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99" r:id="rId3"/>
    <p:sldMasterId id="2147483770" r:id="rId4"/>
    <p:sldMasterId id="2147483854" r:id="rId5"/>
    <p:sldMasterId id="2147483856" r:id="rId6"/>
    <p:sldMasterId id="2147483868" r:id="rId7"/>
  </p:sldMasterIdLst>
  <p:notesMasterIdLst>
    <p:notesMasterId r:id="rId62"/>
  </p:notesMasterIdLst>
  <p:sldIdLst>
    <p:sldId id="302" r:id="rId8"/>
    <p:sldId id="269" r:id="rId9"/>
    <p:sldId id="304" r:id="rId10"/>
    <p:sldId id="299" r:id="rId11"/>
    <p:sldId id="258" r:id="rId12"/>
    <p:sldId id="265" r:id="rId13"/>
    <p:sldId id="279" r:id="rId14"/>
    <p:sldId id="280" r:id="rId15"/>
    <p:sldId id="281" r:id="rId16"/>
    <p:sldId id="282" r:id="rId17"/>
    <p:sldId id="283" r:id="rId18"/>
    <p:sldId id="284" r:id="rId19"/>
    <p:sldId id="260" r:id="rId20"/>
    <p:sldId id="323" r:id="rId21"/>
    <p:sldId id="305" r:id="rId22"/>
    <p:sldId id="306" r:id="rId23"/>
    <p:sldId id="307" r:id="rId24"/>
    <p:sldId id="308" r:id="rId25"/>
    <p:sldId id="309" r:id="rId26"/>
    <p:sldId id="310" r:id="rId27"/>
    <p:sldId id="311" r:id="rId28"/>
    <p:sldId id="312" r:id="rId29"/>
    <p:sldId id="313" r:id="rId30"/>
    <p:sldId id="322" r:id="rId31"/>
    <p:sldId id="314" r:id="rId32"/>
    <p:sldId id="315" r:id="rId33"/>
    <p:sldId id="316" r:id="rId34"/>
    <p:sldId id="317" r:id="rId35"/>
    <p:sldId id="318" r:id="rId36"/>
    <p:sldId id="319" r:id="rId37"/>
    <p:sldId id="285" r:id="rId38"/>
    <p:sldId id="286" r:id="rId39"/>
    <p:sldId id="287" r:id="rId40"/>
    <p:sldId id="288" r:id="rId41"/>
    <p:sldId id="289" r:id="rId42"/>
    <p:sldId id="300" r:id="rId43"/>
    <p:sldId id="290" r:id="rId44"/>
    <p:sldId id="291" r:id="rId45"/>
    <p:sldId id="292" r:id="rId46"/>
    <p:sldId id="341" r:id="rId47"/>
    <p:sldId id="293" r:id="rId48"/>
    <p:sldId id="294" r:id="rId49"/>
    <p:sldId id="612" r:id="rId50"/>
    <p:sldId id="497" r:id="rId51"/>
    <p:sldId id="4789" r:id="rId52"/>
    <p:sldId id="4790" r:id="rId53"/>
    <p:sldId id="4791" r:id="rId54"/>
    <p:sldId id="501" r:id="rId55"/>
    <p:sldId id="502" r:id="rId56"/>
    <p:sldId id="4792" r:id="rId57"/>
    <p:sldId id="296" r:id="rId58"/>
    <p:sldId id="320" r:id="rId59"/>
    <p:sldId id="267" r:id="rId60"/>
    <p:sldId id="611"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244" autoAdjust="0"/>
  </p:normalViewPr>
  <p:slideViewPr>
    <p:cSldViewPr>
      <p:cViewPr varScale="1">
        <p:scale>
          <a:sx n="90" d="100"/>
          <a:sy n="90" d="100"/>
        </p:scale>
        <p:origin x="192" y="1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6C4CF9B-7FAD-F942-B399-82EDCDC712BF}"/>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4099" name="Rectangle 3">
            <a:extLst>
              <a:ext uri="{FF2B5EF4-FFF2-40B4-BE49-F238E27FC236}">
                <a16:creationId xmlns:a16="http://schemas.microsoft.com/office/drawing/2014/main" id="{8FB269AC-4B1C-2C43-83BC-22799A67D278}"/>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43012" name="Rectangle 4">
            <a:extLst>
              <a:ext uri="{FF2B5EF4-FFF2-40B4-BE49-F238E27FC236}">
                <a16:creationId xmlns:a16="http://schemas.microsoft.com/office/drawing/2014/main" id="{130D83E2-24DE-9A4E-A2BD-D1142E81644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606A573-9C2D-6B48-BBC6-AD7791AEA185}"/>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54D60103-D1AE-6044-A461-57A4D4D8B2A6}"/>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4103" name="Rectangle 7">
            <a:extLst>
              <a:ext uri="{FF2B5EF4-FFF2-40B4-BE49-F238E27FC236}">
                <a16:creationId xmlns:a16="http://schemas.microsoft.com/office/drawing/2014/main" id="{EAD39755-6A30-B447-ADC7-C04CFE1DC3B7}"/>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fld id="{1463ABBA-CAED-D540-B97C-2F94D714DF9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DAC2F26C-86A1-2845-8ABC-AC3331FA5274}"/>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CA068E34-B6D1-D74B-ABE6-9D37293EC7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CDB655B2-8838-B543-AD59-B34521B99D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2C113E-A10C-0B4A-86C6-062935EEA203}" type="slidenum">
              <a:rPr lang="en-US" altLang="en-US" sz="1200"/>
              <a:pPr/>
              <a:t>11</a:t>
            </a:fld>
            <a:endParaRPr lang="en-US" altLang="en-US" sz="1200"/>
          </a:p>
        </p:txBody>
      </p:sp>
      <p:sp>
        <p:nvSpPr>
          <p:cNvPr id="64514" name="Rectangle 2">
            <a:extLst>
              <a:ext uri="{FF2B5EF4-FFF2-40B4-BE49-F238E27FC236}">
                <a16:creationId xmlns:a16="http://schemas.microsoft.com/office/drawing/2014/main" id="{9EBBDE2A-B38D-1A41-BE1A-5ACE7D45E1E6}"/>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612E3BAD-7D3F-BE47-AB2D-2D4A4BE0C9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0CFC73DA-1958-534F-B1F5-68253F70E6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F23B22-7829-FB4B-93D8-24F57051B920}" type="slidenum">
              <a:rPr lang="en-US" altLang="en-US" sz="1200"/>
              <a:pPr/>
              <a:t>12</a:t>
            </a:fld>
            <a:endParaRPr lang="en-US" altLang="en-US" sz="1200"/>
          </a:p>
        </p:txBody>
      </p:sp>
      <p:sp>
        <p:nvSpPr>
          <p:cNvPr id="66562" name="Rectangle 2">
            <a:extLst>
              <a:ext uri="{FF2B5EF4-FFF2-40B4-BE49-F238E27FC236}">
                <a16:creationId xmlns:a16="http://schemas.microsoft.com/office/drawing/2014/main" id="{F941E039-832C-764C-85A2-B8DE4F2D5284}"/>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57771F2D-97B7-3447-88FA-3BC1ACE572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0AD13251-0B57-8B4C-A213-EBAD5D57E2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28AF04-C5E6-0647-B7C8-62B0601623FB}" type="slidenum">
              <a:rPr lang="en-US" altLang="en-US" sz="1200"/>
              <a:pPr/>
              <a:t>13</a:t>
            </a:fld>
            <a:endParaRPr lang="en-US" altLang="en-US" sz="1200"/>
          </a:p>
        </p:txBody>
      </p:sp>
      <p:sp>
        <p:nvSpPr>
          <p:cNvPr id="68610" name="Rectangle 2">
            <a:extLst>
              <a:ext uri="{FF2B5EF4-FFF2-40B4-BE49-F238E27FC236}">
                <a16:creationId xmlns:a16="http://schemas.microsoft.com/office/drawing/2014/main" id="{B7E64410-CF35-884B-816E-8389D2BFB92B}"/>
              </a:ext>
            </a:extLst>
          </p:cNvPr>
          <p:cNvSpPr>
            <a:spLocks noGrp="1" noRot="1" noChangeAspect="1" noChangeArrowheads="1"/>
          </p:cNvSpPr>
          <p:nvPr>
            <p:ph type="sldImg"/>
          </p:nvPr>
        </p:nvSpPr>
        <p:spPr>
          <a:solidFill>
            <a:srgbClr val="FFFFFF"/>
          </a:solidFill>
          <a:ln/>
        </p:spPr>
      </p:sp>
      <p:sp>
        <p:nvSpPr>
          <p:cNvPr id="68611" name="Rectangle 3">
            <a:extLst>
              <a:ext uri="{FF2B5EF4-FFF2-40B4-BE49-F238E27FC236}">
                <a16:creationId xmlns:a16="http://schemas.microsoft.com/office/drawing/2014/main" id="{524459C2-5FEF-C24F-8EAC-60DB4EB9DFC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A6B651C8-6AE6-224A-B737-622AA463ED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97FD12-B527-B84C-83A1-2236BA5930B0}" type="slidenum">
              <a:rPr lang="en-US" altLang="en-US" sz="1200"/>
              <a:pPr/>
              <a:t>14</a:t>
            </a:fld>
            <a:endParaRPr lang="en-US" altLang="en-US" sz="1200"/>
          </a:p>
        </p:txBody>
      </p:sp>
      <p:sp>
        <p:nvSpPr>
          <p:cNvPr id="70658" name="Rectangle 2">
            <a:extLst>
              <a:ext uri="{FF2B5EF4-FFF2-40B4-BE49-F238E27FC236}">
                <a16:creationId xmlns:a16="http://schemas.microsoft.com/office/drawing/2014/main" id="{3BA6D7F3-004C-B44C-9A98-916225784216}"/>
              </a:ext>
            </a:extLst>
          </p:cNvPr>
          <p:cNvSpPr>
            <a:spLocks noGrp="1" noRot="1" noChangeAspect="1" noChangeArrowheads="1"/>
          </p:cNvSpPr>
          <p:nvPr>
            <p:ph type="sldImg"/>
          </p:nvPr>
        </p:nvSpPr>
        <p:spPr>
          <a:solidFill>
            <a:srgbClr val="FFFFFF"/>
          </a:solidFill>
          <a:ln/>
        </p:spPr>
      </p:sp>
      <p:sp>
        <p:nvSpPr>
          <p:cNvPr id="70659" name="Rectangle 3">
            <a:extLst>
              <a:ext uri="{FF2B5EF4-FFF2-40B4-BE49-F238E27FC236}">
                <a16:creationId xmlns:a16="http://schemas.microsoft.com/office/drawing/2014/main" id="{3252F7C5-2C0C-4D42-A151-12D3F0AABF4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F19827E3-6F7B-344D-810B-01E25E3AF8AB}"/>
              </a:ext>
            </a:extLst>
          </p:cNvPr>
          <p:cNvSpPr>
            <a:spLocks noGrp="1" noRot="1" noChangeAspect="1" noChangeArrowheads="1" noTextEdit="1"/>
          </p:cNvSpPr>
          <p:nvPr>
            <p:ph type="sldImg"/>
          </p:nvPr>
        </p:nvSpPr>
        <p:spPr>
          <a:ln/>
        </p:spPr>
      </p:sp>
      <p:sp>
        <p:nvSpPr>
          <p:cNvPr id="72706" name="Rectangle 3">
            <a:extLst>
              <a:ext uri="{FF2B5EF4-FFF2-40B4-BE49-F238E27FC236}">
                <a16:creationId xmlns:a16="http://schemas.microsoft.com/office/drawing/2014/main" id="{B5BED3F8-4AC2-BD4E-8284-9DCAE99403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98DE05C6-D621-DF4E-A505-2D9061F11F24}"/>
              </a:ext>
            </a:extLst>
          </p:cNvPr>
          <p:cNvSpPr>
            <a:spLocks noGrp="1" noRot="1" noChangeAspect="1" noChangeArrowheads="1" noTextEdit="1"/>
          </p:cNvSpPr>
          <p:nvPr>
            <p:ph type="sldImg"/>
          </p:nvPr>
        </p:nvSpPr>
        <p:spPr>
          <a:ln/>
        </p:spPr>
      </p:sp>
      <p:sp>
        <p:nvSpPr>
          <p:cNvPr id="74754" name="Rectangle 3">
            <a:extLst>
              <a:ext uri="{FF2B5EF4-FFF2-40B4-BE49-F238E27FC236}">
                <a16:creationId xmlns:a16="http://schemas.microsoft.com/office/drawing/2014/main" id="{4CFFFDC1-A515-A64F-880C-59A6548462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727ED350-DC32-D04A-8F83-4A479F549261}"/>
              </a:ext>
            </a:extLst>
          </p:cNvPr>
          <p:cNvSpPr>
            <a:spLocks noGrp="1" noRot="1" noChangeAspect="1" noChangeArrowheads="1" noTextEdit="1"/>
          </p:cNvSpPr>
          <p:nvPr>
            <p:ph type="sldImg"/>
          </p:nvPr>
        </p:nvSpPr>
        <p:spPr>
          <a:ln/>
        </p:spPr>
      </p:sp>
      <p:sp>
        <p:nvSpPr>
          <p:cNvPr id="76802" name="Rectangle 3">
            <a:extLst>
              <a:ext uri="{FF2B5EF4-FFF2-40B4-BE49-F238E27FC236}">
                <a16:creationId xmlns:a16="http://schemas.microsoft.com/office/drawing/2014/main" id="{EBED4173-20ED-494D-92F1-82D3BBA350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77830079-73DB-B241-AFF9-D2A96C6EBE0B}"/>
              </a:ext>
            </a:extLst>
          </p:cNvPr>
          <p:cNvSpPr>
            <a:spLocks noGrp="1" noRot="1" noChangeAspect="1" noChangeArrowheads="1" noTextEdit="1"/>
          </p:cNvSpPr>
          <p:nvPr>
            <p:ph type="sldImg"/>
          </p:nvPr>
        </p:nvSpPr>
        <p:spPr>
          <a:ln/>
        </p:spPr>
      </p:sp>
      <p:sp>
        <p:nvSpPr>
          <p:cNvPr id="78850" name="Rectangle 3">
            <a:extLst>
              <a:ext uri="{FF2B5EF4-FFF2-40B4-BE49-F238E27FC236}">
                <a16:creationId xmlns:a16="http://schemas.microsoft.com/office/drawing/2014/main" id="{9041444F-5FB1-CD48-B900-50F32CAB39A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9B20FFC0-E6E6-A543-AEB1-DC1F8A0609B2}"/>
              </a:ext>
            </a:extLst>
          </p:cNvPr>
          <p:cNvSpPr>
            <a:spLocks noGrp="1" noRot="1" noChangeAspect="1" noChangeArrowheads="1" noTextEdit="1"/>
          </p:cNvSpPr>
          <p:nvPr>
            <p:ph type="sldImg"/>
          </p:nvPr>
        </p:nvSpPr>
        <p:spPr>
          <a:ln/>
        </p:spPr>
      </p:sp>
      <p:sp>
        <p:nvSpPr>
          <p:cNvPr id="80898" name="Rectangle 3">
            <a:extLst>
              <a:ext uri="{FF2B5EF4-FFF2-40B4-BE49-F238E27FC236}">
                <a16:creationId xmlns:a16="http://schemas.microsoft.com/office/drawing/2014/main" id="{E8BCB99D-7EE3-6044-9888-1E2E60D3CF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41D09F14-4638-7440-B7DC-9C1BDCBA3627}"/>
              </a:ext>
            </a:extLst>
          </p:cNvPr>
          <p:cNvSpPr>
            <a:spLocks noGrp="1" noRot="1" noChangeAspect="1" noChangeArrowheads="1" noTextEdit="1"/>
          </p:cNvSpPr>
          <p:nvPr>
            <p:ph type="sldImg"/>
          </p:nvPr>
        </p:nvSpPr>
        <p:spPr>
          <a:ln/>
        </p:spPr>
      </p:sp>
      <p:sp>
        <p:nvSpPr>
          <p:cNvPr id="82946" name="Rectangle 3">
            <a:extLst>
              <a:ext uri="{FF2B5EF4-FFF2-40B4-BE49-F238E27FC236}">
                <a16:creationId xmlns:a16="http://schemas.microsoft.com/office/drawing/2014/main" id="{4F2BF717-5CF8-ED44-A489-9B1EF29680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23EF11A2-0C6F-0D49-B70F-A08A3ED29A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9D1C01-3587-6647-99FD-4E1E2EB20387}" type="slidenum">
              <a:rPr lang="en-US" altLang="en-US" sz="1200"/>
              <a:pPr/>
              <a:t>2</a:t>
            </a:fld>
            <a:endParaRPr lang="en-US" altLang="en-US" sz="1200"/>
          </a:p>
        </p:txBody>
      </p:sp>
      <p:sp>
        <p:nvSpPr>
          <p:cNvPr id="47106" name="Rectangle 2">
            <a:extLst>
              <a:ext uri="{FF2B5EF4-FFF2-40B4-BE49-F238E27FC236}">
                <a16:creationId xmlns:a16="http://schemas.microsoft.com/office/drawing/2014/main" id="{92852956-BABE-7F49-A740-9A4D9E7603CB}"/>
              </a:ext>
            </a:extLst>
          </p:cNvPr>
          <p:cNvSpPr>
            <a:spLocks noGrp="1" noRot="1" noChangeAspect="1" noChangeArrowheads="1"/>
          </p:cNvSpPr>
          <p:nvPr>
            <p:ph type="sldImg"/>
          </p:nvPr>
        </p:nvSpPr>
        <p:spPr>
          <a:solidFill>
            <a:srgbClr val="FFFFFF"/>
          </a:solidFill>
          <a:ln/>
        </p:spPr>
      </p:sp>
      <p:sp>
        <p:nvSpPr>
          <p:cNvPr id="47107" name="Rectangle 3">
            <a:extLst>
              <a:ext uri="{FF2B5EF4-FFF2-40B4-BE49-F238E27FC236}">
                <a16:creationId xmlns:a16="http://schemas.microsoft.com/office/drawing/2014/main" id="{E28BF513-3E4F-9F4A-95D5-F6418360E88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BB6D8F0F-A7D4-5A49-8253-AE8568F1AEEA}"/>
              </a:ext>
            </a:extLst>
          </p:cNvPr>
          <p:cNvSpPr>
            <a:spLocks noGrp="1" noRot="1" noChangeAspect="1" noChangeArrowheads="1" noTextEdit="1"/>
          </p:cNvSpPr>
          <p:nvPr>
            <p:ph type="sldImg"/>
          </p:nvPr>
        </p:nvSpPr>
        <p:spPr>
          <a:ln/>
        </p:spPr>
      </p:sp>
      <p:sp>
        <p:nvSpPr>
          <p:cNvPr id="84994" name="Rectangle 3">
            <a:extLst>
              <a:ext uri="{FF2B5EF4-FFF2-40B4-BE49-F238E27FC236}">
                <a16:creationId xmlns:a16="http://schemas.microsoft.com/office/drawing/2014/main" id="{AB4A474E-1408-6948-BC22-67A0D11946B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4DF50CF3-A4E2-7D48-BBE4-2D3CA1EF373A}"/>
              </a:ext>
            </a:extLst>
          </p:cNvPr>
          <p:cNvSpPr>
            <a:spLocks noGrp="1" noRot="1" noChangeAspect="1" noChangeArrowheads="1" noTextEdit="1"/>
          </p:cNvSpPr>
          <p:nvPr>
            <p:ph type="sldImg"/>
          </p:nvPr>
        </p:nvSpPr>
        <p:spPr>
          <a:ln/>
        </p:spPr>
      </p:sp>
      <p:sp>
        <p:nvSpPr>
          <p:cNvPr id="87042" name="Rectangle 3">
            <a:extLst>
              <a:ext uri="{FF2B5EF4-FFF2-40B4-BE49-F238E27FC236}">
                <a16:creationId xmlns:a16="http://schemas.microsoft.com/office/drawing/2014/main" id="{89F44A60-6932-8941-8EDD-B6247F2BB7B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7EB89690-38A8-024C-9D1E-E31DCBADB86C}"/>
              </a:ext>
            </a:extLst>
          </p:cNvPr>
          <p:cNvSpPr>
            <a:spLocks noGrp="1" noRot="1" noChangeAspect="1" noChangeArrowheads="1" noTextEdit="1"/>
          </p:cNvSpPr>
          <p:nvPr>
            <p:ph type="sldImg"/>
          </p:nvPr>
        </p:nvSpPr>
        <p:spPr>
          <a:ln/>
        </p:spPr>
      </p:sp>
      <p:sp>
        <p:nvSpPr>
          <p:cNvPr id="89090" name="Rectangle 3">
            <a:extLst>
              <a:ext uri="{FF2B5EF4-FFF2-40B4-BE49-F238E27FC236}">
                <a16:creationId xmlns:a16="http://schemas.microsoft.com/office/drawing/2014/main" id="{C377EC9F-F652-AF44-B635-50AD926B03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D5D8C41F-D7C5-FE4E-B6B6-B1FBF493D6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14FD101-00A5-9B44-BF32-A70AD36789BD}" type="slidenum">
              <a:rPr lang="en-US" altLang="en-US" sz="1200">
                <a:solidFill>
                  <a:srgbClr val="000000"/>
                </a:solidFill>
                <a:latin typeface="Times New Roman" panose="02020603050405020304" pitchFamily="18" charset="0"/>
              </a:rPr>
              <a:pPr eaLnBrk="1" hangingPunct="1"/>
              <a:t>24</a:t>
            </a:fld>
            <a:endParaRPr lang="en-US" altLang="en-US" sz="1200">
              <a:solidFill>
                <a:srgbClr val="000000"/>
              </a:solidFill>
              <a:latin typeface="Times New Roman" panose="02020603050405020304" pitchFamily="18" charset="0"/>
            </a:endParaRPr>
          </a:p>
        </p:txBody>
      </p:sp>
      <p:sp>
        <p:nvSpPr>
          <p:cNvPr id="91138" name="Rectangle 2">
            <a:extLst>
              <a:ext uri="{FF2B5EF4-FFF2-40B4-BE49-F238E27FC236}">
                <a16:creationId xmlns:a16="http://schemas.microsoft.com/office/drawing/2014/main" id="{033A9138-ECC6-2D46-9602-808097F1A6C2}"/>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B33A77BE-3F12-ED46-8938-8A66F3BC951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745532DD-6092-CE45-9709-A254E5964154}"/>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92FF4A1D-6F1B-E64B-B652-19BC298242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CD1DAF0D-39E1-E442-BB6D-60ED0E1C9453}"/>
              </a:ext>
            </a:extLst>
          </p:cNvPr>
          <p:cNvSpPr>
            <a:spLocks noGrp="1" noRot="1" noChangeAspect="1" noChangeArrowheads="1" noTextEdit="1"/>
          </p:cNvSpPr>
          <p:nvPr>
            <p:ph type="sldImg"/>
          </p:nvPr>
        </p:nvSpPr>
        <p:spPr>
          <a:ln/>
        </p:spPr>
      </p:sp>
      <p:sp>
        <p:nvSpPr>
          <p:cNvPr id="95234" name="Rectangle 3">
            <a:extLst>
              <a:ext uri="{FF2B5EF4-FFF2-40B4-BE49-F238E27FC236}">
                <a16:creationId xmlns:a16="http://schemas.microsoft.com/office/drawing/2014/main" id="{204C390B-EBF1-BD4F-9FA2-8B2CD9EDB3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0EA184C6-65B6-A040-8A98-EA2C52F2AA82}"/>
              </a:ext>
            </a:extLst>
          </p:cNvPr>
          <p:cNvSpPr>
            <a:spLocks noGrp="1" noRot="1" noChangeAspect="1" noChangeArrowheads="1" noTextEdit="1"/>
          </p:cNvSpPr>
          <p:nvPr>
            <p:ph type="sldImg"/>
          </p:nvPr>
        </p:nvSpPr>
        <p:spPr>
          <a:ln/>
        </p:spPr>
      </p:sp>
      <p:sp>
        <p:nvSpPr>
          <p:cNvPr id="97282" name="Rectangle 3">
            <a:extLst>
              <a:ext uri="{FF2B5EF4-FFF2-40B4-BE49-F238E27FC236}">
                <a16:creationId xmlns:a16="http://schemas.microsoft.com/office/drawing/2014/main" id="{72D0F5BD-AA7D-9144-953B-34190FF566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A4F7A6D0-4686-CE4C-8B3E-13FCC3D00228}"/>
              </a:ext>
            </a:extLst>
          </p:cNvPr>
          <p:cNvSpPr>
            <a:spLocks noGrp="1" noRot="1" noChangeAspect="1" noChangeArrowheads="1" noTextEdit="1"/>
          </p:cNvSpPr>
          <p:nvPr>
            <p:ph type="sldImg"/>
          </p:nvPr>
        </p:nvSpPr>
        <p:spPr>
          <a:ln/>
        </p:spPr>
      </p:sp>
      <p:sp>
        <p:nvSpPr>
          <p:cNvPr id="99330" name="Rectangle 3">
            <a:extLst>
              <a:ext uri="{FF2B5EF4-FFF2-40B4-BE49-F238E27FC236}">
                <a16:creationId xmlns:a16="http://schemas.microsoft.com/office/drawing/2014/main" id="{AEAAA3B4-0E9D-8D4E-8D8B-6C4AEBFD54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DE6EC36F-42A8-804E-923C-1A684C29C71E}"/>
              </a:ext>
            </a:extLst>
          </p:cNvPr>
          <p:cNvSpPr>
            <a:spLocks noGrp="1" noRot="1" noChangeAspect="1" noChangeArrowheads="1" noTextEdit="1"/>
          </p:cNvSpPr>
          <p:nvPr>
            <p:ph type="sldImg"/>
          </p:nvPr>
        </p:nvSpPr>
        <p:spPr>
          <a:ln/>
        </p:spPr>
      </p:sp>
      <p:sp>
        <p:nvSpPr>
          <p:cNvPr id="101378" name="Rectangle 3">
            <a:extLst>
              <a:ext uri="{FF2B5EF4-FFF2-40B4-BE49-F238E27FC236}">
                <a16:creationId xmlns:a16="http://schemas.microsoft.com/office/drawing/2014/main" id="{6546E89B-FCAE-324F-BFCE-A6132D9D79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0CB8CD5D-58CB-7D43-8C97-D8297F18AFD9}"/>
              </a:ext>
            </a:extLst>
          </p:cNvPr>
          <p:cNvSpPr>
            <a:spLocks noGrp="1" noRot="1" noChangeAspect="1" noChangeArrowheads="1" noTextEdit="1"/>
          </p:cNvSpPr>
          <p:nvPr>
            <p:ph type="sldImg"/>
          </p:nvPr>
        </p:nvSpPr>
        <p:spPr>
          <a:ln/>
        </p:spPr>
      </p:sp>
      <p:sp>
        <p:nvSpPr>
          <p:cNvPr id="103426" name="Rectangle 3">
            <a:extLst>
              <a:ext uri="{FF2B5EF4-FFF2-40B4-BE49-F238E27FC236}">
                <a16:creationId xmlns:a16="http://schemas.microsoft.com/office/drawing/2014/main" id="{7EFD0DF4-13DC-2F4B-B2B7-060D09F99A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314745A8-8741-294C-9339-50F146F43EC5}"/>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79239B77-2B99-CF47-A7D4-A9761440AE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137ABDF2-A6D2-B141-BD9A-D402A709ACE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62EB4B-D7E4-6A43-B537-647A846C3BA6}" type="slidenum">
              <a:rPr lang="en-US" altLang="en-US" sz="1200"/>
              <a:pPr/>
              <a:t>31</a:t>
            </a:fld>
            <a:endParaRPr lang="en-US" altLang="en-US" sz="1200"/>
          </a:p>
        </p:txBody>
      </p:sp>
      <p:sp>
        <p:nvSpPr>
          <p:cNvPr id="105474" name="Rectangle 2">
            <a:extLst>
              <a:ext uri="{FF2B5EF4-FFF2-40B4-BE49-F238E27FC236}">
                <a16:creationId xmlns:a16="http://schemas.microsoft.com/office/drawing/2014/main" id="{BE223484-2488-384C-8917-030DD1C0EC8C}"/>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19BDDDED-B845-1E4D-A548-EEBFEA7514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6E935CA9-F78F-DA42-A952-6BDC12F6F7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3F9BA7-BC74-E946-8078-AED4B4ECB1EA}" type="slidenum">
              <a:rPr lang="en-US" altLang="en-US" sz="1200"/>
              <a:pPr/>
              <a:t>32</a:t>
            </a:fld>
            <a:endParaRPr lang="en-US" altLang="en-US" sz="1200"/>
          </a:p>
        </p:txBody>
      </p:sp>
      <p:sp>
        <p:nvSpPr>
          <p:cNvPr id="107522" name="Rectangle 2">
            <a:extLst>
              <a:ext uri="{FF2B5EF4-FFF2-40B4-BE49-F238E27FC236}">
                <a16:creationId xmlns:a16="http://schemas.microsoft.com/office/drawing/2014/main" id="{CA2E8B2C-589A-0845-99DF-8E847FDFB96F}"/>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A484D006-6572-DC48-B66B-F521822827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789E9121-E36B-AC44-8850-98260218CD6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8BDB88-C3CA-8040-BE50-5A7F1B14426E}" type="slidenum">
              <a:rPr lang="en-US" altLang="en-US" sz="1200"/>
              <a:pPr/>
              <a:t>33</a:t>
            </a:fld>
            <a:endParaRPr lang="en-US" altLang="en-US" sz="1200"/>
          </a:p>
        </p:txBody>
      </p:sp>
      <p:sp>
        <p:nvSpPr>
          <p:cNvPr id="109570" name="Rectangle 2">
            <a:extLst>
              <a:ext uri="{FF2B5EF4-FFF2-40B4-BE49-F238E27FC236}">
                <a16:creationId xmlns:a16="http://schemas.microsoft.com/office/drawing/2014/main" id="{876EF373-DE48-E74C-AADE-FEE1A16FDBD9}"/>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CF134291-2A71-9044-95F1-269395098B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476BA99C-22B9-0945-A815-9C1EC8EE67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6E88B6-E1AA-4F4A-8B80-E122FD904E7F}" type="slidenum">
              <a:rPr lang="en-US" altLang="en-US" sz="1200"/>
              <a:pPr/>
              <a:t>34</a:t>
            </a:fld>
            <a:endParaRPr lang="en-US" altLang="en-US" sz="1200"/>
          </a:p>
        </p:txBody>
      </p:sp>
      <p:sp>
        <p:nvSpPr>
          <p:cNvPr id="111618" name="Rectangle 2">
            <a:extLst>
              <a:ext uri="{FF2B5EF4-FFF2-40B4-BE49-F238E27FC236}">
                <a16:creationId xmlns:a16="http://schemas.microsoft.com/office/drawing/2014/main" id="{EDFE5DBD-2C4A-E147-A479-FDC604DC2F89}"/>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34F98E71-4283-8B48-8211-64B9EA03A6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D5C08A93-F77F-7845-8D14-5A69B0FDEE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806495-5A56-2A41-9754-47AB89DC4C78}" type="slidenum">
              <a:rPr lang="en-US" altLang="en-US" sz="1200"/>
              <a:pPr/>
              <a:t>35</a:t>
            </a:fld>
            <a:endParaRPr lang="en-US" altLang="en-US" sz="1200"/>
          </a:p>
        </p:txBody>
      </p:sp>
      <p:sp>
        <p:nvSpPr>
          <p:cNvPr id="113666" name="Rectangle 2">
            <a:extLst>
              <a:ext uri="{FF2B5EF4-FFF2-40B4-BE49-F238E27FC236}">
                <a16:creationId xmlns:a16="http://schemas.microsoft.com/office/drawing/2014/main" id="{7C0C9F8A-38D0-7C4F-B100-D8BE30D00ECF}"/>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A9E67DFC-5F8E-0F45-A237-C1B3F86E0D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62363257-B7E7-A84E-B9C1-5C64BED4A8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B3C629-BD00-7F4C-B974-86E8C52896D1}" type="slidenum">
              <a:rPr lang="en-US" altLang="en-US" sz="1200"/>
              <a:pPr/>
              <a:t>37</a:t>
            </a:fld>
            <a:endParaRPr lang="en-US" altLang="en-US" sz="1200"/>
          </a:p>
        </p:txBody>
      </p:sp>
      <p:sp>
        <p:nvSpPr>
          <p:cNvPr id="116738" name="Rectangle 2">
            <a:extLst>
              <a:ext uri="{FF2B5EF4-FFF2-40B4-BE49-F238E27FC236}">
                <a16:creationId xmlns:a16="http://schemas.microsoft.com/office/drawing/2014/main" id="{97F7D2EB-3266-9143-BB13-2D987DD28E25}"/>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5AF51CD3-CE85-3544-B017-48F06BBE0B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D3CFB1F0-C46F-4047-B6B7-E5C9450989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E34FBB-E3C7-654D-A405-7941E921E334}" type="slidenum">
              <a:rPr lang="en-US" altLang="en-US" sz="1200"/>
              <a:pPr/>
              <a:t>38</a:t>
            </a:fld>
            <a:endParaRPr lang="en-US" altLang="en-US" sz="1200"/>
          </a:p>
        </p:txBody>
      </p:sp>
      <p:sp>
        <p:nvSpPr>
          <p:cNvPr id="118786" name="Rectangle 2">
            <a:extLst>
              <a:ext uri="{FF2B5EF4-FFF2-40B4-BE49-F238E27FC236}">
                <a16:creationId xmlns:a16="http://schemas.microsoft.com/office/drawing/2014/main" id="{A61E8F1C-DD3B-1647-B633-583D63AE3E16}"/>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E02F7343-A6BB-F449-9350-3B178F2B3C8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22C16746-668C-9C4B-995C-E09FF8657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D64E39-5CFC-EF47-9262-5E1F60735245}" type="slidenum">
              <a:rPr lang="en-US" altLang="en-US" sz="1200"/>
              <a:pPr/>
              <a:t>39</a:t>
            </a:fld>
            <a:endParaRPr lang="en-US" altLang="en-US" sz="1200"/>
          </a:p>
        </p:txBody>
      </p:sp>
      <p:sp>
        <p:nvSpPr>
          <p:cNvPr id="120834" name="Rectangle 2">
            <a:extLst>
              <a:ext uri="{FF2B5EF4-FFF2-40B4-BE49-F238E27FC236}">
                <a16:creationId xmlns:a16="http://schemas.microsoft.com/office/drawing/2014/main" id="{02DB8B07-9A34-8849-906B-03758E156266}"/>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F3EB9DCA-C292-9C4E-9294-D86D4F2A433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EA126EC5-6F52-434E-961E-5E7A36173E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B74EF7-7162-9044-814E-60E2F8E67D97}" type="slidenum">
              <a:rPr lang="en-US" altLang="en-US" sz="1200"/>
              <a:pPr/>
              <a:t>41</a:t>
            </a:fld>
            <a:endParaRPr lang="en-US" altLang="en-US" sz="1200"/>
          </a:p>
        </p:txBody>
      </p:sp>
      <p:sp>
        <p:nvSpPr>
          <p:cNvPr id="122882" name="Rectangle 2">
            <a:extLst>
              <a:ext uri="{FF2B5EF4-FFF2-40B4-BE49-F238E27FC236}">
                <a16:creationId xmlns:a16="http://schemas.microsoft.com/office/drawing/2014/main" id="{6CE2ABA7-0F70-BC41-AFCB-C0327CAA176F}"/>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5750991A-BA17-E34D-AB8C-1F84916F21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3D8E35FA-7FE7-E540-8F71-900FA7BD11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B6D09C-7E26-C847-846B-8B174DC75D36}" type="slidenum">
              <a:rPr lang="en-US" altLang="en-US" sz="1200"/>
              <a:pPr/>
              <a:t>42</a:t>
            </a:fld>
            <a:endParaRPr lang="en-US" altLang="en-US" sz="1200"/>
          </a:p>
        </p:txBody>
      </p:sp>
      <p:sp>
        <p:nvSpPr>
          <p:cNvPr id="124930" name="Rectangle 2">
            <a:extLst>
              <a:ext uri="{FF2B5EF4-FFF2-40B4-BE49-F238E27FC236}">
                <a16:creationId xmlns:a16="http://schemas.microsoft.com/office/drawing/2014/main" id="{0EFCD3CA-24B0-1246-A491-DFEDE63F9689}"/>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7DD70982-BF33-994A-9544-2F42B01F50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FD64A753-859B-E443-A878-35E17280D3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6FE2A6-83D2-2B4F-9D37-DB7B0B8C2BAC}" type="slidenum">
              <a:rPr lang="en-US" altLang="en-US" sz="1200"/>
              <a:pPr/>
              <a:t>5</a:t>
            </a:fld>
            <a:endParaRPr lang="en-US" altLang="en-US" sz="1200"/>
          </a:p>
        </p:txBody>
      </p:sp>
      <p:sp>
        <p:nvSpPr>
          <p:cNvPr id="52226" name="Rectangle 2">
            <a:extLst>
              <a:ext uri="{FF2B5EF4-FFF2-40B4-BE49-F238E27FC236}">
                <a16:creationId xmlns:a16="http://schemas.microsoft.com/office/drawing/2014/main" id="{709DEB4A-7063-1642-BB17-B72E808C97AF}"/>
              </a:ext>
            </a:extLst>
          </p:cNvPr>
          <p:cNvSpPr>
            <a:spLocks noGrp="1" noRot="1" noChangeAspect="1" noChangeArrowheads="1"/>
          </p:cNvSpPr>
          <p:nvPr>
            <p:ph type="sldImg"/>
          </p:nvPr>
        </p:nvSpPr>
        <p:spPr>
          <a:solidFill>
            <a:srgbClr val="FFFFFF"/>
          </a:solidFill>
          <a:ln/>
        </p:spPr>
      </p:sp>
      <p:sp>
        <p:nvSpPr>
          <p:cNvPr id="52227" name="Rectangle 3">
            <a:extLst>
              <a:ext uri="{FF2B5EF4-FFF2-40B4-BE49-F238E27FC236}">
                <a16:creationId xmlns:a16="http://schemas.microsoft.com/office/drawing/2014/main" id="{B404EA13-145A-3046-9F8E-8D5196B6B69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5DD995C0-9E55-A349-BC71-A05B2A9A00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0493CD-8C87-D84C-8F24-0C1EDCD67BBF}" type="slidenum">
              <a:rPr lang="en-US" altLang="en-US" sz="1200"/>
              <a:pPr/>
              <a:t>43</a:t>
            </a:fld>
            <a:endParaRPr lang="en-US" altLang="en-US" sz="1200"/>
          </a:p>
        </p:txBody>
      </p:sp>
      <p:sp>
        <p:nvSpPr>
          <p:cNvPr id="126978" name="Rectangle 2">
            <a:extLst>
              <a:ext uri="{FF2B5EF4-FFF2-40B4-BE49-F238E27FC236}">
                <a16:creationId xmlns:a16="http://schemas.microsoft.com/office/drawing/2014/main" id="{3E041892-C28A-004A-8D3D-09022EE2FD09}"/>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962F40DE-9077-BE40-B2EA-35F8D351C21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92D6EE-09E6-FC43-9B09-87ADD921B90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45762" name="Rectangle 2"/>
          <p:cNvSpPr>
            <a:spLocks noGrp="1" noRot="1" noChangeAspect="1" noChangeArrowheads="1"/>
          </p:cNvSpPr>
          <p:nvPr>
            <p:ph type="sldImg"/>
          </p:nvPr>
        </p:nvSpPr>
        <p:spPr>
          <a:solidFill>
            <a:srgbClr val="FFFFFF"/>
          </a:solidFill>
          <a:ln/>
        </p:spPr>
      </p:sp>
      <p:sp>
        <p:nvSpPr>
          <p:cNvPr id="245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3576C7-D91B-0046-B1A2-3DEC34F2C485}"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47810" name="Rectangle 2"/>
          <p:cNvSpPr>
            <a:spLocks noGrp="1" noRot="1" noChangeAspect="1" noChangeArrowheads="1"/>
          </p:cNvSpPr>
          <p:nvPr>
            <p:ph type="sldImg"/>
          </p:nvPr>
        </p:nvSpPr>
        <p:spPr>
          <a:solidFill>
            <a:srgbClr val="FFFFFF"/>
          </a:solidFill>
          <a:ln/>
        </p:spPr>
      </p:sp>
      <p:sp>
        <p:nvSpPr>
          <p:cNvPr id="247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A1EAF6-103A-F14C-9881-B5DF2974B2E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49858" name="Rectangle 2"/>
          <p:cNvSpPr>
            <a:spLocks noGrp="1" noRot="1" noChangeAspect="1" noChangeArrowheads="1"/>
          </p:cNvSpPr>
          <p:nvPr>
            <p:ph type="sldImg"/>
          </p:nvPr>
        </p:nvSpPr>
        <p:spPr>
          <a:solidFill>
            <a:srgbClr val="FFFFFF"/>
          </a:solidFill>
          <a:ln/>
        </p:spPr>
      </p:sp>
      <p:sp>
        <p:nvSpPr>
          <p:cNvPr id="2498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F1ED49-A2D3-6546-9335-34CEA280CBC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52930" name="Rectangle 2"/>
          <p:cNvSpPr>
            <a:spLocks noGrp="1" noRot="1" noChangeAspect="1" noChangeArrowheads="1"/>
          </p:cNvSpPr>
          <p:nvPr>
            <p:ph type="sldImg"/>
          </p:nvPr>
        </p:nvSpPr>
        <p:spPr>
          <a:solidFill>
            <a:srgbClr val="FFFFFF"/>
          </a:solidFill>
          <a:ln/>
        </p:spPr>
      </p:sp>
      <p:sp>
        <p:nvSpPr>
          <p:cNvPr id="252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2E1857-79CF-0E47-93F3-5CD626C691D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54978" name="Rectangle 2"/>
          <p:cNvSpPr>
            <a:spLocks noGrp="1" noRot="1" noChangeAspect="1" noChangeArrowheads="1"/>
          </p:cNvSpPr>
          <p:nvPr>
            <p:ph type="sldImg"/>
          </p:nvPr>
        </p:nvSpPr>
        <p:spPr>
          <a:solidFill>
            <a:srgbClr val="FFFFFF"/>
          </a:solidFill>
          <a:ln/>
        </p:spPr>
      </p:sp>
      <p:sp>
        <p:nvSpPr>
          <p:cNvPr id="254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BBB602-F494-9542-814A-67C65AD581F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58050" name="Rectangle 2"/>
          <p:cNvSpPr>
            <a:spLocks noGrp="1" noRot="1" noChangeAspect="1" noChangeArrowheads="1"/>
          </p:cNvSpPr>
          <p:nvPr>
            <p:ph type="sldImg"/>
          </p:nvPr>
        </p:nvSpPr>
        <p:spPr>
          <a:solidFill>
            <a:srgbClr val="FFFFFF"/>
          </a:solidFill>
          <a:ln/>
        </p:spPr>
      </p:sp>
      <p:sp>
        <p:nvSpPr>
          <p:cNvPr id="258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DC59EAF1-DCFC-8A4B-BB6D-62B3A2601061}"/>
              </a:ext>
            </a:extLst>
          </p:cNvPr>
          <p:cNvSpPr>
            <a:spLocks noGrp="1" noRot="1" noChangeAspect="1" noChangeArrowheads="1" noTextEdit="1"/>
          </p:cNvSpPr>
          <p:nvPr>
            <p:ph type="sldImg"/>
          </p:nvPr>
        </p:nvSpPr>
        <p:spPr>
          <a:ln/>
        </p:spPr>
      </p:sp>
      <p:sp>
        <p:nvSpPr>
          <p:cNvPr id="143362" name="Rectangle 3">
            <a:extLst>
              <a:ext uri="{FF2B5EF4-FFF2-40B4-BE49-F238E27FC236}">
                <a16:creationId xmlns:a16="http://schemas.microsoft.com/office/drawing/2014/main" id="{987CE5F5-58EB-9B42-87C2-073F558265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54</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a:t>
            </a:r>
            <a:r>
              <a:rPr lang="en-US" dirty="0" err="1">
                <a:latin typeface="Arial" charset="0"/>
                <a:ea typeface="ＭＳ Ｐゴシック" charset="0"/>
                <a:cs typeface="ＭＳ Ｐゴシック" charset="0"/>
              </a:rPr>
              <a:t>ch</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362688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C371FCB7-2436-914F-A9BB-FBE3F0A146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AB450F-1817-3146-9EBB-54A23D58575A}" type="slidenum">
              <a:rPr lang="en-US" altLang="en-US" sz="1200"/>
              <a:pPr/>
              <a:t>6</a:t>
            </a:fld>
            <a:endParaRPr lang="en-US" altLang="en-US" sz="1200"/>
          </a:p>
        </p:txBody>
      </p:sp>
      <p:sp>
        <p:nvSpPr>
          <p:cNvPr id="54274" name="Rectangle 2">
            <a:extLst>
              <a:ext uri="{FF2B5EF4-FFF2-40B4-BE49-F238E27FC236}">
                <a16:creationId xmlns:a16="http://schemas.microsoft.com/office/drawing/2014/main" id="{23B6975D-7307-EB4F-AE3C-597606409C04}"/>
              </a:ext>
            </a:extLst>
          </p:cNvPr>
          <p:cNvSpPr>
            <a:spLocks noGrp="1" noRot="1" noChangeAspect="1" noChangeArrowheads="1"/>
          </p:cNvSpPr>
          <p:nvPr>
            <p:ph type="sldImg"/>
          </p:nvPr>
        </p:nvSpPr>
        <p:spPr>
          <a:solidFill>
            <a:srgbClr val="FFFFFF"/>
          </a:solidFill>
          <a:ln/>
        </p:spPr>
      </p:sp>
      <p:sp>
        <p:nvSpPr>
          <p:cNvPr id="54275" name="Rectangle 3">
            <a:extLst>
              <a:ext uri="{FF2B5EF4-FFF2-40B4-BE49-F238E27FC236}">
                <a16:creationId xmlns:a16="http://schemas.microsoft.com/office/drawing/2014/main" id="{9C94C2AA-EBF6-5645-9DA8-489D5F92A44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0FB4AF4B-DF5B-5841-8501-D9CA0DC864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20833E-7556-7246-BFDF-73525148B884}" type="slidenum">
              <a:rPr lang="en-US" altLang="en-US" sz="1200"/>
              <a:pPr/>
              <a:t>7</a:t>
            </a:fld>
            <a:endParaRPr lang="en-US" altLang="en-US" sz="1200"/>
          </a:p>
        </p:txBody>
      </p:sp>
      <p:sp>
        <p:nvSpPr>
          <p:cNvPr id="56322" name="Rectangle 2">
            <a:extLst>
              <a:ext uri="{FF2B5EF4-FFF2-40B4-BE49-F238E27FC236}">
                <a16:creationId xmlns:a16="http://schemas.microsoft.com/office/drawing/2014/main" id="{441AF409-2CB3-3B4A-BFBE-09BDE30A34E4}"/>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A4D92022-5E3F-0F47-B85D-F099F1538D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C63C1C80-FAA1-B044-8854-A470C35185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9FA568-C2EF-7642-BBDF-666F26F52F5C}" type="slidenum">
              <a:rPr lang="en-US" altLang="en-US" sz="1200"/>
              <a:pPr/>
              <a:t>8</a:t>
            </a:fld>
            <a:endParaRPr lang="en-US" altLang="en-US" sz="1200"/>
          </a:p>
        </p:txBody>
      </p:sp>
      <p:sp>
        <p:nvSpPr>
          <p:cNvPr id="58370" name="Rectangle 2">
            <a:extLst>
              <a:ext uri="{FF2B5EF4-FFF2-40B4-BE49-F238E27FC236}">
                <a16:creationId xmlns:a16="http://schemas.microsoft.com/office/drawing/2014/main" id="{23D17CEC-B59A-DF4C-8783-CDCFD11E8102}"/>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5F57691F-ED73-7F4F-897E-51314884FF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9068DE98-91B0-7845-8F92-3ED8DC5AC8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299CFF-5501-104C-8330-6E92951BF889}" type="slidenum">
              <a:rPr lang="en-US" altLang="en-US" sz="1200"/>
              <a:pPr/>
              <a:t>9</a:t>
            </a:fld>
            <a:endParaRPr lang="en-US" altLang="en-US" sz="1200"/>
          </a:p>
        </p:txBody>
      </p:sp>
      <p:sp>
        <p:nvSpPr>
          <p:cNvPr id="60418" name="Rectangle 2">
            <a:extLst>
              <a:ext uri="{FF2B5EF4-FFF2-40B4-BE49-F238E27FC236}">
                <a16:creationId xmlns:a16="http://schemas.microsoft.com/office/drawing/2014/main" id="{4B9F47BB-9345-9A4F-B916-6CD449A03018}"/>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37DD8770-F9FF-824E-8A53-44C0C76E51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88734D8A-AD9A-7B4A-B7B4-A60F4945C3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CF141A-52F0-CD41-B8C7-A0F22388DC34}" type="slidenum">
              <a:rPr lang="en-US" altLang="en-US" sz="1200"/>
              <a:pPr/>
              <a:t>10</a:t>
            </a:fld>
            <a:endParaRPr lang="en-US" altLang="en-US" sz="1200"/>
          </a:p>
        </p:txBody>
      </p:sp>
      <p:sp>
        <p:nvSpPr>
          <p:cNvPr id="62466" name="Rectangle 2">
            <a:extLst>
              <a:ext uri="{FF2B5EF4-FFF2-40B4-BE49-F238E27FC236}">
                <a16:creationId xmlns:a16="http://schemas.microsoft.com/office/drawing/2014/main" id="{9FC3BB7F-1DD1-BF4E-8CC9-33B632E1F80C}"/>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A59D0FD3-ED4F-5647-BC8D-0EA5D69456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Master" Target="../slideMasters/slideMaster7.xml"/><Relationship Id="rId4" Type="http://schemas.openxmlformats.org/officeDocument/2006/relationships/image" Target="../media/image10.jpeg"/></Relationships>
</file>

<file path=ppt/slideLayouts/_rels/slideLayout5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6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6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6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6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6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70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7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7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7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7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7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7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7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F12E2C7-6DBE-B040-B4CD-C3A028D6F8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C22B62-E7B9-844E-827A-6BC4B7B61E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EAD1AE-1AF0-4C4C-85B8-3D13C660F110}"/>
              </a:ext>
            </a:extLst>
          </p:cNvPr>
          <p:cNvSpPr>
            <a:spLocks noGrp="1" noChangeArrowheads="1"/>
          </p:cNvSpPr>
          <p:nvPr>
            <p:ph type="sldNum" sz="quarter" idx="12"/>
          </p:nvPr>
        </p:nvSpPr>
        <p:spPr>
          <a:ln/>
        </p:spPr>
        <p:txBody>
          <a:bodyPr/>
          <a:lstStyle>
            <a:lvl1pPr>
              <a:defRPr/>
            </a:lvl1pPr>
          </a:lstStyle>
          <a:p>
            <a:fld id="{3C9A803F-2460-6D4A-AE6A-30C57FADD2D5}" type="slidenum">
              <a:rPr lang="en-US" altLang="en-US"/>
              <a:pPr/>
              <a:t>‹#›</a:t>
            </a:fld>
            <a:endParaRPr lang="en-US" altLang="en-US"/>
          </a:p>
        </p:txBody>
      </p:sp>
    </p:spTree>
    <p:extLst>
      <p:ext uri="{BB962C8B-B14F-4D97-AF65-F5344CB8AC3E}">
        <p14:creationId xmlns:p14="http://schemas.microsoft.com/office/powerpoint/2010/main" val="14031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E30EB0-087C-FF46-9E38-DF0A055C02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FD75E4-5F4A-504E-8251-516DE38CFA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AED55A-51AB-A64B-84F0-53590E1B3E7D}"/>
              </a:ext>
            </a:extLst>
          </p:cNvPr>
          <p:cNvSpPr>
            <a:spLocks noGrp="1" noChangeArrowheads="1"/>
          </p:cNvSpPr>
          <p:nvPr>
            <p:ph type="sldNum" sz="quarter" idx="12"/>
          </p:nvPr>
        </p:nvSpPr>
        <p:spPr>
          <a:ln/>
        </p:spPr>
        <p:txBody>
          <a:bodyPr/>
          <a:lstStyle>
            <a:lvl1pPr>
              <a:defRPr/>
            </a:lvl1pPr>
          </a:lstStyle>
          <a:p>
            <a:fld id="{B554082D-4506-A34A-98EC-E8789C2DC088}" type="slidenum">
              <a:rPr lang="en-US" altLang="en-US"/>
              <a:pPr/>
              <a:t>‹#›</a:t>
            </a:fld>
            <a:endParaRPr lang="en-US" altLang="en-US"/>
          </a:p>
        </p:txBody>
      </p:sp>
    </p:spTree>
    <p:extLst>
      <p:ext uri="{BB962C8B-B14F-4D97-AF65-F5344CB8AC3E}">
        <p14:creationId xmlns:p14="http://schemas.microsoft.com/office/powerpoint/2010/main" val="9021909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9_Title Slide">
    <p:bg>
      <p:bgPr>
        <a:solidFill>
          <a:srgbClr val="000000"/>
        </a:solidFill>
        <a:effectLst/>
      </p:bgPr>
    </p:bg>
    <p:spTree>
      <p:nvGrpSpPr>
        <p:cNvPr id="1" name=""/>
        <p:cNvGrpSpPr/>
        <p:nvPr/>
      </p:nvGrpSpPr>
      <p:grpSpPr>
        <a:xfrm>
          <a:off x="0" y="0"/>
          <a:ext cx="0" cy="0"/>
          <a:chOff x="0" y="0"/>
          <a:chExt cx="0" cy="0"/>
        </a:xfrm>
      </p:grpSpPr>
      <p:sp>
        <p:nvSpPr>
          <p:cNvPr id="1182"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18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84"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79470217"/>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8_Blank">
    <p:bg>
      <p:bgPr>
        <a:solidFill>
          <a:schemeClr val="accent3">
            <a:lumOff val="44000"/>
          </a:schemeClr>
        </a:solidFill>
        <a:effectLst/>
      </p:bgPr>
    </p:bg>
    <p:spTree>
      <p:nvGrpSpPr>
        <p:cNvPr id="1" name=""/>
        <p:cNvGrpSpPr/>
        <p:nvPr/>
      </p:nvGrpSpPr>
      <p:grpSpPr>
        <a:xfrm>
          <a:off x="0" y="0"/>
          <a:ext cx="0" cy="0"/>
          <a:chOff x="0" y="0"/>
          <a:chExt cx="0" cy="0"/>
        </a:xfrm>
      </p:grpSpPr>
      <p:sp>
        <p:nvSpPr>
          <p:cNvPr id="119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04657486"/>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10_Title Slide">
    <p:bg>
      <p:bgPr>
        <a:solidFill>
          <a:srgbClr val="000000"/>
        </a:solidFill>
        <a:effectLst/>
      </p:bgPr>
    </p:bg>
    <p:spTree>
      <p:nvGrpSpPr>
        <p:cNvPr id="1" name=""/>
        <p:cNvGrpSpPr/>
        <p:nvPr/>
      </p:nvGrpSpPr>
      <p:grpSpPr>
        <a:xfrm>
          <a:off x="0" y="0"/>
          <a:ext cx="0" cy="0"/>
          <a:chOff x="0" y="0"/>
          <a:chExt cx="0" cy="0"/>
        </a:xfrm>
      </p:grpSpPr>
      <p:grpSp>
        <p:nvGrpSpPr>
          <p:cNvPr id="1200" name="Group 4"/>
          <p:cNvGrpSpPr/>
          <p:nvPr/>
        </p:nvGrpSpPr>
        <p:grpSpPr>
          <a:xfrm>
            <a:off x="177800" y="230188"/>
            <a:ext cx="203200" cy="6503987"/>
            <a:chOff x="0" y="0"/>
            <a:chExt cx="203200" cy="6503986"/>
          </a:xfrm>
        </p:grpSpPr>
        <p:sp>
          <p:nvSpPr>
            <p:cNvPr id="1198" name="Rectangle 5"/>
            <p:cNvSpPr/>
            <p:nvPr/>
          </p:nvSpPr>
          <p:spPr>
            <a:xfrm>
              <a:off x="127000" y="26987"/>
              <a:ext cx="76200" cy="6477000"/>
            </a:xfrm>
            <a:prstGeom prst="rect">
              <a:avLst/>
            </a:prstGeom>
            <a:gradFill flip="none" rotWithShape="1">
              <a:gsLst>
                <a:gs pos="0">
                  <a:srgbClr val="000000"/>
                </a:gs>
                <a:gs pos="100000">
                  <a:srgbClr val="0099CC"/>
                </a:gs>
              </a:gsLst>
              <a:lin ang="5400000" scaled="0"/>
            </a:gradFill>
            <a:ln w="12700" cap="flat">
              <a:noFill/>
              <a:miter lim="4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199" name="Rectangle 6"/>
            <p:cNvSpPr/>
            <p:nvPr/>
          </p:nvSpPr>
          <p:spPr>
            <a:xfrm>
              <a:off x="0" y="0"/>
              <a:ext cx="76200" cy="6256336"/>
            </a:xfrm>
            <a:prstGeom prst="rect">
              <a:avLst/>
            </a:prstGeom>
            <a:gradFill flip="none" rotWithShape="1">
              <a:gsLst>
                <a:gs pos="0">
                  <a:srgbClr val="000000"/>
                </a:gs>
                <a:gs pos="100000">
                  <a:srgbClr val="00FFFF"/>
                </a:gs>
              </a:gsLst>
              <a:lin ang="5400000" scaled="0"/>
            </a:gradFill>
            <a:ln w="12700" cap="flat">
              <a:noFill/>
              <a:miter lim="400000"/>
            </a:ln>
            <a:effectLst/>
          </p:spPr>
          <p:txBody>
            <a:bodyPr wrap="square" lIns="45719" tIns="45719" rIns="45719" bIns="45719" numCol="1" anchor="ctr">
              <a:noAutofit/>
            </a:bodyPr>
            <a:lstStyle/>
            <a:p>
              <a:pPr>
                <a:defRPr b="0">
                  <a:solidFill>
                    <a:srgbClr val="F8F8F8"/>
                  </a:solidFill>
                </a:defRPr>
              </a:pPr>
              <a:endParaRPr/>
            </a:p>
          </p:txBody>
        </p:sp>
      </p:grpSp>
      <p:grpSp>
        <p:nvGrpSpPr>
          <p:cNvPr id="1203" name="Group 7"/>
          <p:cNvGrpSpPr/>
          <p:nvPr/>
        </p:nvGrpSpPr>
        <p:grpSpPr>
          <a:xfrm>
            <a:off x="8793163" y="220662"/>
            <a:ext cx="198437" cy="6408738"/>
            <a:chOff x="0" y="0"/>
            <a:chExt cx="198436" cy="6408736"/>
          </a:xfrm>
        </p:grpSpPr>
        <p:sp>
          <p:nvSpPr>
            <p:cNvPr id="1201" name="Rectangle 8"/>
            <p:cNvSpPr/>
            <p:nvPr/>
          </p:nvSpPr>
          <p:spPr>
            <a:xfrm>
              <a:off x="130174" y="-1"/>
              <a:ext cx="68263" cy="6332539"/>
            </a:xfrm>
            <a:prstGeom prst="rect">
              <a:avLst/>
            </a:prstGeom>
            <a:gradFill flip="none" rotWithShape="1">
              <a:gsLst>
                <a:gs pos="0">
                  <a:srgbClr val="6699FF"/>
                </a:gs>
                <a:gs pos="100000">
                  <a:srgbClr val="000000"/>
                </a:gs>
              </a:gsLst>
              <a:lin ang="5400000" scaled="0"/>
            </a:gradFill>
            <a:ln w="12700" cap="flat">
              <a:noFill/>
              <a:miter lim="4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02" name="Rectangle 9"/>
            <p:cNvSpPr/>
            <p:nvPr/>
          </p:nvSpPr>
          <p:spPr>
            <a:xfrm>
              <a:off x="0" y="160337"/>
              <a:ext cx="77788" cy="6248400"/>
            </a:xfrm>
            <a:prstGeom prst="rect">
              <a:avLst/>
            </a:prstGeom>
            <a:gradFill flip="none" rotWithShape="1">
              <a:gsLst>
                <a:gs pos="0">
                  <a:srgbClr val="9933FF"/>
                </a:gs>
                <a:gs pos="100000">
                  <a:srgbClr val="000000"/>
                </a:gs>
              </a:gsLst>
              <a:lin ang="5400000" scaled="0"/>
            </a:gradFill>
            <a:ln w="12700" cap="flat">
              <a:noFill/>
              <a:miter lim="4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grpSp>
      <p:grpSp>
        <p:nvGrpSpPr>
          <p:cNvPr id="1206" name="Group 10"/>
          <p:cNvGrpSpPr/>
          <p:nvPr/>
        </p:nvGrpSpPr>
        <p:grpSpPr>
          <a:xfrm>
            <a:off x="412749" y="6477000"/>
            <a:ext cx="8686801" cy="227807"/>
            <a:chOff x="0" y="0"/>
            <a:chExt cx="8686800" cy="227806"/>
          </a:xfrm>
        </p:grpSpPr>
        <p:sp>
          <p:nvSpPr>
            <p:cNvPr id="1204" name="Rectangle 11"/>
            <p:cNvSpPr/>
            <p:nvPr/>
          </p:nvSpPr>
          <p:spPr>
            <a:xfrm>
              <a:off x="0" y="0"/>
              <a:ext cx="8686800" cy="76200"/>
            </a:xfrm>
            <a:prstGeom prst="rect">
              <a:avLst/>
            </a:prstGeom>
            <a:gradFill flip="none" rotWithShape="1">
              <a:gsLst>
                <a:gs pos="0">
                  <a:srgbClr val="000000"/>
                </a:gs>
                <a:gs pos="100000">
                  <a:srgbClr val="6699FF"/>
                </a:gs>
              </a:gsLst>
              <a:lin ang="0" scaled="0"/>
            </a:gradFill>
            <a:ln w="12700" cap="flat">
              <a:noFill/>
              <a:miter lim="4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05" name="Rectangle 12"/>
            <p:cNvSpPr/>
            <p:nvPr/>
          </p:nvSpPr>
          <p:spPr>
            <a:xfrm>
              <a:off x="793" y="151606"/>
              <a:ext cx="8501064" cy="76201"/>
            </a:xfrm>
            <a:prstGeom prst="rect">
              <a:avLst/>
            </a:prstGeom>
            <a:gradFill flip="none" rotWithShape="1">
              <a:gsLst>
                <a:gs pos="0">
                  <a:srgbClr val="000000"/>
                </a:gs>
                <a:gs pos="100000">
                  <a:srgbClr val="00FFFF"/>
                </a:gs>
              </a:gsLst>
              <a:lin ang="0" scaled="0"/>
            </a:gradFill>
            <a:ln w="12700" cap="flat">
              <a:noFill/>
              <a:miter lim="4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grpSp>
      <p:grpSp>
        <p:nvGrpSpPr>
          <p:cNvPr id="1209" name="Group 13"/>
          <p:cNvGrpSpPr/>
          <p:nvPr/>
        </p:nvGrpSpPr>
        <p:grpSpPr>
          <a:xfrm>
            <a:off x="75406" y="177006"/>
            <a:ext cx="8746333" cy="161132"/>
            <a:chOff x="0" y="0"/>
            <a:chExt cx="8746332" cy="161130"/>
          </a:xfrm>
        </p:grpSpPr>
        <p:sp>
          <p:nvSpPr>
            <p:cNvPr id="1207" name="Rectangle 14"/>
            <p:cNvSpPr/>
            <p:nvPr/>
          </p:nvSpPr>
          <p:spPr>
            <a:xfrm>
              <a:off x="219868" y="102393"/>
              <a:ext cx="8526465" cy="58738"/>
            </a:xfrm>
            <a:prstGeom prst="rect">
              <a:avLst/>
            </a:prstGeom>
            <a:gradFill flip="none" rotWithShape="1">
              <a:gsLst>
                <a:gs pos="0">
                  <a:srgbClr val="00FFFF"/>
                </a:gs>
                <a:gs pos="100000">
                  <a:srgbClr val="000000"/>
                </a:gs>
              </a:gsLst>
              <a:lin ang="0" scaled="0"/>
            </a:gradFill>
            <a:ln w="12700" cap="flat">
              <a:noFill/>
              <a:miter lim="4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08" name="Rectangle 15"/>
            <p:cNvSpPr/>
            <p:nvPr/>
          </p:nvSpPr>
          <p:spPr>
            <a:xfrm>
              <a:off x="0" y="0"/>
              <a:ext cx="8745539" cy="60325"/>
            </a:xfrm>
            <a:prstGeom prst="rect">
              <a:avLst/>
            </a:prstGeom>
            <a:gradFill flip="none" rotWithShape="1">
              <a:gsLst>
                <a:gs pos="0">
                  <a:srgbClr val="6699FF"/>
                </a:gs>
                <a:gs pos="100000">
                  <a:srgbClr val="000000"/>
                </a:gs>
              </a:gsLst>
              <a:lin ang="0" scaled="0"/>
            </a:gradFill>
            <a:ln w="12700" cap="flat">
              <a:noFill/>
              <a:miter lim="4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grpSp>
      <p:sp>
        <p:nvSpPr>
          <p:cNvPr id="1210" name="Title Text"/>
          <p:cNvSpPr txBox="1">
            <a:spLocks noGrp="1"/>
          </p:cNvSpPr>
          <p:nvPr>
            <p:ph type="title"/>
          </p:nvPr>
        </p:nvSpPr>
        <p:spPr>
          <a:xfrm>
            <a:off x="685800" y="1219200"/>
            <a:ext cx="7772400" cy="1143000"/>
          </a:xfrm>
          <a:prstGeom prst="rect">
            <a:avLst/>
          </a:prstGeom>
        </p:spPr>
        <p:txBody>
          <a:bodyPr anchor="t"/>
          <a:lstStyle>
            <a:lvl1pPr algn="ctr">
              <a:defRPr sz="4000">
                <a:solidFill>
                  <a:srgbClr val="F8F8F8"/>
                </a:solidFill>
                <a:latin typeface="+mj-lt"/>
                <a:ea typeface="+mj-ea"/>
                <a:cs typeface="+mj-cs"/>
                <a:sym typeface="Helvetica"/>
              </a:defRPr>
            </a:lvl1pPr>
          </a:lstStyle>
          <a:p>
            <a:r>
              <a:t>Title Text</a:t>
            </a:r>
          </a:p>
        </p:txBody>
      </p:sp>
      <p:sp>
        <p:nvSpPr>
          <p:cNvPr id="1211" name="Body Level One…"/>
          <p:cNvSpPr txBox="1">
            <a:spLocks noGrp="1"/>
          </p:cNvSpPr>
          <p:nvPr>
            <p:ph type="body" sz="quarter" idx="1"/>
          </p:nvPr>
        </p:nvSpPr>
        <p:spPr>
          <a:xfrm>
            <a:off x="1371600" y="2667000"/>
            <a:ext cx="6400800" cy="1752600"/>
          </a:xfrm>
          <a:prstGeom prst="rect">
            <a:avLst/>
          </a:prstGeom>
        </p:spPr>
        <p:txBody>
          <a:bodyPr>
            <a:normAutofit/>
          </a:bodyPr>
          <a:lstStyle>
            <a:lvl1pPr marL="0" indent="0" algn="ctr">
              <a:spcBef>
                <a:spcPts val="600"/>
              </a:spcBef>
              <a:buSzTx/>
              <a:buNone/>
              <a:defRPr sz="2800">
                <a:solidFill>
                  <a:srgbClr val="F8F8F8"/>
                </a:solidFill>
                <a:latin typeface="+mj-lt"/>
                <a:ea typeface="+mj-ea"/>
                <a:cs typeface="+mj-cs"/>
                <a:sym typeface="Helvetica"/>
              </a:defRPr>
            </a:lvl1pPr>
            <a:lvl2pPr marL="742950" indent="-285750" algn="ctr">
              <a:spcBef>
                <a:spcPts val="600"/>
              </a:spcBef>
              <a:buChar char="–"/>
              <a:defRPr sz="2800">
                <a:solidFill>
                  <a:srgbClr val="F8F8F8"/>
                </a:solidFill>
                <a:latin typeface="+mj-lt"/>
                <a:ea typeface="+mj-ea"/>
                <a:cs typeface="+mj-cs"/>
                <a:sym typeface="Helvetica"/>
              </a:defRPr>
            </a:lvl2pPr>
            <a:lvl3pPr marL="1181100" indent="-266700" algn="ctr">
              <a:spcBef>
                <a:spcPts val="600"/>
              </a:spcBef>
              <a:defRPr sz="2800">
                <a:solidFill>
                  <a:srgbClr val="F8F8F8"/>
                </a:solidFill>
                <a:latin typeface="+mj-lt"/>
                <a:ea typeface="+mj-ea"/>
                <a:cs typeface="+mj-cs"/>
                <a:sym typeface="Helvetica"/>
              </a:defRPr>
            </a:lvl3pPr>
            <a:lvl4pPr marL="1691639" indent="-320039" algn="ctr">
              <a:spcBef>
                <a:spcPts val="600"/>
              </a:spcBef>
              <a:buChar char="–"/>
              <a:defRPr sz="2800">
                <a:solidFill>
                  <a:srgbClr val="F8F8F8"/>
                </a:solidFill>
                <a:latin typeface="+mj-lt"/>
                <a:ea typeface="+mj-ea"/>
                <a:cs typeface="+mj-cs"/>
                <a:sym typeface="Helvetica"/>
              </a:defRPr>
            </a:lvl4pPr>
            <a:lvl5pPr marL="2148839" indent="-320039" algn="ctr">
              <a:spcBef>
                <a:spcPts val="600"/>
              </a:spcBef>
              <a:buChar char="»"/>
              <a:defRPr sz="2800">
                <a:solidFill>
                  <a:srgbClr val="F8F8F8"/>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12" name="Slide Number"/>
          <p:cNvSpPr txBox="1">
            <a:spLocks noGrp="1"/>
          </p:cNvSpPr>
          <p:nvPr>
            <p:ph type="sldNum" sz="quarter" idx="2"/>
          </p:nvPr>
        </p:nvSpPr>
        <p:spPr>
          <a:xfrm>
            <a:off x="8461092" y="6164897"/>
            <a:ext cx="301909" cy="307341"/>
          </a:xfrm>
          <a:prstGeom prst="rect">
            <a:avLst/>
          </a:prstGeom>
        </p:spPr>
        <p:txBody>
          <a:bodyPr/>
          <a:lstStyle>
            <a:lvl1pPr algn="r">
              <a:defRPr b="1">
                <a:solidFill>
                  <a:srgbClr val="808080"/>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27148441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11_Title Slide">
    <p:bg>
      <p:bgPr>
        <a:solidFill>
          <a:srgbClr val="000000"/>
        </a:solidFill>
        <a:effectLst/>
      </p:bgPr>
    </p:bg>
    <p:spTree>
      <p:nvGrpSpPr>
        <p:cNvPr id="1" name=""/>
        <p:cNvGrpSpPr/>
        <p:nvPr/>
      </p:nvGrpSpPr>
      <p:grpSpPr>
        <a:xfrm>
          <a:off x="0" y="0"/>
          <a:ext cx="0" cy="0"/>
          <a:chOff x="0" y="0"/>
          <a:chExt cx="0" cy="0"/>
        </a:xfrm>
      </p:grpSpPr>
      <p:grpSp>
        <p:nvGrpSpPr>
          <p:cNvPr id="1230" name="Group 2"/>
          <p:cNvGrpSpPr/>
          <p:nvPr/>
        </p:nvGrpSpPr>
        <p:grpSpPr>
          <a:xfrm>
            <a:off x="3953333" y="1538745"/>
            <a:ext cx="5415635" cy="5887123"/>
            <a:chOff x="0" y="0"/>
            <a:chExt cx="5415634" cy="5887122"/>
          </a:xfrm>
        </p:grpSpPr>
        <p:sp>
          <p:nvSpPr>
            <p:cNvPr id="1219" name="AutoShape 3"/>
            <p:cNvSpPr/>
            <p:nvPr/>
          </p:nvSpPr>
          <p:spPr>
            <a:xfrm rot="13500000" flipH="1">
              <a:off x="3115804" y="4462005"/>
              <a:ext cx="901701" cy="901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noFill/>
            <a:ln w="12700" cap="flat">
              <a:solidFill>
                <a:srgbClr val="0066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20" name="AutoShape 4"/>
            <p:cNvSpPr/>
            <p:nvPr/>
          </p:nvSpPr>
          <p:spPr>
            <a:xfrm rot="16200000">
              <a:off x="3525380" y="3730167"/>
              <a:ext cx="1362075" cy="1352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noFill/>
            <a:ln w="12700" cap="flat">
              <a:solidFill>
                <a:srgbClr val="0066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21" name="AutoShape 5"/>
            <p:cNvSpPr/>
            <p:nvPr/>
          </p:nvSpPr>
          <p:spPr>
            <a:xfrm>
              <a:off x="3900029" y="2607804"/>
              <a:ext cx="1282701" cy="1282701"/>
            </a:xfrm>
            <a:prstGeom prst="diamond">
              <a:avLst/>
            </a:prstGeom>
            <a:noFill/>
            <a:ln w="12700" cap="flat">
              <a:solidFill>
                <a:srgbClr val="0066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22" name="AutoShape 6"/>
            <p:cNvSpPr/>
            <p:nvPr/>
          </p:nvSpPr>
          <p:spPr>
            <a:xfrm rot="13500000">
              <a:off x="412292" y="3484105"/>
              <a:ext cx="1990725" cy="19907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noFill/>
            <a:ln w="12700" cap="flat">
              <a:solidFill>
                <a:srgbClr val="0066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23" name="AutoShape 7"/>
            <p:cNvSpPr/>
            <p:nvPr/>
          </p:nvSpPr>
          <p:spPr>
            <a:xfrm rot="8100000" flipH="1">
              <a:off x="1953754" y="2422067"/>
              <a:ext cx="901701" cy="901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noFill/>
            <a:ln w="12700" cap="flat">
              <a:solidFill>
                <a:srgbClr val="0066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grpSp>
          <p:nvGrpSpPr>
            <p:cNvPr id="1228" name="Group 8"/>
            <p:cNvGrpSpPr/>
            <p:nvPr/>
          </p:nvGrpSpPr>
          <p:grpSpPr>
            <a:xfrm>
              <a:off x="3006267" y="1928355"/>
              <a:ext cx="638176" cy="1901824"/>
              <a:chOff x="0" y="0"/>
              <a:chExt cx="638174" cy="1901822"/>
            </a:xfrm>
          </p:grpSpPr>
          <p:sp>
            <p:nvSpPr>
              <p:cNvPr id="1224" name="Line 9"/>
              <p:cNvSpPr/>
              <p:nvPr/>
            </p:nvSpPr>
            <p:spPr>
              <a:xfrm flipH="1">
                <a:off x="635000" y="15875"/>
                <a:ext cx="1" cy="1244600"/>
              </a:xfrm>
              <a:prstGeom prst="line">
                <a:avLst/>
              </a:prstGeom>
              <a:noFill/>
              <a:ln w="12700" cap="flat">
                <a:solidFill>
                  <a:srgbClr val="006600"/>
                </a:solidFill>
                <a:prstDash val="solid"/>
                <a:round/>
              </a:ln>
              <a:effectLst/>
            </p:spPr>
            <p:txBody>
              <a:bodyPr wrap="square" lIns="45719" tIns="45719" rIns="45719" bIns="45719" numCol="1" anchor="t">
                <a:noAutofit/>
              </a:bodyPr>
              <a:lstStyle/>
              <a:p>
                <a:endParaRPr/>
              </a:p>
            </p:txBody>
          </p:sp>
          <p:sp>
            <p:nvSpPr>
              <p:cNvPr id="1225" name="Line 10"/>
              <p:cNvSpPr/>
              <p:nvPr/>
            </p:nvSpPr>
            <p:spPr>
              <a:xfrm flipH="1">
                <a:off x="6349" y="631824"/>
                <a:ext cx="2" cy="1270000"/>
              </a:xfrm>
              <a:prstGeom prst="line">
                <a:avLst/>
              </a:prstGeom>
              <a:noFill/>
              <a:ln w="12700" cap="flat">
                <a:solidFill>
                  <a:srgbClr val="006600"/>
                </a:solidFill>
                <a:prstDash val="solid"/>
                <a:round/>
              </a:ln>
              <a:effectLst/>
            </p:spPr>
            <p:txBody>
              <a:bodyPr wrap="square" lIns="45719" tIns="45719" rIns="45719" bIns="45719" numCol="1" anchor="t">
                <a:noAutofit/>
              </a:bodyPr>
              <a:lstStyle/>
              <a:p>
                <a:endParaRPr/>
              </a:p>
            </p:txBody>
          </p:sp>
          <p:sp>
            <p:nvSpPr>
              <p:cNvPr id="1226" name="Line 11"/>
              <p:cNvSpPr/>
              <p:nvPr/>
            </p:nvSpPr>
            <p:spPr>
              <a:xfrm flipV="1">
                <a:off x="6350" y="1263650"/>
                <a:ext cx="631825" cy="631825"/>
              </a:xfrm>
              <a:prstGeom prst="line">
                <a:avLst/>
              </a:prstGeom>
              <a:noFill/>
              <a:ln w="12700" cap="flat">
                <a:solidFill>
                  <a:srgbClr val="006600"/>
                </a:solidFill>
                <a:prstDash val="solid"/>
                <a:round/>
              </a:ln>
              <a:effectLst/>
            </p:spPr>
            <p:txBody>
              <a:bodyPr wrap="square" lIns="45719" tIns="45719" rIns="45719" bIns="45719" numCol="1" anchor="t">
                <a:noAutofit/>
              </a:bodyPr>
              <a:lstStyle/>
              <a:p>
                <a:endParaRPr/>
              </a:p>
            </p:txBody>
          </p:sp>
          <p:sp>
            <p:nvSpPr>
              <p:cNvPr id="1227" name="Line 12"/>
              <p:cNvSpPr/>
              <p:nvPr/>
            </p:nvSpPr>
            <p:spPr>
              <a:xfrm flipV="1">
                <a:off x="0" y="0"/>
                <a:ext cx="638175" cy="638175"/>
              </a:xfrm>
              <a:prstGeom prst="line">
                <a:avLst/>
              </a:prstGeom>
              <a:noFill/>
              <a:ln w="12700" cap="flat">
                <a:solidFill>
                  <a:srgbClr val="006600"/>
                </a:solidFill>
                <a:prstDash val="solid"/>
                <a:round/>
              </a:ln>
              <a:effectLst/>
            </p:spPr>
            <p:txBody>
              <a:bodyPr wrap="square" lIns="45719" tIns="45719" rIns="45719" bIns="45719" numCol="1" anchor="t">
                <a:noAutofit/>
              </a:bodyPr>
              <a:lstStyle/>
              <a:p>
                <a:endParaRPr/>
              </a:p>
            </p:txBody>
          </p:sp>
        </p:grpSp>
        <p:sp>
          <p:nvSpPr>
            <p:cNvPr id="1229" name="AutoShape 13"/>
            <p:cNvSpPr/>
            <p:nvPr/>
          </p:nvSpPr>
          <p:spPr>
            <a:xfrm rot="18900000">
              <a:off x="3012617" y="412292"/>
              <a:ext cx="1990726" cy="19907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noFill/>
            <a:ln w="12700" cap="flat">
              <a:solidFill>
                <a:srgbClr val="0066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grpSp>
      <p:grpSp>
        <p:nvGrpSpPr>
          <p:cNvPr id="1238" name="Group 15"/>
          <p:cNvGrpSpPr/>
          <p:nvPr/>
        </p:nvGrpSpPr>
        <p:grpSpPr>
          <a:xfrm>
            <a:off x="3344863" y="2457450"/>
            <a:ext cx="5449887" cy="4684136"/>
            <a:chOff x="0" y="0"/>
            <a:chExt cx="5449886" cy="4684135"/>
          </a:xfrm>
        </p:grpSpPr>
        <p:sp>
          <p:nvSpPr>
            <p:cNvPr id="1231" name="AutoShape 16"/>
            <p:cNvSpPr/>
            <p:nvPr/>
          </p:nvSpPr>
          <p:spPr>
            <a:xfrm>
              <a:off x="4167186" y="898524"/>
              <a:ext cx="1282701" cy="1282702"/>
            </a:xfrm>
            <a:prstGeom prst="diamond">
              <a:avLst/>
            </a:prstGeom>
            <a:solidFill>
              <a:srgbClr val="669900"/>
            </a:solidFill>
            <a:ln w="12700" cap="flat">
              <a:solidFill>
                <a:srgbClr val="6699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32" name="Freeform 17"/>
            <p:cNvSpPr/>
            <p:nvPr/>
          </p:nvSpPr>
          <p:spPr>
            <a:xfrm>
              <a:off x="3101974" y="614362"/>
              <a:ext cx="638175" cy="1890714"/>
            </a:xfrm>
            <a:custGeom>
              <a:avLst/>
              <a:gdLst/>
              <a:ahLst/>
              <a:cxnLst>
                <a:cxn ang="0">
                  <a:pos x="wd2" y="hd2"/>
                </a:cxn>
                <a:cxn ang="5400000">
                  <a:pos x="wd2" y="hd2"/>
                </a:cxn>
                <a:cxn ang="10800000">
                  <a:pos x="wd2" y="hd2"/>
                </a:cxn>
                <a:cxn ang="16200000">
                  <a:pos x="wd2" y="hd2"/>
                </a:cxn>
              </a:cxnLst>
              <a:rect l="0" t="0" r="r" b="b"/>
              <a:pathLst>
                <a:path w="21600" h="21600" extrusionOk="0">
                  <a:moveTo>
                    <a:pt x="21439" y="0"/>
                  </a:moveTo>
                  <a:lnTo>
                    <a:pt x="0" y="7236"/>
                  </a:lnTo>
                  <a:lnTo>
                    <a:pt x="0" y="21600"/>
                  </a:lnTo>
                  <a:lnTo>
                    <a:pt x="21600" y="14309"/>
                  </a:lnTo>
                  <a:lnTo>
                    <a:pt x="21439" y="0"/>
                  </a:lnTo>
                </a:path>
              </a:pathLst>
            </a:custGeom>
            <a:solidFill>
              <a:srgbClr val="669900"/>
            </a:solidFill>
            <a:ln w="12700" cap="flat">
              <a:solidFill>
                <a:srgbClr val="669900"/>
              </a:solidFill>
              <a:prstDash val="solid"/>
              <a:round/>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33" name="AutoShape 18"/>
            <p:cNvSpPr/>
            <p:nvPr/>
          </p:nvSpPr>
          <p:spPr>
            <a:xfrm rot="18900000">
              <a:off x="666749" y="1717675"/>
              <a:ext cx="1990725" cy="19907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669900"/>
            </a:solidFill>
            <a:ln w="12700" cap="flat">
              <a:solidFill>
                <a:srgbClr val="6699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34" name="AutoShape 19"/>
            <p:cNvSpPr/>
            <p:nvPr/>
          </p:nvSpPr>
          <p:spPr>
            <a:xfrm rot="13500000" flipH="1">
              <a:off x="2706686" y="3595687"/>
              <a:ext cx="901700" cy="901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669900"/>
            </a:solidFill>
            <a:ln w="12700" cap="flat">
              <a:solidFill>
                <a:srgbClr val="6699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35" name="AutoShape 20"/>
            <p:cNvSpPr/>
            <p:nvPr/>
          </p:nvSpPr>
          <p:spPr>
            <a:xfrm rot="16200000">
              <a:off x="3676648" y="2189163"/>
              <a:ext cx="1362076" cy="13525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669900"/>
            </a:solidFill>
            <a:ln w="12700" cap="flat">
              <a:solidFill>
                <a:srgbClr val="6699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36" name="AutoShape 21"/>
            <p:cNvSpPr/>
            <p:nvPr/>
          </p:nvSpPr>
          <p:spPr>
            <a:xfrm rot="10800000">
              <a:off x="0" y="0"/>
              <a:ext cx="1990725" cy="19907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669900"/>
            </a:solidFill>
            <a:ln w="12700" cap="flat">
              <a:solidFill>
                <a:srgbClr val="6699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sp>
          <p:nvSpPr>
            <p:cNvPr id="1237" name="AutoShape 22"/>
            <p:cNvSpPr/>
            <p:nvPr/>
          </p:nvSpPr>
          <p:spPr>
            <a:xfrm rot="8100000" flipH="1">
              <a:off x="2068511" y="1831975"/>
              <a:ext cx="901701" cy="901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669900"/>
            </a:solidFill>
            <a:ln w="12700" cap="flat">
              <a:solidFill>
                <a:srgbClr val="669900"/>
              </a:solidFill>
              <a:prstDash val="solid"/>
              <a:miter lim="800000"/>
            </a:ln>
            <a:effectLst/>
          </p:spPr>
          <p:txBody>
            <a:bodyPr wrap="square" lIns="45719" tIns="45719" rIns="45719" bIns="45719" numCol="1" anchor="ctr">
              <a:noAutofit/>
            </a:bodyPr>
            <a:lstStyle/>
            <a:p>
              <a:pPr algn="l">
                <a:defRPr b="0">
                  <a:solidFill>
                    <a:srgbClr val="F8F8F8"/>
                  </a:solidFill>
                  <a:latin typeface="Arial"/>
                  <a:ea typeface="Arial"/>
                  <a:cs typeface="Arial"/>
                  <a:sym typeface="Arial"/>
                </a:defRPr>
              </a:pPr>
              <a:endParaRPr/>
            </a:p>
          </p:txBody>
        </p:sp>
      </p:grpSp>
      <p:sp>
        <p:nvSpPr>
          <p:cNvPr id="1239" name="Rectangle 23"/>
          <p:cNvSpPr/>
          <p:nvPr/>
        </p:nvSpPr>
        <p:spPr>
          <a:xfrm>
            <a:off x="6588125" y="5181600"/>
            <a:ext cx="2555875" cy="381000"/>
          </a:xfrm>
          <a:prstGeom prst="rect">
            <a:avLst/>
          </a:prstGeom>
          <a:solidFill>
            <a:srgbClr val="FFCC00"/>
          </a:solidFill>
          <a:ln w="12700">
            <a:miter lim="400000"/>
          </a:ln>
        </p:spPr>
        <p:txBody>
          <a:bodyPr lIns="45719" rIns="45719" anchor="ctr"/>
          <a:lstStyle/>
          <a:p>
            <a:pPr algn="l">
              <a:defRPr b="0">
                <a:solidFill>
                  <a:srgbClr val="F8F8F8"/>
                </a:solidFill>
                <a:latin typeface="Arial"/>
                <a:ea typeface="Arial"/>
                <a:cs typeface="Arial"/>
                <a:sym typeface="Arial"/>
              </a:defRPr>
            </a:pPr>
            <a:endParaRPr/>
          </a:p>
        </p:txBody>
      </p:sp>
      <p:sp>
        <p:nvSpPr>
          <p:cNvPr id="1240" name="Title Text"/>
          <p:cNvSpPr txBox="1">
            <a:spLocks noGrp="1"/>
          </p:cNvSpPr>
          <p:nvPr>
            <p:ph type="title"/>
          </p:nvPr>
        </p:nvSpPr>
        <p:spPr>
          <a:xfrm>
            <a:off x="914400" y="228600"/>
            <a:ext cx="7772400" cy="2438400"/>
          </a:xfrm>
          <a:prstGeom prst="rect">
            <a:avLst/>
          </a:prstGeom>
        </p:spPr>
        <p:txBody>
          <a:bodyPr lIns="46037" tIns="46037" rIns="46037" bIns="46037"/>
          <a:lstStyle>
            <a:lvl1pPr algn="r">
              <a:defRPr sz="6600">
                <a:solidFill>
                  <a:srgbClr val="6666FF"/>
                </a:solidFill>
                <a:latin typeface="Arial"/>
                <a:ea typeface="Arial"/>
                <a:cs typeface="Arial"/>
                <a:sym typeface="Arial"/>
              </a:defRPr>
            </a:lvl1pPr>
          </a:lstStyle>
          <a:p>
            <a:r>
              <a:t>Title Text</a:t>
            </a:r>
          </a:p>
        </p:txBody>
      </p:sp>
      <p:sp>
        <p:nvSpPr>
          <p:cNvPr id="1241" name="Body Level One…"/>
          <p:cNvSpPr txBox="1">
            <a:spLocks noGrp="1"/>
          </p:cNvSpPr>
          <p:nvPr>
            <p:ph type="body" sz="quarter" idx="1"/>
          </p:nvPr>
        </p:nvSpPr>
        <p:spPr>
          <a:xfrm>
            <a:off x="4876800" y="4368800"/>
            <a:ext cx="4259263" cy="742950"/>
          </a:xfrm>
          <a:prstGeom prst="rect">
            <a:avLst/>
          </a:prstGeom>
          <a:solidFill>
            <a:srgbClr val="6666FF"/>
          </a:solidFill>
          <a:ln>
            <a:solidFill>
              <a:srgbClr val="6666FF"/>
            </a:solidFill>
            <a:round/>
          </a:ln>
        </p:spPr>
        <p:txBody>
          <a:bodyPr lIns="0" tIns="0" rIns="0" bIns="0" anchor="b">
            <a:normAutofit/>
          </a:bodyPr>
          <a:lstStyle>
            <a:lvl1pPr marL="0" indent="0">
              <a:spcBef>
                <a:spcPts val="0"/>
              </a:spcBef>
              <a:buSzTx/>
              <a:buNone/>
              <a:defRPr sz="2400">
                <a:latin typeface="Arial"/>
                <a:ea typeface="Arial"/>
                <a:cs typeface="Arial"/>
                <a:sym typeface="Arial"/>
              </a:defRPr>
            </a:lvl1pPr>
            <a:lvl2pPr marL="702128" indent="-244928">
              <a:spcBef>
                <a:spcPts val="0"/>
              </a:spcBef>
              <a:buSzPct val="65000"/>
              <a:buChar char="■"/>
              <a:defRPr sz="2400">
                <a:latin typeface="Arial"/>
                <a:ea typeface="Arial"/>
                <a:cs typeface="Arial"/>
                <a:sym typeface="Arial"/>
              </a:defRPr>
            </a:lvl2pPr>
            <a:lvl3pPr marL="1085850" indent="-228600">
              <a:spcBef>
                <a:spcPts val="0"/>
              </a:spcBef>
              <a:buSzPct val="60000"/>
              <a:buChar char="◆"/>
              <a:defRPr sz="2400">
                <a:latin typeface="Arial"/>
                <a:ea typeface="Arial"/>
                <a:cs typeface="Arial"/>
                <a:sym typeface="Arial"/>
              </a:defRPr>
            </a:lvl3pPr>
            <a:lvl4pPr marL="1474469" indent="-274319">
              <a:spcBef>
                <a:spcPts val="0"/>
              </a:spcBef>
              <a:buSzPct val="70000"/>
              <a:buChar char="■"/>
              <a:defRPr sz="2400">
                <a:latin typeface="Arial"/>
                <a:ea typeface="Arial"/>
                <a:cs typeface="Arial"/>
                <a:sym typeface="Arial"/>
              </a:defRPr>
            </a:lvl4pPr>
            <a:lvl5pPr marL="1817370" indent="-274320">
              <a:spcBef>
                <a:spcPts val="0"/>
              </a:spcBef>
              <a:buSzPct val="65000"/>
              <a:buChar char="◆"/>
              <a:defRPr sz="2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42" name="Slide Number"/>
          <p:cNvSpPr txBox="1">
            <a:spLocks noGrp="1"/>
          </p:cNvSpPr>
          <p:nvPr>
            <p:ph type="sldNum" sz="quarter" idx="2"/>
          </p:nvPr>
        </p:nvSpPr>
        <p:spPr>
          <a:xfrm>
            <a:off x="1371600" y="6568540"/>
            <a:ext cx="304800" cy="289460"/>
          </a:xfrm>
          <a:prstGeom prst="rect">
            <a:avLst/>
          </a:prstGeom>
          <a:solidFill>
            <a:srgbClr val="669900"/>
          </a:solidFill>
        </p:spPr>
        <p:txBody>
          <a:bodyPr wrap="square" lIns="46037" tIns="46037" rIns="46037" bIns="46037"/>
          <a:lstStyle>
            <a:lvl1pPr algn="r">
              <a:defRPr b="1">
                <a:solidFill>
                  <a:srgbClr val="F8F8F8"/>
                </a:solidFill>
              </a:defRPr>
            </a:lvl1pPr>
          </a:lstStyle>
          <a:p>
            <a:fld id="{86CB4B4D-7CA3-9044-876B-883B54F8677D}" type="slidenum">
              <a:rPr/>
              <a:pPr/>
              <a:t>‹#›</a:t>
            </a:fld>
            <a:endParaRPr/>
          </a:p>
        </p:txBody>
      </p:sp>
    </p:spTree>
    <p:extLst>
      <p:ext uri="{BB962C8B-B14F-4D97-AF65-F5344CB8AC3E}">
        <p14:creationId xmlns:p14="http://schemas.microsoft.com/office/powerpoint/2010/main" val="2385181253"/>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5_Title and Content">
    <p:bg>
      <p:bgPr>
        <a:solidFill>
          <a:srgbClr val="003399"/>
        </a:solidFill>
        <a:effectLst/>
      </p:bgPr>
    </p:bg>
    <p:spTree>
      <p:nvGrpSpPr>
        <p:cNvPr id="1" name=""/>
        <p:cNvGrpSpPr/>
        <p:nvPr/>
      </p:nvGrpSpPr>
      <p:grpSpPr>
        <a:xfrm>
          <a:off x="0" y="0"/>
          <a:ext cx="0" cy="0"/>
          <a:chOff x="0" y="0"/>
          <a:chExt cx="0" cy="0"/>
        </a:xfrm>
      </p:grpSpPr>
      <p:grpSp>
        <p:nvGrpSpPr>
          <p:cNvPr id="1257" name="Group 4"/>
          <p:cNvGrpSpPr/>
          <p:nvPr/>
        </p:nvGrpSpPr>
        <p:grpSpPr>
          <a:xfrm>
            <a:off x="0" y="0"/>
            <a:ext cx="9140826" cy="6850064"/>
            <a:chOff x="0" y="0"/>
            <a:chExt cx="9140825" cy="6850063"/>
          </a:xfrm>
        </p:grpSpPr>
        <p:grpSp>
          <p:nvGrpSpPr>
            <p:cNvPr id="1254" name="Group 5"/>
            <p:cNvGrpSpPr/>
            <p:nvPr/>
          </p:nvGrpSpPr>
          <p:grpSpPr>
            <a:xfrm>
              <a:off x="2743200" y="3540125"/>
              <a:ext cx="6392863" cy="3309939"/>
              <a:chOff x="0" y="0"/>
              <a:chExt cx="6392862" cy="3309937"/>
            </a:xfrm>
          </p:grpSpPr>
          <p:sp>
            <p:nvSpPr>
              <p:cNvPr id="1249" name="Freeform 6"/>
              <p:cNvSpPr/>
              <p:nvPr/>
            </p:nvSpPr>
            <p:spPr>
              <a:xfrm>
                <a:off x="0" y="657225"/>
                <a:ext cx="4575175" cy="2652713"/>
              </a:xfrm>
              <a:custGeom>
                <a:avLst/>
                <a:gdLst/>
                <a:ahLst/>
                <a:cxnLst>
                  <a:cxn ang="0">
                    <a:pos x="wd2" y="hd2"/>
                  </a:cxn>
                  <a:cxn ang="5400000">
                    <a:pos x="wd2" y="hd2"/>
                  </a:cxn>
                  <a:cxn ang="10800000">
                    <a:pos x="wd2" y="hd2"/>
                  </a:cxn>
                  <a:cxn ang="16200000">
                    <a:pos x="wd2" y="hd2"/>
                  </a:cxn>
                </a:cxnLst>
                <a:rect l="0" t="0" r="r" b="b"/>
                <a:pathLst>
                  <a:path w="21600" h="21600" extrusionOk="0">
                    <a:moveTo>
                      <a:pt x="20783" y="7032"/>
                    </a:moveTo>
                    <a:lnTo>
                      <a:pt x="20536" y="6825"/>
                    </a:lnTo>
                    <a:lnTo>
                      <a:pt x="20176" y="6541"/>
                    </a:lnTo>
                    <a:lnTo>
                      <a:pt x="19726" y="6256"/>
                    </a:lnTo>
                    <a:lnTo>
                      <a:pt x="19194" y="5907"/>
                    </a:lnTo>
                    <a:lnTo>
                      <a:pt x="18587" y="5481"/>
                    </a:lnTo>
                    <a:lnTo>
                      <a:pt x="17898" y="5132"/>
                    </a:lnTo>
                    <a:lnTo>
                      <a:pt x="16511" y="4434"/>
                    </a:lnTo>
                    <a:lnTo>
                      <a:pt x="15574" y="4007"/>
                    </a:lnTo>
                    <a:lnTo>
                      <a:pt x="14765" y="3581"/>
                    </a:lnTo>
                    <a:lnTo>
                      <a:pt x="14075" y="3167"/>
                    </a:lnTo>
                    <a:lnTo>
                      <a:pt x="13543" y="2740"/>
                    </a:lnTo>
                    <a:lnTo>
                      <a:pt x="13056" y="2314"/>
                    </a:lnTo>
                    <a:lnTo>
                      <a:pt x="12689" y="1965"/>
                    </a:lnTo>
                    <a:lnTo>
                      <a:pt x="12404" y="1616"/>
                    </a:lnTo>
                    <a:lnTo>
                      <a:pt x="12202" y="1331"/>
                    </a:lnTo>
                    <a:lnTo>
                      <a:pt x="12037" y="1047"/>
                    </a:lnTo>
                    <a:lnTo>
                      <a:pt x="11917" y="776"/>
                    </a:lnTo>
                    <a:lnTo>
                      <a:pt x="11879" y="556"/>
                    </a:lnTo>
                    <a:lnTo>
                      <a:pt x="11834" y="349"/>
                    </a:lnTo>
                    <a:lnTo>
                      <a:pt x="11879" y="65"/>
                    </a:lnTo>
                    <a:lnTo>
                      <a:pt x="11879" y="0"/>
                    </a:lnTo>
                    <a:lnTo>
                      <a:pt x="11752" y="349"/>
                    </a:lnTo>
                    <a:lnTo>
                      <a:pt x="11669" y="633"/>
                    </a:lnTo>
                    <a:lnTo>
                      <a:pt x="11669" y="982"/>
                    </a:lnTo>
                    <a:lnTo>
                      <a:pt x="11752" y="1267"/>
                    </a:lnTo>
                    <a:lnTo>
                      <a:pt x="11917" y="1551"/>
                    </a:lnTo>
                    <a:lnTo>
                      <a:pt x="12119" y="1823"/>
                    </a:lnTo>
                    <a:lnTo>
                      <a:pt x="12366" y="2107"/>
                    </a:lnTo>
                    <a:lnTo>
                      <a:pt x="12651" y="2391"/>
                    </a:lnTo>
                    <a:lnTo>
                      <a:pt x="13018" y="2676"/>
                    </a:lnTo>
                    <a:lnTo>
                      <a:pt x="13423" y="2947"/>
                    </a:lnTo>
                    <a:lnTo>
                      <a:pt x="14278" y="3451"/>
                    </a:lnTo>
                    <a:lnTo>
                      <a:pt x="15289" y="4007"/>
                    </a:lnTo>
                    <a:lnTo>
                      <a:pt x="16354" y="4498"/>
                    </a:lnTo>
                    <a:lnTo>
                      <a:pt x="17126" y="4925"/>
                    </a:lnTo>
                    <a:lnTo>
                      <a:pt x="17853" y="5274"/>
                    </a:lnTo>
                    <a:lnTo>
                      <a:pt x="18467" y="5623"/>
                    </a:lnTo>
                    <a:lnTo>
                      <a:pt x="19037" y="5972"/>
                    </a:lnTo>
                    <a:lnTo>
                      <a:pt x="19524" y="6256"/>
                    </a:lnTo>
                    <a:lnTo>
                      <a:pt x="19929" y="6541"/>
                    </a:lnTo>
                    <a:lnTo>
                      <a:pt x="20296" y="6825"/>
                    </a:lnTo>
                    <a:lnTo>
                      <a:pt x="20536" y="7032"/>
                    </a:lnTo>
                    <a:lnTo>
                      <a:pt x="20746" y="7239"/>
                    </a:lnTo>
                    <a:lnTo>
                      <a:pt x="20866" y="7459"/>
                    </a:lnTo>
                    <a:lnTo>
                      <a:pt x="20948" y="7665"/>
                    </a:lnTo>
                    <a:lnTo>
                      <a:pt x="20985" y="7950"/>
                    </a:lnTo>
                    <a:lnTo>
                      <a:pt x="20948" y="8299"/>
                    </a:lnTo>
                    <a:lnTo>
                      <a:pt x="20866" y="8583"/>
                    </a:lnTo>
                    <a:lnTo>
                      <a:pt x="20701" y="8932"/>
                    </a:lnTo>
                    <a:lnTo>
                      <a:pt x="20461" y="9217"/>
                    </a:lnTo>
                    <a:lnTo>
                      <a:pt x="20176" y="9501"/>
                    </a:lnTo>
                    <a:lnTo>
                      <a:pt x="19809" y="9772"/>
                    </a:lnTo>
                    <a:lnTo>
                      <a:pt x="19404" y="10057"/>
                    </a:lnTo>
                    <a:lnTo>
                      <a:pt x="18954" y="10341"/>
                    </a:lnTo>
                    <a:lnTo>
                      <a:pt x="18422" y="10625"/>
                    </a:lnTo>
                    <a:lnTo>
                      <a:pt x="17853" y="10897"/>
                    </a:lnTo>
                    <a:lnTo>
                      <a:pt x="17246" y="11181"/>
                    </a:lnTo>
                    <a:lnTo>
                      <a:pt x="16593" y="11466"/>
                    </a:lnTo>
                    <a:lnTo>
                      <a:pt x="15214" y="12022"/>
                    </a:lnTo>
                    <a:lnTo>
                      <a:pt x="13663" y="12655"/>
                    </a:lnTo>
                    <a:lnTo>
                      <a:pt x="12037" y="13366"/>
                    </a:lnTo>
                    <a:lnTo>
                      <a:pt x="10328" y="14141"/>
                    </a:lnTo>
                    <a:lnTo>
                      <a:pt x="8582" y="15046"/>
                    </a:lnTo>
                    <a:lnTo>
                      <a:pt x="6835" y="16042"/>
                    </a:lnTo>
                    <a:lnTo>
                      <a:pt x="5044" y="17166"/>
                    </a:lnTo>
                    <a:lnTo>
                      <a:pt x="3298" y="18498"/>
                    </a:lnTo>
                    <a:lnTo>
                      <a:pt x="1626" y="19971"/>
                    </a:lnTo>
                    <a:lnTo>
                      <a:pt x="0" y="21600"/>
                    </a:lnTo>
                    <a:lnTo>
                      <a:pt x="2646" y="21600"/>
                    </a:lnTo>
                    <a:lnTo>
                      <a:pt x="4152" y="20256"/>
                    </a:lnTo>
                    <a:lnTo>
                      <a:pt x="5651" y="18989"/>
                    </a:lnTo>
                    <a:lnTo>
                      <a:pt x="7158" y="17942"/>
                    </a:lnTo>
                    <a:lnTo>
                      <a:pt x="8582" y="16946"/>
                    </a:lnTo>
                    <a:lnTo>
                      <a:pt x="10006" y="16042"/>
                    </a:lnTo>
                    <a:lnTo>
                      <a:pt x="11385" y="15331"/>
                    </a:lnTo>
                    <a:lnTo>
                      <a:pt x="12689" y="14633"/>
                    </a:lnTo>
                    <a:lnTo>
                      <a:pt x="13948" y="13999"/>
                    </a:lnTo>
                    <a:lnTo>
                      <a:pt x="15132" y="13508"/>
                    </a:lnTo>
                    <a:lnTo>
                      <a:pt x="16226" y="13017"/>
                    </a:lnTo>
                    <a:lnTo>
                      <a:pt x="17246" y="12590"/>
                    </a:lnTo>
                    <a:lnTo>
                      <a:pt x="18182" y="12241"/>
                    </a:lnTo>
                    <a:lnTo>
                      <a:pt x="18992" y="11815"/>
                    </a:lnTo>
                    <a:lnTo>
                      <a:pt x="19681" y="11530"/>
                    </a:lnTo>
                    <a:lnTo>
                      <a:pt x="20251" y="11181"/>
                    </a:lnTo>
                    <a:lnTo>
                      <a:pt x="20701" y="10832"/>
                    </a:lnTo>
                    <a:lnTo>
                      <a:pt x="20985" y="10548"/>
                    </a:lnTo>
                    <a:lnTo>
                      <a:pt x="21188" y="10264"/>
                    </a:lnTo>
                    <a:lnTo>
                      <a:pt x="21353" y="9915"/>
                    </a:lnTo>
                    <a:lnTo>
                      <a:pt x="21473" y="9630"/>
                    </a:lnTo>
                    <a:lnTo>
                      <a:pt x="21555" y="9359"/>
                    </a:lnTo>
                    <a:lnTo>
                      <a:pt x="21600" y="9074"/>
                    </a:lnTo>
                    <a:lnTo>
                      <a:pt x="21555" y="8506"/>
                    </a:lnTo>
                    <a:lnTo>
                      <a:pt x="21390" y="8014"/>
                    </a:lnTo>
                    <a:lnTo>
                      <a:pt x="21233" y="7601"/>
                    </a:lnTo>
                    <a:lnTo>
                      <a:pt x="20985" y="7239"/>
                    </a:lnTo>
                    <a:lnTo>
                      <a:pt x="20783" y="7032"/>
                    </a:lnTo>
                    <a:close/>
                  </a:path>
                </a:pathLst>
              </a:custGeom>
              <a:gradFill flip="none" rotWithShape="1">
                <a:gsLst>
                  <a:gs pos="0">
                    <a:srgbClr val="003399"/>
                  </a:gs>
                  <a:gs pos="100000">
                    <a:srgbClr val="002E8B"/>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250" name="Freeform 7"/>
              <p:cNvSpPr/>
              <p:nvPr/>
            </p:nvSpPr>
            <p:spPr>
              <a:xfrm>
                <a:off x="3876675" y="700087"/>
                <a:ext cx="1998663" cy="1287464"/>
              </a:xfrm>
              <a:custGeom>
                <a:avLst/>
                <a:gdLst/>
                <a:ahLst/>
                <a:cxnLst>
                  <a:cxn ang="0">
                    <a:pos x="wd2" y="hd2"/>
                  </a:cxn>
                  <a:cxn ang="5400000">
                    <a:pos x="wd2" y="hd2"/>
                  </a:cxn>
                  <a:cxn ang="10800000">
                    <a:pos x="wd2" y="hd2"/>
                  </a:cxn>
                  <a:cxn ang="16200000">
                    <a:pos x="wd2" y="hd2"/>
                  </a:cxn>
                </a:cxnLst>
                <a:rect l="0" t="0" r="r" b="b"/>
                <a:pathLst>
                  <a:path w="21600" h="21600" extrusionOk="0">
                    <a:moveTo>
                      <a:pt x="21600" y="16380"/>
                    </a:moveTo>
                    <a:lnTo>
                      <a:pt x="21411" y="15661"/>
                    </a:lnTo>
                    <a:lnTo>
                      <a:pt x="21223" y="15075"/>
                    </a:lnTo>
                    <a:lnTo>
                      <a:pt x="20862" y="14356"/>
                    </a:lnTo>
                    <a:lnTo>
                      <a:pt x="20382" y="13770"/>
                    </a:lnTo>
                    <a:lnTo>
                      <a:pt x="19267" y="12758"/>
                    </a:lnTo>
                    <a:lnTo>
                      <a:pt x="17877" y="11745"/>
                    </a:lnTo>
                    <a:lnTo>
                      <a:pt x="16196" y="10867"/>
                    </a:lnTo>
                    <a:lnTo>
                      <a:pt x="14429" y="10147"/>
                    </a:lnTo>
                    <a:lnTo>
                      <a:pt x="12473" y="9269"/>
                    </a:lnTo>
                    <a:lnTo>
                      <a:pt x="8561" y="7830"/>
                    </a:lnTo>
                    <a:lnTo>
                      <a:pt x="6708" y="6951"/>
                    </a:lnTo>
                    <a:lnTo>
                      <a:pt x="4941" y="6099"/>
                    </a:lnTo>
                    <a:lnTo>
                      <a:pt x="3346" y="5220"/>
                    </a:lnTo>
                    <a:lnTo>
                      <a:pt x="2042" y="4048"/>
                    </a:lnTo>
                    <a:lnTo>
                      <a:pt x="926" y="2903"/>
                    </a:lnTo>
                    <a:lnTo>
                      <a:pt x="566" y="2317"/>
                    </a:lnTo>
                    <a:lnTo>
                      <a:pt x="275" y="1598"/>
                    </a:lnTo>
                    <a:lnTo>
                      <a:pt x="86" y="879"/>
                    </a:lnTo>
                    <a:lnTo>
                      <a:pt x="0" y="0"/>
                    </a:lnTo>
                    <a:lnTo>
                      <a:pt x="0" y="1012"/>
                    </a:lnTo>
                    <a:lnTo>
                      <a:pt x="86" y="1598"/>
                    </a:lnTo>
                    <a:lnTo>
                      <a:pt x="275" y="2317"/>
                    </a:lnTo>
                    <a:lnTo>
                      <a:pt x="566" y="3036"/>
                    </a:lnTo>
                    <a:lnTo>
                      <a:pt x="926" y="3782"/>
                    </a:lnTo>
                    <a:lnTo>
                      <a:pt x="1493" y="4634"/>
                    </a:lnTo>
                    <a:lnTo>
                      <a:pt x="2145" y="5513"/>
                    </a:lnTo>
                    <a:lnTo>
                      <a:pt x="3071" y="6392"/>
                    </a:lnTo>
                    <a:lnTo>
                      <a:pt x="4186" y="7404"/>
                    </a:lnTo>
                    <a:lnTo>
                      <a:pt x="5593" y="8256"/>
                    </a:lnTo>
                    <a:lnTo>
                      <a:pt x="7171" y="9269"/>
                    </a:lnTo>
                    <a:lnTo>
                      <a:pt x="9024" y="10147"/>
                    </a:lnTo>
                    <a:lnTo>
                      <a:pt x="11272" y="11026"/>
                    </a:lnTo>
                    <a:lnTo>
                      <a:pt x="12850" y="11586"/>
                    </a:lnTo>
                    <a:lnTo>
                      <a:pt x="14240" y="12331"/>
                    </a:lnTo>
                    <a:lnTo>
                      <a:pt x="15458" y="13051"/>
                    </a:lnTo>
                    <a:lnTo>
                      <a:pt x="16573" y="13636"/>
                    </a:lnTo>
                    <a:lnTo>
                      <a:pt x="17414" y="14356"/>
                    </a:lnTo>
                    <a:lnTo>
                      <a:pt x="18066" y="15075"/>
                    </a:lnTo>
                    <a:lnTo>
                      <a:pt x="18529" y="15794"/>
                    </a:lnTo>
                    <a:lnTo>
                      <a:pt x="18906" y="16513"/>
                    </a:lnTo>
                    <a:lnTo>
                      <a:pt x="19078" y="17259"/>
                    </a:lnTo>
                    <a:lnTo>
                      <a:pt x="19181" y="17978"/>
                    </a:lnTo>
                    <a:lnTo>
                      <a:pt x="19078" y="18564"/>
                    </a:lnTo>
                    <a:lnTo>
                      <a:pt x="18803" y="19283"/>
                    </a:lnTo>
                    <a:lnTo>
                      <a:pt x="18529" y="19869"/>
                    </a:lnTo>
                    <a:lnTo>
                      <a:pt x="18066" y="20428"/>
                    </a:lnTo>
                    <a:lnTo>
                      <a:pt x="16762" y="21600"/>
                    </a:lnTo>
                    <a:lnTo>
                      <a:pt x="17963" y="21014"/>
                    </a:lnTo>
                    <a:lnTo>
                      <a:pt x="18992" y="20428"/>
                    </a:lnTo>
                    <a:lnTo>
                      <a:pt x="19833" y="19869"/>
                    </a:lnTo>
                    <a:lnTo>
                      <a:pt x="20571" y="19283"/>
                    </a:lnTo>
                    <a:lnTo>
                      <a:pt x="21034" y="18697"/>
                    </a:lnTo>
                    <a:lnTo>
                      <a:pt x="21411" y="17978"/>
                    </a:lnTo>
                    <a:lnTo>
                      <a:pt x="21600" y="17259"/>
                    </a:lnTo>
                    <a:lnTo>
                      <a:pt x="21600" y="16380"/>
                    </a:lnTo>
                    <a:close/>
                  </a:path>
                </a:pathLst>
              </a:custGeom>
              <a:gradFill flip="none" rotWithShape="1">
                <a:gsLst>
                  <a:gs pos="0">
                    <a:srgbClr val="003399"/>
                  </a:gs>
                  <a:gs pos="100000">
                    <a:srgbClr val="002E8B"/>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251" name="Freeform 8"/>
              <p:cNvSpPr/>
              <p:nvPr/>
            </p:nvSpPr>
            <p:spPr>
              <a:xfrm>
                <a:off x="1860550" y="1771650"/>
                <a:ext cx="4522788" cy="1538288"/>
              </a:xfrm>
              <a:custGeom>
                <a:avLst/>
                <a:gdLst/>
                <a:ahLst/>
                <a:cxnLst>
                  <a:cxn ang="0">
                    <a:pos x="wd2" y="hd2"/>
                  </a:cxn>
                  <a:cxn ang="5400000">
                    <a:pos x="wd2" y="hd2"/>
                  </a:cxn>
                  <a:cxn ang="10800000">
                    <a:pos x="wd2" y="hd2"/>
                  </a:cxn>
                  <a:cxn ang="16200000">
                    <a:pos x="wd2" y="hd2"/>
                  </a:cxn>
                </a:cxnLst>
                <a:rect l="0" t="0" r="r" b="b"/>
                <a:pathLst>
                  <a:path w="21600" h="21600" extrusionOk="0">
                    <a:moveTo>
                      <a:pt x="698" y="21355"/>
                    </a:moveTo>
                    <a:lnTo>
                      <a:pt x="0" y="21600"/>
                    </a:lnTo>
                    <a:lnTo>
                      <a:pt x="2964" y="21600"/>
                    </a:lnTo>
                    <a:lnTo>
                      <a:pt x="3290" y="21110"/>
                    </a:lnTo>
                    <a:lnTo>
                      <a:pt x="3662" y="20374"/>
                    </a:lnTo>
                    <a:lnTo>
                      <a:pt x="4200" y="19527"/>
                    </a:lnTo>
                    <a:lnTo>
                      <a:pt x="4814" y="18680"/>
                    </a:lnTo>
                    <a:lnTo>
                      <a:pt x="5512" y="17699"/>
                    </a:lnTo>
                    <a:lnTo>
                      <a:pt x="6338" y="16607"/>
                    </a:lnTo>
                    <a:lnTo>
                      <a:pt x="7286" y="15515"/>
                    </a:lnTo>
                    <a:lnTo>
                      <a:pt x="8355" y="14311"/>
                    </a:lnTo>
                    <a:lnTo>
                      <a:pt x="9545" y="12973"/>
                    </a:lnTo>
                    <a:lnTo>
                      <a:pt x="10864" y="11636"/>
                    </a:lnTo>
                    <a:lnTo>
                      <a:pt x="12305" y="10298"/>
                    </a:lnTo>
                    <a:lnTo>
                      <a:pt x="13867" y="8983"/>
                    </a:lnTo>
                    <a:lnTo>
                      <a:pt x="15595" y="7646"/>
                    </a:lnTo>
                    <a:lnTo>
                      <a:pt x="17445" y="6308"/>
                    </a:lnTo>
                    <a:lnTo>
                      <a:pt x="19462" y="4971"/>
                    </a:lnTo>
                    <a:lnTo>
                      <a:pt x="21600" y="3633"/>
                    </a:lnTo>
                    <a:lnTo>
                      <a:pt x="21600" y="0"/>
                    </a:lnTo>
                    <a:lnTo>
                      <a:pt x="21357" y="357"/>
                    </a:lnTo>
                    <a:lnTo>
                      <a:pt x="21024" y="736"/>
                    </a:lnTo>
                    <a:lnTo>
                      <a:pt x="20614" y="1204"/>
                    </a:lnTo>
                    <a:lnTo>
                      <a:pt x="20076" y="1694"/>
                    </a:lnTo>
                    <a:lnTo>
                      <a:pt x="19500" y="2185"/>
                    </a:lnTo>
                    <a:lnTo>
                      <a:pt x="18886" y="2675"/>
                    </a:lnTo>
                    <a:lnTo>
                      <a:pt x="18188" y="3277"/>
                    </a:lnTo>
                    <a:lnTo>
                      <a:pt x="17445" y="3767"/>
                    </a:lnTo>
                    <a:lnTo>
                      <a:pt x="14322" y="6175"/>
                    </a:lnTo>
                    <a:lnTo>
                      <a:pt x="12798" y="7267"/>
                    </a:lnTo>
                    <a:lnTo>
                      <a:pt x="12055" y="7891"/>
                    </a:lnTo>
                    <a:lnTo>
                      <a:pt x="11395" y="8493"/>
                    </a:lnTo>
                    <a:lnTo>
                      <a:pt x="8393" y="11279"/>
                    </a:lnTo>
                    <a:lnTo>
                      <a:pt x="6914" y="12862"/>
                    </a:lnTo>
                    <a:lnTo>
                      <a:pt x="5512" y="14422"/>
                    </a:lnTo>
                    <a:lnTo>
                      <a:pt x="4155" y="16005"/>
                    </a:lnTo>
                    <a:lnTo>
                      <a:pt x="2881" y="17699"/>
                    </a:lnTo>
                    <a:lnTo>
                      <a:pt x="1729" y="19527"/>
                    </a:lnTo>
                    <a:lnTo>
                      <a:pt x="698" y="21355"/>
                    </a:lnTo>
                    <a:close/>
                  </a:path>
                </a:pathLst>
              </a:custGeom>
              <a:gradFill flip="none" rotWithShape="1">
                <a:gsLst>
                  <a:gs pos="0">
                    <a:srgbClr val="002A7D"/>
                  </a:gs>
                  <a:gs pos="100000">
                    <a:srgbClr val="003399"/>
                  </a:gs>
                </a:gsLst>
                <a:lin ang="54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252" name="Freeform 9"/>
              <p:cNvSpPr/>
              <p:nvPr/>
            </p:nvSpPr>
            <p:spPr>
              <a:xfrm>
                <a:off x="1619250" y="0"/>
                <a:ext cx="4773613" cy="3309938"/>
              </a:xfrm>
              <a:custGeom>
                <a:avLst/>
                <a:gdLst/>
                <a:ahLst/>
                <a:cxnLst>
                  <a:cxn ang="0">
                    <a:pos x="wd2" y="hd2"/>
                  </a:cxn>
                  <a:cxn ang="5400000">
                    <a:pos x="wd2" y="hd2"/>
                  </a:cxn>
                  <a:cxn ang="10800000">
                    <a:pos x="wd2" y="hd2"/>
                  </a:cxn>
                  <a:cxn ang="16200000">
                    <a:pos x="wd2" y="hd2"/>
                  </a:cxn>
                </a:cxnLst>
                <a:rect l="0" t="0" r="r" b="b"/>
                <a:pathLst>
                  <a:path w="21600" h="21600" extrusionOk="0">
                    <a:moveTo>
                      <a:pt x="10250" y="4569"/>
                    </a:moveTo>
                    <a:lnTo>
                      <a:pt x="10294" y="4911"/>
                    </a:lnTo>
                    <a:lnTo>
                      <a:pt x="10373" y="5190"/>
                    </a:lnTo>
                    <a:lnTo>
                      <a:pt x="10488" y="5470"/>
                    </a:lnTo>
                    <a:lnTo>
                      <a:pt x="10646" y="5698"/>
                    </a:lnTo>
                    <a:lnTo>
                      <a:pt x="11069" y="6143"/>
                    </a:lnTo>
                    <a:lnTo>
                      <a:pt x="11658" y="6599"/>
                    </a:lnTo>
                    <a:lnTo>
                      <a:pt x="12319" y="6941"/>
                    </a:lnTo>
                    <a:lnTo>
                      <a:pt x="13059" y="7273"/>
                    </a:lnTo>
                    <a:lnTo>
                      <a:pt x="13842" y="7614"/>
                    </a:lnTo>
                    <a:lnTo>
                      <a:pt x="15480" y="8174"/>
                    </a:lnTo>
                    <a:lnTo>
                      <a:pt x="16299" y="8516"/>
                    </a:lnTo>
                    <a:lnTo>
                      <a:pt x="17039" y="8795"/>
                    </a:lnTo>
                    <a:lnTo>
                      <a:pt x="17700" y="9137"/>
                    </a:lnTo>
                    <a:lnTo>
                      <a:pt x="18324" y="9531"/>
                    </a:lnTo>
                    <a:lnTo>
                      <a:pt x="18791" y="9925"/>
                    </a:lnTo>
                    <a:lnTo>
                      <a:pt x="18949" y="10153"/>
                    </a:lnTo>
                    <a:lnTo>
                      <a:pt x="19100" y="10432"/>
                    </a:lnTo>
                    <a:lnTo>
                      <a:pt x="19222" y="10660"/>
                    </a:lnTo>
                    <a:lnTo>
                      <a:pt x="19258" y="10940"/>
                    </a:lnTo>
                    <a:lnTo>
                      <a:pt x="19258" y="11220"/>
                    </a:lnTo>
                    <a:lnTo>
                      <a:pt x="19222" y="11447"/>
                    </a:lnTo>
                    <a:lnTo>
                      <a:pt x="19143" y="11675"/>
                    </a:lnTo>
                    <a:lnTo>
                      <a:pt x="18985" y="11903"/>
                    </a:lnTo>
                    <a:lnTo>
                      <a:pt x="18791" y="12121"/>
                    </a:lnTo>
                    <a:lnTo>
                      <a:pt x="18554" y="12297"/>
                    </a:lnTo>
                    <a:lnTo>
                      <a:pt x="18281" y="12515"/>
                    </a:lnTo>
                    <a:lnTo>
                      <a:pt x="17972" y="12691"/>
                    </a:lnTo>
                    <a:lnTo>
                      <a:pt x="17585" y="12856"/>
                    </a:lnTo>
                    <a:lnTo>
                      <a:pt x="17154" y="13022"/>
                    </a:lnTo>
                    <a:lnTo>
                      <a:pt x="16723" y="13198"/>
                    </a:lnTo>
                    <a:lnTo>
                      <a:pt x="16220" y="13364"/>
                    </a:lnTo>
                    <a:lnTo>
                      <a:pt x="15128" y="13758"/>
                    </a:lnTo>
                    <a:lnTo>
                      <a:pt x="13878" y="14214"/>
                    </a:lnTo>
                    <a:lnTo>
                      <a:pt x="12513" y="14721"/>
                    </a:lnTo>
                    <a:lnTo>
                      <a:pt x="10998" y="15281"/>
                    </a:lnTo>
                    <a:lnTo>
                      <a:pt x="9396" y="15954"/>
                    </a:lnTo>
                    <a:lnTo>
                      <a:pt x="7679" y="16752"/>
                    </a:lnTo>
                    <a:lnTo>
                      <a:pt x="5890" y="17705"/>
                    </a:lnTo>
                    <a:lnTo>
                      <a:pt x="3980" y="18834"/>
                    </a:lnTo>
                    <a:lnTo>
                      <a:pt x="2026" y="20129"/>
                    </a:lnTo>
                    <a:lnTo>
                      <a:pt x="0" y="21600"/>
                    </a:lnTo>
                    <a:lnTo>
                      <a:pt x="1092" y="21600"/>
                    </a:lnTo>
                    <a:lnTo>
                      <a:pt x="1753" y="21486"/>
                    </a:lnTo>
                    <a:lnTo>
                      <a:pt x="2773" y="20637"/>
                    </a:lnTo>
                    <a:lnTo>
                      <a:pt x="3857" y="19787"/>
                    </a:lnTo>
                    <a:lnTo>
                      <a:pt x="5028" y="19000"/>
                    </a:lnTo>
                    <a:lnTo>
                      <a:pt x="6314" y="18264"/>
                    </a:lnTo>
                    <a:lnTo>
                      <a:pt x="7643" y="17539"/>
                    </a:lnTo>
                    <a:lnTo>
                      <a:pt x="9044" y="16803"/>
                    </a:lnTo>
                    <a:lnTo>
                      <a:pt x="11931" y="15508"/>
                    </a:lnTo>
                    <a:lnTo>
                      <a:pt x="12556" y="15229"/>
                    </a:lnTo>
                    <a:lnTo>
                      <a:pt x="13253" y="14939"/>
                    </a:lnTo>
                    <a:lnTo>
                      <a:pt x="14697" y="14431"/>
                    </a:lnTo>
                    <a:lnTo>
                      <a:pt x="17656" y="13312"/>
                    </a:lnTo>
                    <a:lnTo>
                      <a:pt x="18324" y="13084"/>
                    </a:lnTo>
                    <a:lnTo>
                      <a:pt x="18985" y="12805"/>
                    </a:lnTo>
                    <a:lnTo>
                      <a:pt x="19610" y="12577"/>
                    </a:lnTo>
                    <a:lnTo>
                      <a:pt x="20156" y="12349"/>
                    </a:lnTo>
                    <a:lnTo>
                      <a:pt x="20659" y="12121"/>
                    </a:lnTo>
                    <a:lnTo>
                      <a:pt x="21054" y="11903"/>
                    </a:lnTo>
                    <a:lnTo>
                      <a:pt x="21363" y="11727"/>
                    </a:lnTo>
                    <a:lnTo>
                      <a:pt x="21600" y="11561"/>
                    </a:lnTo>
                    <a:lnTo>
                      <a:pt x="21600" y="9023"/>
                    </a:lnTo>
                    <a:lnTo>
                      <a:pt x="21126" y="8909"/>
                    </a:lnTo>
                    <a:lnTo>
                      <a:pt x="20544" y="8744"/>
                    </a:lnTo>
                    <a:lnTo>
                      <a:pt x="19919" y="8567"/>
                    </a:lnTo>
                    <a:lnTo>
                      <a:pt x="19179" y="8350"/>
                    </a:lnTo>
                    <a:lnTo>
                      <a:pt x="18439" y="8122"/>
                    </a:lnTo>
                    <a:lnTo>
                      <a:pt x="17656" y="7842"/>
                    </a:lnTo>
                    <a:lnTo>
                      <a:pt x="16098" y="7273"/>
                    </a:lnTo>
                    <a:lnTo>
                      <a:pt x="15358" y="6941"/>
                    </a:lnTo>
                    <a:lnTo>
                      <a:pt x="14697" y="6599"/>
                    </a:lnTo>
                    <a:lnTo>
                      <a:pt x="14072" y="6257"/>
                    </a:lnTo>
                    <a:lnTo>
                      <a:pt x="13526" y="5864"/>
                    </a:lnTo>
                    <a:lnTo>
                      <a:pt x="13102" y="5532"/>
                    </a:lnTo>
                    <a:lnTo>
                      <a:pt x="12786" y="5128"/>
                    </a:lnTo>
                    <a:lnTo>
                      <a:pt x="12707" y="4911"/>
                    </a:lnTo>
                    <a:lnTo>
                      <a:pt x="12628" y="4734"/>
                    </a:lnTo>
                    <a:lnTo>
                      <a:pt x="12592" y="4517"/>
                    </a:lnTo>
                    <a:lnTo>
                      <a:pt x="12628" y="4341"/>
                    </a:lnTo>
                    <a:lnTo>
                      <a:pt x="12786" y="3947"/>
                    </a:lnTo>
                    <a:lnTo>
                      <a:pt x="13023" y="3553"/>
                    </a:lnTo>
                    <a:lnTo>
                      <a:pt x="13375" y="3274"/>
                    </a:lnTo>
                    <a:lnTo>
                      <a:pt x="13799" y="2994"/>
                    </a:lnTo>
                    <a:lnTo>
                      <a:pt x="14266" y="2766"/>
                    </a:lnTo>
                    <a:lnTo>
                      <a:pt x="14812" y="2538"/>
                    </a:lnTo>
                    <a:lnTo>
                      <a:pt x="16062" y="2207"/>
                    </a:lnTo>
                    <a:lnTo>
                      <a:pt x="17462" y="1865"/>
                    </a:lnTo>
                    <a:lnTo>
                      <a:pt x="18870" y="1637"/>
                    </a:lnTo>
                    <a:lnTo>
                      <a:pt x="20307" y="1295"/>
                    </a:lnTo>
                    <a:lnTo>
                      <a:pt x="20975" y="1129"/>
                    </a:lnTo>
                    <a:lnTo>
                      <a:pt x="21600" y="901"/>
                    </a:lnTo>
                    <a:lnTo>
                      <a:pt x="21600" y="0"/>
                    </a:lnTo>
                    <a:lnTo>
                      <a:pt x="20896" y="228"/>
                    </a:lnTo>
                    <a:lnTo>
                      <a:pt x="20077" y="456"/>
                    </a:lnTo>
                    <a:lnTo>
                      <a:pt x="19222" y="684"/>
                    </a:lnTo>
                    <a:lnTo>
                      <a:pt x="18324" y="849"/>
                    </a:lnTo>
                    <a:lnTo>
                      <a:pt x="16414" y="1243"/>
                    </a:lnTo>
                    <a:lnTo>
                      <a:pt x="15480" y="1409"/>
                    </a:lnTo>
                    <a:lnTo>
                      <a:pt x="14582" y="1637"/>
                    </a:lnTo>
                    <a:lnTo>
                      <a:pt x="13684" y="1803"/>
                    </a:lnTo>
                    <a:lnTo>
                      <a:pt x="12865" y="2093"/>
                    </a:lnTo>
                    <a:lnTo>
                      <a:pt x="12125" y="2372"/>
                    </a:lnTo>
                    <a:lnTo>
                      <a:pt x="11500" y="2704"/>
                    </a:lnTo>
                    <a:lnTo>
                      <a:pt x="10954" y="3108"/>
                    </a:lnTo>
                    <a:lnTo>
                      <a:pt x="10567" y="3502"/>
                    </a:lnTo>
                    <a:lnTo>
                      <a:pt x="10452" y="3719"/>
                    </a:lnTo>
                    <a:lnTo>
                      <a:pt x="10329" y="4009"/>
                    </a:lnTo>
                    <a:lnTo>
                      <a:pt x="10250" y="4289"/>
                    </a:lnTo>
                    <a:lnTo>
                      <a:pt x="10250" y="4569"/>
                    </a:lnTo>
                    <a:close/>
                  </a:path>
                </a:pathLst>
              </a:custGeom>
              <a:solidFill>
                <a:srgbClr val="0033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253" name="Freeform 10"/>
              <p:cNvSpPr/>
              <p:nvPr/>
            </p:nvSpPr>
            <p:spPr>
              <a:xfrm>
                <a:off x="4402137" y="138112"/>
                <a:ext cx="1981201" cy="855664"/>
              </a:xfrm>
              <a:custGeom>
                <a:avLst/>
                <a:gdLst/>
                <a:ahLst/>
                <a:cxnLst>
                  <a:cxn ang="0">
                    <a:pos x="wd2" y="hd2"/>
                  </a:cxn>
                  <a:cxn ang="5400000">
                    <a:pos x="wd2" y="hd2"/>
                  </a:cxn>
                  <a:cxn ang="10800000">
                    <a:pos x="wd2" y="hd2"/>
                  </a:cxn>
                  <a:cxn ang="16200000">
                    <a:pos x="wd2" y="hd2"/>
                  </a:cxn>
                </a:cxnLst>
                <a:rect l="0" t="0" r="r" b="b"/>
                <a:pathLst>
                  <a:path w="21600" h="21600" extrusionOk="0">
                    <a:moveTo>
                      <a:pt x="0" y="13305"/>
                    </a:moveTo>
                    <a:lnTo>
                      <a:pt x="0" y="14427"/>
                    </a:lnTo>
                    <a:lnTo>
                      <a:pt x="87" y="15509"/>
                    </a:lnTo>
                    <a:lnTo>
                      <a:pt x="467" y="16591"/>
                    </a:lnTo>
                    <a:lnTo>
                      <a:pt x="935" y="17472"/>
                    </a:lnTo>
                    <a:lnTo>
                      <a:pt x="1592" y="18554"/>
                    </a:lnTo>
                    <a:lnTo>
                      <a:pt x="2440" y="19636"/>
                    </a:lnTo>
                    <a:lnTo>
                      <a:pt x="3375" y="20518"/>
                    </a:lnTo>
                    <a:lnTo>
                      <a:pt x="4413" y="21600"/>
                    </a:lnTo>
                    <a:lnTo>
                      <a:pt x="3669" y="20718"/>
                    </a:lnTo>
                    <a:lnTo>
                      <a:pt x="3098" y="19636"/>
                    </a:lnTo>
                    <a:lnTo>
                      <a:pt x="2717" y="18755"/>
                    </a:lnTo>
                    <a:lnTo>
                      <a:pt x="2440" y="17913"/>
                    </a:lnTo>
                    <a:lnTo>
                      <a:pt x="2354" y="17032"/>
                    </a:lnTo>
                    <a:lnTo>
                      <a:pt x="2354" y="16150"/>
                    </a:lnTo>
                    <a:lnTo>
                      <a:pt x="2440" y="15268"/>
                    </a:lnTo>
                    <a:lnTo>
                      <a:pt x="3098" y="13745"/>
                    </a:lnTo>
                    <a:lnTo>
                      <a:pt x="3479" y="13104"/>
                    </a:lnTo>
                    <a:lnTo>
                      <a:pt x="4604" y="11782"/>
                    </a:lnTo>
                    <a:lnTo>
                      <a:pt x="6110" y="10499"/>
                    </a:lnTo>
                    <a:lnTo>
                      <a:pt x="7702" y="9377"/>
                    </a:lnTo>
                    <a:lnTo>
                      <a:pt x="9588" y="8536"/>
                    </a:lnTo>
                    <a:lnTo>
                      <a:pt x="11458" y="7654"/>
                    </a:lnTo>
                    <a:lnTo>
                      <a:pt x="15404" y="6131"/>
                    </a:lnTo>
                    <a:lnTo>
                      <a:pt x="17187" y="5450"/>
                    </a:lnTo>
                    <a:lnTo>
                      <a:pt x="18883" y="4809"/>
                    </a:lnTo>
                    <a:lnTo>
                      <a:pt x="20388" y="4609"/>
                    </a:lnTo>
                    <a:lnTo>
                      <a:pt x="21600" y="4168"/>
                    </a:lnTo>
                    <a:lnTo>
                      <a:pt x="21600" y="0"/>
                    </a:lnTo>
                    <a:lnTo>
                      <a:pt x="20094" y="882"/>
                    </a:lnTo>
                    <a:lnTo>
                      <a:pt x="18502" y="1523"/>
                    </a:lnTo>
                    <a:lnTo>
                      <a:pt x="15127" y="2845"/>
                    </a:lnTo>
                    <a:lnTo>
                      <a:pt x="11648" y="3727"/>
                    </a:lnTo>
                    <a:lnTo>
                      <a:pt x="8360" y="5049"/>
                    </a:lnTo>
                    <a:lnTo>
                      <a:pt x="6767" y="5691"/>
                    </a:lnTo>
                    <a:lnTo>
                      <a:pt x="5348" y="6332"/>
                    </a:lnTo>
                    <a:lnTo>
                      <a:pt x="3946" y="7213"/>
                    </a:lnTo>
                    <a:lnTo>
                      <a:pt x="2821" y="8095"/>
                    </a:lnTo>
                    <a:lnTo>
                      <a:pt x="1783" y="9177"/>
                    </a:lnTo>
                    <a:lnTo>
                      <a:pt x="935" y="10259"/>
                    </a:lnTo>
                    <a:lnTo>
                      <a:pt x="381" y="11782"/>
                    </a:lnTo>
                    <a:lnTo>
                      <a:pt x="0" y="13305"/>
                    </a:lnTo>
                    <a:close/>
                  </a:path>
                </a:pathLst>
              </a:custGeom>
              <a:gradFill flip="none" rotWithShape="1">
                <a:gsLst>
                  <a:gs pos="0">
                    <a:srgbClr val="002D86"/>
                  </a:gs>
                  <a:gs pos="100000">
                    <a:srgbClr val="0033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255" name="Freeform 11"/>
            <p:cNvSpPr/>
            <p:nvPr/>
          </p:nvSpPr>
          <p:spPr>
            <a:xfrm>
              <a:off x="5273675" y="2128837"/>
              <a:ext cx="2897188" cy="2439989"/>
            </a:xfrm>
            <a:custGeom>
              <a:avLst/>
              <a:gdLst/>
              <a:ahLst/>
              <a:cxnLst>
                <a:cxn ang="0">
                  <a:pos x="wd2" y="hd2"/>
                </a:cxn>
                <a:cxn ang="5400000">
                  <a:pos x="wd2" y="hd2"/>
                </a:cxn>
                <a:cxn ang="10800000">
                  <a:pos x="wd2" y="hd2"/>
                </a:cxn>
                <a:cxn ang="16200000">
                  <a:pos x="wd2" y="hd2"/>
                </a:cxn>
              </a:cxnLst>
              <a:rect l="0" t="0" r="r" b="b"/>
              <a:pathLst>
                <a:path w="21600" h="21600" extrusionOk="0">
                  <a:moveTo>
                    <a:pt x="7253" y="15998"/>
                  </a:moveTo>
                  <a:lnTo>
                    <a:pt x="9238" y="15601"/>
                  </a:lnTo>
                  <a:lnTo>
                    <a:pt x="11082" y="15204"/>
                  </a:lnTo>
                  <a:lnTo>
                    <a:pt x="12766" y="14880"/>
                  </a:lnTo>
                  <a:lnTo>
                    <a:pt x="14300" y="14483"/>
                  </a:lnTo>
                  <a:lnTo>
                    <a:pt x="15673" y="14072"/>
                  </a:lnTo>
                  <a:lnTo>
                    <a:pt x="16896" y="13675"/>
                  </a:lnTo>
                  <a:lnTo>
                    <a:pt x="18025" y="13189"/>
                  </a:lnTo>
                  <a:lnTo>
                    <a:pt x="18938" y="12792"/>
                  </a:lnTo>
                  <a:lnTo>
                    <a:pt x="19756" y="12234"/>
                  </a:lnTo>
                  <a:lnTo>
                    <a:pt x="20424" y="11763"/>
                  </a:lnTo>
                  <a:lnTo>
                    <a:pt x="20885" y="11116"/>
                  </a:lnTo>
                  <a:lnTo>
                    <a:pt x="21290" y="10469"/>
                  </a:lnTo>
                  <a:lnTo>
                    <a:pt x="21497" y="9837"/>
                  </a:lnTo>
                  <a:lnTo>
                    <a:pt x="21600" y="9028"/>
                  </a:lnTo>
                  <a:lnTo>
                    <a:pt x="21544" y="8234"/>
                  </a:lnTo>
                  <a:lnTo>
                    <a:pt x="21346" y="7352"/>
                  </a:lnTo>
                  <a:lnTo>
                    <a:pt x="21083" y="6720"/>
                  </a:lnTo>
                  <a:lnTo>
                    <a:pt x="20678" y="5999"/>
                  </a:lnTo>
                  <a:lnTo>
                    <a:pt x="20170" y="5352"/>
                  </a:lnTo>
                  <a:lnTo>
                    <a:pt x="19559" y="4720"/>
                  </a:lnTo>
                  <a:lnTo>
                    <a:pt x="18891" y="4073"/>
                  </a:lnTo>
                  <a:lnTo>
                    <a:pt x="18129" y="3441"/>
                  </a:lnTo>
                  <a:lnTo>
                    <a:pt x="16642" y="2309"/>
                  </a:lnTo>
                  <a:lnTo>
                    <a:pt x="15880" y="1838"/>
                  </a:lnTo>
                  <a:lnTo>
                    <a:pt x="15165" y="1353"/>
                  </a:lnTo>
                  <a:lnTo>
                    <a:pt x="14450" y="956"/>
                  </a:lnTo>
                  <a:lnTo>
                    <a:pt x="13886" y="632"/>
                  </a:lnTo>
                  <a:lnTo>
                    <a:pt x="13378" y="397"/>
                  </a:lnTo>
                  <a:lnTo>
                    <a:pt x="13020" y="147"/>
                  </a:lnTo>
                  <a:lnTo>
                    <a:pt x="12766" y="74"/>
                  </a:lnTo>
                  <a:lnTo>
                    <a:pt x="12663" y="0"/>
                  </a:lnTo>
                  <a:lnTo>
                    <a:pt x="14093" y="794"/>
                  </a:lnTo>
                  <a:lnTo>
                    <a:pt x="15570" y="1750"/>
                  </a:lnTo>
                  <a:lnTo>
                    <a:pt x="17000" y="2720"/>
                  </a:lnTo>
                  <a:lnTo>
                    <a:pt x="18326" y="3749"/>
                  </a:lnTo>
                  <a:lnTo>
                    <a:pt x="18938" y="4235"/>
                  </a:lnTo>
                  <a:lnTo>
                    <a:pt x="19455" y="4793"/>
                  </a:lnTo>
                  <a:lnTo>
                    <a:pt x="19963" y="5352"/>
                  </a:lnTo>
                  <a:lnTo>
                    <a:pt x="20424" y="5911"/>
                  </a:lnTo>
                  <a:lnTo>
                    <a:pt x="20782" y="6470"/>
                  </a:lnTo>
                  <a:lnTo>
                    <a:pt x="21036" y="7028"/>
                  </a:lnTo>
                  <a:lnTo>
                    <a:pt x="21186" y="7675"/>
                  </a:lnTo>
                  <a:lnTo>
                    <a:pt x="21290" y="8234"/>
                  </a:lnTo>
                  <a:lnTo>
                    <a:pt x="21243" y="8793"/>
                  </a:lnTo>
                  <a:lnTo>
                    <a:pt x="21083" y="9352"/>
                  </a:lnTo>
                  <a:lnTo>
                    <a:pt x="20829" y="9837"/>
                  </a:lnTo>
                  <a:lnTo>
                    <a:pt x="20424" y="10322"/>
                  </a:lnTo>
                  <a:lnTo>
                    <a:pt x="19963" y="10719"/>
                  </a:lnTo>
                  <a:lnTo>
                    <a:pt x="19399" y="11116"/>
                  </a:lnTo>
                  <a:lnTo>
                    <a:pt x="18787" y="11440"/>
                  </a:lnTo>
                  <a:lnTo>
                    <a:pt x="18072" y="11763"/>
                  </a:lnTo>
                  <a:lnTo>
                    <a:pt x="17254" y="12072"/>
                  </a:lnTo>
                  <a:lnTo>
                    <a:pt x="16445" y="12395"/>
                  </a:lnTo>
                  <a:lnTo>
                    <a:pt x="14601" y="12881"/>
                  </a:lnTo>
                  <a:lnTo>
                    <a:pt x="12710" y="13351"/>
                  </a:lnTo>
                  <a:lnTo>
                    <a:pt x="10668" y="13836"/>
                  </a:lnTo>
                  <a:lnTo>
                    <a:pt x="8683" y="14233"/>
                  </a:lnTo>
                  <a:lnTo>
                    <a:pt x="6736" y="14630"/>
                  </a:lnTo>
                  <a:lnTo>
                    <a:pt x="4901" y="15116"/>
                  </a:lnTo>
                  <a:lnTo>
                    <a:pt x="4083" y="15351"/>
                  </a:lnTo>
                  <a:lnTo>
                    <a:pt x="3321" y="15674"/>
                  </a:lnTo>
                  <a:lnTo>
                    <a:pt x="2606" y="15910"/>
                  </a:lnTo>
                  <a:lnTo>
                    <a:pt x="1938" y="16233"/>
                  </a:lnTo>
                  <a:lnTo>
                    <a:pt x="1383" y="16557"/>
                  </a:lnTo>
                  <a:lnTo>
                    <a:pt x="866" y="16880"/>
                  </a:lnTo>
                  <a:lnTo>
                    <a:pt x="508" y="17277"/>
                  </a:lnTo>
                  <a:lnTo>
                    <a:pt x="207" y="17674"/>
                  </a:lnTo>
                  <a:lnTo>
                    <a:pt x="56" y="18071"/>
                  </a:lnTo>
                  <a:lnTo>
                    <a:pt x="0" y="18556"/>
                  </a:lnTo>
                  <a:lnTo>
                    <a:pt x="103" y="19042"/>
                  </a:lnTo>
                  <a:lnTo>
                    <a:pt x="254" y="19512"/>
                  </a:lnTo>
                  <a:lnTo>
                    <a:pt x="508" y="19924"/>
                  </a:lnTo>
                  <a:lnTo>
                    <a:pt x="922" y="20321"/>
                  </a:lnTo>
                  <a:lnTo>
                    <a:pt x="1326" y="20644"/>
                  </a:lnTo>
                  <a:lnTo>
                    <a:pt x="1844" y="20953"/>
                  </a:lnTo>
                  <a:lnTo>
                    <a:pt x="3067" y="21600"/>
                  </a:lnTo>
                  <a:lnTo>
                    <a:pt x="2502" y="21203"/>
                  </a:lnTo>
                  <a:lnTo>
                    <a:pt x="2041" y="20791"/>
                  </a:lnTo>
                  <a:lnTo>
                    <a:pt x="1637" y="20394"/>
                  </a:lnTo>
                  <a:lnTo>
                    <a:pt x="1383" y="19997"/>
                  </a:lnTo>
                  <a:lnTo>
                    <a:pt x="1176" y="19600"/>
                  </a:lnTo>
                  <a:lnTo>
                    <a:pt x="1129" y="19203"/>
                  </a:lnTo>
                  <a:lnTo>
                    <a:pt x="1176" y="18792"/>
                  </a:lnTo>
                  <a:lnTo>
                    <a:pt x="1326" y="18483"/>
                  </a:lnTo>
                  <a:lnTo>
                    <a:pt x="1637" y="18071"/>
                  </a:lnTo>
                  <a:lnTo>
                    <a:pt x="1994" y="17762"/>
                  </a:lnTo>
                  <a:lnTo>
                    <a:pt x="2559" y="17439"/>
                  </a:lnTo>
                  <a:lnTo>
                    <a:pt x="3217" y="17115"/>
                  </a:lnTo>
                  <a:lnTo>
                    <a:pt x="3979" y="16792"/>
                  </a:lnTo>
                  <a:lnTo>
                    <a:pt x="4958" y="16483"/>
                  </a:lnTo>
                  <a:lnTo>
                    <a:pt x="6030" y="16233"/>
                  </a:lnTo>
                  <a:lnTo>
                    <a:pt x="7253" y="15998"/>
                  </a:lnTo>
                  <a:close/>
                </a:path>
              </a:pathLst>
            </a:custGeom>
            <a:gradFill flip="none" rotWithShape="1">
              <a:gsLst>
                <a:gs pos="0">
                  <a:srgbClr val="002B82"/>
                </a:gs>
                <a:gs pos="100000">
                  <a:srgbClr val="0033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256" name="Freeform 12"/>
            <p:cNvSpPr/>
            <p:nvPr/>
          </p:nvSpPr>
          <p:spPr>
            <a:xfrm>
              <a:off x="0" y="0"/>
              <a:ext cx="9140826" cy="2819401"/>
            </a:xfrm>
            <a:prstGeom prst="rect">
              <a:avLst/>
            </a:prstGeom>
            <a:gradFill flip="none" rotWithShape="1">
              <a:gsLst>
                <a:gs pos="0">
                  <a:srgbClr val="000514"/>
                </a:gs>
                <a:gs pos="100000">
                  <a:srgbClr val="003399"/>
                </a:gs>
              </a:gsLst>
              <a:lin ang="54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258" name="Title Text"/>
          <p:cNvSpPr txBox="1">
            <a:spLocks noGrp="1"/>
          </p:cNvSpPr>
          <p:nvPr>
            <p:ph type="title"/>
          </p:nvPr>
        </p:nvSpPr>
        <p:spPr>
          <a:xfrm>
            <a:off x="457200" y="274638"/>
            <a:ext cx="8229600" cy="1143001"/>
          </a:xfrm>
          <a:prstGeom prst="rect">
            <a:avLst/>
          </a:prstGeom>
        </p:spPr>
        <p:txBody>
          <a:bodyPr anchor="ctr"/>
          <a:lstStyle>
            <a:lvl1pPr algn="ctr">
              <a:defRPr b="1">
                <a:solidFill>
                  <a:srgbClr val="E5E5FF"/>
                </a:solidFill>
                <a:effectLst>
                  <a:outerShdw blurRad="38100" dist="38100" dir="2700000" rotWithShape="0">
                    <a:srgbClr val="000000"/>
                  </a:outerShdw>
                </a:effectLst>
                <a:latin typeface="Garamond"/>
                <a:ea typeface="Garamond"/>
                <a:cs typeface="Garamond"/>
                <a:sym typeface="Garamond"/>
              </a:defRPr>
            </a:lvl1pPr>
          </a:lstStyle>
          <a:p>
            <a:r>
              <a:t>Title Text</a:t>
            </a:r>
          </a:p>
        </p:txBody>
      </p:sp>
      <p:sp>
        <p:nvSpPr>
          <p:cNvPr id="1259" name="Body Level One…"/>
          <p:cNvSpPr txBox="1">
            <a:spLocks noGrp="1"/>
          </p:cNvSpPr>
          <p:nvPr>
            <p:ph type="body" idx="1"/>
          </p:nvPr>
        </p:nvSpPr>
        <p:spPr>
          <a:xfrm>
            <a:off x="457200" y="1600200"/>
            <a:ext cx="8229600" cy="4525963"/>
          </a:xfrm>
          <a:prstGeom prst="rect">
            <a:avLst/>
          </a:prstGeom>
        </p:spPr>
        <p:txBody>
          <a:bodyPr>
            <a:normAutofit/>
          </a:bodyPr>
          <a:lstStyle>
            <a:lvl1pPr>
              <a:buClr>
                <a:srgbClr val="FFCC00"/>
              </a:buClr>
              <a:buSzPct val="70000"/>
              <a:buChar char="■"/>
              <a:defRPr>
                <a:solidFill>
                  <a:schemeClr val="accent3">
                    <a:lumOff val="44000"/>
                  </a:schemeClr>
                </a:solidFill>
                <a:effectLst>
                  <a:outerShdw blurRad="38100" dist="38100" dir="2700000" rotWithShape="0">
                    <a:srgbClr val="000000"/>
                  </a:outerShdw>
                </a:effectLst>
                <a:latin typeface="Garamond"/>
                <a:ea typeface="Garamond"/>
                <a:cs typeface="Garamond"/>
                <a:sym typeface="Garamond"/>
              </a:defRPr>
            </a:lvl1pPr>
            <a:lvl2pPr>
              <a:buClr>
                <a:srgbClr val="FFCC00"/>
              </a:buClr>
              <a:buSzPct val="70000"/>
              <a:buChar char="■"/>
              <a:defRPr>
                <a:solidFill>
                  <a:schemeClr val="accent3">
                    <a:lumOff val="44000"/>
                  </a:schemeClr>
                </a:solidFill>
                <a:effectLst>
                  <a:outerShdw blurRad="38100" dist="38100" dir="2700000" rotWithShape="0">
                    <a:srgbClr val="000000"/>
                  </a:outerShdw>
                </a:effectLst>
                <a:latin typeface="Garamond"/>
                <a:ea typeface="Garamond"/>
                <a:cs typeface="Garamond"/>
                <a:sym typeface="Garamond"/>
              </a:defRPr>
            </a:lvl2pPr>
            <a:lvl3pPr>
              <a:buClr>
                <a:srgbClr val="FFCC00"/>
              </a:buClr>
              <a:buSzPct val="70000"/>
              <a:buChar char="■"/>
              <a:defRPr>
                <a:solidFill>
                  <a:schemeClr val="accent3">
                    <a:lumOff val="44000"/>
                  </a:schemeClr>
                </a:solidFill>
                <a:effectLst>
                  <a:outerShdw blurRad="38100" dist="38100" dir="2700000" rotWithShape="0">
                    <a:srgbClr val="000000"/>
                  </a:outerShdw>
                </a:effectLst>
                <a:latin typeface="Garamond"/>
                <a:ea typeface="Garamond"/>
                <a:cs typeface="Garamond"/>
                <a:sym typeface="Garamond"/>
              </a:defRPr>
            </a:lvl3pPr>
            <a:lvl4pPr>
              <a:buClr>
                <a:srgbClr val="FFCC00"/>
              </a:buClr>
              <a:buSzPct val="70000"/>
              <a:buChar char="■"/>
              <a:defRPr>
                <a:solidFill>
                  <a:schemeClr val="accent3">
                    <a:lumOff val="44000"/>
                  </a:schemeClr>
                </a:solidFill>
                <a:effectLst>
                  <a:outerShdw blurRad="38100" dist="38100" dir="2700000" rotWithShape="0">
                    <a:srgbClr val="000000"/>
                  </a:outerShdw>
                </a:effectLst>
                <a:latin typeface="Garamond"/>
                <a:ea typeface="Garamond"/>
                <a:cs typeface="Garamond"/>
                <a:sym typeface="Garamond"/>
              </a:defRPr>
            </a:lvl4pPr>
            <a:lvl5pPr>
              <a:buClr>
                <a:srgbClr val="FFCC00"/>
              </a:buClr>
              <a:buSzPct val="70000"/>
              <a:buChar char="■"/>
              <a:defRPr>
                <a:solidFill>
                  <a:schemeClr val="accent3">
                    <a:lumOff val="44000"/>
                  </a:schemeClr>
                </a:solidFill>
                <a:effectLst>
                  <a:outerShdw blurRad="38100" dist="38100" dir="2700000" rotWithShape="0">
                    <a:srgbClr val="000000"/>
                  </a:outerShdw>
                </a:effectLst>
                <a:latin typeface="Garamond"/>
                <a:ea typeface="Garamond"/>
                <a:cs typeface="Garamond"/>
                <a:sym typeface="Garamond"/>
              </a:defRPr>
            </a:lvl5pPr>
          </a:lstStyle>
          <a:p>
            <a:r>
              <a:t>Body Level One</a:t>
            </a:r>
          </a:p>
          <a:p>
            <a:pPr lvl="1"/>
            <a:r>
              <a:t>Body Level Two</a:t>
            </a:r>
          </a:p>
          <a:p>
            <a:pPr lvl="2"/>
            <a:r>
              <a:t>Body Level Three</a:t>
            </a:r>
          </a:p>
          <a:p>
            <a:pPr lvl="3"/>
            <a:r>
              <a:t>Body Level Four</a:t>
            </a:r>
          </a:p>
          <a:p>
            <a:pPr lvl="4"/>
            <a:r>
              <a:t>Body Level Five</a:t>
            </a:r>
          </a:p>
        </p:txBody>
      </p:sp>
      <p:sp>
        <p:nvSpPr>
          <p:cNvPr id="1260" name="Slide Number"/>
          <p:cNvSpPr txBox="1">
            <a:spLocks noGrp="1"/>
          </p:cNvSpPr>
          <p:nvPr>
            <p:ph type="sldNum" sz="quarter" idx="2"/>
          </p:nvPr>
        </p:nvSpPr>
        <p:spPr>
          <a:xfrm>
            <a:off x="8413144" y="6460395"/>
            <a:ext cx="273657" cy="264256"/>
          </a:xfrm>
          <a:prstGeom prst="rect">
            <a:avLst/>
          </a:prstGeom>
        </p:spPr>
        <p:txBody>
          <a:bodyPr/>
          <a:lstStyle>
            <a:lvl1pPr algn="r">
              <a:defRPr sz="12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2119862467"/>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12_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267" name="Title Text"/>
          <p:cNvSpPr txBox="1">
            <a:spLocks noGrp="1"/>
          </p:cNvSpPr>
          <p:nvPr>
            <p:ph type="title"/>
          </p:nvPr>
        </p:nvSpPr>
        <p:spPr>
          <a:xfrm>
            <a:off x="304800" y="2286000"/>
            <a:ext cx="7467600" cy="1143000"/>
          </a:xfrm>
          <a:prstGeom prst="rect">
            <a:avLst/>
          </a:prstGeom>
          <a:effectLst>
            <a:outerShdw blurRad="50800" dist="25399" dir="2700000" rotWithShape="0">
              <a:schemeClr val="accent3">
                <a:lumOff val="44000"/>
                <a:alpha val="74998"/>
              </a:schemeClr>
            </a:outerShdw>
          </a:effectLst>
        </p:spPr>
        <p:txBody>
          <a:bodyPr anchor="ctr"/>
          <a:lstStyle>
            <a:lvl1pPr algn="r">
              <a:defRPr>
                <a:solidFill>
                  <a:srgbClr val="000000"/>
                </a:solidFill>
                <a:latin typeface="Impact"/>
                <a:ea typeface="Impact"/>
                <a:cs typeface="Impact"/>
                <a:sym typeface="Impact"/>
              </a:defRPr>
            </a:lvl1pPr>
          </a:lstStyle>
          <a:p>
            <a:r>
              <a:t>Title Text</a:t>
            </a:r>
          </a:p>
        </p:txBody>
      </p:sp>
      <p:sp>
        <p:nvSpPr>
          <p:cNvPr id="1268" name="Body Level One…"/>
          <p:cNvSpPr txBox="1">
            <a:spLocks noGrp="1"/>
          </p:cNvSpPr>
          <p:nvPr>
            <p:ph type="body" sz="quarter" idx="1"/>
          </p:nvPr>
        </p:nvSpPr>
        <p:spPr>
          <a:xfrm>
            <a:off x="1371600" y="3886200"/>
            <a:ext cx="6400800" cy="1752600"/>
          </a:xfrm>
          <a:prstGeom prst="rect">
            <a:avLst/>
          </a:prstGeom>
          <a:effectLst>
            <a:outerShdw blurRad="50800" dist="25399" dir="2700000" rotWithShape="0">
              <a:schemeClr val="accent3">
                <a:lumOff val="44000"/>
                <a:alpha val="74998"/>
              </a:schemeClr>
            </a:outerShdw>
          </a:effectLst>
        </p:spPr>
        <p:txBody>
          <a:bodyPr>
            <a:normAutofit/>
          </a:bodyPr>
          <a:lstStyle>
            <a:lvl1pPr marL="0" indent="0" algn="r">
              <a:buSzTx/>
              <a:buNone/>
              <a:defRPr>
                <a:latin typeface="Impact"/>
                <a:ea typeface="Impact"/>
                <a:cs typeface="Impact"/>
                <a:sym typeface="Impact"/>
              </a:defRPr>
            </a:lvl1pPr>
            <a:lvl2pPr algn="r">
              <a:buChar char="▭"/>
              <a:defRPr>
                <a:latin typeface="Impact"/>
                <a:ea typeface="Impact"/>
                <a:cs typeface="Impact"/>
                <a:sym typeface="Impact"/>
              </a:defRPr>
            </a:lvl2pPr>
            <a:lvl3pPr algn="r">
              <a:buChar char="▭"/>
              <a:defRPr>
                <a:latin typeface="Impact"/>
                <a:ea typeface="Impact"/>
                <a:cs typeface="Impact"/>
                <a:sym typeface="Impact"/>
              </a:defRPr>
            </a:lvl3pPr>
            <a:lvl4pPr algn="r">
              <a:buChar char="▭"/>
              <a:defRPr>
                <a:latin typeface="Impact"/>
                <a:ea typeface="Impact"/>
                <a:cs typeface="Impact"/>
                <a:sym typeface="Impact"/>
              </a:defRPr>
            </a:lvl4pPr>
            <a:lvl5pPr algn="r">
              <a:buChar char="▭"/>
              <a:defRPr>
                <a:latin typeface="Impact"/>
                <a:ea typeface="Impact"/>
                <a:cs typeface="Impact"/>
                <a:sym typeface="Impact"/>
              </a:defRPr>
            </a:lvl5pPr>
          </a:lstStyle>
          <a:p>
            <a:r>
              <a:t>Body Level One</a:t>
            </a:r>
          </a:p>
          <a:p>
            <a:pPr lvl="1"/>
            <a:r>
              <a:t>Body Level Two</a:t>
            </a:r>
          </a:p>
          <a:p>
            <a:pPr lvl="2"/>
            <a:r>
              <a:t>Body Level Three</a:t>
            </a:r>
          </a:p>
          <a:p>
            <a:pPr lvl="3"/>
            <a:r>
              <a:t>Body Level Four</a:t>
            </a:r>
          </a:p>
          <a:p>
            <a:pPr lvl="4"/>
            <a:r>
              <a:t>Body Level Five</a:t>
            </a:r>
          </a:p>
        </p:txBody>
      </p:sp>
      <p:sp>
        <p:nvSpPr>
          <p:cNvPr id="1269" name="Slide Number"/>
          <p:cNvSpPr txBox="1">
            <a:spLocks noGrp="1"/>
          </p:cNvSpPr>
          <p:nvPr>
            <p:ph type="sldNum" sz="quarter" idx="2"/>
          </p:nvPr>
        </p:nvSpPr>
        <p:spPr>
          <a:xfrm>
            <a:off x="7546692" y="6248400"/>
            <a:ext cx="301909" cy="288824"/>
          </a:xfrm>
          <a:prstGeom prst="rect">
            <a:avLst/>
          </a:prstGeom>
          <a:effectLst>
            <a:outerShdw blurRad="38100" dist="12700" dir="2700000" rotWithShape="0">
              <a:schemeClr val="accent3">
                <a:lumOff val="44000"/>
                <a:alpha val="74998"/>
              </a:schemeClr>
            </a:outerShdw>
          </a:effectLst>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500783635"/>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9_Blank">
    <p:bg>
      <p:bgPr>
        <a:solidFill>
          <a:schemeClr val="accent3">
            <a:lumOff val="44000"/>
          </a:schemeClr>
        </a:solidFill>
        <a:effectLst/>
      </p:bgPr>
    </p:bg>
    <p:spTree>
      <p:nvGrpSpPr>
        <p:cNvPr id="1" name=""/>
        <p:cNvGrpSpPr/>
        <p:nvPr/>
      </p:nvGrpSpPr>
      <p:grpSpPr>
        <a:xfrm>
          <a:off x="0" y="0"/>
          <a:ext cx="0" cy="0"/>
          <a:chOff x="0" y="0"/>
          <a:chExt cx="0" cy="0"/>
        </a:xfrm>
      </p:grpSpPr>
      <p:sp>
        <p:nvSpPr>
          <p:cNvPr id="127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122931174"/>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10_Blank">
    <p:bg>
      <p:bgPr>
        <a:solidFill>
          <a:srgbClr val="000000"/>
        </a:solidFill>
        <a:effectLst/>
      </p:bgPr>
    </p:bg>
    <p:spTree>
      <p:nvGrpSpPr>
        <p:cNvPr id="1" name=""/>
        <p:cNvGrpSpPr/>
        <p:nvPr/>
      </p:nvGrpSpPr>
      <p:grpSpPr>
        <a:xfrm>
          <a:off x="0" y="0"/>
          <a:ext cx="0" cy="0"/>
          <a:chOff x="0" y="0"/>
          <a:chExt cx="0" cy="0"/>
        </a:xfrm>
      </p:grpSpPr>
      <p:sp>
        <p:nvSpPr>
          <p:cNvPr id="1283"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718830727"/>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6_Title and Content">
    <p:bg>
      <p:bgPr>
        <a:solidFill>
          <a:srgbClr val="000000"/>
        </a:solidFill>
        <a:effectLst/>
      </p:bgPr>
    </p:bg>
    <p:spTree>
      <p:nvGrpSpPr>
        <p:cNvPr id="1" name=""/>
        <p:cNvGrpSpPr/>
        <p:nvPr/>
      </p:nvGrpSpPr>
      <p:grpSpPr>
        <a:xfrm>
          <a:off x="0" y="0"/>
          <a:ext cx="0" cy="0"/>
          <a:chOff x="0" y="0"/>
          <a:chExt cx="0" cy="0"/>
        </a:xfrm>
      </p:grpSpPr>
      <p:sp>
        <p:nvSpPr>
          <p:cNvPr id="1290"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291" name="Body Level One…"/>
          <p:cNvSpPr txBox="1">
            <a:spLocks noGrp="1"/>
          </p:cNvSpPr>
          <p:nvPr>
            <p:ph type="body" idx="1"/>
          </p:nvPr>
        </p:nvSpPr>
        <p:spPr>
          <a:xfrm>
            <a:off x="457200" y="1600200"/>
            <a:ext cx="8229600" cy="452596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92"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76932305"/>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7_Title and Content">
    <p:bg>
      <p:bgPr>
        <a:solidFill>
          <a:srgbClr val="21239A"/>
        </a:solidFill>
        <a:effectLst/>
      </p:bgPr>
    </p:bg>
    <p:spTree>
      <p:nvGrpSpPr>
        <p:cNvPr id="1" name=""/>
        <p:cNvGrpSpPr/>
        <p:nvPr/>
      </p:nvGrpSpPr>
      <p:grpSpPr>
        <a:xfrm>
          <a:off x="0" y="0"/>
          <a:ext cx="0" cy="0"/>
          <a:chOff x="0" y="0"/>
          <a:chExt cx="0" cy="0"/>
        </a:xfrm>
      </p:grpSpPr>
      <p:pic>
        <p:nvPicPr>
          <p:cNvPr id="1299" name="Picture 2" descr="Picture 2"/>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1300" name="Title Text"/>
          <p:cNvSpPr txBox="1">
            <a:spLocks noGrp="1"/>
          </p:cNvSpPr>
          <p:nvPr>
            <p:ph type="title"/>
          </p:nvPr>
        </p:nvSpPr>
        <p:spPr>
          <a:xfrm>
            <a:off x="685800" y="609600"/>
            <a:ext cx="7772400" cy="1143000"/>
          </a:xfrm>
          <a:prstGeom prst="rect">
            <a:avLst/>
          </a:prstGeom>
        </p:spPr>
        <p:txBody>
          <a:bodyPr anchor="ctr"/>
          <a:lstStyle>
            <a:lvl1pPr algn="ctr">
              <a:defRPr b="1">
                <a:solidFill>
                  <a:schemeClr val="accent3">
                    <a:lumOff val="44000"/>
                  </a:schemeClr>
                </a:solidFill>
                <a:latin typeface="+mj-lt"/>
                <a:ea typeface="+mj-ea"/>
                <a:cs typeface="+mj-cs"/>
                <a:sym typeface="Helvetica"/>
              </a:defRPr>
            </a:lvl1pPr>
          </a:lstStyle>
          <a:p>
            <a:r>
              <a:t>Title Text</a:t>
            </a:r>
          </a:p>
        </p:txBody>
      </p:sp>
      <p:sp>
        <p:nvSpPr>
          <p:cNvPr id="1301" name="Body Level One…"/>
          <p:cNvSpPr txBox="1">
            <a:spLocks noGrp="1"/>
          </p:cNvSpPr>
          <p:nvPr>
            <p:ph type="body" idx="1"/>
          </p:nvPr>
        </p:nvSpPr>
        <p:spPr>
          <a:xfrm>
            <a:off x="685800" y="1981200"/>
            <a:ext cx="7772400" cy="4114800"/>
          </a:xfrm>
          <a:prstGeom prst="rect">
            <a:avLst/>
          </a:prstGeom>
        </p:spPr>
        <p:txBody>
          <a:bodyPr>
            <a:normAutofit/>
          </a:bodyPr>
          <a:lstStyle>
            <a:lvl1pPr>
              <a:buSzPct val="90000"/>
              <a:buBlip>
                <a:blip r:embed="rId3"/>
              </a:buBlip>
              <a:defRPr>
                <a:solidFill>
                  <a:srgbClr val="BBE0E3"/>
                </a:solidFill>
                <a:latin typeface="+mj-lt"/>
                <a:ea typeface="+mj-ea"/>
                <a:cs typeface="+mj-cs"/>
                <a:sym typeface="Helvetica"/>
              </a:defRPr>
            </a:lvl1pPr>
            <a:lvl2pPr>
              <a:buSzPct val="85000"/>
              <a:buBlip>
                <a:blip r:embed="rId4"/>
              </a:buBlip>
              <a:defRPr>
                <a:solidFill>
                  <a:srgbClr val="BBE0E3"/>
                </a:solidFill>
                <a:latin typeface="+mj-lt"/>
                <a:ea typeface="+mj-ea"/>
                <a:cs typeface="+mj-cs"/>
                <a:sym typeface="Helvetica"/>
              </a:defRPr>
            </a:lvl2pPr>
            <a:lvl3pPr>
              <a:buSzPct val="95000"/>
              <a:buBlip>
                <a:blip r:embed="rId3"/>
              </a:buBlip>
              <a:defRPr>
                <a:solidFill>
                  <a:srgbClr val="BBE0E3"/>
                </a:solidFill>
                <a:latin typeface="+mj-lt"/>
                <a:ea typeface="+mj-ea"/>
                <a:cs typeface="+mj-cs"/>
                <a:sym typeface="Helvetica"/>
              </a:defRPr>
            </a:lvl3pPr>
            <a:lvl4pPr>
              <a:buBlip>
                <a:blip r:embed="rId4"/>
              </a:buBlip>
              <a:defRPr>
                <a:solidFill>
                  <a:srgbClr val="BBE0E3"/>
                </a:solidFill>
                <a:latin typeface="+mj-lt"/>
                <a:ea typeface="+mj-ea"/>
                <a:cs typeface="+mj-cs"/>
                <a:sym typeface="Helvetica"/>
              </a:defRPr>
            </a:lvl4pPr>
            <a:lvl5pPr>
              <a:buBlip>
                <a:blip r:embed="rId3"/>
              </a:buBlip>
              <a:defRPr>
                <a:solidFill>
                  <a:srgbClr val="BBE0E3"/>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302" name="Slide Number"/>
          <p:cNvSpPr txBox="1">
            <a:spLocks noGrp="1"/>
          </p:cNvSpPr>
          <p:nvPr>
            <p:ph type="sldNum" sz="quarter" idx="2"/>
          </p:nvPr>
        </p:nvSpPr>
        <p:spPr>
          <a:xfrm>
            <a:off x="8156292" y="6248400"/>
            <a:ext cx="301909" cy="307340"/>
          </a:xfrm>
          <a:prstGeom prst="rect">
            <a:avLst/>
          </a:prstGeom>
        </p:spPr>
        <p:txBody>
          <a:bodyPr anchor="t"/>
          <a:lstStyle>
            <a:lvl1pPr algn="r">
              <a:defRPr b="1">
                <a:solidFill>
                  <a:srgbClr val="BBE0E3"/>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224658278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2CD15A-F5DA-4546-B849-4856E1D08C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02E6AB-71DD-3246-814B-853C56CE96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3F992A-A427-6B4A-8BA4-3B59FD479FF9}"/>
              </a:ext>
            </a:extLst>
          </p:cNvPr>
          <p:cNvSpPr>
            <a:spLocks noGrp="1" noChangeArrowheads="1"/>
          </p:cNvSpPr>
          <p:nvPr>
            <p:ph type="sldNum" sz="quarter" idx="12"/>
          </p:nvPr>
        </p:nvSpPr>
        <p:spPr>
          <a:ln/>
        </p:spPr>
        <p:txBody>
          <a:bodyPr/>
          <a:lstStyle>
            <a:lvl1pPr>
              <a:defRPr/>
            </a:lvl1pPr>
          </a:lstStyle>
          <a:p>
            <a:fld id="{F42928CA-24B7-F748-86A2-CA2B88160ECF}" type="slidenum">
              <a:rPr lang="en-US" altLang="en-US"/>
              <a:pPr/>
              <a:t>‹#›</a:t>
            </a:fld>
            <a:endParaRPr lang="en-US" altLang="en-US"/>
          </a:p>
        </p:txBody>
      </p:sp>
    </p:spTree>
    <p:extLst>
      <p:ext uri="{BB962C8B-B14F-4D97-AF65-F5344CB8AC3E}">
        <p14:creationId xmlns:p14="http://schemas.microsoft.com/office/powerpoint/2010/main" val="17678504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8_Title and Content">
    <p:bg>
      <p:bgPr>
        <a:solidFill>
          <a:srgbClr val="000000"/>
        </a:solidFill>
        <a:effectLst/>
      </p:bgPr>
    </p:bg>
    <p:spTree>
      <p:nvGrpSpPr>
        <p:cNvPr id="1" name=""/>
        <p:cNvGrpSpPr/>
        <p:nvPr/>
      </p:nvGrpSpPr>
      <p:grpSpPr>
        <a:xfrm>
          <a:off x="0" y="0"/>
          <a:ext cx="0" cy="0"/>
          <a:chOff x="0" y="0"/>
          <a:chExt cx="0" cy="0"/>
        </a:xfrm>
      </p:grpSpPr>
      <p:grpSp>
        <p:nvGrpSpPr>
          <p:cNvPr id="1316" name="Group 2"/>
          <p:cNvGrpSpPr/>
          <p:nvPr/>
        </p:nvGrpSpPr>
        <p:grpSpPr>
          <a:xfrm>
            <a:off x="0" y="3902075"/>
            <a:ext cx="3400426" cy="2949575"/>
            <a:chOff x="0" y="0"/>
            <a:chExt cx="3400425" cy="2949575"/>
          </a:xfrm>
        </p:grpSpPr>
        <p:sp>
          <p:nvSpPr>
            <p:cNvPr id="1309" name="Freeform 3"/>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10" name="Freeform 4"/>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11" name="Freeform 5"/>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12" name="Freeform 6"/>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13" name="Oval 7"/>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14" name="Oval 8"/>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15" name="Oval 9"/>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317" name="Title Text"/>
          <p:cNvSpPr txBox="1">
            <a:spLocks noGrp="1"/>
          </p:cNvSpPr>
          <p:nvPr>
            <p:ph type="title"/>
          </p:nvPr>
        </p:nvSpPr>
        <p:spPr>
          <a:xfrm>
            <a:off x="457200" y="277813"/>
            <a:ext cx="8229600" cy="1139826"/>
          </a:xfrm>
          <a:prstGeom prst="rect">
            <a:avLst/>
          </a:prstGeom>
        </p:spPr>
        <p:txBody>
          <a:bodyPr anchor="ctr"/>
          <a:lstStyle>
            <a:lvl1pPr algn="ctr">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318" name="Body Level One…"/>
          <p:cNvSpPr txBox="1">
            <a:spLocks noGrp="1"/>
          </p:cNvSpPr>
          <p:nvPr>
            <p:ph type="body" idx="1"/>
          </p:nvPr>
        </p:nvSpPr>
        <p:spPr>
          <a:xfrm>
            <a:off x="457200" y="1600200"/>
            <a:ext cx="8229600" cy="4530725"/>
          </a:xfrm>
          <a:prstGeom prst="rect">
            <a:avLst/>
          </a:prstGeom>
        </p:spPr>
        <p:txBody>
          <a:bodyPr>
            <a:normAutofit/>
          </a:bodyPr>
          <a:lstStyle>
            <a:lvl1pPr>
              <a:buClr>
                <a:srgbClr val="FFFFCC"/>
              </a:buClr>
              <a:buSzPct val="75000"/>
              <a:buChar char="●"/>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1pPr>
            <a:lvl2pPr>
              <a:buClr>
                <a:srgbClr val="FFFFCC"/>
              </a:buClr>
              <a:buSzPct val="75000"/>
              <a:buChar char="●"/>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2pPr>
            <a:lvl3pPr>
              <a:buClr>
                <a:srgbClr val="FFFFCC"/>
              </a:buClr>
              <a:buSzPct val="75000"/>
              <a:buChar char="●"/>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3pPr>
            <a:lvl4pPr>
              <a:buClr>
                <a:srgbClr val="FFFFCC"/>
              </a:buClr>
              <a:buSzPct val="75000"/>
              <a:buChar char="●"/>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4pPr>
            <a:lvl5pPr>
              <a:buClr>
                <a:srgbClr val="FFFFCC"/>
              </a:buClr>
              <a:buSzPct val="75000"/>
              <a:buChar char="●"/>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19" name="Slide Number"/>
          <p:cNvSpPr txBox="1">
            <a:spLocks noGrp="1"/>
          </p:cNvSpPr>
          <p:nvPr>
            <p:ph type="sldNum" sz="quarter" idx="2"/>
          </p:nvPr>
        </p:nvSpPr>
        <p:spPr>
          <a:xfrm>
            <a:off x="8441397" y="6248400"/>
            <a:ext cx="245404" cy="226986"/>
          </a:xfrm>
          <a:prstGeom prst="rect">
            <a:avLst/>
          </a:prstGeom>
        </p:spPr>
        <p:txBody>
          <a:bodyPr anchor="t"/>
          <a:lstStyle>
            <a:lvl1pPr algn="r">
              <a:defRPr sz="1000" b="1">
                <a:solidFill>
                  <a:schemeClr val="accent3">
                    <a:lumOff val="44000"/>
                  </a:schemeClr>
                </a:solidFill>
                <a:effectLst>
                  <a:outerShdw blurRad="38100" dist="38100" dir="2700000" rotWithShape="0">
                    <a:srgbClr val="000000"/>
                  </a:outerShdw>
                </a:effectLst>
              </a:defRPr>
            </a:lvl1pPr>
          </a:lstStyle>
          <a:p>
            <a:fld id="{86CB4B4D-7CA3-9044-876B-883B54F8677D}" type="slidenum">
              <a:rPr/>
              <a:pPr/>
              <a:t>‹#›</a:t>
            </a:fld>
            <a:endParaRPr/>
          </a:p>
        </p:txBody>
      </p:sp>
    </p:spTree>
    <p:extLst>
      <p:ext uri="{BB962C8B-B14F-4D97-AF65-F5344CB8AC3E}">
        <p14:creationId xmlns:p14="http://schemas.microsoft.com/office/powerpoint/2010/main" val="4079147935"/>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9_Title and Content">
    <p:bg>
      <p:bgPr>
        <a:gradFill flip="none" rotWithShape="1">
          <a:gsLst>
            <a:gs pos="0">
              <a:srgbClr val="000058"/>
            </a:gs>
            <a:gs pos="100000">
              <a:srgbClr val="000099"/>
            </a:gs>
          </a:gsLst>
          <a:lin ang="2700000" scaled="0"/>
        </a:gradFill>
        <a:effectLst/>
      </p:bgPr>
    </p:bg>
    <p:spTree>
      <p:nvGrpSpPr>
        <p:cNvPr id="1" name=""/>
        <p:cNvGrpSpPr/>
        <p:nvPr/>
      </p:nvGrpSpPr>
      <p:grpSpPr>
        <a:xfrm>
          <a:off x="0" y="0"/>
          <a:ext cx="0" cy="0"/>
          <a:chOff x="0" y="0"/>
          <a:chExt cx="0" cy="0"/>
        </a:xfrm>
      </p:grpSpPr>
      <p:grpSp>
        <p:nvGrpSpPr>
          <p:cNvPr id="1367" name="Group 2"/>
          <p:cNvGrpSpPr/>
          <p:nvPr/>
        </p:nvGrpSpPr>
        <p:grpSpPr>
          <a:xfrm>
            <a:off x="-1" y="-1"/>
            <a:ext cx="9145589" cy="6856415"/>
            <a:chOff x="0" y="0"/>
            <a:chExt cx="9145587" cy="6856413"/>
          </a:xfrm>
        </p:grpSpPr>
        <p:sp>
          <p:nvSpPr>
            <p:cNvPr id="1326" name="Freeform 3"/>
            <p:cNvSpPr/>
            <p:nvPr/>
          </p:nvSpPr>
          <p:spPr>
            <a:xfrm>
              <a:off x="0" y="19049"/>
              <a:ext cx="9140826" cy="5195889"/>
            </a:xfrm>
            <a:custGeom>
              <a:avLst/>
              <a:gdLst/>
              <a:ahLst/>
              <a:cxnLst>
                <a:cxn ang="0">
                  <a:pos x="wd2" y="hd2"/>
                </a:cxn>
                <a:cxn ang="5400000">
                  <a:pos x="wd2" y="hd2"/>
                </a:cxn>
                <a:cxn ang="10800000">
                  <a:pos x="wd2" y="hd2"/>
                </a:cxn>
                <a:cxn ang="16200000">
                  <a:pos x="wd2" y="hd2"/>
                </a:cxn>
              </a:cxnLst>
              <a:rect l="0" t="0" r="r" b="b"/>
              <a:pathLst>
                <a:path w="21600" h="21600"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00051"/>
                </a:gs>
                <a:gs pos="100000">
                  <a:srgbClr val="00008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27" name="Freeform 4"/>
            <p:cNvSpPr/>
            <p:nvPr/>
          </p:nvSpPr>
          <p:spPr>
            <a:xfrm>
              <a:off x="236538" y="-1"/>
              <a:ext cx="8904287" cy="5148264"/>
            </a:xfrm>
            <a:custGeom>
              <a:avLst/>
              <a:gdLst/>
              <a:ahLst/>
              <a:cxnLst>
                <a:cxn ang="0">
                  <a:pos x="wd2" y="hd2"/>
                </a:cxn>
                <a:cxn ang="5400000">
                  <a:pos x="wd2" y="hd2"/>
                </a:cxn>
                <a:cxn ang="10800000">
                  <a:pos x="wd2" y="hd2"/>
                </a:cxn>
                <a:cxn ang="16200000">
                  <a:pos x="wd2" y="hd2"/>
                </a:cxn>
              </a:cxnLst>
              <a:rect l="0" t="0" r="r" b="b"/>
              <a:pathLst>
                <a:path w="21600" h="21600"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28" name="Freeform 5"/>
            <p:cNvSpPr/>
            <p:nvPr/>
          </p:nvSpPr>
          <p:spPr>
            <a:xfrm>
              <a:off x="-1" y="5449888"/>
              <a:ext cx="6410326" cy="303213"/>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21600" y="21600"/>
                  </a:lnTo>
                  <a:lnTo>
                    <a:pt x="21600" y="16200"/>
                  </a:lnTo>
                  <a:lnTo>
                    <a:pt x="0" y="0"/>
                  </a:lnTo>
                  <a:lnTo>
                    <a:pt x="0" y="17550"/>
                  </a:lnTo>
                  <a:close/>
                </a:path>
              </a:pathLst>
            </a:custGeom>
            <a:gradFill flip="none" rotWithShape="1">
              <a:gsLst>
                <a:gs pos="0">
                  <a:srgbClr val="000061"/>
                </a:gs>
                <a:gs pos="100000">
                  <a:srgbClr val="00008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29" name="Freeform 6"/>
            <p:cNvSpPr/>
            <p:nvPr/>
          </p:nvSpPr>
          <p:spPr>
            <a:xfrm>
              <a:off x="6410325" y="5678488"/>
              <a:ext cx="2730501" cy="103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636"/>
                  </a:lnTo>
                  <a:lnTo>
                    <a:pt x="0" y="0"/>
                  </a:lnTo>
                  <a:lnTo>
                    <a:pt x="0" y="15709"/>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30" name="Freeform 7"/>
            <p:cNvSpPr/>
            <p:nvPr/>
          </p:nvSpPr>
          <p:spPr>
            <a:xfrm>
              <a:off x="-1" y="5915025"/>
              <a:ext cx="7594601" cy="522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055"/>
                  </a:lnTo>
                  <a:lnTo>
                    <a:pt x="21600" y="0"/>
                  </a:lnTo>
                  <a:lnTo>
                    <a:pt x="0" y="7025"/>
                  </a:lnTo>
                  <a:lnTo>
                    <a:pt x="0" y="21600"/>
                  </a:lnTo>
                  <a:close/>
                </a:path>
              </a:pathLst>
            </a:custGeom>
            <a:gradFill flip="none" rotWithShape="1">
              <a:gsLst>
                <a:gs pos="0">
                  <a:srgbClr val="00007D"/>
                </a:gs>
                <a:gs pos="100000">
                  <a:srgbClr val="000099"/>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31" name="Freeform 8"/>
            <p:cNvSpPr/>
            <p:nvPr/>
          </p:nvSpPr>
          <p:spPr>
            <a:xfrm>
              <a:off x="7594600" y="5876925"/>
              <a:ext cx="1546226" cy="160339"/>
            </a:xfrm>
            <a:custGeom>
              <a:avLst/>
              <a:gdLst/>
              <a:ahLst/>
              <a:cxnLst>
                <a:cxn ang="0">
                  <a:pos x="wd2" y="hd2"/>
                </a:cxn>
                <a:cxn ang="5400000">
                  <a:pos x="wd2" y="hd2"/>
                </a:cxn>
                <a:cxn ang="10800000">
                  <a:pos x="wd2" y="hd2"/>
                </a:cxn>
                <a:cxn ang="16200000">
                  <a:pos x="wd2" y="hd2"/>
                </a:cxn>
              </a:cxnLst>
              <a:rect l="0" t="0" r="r" b="b"/>
              <a:pathLst>
                <a:path w="21600" h="21600" extrusionOk="0">
                  <a:moveTo>
                    <a:pt x="21600" y="10265"/>
                  </a:moveTo>
                  <a:lnTo>
                    <a:pt x="21600" y="0"/>
                  </a:lnTo>
                  <a:lnTo>
                    <a:pt x="0" y="5133"/>
                  </a:lnTo>
                  <a:lnTo>
                    <a:pt x="0" y="21600"/>
                  </a:lnTo>
                  <a:lnTo>
                    <a:pt x="21600" y="10265"/>
                  </a:lnTo>
                  <a:close/>
                </a:path>
              </a:pathLst>
            </a:custGeom>
            <a:solidFill>
              <a:srgbClr val="00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32" name="Freeform 9"/>
            <p:cNvSpPr/>
            <p:nvPr/>
          </p:nvSpPr>
          <p:spPr>
            <a:xfrm>
              <a:off x="5745162" y="6056313"/>
              <a:ext cx="3395663" cy="3143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018"/>
                  </a:lnTo>
                  <a:lnTo>
                    <a:pt x="0" y="21600"/>
                  </a:lnTo>
                  <a:lnTo>
                    <a:pt x="21600" y="0"/>
                  </a:lnTo>
                  <a:close/>
                </a:path>
              </a:pathLst>
            </a:custGeom>
            <a:solidFill>
              <a:srgbClr val="00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33" name="Freeform 10"/>
            <p:cNvSpPr/>
            <p:nvPr/>
          </p:nvSpPr>
          <p:spPr>
            <a:xfrm>
              <a:off x="0" y="6303963"/>
              <a:ext cx="5745163" cy="5524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54" y="21600"/>
                  </a:lnTo>
                  <a:lnTo>
                    <a:pt x="21600" y="2607"/>
                  </a:lnTo>
                  <a:lnTo>
                    <a:pt x="21600" y="0"/>
                  </a:lnTo>
                  <a:lnTo>
                    <a:pt x="0" y="16386"/>
                  </a:lnTo>
                  <a:lnTo>
                    <a:pt x="0" y="2160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34" name="Freeform 11"/>
            <p:cNvSpPr/>
            <p:nvPr/>
          </p:nvSpPr>
          <p:spPr>
            <a:xfrm>
              <a:off x="3328987" y="6418263"/>
              <a:ext cx="3990976" cy="438151"/>
            </a:xfrm>
            <a:custGeom>
              <a:avLst/>
              <a:gdLst/>
              <a:ahLst/>
              <a:cxnLst>
                <a:cxn ang="0">
                  <a:pos x="wd2" y="hd2"/>
                </a:cxn>
                <a:cxn ang="5400000">
                  <a:pos x="wd2" y="hd2"/>
                </a:cxn>
                <a:cxn ang="10800000">
                  <a:pos x="wd2" y="hd2"/>
                </a:cxn>
                <a:cxn ang="16200000">
                  <a:pos x="wd2" y="hd2"/>
                </a:cxn>
              </a:cxnLst>
              <a:rect l="0" t="0" r="r" b="b"/>
              <a:pathLst>
                <a:path w="21600" h="21600" extrusionOk="0">
                  <a:moveTo>
                    <a:pt x="18725" y="21600"/>
                  </a:moveTo>
                  <a:lnTo>
                    <a:pt x="21600" y="15965"/>
                  </a:lnTo>
                  <a:lnTo>
                    <a:pt x="19395" y="0"/>
                  </a:lnTo>
                  <a:lnTo>
                    <a:pt x="0" y="21600"/>
                  </a:lnTo>
                  <a:lnTo>
                    <a:pt x="18725" y="21600"/>
                  </a:lnTo>
                  <a:close/>
                </a:path>
              </a:pathLst>
            </a:custGeom>
            <a:solidFill>
              <a:srgbClr val="00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35" name="Freeform 12"/>
            <p:cNvSpPr/>
            <p:nvPr/>
          </p:nvSpPr>
          <p:spPr>
            <a:xfrm>
              <a:off x="6911975" y="6142038"/>
              <a:ext cx="2228850" cy="600076"/>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9943"/>
                  </a:lnTo>
                  <a:lnTo>
                    <a:pt x="3951" y="21600"/>
                  </a:lnTo>
                  <a:lnTo>
                    <a:pt x="21600" y="7200"/>
                  </a:lnTo>
                  <a:close/>
                </a:path>
              </a:pathLst>
            </a:custGeom>
            <a:gradFill flip="none" rotWithShape="1">
              <a:gsLst>
                <a:gs pos="0">
                  <a:srgbClr val="000099"/>
                </a:gs>
                <a:gs pos="100000">
                  <a:srgbClr val="08089C"/>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36" name="Freeform 13"/>
            <p:cNvSpPr/>
            <p:nvPr/>
          </p:nvSpPr>
          <p:spPr>
            <a:xfrm>
              <a:off x="7985125" y="5002213"/>
              <a:ext cx="1155700" cy="381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540"/>
                  </a:lnTo>
                  <a:lnTo>
                    <a:pt x="21600" y="21600"/>
                  </a:lnTo>
                  <a:close/>
                </a:path>
              </a:pathLst>
            </a:custGeom>
            <a:solidFill>
              <a:srgbClr val="00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37" name="Freeform 14"/>
            <p:cNvSpPr/>
            <p:nvPr/>
          </p:nvSpPr>
          <p:spPr>
            <a:xfrm>
              <a:off x="0" y="2359025"/>
              <a:ext cx="7985126" cy="2652713"/>
            </a:xfrm>
            <a:custGeom>
              <a:avLst/>
              <a:gdLst/>
              <a:ahLst/>
              <a:cxnLst>
                <a:cxn ang="0">
                  <a:pos x="wd2" y="hd2"/>
                </a:cxn>
                <a:cxn ang="5400000">
                  <a:pos x="wd2" y="hd2"/>
                </a:cxn>
                <a:cxn ang="10800000">
                  <a:pos x="wd2" y="hd2"/>
                </a:cxn>
                <a:cxn ang="16200000">
                  <a:pos x="wd2" y="hd2"/>
                </a:cxn>
              </a:cxnLst>
              <a:rect l="0" t="0" r="r" b="b"/>
              <a:pathLst>
                <a:path w="21600" h="21600" extrusionOk="0">
                  <a:moveTo>
                    <a:pt x="0" y="930"/>
                  </a:moveTo>
                  <a:lnTo>
                    <a:pt x="21600" y="21600"/>
                  </a:lnTo>
                  <a:lnTo>
                    <a:pt x="21600" y="21522"/>
                  </a:lnTo>
                  <a:lnTo>
                    <a:pt x="0" y="0"/>
                  </a:lnTo>
                  <a:lnTo>
                    <a:pt x="0" y="930"/>
                  </a:lnTo>
                  <a:close/>
                </a:path>
              </a:pathLst>
            </a:custGeom>
            <a:gradFill flip="none" rotWithShape="1">
              <a:gsLst>
                <a:gs pos="0">
                  <a:srgbClr val="000053"/>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38" name="Freeform 15"/>
            <p:cNvSpPr/>
            <p:nvPr/>
          </p:nvSpPr>
          <p:spPr>
            <a:xfrm>
              <a:off x="7985125" y="4840287"/>
              <a:ext cx="1155700"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192"/>
                  </a:lnTo>
                  <a:lnTo>
                    <a:pt x="0" y="0"/>
                  </a:lnTo>
                  <a:lnTo>
                    <a:pt x="0" y="3668"/>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39" name="Freeform 16"/>
            <p:cNvSpPr/>
            <p:nvPr/>
          </p:nvSpPr>
          <p:spPr>
            <a:xfrm>
              <a:off x="0" y="1454150"/>
              <a:ext cx="7985126" cy="3471863"/>
            </a:xfrm>
            <a:custGeom>
              <a:avLst/>
              <a:gdLst/>
              <a:ahLst/>
              <a:cxnLst>
                <a:cxn ang="0">
                  <a:pos x="wd2" y="hd2"/>
                </a:cxn>
                <a:cxn ang="5400000">
                  <a:pos x="wd2" y="hd2"/>
                </a:cxn>
                <a:cxn ang="10800000">
                  <a:pos x="wd2" y="hd2"/>
                </a:cxn>
                <a:cxn ang="16200000">
                  <a:pos x="wd2" y="hd2"/>
                </a:cxn>
              </a:cxnLst>
              <a:rect l="0" t="0" r="r" b="b"/>
              <a:pathLst>
                <a:path w="21600" h="21600" extrusionOk="0">
                  <a:moveTo>
                    <a:pt x="0" y="3909"/>
                  </a:moveTo>
                  <a:lnTo>
                    <a:pt x="21600" y="21600"/>
                  </a:lnTo>
                  <a:lnTo>
                    <a:pt x="21600" y="21067"/>
                  </a:lnTo>
                  <a:lnTo>
                    <a:pt x="0" y="0"/>
                  </a:lnTo>
                  <a:lnTo>
                    <a:pt x="0" y="3909"/>
                  </a:lnTo>
                  <a:close/>
                </a:path>
              </a:pathLst>
            </a:custGeom>
            <a:gradFill flip="none" rotWithShape="1">
              <a:gsLst>
                <a:gs pos="0">
                  <a:srgbClr val="000055"/>
                </a:gs>
                <a:gs pos="100000">
                  <a:srgbClr val="00008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40" name="Freeform 17"/>
            <p:cNvSpPr/>
            <p:nvPr/>
          </p:nvSpPr>
          <p:spPr>
            <a:xfrm>
              <a:off x="3641725" y="-1"/>
              <a:ext cx="5014913" cy="432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77" y="21600"/>
                  </a:lnTo>
                  <a:lnTo>
                    <a:pt x="21600" y="21418"/>
                  </a:lnTo>
                  <a:lnTo>
                    <a:pt x="697" y="0"/>
                  </a:lnTo>
                  <a:lnTo>
                    <a:pt x="0" y="0"/>
                  </a:lnTo>
                  <a:close/>
                </a:path>
              </a:pathLst>
            </a:custGeom>
            <a:gradFill flip="none" rotWithShape="1">
              <a:gsLst>
                <a:gs pos="0">
                  <a:srgbClr val="00006B"/>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41" name="Freeform 18"/>
            <p:cNvSpPr/>
            <p:nvPr/>
          </p:nvSpPr>
          <p:spPr>
            <a:xfrm>
              <a:off x="8628062" y="4289425"/>
              <a:ext cx="512763" cy="474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999"/>
                  </a:lnTo>
                  <a:lnTo>
                    <a:pt x="1204" y="0"/>
                  </a:lnTo>
                  <a:lnTo>
                    <a:pt x="0" y="1662"/>
                  </a:lnTo>
                  <a:lnTo>
                    <a:pt x="21600" y="21600"/>
                  </a:lnTo>
                  <a:close/>
                </a:path>
              </a:pathLst>
            </a:custGeom>
            <a:gradFill flip="none" rotWithShape="1">
              <a:gsLst>
                <a:gs pos="0">
                  <a:srgbClr val="000099"/>
                </a:gs>
                <a:gs pos="100000">
                  <a:srgbClr val="0F0F9F"/>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42" name="Freeform 19"/>
            <p:cNvSpPr/>
            <p:nvPr/>
          </p:nvSpPr>
          <p:spPr>
            <a:xfrm>
              <a:off x="8694737" y="4108450"/>
              <a:ext cx="446088" cy="5318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1155"/>
                  </a:lnTo>
                  <a:lnTo>
                    <a:pt x="7379" y="0"/>
                  </a:lnTo>
                  <a:lnTo>
                    <a:pt x="0" y="5803"/>
                  </a:lnTo>
                  <a:lnTo>
                    <a:pt x="21600" y="21600"/>
                  </a:lnTo>
                  <a:close/>
                </a:path>
              </a:pathLst>
            </a:custGeom>
            <a:solidFill>
              <a:srgbClr val="00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43" name="Freeform 20"/>
            <p:cNvSpPr/>
            <p:nvPr/>
          </p:nvSpPr>
          <p:spPr>
            <a:xfrm>
              <a:off x="3895725" y="0"/>
              <a:ext cx="4951413" cy="42513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6" y="21600"/>
                  </a:lnTo>
                  <a:lnTo>
                    <a:pt x="21600" y="20875"/>
                  </a:lnTo>
                  <a:lnTo>
                    <a:pt x="2650" y="0"/>
                  </a:lnTo>
                  <a:lnTo>
                    <a:pt x="0" y="0"/>
                  </a:lnTo>
                  <a:close/>
                </a:path>
              </a:pathLst>
            </a:custGeom>
            <a:gradFill flip="none" rotWithShape="1">
              <a:gsLst>
                <a:gs pos="0">
                  <a:srgbClr val="000047"/>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1346" name="Freeform 21"/>
            <p:cNvGrpSpPr/>
            <p:nvPr/>
          </p:nvGrpSpPr>
          <p:grpSpPr>
            <a:xfrm>
              <a:off x="8931274" y="4022725"/>
              <a:ext cx="209551" cy="209551"/>
              <a:chOff x="0" y="0"/>
              <a:chExt cx="209550" cy="209550"/>
            </a:xfrm>
          </p:grpSpPr>
          <p:sp>
            <p:nvSpPr>
              <p:cNvPr id="1344" name="Line"/>
              <p:cNvSpPr/>
              <p:nvPr/>
            </p:nvSpPr>
            <p:spPr>
              <a:xfrm flipH="1" flipV="1">
                <a:off x="-1" y="0"/>
                <a:ext cx="209551" cy="209551"/>
              </a:xfrm>
              <a:prstGeom prst="line">
                <a:avLst/>
              </a:prstGeom>
              <a:noFill/>
              <a:ln w="12700" cap="flat">
                <a:noFill/>
                <a:miter lim="400000"/>
              </a:ln>
              <a:effectLst/>
            </p:spPr>
            <p:txBody>
              <a:bodyPr wrap="square" lIns="45719" tIns="45719" rIns="45719" bIns="45719" numCol="1" anchor="t">
                <a:noAutofit/>
              </a:bodyPr>
              <a:lstStyle/>
              <a:p>
                <a:endParaRPr/>
              </a:p>
            </p:txBody>
          </p:sp>
          <p:sp>
            <p:nvSpPr>
              <p:cNvPr id="1345" name="Line"/>
              <p:cNvSpPr/>
              <p:nvPr/>
            </p:nvSpPr>
            <p:spPr>
              <a:xfrm>
                <a:off x="-1" y="0"/>
                <a:ext cx="209551" cy="209551"/>
              </a:xfrm>
              <a:prstGeom prst="line">
                <a:avLst/>
              </a:prstGeom>
              <a:noFill/>
              <a:ln w="12700" cap="flat">
                <a:noFill/>
                <a:miter lim="400000"/>
              </a:ln>
              <a:effectLst/>
            </p:spPr>
            <p:txBody>
              <a:bodyPr wrap="square" lIns="45719" tIns="45719" rIns="45719" bIns="45719" numCol="1" anchor="t">
                <a:noAutofit/>
              </a:bodyPr>
              <a:lstStyle/>
              <a:p>
                <a:endParaRPr/>
              </a:p>
            </p:txBody>
          </p:sp>
        </p:grpSp>
        <p:sp>
          <p:nvSpPr>
            <p:cNvPr id="1347" name="Freeform 22"/>
            <p:cNvSpPr/>
            <p:nvPr/>
          </p:nvSpPr>
          <p:spPr>
            <a:xfrm>
              <a:off x="4940300" y="0"/>
              <a:ext cx="3990975" cy="4022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566" y="0"/>
                  </a:lnTo>
                  <a:lnTo>
                    <a:pt x="0" y="0"/>
                  </a:lnTo>
                  <a:close/>
                </a:path>
              </a:pathLst>
            </a:custGeom>
            <a:gradFill flip="none" rotWithShape="1">
              <a:gsLst>
                <a:gs pos="0">
                  <a:srgbClr val="00004F"/>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48" name="Freeform 23"/>
            <p:cNvSpPr/>
            <p:nvPr/>
          </p:nvSpPr>
          <p:spPr>
            <a:xfrm>
              <a:off x="5537200" y="0"/>
              <a:ext cx="3489325" cy="393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82" y="21600"/>
                  </a:lnTo>
                  <a:lnTo>
                    <a:pt x="21600" y="21548"/>
                  </a:lnTo>
                  <a:lnTo>
                    <a:pt x="3112" y="0"/>
                  </a:lnTo>
                  <a:lnTo>
                    <a:pt x="0" y="0"/>
                  </a:lnTo>
                  <a:close/>
                </a:path>
              </a:pathLst>
            </a:custGeom>
            <a:gradFill flip="none" rotWithShape="1">
              <a:gsLst>
                <a:gs pos="0">
                  <a:srgbClr val="000065"/>
                </a:gs>
                <a:gs pos="100000">
                  <a:srgbClr val="000080"/>
                </a:gs>
              </a:gsLst>
              <a:lin ang="54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49" name="Freeform 24"/>
            <p:cNvSpPr/>
            <p:nvPr/>
          </p:nvSpPr>
          <p:spPr>
            <a:xfrm>
              <a:off x="9007475" y="3927475"/>
              <a:ext cx="133350" cy="152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250"/>
                  </a:lnTo>
                  <a:lnTo>
                    <a:pt x="3086" y="0"/>
                  </a:lnTo>
                  <a:lnTo>
                    <a:pt x="0" y="1350"/>
                  </a:lnTo>
                  <a:lnTo>
                    <a:pt x="21600" y="21600"/>
                  </a:lnTo>
                  <a:close/>
                </a:path>
              </a:pathLst>
            </a:custGeom>
            <a:gradFill flip="none" rotWithShape="1">
              <a:gsLst>
                <a:gs pos="0">
                  <a:srgbClr val="000099"/>
                </a:gs>
                <a:gs pos="100000">
                  <a:srgbClr val="1717A2"/>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50" name="Freeform 25"/>
            <p:cNvSpPr/>
            <p:nvPr/>
          </p:nvSpPr>
          <p:spPr>
            <a:xfrm>
              <a:off x="8894762" y="1349375"/>
              <a:ext cx="246063" cy="8191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40"/>
                  </a:lnTo>
                  <a:lnTo>
                    <a:pt x="10730" y="0"/>
                  </a:lnTo>
                  <a:lnTo>
                    <a:pt x="0" y="8037"/>
                  </a:lnTo>
                  <a:lnTo>
                    <a:pt x="21600" y="21600"/>
                  </a:lnTo>
                  <a:close/>
                </a:path>
              </a:pathLst>
            </a:custGeom>
            <a:solidFill>
              <a:srgbClr val="00008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51" name="Freeform 26"/>
            <p:cNvSpPr/>
            <p:nvPr/>
          </p:nvSpPr>
          <p:spPr>
            <a:xfrm>
              <a:off x="8107362" y="-1"/>
              <a:ext cx="909638" cy="1654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02" y="21600"/>
                  </a:lnTo>
                  <a:lnTo>
                    <a:pt x="21600" y="17624"/>
                  </a:lnTo>
                  <a:lnTo>
                    <a:pt x="9445" y="0"/>
                  </a:lnTo>
                  <a:lnTo>
                    <a:pt x="0" y="0"/>
                  </a:lnTo>
                  <a:close/>
                </a:path>
              </a:pathLst>
            </a:custGeom>
            <a:gradFill flip="none" rotWithShape="1">
              <a:gsLst>
                <a:gs pos="0">
                  <a:srgbClr val="000055"/>
                </a:gs>
                <a:gs pos="100000">
                  <a:srgbClr val="000080"/>
                </a:gs>
              </a:gsLst>
              <a:lin ang="54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52" name="Freeform 27"/>
            <p:cNvSpPr/>
            <p:nvPr/>
          </p:nvSpPr>
          <p:spPr>
            <a:xfrm>
              <a:off x="8589962" y="-1"/>
              <a:ext cx="541338" cy="1263652"/>
            </a:xfrm>
            <a:custGeom>
              <a:avLst/>
              <a:gdLst/>
              <a:ahLst/>
              <a:cxnLst>
                <a:cxn ang="0">
                  <a:pos x="wd2" y="hd2"/>
                </a:cxn>
                <a:cxn ang="5400000">
                  <a:pos x="wd2" y="hd2"/>
                </a:cxn>
                <a:cxn ang="10800000">
                  <a:pos x="wd2" y="hd2"/>
                </a:cxn>
                <a:cxn ang="16200000">
                  <a:pos x="wd2" y="hd2"/>
                </a:cxn>
              </a:cxnLst>
              <a:rect l="0" t="0" r="r" b="b"/>
              <a:pathLst>
                <a:path w="21600" h="21600" extrusionOk="0">
                  <a:moveTo>
                    <a:pt x="9121" y="0"/>
                  </a:moveTo>
                  <a:lnTo>
                    <a:pt x="0" y="0"/>
                  </a:lnTo>
                  <a:lnTo>
                    <a:pt x="18179" y="21600"/>
                  </a:lnTo>
                  <a:lnTo>
                    <a:pt x="21600" y="17697"/>
                  </a:lnTo>
                  <a:lnTo>
                    <a:pt x="9121" y="0"/>
                  </a:lnTo>
                  <a:close/>
                </a:path>
              </a:pathLst>
            </a:custGeom>
            <a:gradFill flip="none" rotWithShape="1">
              <a:gsLst>
                <a:gs pos="0">
                  <a:srgbClr val="000059"/>
                </a:gs>
                <a:gs pos="100000">
                  <a:srgbClr val="000080"/>
                </a:gs>
              </a:gsLst>
              <a:lin ang="54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53" name="Freeform 28"/>
            <p:cNvSpPr/>
            <p:nvPr/>
          </p:nvSpPr>
          <p:spPr>
            <a:xfrm>
              <a:off x="9045575" y="1036637"/>
              <a:ext cx="95250" cy="49371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21600" y="21600"/>
                  </a:lnTo>
                  <a:lnTo>
                    <a:pt x="21600" y="415"/>
                  </a:lnTo>
                  <a:lnTo>
                    <a:pt x="19440" y="0"/>
                  </a:lnTo>
                  <a:lnTo>
                    <a:pt x="0" y="9969"/>
                  </a:lnTo>
                  <a:close/>
                </a:path>
              </a:pathLst>
            </a:custGeom>
            <a:solidFill>
              <a:srgbClr val="00008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54" name="Freeform 29"/>
            <p:cNvSpPr/>
            <p:nvPr/>
          </p:nvSpPr>
          <p:spPr>
            <a:xfrm>
              <a:off x="3175" y="2541587"/>
              <a:ext cx="9131301" cy="2959102"/>
            </a:xfrm>
            <a:custGeom>
              <a:avLst/>
              <a:gdLst/>
              <a:ahLst/>
              <a:cxnLst>
                <a:cxn ang="0">
                  <a:pos x="wd2" y="hd2"/>
                </a:cxn>
                <a:cxn ang="5400000">
                  <a:pos x="wd2" y="hd2"/>
                </a:cxn>
                <a:cxn ang="10800000">
                  <a:pos x="wd2" y="hd2"/>
                </a:cxn>
                <a:cxn ang="16200000">
                  <a:pos x="wd2" y="hd2"/>
                </a:cxn>
              </a:cxnLst>
              <a:rect l="0" t="0" r="r" b="b"/>
              <a:pathLst>
                <a:path w="21600" h="21600" extrusionOk="0">
                  <a:moveTo>
                    <a:pt x="0" y="4299"/>
                  </a:moveTo>
                  <a:lnTo>
                    <a:pt x="21600" y="21600"/>
                  </a:lnTo>
                  <a:lnTo>
                    <a:pt x="21600" y="21252"/>
                  </a:lnTo>
                  <a:lnTo>
                    <a:pt x="0" y="0"/>
                  </a:lnTo>
                  <a:lnTo>
                    <a:pt x="0" y="4299"/>
                  </a:lnTo>
                  <a:close/>
                </a:path>
              </a:pathLst>
            </a:custGeom>
            <a:gradFill flip="none" rotWithShape="1">
              <a:gsLst>
                <a:gs pos="0">
                  <a:srgbClr val="000061"/>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55" name="Freeform 30"/>
            <p:cNvSpPr/>
            <p:nvPr/>
          </p:nvSpPr>
          <p:spPr>
            <a:xfrm>
              <a:off x="9132887" y="552767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21600"/>
                  </a:lnTo>
                  <a:lnTo>
                    <a:pt x="21600" y="21600"/>
                  </a:lnTo>
                  <a:close/>
                </a:path>
              </a:pathLst>
            </a:custGeom>
            <a:solidFill>
              <a:srgbClr val="18FF0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56" name="Freeform 31"/>
            <p:cNvSpPr/>
            <p:nvPr/>
          </p:nvSpPr>
          <p:spPr>
            <a:xfrm>
              <a:off x="3175" y="3416300"/>
              <a:ext cx="9131301" cy="2122489"/>
            </a:xfrm>
            <a:custGeom>
              <a:avLst/>
              <a:gdLst/>
              <a:ahLst/>
              <a:cxnLst>
                <a:cxn ang="0">
                  <a:pos x="wd2" y="hd2"/>
                </a:cxn>
                <a:cxn ang="5400000">
                  <a:pos x="wd2" y="hd2"/>
                </a:cxn>
                <a:cxn ang="10800000">
                  <a:pos x="wd2" y="hd2"/>
                </a:cxn>
                <a:cxn ang="16200000">
                  <a:pos x="wd2" y="hd2"/>
                </a:cxn>
              </a:cxnLst>
              <a:rect l="0" t="0" r="r" b="b"/>
              <a:pathLst>
                <a:path w="21600" h="21600" extrusionOk="0">
                  <a:moveTo>
                    <a:pt x="0" y="5913"/>
                  </a:moveTo>
                  <a:lnTo>
                    <a:pt x="21600" y="21600"/>
                  </a:lnTo>
                  <a:lnTo>
                    <a:pt x="21600" y="21503"/>
                  </a:lnTo>
                  <a:lnTo>
                    <a:pt x="0" y="0"/>
                  </a:lnTo>
                  <a:lnTo>
                    <a:pt x="0" y="5913"/>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57" name="Freeform 32"/>
            <p:cNvSpPr/>
            <p:nvPr/>
          </p:nvSpPr>
          <p:spPr>
            <a:xfrm>
              <a:off x="3175" y="5043487"/>
              <a:ext cx="9131301" cy="657226"/>
            </a:xfrm>
            <a:custGeom>
              <a:avLst/>
              <a:gdLst/>
              <a:ahLst/>
              <a:cxnLst>
                <a:cxn ang="0">
                  <a:pos x="wd2" y="hd2"/>
                </a:cxn>
                <a:cxn ang="5400000">
                  <a:pos x="wd2" y="hd2"/>
                </a:cxn>
                <a:cxn ang="10800000">
                  <a:pos x="wd2" y="hd2"/>
                </a:cxn>
                <a:cxn ang="16200000">
                  <a:pos x="wd2" y="hd2"/>
                </a:cxn>
              </a:cxnLst>
              <a:rect l="0" t="0" r="r" b="b"/>
              <a:pathLst>
                <a:path w="21600" h="21600" extrusionOk="0">
                  <a:moveTo>
                    <a:pt x="0" y="2504"/>
                  </a:moveTo>
                  <a:lnTo>
                    <a:pt x="21600" y="21600"/>
                  </a:lnTo>
                  <a:lnTo>
                    <a:pt x="21600" y="20974"/>
                  </a:lnTo>
                  <a:lnTo>
                    <a:pt x="0" y="0"/>
                  </a:lnTo>
                  <a:lnTo>
                    <a:pt x="0" y="2504"/>
                  </a:lnTo>
                  <a:close/>
                </a:path>
              </a:pathLst>
            </a:custGeom>
            <a:gradFill flip="none" rotWithShape="1">
              <a:gsLst>
                <a:gs pos="0">
                  <a:srgbClr val="000082"/>
                </a:gs>
                <a:gs pos="100000">
                  <a:srgbClr val="000099"/>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58" name="Freeform 33"/>
            <p:cNvSpPr/>
            <p:nvPr/>
          </p:nvSpPr>
          <p:spPr>
            <a:xfrm>
              <a:off x="2058987" y="-1"/>
              <a:ext cx="7075488" cy="50434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437"/>
                  </a:lnTo>
                  <a:lnTo>
                    <a:pt x="607" y="0"/>
                  </a:lnTo>
                  <a:lnTo>
                    <a:pt x="0" y="0"/>
                  </a:lnTo>
                  <a:close/>
                </a:path>
              </a:pathLst>
            </a:custGeom>
            <a:gradFill flip="none" rotWithShape="1">
              <a:gsLst>
                <a:gs pos="0">
                  <a:srgbClr val="00004A"/>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59" name="Freeform 34"/>
            <p:cNvSpPr/>
            <p:nvPr/>
          </p:nvSpPr>
          <p:spPr>
            <a:xfrm>
              <a:off x="5272087" y="-1"/>
              <a:ext cx="3862388" cy="4149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50"/>
                  </a:lnTo>
                  <a:lnTo>
                    <a:pt x="587" y="0"/>
                  </a:lnTo>
                  <a:lnTo>
                    <a:pt x="0" y="0"/>
                  </a:lnTo>
                  <a:close/>
                </a:path>
              </a:pathLst>
            </a:custGeom>
            <a:gradFill flip="none" rotWithShape="1">
              <a:gsLst>
                <a:gs pos="0">
                  <a:srgbClr val="000082"/>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60" name="Freeform 35"/>
            <p:cNvSpPr/>
            <p:nvPr/>
          </p:nvSpPr>
          <p:spPr>
            <a:xfrm>
              <a:off x="6270625" y="-1"/>
              <a:ext cx="2863851" cy="3911602"/>
            </a:xfrm>
            <a:custGeom>
              <a:avLst/>
              <a:gdLst/>
              <a:ahLst/>
              <a:cxnLst>
                <a:cxn ang="0">
                  <a:pos x="wd2" y="hd2"/>
                </a:cxn>
                <a:cxn ang="5400000">
                  <a:pos x="wd2" y="hd2"/>
                </a:cxn>
                <a:cxn ang="10800000">
                  <a:pos x="wd2" y="hd2"/>
                </a:cxn>
                <a:cxn ang="16200000">
                  <a:pos x="wd2" y="hd2"/>
                </a:cxn>
              </a:cxnLst>
              <a:rect l="0" t="0" r="r" b="b"/>
              <a:pathLst>
                <a:path w="21600" h="21600" extrusionOk="0">
                  <a:moveTo>
                    <a:pt x="5820" y="0"/>
                  </a:moveTo>
                  <a:lnTo>
                    <a:pt x="0" y="0"/>
                  </a:lnTo>
                  <a:lnTo>
                    <a:pt x="21600" y="21600"/>
                  </a:lnTo>
                  <a:lnTo>
                    <a:pt x="21600" y="19706"/>
                  </a:lnTo>
                  <a:lnTo>
                    <a:pt x="21528" y="19706"/>
                  </a:lnTo>
                  <a:lnTo>
                    <a:pt x="5820" y="0"/>
                  </a:lnTo>
                  <a:close/>
                </a:path>
              </a:pathLst>
            </a:custGeom>
            <a:gradFill flip="none" rotWithShape="1">
              <a:gsLst>
                <a:gs pos="0">
                  <a:srgbClr val="000065"/>
                </a:gs>
                <a:gs pos="100000">
                  <a:srgbClr val="000080"/>
                </a:gs>
              </a:gsLst>
              <a:lin ang="54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61" name="Freeform 36"/>
            <p:cNvSpPr/>
            <p:nvPr/>
          </p:nvSpPr>
          <p:spPr>
            <a:xfrm>
              <a:off x="7173912" y="0"/>
              <a:ext cx="1960564" cy="32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225"/>
                  </a:lnTo>
                  <a:lnTo>
                    <a:pt x="736" y="0"/>
                  </a:lnTo>
                  <a:lnTo>
                    <a:pt x="0" y="0"/>
                  </a:lnTo>
                  <a:close/>
                </a:path>
              </a:pathLst>
            </a:custGeom>
            <a:gradFill flip="none" rotWithShape="1">
              <a:gsLst>
                <a:gs pos="0">
                  <a:srgbClr val="000058"/>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62" name="Freeform 37"/>
            <p:cNvSpPr/>
            <p:nvPr/>
          </p:nvSpPr>
          <p:spPr>
            <a:xfrm>
              <a:off x="7451725" y="0"/>
              <a:ext cx="1682750" cy="3073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33"/>
                  </a:lnTo>
                  <a:lnTo>
                    <a:pt x="1102" y="0"/>
                  </a:lnTo>
                  <a:lnTo>
                    <a:pt x="0" y="0"/>
                  </a:lnTo>
                  <a:close/>
                </a:path>
              </a:pathLst>
            </a:custGeom>
            <a:gradFill flip="none" rotWithShape="1">
              <a:gsLst>
                <a:gs pos="0">
                  <a:srgbClr val="00006F"/>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63" name="Freeform 38"/>
            <p:cNvSpPr/>
            <p:nvPr/>
          </p:nvSpPr>
          <p:spPr>
            <a:xfrm>
              <a:off x="7907337" y="0"/>
              <a:ext cx="1227138" cy="2360613"/>
            </a:xfrm>
            <a:custGeom>
              <a:avLst/>
              <a:gdLst/>
              <a:ahLst/>
              <a:cxnLst>
                <a:cxn ang="0">
                  <a:pos x="wd2" y="hd2"/>
                </a:cxn>
                <a:cxn ang="5400000">
                  <a:pos x="wd2" y="hd2"/>
                </a:cxn>
                <a:cxn ang="10800000">
                  <a:pos x="wd2" y="hd2"/>
                </a:cxn>
                <a:cxn ang="16200000">
                  <a:pos x="wd2" y="hd2"/>
                </a:cxn>
              </a:cxnLst>
              <a:rect l="0" t="0" r="r" b="b"/>
              <a:pathLst>
                <a:path w="21600" h="21600" extrusionOk="0">
                  <a:moveTo>
                    <a:pt x="21600" y="20816"/>
                  </a:moveTo>
                  <a:lnTo>
                    <a:pt x="1177" y="0"/>
                  </a:lnTo>
                  <a:lnTo>
                    <a:pt x="0" y="0"/>
                  </a:lnTo>
                  <a:lnTo>
                    <a:pt x="21600" y="21600"/>
                  </a:lnTo>
                  <a:lnTo>
                    <a:pt x="21600" y="20816"/>
                  </a:lnTo>
                  <a:close/>
                </a:path>
              </a:pathLst>
            </a:custGeom>
            <a:gradFill flip="none" rotWithShape="1">
              <a:gsLst>
                <a:gs pos="0">
                  <a:srgbClr val="000079"/>
                </a:gs>
                <a:gs pos="100000">
                  <a:srgbClr val="000099"/>
                </a:gs>
              </a:gsLst>
              <a:lin ang="270000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1366" name="Group 39"/>
            <p:cNvGrpSpPr/>
            <p:nvPr/>
          </p:nvGrpSpPr>
          <p:grpSpPr>
            <a:xfrm>
              <a:off x="-1" y="2590800"/>
              <a:ext cx="9140826" cy="2949576"/>
              <a:chOff x="0" y="0"/>
              <a:chExt cx="9140825" cy="2949575"/>
            </a:xfrm>
          </p:grpSpPr>
          <p:sp>
            <p:nvSpPr>
              <p:cNvPr id="1364" name="Freeform 40"/>
              <p:cNvSpPr/>
              <p:nvPr/>
            </p:nvSpPr>
            <p:spPr>
              <a:xfrm>
                <a:off x="-1" y="0"/>
                <a:ext cx="5826126" cy="2084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21"/>
                    </a:lnTo>
                    <a:lnTo>
                      <a:pt x="21458" y="21600"/>
                    </a:lnTo>
                    <a:lnTo>
                      <a:pt x="21529" y="20317"/>
                    </a:lnTo>
                    <a:lnTo>
                      <a:pt x="21600" y="19132"/>
                    </a:lnTo>
                    <a:lnTo>
                      <a:pt x="0" y="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365" name="Freeform 41"/>
              <p:cNvSpPr/>
              <p:nvPr/>
            </p:nvSpPr>
            <p:spPr>
              <a:xfrm>
                <a:off x="5788025" y="1846262"/>
                <a:ext cx="3352800" cy="1103314"/>
              </a:xfrm>
              <a:custGeom>
                <a:avLst/>
                <a:gdLst/>
                <a:ahLst/>
                <a:cxnLst>
                  <a:cxn ang="0">
                    <a:pos x="wd2" y="hd2"/>
                  </a:cxn>
                  <a:cxn ang="5400000">
                    <a:pos x="wd2" y="hd2"/>
                  </a:cxn>
                  <a:cxn ang="10800000">
                    <a:pos x="wd2" y="hd2"/>
                  </a:cxn>
                  <a:cxn ang="16200000">
                    <a:pos x="wd2" y="hd2"/>
                  </a:cxn>
                </a:cxnLst>
                <a:rect l="0" t="0" r="r" b="b"/>
                <a:pathLst>
                  <a:path w="21600" h="21600" extrusionOk="0">
                    <a:moveTo>
                      <a:pt x="21600" y="20668"/>
                    </a:moveTo>
                    <a:lnTo>
                      <a:pt x="246" y="0"/>
                    </a:lnTo>
                    <a:lnTo>
                      <a:pt x="123" y="2238"/>
                    </a:lnTo>
                    <a:lnTo>
                      <a:pt x="0" y="4662"/>
                    </a:lnTo>
                    <a:lnTo>
                      <a:pt x="21600" y="21600"/>
                    </a:lnTo>
                    <a:lnTo>
                      <a:pt x="21600" y="20668"/>
                    </a:lnTo>
                    <a:close/>
                  </a:path>
                </a:pathLst>
              </a:custGeom>
              <a:gradFill flip="none" rotWithShape="1">
                <a:gsLst>
                  <a:gs pos="0">
                    <a:srgbClr val="000099"/>
                  </a:gs>
                  <a:gs pos="100000">
                    <a:srgbClr val="1717A2"/>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grpSp>
      <p:sp>
        <p:nvSpPr>
          <p:cNvPr id="1368" name="Title Text"/>
          <p:cNvSpPr txBox="1">
            <a:spLocks noGrp="1"/>
          </p:cNvSpPr>
          <p:nvPr>
            <p:ph type="title"/>
          </p:nvPr>
        </p:nvSpPr>
        <p:spPr>
          <a:xfrm>
            <a:off x="457200" y="277813"/>
            <a:ext cx="8229600" cy="1143001"/>
          </a:xfrm>
          <a:prstGeom prst="rect">
            <a:avLst/>
          </a:prstGeom>
        </p:spPr>
        <p:txBody>
          <a:bodyPr anchor="ctr"/>
          <a:lstStyle>
            <a:lvl1pPr algn="ctr">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369" name="Body Level One…"/>
          <p:cNvSpPr txBox="1">
            <a:spLocks noGrp="1"/>
          </p:cNvSpPr>
          <p:nvPr>
            <p:ph type="body" idx="1"/>
          </p:nvPr>
        </p:nvSpPr>
        <p:spPr>
          <a:xfrm>
            <a:off x="457200" y="1600200"/>
            <a:ext cx="8229600" cy="4530725"/>
          </a:xfrm>
          <a:prstGeom prst="rect">
            <a:avLst/>
          </a:prstGeom>
        </p:spPr>
        <p:txBody>
          <a:bodyPr>
            <a:normAutofit/>
          </a:bodyPr>
          <a:lstStyle>
            <a:lvl1pPr>
              <a:buSzPct val="90000"/>
              <a:buBlip>
                <a:blip r:embed="rId2"/>
              </a:buBlip>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1pPr>
            <a:lvl2pPr>
              <a:buChar char="–"/>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2pPr>
            <a:lvl3pPr>
              <a:buSzPct val="90000"/>
              <a:buBlip>
                <a:blip r:embed="rId3"/>
              </a:buBlip>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3pPr>
            <a:lvl4pPr>
              <a:buChar char="–"/>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4pPr>
            <a:lvl5pPr>
              <a:buSzPct val="90000"/>
              <a:buBlip>
                <a:blip r:embed="rId4"/>
              </a:buBlip>
              <a:defRPr>
                <a:solidFill>
                  <a:schemeClr val="accent3">
                    <a:lumOff val="44000"/>
                  </a:schemeClr>
                </a:solidFill>
                <a:effectLst>
                  <a:outerShdw blurRad="38100" dist="38100" dir="2700000" rotWithShape="0">
                    <a:srgbClr val="000000"/>
                  </a:outerShdw>
                </a:effectLst>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70" name="Slide Number"/>
          <p:cNvSpPr txBox="1">
            <a:spLocks noGrp="1"/>
          </p:cNvSpPr>
          <p:nvPr>
            <p:ph type="sldNum" sz="quarter" idx="2"/>
          </p:nvPr>
        </p:nvSpPr>
        <p:spPr>
          <a:xfrm>
            <a:off x="8413144" y="6436583"/>
            <a:ext cx="273657" cy="264255"/>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defRPr>
            </a:lvl1pPr>
          </a:lstStyle>
          <a:p>
            <a:fld id="{86CB4B4D-7CA3-9044-876B-883B54F8677D}" type="slidenum">
              <a:rPr/>
              <a:pPr/>
              <a:t>‹#›</a:t>
            </a:fld>
            <a:endParaRPr/>
          </a:p>
        </p:txBody>
      </p:sp>
    </p:spTree>
    <p:extLst>
      <p:ext uri="{BB962C8B-B14F-4D97-AF65-F5344CB8AC3E}">
        <p14:creationId xmlns:p14="http://schemas.microsoft.com/office/powerpoint/2010/main" val="3029384153"/>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13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1377"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378"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7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558889391"/>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10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1386"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387"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88"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1938444"/>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4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1395"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1396"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9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550659244"/>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5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1404"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405"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0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225094165"/>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4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1413"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41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1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141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175051490"/>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5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1423"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42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811679253"/>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11_Blank">
    <p:bg>
      <p:bgPr>
        <a:solidFill>
          <a:schemeClr val="accent3">
            <a:lumOff val="44000"/>
          </a:schemeClr>
        </a:solidFill>
        <a:effectLst/>
      </p:bgPr>
    </p:bg>
    <p:spTree>
      <p:nvGrpSpPr>
        <p:cNvPr id="1" name=""/>
        <p:cNvGrpSpPr/>
        <p:nvPr/>
      </p:nvGrpSpPr>
      <p:grpSpPr>
        <a:xfrm>
          <a:off x="0" y="0"/>
          <a:ext cx="0" cy="0"/>
          <a:chOff x="0" y="0"/>
          <a:chExt cx="0" cy="0"/>
        </a:xfrm>
      </p:grpSpPr>
      <p:sp>
        <p:nvSpPr>
          <p:cNvPr id="143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082473982"/>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4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1438"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1439"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4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144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2509965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1B831F0-ED63-394D-8E36-EFB55AB23B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39F3F5-BC43-A848-9045-0B77AE7F8A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822AEA-0AAC-2747-B781-567FA85A8D48}"/>
              </a:ext>
            </a:extLst>
          </p:cNvPr>
          <p:cNvSpPr>
            <a:spLocks noGrp="1" noChangeArrowheads="1"/>
          </p:cNvSpPr>
          <p:nvPr>
            <p:ph type="sldNum" sz="quarter" idx="12"/>
          </p:nvPr>
        </p:nvSpPr>
        <p:spPr>
          <a:ln/>
        </p:spPr>
        <p:txBody>
          <a:bodyPr/>
          <a:lstStyle>
            <a:lvl1pPr>
              <a:defRPr/>
            </a:lvl1pPr>
          </a:lstStyle>
          <a:p>
            <a:fld id="{C0A4022C-E56B-C84E-8191-FF3B892B9A03}" type="slidenum">
              <a:rPr lang="en-US" altLang="en-US"/>
              <a:pPr/>
              <a:t>‹#›</a:t>
            </a:fld>
            <a:endParaRPr lang="en-US" altLang="en-US"/>
          </a:p>
        </p:txBody>
      </p:sp>
    </p:spTree>
    <p:extLst>
      <p:ext uri="{BB962C8B-B14F-4D97-AF65-F5344CB8AC3E}">
        <p14:creationId xmlns:p14="http://schemas.microsoft.com/office/powerpoint/2010/main" val="31855271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4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1448"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1449"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450"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5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105916528"/>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14_Title Slide">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1480" name="Group 2"/>
          <p:cNvGrpSpPr/>
          <p:nvPr/>
        </p:nvGrpSpPr>
        <p:grpSpPr>
          <a:xfrm>
            <a:off x="-1" y="-1"/>
            <a:ext cx="9144001" cy="6858001"/>
            <a:chOff x="0" y="0"/>
            <a:chExt cx="9143999" cy="6858000"/>
          </a:xfrm>
        </p:grpSpPr>
        <p:grpSp>
          <p:nvGrpSpPr>
            <p:cNvPr id="1476" name="Group 3"/>
            <p:cNvGrpSpPr/>
            <p:nvPr/>
          </p:nvGrpSpPr>
          <p:grpSpPr>
            <a:xfrm>
              <a:off x="0" y="0"/>
              <a:ext cx="8839200" cy="6858000"/>
              <a:chOff x="0" y="0"/>
              <a:chExt cx="8839200" cy="6858000"/>
            </a:xfrm>
          </p:grpSpPr>
          <p:grpSp>
            <p:nvGrpSpPr>
              <p:cNvPr id="1463" name="Group 4"/>
              <p:cNvGrpSpPr/>
              <p:nvPr/>
            </p:nvGrpSpPr>
            <p:grpSpPr>
              <a:xfrm>
                <a:off x="0" y="-1"/>
                <a:ext cx="5105400" cy="4876801"/>
                <a:chOff x="0" y="0"/>
                <a:chExt cx="5105400" cy="4876800"/>
              </a:xfrm>
            </p:grpSpPr>
            <p:sp>
              <p:nvSpPr>
                <p:cNvPr id="1458" name="Oval 5"/>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59" name="Oval 6"/>
                <p:cNvSpPr/>
                <p:nvPr/>
              </p:nvSpPr>
              <p:spPr>
                <a:xfrm>
                  <a:off x="418475" y="420413"/>
                  <a:ext cx="4268451"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60" name="Oval 7"/>
                <p:cNvSpPr/>
                <p:nvPr/>
              </p:nvSpPr>
              <p:spPr>
                <a:xfrm>
                  <a:off x="836950" y="840827"/>
                  <a:ext cx="3431499" cy="319514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61" name="Oval 8"/>
                <p:cNvSpPr/>
                <p:nvPr/>
              </p:nvSpPr>
              <p:spPr>
                <a:xfrm>
                  <a:off x="1255426" y="1261241"/>
                  <a:ext cx="2594549" cy="235431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62" name="Oval 9"/>
                <p:cNvSpPr/>
                <p:nvPr/>
              </p:nvSpPr>
              <p:spPr>
                <a:xfrm>
                  <a:off x="1590206" y="1597572"/>
                  <a:ext cx="1924989" cy="168165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469" name="Group 10"/>
              <p:cNvGrpSpPr/>
              <p:nvPr/>
            </p:nvGrpSpPr>
            <p:grpSpPr>
              <a:xfrm>
                <a:off x="3200400" y="3200399"/>
                <a:ext cx="3886200" cy="3657601"/>
                <a:chOff x="0" y="0"/>
                <a:chExt cx="3886200" cy="3657600"/>
              </a:xfrm>
            </p:grpSpPr>
            <p:sp>
              <p:nvSpPr>
                <p:cNvPr id="1464" name="Oval 11"/>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65" name="Oval 12"/>
                <p:cNvSpPr/>
                <p:nvPr/>
              </p:nvSpPr>
              <p:spPr>
                <a:xfrm>
                  <a:off x="318540" y="315310"/>
                  <a:ext cx="3249119" cy="302698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66" name="Oval 13"/>
                <p:cNvSpPr/>
                <p:nvPr/>
              </p:nvSpPr>
              <p:spPr>
                <a:xfrm>
                  <a:off x="637081" y="630620"/>
                  <a:ext cx="2612038" cy="239635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67" name="Oval 14"/>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68" name="Oval 15"/>
                <p:cNvSpPr/>
                <p:nvPr/>
              </p:nvSpPr>
              <p:spPr>
                <a:xfrm>
                  <a:off x="1210455" y="1198179"/>
                  <a:ext cx="1465289" cy="1261243"/>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475" name="Group 16"/>
              <p:cNvGrpSpPr/>
              <p:nvPr/>
            </p:nvGrpSpPr>
            <p:grpSpPr>
              <a:xfrm>
                <a:off x="4495800" y="152399"/>
                <a:ext cx="4343400" cy="4114801"/>
                <a:chOff x="0" y="0"/>
                <a:chExt cx="4343400" cy="4114800"/>
              </a:xfrm>
            </p:grpSpPr>
            <p:sp>
              <p:nvSpPr>
                <p:cNvPr id="1470" name="Oval 17"/>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71" name="Oval 18"/>
                <p:cNvSpPr/>
                <p:nvPr/>
              </p:nvSpPr>
              <p:spPr>
                <a:xfrm>
                  <a:off x="356016" y="354723"/>
                  <a:ext cx="3631369" cy="3405354"/>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72" name="Oval 19"/>
                <p:cNvSpPr/>
                <p:nvPr/>
              </p:nvSpPr>
              <p:spPr>
                <a:xfrm>
                  <a:off x="712032" y="709448"/>
                  <a:ext cx="2919335"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73" name="Oval 20"/>
                <p:cNvSpPr/>
                <p:nvPr/>
              </p:nvSpPr>
              <p:spPr>
                <a:xfrm>
                  <a:off x="1068049" y="1064172"/>
                  <a:ext cx="2207303" cy="198645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74" name="Oval 21"/>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1477" name="Line 22"/>
            <p:cNvSpPr/>
            <p:nvPr/>
          </p:nvSpPr>
          <p:spPr>
            <a:xfrm flipH="1">
              <a:off x="-1" y="2438400"/>
              <a:ext cx="2514602" cy="3429000"/>
            </a:xfrm>
            <a:prstGeom prst="line">
              <a:avLst/>
            </a:prstGeom>
            <a:noFill/>
            <a:ln w="9525" cap="flat">
              <a:solidFill>
                <a:srgbClr val="003399"/>
              </a:solidFill>
              <a:prstDash val="dash"/>
              <a:round/>
            </a:ln>
            <a:effectLst/>
          </p:spPr>
          <p:txBody>
            <a:bodyPr wrap="square" lIns="45719" tIns="45719" rIns="45719" bIns="45719" numCol="1" anchor="t">
              <a:noAutofit/>
            </a:bodyPr>
            <a:lstStyle/>
            <a:p>
              <a:endParaRPr/>
            </a:p>
          </p:txBody>
        </p:sp>
        <p:sp>
          <p:nvSpPr>
            <p:cNvPr id="1478" name="Line 23"/>
            <p:cNvSpPr/>
            <p:nvPr/>
          </p:nvSpPr>
          <p:spPr>
            <a:xfrm>
              <a:off x="6629400" y="2209799"/>
              <a:ext cx="2514600" cy="2743202"/>
            </a:xfrm>
            <a:prstGeom prst="line">
              <a:avLst/>
            </a:prstGeom>
            <a:noFill/>
            <a:ln w="9525" cap="flat">
              <a:solidFill>
                <a:srgbClr val="003399"/>
              </a:solidFill>
              <a:prstDash val="dash"/>
              <a:round/>
            </a:ln>
            <a:effectLst/>
          </p:spPr>
          <p:txBody>
            <a:bodyPr wrap="square" lIns="45719" tIns="45719" rIns="45719" bIns="45719" numCol="1" anchor="t">
              <a:noAutofit/>
            </a:bodyPr>
            <a:lstStyle/>
            <a:p>
              <a:endParaRPr/>
            </a:p>
          </p:txBody>
        </p:sp>
        <p:sp>
          <p:nvSpPr>
            <p:cNvPr id="1479" name="Line 24"/>
            <p:cNvSpPr/>
            <p:nvPr/>
          </p:nvSpPr>
          <p:spPr>
            <a:xfrm flipV="1">
              <a:off x="5105400" y="-1"/>
              <a:ext cx="381000" cy="4953002"/>
            </a:xfrm>
            <a:prstGeom prst="line">
              <a:avLst/>
            </a:prstGeom>
            <a:noFill/>
            <a:ln w="9525" cap="flat">
              <a:solidFill>
                <a:srgbClr val="003399"/>
              </a:solidFill>
              <a:prstDash val="solid"/>
              <a:round/>
            </a:ln>
            <a:effectLst/>
          </p:spPr>
          <p:txBody>
            <a:bodyPr wrap="square" lIns="45719" tIns="45719" rIns="45719" bIns="45719" numCol="1" anchor="t">
              <a:noAutofit/>
            </a:bodyPr>
            <a:lstStyle/>
            <a:p>
              <a:endParaRPr/>
            </a:p>
          </p:txBody>
        </p:sp>
      </p:grpSp>
      <p:sp>
        <p:nvSpPr>
          <p:cNvPr id="1481" name="Title Text"/>
          <p:cNvSpPr txBox="1">
            <a:spLocks noGrp="1"/>
          </p:cNvSpPr>
          <p:nvPr>
            <p:ph type="title"/>
          </p:nvPr>
        </p:nvSpPr>
        <p:spPr>
          <a:xfrm>
            <a:off x="685800" y="2286000"/>
            <a:ext cx="7772400" cy="1143000"/>
          </a:xfrm>
          <a:prstGeom prst="rect">
            <a:avLst/>
          </a:prstGeom>
        </p:spPr>
        <p:txBody>
          <a:bodyPr anchor="ctr"/>
          <a:lstStyle>
            <a:lvl1pPr algn="ctr">
              <a:defRPr>
                <a:solidFill>
                  <a:schemeClr val="accent3">
                    <a:lumOff val="44000"/>
                  </a:schemeClr>
                </a:solidFill>
              </a:defRPr>
            </a:lvl1pPr>
          </a:lstStyle>
          <a:p>
            <a:r>
              <a:t>Title Text</a:t>
            </a:r>
          </a:p>
        </p:txBody>
      </p:sp>
      <p:sp>
        <p:nvSpPr>
          <p:cNvPr id="1482"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EAEAEA"/>
                </a:solidFill>
              </a:defRPr>
            </a:lvl1pPr>
            <a:lvl2pPr algn="ctr">
              <a:buSzPct val="110000"/>
              <a:buChar char="•"/>
              <a:defRPr>
                <a:solidFill>
                  <a:srgbClr val="EAEAEA"/>
                </a:solidFill>
              </a:defRPr>
            </a:lvl2pPr>
            <a:lvl3pPr algn="ctr">
              <a:buSzPct val="110000"/>
              <a:defRPr>
                <a:solidFill>
                  <a:srgbClr val="EAEAEA"/>
                </a:solidFill>
              </a:defRPr>
            </a:lvl3pPr>
            <a:lvl4pPr algn="ctr">
              <a:buChar char="–"/>
              <a:defRPr>
                <a:solidFill>
                  <a:srgbClr val="EAEAEA"/>
                </a:solidFill>
              </a:defRPr>
            </a:lvl4pPr>
            <a:lvl5pPr algn="ctr">
              <a:buChar char="•"/>
              <a:defRPr>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1483"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000781627"/>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11_Title and Content">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1508" name="Group 2"/>
          <p:cNvGrpSpPr/>
          <p:nvPr/>
        </p:nvGrpSpPr>
        <p:grpSpPr>
          <a:xfrm>
            <a:off x="0" y="0"/>
            <a:ext cx="8839200" cy="6858000"/>
            <a:chOff x="0" y="0"/>
            <a:chExt cx="8839200" cy="6858000"/>
          </a:xfrm>
        </p:grpSpPr>
        <p:grpSp>
          <p:nvGrpSpPr>
            <p:cNvPr id="1495" name="Group 3"/>
            <p:cNvGrpSpPr/>
            <p:nvPr/>
          </p:nvGrpSpPr>
          <p:grpSpPr>
            <a:xfrm>
              <a:off x="0" y="-1"/>
              <a:ext cx="5105400" cy="4876801"/>
              <a:chOff x="0" y="0"/>
              <a:chExt cx="5105400" cy="4876800"/>
            </a:xfrm>
          </p:grpSpPr>
          <p:sp>
            <p:nvSpPr>
              <p:cNvPr id="1490"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91" name="Oval 5"/>
              <p:cNvSpPr/>
              <p:nvPr/>
            </p:nvSpPr>
            <p:spPr>
              <a:xfrm>
                <a:off x="418475" y="420413"/>
                <a:ext cx="4268451"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92" name="Oval 6"/>
              <p:cNvSpPr/>
              <p:nvPr/>
            </p:nvSpPr>
            <p:spPr>
              <a:xfrm>
                <a:off x="836950" y="840827"/>
                <a:ext cx="3431499" cy="319514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93" name="Oval 7"/>
              <p:cNvSpPr/>
              <p:nvPr/>
            </p:nvSpPr>
            <p:spPr>
              <a:xfrm>
                <a:off x="1255426" y="1261241"/>
                <a:ext cx="2594549" cy="235431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94" name="Oval 8"/>
              <p:cNvSpPr/>
              <p:nvPr/>
            </p:nvSpPr>
            <p:spPr>
              <a:xfrm>
                <a:off x="1590206" y="1597572"/>
                <a:ext cx="1924989" cy="168165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501" name="Group 9"/>
            <p:cNvGrpSpPr/>
            <p:nvPr/>
          </p:nvGrpSpPr>
          <p:grpSpPr>
            <a:xfrm>
              <a:off x="3200400" y="3200399"/>
              <a:ext cx="3886200" cy="3657601"/>
              <a:chOff x="0" y="0"/>
              <a:chExt cx="3886200" cy="3657600"/>
            </a:xfrm>
          </p:grpSpPr>
          <p:sp>
            <p:nvSpPr>
              <p:cNvPr id="1496"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97" name="Oval 11"/>
              <p:cNvSpPr/>
              <p:nvPr/>
            </p:nvSpPr>
            <p:spPr>
              <a:xfrm>
                <a:off x="318540" y="315310"/>
                <a:ext cx="3249119" cy="302698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98" name="Oval 12"/>
              <p:cNvSpPr/>
              <p:nvPr/>
            </p:nvSpPr>
            <p:spPr>
              <a:xfrm>
                <a:off x="637081" y="630620"/>
                <a:ext cx="2612038" cy="239635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499"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00" name="Oval 14"/>
              <p:cNvSpPr/>
              <p:nvPr/>
            </p:nvSpPr>
            <p:spPr>
              <a:xfrm>
                <a:off x="1210455" y="1198179"/>
                <a:ext cx="1465289" cy="1261243"/>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507" name="Group 15"/>
            <p:cNvGrpSpPr/>
            <p:nvPr/>
          </p:nvGrpSpPr>
          <p:grpSpPr>
            <a:xfrm>
              <a:off x="4495800" y="152399"/>
              <a:ext cx="4343400" cy="4114801"/>
              <a:chOff x="0" y="0"/>
              <a:chExt cx="4343400" cy="4114800"/>
            </a:xfrm>
          </p:grpSpPr>
          <p:sp>
            <p:nvSpPr>
              <p:cNvPr id="1502"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03" name="Oval 17"/>
              <p:cNvSpPr/>
              <p:nvPr/>
            </p:nvSpPr>
            <p:spPr>
              <a:xfrm>
                <a:off x="356016" y="354723"/>
                <a:ext cx="3631369" cy="3405354"/>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04" name="Oval 18"/>
              <p:cNvSpPr/>
              <p:nvPr/>
            </p:nvSpPr>
            <p:spPr>
              <a:xfrm>
                <a:off x="712032" y="709448"/>
                <a:ext cx="2919335"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05" name="Oval 19"/>
              <p:cNvSpPr/>
              <p:nvPr/>
            </p:nvSpPr>
            <p:spPr>
              <a:xfrm>
                <a:off x="1068049" y="1064172"/>
                <a:ext cx="2207303" cy="198645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06"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1509" name="Title Text"/>
          <p:cNvSpPr txBox="1">
            <a:spLocks noGrp="1"/>
          </p:cNvSpPr>
          <p:nvPr>
            <p:ph type="title"/>
          </p:nvPr>
        </p:nvSpPr>
        <p:spPr>
          <a:xfrm>
            <a:off x="685800" y="609600"/>
            <a:ext cx="7772400" cy="1143000"/>
          </a:xfrm>
          <a:prstGeom prst="rect">
            <a:avLst/>
          </a:prstGeom>
        </p:spPr>
        <p:txBody>
          <a:bodyPr anchor="ctr"/>
          <a:lstStyle>
            <a:lvl1pPr algn="ctr">
              <a:defRPr>
                <a:solidFill>
                  <a:schemeClr val="accent3">
                    <a:lumOff val="44000"/>
                  </a:schemeClr>
                </a:solidFill>
              </a:defRPr>
            </a:lvl1pPr>
          </a:lstStyle>
          <a:p>
            <a:r>
              <a:t>Title Text</a:t>
            </a:r>
          </a:p>
        </p:txBody>
      </p:sp>
      <p:sp>
        <p:nvSpPr>
          <p:cNvPr id="1510" name="Body Level One…"/>
          <p:cNvSpPr txBox="1">
            <a:spLocks noGrp="1"/>
          </p:cNvSpPr>
          <p:nvPr>
            <p:ph type="body" idx="1"/>
          </p:nvPr>
        </p:nvSpPr>
        <p:spPr>
          <a:xfrm>
            <a:off x="685800" y="1981200"/>
            <a:ext cx="7772400" cy="4114800"/>
          </a:xfrm>
          <a:prstGeom prst="rect">
            <a:avLst/>
          </a:prstGeom>
        </p:spPr>
        <p:txBody>
          <a:bodyPr>
            <a:normAutofit/>
          </a:bodyPr>
          <a:lstStyle>
            <a:lvl1pPr>
              <a:buClr>
                <a:srgbClr val="99CCFF"/>
              </a:buClr>
              <a:buSzPct val="110000"/>
              <a:buChar char="•"/>
              <a:defRPr>
                <a:solidFill>
                  <a:srgbClr val="EAEAEA"/>
                </a:solidFill>
              </a:defRPr>
            </a:lvl1pPr>
            <a:lvl2pPr>
              <a:buClr>
                <a:srgbClr val="99CCFF"/>
              </a:buClr>
              <a:buSzPct val="110000"/>
              <a:buChar char="•"/>
              <a:defRPr>
                <a:solidFill>
                  <a:srgbClr val="EAEAEA"/>
                </a:solidFill>
              </a:defRPr>
            </a:lvl2pPr>
            <a:lvl3pPr>
              <a:buClr>
                <a:srgbClr val="99CCFF"/>
              </a:buClr>
              <a:buSzPct val="110000"/>
              <a:defRPr>
                <a:solidFill>
                  <a:srgbClr val="EAEAEA"/>
                </a:solidFill>
              </a:defRPr>
            </a:lvl3pPr>
            <a:lvl4pPr>
              <a:buClr>
                <a:srgbClr val="99CCFF"/>
              </a:buClr>
              <a:buChar char="–"/>
              <a:defRPr>
                <a:solidFill>
                  <a:srgbClr val="EAEAEA"/>
                </a:solidFill>
              </a:defRPr>
            </a:lvl4pPr>
            <a:lvl5pPr>
              <a:buClr>
                <a:srgbClr val="99CCFF"/>
              </a:buClr>
              <a:buChar char="•"/>
              <a:defRPr>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151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264725899"/>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5_Section Header">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1536" name="Group 2"/>
          <p:cNvGrpSpPr/>
          <p:nvPr/>
        </p:nvGrpSpPr>
        <p:grpSpPr>
          <a:xfrm>
            <a:off x="0" y="0"/>
            <a:ext cx="8839200" cy="6858000"/>
            <a:chOff x="0" y="0"/>
            <a:chExt cx="8839200" cy="6858000"/>
          </a:xfrm>
        </p:grpSpPr>
        <p:grpSp>
          <p:nvGrpSpPr>
            <p:cNvPr id="1523" name="Group 3"/>
            <p:cNvGrpSpPr/>
            <p:nvPr/>
          </p:nvGrpSpPr>
          <p:grpSpPr>
            <a:xfrm>
              <a:off x="0" y="-1"/>
              <a:ext cx="5105400" cy="4876801"/>
              <a:chOff x="0" y="0"/>
              <a:chExt cx="5105400" cy="4876800"/>
            </a:xfrm>
          </p:grpSpPr>
          <p:sp>
            <p:nvSpPr>
              <p:cNvPr id="1518"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19" name="Oval 5"/>
              <p:cNvSpPr/>
              <p:nvPr/>
            </p:nvSpPr>
            <p:spPr>
              <a:xfrm>
                <a:off x="418475" y="420413"/>
                <a:ext cx="4268451"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20" name="Oval 6"/>
              <p:cNvSpPr/>
              <p:nvPr/>
            </p:nvSpPr>
            <p:spPr>
              <a:xfrm>
                <a:off x="836950" y="840827"/>
                <a:ext cx="3431499" cy="319514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21" name="Oval 7"/>
              <p:cNvSpPr/>
              <p:nvPr/>
            </p:nvSpPr>
            <p:spPr>
              <a:xfrm>
                <a:off x="1255426" y="1261241"/>
                <a:ext cx="2594549" cy="235431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22" name="Oval 8"/>
              <p:cNvSpPr/>
              <p:nvPr/>
            </p:nvSpPr>
            <p:spPr>
              <a:xfrm>
                <a:off x="1590206" y="1597572"/>
                <a:ext cx="1924989" cy="168165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529" name="Group 9"/>
            <p:cNvGrpSpPr/>
            <p:nvPr/>
          </p:nvGrpSpPr>
          <p:grpSpPr>
            <a:xfrm>
              <a:off x="3200400" y="3200399"/>
              <a:ext cx="3886200" cy="3657601"/>
              <a:chOff x="0" y="0"/>
              <a:chExt cx="3886200" cy="3657600"/>
            </a:xfrm>
          </p:grpSpPr>
          <p:sp>
            <p:nvSpPr>
              <p:cNvPr id="1524"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25" name="Oval 11"/>
              <p:cNvSpPr/>
              <p:nvPr/>
            </p:nvSpPr>
            <p:spPr>
              <a:xfrm>
                <a:off x="318540" y="315310"/>
                <a:ext cx="3249119" cy="302698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26" name="Oval 12"/>
              <p:cNvSpPr/>
              <p:nvPr/>
            </p:nvSpPr>
            <p:spPr>
              <a:xfrm>
                <a:off x="637081" y="630620"/>
                <a:ext cx="2612038" cy="239635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27"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28" name="Oval 14"/>
              <p:cNvSpPr/>
              <p:nvPr/>
            </p:nvSpPr>
            <p:spPr>
              <a:xfrm>
                <a:off x="1210455" y="1198179"/>
                <a:ext cx="1465289" cy="1261243"/>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535" name="Group 15"/>
            <p:cNvGrpSpPr/>
            <p:nvPr/>
          </p:nvGrpSpPr>
          <p:grpSpPr>
            <a:xfrm>
              <a:off x="4495800" y="152399"/>
              <a:ext cx="4343400" cy="4114801"/>
              <a:chOff x="0" y="0"/>
              <a:chExt cx="4343400" cy="4114800"/>
            </a:xfrm>
          </p:grpSpPr>
          <p:sp>
            <p:nvSpPr>
              <p:cNvPr id="1530"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31" name="Oval 17"/>
              <p:cNvSpPr/>
              <p:nvPr/>
            </p:nvSpPr>
            <p:spPr>
              <a:xfrm>
                <a:off x="356016" y="354723"/>
                <a:ext cx="3631369" cy="3405354"/>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32" name="Oval 18"/>
              <p:cNvSpPr/>
              <p:nvPr/>
            </p:nvSpPr>
            <p:spPr>
              <a:xfrm>
                <a:off x="712032" y="709448"/>
                <a:ext cx="2919335"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33" name="Oval 19"/>
              <p:cNvSpPr/>
              <p:nvPr/>
            </p:nvSpPr>
            <p:spPr>
              <a:xfrm>
                <a:off x="1068049" y="1064172"/>
                <a:ext cx="2207303" cy="198645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34"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1537" name="Title Text"/>
          <p:cNvSpPr txBox="1">
            <a:spLocks noGrp="1"/>
          </p:cNvSpPr>
          <p:nvPr>
            <p:ph type="title"/>
          </p:nvPr>
        </p:nvSpPr>
        <p:spPr>
          <a:xfrm>
            <a:off x="722312" y="4406900"/>
            <a:ext cx="7772401" cy="1362075"/>
          </a:xfrm>
          <a:prstGeom prst="rect">
            <a:avLst/>
          </a:prstGeom>
        </p:spPr>
        <p:txBody>
          <a:bodyPr anchor="t"/>
          <a:lstStyle>
            <a:lvl1pPr>
              <a:defRPr sz="4000" b="1" cap="all">
                <a:solidFill>
                  <a:schemeClr val="accent3">
                    <a:lumOff val="44000"/>
                  </a:schemeClr>
                </a:solidFill>
              </a:defRPr>
            </a:lvl1pPr>
          </a:lstStyle>
          <a:p>
            <a:r>
              <a:t>Title Text</a:t>
            </a:r>
          </a:p>
        </p:txBody>
      </p:sp>
      <p:sp>
        <p:nvSpPr>
          <p:cNvPr id="1538"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EAEAEA"/>
                </a:solidFill>
              </a:defRPr>
            </a:lvl1pPr>
            <a:lvl2pPr marL="0" indent="457200">
              <a:spcBef>
                <a:spcPts val="400"/>
              </a:spcBef>
              <a:buSzTx/>
              <a:buNone/>
              <a:defRPr sz="2000">
                <a:solidFill>
                  <a:srgbClr val="EAEAEA"/>
                </a:solidFill>
              </a:defRPr>
            </a:lvl2pPr>
            <a:lvl3pPr marL="0" indent="914400">
              <a:spcBef>
                <a:spcPts val="400"/>
              </a:spcBef>
              <a:buSzTx/>
              <a:buNone/>
              <a:defRPr sz="2000">
                <a:solidFill>
                  <a:srgbClr val="EAEAEA"/>
                </a:solidFill>
              </a:defRPr>
            </a:lvl3pPr>
            <a:lvl4pPr marL="0" indent="1371600">
              <a:spcBef>
                <a:spcPts val="400"/>
              </a:spcBef>
              <a:buSzTx/>
              <a:buNone/>
              <a:defRPr sz="2000">
                <a:solidFill>
                  <a:srgbClr val="EAEAEA"/>
                </a:solidFill>
              </a:defRPr>
            </a:lvl4pPr>
            <a:lvl5pPr marL="0" indent="1828800">
              <a:spcBef>
                <a:spcPts val="400"/>
              </a:spcBef>
              <a:buSzTx/>
              <a:buNone/>
              <a:defRPr sz="2000">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1539"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614489164"/>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6_Two Content">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1564" name="Group 2"/>
          <p:cNvGrpSpPr/>
          <p:nvPr/>
        </p:nvGrpSpPr>
        <p:grpSpPr>
          <a:xfrm>
            <a:off x="0" y="0"/>
            <a:ext cx="8839200" cy="6858000"/>
            <a:chOff x="0" y="0"/>
            <a:chExt cx="8839200" cy="6858000"/>
          </a:xfrm>
        </p:grpSpPr>
        <p:grpSp>
          <p:nvGrpSpPr>
            <p:cNvPr id="1551" name="Group 3"/>
            <p:cNvGrpSpPr/>
            <p:nvPr/>
          </p:nvGrpSpPr>
          <p:grpSpPr>
            <a:xfrm>
              <a:off x="0" y="-1"/>
              <a:ext cx="5105400" cy="4876801"/>
              <a:chOff x="0" y="0"/>
              <a:chExt cx="5105400" cy="4876800"/>
            </a:xfrm>
          </p:grpSpPr>
          <p:sp>
            <p:nvSpPr>
              <p:cNvPr id="1546"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47" name="Oval 5"/>
              <p:cNvSpPr/>
              <p:nvPr/>
            </p:nvSpPr>
            <p:spPr>
              <a:xfrm>
                <a:off x="418475" y="420413"/>
                <a:ext cx="4268451"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48" name="Oval 6"/>
              <p:cNvSpPr/>
              <p:nvPr/>
            </p:nvSpPr>
            <p:spPr>
              <a:xfrm>
                <a:off x="836950" y="840827"/>
                <a:ext cx="3431499" cy="319514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49" name="Oval 7"/>
              <p:cNvSpPr/>
              <p:nvPr/>
            </p:nvSpPr>
            <p:spPr>
              <a:xfrm>
                <a:off x="1255426" y="1261241"/>
                <a:ext cx="2594549" cy="235431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50" name="Oval 8"/>
              <p:cNvSpPr/>
              <p:nvPr/>
            </p:nvSpPr>
            <p:spPr>
              <a:xfrm>
                <a:off x="1590206" y="1597572"/>
                <a:ext cx="1924989" cy="168165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557" name="Group 9"/>
            <p:cNvGrpSpPr/>
            <p:nvPr/>
          </p:nvGrpSpPr>
          <p:grpSpPr>
            <a:xfrm>
              <a:off x="3200400" y="3200399"/>
              <a:ext cx="3886200" cy="3657601"/>
              <a:chOff x="0" y="0"/>
              <a:chExt cx="3886200" cy="3657600"/>
            </a:xfrm>
          </p:grpSpPr>
          <p:sp>
            <p:nvSpPr>
              <p:cNvPr id="1552"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53" name="Oval 11"/>
              <p:cNvSpPr/>
              <p:nvPr/>
            </p:nvSpPr>
            <p:spPr>
              <a:xfrm>
                <a:off x="318540" y="315310"/>
                <a:ext cx="3249119" cy="302698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54" name="Oval 12"/>
              <p:cNvSpPr/>
              <p:nvPr/>
            </p:nvSpPr>
            <p:spPr>
              <a:xfrm>
                <a:off x="637081" y="630620"/>
                <a:ext cx="2612038" cy="239635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55"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56" name="Oval 14"/>
              <p:cNvSpPr/>
              <p:nvPr/>
            </p:nvSpPr>
            <p:spPr>
              <a:xfrm>
                <a:off x="1210455" y="1198179"/>
                <a:ext cx="1465289" cy="1261243"/>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563" name="Group 15"/>
            <p:cNvGrpSpPr/>
            <p:nvPr/>
          </p:nvGrpSpPr>
          <p:grpSpPr>
            <a:xfrm>
              <a:off x="4495800" y="152399"/>
              <a:ext cx="4343400" cy="4114801"/>
              <a:chOff x="0" y="0"/>
              <a:chExt cx="4343400" cy="4114800"/>
            </a:xfrm>
          </p:grpSpPr>
          <p:sp>
            <p:nvSpPr>
              <p:cNvPr id="1558"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59" name="Oval 17"/>
              <p:cNvSpPr/>
              <p:nvPr/>
            </p:nvSpPr>
            <p:spPr>
              <a:xfrm>
                <a:off x="356016" y="354723"/>
                <a:ext cx="3631369" cy="3405354"/>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60" name="Oval 18"/>
              <p:cNvSpPr/>
              <p:nvPr/>
            </p:nvSpPr>
            <p:spPr>
              <a:xfrm>
                <a:off x="712032" y="709448"/>
                <a:ext cx="2919335"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61" name="Oval 19"/>
              <p:cNvSpPr/>
              <p:nvPr/>
            </p:nvSpPr>
            <p:spPr>
              <a:xfrm>
                <a:off x="1068049" y="1064172"/>
                <a:ext cx="2207303" cy="198645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62"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1565" name="Title Text"/>
          <p:cNvSpPr txBox="1">
            <a:spLocks noGrp="1"/>
          </p:cNvSpPr>
          <p:nvPr>
            <p:ph type="title"/>
          </p:nvPr>
        </p:nvSpPr>
        <p:spPr>
          <a:xfrm>
            <a:off x="685800" y="609600"/>
            <a:ext cx="7772400" cy="1143000"/>
          </a:xfrm>
          <a:prstGeom prst="rect">
            <a:avLst/>
          </a:prstGeom>
        </p:spPr>
        <p:txBody>
          <a:bodyPr anchor="ctr"/>
          <a:lstStyle>
            <a:lvl1pPr algn="ctr">
              <a:defRPr>
                <a:solidFill>
                  <a:schemeClr val="accent3">
                    <a:lumOff val="44000"/>
                  </a:schemeClr>
                </a:solidFill>
              </a:defRPr>
            </a:lvl1pPr>
          </a:lstStyle>
          <a:p>
            <a:r>
              <a:t>Title Text</a:t>
            </a:r>
          </a:p>
        </p:txBody>
      </p:sp>
      <p:sp>
        <p:nvSpPr>
          <p:cNvPr id="1566"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lr>
                <a:srgbClr val="99CCFF"/>
              </a:buClr>
              <a:buSzPct val="110000"/>
              <a:buChar char="•"/>
              <a:defRPr sz="2800">
                <a:solidFill>
                  <a:srgbClr val="EAEAEA"/>
                </a:solidFill>
              </a:defRPr>
            </a:lvl1pPr>
            <a:lvl2pPr marL="790575" indent="-333375">
              <a:spcBef>
                <a:spcPts val="600"/>
              </a:spcBef>
              <a:buClr>
                <a:srgbClr val="99CCFF"/>
              </a:buClr>
              <a:buSzPct val="110000"/>
              <a:buChar char="•"/>
              <a:defRPr sz="2800">
                <a:solidFill>
                  <a:srgbClr val="EAEAEA"/>
                </a:solidFill>
              </a:defRPr>
            </a:lvl2pPr>
            <a:lvl3pPr marL="1234439" indent="-320039">
              <a:spcBef>
                <a:spcPts val="600"/>
              </a:spcBef>
              <a:buClr>
                <a:srgbClr val="99CCFF"/>
              </a:buClr>
              <a:buSzPct val="110000"/>
              <a:defRPr sz="2800">
                <a:solidFill>
                  <a:srgbClr val="EAEAEA"/>
                </a:solidFill>
              </a:defRPr>
            </a:lvl3pPr>
            <a:lvl4pPr marL="1727200" indent="-355600">
              <a:spcBef>
                <a:spcPts val="600"/>
              </a:spcBef>
              <a:buClr>
                <a:srgbClr val="99CCFF"/>
              </a:buClr>
              <a:buChar char="–"/>
              <a:defRPr sz="2800">
                <a:solidFill>
                  <a:srgbClr val="EAEAEA"/>
                </a:solidFill>
              </a:defRPr>
            </a:lvl4pPr>
            <a:lvl5pPr marL="2184400" indent="-355600">
              <a:spcBef>
                <a:spcPts val="600"/>
              </a:spcBef>
              <a:buClr>
                <a:srgbClr val="99CCFF"/>
              </a:buClr>
              <a:buChar char="•"/>
              <a:defRPr sz="2800">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1567"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265594011"/>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5_Comparison">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1592" name="Group 2"/>
          <p:cNvGrpSpPr/>
          <p:nvPr/>
        </p:nvGrpSpPr>
        <p:grpSpPr>
          <a:xfrm>
            <a:off x="0" y="0"/>
            <a:ext cx="8839200" cy="6858000"/>
            <a:chOff x="0" y="0"/>
            <a:chExt cx="8839200" cy="6858000"/>
          </a:xfrm>
        </p:grpSpPr>
        <p:grpSp>
          <p:nvGrpSpPr>
            <p:cNvPr id="1579" name="Group 3"/>
            <p:cNvGrpSpPr/>
            <p:nvPr/>
          </p:nvGrpSpPr>
          <p:grpSpPr>
            <a:xfrm>
              <a:off x="0" y="-1"/>
              <a:ext cx="5105400" cy="4876801"/>
              <a:chOff x="0" y="0"/>
              <a:chExt cx="5105400" cy="4876800"/>
            </a:xfrm>
          </p:grpSpPr>
          <p:sp>
            <p:nvSpPr>
              <p:cNvPr id="1574"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75" name="Oval 5"/>
              <p:cNvSpPr/>
              <p:nvPr/>
            </p:nvSpPr>
            <p:spPr>
              <a:xfrm>
                <a:off x="418475" y="420413"/>
                <a:ext cx="4268451"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76" name="Oval 6"/>
              <p:cNvSpPr/>
              <p:nvPr/>
            </p:nvSpPr>
            <p:spPr>
              <a:xfrm>
                <a:off x="836950" y="840827"/>
                <a:ext cx="3431499" cy="319514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77" name="Oval 7"/>
              <p:cNvSpPr/>
              <p:nvPr/>
            </p:nvSpPr>
            <p:spPr>
              <a:xfrm>
                <a:off x="1255426" y="1261241"/>
                <a:ext cx="2594549" cy="235431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78" name="Oval 8"/>
              <p:cNvSpPr/>
              <p:nvPr/>
            </p:nvSpPr>
            <p:spPr>
              <a:xfrm>
                <a:off x="1590206" y="1597572"/>
                <a:ext cx="1924989" cy="168165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585" name="Group 9"/>
            <p:cNvGrpSpPr/>
            <p:nvPr/>
          </p:nvGrpSpPr>
          <p:grpSpPr>
            <a:xfrm>
              <a:off x="3200400" y="3200399"/>
              <a:ext cx="3886200" cy="3657601"/>
              <a:chOff x="0" y="0"/>
              <a:chExt cx="3886200" cy="3657600"/>
            </a:xfrm>
          </p:grpSpPr>
          <p:sp>
            <p:nvSpPr>
              <p:cNvPr id="1580"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81" name="Oval 11"/>
              <p:cNvSpPr/>
              <p:nvPr/>
            </p:nvSpPr>
            <p:spPr>
              <a:xfrm>
                <a:off x="318540" y="315310"/>
                <a:ext cx="3249119" cy="302698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82" name="Oval 12"/>
              <p:cNvSpPr/>
              <p:nvPr/>
            </p:nvSpPr>
            <p:spPr>
              <a:xfrm>
                <a:off x="637081" y="630620"/>
                <a:ext cx="2612038" cy="239635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83"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84" name="Oval 14"/>
              <p:cNvSpPr/>
              <p:nvPr/>
            </p:nvSpPr>
            <p:spPr>
              <a:xfrm>
                <a:off x="1210455" y="1198179"/>
                <a:ext cx="1465289" cy="1261243"/>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591" name="Group 15"/>
            <p:cNvGrpSpPr/>
            <p:nvPr/>
          </p:nvGrpSpPr>
          <p:grpSpPr>
            <a:xfrm>
              <a:off x="4495800" y="152399"/>
              <a:ext cx="4343400" cy="4114801"/>
              <a:chOff x="0" y="0"/>
              <a:chExt cx="4343400" cy="4114800"/>
            </a:xfrm>
          </p:grpSpPr>
          <p:sp>
            <p:nvSpPr>
              <p:cNvPr id="1586"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87" name="Oval 17"/>
              <p:cNvSpPr/>
              <p:nvPr/>
            </p:nvSpPr>
            <p:spPr>
              <a:xfrm>
                <a:off x="356016" y="354723"/>
                <a:ext cx="3631369" cy="3405354"/>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88" name="Oval 18"/>
              <p:cNvSpPr/>
              <p:nvPr/>
            </p:nvSpPr>
            <p:spPr>
              <a:xfrm>
                <a:off x="712032" y="709448"/>
                <a:ext cx="2919335"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89" name="Oval 19"/>
              <p:cNvSpPr/>
              <p:nvPr/>
            </p:nvSpPr>
            <p:spPr>
              <a:xfrm>
                <a:off x="1068049" y="1064172"/>
                <a:ext cx="2207303" cy="198645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590"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1593" name="Title Text"/>
          <p:cNvSpPr txBox="1">
            <a:spLocks noGrp="1"/>
          </p:cNvSpPr>
          <p:nvPr>
            <p:ph type="title"/>
          </p:nvPr>
        </p:nvSpPr>
        <p:spPr>
          <a:xfrm>
            <a:off x="457200" y="274638"/>
            <a:ext cx="8229600" cy="1143001"/>
          </a:xfrm>
          <a:prstGeom prst="rect">
            <a:avLst/>
          </a:prstGeom>
        </p:spPr>
        <p:txBody>
          <a:bodyPr anchor="ctr"/>
          <a:lstStyle>
            <a:lvl1pPr algn="ctr">
              <a:defRPr>
                <a:solidFill>
                  <a:schemeClr val="accent3">
                    <a:lumOff val="44000"/>
                  </a:schemeClr>
                </a:solidFill>
              </a:defRPr>
            </a:lvl1pPr>
          </a:lstStyle>
          <a:p>
            <a:r>
              <a:t>Title Text</a:t>
            </a:r>
          </a:p>
        </p:txBody>
      </p:sp>
      <p:sp>
        <p:nvSpPr>
          <p:cNvPr id="159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EAEAEA"/>
                </a:solidFill>
              </a:defRPr>
            </a:lvl1pPr>
            <a:lvl2pPr marL="0" indent="457200">
              <a:spcBef>
                <a:spcPts val="500"/>
              </a:spcBef>
              <a:buSzTx/>
              <a:buNone/>
              <a:defRPr sz="2400" b="1">
                <a:solidFill>
                  <a:srgbClr val="EAEAEA"/>
                </a:solidFill>
              </a:defRPr>
            </a:lvl2pPr>
            <a:lvl3pPr marL="0" indent="914400">
              <a:spcBef>
                <a:spcPts val="500"/>
              </a:spcBef>
              <a:buSzTx/>
              <a:buNone/>
              <a:defRPr sz="2400" b="1">
                <a:solidFill>
                  <a:srgbClr val="EAEAEA"/>
                </a:solidFill>
              </a:defRPr>
            </a:lvl3pPr>
            <a:lvl4pPr marL="0" indent="1371600">
              <a:spcBef>
                <a:spcPts val="500"/>
              </a:spcBef>
              <a:buSzTx/>
              <a:buNone/>
              <a:defRPr sz="2400" b="1">
                <a:solidFill>
                  <a:srgbClr val="EAEAEA"/>
                </a:solidFill>
              </a:defRPr>
            </a:lvl4pPr>
            <a:lvl5pPr marL="0" indent="1828800">
              <a:spcBef>
                <a:spcPts val="500"/>
              </a:spcBef>
              <a:buSzTx/>
              <a:buNone/>
              <a:defRPr sz="2400" b="1">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159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EAEAEA"/>
                </a:solidFill>
              </a:defRPr>
            </a:pPr>
            <a:endParaRPr/>
          </a:p>
        </p:txBody>
      </p:sp>
      <p:sp>
        <p:nvSpPr>
          <p:cNvPr id="159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528859962"/>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6_Title Only">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1621" name="Group 2"/>
          <p:cNvGrpSpPr/>
          <p:nvPr/>
        </p:nvGrpSpPr>
        <p:grpSpPr>
          <a:xfrm>
            <a:off x="0" y="0"/>
            <a:ext cx="8839200" cy="6858000"/>
            <a:chOff x="0" y="0"/>
            <a:chExt cx="8839200" cy="6858000"/>
          </a:xfrm>
        </p:grpSpPr>
        <p:grpSp>
          <p:nvGrpSpPr>
            <p:cNvPr id="1608" name="Group 3"/>
            <p:cNvGrpSpPr/>
            <p:nvPr/>
          </p:nvGrpSpPr>
          <p:grpSpPr>
            <a:xfrm>
              <a:off x="0" y="-1"/>
              <a:ext cx="5105400" cy="4876801"/>
              <a:chOff x="0" y="0"/>
              <a:chExt cx="5105400" cy="4876800"/>
            </a:xfrm>
          </p:grpSpPr>
          <p:sp>
            <p:nvSpPr>
              <p:cNvPr id="1603"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04" name="Oval 5"/>
              <p:cNvSpPr/>
              <p:nvPr/>
            </p:nvSpPr>
            <p:spPr>
              <a:xfrm>
                <a:off x="418475" y="420413"/>
                <a:ext cx="4268451"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05" name="Oval 6"/>
              <p:cNvSpPr/>
              <p:nvPr/>
            </p:nvSpPr>
            <p:spPr>
              <a:xfrm>
                <a:off x="836950" y="840827"/>
                <a:ext cx="3431499" cy="319514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06" name="Oval 7"/>
              <p:cNvSpPr/>
              <p:nvPr/>
            </p:nvSpPr>
            <p:spPr>
              <a:xfrm>
                <a:off x="1255426" y="1261241"/>
                <a:ext cx="2594549" cy="235431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07" name="Oval 8"/>
              <p:cNvSpPr/>
              <p:nvPr/>
            </p:nvSpPr>
            <p:spPr>
              <a:xfrm>
                <a:off x="1590206" y="1597572"/>
                <a:ext cx="1924989" cy="168165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614" name="Group 9"/>
            <p:cNvGrpSpPr/>
            <p:nvPr/>
          </p:nvGrpSpPr>
          <p:grpSpPr>
            <a:xfrm>
              <a:off x="3200400" y="3200399"/>
              <a:ext cx="3886200" cy="3657601"/>
              <a:chOff x="0" y="0"/>
              <a:chExt cx="3886200" cy="3657600"/>
            </a:xfrm>
          </p:grpSpPr>
          <p:sp>
            <p:nvSpPr>
              <p:cNvPr id="1609"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10" name="Oval 11"/>
              <p:cNvSpPr/>
              <p:nvPr/>
            </p:nvSpPr>
            <p:spPr>
              <a:xfrm>
                <a:off x="318540" y="315310"/>
                <a:ext cx="3249119" cy="302698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11" name="Oval 12"/>
              <p:cNvSpPr/>
              <p:nvPr/>
            </p:nvSpPr>
            <p:spPr>
              <a:xfrm>
                <a:off x="637081" y="630620"/>
                <a:ext cx="2612038" cy="239635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12"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13" name="Oval 14"/>
              <p:cNvSpPr/>
              <p:nvPr/>
            </p:nvSpPr>
            <p:spPr>
              <a:xfrm>
                <a:off x="1210455" y="1198179"/>
                <a:ext cx="1465289" cy="1261243"/>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620" name="Group 15"/>
            <p:cNvGrpSpPr/>
            <p:nvPr/>
          </p:nvGrpSpPr>
          <p:grpSpPr>
            <a:xfrm>
              <a:off x="4495800" y="152399"/>
              <a:ext cx="4343400" cy="4114801"/>
              <a:chOff x="0" y="0"/>
              <a:chExt cx="4343400" cy="4114800"/>
            </a:xfrm>
          </p:grpSpPr>
          <p:sp>
            <p:nvSpPr>
              <p:cNvPr id="1615"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16" name="Oval 17"/>
              <p:cNvSpPr/>
              <p:nvPr/>
            </p:nvSpPr>
            <p:spPr>
              <a:xfrm>
                <a:off x="356016" y="354723"/>
                <a:ext cx="3631369" cy="3405354"/>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17" name="Oval 18"/>
              <p:cNvSpPr/>
              <p:nvPr/>
            </p:nvSpPr>
            <p:spPr>
              <a:xfrm>
                <a:off x="712032" y="709448"/>
                <a:ext cx="2919335"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18" name="Oval 19"/>
              <p:cNvSpPr/>
              <p:nvPr/>
            </p:nvSpPr>
            <p:spPr>
              <a:xfrm>
                <a:off x="1068049" y="1064172"/>
                <a:ext cx="2207303" cy="198645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19"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1622" name="Title Text"/>
          <p:cNvSpPr txBox="1">
            <a:spLocks noGrp="1"/>
          </p:cNvSpPr>
          <p:nvPr>
            <p:ph type="title"/>
          </p:nvPr>
        </p:nvSpPr>
        <p:spPr>
          <a:xfrm>
            <a:off x="685800" y="609600"/>
            <a:ext cx="7772400" cy="1143000"/>
          </a:xfrm>
          <a:prstGeom prst="rect">
            <a:avLst/>
          </a:prstGeom>
        </p:spPr>
        <p:txBody>
          <a:bodyPr anchor="ctr"/>
          <a:lstStyle>
            <a:lvl1pPr algn="ctr">
              <a:defRPr>
                <a:solidFill>
                  <a:schemeClr val="accent3">
                    <a:lumOff val="44000"/>
                  </a:schemeClr>
                </a:solidFill>
              </a:defRPr>
            </a:lvl1pPr>
          </a:lstStyle>
          <a:p>
            <a:r>
              <a:t>Title Text</a:t>
            </a:r>
          </a:p>
        </p:txBody>
      </p:sp>
      <p:sp>
        <p:nvSpPr>
          <p:cNvPr id="1623"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854565916"/>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12_Blank">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1648" name="Group 2"/>
          <p:cNvGrpSpPr/>
          <p:nvPr/>
        </p:nvGrpSpPr>
        <p:grpSpPr>
          <a:xfrm>
            <a:off x="0" y="0"/>
            <a:ext cx="8839200" cy="6858000"/>
            <a:chOff x="0" y="0"/>
            <a:chExt cx="8839200" cy="6858000"/>
          </a:xfrm>
        </p:grpSpPr>
        <p:grpSp>
          <p:nvGrpSpPr>
            <p:cNvPr id="1635" name="Group 3"/>
            <p:cNvGrpSpPr/>
            <p:nvPr/>
          </p:nvGrpSpPr>
          <p:grpSpPr>
            <a:xfrm>
              <a:off x="0" y="-1"/>
              <a:ext cx="5105400" cy="4876801"/>
              <a:chOff x="0" y="0"/>
              <a:chExt cx="5105400" cy="4876800"/>
            </a:xfrm>
          </p:grpSpPr>
          <p:sp>
            <p:nvSpPr>
              <p:cNvPr id="1630"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31" name="Oval 5"/>
              <p:cNvSpPr/>
              <p:nvPr/>
            </p:nvSpPr>
            <p:spPr>
              <a:xfrm>
                <a:off x="418475" y="420413"/>
                <a:ext cx="4268451"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32" name="Oval 6"/>
              <p:cNvSpPr/>
              <p:nvPr/>
            </p:nvSpPr>
            <p:spPr>
              <a:xfrm>
                <a:off x="836950" y="840827"/>
                <a:ext cx="3431499" cy="319514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33" name="Oval 7"/>
              <p:cNvSpPr/>
              <p:nvPr/>
            </p:nvSpPr>
            <p:spPr>
              <a:xfrm>
                <a:off x="1255426" y="1261241"/>
                <a:ext cx="2594549" cy="235431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34" name="Oval 8"/>
              <p:cNvSpPr/>
              <p:nvPr/>
            </p:nvSpPr>
            <p:spPr>
              <a:xfrm>
                <a:off x="1590206" y="1597572"/>
                <a:ext cx="1924989" cy="168165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641" name="Group 9"/>
            <p:cNvGrpSpPr/>
            <p:nvPr/>
          </p:nvGrpSpPr>
          <p:grpSpPr>
            <a:xfrm>
              <a:off x="3200400" y="3200399"/>
              <a:ext cx="3886200" cy="3657601"/>
              <a:chOff x="0" y="0"/>
              <a:chExt cx="3886200" cy="3657600"/>
            </a:xfrm>
          </p:grpSpPr>
          <p:sp>
            <p:nvSpPr>
              <p:cNvPr id="1636"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37" name="Oval 11"/>
              <p:cNvSpPr/>
              <p:nvPr/>
            </p:nvSpPr>
            <p:spPr>
              <a:xfrm>
                <a:off x="318540" y="315310"/>
                <a:ext cx="3249119" cy="302698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38" name="Oval 12"/>
              <p:cNvSpPr/>
              <p:nvPr/>
            </p:nvSpPr>
            <p:spPr>
              <a:xfrm>
                <a:off x="637081" y="630620"/>
                <a:ext cx="2612038" cy="239635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39"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40" name="Oval 14"/>
              <p:cNvSpPr/>
              <p:nvPr/>
            </p:nvSpPr>
            <p:spPr>
              <a:xfrm>
                <a:off x="1210455" y="1198179"/>
                <a:ext cx="1465289" cy="1261243"/>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647" name="Group 15"/>
            <p:cNvGrpSpPr/>
            <p:nvPr/>
          </p:nvGrpSpPr>
          <p:grpSpPr>
            <a:xfrm>
              <a:off x="4495800" y="152399"/>
              <a:ext cx="4343400" cy="4114801"/>
              <a:chOff x="0" y="0"/>
              <a:chExt cx="4343400" cy="4114800"/>
            </a:xfrm>
          </p:grpSpPr>
          <p:sp>
            <p:nvSpPr>
              <p:cNvPr id="1642"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43" name="Oval 17"/>
              <p:cNvSpPr/>
              <p:nvPr/>
            </p:nvSpPr>
            <p:spPr>
              <a:xfrm>
                <a:off x="356016" y="354723"/>
                <a:ext cx="3631369" cy="3405354"/>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44" name="Oval 18"/>
              <p:cNvSpPr/>
              <p:nvPr/>
            </p:nvSpPr>
            <p:spPr>
              <a:xfrm>
                <a:off x="712032" y="709448"/>
                <a:ext cx="2919335"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45" name="Oval 19"/>
              <p:cNvSpPr/>
              <p:nvPr/>
            </p:nvSpPr>
            <p:spPr>
              <a:xfrm>
                <a:off x="1068049" y="1064172"/>
                <a:ext cx="2207303" cy="198645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46"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1649"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554316541"/>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5_Content with Caption">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1674" name="Group 2"/>
          <p:cNvGrpSpPr/>
          <p:nvPr/>
        </p:nvGrpSpPr>
        <p:grpSpPr>
          <a:xfrm>
            <a:off x="0" y="0"/>
            <a:ext cx="8839200" cy="6858000"/>
            <a:chOff x="0" y="0"/>
            <a:chExt cx="8839200" cy="6858000"/>
          </a:xfrm>
        </p:grpSpPr>
        <p:grpSp>
          <p:nvGrpSpPr>
            <p:cNvPr id="1661" name="Group 3"/>
            <p:cNvGrpSpPr/>
            <p:nvPr/>
          </p:nvGrpSpPr>
          <p:grpSpPr>
            <a:xfrm>
              <a:off x="0" y="-1"/>
              <a:ext cx="5105400" cy="4876801"/>
              <a:chOff x="0" y="0"/>
              <a:chExt cx="5105400" cy="4876800"/>
            </a:xfrm>
          </p:grpSpPr>
          <p:sp>
            <p:nvSpPr>
              <p:cNvPr id="1656"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57" name="Oval 5"/>
              <p:cNvSpPr/>
              <p:nvPr/>
            </p:nvSpPr>
            <p:spPr>
              <a:xfrm>
                <a:off x="418475" y="420413"/>
                <a:ext cx="4268451"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58" name="Oval 6"/>
              <p:cNvSpPr/>
              <p:nvPr/>
            </p:nvSpPr>
            <p:spPr>
              <a:xfrm>
                <a:off x="836950" y="840827"/>
                <a:ext cx="3431499" cy="319514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59" name="Oval 7"/>
              <p:cNvSpPr/>
              <p:nvPr/>
            </p:nvSpPr>
            <p:spPr>
              <a:xfrm>
                <a:off x="1255426" y="1261241"/>
                <a:ext cx="2594549" cy="235431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60" name="Oval 8"/>
              <p:cNvSpPr/>
              <p:nvPr/>
            </p:nvSpPr>
            <p:spPr>
              <a:xfrm>
                <a:off x="1590206" y="1597572"/>
                <a:ext cx="1924989" cy="168165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667" name="Group 9"/>
            <p:cNvGrpSpPr/>
            <p:nvPr/>
          </p:nvGrpSpPr>
          <p:grpSpPr>
            <a:xfrm>
              <a:off x="3200400" y="3200399"/>
              <a:ext cx="3886200" cy="3657601"/>
              <a:chOff x="0" y="0"/>
              <a:chExt cx="3886200" cy="3657600"/>
            </a:xfrm>
          </p:grpSpPr>
          <p:sp>
            <p:nvSpPr>
              <p:cNvPr id="1662"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63" name="Oval 11"/>
              <p:cNvSpPr/>
              <p:nvPr/>
            </p:nvSpPr>
            <p:spPr>
              <a:xfrm>
                <a:off x="318540" y="315310"/>
                <a:ext cx="3249119" cy="302698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64" name="Oval 12"/>
              <p:cNvSpPr/>
              <p:nvPr/>
            </p:nvSpPr>
            <p:spPr>
              <a:xfrm>
                <a:off x="637081" y="630620"/>
                <a:ext cx="2612038" cy="239635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65"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66" name="Oval 14"/>
              <p:cNvSpPr/>
              <p:nvPr/>
            </p:nvSpPr>
            <p:spPr>
              <a:xfrm>
                <a:off x="1210455" y="1198179"/>
                <a:ext cx="1465289" cy="1261243"/>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673" name="Group 15"/>
            <p:cNvGrpSpPr/>
            <p:nvPr/>
          </p:nvGrpSpPr>
          <p:grpSpPr>
            <a:xfrm>
              <a:off x="4495800" y="152399"/>
              <a:ext cx="4343400" cy="4114801"/>
              <a:chOff x="0" y="0"/>
              <a:chExt cx="4343400" cy="4114800"/>
            </a:xfrm>
          </p:grpSpPr>
          <p:sp>
            <p:nvSpPr>
              <p:cNvPr id="1668"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69" name="Oval 17"/>
              <p:cNvSpPr/>
              <p:nvPr/>
            </p:nvSpPr>
            <p:spPr>
              <a:xfrm>
                <a:off x="356016" y="354723"/>
                <a:ext cx="3631369" cy="3405354"/>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70" name="Oval 18"/>
              <p:cNvSpPr/>
              <p:nvPr/>
            </p:nvSpPr>
            <p:spPr>
              <a:xfrm>
                <a:off x="712032" y="709448"/>
                <a:ext cx="2919335"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71" name="Oval 19"/>
              <p:cNvSpPr/>
              <p:nvPr/>
            </p:nvSpPr>
            <p:spPr>
              <a:xfrm>
                <a:off x="1068049" y="1064172"/>
                <a:ext cx="2207303" cy="198645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72"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1675" name="Title Text"/>
          <p:cNvSpPr txBox="1">
            <a:spLocks noGrp="1"/>
          </p:cNvSpPr>
          <p:nvPr>
            <p:ph type="title"/>
          </p:nvPr>
        </p:nvSpPr>
        <p:spPr>
          <a:xfrm>
            <a:off x="457200" y="273050"/>
            <a:ext cx="3008314" cy="1162050"/>
          </a:xfrm>
          <a:prstGeom prst="rect">
            <a:avLst/>
          </a:prstGeom>
        </p:spPr>
        <p:txBody>
          <a:bodyPr/>
          <a:lstStyle>
            <a:lvl1pPr>
              <a:defRPr sz="2000" b="1">
                <a:solidFill>
                  <a:schemeClr val="accent3">
                    <a:lumOff val="44000"/>
                  </a:schemeClr>
                </a:solidFill>
              </a:defRPr>
            </a:lvl1pPr>
          </a:lstStyle>
          <a:p>
            <a:r>
              <a:t>Title Text</a:t>
            </a:r>
          </a:p>
        </p:txBody>
      </p:sp>
      <p:sp>
        <p:nvSpPr>
          <p:cNvPr id="1676"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99CCFF"/>
              </a:buClr>
              <a:buSzPct val="110000"/>
              <a:buChar char="•"/>
              <a:defRPr>
                <a:solidFill>
                  <a:srgbClr val="EAEAEA"/>
                </a:solidFill>
              </a:defRPr>
            </a:lvl1pPr>
            <a:lvl2pPr>
              <a:buClr>
                <a:srgbClr val="99CCFF"/>
              </a:buClr>
              <a:buSzPct val="110000"/>
              <a:buChar char="•"/>
              <a:defRPr>
                <a:solidFill>
                  <a:srgbClr val="EAEAEA"/>
                </a:solidFill>
              </a:defRPr>
            </a:lvl2pPr>
            <a:lvl3pPr>
              <a:buClr>
                <a:srgbClr val="99CCFF"/>
              </a:buClr>
              <a:buSzPct val="110000"/>
              <a:defRPr>
                <a:solidFill>
                  <a:srgbClr val="EAEAEA"/>
                </a:solidFill>
              </a:defRPr>
            </a:lvl3pPr>
            <a:lvl4pPr>
              <a:buClr>
                <a:srgbClr val="99CCFF"/>
              </a:buClr>
              <a:buChar char="–"/>
              <a:defRPr>
                <a:solidFill>
                  <a:srgbClr val="EAEAEA"/>
                </a:solidFill>
              </a:defRPr>
            </a:lvl4pPr>
            <a:lvl5pPr>
              <a:buClr>
                <a:srgbClr val="99CCFF"/>
              </a:buClr>
              <a:buChar char="•"/>
              <a:defRPr>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167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rgbClr val="EAEAEA"/>
                </a:solidFill>
              </a:defRPr>
            </a:pPr>
            <a:endParaRPr/>
          </a:p>
        </p:txBody>
      </p:sp>
      <p:sp>
        <p:nvSpPr>
          <p:cNvPr id="1678"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678805063"/>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5_Picture with Caption">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1703" name="Group 2"/>
          <p:cNvGrpSpPr/>
          <p:nvPr/>
        </p:nvGrpSpPr>
        <p:grpSpPr>
          <a:xfrm>
            <a:off x="0" y="0"/>
            <a:ext cx="8839200" cy="6858000"/>
            <a:chOff x="0" y="0"/>
            <a:chExt cx="8839200" cy="6858000"/>
          </a:xfrm>
        </p:grpSpPr>
        <p:grpSp>
          <p:nvGrpSpPr>
            <p:cNvPr id="1690" name="Group 3"/>
            <p:cNvGrpSpPr/>
            <p:nvPr/>
          </p:nvGrpSpPr>
          <p:grpSpPr>
            <a:xfrm>
              <a:off x="0" y="-1"/>
              <a:ext cx="5105400" cy="4876801"/>
              <a:chOff x="0" y="0"/>
              <a:chExt cx="5105400" cy="4876800"/>
            </a:xfrm>
          </p:grpSpPr>
          <p:sp>
            <p:nvSpPr>
              <p:cNvPr id="1685"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86" name="Oval 5"/>
              <p:cNvSpPr/>
              <p:nvPr/>
            </p:nvSpPr>
            <p:spPr>
              <a:xfrm>
                <a:off x="418475" y="420413"/>
                <a:ext cx="4268451"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87" name="Oval 6"/>
              <p:cNvSpPr/>
              <p:nvPr/>
            </p:nvSpPr>
            <p:spPr>
              <a:xfrm>
                <a:off x="836950" y="840827"/>
                <a:ext cx="3431499" cy="319514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88" name="Oval 7"/>
              <p:cNvSpPr/>
              <p:nvPr/>
            </p:nvSpPr>
            <p:spPr>
              <a:xfrm>
                <a:off x="1255426" y="1261241"/>
                <a:ext cx="2594549" cy="235431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89" name="Oval 8"/>
              <p:cNvSpPr/>
              <p:nvPr/>
            </p:nvSpPr>
            <p:spPr>
              <a:xfrm>
                <a:off x="1590206" y="1597572"/>
                <a:ext cx="1924989" cy="168165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696" name="Group 9"/>
            <p:cNvGrpSpPr/>
            <p:nvPr/>
          </p:nvGrpSpPr>
          <p:grpSpPr>
            <a:xfrm>
              <a:off x="3200400" y="3200399"/>
              <a:ext cx="3886200" cy="3657601"/>
              <a:chOff x="0" y="0"/>
              <a:chExt cx="3886200" cy="3657600"/>
            </a:xfrm>
          </p:grpSpPr>
          <p:sp>
            <p:nvSpPr>
              <p:cNvPr id="1691"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92" name="Oval 11"/>
              <p:cNvSpPr/>
              <p:nvPr/>
            </p:nvSpPr>
            <p:spPr>
              <a:xfrm>
                <a:off x="318540" y="315310"/>
                <a:ext cx="3249119" cy="302698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93" name="Oval 12"/>
              <p:cNvSpPr/>
              <p:nvPr/>
            </p:nvSpPr>
            <p:spPr>
              <a:xfrm>
                <a:off x="637081" y="630620"/>
                <a:ext cx="2612038" cy="2396359"/>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94"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95" name="Oval 14"/>
              <p:cNvSpPr/>
              <p:nvPr/>
            </p:nvSpPr>
            <p:spPr>
              <a:xfrm>
                <a:off x="1210455" y="1198179"/>
                <a:ext cx="1465289" cy="1261243"/>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1702" name="Group 15"/>
            <p:cNvGrpSpPr/>
            <p:nvPr/>
          </p:nvGrpSpPr>
          <p:grpSpPr>
            <a:xfrm>
              <a:off x="4495800" y="152399"/>
              <a:ext cx="4343400" cy="4114801"/>
              <a:chOff x="0" y="0"/>
              <a:chExt cx="4343400" cy="4114800"/>
            </a:xfrm>
          </p:grpSpPr>
          <p:sp>
            <p:nvSpPr>
              <p:cNvPr id="1697"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98" name="Oval 17"/>
              <p:cNvSpPr/>
              <p:nvPr/>
            </p:nvSpPr>
            <p:spPr>
              <a:xfrm>
                <a:off x="356016" y="354723"/>
                <a:ext cx="3631369" cy="3405354"/>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699" name="Oval 18"/>
              <p:cNvSpPr/>
              <p:nvPr/>
            </p:nvSpPr>
            <p:spPr>
              <a:xfrm>
                <a:off x="712032" y="709448"/>
                <a:ext cx="2919335"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700" name="Oval 19"/>
              <p:cNvSpPr/>
              <p:nvPr/>
            </p:nvSpPr>
            <p:spPr>
              <a:xfrm>
                <a:off x="1068049" y="1064172"/>
                <a:ext cx="2207303" cy="198645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1701"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1704" name="Title Text"/>
          <p:cNvSpPr txBox="1">
            <a:spLocks noGrp="1"/>
          </p:cNvSpPr>
          <p:nvPr>
            <p:ph type="title"/>
          </p:nvPr>
        </p:nvSpPr>
        <p:spPr>
          <a:xfrm>
            <a:off x="1792288" y="4800600"/>
            <a:ext cx="5486401" cy="566738"/>
          </a:xfrm>
          <a:prstGeom prst="rect">
            <a:avLst/>
          </a:prstGeom>
        </p:spPr>
        <p:txBody>
          <a:bodyPr/>
          <a:lstStyle>
            <a:lvl1pPr>
              <a:defRPr sz="2000" b="1">
                <a:solidFill>
                  <a:schemeClr val="accent3">
                    <a:lumOff val="44000"/>
                  </a:schemeClr>
                </a:solidFill>
              </a:defRPr>
            </a:lvl1pPr>
          </a:lstStyle>
          <a:p>
            <a:r>
              <a:t>Title Text</a:t>
            </a:r>
          </a:p>
        </p:txBody>
      </p:sp>
      <p:sp>
        <p:nvSpPr>
          <p:cNvPr id="1705"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706"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EAEAEA"/>
                </a:solidFill>
              </a:defRPr>
            </a:lvl1pPr>
            <a:lvl2pPr marL="0" indent="457200">
              <a:spcBef>
                <a:spcPts val="300"/>
              </a:spcBef>
              <a:buSzTx/>
              <a:buNone/>
              <a:defRPr sz="1400">
                <a:solidFill>
                  <a:srgbClr val="EAEAEA"/>
                </a:solidFill>
              </a:defRPr>
            </a:lvl2pPr>
            <a:lvl3pPr marL="0" indent="914400">
              <a:spcBef>
                <a:spcPts val="300"/>
              </a:spcBef>
              <a:buSzTx/>
              <a:buNone/>
              <a:defRPr sz="1400">
                <a:solidFill>
                  <a:srgbClr val="EAEAEA"/>
                </a:solidFill>
              </a:defRPr>
            </a:lvl3pPr>
            <a:lvl4pPr marL="0" indent="1371600">
              <a:spcBef>
                <a:spcPts val="300"/>
              </a:spcBef>
              <a:buSzTx/>
              <a:buNone/>
              <a:defRPr sz="1400">
                <a:solidFill>
                  <a:srgbClr val="EAEAEA"/>
                </a:solidFill>
              </a:defRPr>
            </a:lvl4pPr>
            <a:lvl5pPr marL="0" indent="1828800">
              <a:spcBef>
                <a:spcPts val="300"/>
              </a:spcBef>
              <a:buSzTx/>
              <a:buNone/>
              <a:defRPr sz="1400">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1707"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29999261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359B18-481B-174F-B56B-ABD0C2EA39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1256F6-3D9D-E74A-A8B1-028BCBB4D3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9892B4-0BE9-0442-A641-0220B208D9E5}"/>
              </a:ext>
            </a:extLst>
          </p:cNvPr>
          <p:cNvSpPr>
            <a:spLocks noGrp="1" noChangeArrowheads="1"/>
          </p:cNvSpPr>
          <p:nvPr>
            <p:ph type="sldNum" sz="quarter" idx="12"/>
          </p:nvPr>
        </p:nvSpPr>
        <p:spPr>
          <a:ln/>
        </p:spPr>
        <p:txBody>
          <a:bodyPr/>
          <a:lstStyle>
            <a:lvl1pPr>
              <a:defRPr/>
            </a:lvl1pPr>
          </a:lstStyle>
          <a:p>
            <a:fld id="{B66D30CF-28FB-B24D-81BC-235D70B229BE}" type="slidenum">
              <a:rPr lang="en-US" altLang="en-US"/>
              <a:pPr/>
              <a:t>‹#›</a:t>
            </a:fld>
            <a:endParaRPr lang="en-US" altLang="en-US"/>
          </a:p>
        </p:txBody>
      </p:sp>
    </p:spTree>
    <p:extLst>
      <p:ext uri="{BB962C8B-B14F-4D97-AF65-F5344CB8AC3E}">
        <p14:creationId xmlns:p14="http://schemas.microsoft.com/office/powerpoint/2010/main" val="21754437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15_Title Slide">
    <p:bg>
      <p:bgPr>
        <a:solidFill>
          <a:srgbClr val="720000"/>
        </a:solidFill>
        <a:effectLst/>
      </p:bgPr>
    </p:bg>
    <p:spTree>
      <p:nvGrpSpPr>
        <p:cNvPr id="1" name=""/>
        <p:cNvGrpSpPr/>
        <p:nvPr/>
      </p:nvGrpSpPr>
      <p:grpSpPr>
        <a:xfrm>
          <a:off x="0" y="0"/>
          <a:ext cx="0" cy="0"/>
          <a:chOff x="0" y="0"/>
          <a:chExt cx="0" cy="0"/>
        </a:xfrm>
      </p:grpSpPr>
      <p:grpSp>
        <p:nvGrpSpPr>
          <p:cNvPr id="1716" name="Group 2"/>
          <p:cNvGrpSpPr/>
          <p:nvPr/>
        </p:nvGrpSpPr>
        <p:grpSpPr>
          <a:xfrm>
            <a:off x="0" y="0"/>
            <a:ext cx="8458200" cy="5943600"/>
            <a:chOff x="0" y="0"/>
            <a:chExt cx="8458200" cy="5943600"/>
          </a:xfrm>
        </p:grpSpPr>
        <p:sp>
          <p:nvSpPr>
            <p:cNvPr id="1714" name="Freeform 3"/>
            <p:cNvSpPr/>
            <p:nvPr/>
          </p:nvSpPr>
          <p:spPr>
            <a:xfrm>
              <a:off x="0" y="2286000"/>
              <a:ext cx="8183563" cy="3657600"/>
            </a:xfrm>
            <a:custGeom>
              <a:avLst/>
              <a:gdLst/>
              <a:ahLst/>
              <a:cxnLst>
                <a:cxn ang="0">
                  <a:pos x="wd2" y="hd2"/>
                </a:cxn>
                <a:cxn ang="5400000">
                  <a:pos x="wd2" y="hd2"/>
                </a:cxn>
                <a:cxn ang="10800000">
                  <a:pos x="wd2" y="hd2"/>
                </a:cxn>
                <a:cxn ang="16200000">
                  <a:pos x="wd2" y="hd2"/>
                </a:cxn>
              </a:cxnLst>
              <a:rect l="0" t="0" r="r" b="b"/>
              <a:pathLst>
                <a:path w="21600" h="21600" extrusionOk="0">
                  <a:moveTo>
                    <a:pt x="21596" y="16584"/>
                  </a:moveTo>
                  <a:lnTo>
                    <a:pt x="0" y="21600"/>
                  </a:lnTo>
                  <a:lnTo>
                    <a:pt x="0" y="11738"/>
                  </a:lnTo>
                  <a:lnTo>
                    <a:pt x="21600" y="0"/>
                  </a:lnTo>
                  <a:lnTo>
                    <a:pt x="21600" y="13275"/>
                  </a:lnTo>
                  <a:lnTo>
                    <a:pt x="21596" y="16584"/>
                  </a:lnTo>
                  <a:close/>
                </a:path>
              </a:pathLst>
            </a:custGeom>
            <a:gradFill flip="none" rotWithShape="1">
              <a:gsLst>
                <a:gs pos="0">
                  <a:srgbClr val="61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715" name="Freeform 4"/>
            <p:cNvSpPr/>
            <p:nvPr/>
          </p:nvSpPr>
          <p:spPr>
            <a:xfrm>
              <a:off x="0" y="0"/>
              <a:ext cx="8458200" cy="5856288"/>
            </a:xfrm>
            <a:custGeom>
              <a:avLst/>
              <a:gdLst/>
              <a:ahLst/>
              <a:cxnLst>
                <a:cxn ang="0">
                  <a:pos x="wd2" y="hd2"/>
                </a:cxn>
                <a:cxn ang="5400000">
                  <a:pos x="wd2" y="hd2"/>
                </a:cxn>
                <a:cxn ang="10800000">
                  <a:pos x="wd2" y="hd2"/>
                </a:cxn>
                <a:cxn ang="16200000">
                  <a:pos x="wd2" y="hd2"/>
                </a:cxn>
              </a:cxnLst>
              <a:rect l="0" t="0" r="r" b="b"/>
              <a:pathLst>
                <a:path w="21600" h="21600" extrusionOk="0">
                  <a:moveTo>
                    <a:pt x="21531" y="18789"/>
                  </a:moveTo>
                  <a:lnTo>
                    <a:pt x="0" y="21600"/>
                  </a:lnTo>
                  <a:lnTo>
                    <a:pt x="0" y="53"/>
                  </a:lnTo>
                  <a:lnTo>
                    <a:pt x="21600" y="0"/>
                  </a:lnTo>
                  <a:lnTo>
                    <a:pt x="21531" y="18789"/>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717"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718" name="Title Text"/>
          <p:cNvSpPr txBox="1">
            <a:spLocks noGrp="1"/>
          </p:cNvSpPr>
          <p:nvPr>
            <p:ph type="title"/>
          </p:nvPr>
        </p:nvSpPr>
        <p:spPr>
          <a:xfrm>
            <a:off x="685800" y="1768475"/>
            <a:ext cx="7772400" cy="1736725"/>
          </a:xfrm>
          <a:prstGeom prst="rect">
            <a:avLst/>
          </a:prstGeom>
        </p:spPr>
        <p:txBody>
          <a:bodyPr/>
          <a:lstStyle>
            <a:lvl1pPr algn="ctr">
              <a:defRPr sz="5400">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719"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565518400"/>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12_Title and Content">
    <p:bg>
      <p:bgPr>
        <a:solidFill>
          <a:srgbClr val="720000"/>
        </a:solidFill>
        <a:effectLst/>
      </p:bgPr>
    </p:bg>
    <p:spTree>
      <p:nvGrpSpPr>
        <p:cNvPr id="1" name=""/>
        <p:cNvGrpSpPr/>
        <p:nvPr/>
      </p:nvGrpSpPr>
      <p:grpSpPr>
        <a:xfrm>
          <a:off x="0" y="0"/>
          <a:ext cx="0" cy="0"/>
          <a:chOff x="0" y="0"/>
          <a:chExt cx="0" cy="0"/>
        </a:xfrm>
      </p:grpSpPr>
      <p:grpSp>
        <p:nvGrpSpPr>
          <p:cNvPr id="1728" name="Group 2"/>
          <p:cNvGrpSpPr/>
          <p:nvPr/>
        </p:nvGrpSpPr>
        <p:grpSpPr>
          <a:xfrm>
            <a:off x="0" y="0"/>
            <a:ext cx="7242175" cy="1981200"/>
            <a:chOff x="0" y="0"/>
            <a:chExt cx="7242175" cy="1981200"/>
          </a:xfrm>
        </p:grpSpPr>
        <p:sp>
          <p:nvSpPr>
            <p:cNvPr id="1726"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727"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729"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730" name="Body Level One…"/>
          <p:cNvSpPr txBox="1">
            <a:spLocks noGrp="1"/>
          </p:cNvSpPr>
          <p:nvPr>
            <p:ph type="body" idx="1"/>
          </p:nvPr>
        </p:nvSpPr>
        <p:spPr>
          <a:xfrm>
            <a:off x="457200" y="1600200"/>
            <a:ext cx="8229600" cy="4495800"/>
          </a:xfrm>
          <a:prstGeom prst="rect">
            <a:avLst/>
          </a:prstGeom>
        </p:spPr>
        <p:txBody>
          <a:bodyPr>
            <a:normAutofit/>
          </a:bodyPr>
          <a:lstStyle>
            <a:lvl1pPr>
              <a:buClr>
                <a:srgbClr val="FFCC66"/>
              </a:buCl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731"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001713254"/>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6_Section Header">
    <p:bg>
      <p:bgPr>
        <a:solidFill>
          <a:srgbClr val="720000"/>
        </a:solidFill>
        <a:effectLst/>
      </p:bgPr>
    </p:bg>
    <p:spTree>
      <p:nvGrpSpPr>
        <p:cNvPr id="1" name=""/>
        <p:cNvGrpSpPr/>
        <p:nvPr/>
      </p:nvGrpSpPr>
      <p:grpSpPr>
        <a:xfrm>
          <a:off x="0" y="0"/>
          <a:ext cx="0" cy="0"/>
          <a:chOff x="0" y="0"/>
          <a:chExt cx="0" cy="0"/>
        </a:xfrm>
      </p:grpSpPr>
      <p:grpSp>
        <p:nvGrpSpPr>
          <p:cNvPr id="1740" name="Group 2"/>
          <p:cNvGrpSpPr/>
          <p:nvPr/>
        </p:nvGrpSpPr>
        <p:grpSpPr>
          <a:xfrm>
            <a:off x="0" y="0"/>
            <a:ext cx="7242175" cy="1981200"/>
            <a:chOff x="0" y="0"/>
            <a:chExt cx="7242175" cy="1981200"/>
          </a:xfrm>
        </p:grpSpPr>
        <p:sp>
          <p:nvSpPr>
            <p:cNvPr id="1738"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739"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741"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74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743"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675544470"/>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7_Two Content">
    <p:bg>
      <p:bgPr>
        <a:solidFill>
          <a:srgbClr val="720000"/>
        </a:solidFill>
        <a:effectLst/>
      </p:bgPr>
    </p:bg>
    <p:spTree>
      <p:nvGrpSpPr>
        <p:cNvPr id="1" name=""/>
        <p:cNvGrpSpPr/>
        <p:nvPr/>
      </p:nvGrpSpPr>
      <p:grpSpPr>
        <a:xfrm>
          <a:off x="0" y="0"/>
          <a:ext cx="0" cy="0"/>
          <a:chOff x="0" y="0"/>
          <a:chExt cx="0" cy="0"/>
        </a:xfrm>
      </p:grpSpPr>
      <p:grpSp>
        <p:nvGrpSpPr>
          <p:cNvPr id="1752" name="Group 2"/>
          <p:cNvGrpSpPr/>
          <p:nvPr/>
        </p:nvGrpSpPr>
        <p:grpSpPr>
          <a:xfrm>
            <a:off x="0" y="0"/>
            <a:ext cx="7242175" cy="1981200"/>
            <a:chOff x="0" y="0"/>
            <a:chExt cx="7242175" cy="1981200"/>
          </a:xfrm>
        </p:grpSpPr>
        <p:sp>
          <p:nvSpPr>
            <p:cNvPr id="1750"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751"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753"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754" name="Body Level One…"/>
          <p:cNvSpPr txBox="1">
            <a:spLocks noGrp="1"/>
          </p:cNvSpPr>
          <p:nvPr>
            <p:ph type="body" sz="half" idx="1"/>
          </p:nvPr>
        </p:nvSpPr>
        <p:spPr>
          <a:xfrm>
            <a:off x="457200" y="1600200"/>
            <a:ext cx="4038600" cy="4495800"/>
          </a:xfrm>
          <a:prstGeom prst="rect">
            <a:avLst/>
          </a:prstGeom>
        </p:spPr>
        <p:txBody>
          <a:bodyPr>
            <a:normAutofit/>
          </a:bodyPr>
          <a:lstStyle>
            <a:lvl1pPr>
              <a:spcBef>
                <a:spcPts val="600"/>
              </a:spcBef>
              <a:buClr>
                <a:srgbClr val="FFCC66"/>
              </a:buClr>
              <a:buSzPct val="80000"/>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790575" indent="-333375">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1234439" indent="-320039">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1727200" indent="-355600">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2184400" indent="-355600">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755"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411372244"/>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6_Comparison">
    <p:bg>
      <p:bgPr>
        <a:solidFill>
          <a:srgbClr val="720000"/>
        </a:solidFill>
        <a:effectLst/>
      </p:bgPr>
    </p:bg>
    <p:spTree>
      <p:nvGrpSpPr>
        <p:cNvPr id="1" name=""/>
        <p:cNvGrpSpPr/>
        <p:nvPr/>
      </p:nvGrpSpPr>
      <p:grpSpPr>
        <a:xfrm>
          <a:off x="0" y="0"/>
          <a:ext cx="0" cy="0"/>
          <a:chOff x="0" y="0"/>
          <a:chExt cx="0" cy="0"/>
        </a:xfrm>
      </p:grpSpPr>
      <p:grpSp>
        <p:nvGrpSpPr>
          <p:cNvPr id="1764" name="Group 2"/>
          <p:cNvGrpSpPr/>
          <p:nvPr/>
        </p:nvGrpSpPr>
        <p:grpSpPr>
          <a:xfrm>
            <a:off x="0" y="0"/>
            <a:ext cx="7242175" cy="1981200"/>
            <a:chOff x="0" y="0"/>
            <a:chExt cx="7242175" cy="1981200"/>
          </a:xfrm>
        </p:grpSpPr>
        <p:sp>
          <p:nvSpPr>
            <p:cNvPr id="1762"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763"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765"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766"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767"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pPr>
            <a:endParaRPr/>
          </a:p>
        </p:txBody>
      </p:sp>
      <p:sp>
        <p:nvSpPr>
          <p:cNvPr id="1768"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57887073"/>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7_Title Only">
    <p:bg>
      <p:bgPr>
        <a:solidFill>
          <a:srgbClr val="720000"/>
        </a:solidFill>
        <a:effectLst/>
      </p:bgPr>
    </p:bg>
    <p:spTree>
      <p:nvGrpSpPr>
        <p:cNvPr id="1" name=""/>
        <p:cNvGrpSpPr/>
        <p:nvPr/>
      </p:nvGrpSpPr>
      <p:grpSpPr>
        <a:xfrm>
          <a:off x="0" y="0"/>
          <a:ext cx="0" cy="0"/>
          <a:chOff x="0" y="0"/>
          <a:chExt cx="0" cy="0"/>
        </a:xfrm>
      </p:grpSpPr>
      <p:grpSp>
        <p:nvGrpSpPr>
          <p:cNvPr id="1777" name="Group 2"/>
          <p:cNvGrpSpPr/>
          <p:nvPr/>
        </p:nvGrpSpPr>
        <p:grpSpPr>
          <a:xfrm>
            <a:off x="0" y="0"/>
            <a:ext cx="7242175" cy="1981200"/>
            <a:chOff x="0" y="0"/>
            <a:chExt cx="7242175" cy="1981200"/>
          </a:xfrm>
        </p:grpSpPr>
        <p:sp>
          <p:nvSpPr>
            <p:cNvPr id="1775"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776"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778"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779"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420230336"/>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13_Blank">
    <p:bg>
      <p:bgPr>
        <a:solidFill>
          <a:srgbClr val="720000"/>
        </a:solidFill>
        <a:effectLst/>
      </p:bgPr>
    </p:bg>
    <p:spTree>
      <p:nvGrpSpPr>
        <p:cNvPr id="1" name=""/>
        <p:cNvGrpSpPr/>
        <p:nvPr/>
      </p:nvGrpSpPr>
      <p:grpSpPr>
        <a:xfrm>
          <a:off x="0" y="0"/>
          <a:ext cx="0" cy="0"/>
          <a:chOff x="0" y="0"/>
          <a:chExt cx="0" cy="0"/>
        </a:xfrm>
      </p:grpSpPr>
      <p:grpSp>
        <p:nvGrpSpPr>
          <p:cNvPr id="1788" name="Group 2"/>
          <p:cNvGrpSpPr/>
          <p:nvPr/>
        </p:nvGrpSpPr>
        <p:grpSpPr>
          <a:xfrm>
            <a:off x="0" y="0"/>
            <a:ext cx="7242175" cy="1981200"/>
            <a:chOff x="0" y="0"/>
            <a:chExt cx="7242175" cy="1981200"/>
          </a:xfrm>
        </p:grpSpPr>
        <p:sp>
          <p:nvSpPr>
            <p:cNvPr id="1786"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787"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789"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700612634"/>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6_Content with Caption">
    <p:bg>
      <p:bgPr>
        <a:solidFill>
          <a:srgbClr val="720000"/>
        </a:solidFill>
        <a:effectLst/>
      </p:bgPr>
    </p:bg>
    <p:spTree>
      <p:nvGrpSpPr>
        <p:cNvPr id="1" name=""/>
        <p:cNvGrpSpPr/>
        <p:nvPr/>
      </p:nvGrpSpPr>
      <p:grpSpPr>
        <a:xfrm>
          <a:off x="0" y="0"/>
          <a:ext cx="0" cy="0"/>
          <a:chOff x="0" y="0"/>
          <a:chExt cx="0" cy="0"/>
        </a:xfrm>
      </p:grpSpPr>
      <p:grpSp>
        <p:nvGrpSpPr>
          <p:cNvPr id="1798" name="Group 2"/>
          <p:cNvGrpSpPr/>
          <p:nvPr/>
        </p:nvGrpSpPr>
        <p:grpSpPr>
          <a:xfrm>
            <a:off x="0" y="0"/>
            <a:ext cx="7242175" cy="1981200"/>
            <a:chOff x="0" y="0"/>
            <a:chExt cx="7242175" cy="1981200"/>
          </a:xfrm>
        </p:grpSpPr>
        <p:sp>
          <p:nvSpPr>
            <p:cNvPr id="1796"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797"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799" name="Title Text"/>
          <p:cNvSpPr txBox="1">
            <a:spLocks noGrp="1"/>
          </p:cNvSpPr>
          <p:nvPr>
            <p:ph type="title"/>
          </p:nvPr>
        </p:nvSpPr>
        <p:spPr>
          <a:xfrm>
            <a:off x="457200" y="273050"/>
            <a:ext cx="3008314" cy="1162050"/>
          </a:xfrm>
          <a:prstGeom prst="rect">
            <a:avLst/>
          </a:prstGeom>
        </p:spPr>
        <p:txBody>
          <a:bodyPr/>
          <a:lstStyle>
            <a:lvl1pPr>
              <a:defRPr sz="2000" b="1">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800"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FFCC66"/>
              </a:buCl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801"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pPr>
            <a:endParaRPr/>
          </a:p>
        </p:txBody>
      </p:sp>
      <p:sp>
        <p:nvSpPr>
          <p:cNvPr id="1802"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825886423"/>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6_Picture with Caption">
    <p:bg>
      <p:bgPr>
        <a:solidFill>
          <a:srgbClr val="720000"/>
        </a:solidFill>
        <a:effectLst/>
      </p:bgPr>
    </p:bg>
    <p:spTree>
      <p:nvGrpSpPr>
        <p:cNvPr id="1" name=""/>
        <p:cNvGrpSpPr/>
        <p:nvPr/>
      </p:nvGrpSpPr>
      <p:grpSpPr>
        <a:xfrm>
          <a:off x="0" y="0"/>
          <a:ext cx="0" cy="0"/>
          <a:chOff x="0" y="0"/>
          <a:chExt cx="0" cy="0"/>
        </a:xfrm>
      </p:grpSpPr>
      <p:grpSp>
        <p:nvGrpSpPr>
          <p:cNvPr id="1811" name="Group 2"/>
          <p:cNvGrpSpPr/>
          <p:nvPr/>
        </p:nvGrpSpPr>
        <p:grpSpPr>
          <a:xfrm>
            <a:off x="0" y="0"/>
            <a:ext cx="7242175" cy="1981200"/>
            <a:chOff x="0" y="0"/>
            <a:chExt cx="7242175" cy="1981200"/>
          </a:xfrm>
        </p:grpSpPr>
        <p:sp>
          <p:nvSpPr>
            <p:cNvPr id="1809"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1810"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1812" name="Title Text"/>
          <p:cNvSpPr txBox="1">
            <a:spLocks noGrp="1"/>
          </p:cNvSpPr>
          <p:nvPr>
            <p:ph type="title"/>
          </p:nvPr>
        </p:nvSpPr>
        <p:spPr>
          <a:xfrm>
            <a:off x="1792288" y="4800600"/>
            <a:ext cx="5486401" cy="566738"/>
          </a:xfrm>
          <a:prstGeom prst="rect">
            <a:avLst/>
          </a:prstGeom>
        </p:spPr>
        <p:txBody>
          <a:bodyPr/>
          <a:lstStyle>
            <a:lvl1pPr>
              <a:defRPr sz="2000" b="1">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813"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814"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815"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498187122"/>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16_Title Slide">
    <p:bg>
      <p:bgPr>
        <a:solidFill>
          <a:srgbClr val="9CDCDA"/>
        </a:solidFill>
        <a:effectLst/>
      </p:bgPr>
    </p:bg>
    <p:spTree>
      <p:nvGrpSpPr>
        <p:cNvPr id="1" name=""/>
        <p:cNvGrpSpPr/>
        <p:nvPr/>
      </p:nvGrpSpPr>
      <p:grpSpPr>
        <a:xfrm>
          <a:off x="0" y="0"/>
          <a:ext cx="0" cy="0"/>
          <a:chOff x="0" y="0"/>
          <a:chExt cx="0" cy="0"/>
        </a:xfrm>
      </p:grpSpPr>
      <p:grpSp>
        <p:nvGrpSpPr>
          <p:cNvPr id="1918" name="Group 2"/>
          <p:cNvGrpSpPr/>
          <p:nvPr/>
        </p:nvGrpSpPr>
        <p:grpSpPr>
          <a:xfrm>
            <a:off x="-344782" y="-186949"/>
            <a:ext cx="9600389" cy="7485697"/>
            <a:chOff x="0" y="0"/>
            <a:chExt cx="9600387" cy="7485695"/>
          </a:xfrm>
        </p:grpSpPr>
        <p:grpSp>
          <p:nvGrpSpPr>
            <p:cNvPr id="1903" name="Group 3"/>
            <p:cNvGrpSpPr/>
            <p:nvPr/>
          </p:nvGrpSpPr>
          <p:grpSpPr>
            <a:xfrm>
              <a:off x="-1" y="0"/>
              <a:ext cx="9600389" cy="7485696"/>
              <a:chOff x="0" y="0"/>
              <a:chExt cx="9600387" cy="7485695"/>
            </a:xfrm>
          </p:grpSpPr>
          <p:sp>
            <p:nvSpPr>
              <p:cNvPr id="1822" name="Freeform 4"/>
              <p:cNvSpPr/>
              <p:nvPr/>
            </p:nvSpPr>
            <p:spPr>
              <a:xfrm>
                <a:off x="5618462" y="49439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23" name="Freeform 5"/>
              <p:cNvSpPr/>
              <p:nvPr/>
            </p:nvSpPr>
            <p:spPr>
              <a:xfrm>
                <a:off x="3961387" y="4323352"/>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24" name="Freeform 6"/>
              <p:cNvSpPr/>
              <p:nvPr/>
            </p:nvSpPr>
            <p:spPr>
              <a:xfrm>
                <a:off x="4010461" y="50648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25" name="Freeform 7"/>
              <p:cNvSpPr/>
              <p:nvPr/>
            </p:nvSpPr>
            <p:spPr>
              <a:xfrm>
                <a:off x="4541679" y="594437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26" name="Freeform 8"/>
              <p:cNvSpPr/>
              <p:nvPr/>
            </p:nvSpPr>
            <p:spPr>
              <a:xfrm>
                <a:off x="6733506" y="3117658"/>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27"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28"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29" name="Freeform 11"/>
              <p:cNvSpPr/>
              <p:nvPr/>
            </p:nvSpPr>
            <p:spPr>
              <a:xfrm rot="20976685" flipH="1">
                <a:off x="5096557" y="558249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30"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31" name="Freeform 13"/>
              <p:cNvSpPr/>
              <p:nvPr/>
            </p:nvSpPr>
            <p:spPr>
              <a:xfrm rot="16244410" flipH="1">
                <a:off x="6148117" y="6173121"/>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32" name="Freeform 14"/>
              <p:cNvSpPr/>
              <p:nvPr/>
            </p:nvSpPr>
            <p:spPr>
              <a:xfrm rot="6018034">
                <a:off x="3545525" y="595244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33" name="Freeform 15"/>
              <p:cNvSpPr/>
              <p:nvPr/>
            </p:nvSpPr>
            <p:spPr>
              <a:xfrm rot="6284068">
                <a:off x="5762435" y="514543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34" name="Freeform 16"/>
              <p:cNvSpPr/>
              <p:nvPr/>
            </p:nvSpPr>
            <p:spPr>
              <a:xfrm rot="8472242" flipH="1">
                <a:off x="5444459" y="3843627"/>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35" name="Freeform 17"/>
              <p:cNvSpPr/>
              <p:nvPr/>
            </p:nvSpPr>
            <p:spPr>
              <a:xfrm rot="563450" flipH="1">
                <a:off x="3255099" y="395492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36" name="Freeform 18"/>
              <p:cNvSpPr/>
              <p:nvPr/>
            </p:nvSpPr>
            <p:spPr>
              <a:xfrm>
                <a:off x="2305349" y="453115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37" name="Freeform 19"/>
              <p:cNvSpPr/>
              <p:nvPr/>
            </p:nvSpPr>
            <p:spPr>
              <a:xfrm>
                <a:off x="648275" y="4310652"/>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38" name="Freeform 20"/>
              <p:cNvSpPr/>
              <p:nvPr/>
            </p:nvSpPr>
            <p:spPr>
              <a:xfrm>
                <a:off x="621149" y="499499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39" name="Freeform 21"/>
              <p:cNvSpPr/>
              <p:nvPr/>
            </p:nvSpPr>
            <p:spPr>
              <a:xfrm rot="19469908">
                <a:off x="1582520" y="6226165"/>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40" name="Freeform 22"/>
              <p:cNvSpPr/>
              <p:nvPr/>
            </p:nvSpPr>
            <p:spPr>
              <a:xfrm>
                <a:off x="3306093" y="3314508"/>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41"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42" name="Freeform 24"/>
              <p:cNvSpPr/>
              <p:nvPr/>
            </p:nvSpPr>
            <p:spPr>
              <a:xfrm rot="3318475">
                <a:off x="261010" y="3479618"/>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43" name="Freeform 25"/>
              <p:cNvSpPr/>
              <p:nvPr/>
            </p:nvSpPr>
            <p:spPr>
              <a:xfrm rot="20976685" flipH="1">
                <a:off x="1783444" y="556979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44"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45" name="Freeform 27"/>
              <p:cNvSpPr/>
              <p:nvPr/>
            </p:nvSpPr>
            <p:spPr>
              <a:xfrm rot="16244410" flipH="1">
                <a:off x="2815954" y="6135021"/>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46" name="Freeform 28"/>
              <p:cNvSpPr/>
              <p:nvPr/>
            </p:nvSpPr>
            <p:spPr>
              <a:xfrm rot="5508135">
                <a:off x="390432" y="5862529"/>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47" name="Freeform 29"/>
              <p:cNvSpPr/>
              <p:nvPr/>
            </p:nvSpPr>
            <p:spPr>
              <a:xfrm rot="6284068">
                <a:off x="2220722" y="488508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48" name="Freeform 30"/>
              <p:cNvSpPr/>
              <p:nvPr/>
            </p:nvSpPr>
            <p:spPr>
              <a:xfrm rot="8472242" flipH="1">
                <a:off x="1883697" y="348802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49" name="Freeform 31"/>
              <p:cNvSpPr/>
              <p:nvPr/>
            </p:nvSpPr>
            <p:spPr>
              <a:xfrm rot="563450" flipH="1">
                <a:off x="1199287" y="373267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50"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51"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52"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53" name="Freeform 35"/>
              <p:cNvSpPr/>
              <p:nvPr/>
            </p:nvSpPr>
            <p:spPr>
              <a:xfrm>
                <a:off x="1544479" y="288367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54"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55"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56"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57"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58"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59" name="Freeform 41"/>
              <p:cNvSpPr/>
              <p:nvPr/>
            </p:nvSpPr>
            <p:spPr>
              <a:xfrm rot="16244410" flipH="1">
                <a:off x="2769917" y="2540921"/>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60" name="Freeform 42"/>
              <p:cNvSpPr/>
              <p:nvPr/>
            </p:nvSpPr>
            <p:spPr>
              <a:xfrm rot="2428453">
                <a:off x="193818" y="2918293"/>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61"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62"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63" name="Freeform 45"/>
              <p:cNvSpPr/>
              <p:nvPr/>
            </p:nvSpPr>
            <p:spPr>
              <a:xfrm rot="563450" flipH="1">
                <a:off x="372199"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64"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65"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66" name="Freeform 48"/>
              <p:cNvSpPr/>
              <p:nvPr/>
            </p:nvSpPr>
            <p:spPr>
              <a:xfrm>
                <a:off x="3672324"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67" name="Freeform 49"/>
              <p:cNvSpPr/>
              <p:nvPr/>
            </p:nvSpPr>
            <p:spPr>
              <a:xfrm>
                <a:off x="4870292" y="288367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68" name="Freeform 50"/>
              <p:cNvSpPr/>
              <p:nvPr/>
            </p:nvSpPr>
            <p:spPr>
              <a:xfrm>
                <a:off x="6604919"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69"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70"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71"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72"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73" name="Freeform 55"/>
              <p:cNvSpPr/>
              <p:nvPr/>
            </p:nvSpPr>
            <p:spPr>
              <a:xfrm rot="16244410" flipH="1">
                <a:off x="6095729" y="2540921"/>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74" name="Freeform 56"/>
              <p:cNvSpPr/>
              <p:nvPr/>
            </p:nvSpPr>
            <p:spPr>
              <a:xfrm rot="2428453">
                <a:off x="3519630" y="2918293"/>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75"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76"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77"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78"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79"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80" name="Freeform 62"/>
              <p:cNvSpPr/>
              <p:nvPr/>
            </p:nvSpPr>
            <p:spPr>
              <a:xfrm>
                <a:off x="6999723" y="2018431"/>
                <a:ext cx="963879"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81"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82"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83" name="Freeform 65"/>
              <p:cNvSpPr/>
              <p:nvPr/>
            </p:nvSpPr>
            <p:spPr>
              <a:xfrm rot="3318475">
                <a:off x="6944385" y="217305"/>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84" name="Freeform 66"/>
              <p:cNvSpPr/>
              <p:nvPr/>
            </p:nvSpPr>
            <p:spPr>
              <a:xfrm rot="20976685" flipH="1">
                <a:off x="8409669" y="223127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85"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86"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87" name="Freeform 69"/>
              <p:cNvSpPr/>
              <p:nvPr/>
            </p:nvSpPr>
            <p:spPr>
              <a:xfrm rot="2428453">
                <a:off x="7056580" y="2799231"/>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88" name="Freeform 70"/>
              <p:cNvSpPr/>
              <p:nvPr/>
            </p:nvSpPr>
            <p:spPr>
              <a:xfrm rot="6284068">
                <a:off x="8142097" y="150847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89"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90"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91" name="Freeform 73"/>
              <p:cNvSpPr/>
              <p:nvPr/>
            </p:nvSpPr>
            <p:spPr>
              <a:xfrm rot="6521641">
                <a:off x="8535032" y="4935151"/>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92" name="Freeform 74"/>
              <p:cNvSpPr/>
              <p:nvPr/>
            </p:nvSpPr>
            <p:spPr>
              <a:xfrm>
                <a:off x="7274500" y="4324939"/>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93" name="Freeform 75"/>
              <p:cNvSpPr/>
              <p:nvPr/>
            </p:nvSpPr>
            <p:spPr>
              <a:xfrm>
                <a:off x="6999723" y="5371231"/>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94"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95" name="Freeform 77"/>
              <p:cNvSpPr/>
              <p:nvPr/>
            </p:nvSpPr>
            <p:spPr>
              <a:xfrm>
                <a:off x="8060037" y="34357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96" name="Freeform 78"/>
              <p:cNvSpPr/>
              <p:nvPr/>
            </p:nvSpPr>
            <p:spPr>
              <a:xfrm rot="3318475">
                <a:off x="6887235" y="349390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97" name="Freeform 79"/>
              <p:cNvSpPr/>
              <p:nvPr/>
            </p:nvSpPr>
            <p:spPr>
              <a:xfrm rot="20976685" flipH="1">
                <a:off x="8219169" y="6061915"/>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98" name="Freeform 80"/>
              <p:cNvSpPr/>
              <p:nvPr/>
            </p:nvSpPr>
            <p:spPr>
              <a:xfrm>
                <a:off x="6724957" y="5255836"/>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899" name="Freeform 81"/>
              <p:cNvSpPr/>
              <p:nvPr/>
            </p:nvSpPr>
            <p:spPr>
              <a:xfrm rot="6820032">
                <a:off x="7020644" y="6053219"/>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00" name="Freeform 82"/>
              <p:cNvSpPr/>
              <p:nvPr/>
            </p:nvSpPr>
            <p:spPr>
              <a:xfrm rot="6284068">
                <a:off x="7646797" y="436597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01" name="Freeform 83"/>
              <p:cNvSpPr/>
              <p:nvPr/>
            </p:nvSpPr>
            <p:spPr>
              <a:xfrm rot="5149041" flipH="1">
                <a:off x="8487826" y="3612751"/>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02" name="Freeform 84"/>
              <p:cNvSpPr/>
              <p:nvPr/>
            </p:nvSpPr>
            <p:spPr>
              <a:xfrm rot="563450" flipH="1">
                <a:off x="6720612" y="4051767"/>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1917" name="Group 85"/>
            <p:cNvGrpSpPr/>
            <p:nvPr/>
          </p:nvGrpSpPr>
          <p:grpSpPr>
            <a:xfrm>
              <a:off x="457576" y="3081467"/>
              <a:ext cx="8861343" cy="2351964"/>
              <a:chOff x="0" y="0"/>
              <a:chExt cx="8861342" cy="2351962"/>
            </a:xfrm>
          </p:grpSpPr>
          <p:sp>
            <p:nvSpPr>
              <p:cNvPr id="1904" name="Freeform 86"/>
              <p:cNvSpPr/>
              <p:nvPr/>
            </p:nvSpPr>
            <p:spPr>
              <a:xfrm rot="17967916">
                <a:off x="279391" y="481007"/>
                <a:ext cx="1599038" cy="1574978"/>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1907" name="Group 87"/>
              <p:cNvGrpSpPr/>
              <p:nvPr/>
            </p:nvGrpSpPr>
            <p:grpSpPr>
              <a:xfrm>
                <a:off x="115804" y="631318"/>
                <a:ext cx="8745539" cy="223838"/>
                <a:chOff x="0" y="0"/>
                <a:chExt cx="8745537" cy="223837"/>
              </a:xfrm>
            </p:grpSpPr>
            <p:sp>
              <p:nvSpPr>
                <p:cNvPr id="1905" name="AutoShape 88"/>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06" name="Rectangle 89"/>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1910" name="Group 90"/>
              <p:cNvGrpSpPr/>
              <p:nvPr/>
            </p:nvGrpSpPr>
            <p:grpSpPr>
              <a:xfrm>
                <a:off x="7854" y="540830"/>
                <a:ext cx="8745539" cy="223839"/>
                <a:chOff x="0" y="0"/>
                <a:chExt cx="8745537" cy="223837"/>
              </a:xfrm>
            </p:grpSpPr>
            <p:sp>
              <p:nvSpPr>
                <p:cNvPr id="1908" name="AutoShape 91"/>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09" name="Rectangle 92"/>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1916" name="Group 93"/>
              <p:cNvGrpSpPr/>
              <p:nvPr/>
            </p:nvGrpSpPr>
            <p:grpSpPr>
              <a:xfrm>
                <a:off x="55425" y="-1"/>
                <a:ext cx="1970158" cy="1978356"/>
                <a:chOff x="0" y="0"/>
                <a:chExt cx="1970157" cy="1978354"/>
              </a:xfrm>
            </p:grpSpPr>
            <p:sp>
              <p:nvSpPr>
                <p:cNvPr id="1911" name="Freeform 94"/>
                <p:cNvSpPr/>
                <p:nvPr/>
              </p:nvSpPr>
              <p:spPr>
                <a:xfrm rot="17970461">
                  <a:off x="255331" y="270280"/>
                  <a:ext cx="1459496" cy="1437795"/>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12" name="Freeform 95"/>
                <p:cNvSpPr/>
                <p:nvPr/>
              </p:nvSpPr>
              <p:spPr>
                <a:xfrm>
                  <a:off x="85948" y="971688"/>
                  <a:ext cx="1019692" cy="573522"/>
                </a:xfrm>
                <a:custGeom>
                  <a:avLst/>
                  <a:gdLst/>
                  <a:ahLst/>
                  <a:cxnLst>
                    <a:cxn ang="0">
                      <a:pos x="wd2" y="hd2"/>
                    </a:cxn>
                    <a:cxn ang="5400000">
                      <a:pos x="wd2" y="hd2"/>
                    </a:cxn>
                    <a:cxn ang="10800000">
                      <a:pos x="wd2" y="hd2"/>
                    </a:cxn>
                    <a:cxn ang="16200000">
                      <a:pos x="wd2" y="hd2"/>
                    </a:cxn>
                  </a:cxnLst>
                  <a:rect l="0" t="0" r="r" b="b"/>
                  <a:pathLst>
                    <a:path w="21110" h="21025" extrusionOk="0">
                      <a:moveTo>
                        <a:pt x="43" y="7667"/>
                      </a:moveTo>
                      <a:cubicBezTo>
                        <a:pt x="22" y="11262"/>
                        <a:pt x="1872" y="14537"/>
                        <a:pt x="4071" y="16717"/>
                      </a:cubicBezTo>
                      <a:cubicBezTo>
                        <a:pt x="6271" y="18897"/>
                        <a:pt x="10520" y="20023"/>
                        <a:pt x="13246" y="20683"/>
                      </a:cubicBezTo>
                      <a:cubicBezTo>
                        <a:pt x="15972" y="21342"/>
                        <a:pt x="19324" y="20894"/>
                        <a:pt x="20413" y="20635"/>
                      </a:cubicBezTo>
                      <a:cubicBezTo>
                        <a:pt x="21502" y="20377"/>
                        <a:pt x="21341" y="19733"/>
                        <a:pt x="19741" y="19166"/>
                      </a:cubicBezTo>
                      <a:cubicBezTo>
                        <a:pt x="18141" y="18599"/>
                        <a:pt x="13199" y="18321"/>
                        <a:pt x="10818" y="17261"/>
                      </a:cubicBezTo>
                      <a:cubicBezTo>
                        <a:pt x="8438" y="16201"/>
                        <a:pt x="6831" y="14591"/>
                        <a:pt x="5420" y="12838"/>
                      </a:cubicBezTo>
                      <a:cubicBezTo>
                        <a:pt x="4008" y="11086"/>
                        <a:pt x="2881" y="8318"/>
                        <a:pt x="2369" y="6769"/>
                      </a:cubicBezTo>
                      <a:cubicBezTo>
                        <a:pt x="1858" y="5220"/>
                        <a:pt x="2314" y="4688"/>
                        <a:pt x="2373" y="3567"/>
                      </a:cubicBezTo>
                      <a:cubicBezTo>
                        <a:pt x="2432" y="2445"/>
                        <a:pt x="2837" y="369"/>
                        <a:pt x="2693" y="56"/>
                      </a:cubicBezTo>
                      <a:cubicBezTo>
                        <a:pt x="2548" y="-258"/>
                        <a:pt x="1875" y="827"/>
                        <a:pt x="1495" y="1675"/>
                      </a:cubicBezTo>
                      <a:cubicBezTo>
                        <a:pt x="1115" y="2524"/>
                        <a:pt x="617" y="4169"/>
                        <a:pt x="375" y="5180"/>
                      </a:cubicBezTo>
                      <a:cubicBezTo>
                        <a:pt x="134" y="6191"/>
                        <a:pt x="-98" y="6321"/>
                        <a:pt x="43" y="7667"/>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13" name="Freeform 96"/>
                <p:cNvSpPr/>
                <p:nvPr/>
              </p:nvSpPr>
              <p:spPr>
                <a:xfrm>
                  <a:off x="77324" y="182374"/>
                  <a:ext cx="920353" cy="1053916"/>
                </a:xfrm>
                <a:custGeom>
                  <a:avLst/>
                  <a:gdLst/>
                  <a:ahLst/>
                  <a:cxnLst>
                    <a:cxn ang="0">
                      <a:pos x="wd2" y="hd2"/>
                    </a:cxn>
                    <a:cxn ang="5400000">
                      <a:pos x="wd2" y="hd2"/>
                    </a:cxn>
                    <a:cxn ang="10800000">
                      <a:pos x="wd2" y="hd2"/>
                    </a:cxn>
                    <a:cxn ang="16200000">
                      <a:pos x="wd2" y="hd2"/>
                    </a:cxn>
                  </a:cxnLst>
                  <a:rect l="0" t="0" r="r" b="b"/>
                  <a:pathLst>
                    <a:path w="20971" h="21300" extrusionOk="0">
                      <a:moveTo>
                        <a:pt x="134" y="21054"/>
                      </a:moveTo>
                      <a:cubicBezTo>
                        <a:pt x="43" y="20610"/>
                        <a:pt x="-240" y="19365"/>
                        <a:pt x="456" y="18040"/>
                      </a:cubicBezTo>
                      <a:cubicBezTo>
                        <a:pt x="1145" y="16725"/>
                        <a:pt x="2441" y="15117"/>
                        <a:pt x="4307" y="13131"/>
                      </a:cubicBezTo>
                      <a:cubicBezTo>
                        <a:pt x="6202" y="11146"/>
                        <a:pt x="9468" y="8068"/>
                        <a:pt x="11746" y="6116"/>
                      </a:cubicBezTo>
                      <a:cubicBezTo>
                        <a:pt x="14013" y="4158"/>
                        <a:pt x="16489" y="2412"/>
                        <a:pt x="17947" y="1416"/>
                      </a:cubicBezTo>
                      <a:cubicBezTo>
                        <a:pt x="19412" y="411"/>
                        <a:pt x="20142" y="206"/>
                        <a:pt x="20527" y="94"/>
                      </a:cubicBezTo>
                      <a:cubicBezTo>
                        <a:pt x="20919" y="-28"/>
                        <a:pt x="21360" y="-179"/>
                        <a:pt x="20363" y="703"/>
                      </a:cubicBezTo>
                      <a:cubicBezTo>
                        <a:pt x="19385" y="1580"/>
                        <a:pt x="16903" y="3311"/>
                        <a:pt x="14621" y="5340"/>
                      </a:cubicBezTo>
                      <a:cubicBezTo>
                        <a:pt x="12361" y="7381"/>
                        <a:pt x="8646" y="10858"/>
                        <a:pt x="6752" y="12910"/>
                      </a:cubicBezTo>
                      <a:cubicBezTo>
                        <a:pt x="4859" y="14963"/>
                        <a:pt x="3831" y="16479"/>
                        <a:pt x="3219" y="17674"/>
                      </a:cubicBezTo>
                      <a:cubicBezTo>
                        <a:pt x="2607" y="18868"/>
                        <a:pt x="3430" y="19454"/>
                        <a:pt x="3069" y="20043"/>
                      </a:cubicBezTo>
                      <a:cubicBezTo>
                        <a:pt x="2708" y="20632"/>
                        <a:pt x="1538" y="21082"/>
                        <a:pt x="1056" y="21251"/>
                      </a:cubicBezTo>
                      <a:cubicBezTo>
                        <a:pt x="573" y="21421"/>
                        <a:pt x="330" y="21099"/>
                        <a:pt x="134" y="21054"/>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14" name="Freeform 97"/>
                <p:cNvSpPr/>
                <p:nvPr/>
              </p:nvSpPr>
              <p:spPr>
                <a:xfrm>
                  <a:off x="658983" y="357274"/>
                  <a:ext cx="721610" cy="975072"/>
                </a:xfrm>
                <a:custGeom>
                  <a:avLst/>
                  <a:gdLst/>
                  <a:ahLst/>
                  <a:cxnLst>
                    <a:cxn ang="0">
                      <a:pos x="wd2" y="hd2"/>
                    </a:cxn>
                    <a:cxn ang="5400000">
                      <a:pos x="wd2" y="hd2"/>
                    </a:cxn>
                    <a:cxn ang="10800000">
                      <a:pos x="wd2" y="hd2"/>
                    </a:cxn>
                    <a:cxn ang="16200000">
                      <a:pos x="wd2" y="hd2"/>
                    </a:cxn>
                  </a:cxnLst>
                  <a:rect l="0" t="0" r="r" b="b"/>
                  <a:pathLst>
                    <a:path w="20674" h="21155" extrusionOk="0">
                      <a:moveTo>
                        <a:pt x="1309" y="16511"/>
                      </a:moveTo>
                      <a:cubicBezTo>
                        <a:pt x="394" y="15292"/>
                        <a:pt x="-677" y="13905"/>
                        <a:pt x="556" y="11424"/>
                      </a:cubicBezTo>
                      <a:cubicBezTo>
                        <a:pt x="1789" y="8943"/>
                        <a:pt x="6990" y="3370"/>
                        <a:pt x="8689" y="1573"/>
                      </a:cubicBezTo>
                      <a:cubicBezTo>
                        <a:pt x="10389" y="-223"/>
                        <a:pt x="11481" y="-425"/>
                        <a:pt x="10767" y="681"/>
                      </a:cubicBezTo>
                      <a:cubicBezTo>
                        <a:pt x="10054" y="1787"/>
                        <a:pt x="5763" y="6068"/>
                        <a:pt x="4386" y="8188"/>
                      </a:cubicBezTo>
                      <a:cubicBezTo>
                        <a:pt x="3009" y="10307"/>
                        <a:pt x="2294" y="11969"/>
                        <a:pt x="2494" y="13439"/>
                      </a:cubicBezTo>
                      <a:cubicBezTo>
                        <a:pt x="2694" y="14908"/>
                        <a:pt x="3529" y="16007"/>
                        <a:pt x="5614" y="17044"/>
                      </a:cubicBezTo>
                      <a:cubicBezTo>
                        <a:pt x="7700" y="18080"/>
                        <a:pt x="12562" y="19052"/>
                        <a:pt x="14987" y="19635"/>
                      </a:cubicBezTo>
                      <a:cubicBezTo>
                        <a:pt x="17412" y="20217"/>
                        <a:pt x="19344" y="20275"/>
                        <a:pt x="20133" y="20528"/>
                      </a:cubicBezTo>
                      <a:cubicBezTo>
                        <a:pt x="20923" y="20781"/>
                        <a:pt x="20911" y="21175"/>
                        <a:pt x="19665" y="21155"/>
                      </a:cubicBezTo>
                      <a:cubicBezTo>
                        <a:pt x="18420" y="21134"/>
                        <a:pt x="14928" y="20822"/>
                        <a:pt x="12667" y="20423"/>
                      </a:cubicBezTo>
                      <a:cubicBezTo>
                        <a:pt x="10405" y="20024"/>
                        <a:pt x="7938" y="19423"/>
                        <a:pt x="6053" y="18773"/>
                      </a:cubicBezTo>
                      <a:cubicBezTo>
                        <a:pt x="4169" y="18122"/>
                        <a:pt x="2298" y="17705"/>
                        <a:pt x="1309" y="16511"/>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15" name="Freeform 98"/>
                <p:cNvSpPr/>
                <p:nvPr/>
              </p:nvSpPr>
              <p:spPr>
                <a:xfrm>
                  <a:off x="439586" y="748489"/>
                  <a:ext cx="463387" cy="494300"/>
                </a:xfrm>
                <a:custGeom>
                  <a:avLst/>
                  <a:gdLst/>
                  <a:ahLst/>
                  <a:cxnLst>
                    <a:cxn ang="0">
                      <a:pos x="wd2" y="hd2"/>
                    </a:cxn>
                    <a:cxn ang="5400000">
                      <a:pos x="wd2" y="hd2"/>
                    </a:cxn>
                    <a:cxn ang="10800000">
                      <a:pos x="wd2" y="hd2"/>
                    </a:cxn>
                    <a:cxn ang="16200000">
                      <a:pos x="wd2" y="hd2"/>
                    </a:cxn>
                  </a:cxnLst>
                  <a:rect l="0" t="0" r="r" b="b"/>
                  <a:pathLst>
                    <a:path w="19190" h="19535" extrusionOk="0">
                      <a:moveTo>
                        <a:pt x="1913" y="16369"/>
                      </a:moveTo>
                      <a:cubicBezTo>
                        <a:pt x="-269" y="15554"/>
                        <a:pt x="-847" y="13501"/>
                        <a:pt x="1572" y="10936"/>
                      </a:cubicBezTo>
                      <a:cubicBezTo>
                        <a:pt x="4373" y="7175"/>
                        <a:pt x="4219" y="5325"/>
                        <a:pt x="13006" y="94"/>
                      </a:cubicBezTo>
                      <a:cubicBezTo>
                        <a:pt x="13940" y="-701"/>
                        <a:pt x="11144" y="3739"/>
                        <a:pt x="10840" y="5627"/>
                      </a:cubicBezTo>
                      <a:cubicBezTo>
                        <a:pt x="10536" y="7515"/>
                        <a:pt x="10771" y="9825"/>
                        <a:pt x="11233" y="11477"/>
                      </a:cubicBezTo>
                      <a:cubicBezTo>
                        <a:pt x="11694" y="13130"/>
                        <a:pt x="12319" y="14324"/>
                        <a:pt x="13586" y="15580"/>
                      </a:cubicBezTo>
                      <a:cubicBezTo>
                        <a:pt x="14854" y="16837"/>
                        <a:pt x="20753" y="18906"/>
                        <a:pt x="18795" y="19043"/>
                      </a:cubicBezTo>
                      <a:cubicBezTo>
                        <a:pt x="11792" y="20899"/>
                        <a:pt x="5137" y="16941"/>
                        <a:pt x="1913" y="16369"/>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grpSp>
      <p:sp>
        <p:nvSpPr>
          <p:cNvPr id="1919" name="Title Text"/>
          <p:cNvSpPr txBox="1">
            <a:spLocks noGrp="1"/>
          </p:cNvSpPr>
          <p:nvPr>
            <p:ph type="title"/>
          </p:nvPr>
        </p:nvSpPr>
        <p:spPr>
          <a:xfrm>
            <a:off x="1905000" y="2209800"/>
            <a:ext cx="6858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1920" name="Body Level One…"/>
          <p:cNvSpPr txBox="1">
            <a:spLocks noGrp="1"/>
          </p:cNvSpPr>
          <p:nvPr>
            <p:ph type="body" sz="quarter" idx="1"/>
          </p:nvPr>
        </p:nvSpPr>
        <p:spPr>
          <a:xfrm>
            <a:off x="2438400" y="3886200"/>
            <a:ext cx="5334000" cy="1752600"/>
          </a:xfrm>
          <a:prstGeom prst="rect">
            <a:avLst/>
          </a:prstGeom>
        </p:spPr>
        <p:txBody>
          <a:bodyPr>
            <a:normAutofit/>
          </a:bodyPr>
          <a:lstStyle>
            <a:lvl1pPr marL="0" indent="0">
              <a:buSzTx/>
              <a:buNone/>
              <a:defRPr>
                <a:solidFill>
                  <a:srgbClr val="333333"/>
                </a:solidFill>
                <a:latin typeface="Arial Narrow"/>
                <a:ea typeface="Arial Narrow"/>
                <a:cs typeface="Arial Narrow"/>
                <a:sym typeface="Arial Narrow"/>
              </a:defRPr>
            </a:lvl1pPr>
            <a:lvl2pPr>
              <a:buChar char="–"/>
              <a:defRPr>
                <a:solidFill>
                  <a:srgbClr val="333333"/>
                </a:solidFill>
                <a:latin typeface="Arial Narrow"/>
                <a:ea typeface="Arial Narrow"/>
                <a:cs typeface="Arial Narrow"/>
                <a:sym typeface="Arial Narrow"/>
              </a:defRPr>
            </a:lvl2pPr>
            <a:lvl3pPr>
              <a:defRPr>
                <a:solidFill>
                  <a:srgbClr val="333333"/>
                </a:solidFill>
                <a:latin typeface="Arial Narrow"/>
                <a:ea typeface="Arial Narrow"/>
                <a:cs typeface="Arial Narrow"/>
                <a:sym typeface="Arial Narrow"/>
              </a:defRPr>
            </a:lvl3pPr>
            <a:lvl4pPr>
              <a:buChar char="–"/>
              <a:defRPr>
                <a:solidFill>
                  <a:srgbClr val="333333"/>
                </a:solidFill>
                <a:latin typeface="Arial Narrow"/>
                <a:ea typeface="Arial Narrow"/>
                <a:cs typeface="Arial Narrow"/>
                <a:sym typeface="Arial Narrow"/>
              </a:defRPr>
            </a:lvl4pPr>
            <a:lvl5pPr>
              <a:buChar char="»"/>
              <a:defRPr>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192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5280002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A7215BA-2D8F-F24A-BF19-8BD4CC3831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C3A531-F307-AE41-BFEC-311669A22D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9C0A8F-D262-F546-9F8C-978B2BD649F4}"/>
              </a:ext>
            </a:extLst>
          </p:cNvPr>
          <p:cNvSpPr>
            <a:spLocks noGrp="1" noChangeArrowheads="1"/>
          </p:cNvSpPr>
          <p:nvPr>
            <p:ph type="sldNum" sz="quarter" idx="12"/>
          </p:nvPr>
        </p:nvSpPr>
        <p:spPr>
          <a:ln/>
        </p:spPr>
        <p:txBody>
          <a:bodyPr/>
          <a:lstStyle>
            <a:lvl1pPr>
              <a:defRPr/>
            </a:lvl1pPr>
          </a:lstStyle>
          <a:p>
            <a:fld id="{81A34879-BC2A-3449-BF14-B46FB8A4BED7}" type="slidenum">
              <a:rPr lang="en-US" altLang="en-US"/>
              <a:pPr/>
              <a:t>‹#›</a:t>
            </a:fld>
            <a:endParaRPr lang="en-US" altLang="en-US"/>
          </a:p>
        </p:txBody>
      </p:sp>
    </p:spTree>
    <p:extLst>
      <p:ext uri="{BB962C8B-B14F-4D97-AF65-F5344CB8AC3E}">
        <p14:creationId xmlns:p14="http://schemas.microsoft.com/office/powerpoint/2010/main" val="6311424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13_Title and Content">
    <p:bg>
      <p:bgPr>
        <a:solidFill>
          <a:srgbClr val="9CDCDA"/>
        </a:solidFill>
        <a:effectLst/>
      </p:bgPr>
    </p:bg>
    <p:spTree>
      <p:nvGrpSpPr>
        <p:cNvPr id="1" name=""/>
        <p:cNvGrpSpPr/>
        <p:nvPr/>
      </p:nvGrpSpPr>
      <p:grpSpPr>
        <a:xfrm>
          <a:off x="0" y="0"/>
          <a:ext cx="0" cy="0"/>
          <a:chOff x="0" y="0"/>
          <a:chExt cx="0" cy="0"/>
        </a:xfrm>
      </p:grpSpPr>
      <p:grpSp>
        <p:nvGrpSpPr>
          <p:cNvPr id="2023" name="Group 2"/>
          <p:cNvGrpSpPr/>
          <p:nvPr/>
        </p:nvGrpSpPr>
        <p:grpSpPr>
          <a:xfrm>
            <a:off x="-341607" y="-213936"/>
            <a:ext cx="9600389" cy="7485696"/>
            <a:chOff x="0" y="0"/>
            <a:chExt cx="9600387" cy="7485695"/>
          </a:xfrm>
        </p:grpSpPr>
        <p:grpSp>
          <p:nvGrpSpPr>
            <p:cNvPr id="2009" name="Group 3"/>
            <p:cNvGrpSpPr/>
            <p:nvPr/>
          </p:nvGrpSpPr>
          <p:grpSpPr>
            <a:xfrm>
              <a:off x="-1" y="0"/>
              <a:ext cx="9600389" cy="7485696"/>
              <a:chOff x="0" y="0"/>
              <a:chExt cx="9600387" cy="7485695"/>
            </a:xfrm>
          </p:grpSpPr>
          <p:sp>
            <p:nvSpPr>
              <p:cNvPr id="1928"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29"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30"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31"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32"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33"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34"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35"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36"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37"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38"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39"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40"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41"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42"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43"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44"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45"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46"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47"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48"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49"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50"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51"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52"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53"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54"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55"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56"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57"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58"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59"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60"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61"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62"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63"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64"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65"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66"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67"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68"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69"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70"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71"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72"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73"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74"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75"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76"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77"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78"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79"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80"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81"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82"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83"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84"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85"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86"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87"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88"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89" name="Freeform 65"/>
              <p:cNvSpPr/>
              <p:nvPr/>
            </p:nvSpPr>
            <p:spPr>
              <a:xfrm rot="3318475">
                <a:off x="6944385" y="2173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90"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91"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92"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93"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94" name="Freeform 70"/>
              <p:cNvSpPr/>
              <p:nvPr/>
            </p:nvSpPr>
            <p:spPr>
              <a:xfrm rot="6284068">
                <a:off x="8142097" y="15084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95"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96"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97"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98"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1999"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00"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01"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02" name="Freeform 78"/>
              <p:cNvSpPr/>
              <p:nvPr/>
            </p:nvSpPr>
            <p:spPr>
              <a:xfrm rot="3318475">
                <a:off x="6887235" y="34939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03"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04"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05"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06" name="Freeform 82"/>
              <p:cNvSpPr/>
              <p:nvPr/>
            </p:nvSpPr>
            <p:spPr>
              <a:xfrm rot="6284068">
                <a:off x="7646797" y="43659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07" name="Freeform 83"/>
              <p:cNvSpPr/>
              <p:nvPr/>
            </p:nvSpPr>
            <p:spPr>
              <a:xfrm rot="5149041" flipH="1">
                <a:off x="8487826" y="3612750"/>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08"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012" name="Group 85"/>
            <p:cNvGrpSpPr/>
            <p:nvPr/>
          </p:nvGrpSpPr>
          <p:grpSpPr>
            <a:xfrm>
              <a:off x="532106" y="687010"/>
              <a:ext cx="8745538" cy="223839"/>
              <a:chOff x="0" y="0"/>
              <a:chExt cx="8745537" cy="223837"/>
            </a:xfrm>
          </p:grpSpPr>
          <p:sp>
            <p:nvSpPr>
              <p:cNvPr id="2010"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11"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015" name="Group 88"/>
            <p:cNvGrpSpPr/>
            <p:nvPr/>
          </p:nvGrpSpPr>
          <p:grpSpPr>
            <a:xfrm>
              <a:off x="424156" y="596523"/>
              <a:ext cx="8745538" cy="223838"/>
              <a:chOff x="0" y="0"/>
              <a:chExt cx="8745537" cy="223837"/>
            </a:xfrm>
          </p:grpSpPr>
          <p:sp>
            <p:nvSpPr>
              <p:cNvPr id="2013"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14"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2016"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2022" name="Group 92"/>
            <p:cNvGrpSpPr/>
            <p:nvPr/>
          </p:nvGrpSpPr>
          <p:grpSpPr>
            <a:xfrm>
              <a:off x="579241" y="366407"/>
              <a:ext cx="1124880" cy="1123270"/>
              <a:chOff x="0" y="0"/>
              <a:chExt cx="1124878" cy="1123268"/>
            </a:xfrm>
          </p:grpSpPr>
          <p:sp>
            <p:nvSpPr>
              <p:cNvPr id="2017"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18"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19"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20"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21"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2024" name="Title Text"/>
          <p:cNvSpPr txBox="1">
            <a:spLocks noGrp="1"/>
          </p:cNvSpPr>
          <p:nvPr>
            <p:ph type="title"/>
          </p:nvPr>
        </p:nvSpPr>
        <p:spPr>
          <a:xfrm>
            <a:off x="838200" y="609600"/>
            <a:ext cx="7620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2025"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solidFill>
                  <a:srgbClr val="333333"/>
                </a:solidFill>
                <a:latin typeface="Arial Narrow"/>
                <a:ea typeface="Arial Narrow"/>
                <a:cs typeface="Arial Narrow"/>
                <a:sym typeface="Arial Narrow"/>
              </a:defRPr>
            </a:lvl1pPr>
            <a:lvl2pPr>
              <a:buChar char="–"/>
              <a:defRPr>
                <a:solidFill>
                  <a:srgbClr val="333333"/>
                </a:solidFill>
                <a:latin typeface="Arial Narrow"/>
                <a:ea typeface="Arial Narrow"/>
                <a:cs typeface="Arial Narrow"/>
                <a:sym typeface="Arial Narrow"/>
              </a:defRPr>
            </a:lvl2pPr>
            <a:lvl3pPr>
              <a:defRPr>
                <a:solidFill>
                  <a:srgbClr val="333333"/>
                </a:solidFill>
                <a:latin typeface="Arial Narrow"/>
                <a:ea typeface="Arial Narrow"/>
                <a:cs typeface="Arial Narrow"/>
                <a:sym typeface="Arial Narrow"/>
              </a:defRPr>
            </a:lvl3pPr>
            <a:lvl4pPr>
              <a:buChar char="–"/>
              <a:defRPr>
                <a:solidFill>
                  <a:srgbClr val="333333"/>
                </a:solidFill>
                <a:latin typeface="Arial Narrow"/>
                <a:ea typeface="Arial Narrow"/>
                <a:cs typeface="Arial Narrow"/>
                <a:sym typeface="Arial Narrow"/>
              </a:defRPr>
            </a:lvl4pPr>
            <a:lvl5pPr>
              <a:buChar char="»"/>
              <a:defRPr>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202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798440972"/>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7_Section Header">
    <p:bg>
      <p:bgPr>
        <a:solidFill>
          <a:srgbClr val="9CDCDA"/>
        </a:solidFill>
        <a:effectLst/>
      </p:bgPr>
    </p:bg>
    <p:spTree>
      <p:nvGrpSpPr>
        <p:cNvPr id="1" name=""/>
        <p:cNvGrpSpPr/>
        <p:nvPr/>
      </p:nvGrpSpPr>
      <p:grpSpPr>
        <a:xfrm>
          <a:off x="0" y="0"/>
          <a:ext cx="0" cy="0"/>
          <a:chOff x="0" y="0"/>
          <a:chExt cx="0" cy="0"/>
        </a:xfrm>
      </p:grpSpPr>
      <p:grpSp>
        <p:nvGrpSpPr>
          <p:cNvPr id="2128" name="Group 2"/>
          <p:cNvGrpSpPr/>
          <p:nvPr/>
        </p:nvGrpSpPr>
        <p:grpSpPr>
          <a:xfrm>
            <a:off x="-341607" y="-213936"/>
            <a:ext cx="9600389" cy="7485696"/>
            <a:chOff x="0" y="0"/>
            <a:chExt cx="9600387" cy="7485695"/>
          </a:xfrm>
        </p:grpSpPr>
        <p:grpSp>
          <p:nvGrpSpPr>
            <p:cNvPr id="2114" name="Group 3"/>
            <p:cNvGrpSpPr/>
            <p:nvPr/>
          </p:nvGrpSpPr>
          <p:grpSpPr>
            <a:xfrm>
              <a:off x="-1" y="0"/>
              <a:ext cx="9600389" cy="7485696"/>
              <a:chOff x="0" y="0"/>
              <a:chExt cx="9600387" cy="7485695"/>
            </a:xfrm>
          </p:grpSpPr>
          <p:sp>
            <p:nvSpPr>
              <p:cNvPr id="2033"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34"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35"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36"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37"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38"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39"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40"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41"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42"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43"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44"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45"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46"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47"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48"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49"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50"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51"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52"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53"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54"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55"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56"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57"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58"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59"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60"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61"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62"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63"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64"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65"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66"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67"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68"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69"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70"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71"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72"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73"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74"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75"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76"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77"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78"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79"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80"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81"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82"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83"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84"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85"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86"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87"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88"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89"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90"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91"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92"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93"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94" name="Freeform 65"/>
              <p:cNvSpPr/>
              <p:nvPr/>
            </p:nvSpPr>
            <p:spPr>
              <a:xfrm rot="3318475">
                <a:off x="6944385" y="2173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95"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96"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97"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98"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099" name="Freeform 70"/>
              <p:cNvSpPr/>
              <p:nvPr/>
            </p:nvSpPr>
            <p:spPr>
              <a:xfrm rot="6284068">
                <a:off x="8142097" y="15084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00"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01"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02"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03"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04"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05"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06"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07" name="Freeform 78"/>
              <p:cNvSpPr/>
              <p:nvPr/>
            </p:nvSpPr>
            <p:spPr>
              <a:xfrm rot="3318475">
                <a:off x="6887235" y="34939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08"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09"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10"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11" name="Freeform 82"/>
              <p:cNvSpPr/>
              <p:nvPr/>
            </p:nvSpPr>
            <p:spPr>
              <a:xfrm rot="6284068">
                <a:off x="7646797" y="43659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12" name="Freeform 83"/>
              <p:cNvSpPr/>
              <p:nvPr/>
            </p:nvSpPr>
            <p:spPr>
              <a:xfrm rot="5149041" flipH="1">
                <a:off x="8487826" y="3612750"/>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13"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117" name="Group 85"/>
            <p:cNvGrpSpPr/>
            <p:nvPr/>
          </p:nvGrpSpPr>
          <p:grpSpPr>
            <a:xfrm>
              <a:off x="532106" y="687010"/>
              <a:ext cx="8745538" cy="223839"/>
              <a:chOff x="0" y="0"/>
              <a:chExt cx="8745537" cy="223837"/>
            </a:xfrm>
          </p:grpSpPr>
          <p:sp>
            <p:nvSpPr>
              <p:cNvPr id="2115"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16"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120" name="Group 88"/>
            <p:cNvGrpSpPr/>
            <p:nvPr/>
          </p:nvGrpSpPr>
          <p:grpSpPr>
            <a:xfrm>
              <a:off x="424156" y="596523"/>
              <a:ext cx="8745538" cy="223838"/>
              <a:chOff x="0" y="0"/>
              <a:chExt cx="8745537" cy="223837"/>
            </a:xfrm>
          </p:grpSpPr>
          <p:sp>
            <p:nvSpPr>
              <p:cNvPr id="2118"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19"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2121"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2127" name="Group 92"/>
            <p:cNvGrpSpPr/>
            <p:nvPr/>
          </p:nvGrpSpPr>
          <p:grpSpPr>
            <a:xfrm>
              <a:off x="579241" y="366407"/>
              <a:ext cx="1124880" cy="1123270"/>
              <a:chOff x="0" y="0"/>
              <a:chExt cx="1124878" cy="1123268"/>
            </a:xfrm>
          </p:grpSpPr>
          <p:sp>
            <p:nvSpPr>
              <p:cNvPr id="2122"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23"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24"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25"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26"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2129"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7572"/>
                </a:solidFill>
                <a:latin typeface="Arial Narrow"/>
                <a:ea typeface="Arial Narrow"/>
                <a:cs typeface="Arial Narrow"/>
                <a:sym typeface="Arial Narrow"/>
              </a:defRPr>
            </a:lvl1pPr>
          </a:lstStyle>
          <a:p>
            <a:r>
              <a:t>Title Text</a:t>
            </a:r>
          </a:p>
        </p:txBody>
      </p:sp>
      <p:sp>
        <p:nvSpPr>
          <p:cNvPr id="2130"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333333"/>
                </a:solidFill>
                <a:latin typeface="Arial Narrow"/>
                <a:ea typeface="Arial Narrow"/>
                <a:cs typeface="Arial Narrow"/>
                <a:sym typeface="Arial Narrow"/>
              </a:defRPr>
            </a:lvl1pPr>
            <a:lvl2pPr marL="0" indent="457200">
              <a:spcBef>
                <a:spcPts val="400"/>
              </a:spcBef>
              <a:buSzTx/>
              <a:buNone/>
              <a:defRPr sz="2000">
                <a:solidFill>
                  <a:srgbClr val="333333"/>
                </a:solidFill>
                <a:latin typeface="Arial Narrow"/>
                <a:ea typeface="Arial Narrow"/>
                <a:cs typeface="Arial Narrow"/>
                <a:sym typeface="Arial Narrow"/>
              </a:defRPr>
            </a:lvl2pPr>
            <a:lvl3pPr marL="0" indent="914400">
              <a:spcBef>
                <a:spcPts val="400"/>
              </a:spcBef>
              <a:buSzTx/>
              <a:buNone/>
              <a:defRPr sz="2000">
                <a:solidFill>
                  <a:srgbClr val="333333"/>
                </a:solidFill>
                <a:latin typeface="Arial Narrow"/>
                <a:ea typeface="Arial Narrow"/>
                <a:cs typeface="Arial Narrow"/>
                <a:sym typeface="Arial Narrow"/>
              </a:defRPr>
            </a:lvl3pPr>
            <a:lvl4pPr marL="0" indent="1371600">
              <a:spcBef>
                <a:spcPts val="400"/>
              </a:spcBef>
              <a:buSzTx/>
              <a:buNone/>
              <a:defRPr sz="2000">
                <a:solidFill>
                  <a:srgbClr val="333333"/>
                </a:solidFill>
                <a:latin typeface="Arial Narrow"/>
                <a:ea typeface="Arial Narrow"/>
                <a:cs typeface="Arial Narrow"/>
                <a:sym typeface="Arial Narrow"/>
              </a:defRPr>
            </a:lvl4pPr>
            <a:lvl5pPr marL="0" indent="1828800">
              <a:spcBef>
                <a:spcPts val="400"/>
              </a:spcBef>
              <a:buSzTx/>
              <a:buNone/>
              <a:defRPr sz="2000">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213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556270432"/>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8_Two Content">
    <p:bg>
      <p:bgPr>
        <a:solidFill>
          <a:srgbClr val="9CDCDA"/>
        </a:solidFill>
        <a:effectLst/>
      </p:bgPr>
    </p:bg>
    <p:spTree>
      <p:nvGrpSpPr>
        <p:cNvPr id="1" name=""/>
        <p:cNvGrpSpPr/>
        <p:nvPr/>
      </p:nvGrpSpPr>
      <p:grpSpPr>
        <a:xfrm>
          <a:off x="0" y="0"/>
          <a:ext cx="0" cy="0"/>
          <a:chOff x="0" y="0"/>
          <a:chExt cx="0" cy="0"/>
        </a:xfrm>
      </p:grpSpPr>
      <p:grpSp>
        <p:nvGrpSpPr>
          <p:cNvPr id="2233" name="Group 2"/>
          <p:cNvGrpSpPr/>
          <p:nvPr/>
        </p:nvGrpSpPr>
        <p:grpSpPr>
          <a:xfrm>
            <a:off x="-341607" y="-213936"/>
            <a:ext cx="9600389" cy="7485696"/>
            <a:chOff x="0" y="0"/>
            <a:chExt cx="9600387" cy="7485695"/>
          </a:xfrm>
        </p:grpSpPr>
        <p:grpSp>
          <p:nvGrpSpPr>
            <p:cNvPr id="2219" name="Group 3"/>
            <p:cNvGrpSpPr/>
            <p:nvPr/>
          </p:nvGrpSpPr>
          <p:grpSpPr>
            <a:xfrm>
              <a:off x="-1" y="0"/>
              <a:ext cx="9600389" cy="7485696"/>
              <a:chOff x="0" y="0"/>
              <a:chExt cx="9600387" cy="7485695"/>
            </a:xfrm>
          </p:grpSpPr>
          <p:sp>
            <p:nvSpPr>
              <p:cNvPr id="2138"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39"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40"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41"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42"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43"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44"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45"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46"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47"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48"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49"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50"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51"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52"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53"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54"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55"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56"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57"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58"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59"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60"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61"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62"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63"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64"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65"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66"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67"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68"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69"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70"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71"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72"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73"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74"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75"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76"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77"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78"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79"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80"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81"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82"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83"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84"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85"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86"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87"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88"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89"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90"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91"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92"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93"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94"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95"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96"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97"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98"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199" name="Freeform 65"/>
              <p:cNvSpPr/>
              <p:nvPr/>
            </p:nvSpPr>
            <p:spPr>
              <a:xfrm rot="3318475">
                <a:off x="6944385" y="2173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00"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01"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02"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03"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04" name="Freeform 70"/>
              <p:cNvSpPr/>
              <p:nvPr/>
            </p:nvSpPr>
            <p:spPr>
              <a:xfrm rot="6284068">
                <a:off x="8142097" y="15084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05"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06"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07"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08"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09"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10"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11"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12" name="Freeform 78"/>
              <p:cNvSpPr/>
              <p:nvPr/>
            </p:nvSpPr>
            <p:spPr>
              <a:xfrm rot="3318475">
                <a:off x="6887235" y="34939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13"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14"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15"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16" name="Freeform 82"/>
              <p:cNvSpPr/>
              <p:nvPr/>
            </p:nvSpPr>
            <p:spPr>
              <a:xfrm rot="6284068">
                <a:off x="7646797" y="43659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17" name="Freeform 83"/>
              <p:cNvSpPr/>
              <p:nvPr/>
            </p:nvSpPr>
            <p:spPr>
              <a:xfrm rot="5149041" flipH="1">
                <a:off x="8487826" y="3612750"/>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18"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222" name="Group 85"/>
            <p:cNvGrpSpPr/>
            <p:nvPr/>
          </p:nvGrpSpPr>
          <p:grpSpPr>
            <a:xfrm>
              <a:off x="532106" y="687010"/>
              <a:ext cx="8745538" cy="223839"/>
              <a:chOff x="0" y="0"/>
              <a:chExt cx="8745537" cy="223837"/>
            </a:xfrm>
          </p:grpSpPr>
          <p:sp>
            <p:nvSpPr>
              <p:cNvPr id="2220"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21"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225" name="Group 88"/>
            <p:cNvGrpSpPr/>
            <p:nvPr/>
          </p:nvGrpSpPr>
          <p:grpSpPr>
            <a:xfrm>
              <a:off x="424156" y="596523"/>
              <a:ext cx="8745538" cy="223838"/>
              <a:chOff x="0" y="0"/>
              <a:chExt cx="8745537" cy="223837"/>
            </a:xfrm>
          </p:grpSpPr>
          <p:sp>
            <p:nvSpPr>
              <p:cNvPr id="2223"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24"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2226"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2232" name="Group 92"/>
            <p:cNvGrpSpPr/>
            <p:nvPr/>
          </p:nvGrpSpPr>
          <p:grpSpPr>
            <a:xfrm>
              <a:off x="579241" y="366407"/>
              <a:ext cx="1124880" cy="1123270"/>
              <a:chOff x="0" y="0"/>
              <a:chExt cx="1124878" cy="1123268"/>
            </a:xfrm>
          </p:grpSpPr>
          <p:sp>
            <p:nvSpPr>
              <p:cNvPr id="2227"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28"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29"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30"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31"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2234" name="Title Text"/>
          <p:cNvSpPr txBox="1">
            <a:spLocks noGrp="1"/>
          </p:cNvSpPr>
          <p:nvPr>
            <p:ph type="title"/>
          </p:nvPr>
        </p:nvSpPr>
        <p:spPr>
          <a:xfrm>
            <a:off x="838200" y="609600"/>
            <a:ext cx="7620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2235"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solidFill>
                  <a:srgbClr val="333333"/>
                </a:solidFill>
                <a:latin typeface="Arial Narrow"/>
                <a:ea typeface="Arial Narrow"/>
                <a:cs typeface="Arial Narrow"/>
                <a:sym typeface="Arial Narrow"/>
              </a:defRPr>
            </a:lvl1pPr>
            <a:lvl2pPr marL="790575" indent="-333375">
              <a:spcBef>
                <a:spcPts val="600"/>
              </a:spcBef>
              <a:buChar char="–"/>
              <a:defRPr sz="2800">
                <a:solidFill>
                  <a:srgbClr val="333333"/>
                </a:solidFill>
                <a:latin typeface="Arial Narrow"/>
                <a:ea typeface="Arial Narrow"/>
                <a:cs typeface="Arial Narrow"/>
                <a:sym typeface="Arial Narrow"/>
              </a:defRPr>
            </a:lvl2pPr>
            <a:lvl3pPr marL="1234439" indent="-320039">
              <a:spcBef>
                <a:spcPts val="600"/>
              </a:spcBef>
              <a:defRPr sz="2800">
                <a:solidFill>
                  <a:srgbClr val="333333"/>
                </a:solidFill>
                <a:latin typeface="Arial Narrow"/>
                <a:ea typeface="Arial Narrow"/>
                <a:cs typeface="Arial Narrow"/>
                <a:sym typeface="Arial Narrow"/>
              </a:defRPr>
            </a:lvl3pPr>
            <a:lvl4pPr marL="1727200" indent="-355600">
              <a:spcBef>
                <a:spcPts val="600"/>
              </a:spcBef>
              <a:buChar char="–"/>
              <a:defRPr sz="2800">
                <a:solidFill>
                  <a:srgbClr val="333333"/>
                </a:solidFill>
                <a:latin typeface="Arial Narrow"/>
                <a:ea typeface="Arial Narrow"/>
                <a:cs typeface="Arial Narrow"/>
                <a:sym typeface="Arial Narrow"/>
              </a:defRPr>
            </a:lvl4pPr>
            <a:lvl5pPr marL="2184400" indent="-355600">
              <a:spcBef>
                <a:spcPts val="600"/>
              </a:spcBef>
              <a:buChar char="»"/>
              <a:defRPr sz="2800">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223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506810432"/>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7_Comparison">
    <p:bg>
      <p:bgPr>
        <a:solidFill>
          <a:srgbClr val="9CDCDA"/>
        </a:solidFill>
        <a:effectLst/>
      </p:bgPr>
    </p:bg>
    <p:spTree>
      <p:nvGrpSpPr>
        <p:cNvPr id="1" name=""/>
        <p:cNvGrpSpPr/>
        <p:nvPr/>
      </p:nvGrpSpPr>
      <p:grpSpPr>
        <a:xfrm>
          <a:off x="0" y="0"/>
          <a:ext cx="0" cy="0"/>
          <a:chOff x="0" y="0"/>
          <a:chExt cx="0" cy="0"/>
        </a:xfrm>
      </p:grpSpPr>
      <p:grpSp>
        <p:nvGrpSpPr>
          <p:cNvPr id="2338" name="Group 2"/>
          <p:cNvGrpSpPr/>
          <p:nvPr/>
        </p:nvGrpSpPr>
        <p:grpSpPr>
          <a:xfrm>
            <a:off x="-341607" y="-213936"/>
            <a:ext cx="9600389" cy="7485696"/>
            <a:chOff x="0" y="0"/>
            <a:chExt cx="9600387" cy="7485695"/>
          </a:xfrm>
        </p:grpSpPr>
        <p:grpSp>
          <p:nvGrpSpPr>
            <p:cNvPr id="2324" name="Group 3"/>
            <p:cNvGrpSpPr/>
            <p:nvPr/>
          </p:nvGrpSpPr>
          <p:grpSpPr>
            <a:xfrm>
              <a:off x="-1" y="0"/>
              <a:ext cx="9600389" cy="7485696"/>
              <a:chOff x="0" y="0"/>
              <a:chExt cx="9600387" cy="7485695"/>
            </a:xfrm>
          </p:grpSpPr>
          <p:sp>
            <p:nvSpPr>
              <p:cNvPr id="2243"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44"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45"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46"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47"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48"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49"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50"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51"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52"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53"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54"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55"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56"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57"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58"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59"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60"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61"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62"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63"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64"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65"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66"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67"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68"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69"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70"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71"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72"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73"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74"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75"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76"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77"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78"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79"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80"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81"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82"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83"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84"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85"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86"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87"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88"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89"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90"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91"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92"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93"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94"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95"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96"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97"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98"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299"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00"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01"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02"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03"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04" name="Freeform 65"/>
              <p:cNvSpPr/>
              <p:nvPr/>
            </p:nvSpPr>
            <p:spPr>
              <a:xfrm rot="3318475">
                <a:off x="6944385" y="2173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05"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06"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07"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08"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09" name="Freeform 70"/>
              <p:cNvSpPr/>
              <p:nvPr/>
            </p:nvSpPr>
            <p:spPr>
              <a:xfrm rot="6284068">
                <a:off x="8142097" y="15084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10"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11"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12"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13"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14"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15"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16"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17" name="Freeform 78"/>
              <p:cNvSpPr/>
              <p:nvPr/>
            </p:nvSpPr>
            <p:spPr>
              <a:xfrm rot="3318475">
                <a:off x="6887235" y="34939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18"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19"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20"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21" name="Freeform 82"/>
              <p:cNvSpPr/>
              <p:nvPr/>
            </p:nvSpPr>
            <p:spPr>
              <a:xfrm rot="6284068">
                <a:off x="7646797" y="43659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22" name="Freeform 83"/>
              <p:cNvSpPr/>
              <p:nvPr/>
            </p:nvSpPr>
            <p:spPr>
              <a:xfrm rot="5149041" flipH="1">
                <a:off x="8487826" y="3612750"/>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23"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327" name="Group 85"/>
            <p:cNvGrpSpPr/>
            <p:nvPr/>
          </p:nvGrpSpPr>
          <p:grpSpPr>
            <a:xfrm>
              <a:off x="532106" y="687010"/>
              <a:ext cx="8745538" cy="223839"/>
              <a:chOff x="0" y="0"/>
              <a:chExt cx="8745537" cy="223837"/>
            </a:xfrm>
          </p:grpSpPr>
          <p:sp>
            <p:nvSpPr>
              <p:cNvPr id="2325"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26"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330" name="Group 88"/>
            <p:cNvGrpSpPr/>
            <p:nvPr/>
          </p:nvGrpSpPr>
          <p:grpSpPr>
            <a:xfrm>
              <a:off x="424156" y="596523"/>
              <a:ext cx="8745538" cy="223838"/>
              <a:chOff x="0" y="0"/>
              <a:chExt cx="8745537" cy="223837"/>
            </a:xfrm>
          </p:grpSpPr>
          <p:sp>
            <p:nvSpPr>
              <p:cNvPr id="2328"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29"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2331"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2337" name="Group 92"/>
            <p:cNvGrpSpPr/>
            <p:nvPr/>
          </p:nvGrpSpPr>
          <p:grpSpPr>
            <a:xfrm>
              <a:off x="579241" y="366407"/>
              <a:ext cx="1124880" cy="1123270"/>
              <a:chOff x="0" y="0"/>
              <a:chExt cx="1124878" cy="1123268"/>
            </a:xfrm>
          </p:grpSpPr>
          <p:sp>
            <p:nvSpPr>
              <p:cNvPr id="2332"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33"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34"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35"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36"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2339" name="Title Text"/>
          <p:cNvSpPr txBox="1">
            <a:spLocks noGrp="1"/>
          </p:cNvSpPr>
          <p:nvPr>
            <p:ph type="title"/>
          </p:nvPr>
        </p:nvSpPr>
        <p:spPr>
          <a:xfrm>
            <a:off x="457200" y="274638"/>
            <a:ext cx="8229600" cy="1143001"/>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2340"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333333"/>
                </a:solidFill>
                <a:latin typeface="Arial Narrow"/>
                <a:ea typeface="Arial Narrow"/>
                <a:cs typeface="Arial Narrow"/>
                <a:sym typeface="Arial Narrow"/>
              </a:defRPr>
            </a:lvl1pPr>
            <a:lvl2pPr marL="0" indent="457200">
              <a:spcBef>
                <a:spcPts val="500"/>
              </a:spcBef>
              <a:buSzTx/>
              <a:buNone/>
              <a:defRPr sz="2400" b="1">
                <a:solidFill>
                  <a:srgbClr val="333333"/>
                </a:solidFill>
                <a:latin typeface="Arial Narrow"/>
                <a:ea typeface="Arial Narrow"/>
                <a:cs typeface="Arial Narrow"/>
                <a:sym typeface="Arial Narrow"/>
              </a:defRPr>
            </a:lvl2pPr>
            <a:lvl3pPr marL="0" indent="914400">
              <a:spcBef>
                <a:spcPts val="500"/>
              </a:spcBef>
              <a:buSzTx/>
              <a:buNone/>
              <a:defRPr sz="2400" b="1">
                <a:solidFill>
                  <a:srgbClr val="333333"/>
                </a:solidFill>
                <a:latin typeface="Arial Narrow"/>
                <a:ea typeface="Arial Narrow"/>
                <a:cs typeface="Arial Narrow"/>
                <a:sym typeface="Arial Narrow"/>
              </a:defRPr>
            </a:lvl3pPr>
            <a:lvl4pPr marL="0" indent="1371600">
              <a:spcBef>
                <a:spcPts val="500"/>
              </a:spcBef>
              <a:buSzTx/>
              <a:buNone/>
              <a:defRPr sz="2400" b="1">
                <a:solidFill>
                  <a:srgbClr val="333333"/>
                </a:solidFill>
                <a:latin typeface="Arial Narrow"/>
                <a:ea typeface="Arial Narrow"/>
                <a:cs typeface="Arial Narrow"/>
                <a:sym typeface="Arial Narrow"/>
              </a:defRPr>
            </a:lvl4pPr>
            <a:lvl5pPr marL="0" indent="1828800">
              <a:spcBef>
                <a:spcPts val="500"/>
              </a:spcBef>
              <a:buSzTx/>
              <a:buNone/>
              <a:defRPr sz="2400" b="1">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2341"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333333"/>
                </a:solidFill>
                <a:latin typeface="Arial Narrow"/>
                <a:ea typeface="Arial Narrow"/>
                <a:cs typeface="Arial Narrow"/>
                <a:sym typeface="Arial Narrow"/>
              </a:defRPr>
            </a:pPr>
            <a:endParaRPr/>
          </a:p>
        </p:txBody>
      </p:sp>
      <p:sp>
        <p:nvSpPr>
          <p:cNvPr id="2342"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714896671"/>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8_Title Only">
    <p:bg>
      <p:bgPr>
        <a:solidFill>
          <a:srgbClr val="9CDCDA"/>
        </a:solidFill>
        <a:effectLst/>
      </p:bgPr>
    </p:bg>
    <p:spTree>
      <p:nvGrpSpPr>
        <p:cNvPr id="1" name=""/>
        <p:cNvGrpSpPr/>
        <p:nvPr/>
      </p:nvGrpSpPr>
      <p:grpSpPr>
        <a:xfrm>
          <a:off x="0" y="0"/>
          <a:ext cx="0" cy="0"/>
          <a:chOff x="0" y="0"/>
          <a:chExt cx="0" cy="0"/>
        </a:xfrm>
      </p:grpSpPr>
      <p:grpSp>
        <p:nvGrpSpPr>
          <p:cNvPr id="2444" name="Group 2"/>
          <p:cNvGrpSpPr/>
          <p:nvPr/>
        </p:nvGrpSpPr>
        <p:grpSpPr>
          <a:xfrm>
            <a:off x="-341607" y="-213936"/>
            <a:ext cx="9600389" cy="7485696"/>
            <a:chOff x="0" y="0"/>
            <a:chExt cx="9600387" cy="7485695"/>
          </a:xfrm>
        </p:grpSpPr>
        <p:grpSp>
          <p:nvGrpSpPr>
            <p:cNvPr id="2430" name="Group 3"/>
            <p:cNvGrpSpPr/>
            <p:nvPr/>
          </p:nvGrpSpPr>
          <p:grpSpPr>
            <a:xfrm>
              <a:off x="-1" y="0"/>
              <a:ext cx="9600389" cy="7485696"/>
              <a:chOff x="0" y="0"/>
              <a:chExt cx="9600387" cy="7485695"/>
            </a:xfrm>
          </p:grpSpPr>
          <p:sp>
            <p:nvSpPr>
              <p:cNvPr id="2349"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50"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51"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52"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53"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54"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55"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56"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57"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58"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59"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60"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61"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62"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63"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64"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65"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66"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67"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68"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69"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70"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71"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72"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73"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74"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75"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76"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77"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78"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79"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80"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81"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82"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83"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84"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85"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86"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87"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88"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89"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90"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91"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92"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93"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94"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95"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96"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97"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98"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399"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00"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01"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02"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03"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04"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05"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06"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07"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08"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09"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10" name="Freeform 65"/>
              <p:cNvSpPr/>
              <p:nvPr/>
            </p:nvSpPr>
            <p:spPr>
              <a:xfrm rot="3318475">
                <a:off x="6944385" y="2173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11"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12"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13"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14"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15" name="Freeform 70"/>
              <p:cNvSpPr/>
              <p:nvPr/>
            </p:nvSpPr>
            <p:spPr>
              <a:xfrm rot="6284068">
                <a:off x="8142097" y="15084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16"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17"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18"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19"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20"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21"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22"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23" name="Freeform 78"/>
              <p:cNvSpPr/>
              <p:nvPr/>
            </p:nvSpPr>
            <p:spPr>
              <a:xfrm rot="3318475">
                <a:off x="6887235" y="34939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24"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25"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26"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27" name="Freeform 82"/>
              <p:cNvSpPr/>
              <p:nvPr/>
            </p:nvSpPr>
            <p:spPr>
              <a:xfrm rot="6284068">
                <a:off x="7646797" y="43659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28" name="Freeform 83"/>
              <p:cNvSpPr/>
              <p:nvPr/>
            </p:nvSpPr>
            <p:spPr>
              <a:xfrm rot="5149041" flipH="1">
                <a:off x="8487826" y="3612750"/>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29"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433" name="Group 85"/>
            <p:cNvGrpSpPr/>
            <p:nvPr/>
          </p:nvGrpSpPr>
          <p:grpSpPr>
            <a:xfrm>
              <a:off x="532106" y="687010"/>
              <a:ext cx="8745538" cy="223839"/>
              <a:chOff x="0" y="0"/>
              <a:chExt cx="8745537" cy="223837"/>
            </a:xfrm>
          </p:grpSpPr>
          <p:sp>
            <p:nvSpPr>
              <p:cNvPr id="2431"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32"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436" name="Group 88"/>
            <p:cNvGrpSpPr/>
            <p:nvPr/>
          </p:nvGrpSpPr>
          <p:grpSpPr>
            <a:xfrm>
              <a:off x="424156" y="596523"/>
              <a:ext cx="8745538" cy="223838"/>
              <a:chOff x="0" y="0"/>
              <a:chExt cx="8745537" cy="223837"/>
            </a:xfrm>
          </p:grpSpPr>
          <p:sp>
            <p:nvSpPr>
              <p:cNvPr id="2434"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35"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2437"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2443" name="Group 92"/>
            <p:cNvGrpSpPr/>
            <p:nvPr/>
          </p:nvGrpSpPr>
          <p:grpSpPr>
            <a:xfrm>
              <a:off x="579241" y="366407"/>
              <a:ext cx="1124880" cy="1123270"/>
              <a:chOff x="0" y="0"/>
              <a:chExt cx="1124878" cy="1123268"/>
            </a:xfrm>
          </p:grpSpPr>
          <p:sp>
            <p:nvSpPr>
              <p:cNvPr id="2438"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39"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40"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41"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42"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2445" name="Title Text"/>
          <p:cNvSpPr txBox="1">
            <a:spLocks noGrp="1"/>
          </p:cNvSpPr>
          <p:nvPr>
            <p:ph type="title"/>
          </p:nvPr>
        </p:nvSpPr>
        <p:spPr>
          <a:xfrm>
            <a:off x="838200" y="609600"/>
            <a:ext cx="7620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244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120851066"/>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14_Blank">
    <p:bg>
      <p:bgPr>
        <a:solidFill>
          <a:srgbClr val="9CDCDA"/>
        </a:solidFill>
        <a:effectLst/>
      </p:bgPr>
    </p:bg>
    <p:spTree>
      <p:nvGrpSpPr>
        <p:cNvPr id="1" name=""/>
        <p:cNvGrpSpPr/>
        <p:nvPr/>
      </p:nvGrpSpPr>
      <p:grpSpPr>
        <a:xfrm>
          <a:off x="0" y="0"/>
          <a:ext cx="0" cy="0"/>
          <a:chOff x="0" y="0"/>
          <a:chExt cx="0" cy="0"/>
        </a:xfrm>
      </p:grpSpPr>
      <p:grpSp>
        <p:nvGrpSpPr>
          <p:cNvPr id="2548" name="Group 2"/>
          <p:cNvGrpSpPr/>
          <p:nvPr/>
        </p:nvGrpSpPr>
        <p:grpSpPr>
          <a:xfrm>
            <a:off x="-341607" y="-213936"/>
            <a:ext cx="9600389" cy="7485696"/>
            <a:chOff x="0" y="0"/>
            <a:chExt cx="9600387" cy="7485695"/>
          </a:xfrm>
        </p:grpSpPr>
        <p:grpSp>
          <p:nvGrpSpPr>
            <p:cNvPr id="2534" name="Group 3"/>
            <p:cNvGrpSpPr/>
            <p:nvPr/>
          </p:nvGrpSpPr>
          <p:grpSpPr>
            <a:xfrm>
              <a:off x="-1" y="0"/>
              <a:ext cx="9600389" cy="7485696"/>
              <a:chOff x="0" y="0"/>
              <a:chExt cx="9600387" cy="7485695"/>
            </a:xfrm>
          </p:grpSpPr>
          <p:sp>
            <p:nvSpPr>
              <p:cNvPr id="2453"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54"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55"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56"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57"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58"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59"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60"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61"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62"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63"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64"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65"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66"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67"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68"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69"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70"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71"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72"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73"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74"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75"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76"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77"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78"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79"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80"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81"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82"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83"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84"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85"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86"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87"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88"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89"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90"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91"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92"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93"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94"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95"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96"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97"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98"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499"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00"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01"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02"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03"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04"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05"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06"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07"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08"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09"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10"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11"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12"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13"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14" name="Freeform 65"/>
              <p:cNvSpPr/>
              <p:nvPr/>
            </p:nvSpPr>
            <p:spPr>
              <a:xfrm rot="3318475">
                <a:off x="6944385" y="2173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15"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16"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17"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18"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19" name="Freeform 70"/>
              <p:cNvSpPr/>
              <p:nvPr/>
            </p:nvSpPr>
            <p:spPr>
              <a:xfrm rot="6284068">
                <a:off x="8142097" y="15084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20"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21"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22"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23"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24"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25"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26"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27" name="Freeform 78"/>
              <p:cNvSpPr/>
              <p:nvPr/>
            </p:nvSpPr>
            <p:spPr>
              <a:xfrm rot="3318475">
                <a:off x="6887235" y="34939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28"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29"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30"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31" name="Freeform 82"/>
              <p:cNvSpPr/>
              <p:nvPr/>
            </p:nvSpPr>
            <p:spPr>
              <a:xfrm rot="6284068">
                <a:off x="7646797" y="43659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32" name="Freeform 83"/>
              <p:cNvSpPr/>
              <p:nvPr/>
            </p:nvSpPr>
            <p:spPr>
              <a:xfrm rot="5149041" flipH="1">
                <a:off x="8487826" y="3612750"/>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33"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537" name="Group 85"/>
            <p:cNvGrpSpPr/>
            <p:nvPr/>
          </p:nvGrpSpPr>
          <p:grpSpPr>
            <a:xfrm>
              <a:off x="532106" y="687010"/>
              <a:ext cx="8745538" cy="223839"/>
              <a:chOff x="0" y="0"/>
              <a:chExt cx="8745537" cy="223837"/>
            </a:xfrm>
          </p:grpSpPr>
          <p:sp>
            <p:nvSpPr>
              <p:cNvPr id="2535"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36"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540" name="Group 88"/>
            <p:cNvGrpSpPr/>
            <p:nvPr/>
          </p:nvGrpSpPr>
          <p:grpSpPr>
            <a:xfrm>
              <a:off x="424156" y="596523"/>
              <a:ext cx="8745538" cy="223838"/>
              <a:chOff x="0" y="0"/>
              <a:chExt cx="8745537" cy="223837"/>
            </a:xfrm>
          </p:grpSpPr>
          <p:sp>
            <p:nvSpPr>
              <p:cNvPr id="2538"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39"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2541"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2547" name="Group 92"/>
            <p:cNvGrpSpPr/>
            <p:nvPr/>
          </p:nvGrpSpPr>
          <p:grpSpPr>
            <a:xfrm>
              <a:off x="579241" y="366407"/>
              <a:ext cx="1124880" cy="1123270"/>
              <a:chOff x="0" y="0"/>
              <a:chExt cx="1124878" cy="1123268"/>
            </a:xfrm>
          </p:grpSpPr>
          <p:sp>
            <p:nvSpPr>
              <p:cNvPr id="2542"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43"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44"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45"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46"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2549"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404564508"/>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
  <p:cSld name="7_Content with Caption">
    <p:bg>
      <p:bgPr>
        <a:solidFill>
          <a:srgbClr val="9CDCDA"/>
        </a:solidFill>
        <a:effectLst/>
      </p:bgPr>
    </p:bg>
    <p:spTree>
      <p:nvGrpSpPr>
        <p:cNvPr id="1" name=""/>
        <p:cNvGrpSpPr/>
        <p:nvPr/>
      </p:nvGrpSpPr>
      <p:grpSpPr>
        <a:xfrm>
          <a:off x="0" y="0"/>
          <a:ext cx="0" cy="0"/>
          <a:chOff x="0" y="0"/>
          <a:chExt cx="0" cy="0"/>
        </a:xfrm>
      </p:grpSpPr>
      <p:grpSp>
        <p:nvGrpSpPr>
          <p:cNvPr id="2651" name="Group 2"/>
          <p:cNvGrpSpPr/>
          <p:nvPr/>
        </p:nvGrpSpPr>
        <p:grpSpPr>
          <a:xfrm>
            <a:off x="-341607" y="-213936"/>
            <a:ext cx="9600389" cy="7485696"/>
            <a:chOff x="0" y="0"/>
            <a:chExt cx="9600387" cy="7485695"/>
          </a:xfrm>
        </p:grpSpPr>
        <p:grpSp>
          <p:nvGrpSpPr>
            <p:cNvPr id="2637" name="Group 3"/>
            <p:cNvGrpSpPr/>
            <p:nvPr/>
          </p:nvGrpSpPr>
          <p:grpSpPr>
            <a:xfrm>
              <a:off x="-1" y="0"/>
              <a:ext cx="9600389" cy="7485696"/>
              <a:chOff x="0" y="0"/>
              <a:chExt cx="9600387" cy="7485695"/>
            </a:xfrm>
          </p:grpSpPr>
          <p:sp>
            <p:nvSpPr>
              <p:cNvPr id="2556"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57"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58"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59"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60"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61"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62"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63"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64"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65"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66"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67"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68"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69"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70"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71"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72"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73"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74"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75"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76"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77"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78"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79"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80"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81"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82"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83"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84"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85"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86"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87"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88"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89"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90"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91"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92"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93"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94"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95"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96"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97"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98"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599"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00"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01"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02"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03"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04"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05"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06"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07"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08"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09"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10"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11"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12"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13"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14"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15"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16"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17" name="Freeform 65"/>
              <p:cNvSpPr/>
              <p:nvPr/>
            </p:nvSpPr>
            <p:spPr>
              <a:xfrm rot="3318475">
                <a:off x="6944385" y="2173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18"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19"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20"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21"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22" name="Freeform 70"/>
              <p:cNvSpPr/>
              <p:nvPr/>
            </p:nvSpPr>
            <p:spPr>
              <a:xfrm rot="6284068">
                <a:off x="8142097" y="15084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23"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24"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25"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26"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27"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28"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29"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30" name="Freeform 78"/>
              <p:cNvSpPr/>
              <p:nvPr/>
            </p:nvSpPr>
            <p:spPr>
              <a:xfrm rot="3318475">
                <a:off x="6887235" y="34939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31"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32"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33"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34" name="Freeform 82"/>
              <p:cNvSpPr/>
              <p:nvPr/>
            </p:nvSpPr>
            <p:spPr>
              <a:xfrm rot="6284068">
                <a:off x="7646797" y="43659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35" name="Freeform 83"/>
              <p:cNvSpPr/>
              <p:nvPr/>
            </p:nvSpPr>
            <p:spPr>
              <a:xfrm rot="5149041" flipH="1">
                <a:off x="8487826" y="3612750"/>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36"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640" name="Group 85"/>
            <p:cNvGrpSpPr/>
            <p:nvPr/>
          </p:nvGrpSpPr>
          <p:grpSpPr>
            <a:xfrm>
              <a:off x="532106" y="687010"/>
              <a:ext cx="8745538" cy="223839"/>
              <a:chOff x="0" y="0"/>
              <a:chExt cx="8745537" cy="223837"/>
            </a:xfrm>
          </p:grpSpPr>
          <p:sp>
            <p:nvSpPr>
              <p:cNvPr id="2638"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39"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643" name="Group 88"/>
            <p:cNvGrpSpPr/>
            <p:nvPr/>
          </p:nvGrpSpPr>
          <p:grpSpPr>
            <a:xfrm>
              <a:off x="424156" y="596523"/>
              <a:ext cx="8745538" cy="223838"/>
              <a:chOff x="0" y="0"/>
              <a:chExt cx="8745537" cy="223837"/>
            </a:xfrm>
          </p:grpSpPr>
          <p:sp>
            <p:nvSpPr>
              <p:cNvPr id="2641"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42"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2644"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2650" name="Group 92"/>
            <p:cNvGrpSpPr/>
            <p:nvPr/>
          </p:nvGrpSpPr>
          <p:grpSpPr>
            <a:xfrm>
              <a:off x="579241" y="366407"/>
              <a:ext cx="1124880" cy="1123270"/>
              <a:chOff x="0" y="0"/>
              <a:chExt cx="1124878" cy="1123268"/>
            </a:xfrm>
          </p:grpSpPr>
          <p:sp>
            <p:nvSpPr>
              <p:cNvPr id="2645"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46"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47"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48"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49"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2652" name="Title Text"/>
          <p:cNvSpPr txBox="1">
            <a:spLocks noGrp="1"/>
          </p:cNvSpPr>
          <p:nvPr>
            <p:ph type="title"/>
          </p:nvPr>
        </p:nvSpPr>
        <p:spPr>
          <a:xfrm>
            <a:off x="457200" y="273050"/>
            <a:ext cx="3008314" cy="1162050"/>
          </a:xfrm>
          <a:prstGeom prst="rect">
            <a:avLst/>
          </a:prstGeom>
        </p:spPr>
        <p:txBody>
          <a:bodyPr/>
          <a:lstStyle>
            <a:lvl1pPr>
              <a:defRPr sz="2000" b="1">
                <a:solidFill>
                  <a:srgbClr val="007572"/>
                </a:solidFill>
                <a:latin typeface="Arial Narrow"/>
                <a:ea typeface="Arial Narrow"/>
                <a:cs typeface="Arial Narrow"/>
                <a:sym typeface="Arial Narrow"/>
              </a:defRPr>
            </a:lvl1pPr>
          </a:lstStyle>
          <a:p>
            <a:r>
              <a:t>Title Text</a:t>
            </a:r>
          </a:p>
        </p:txBody>
      </p:sp>
      <p:sp>
        <p:nvSpPr>
          <p:cNvPr id="2653"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solidFill>
                  <a:srgbClr val="333333"/>
                </a:solidFill>
                <a:latin typeface="Arial Narrow"/>
                <a:ea typeface="Arial Narrow"/>
                <a:cs typeface="Arial Narrow"/>
                <a:sym typeface="Arial Narrow"/>
              </a:defRPr>
            </a:lvl1pPr>
            <a:lvl2pPr>
              <a:buChar char="–"/>
              <a:defRPr>
                <a:solidFill>
                  <a:srgbClr val="333333"/>
                </a:solidFill>
                <a:latin typeface="Arial Narrow"/>
                <a:ea typeface="Arial Narrow"/>
                <a:cs typeface="Arial Narrow"/>
                <a:sym typeface="Arial Narrow"/>
              </a:defRPr>
            </a:lvl2pPr>
            <a:lvl3pPr>
              <a:defRPr>
                <a:solidFill>
                  <a:srgbClr val="333333"/>
                </a:solidFill>
                <a:latin typeface="Arial Narrow"/>
                <a:ea typeface="Arial Narrow"/>
                <a:cs typeface="Arial Narrow"/>
                <a:sym typeface="Arial Narrow"/>
              </a:defRPr>
            </a:lvl3pPr>
            <a:lvl4pPr>
              <a:buChar char="–"/>
              <a:defRPr>
                <a:solidFill>
                  <a:srgbClr val="333333"/>
                </a:solidFill>
                <a:latin typeface="Arial Narrow"/>
                <a:ea typeface="Arial Narrow"/>
                <a:cs typeface="Arial Narrow"/>
                <a:sym typeface="Arial Narrow"/>
              </a:defRPr>
            </a:lvl4pPr>
            <a:lvl5pPr>
              <a:buChar char="»"/>
              <a:defRPr>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2654"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rgbClr val="333333"/>
                </a:solidFill>
                <a:latin typeface="Arial Narrow"/>
                <a:ea typeface="Arial Narrow"/>
                <a:cs typeface="Arial Narrow"/>
                <a:sym typeface="Arial Narrow"/>
              </a:defRPr>
            </a:pPr>
            <a:endParaRPr/>
          </a:p>
        </p:txBody>
      </p:sp>
      <p:sp>
        <p:nvSpPr>
          <p:cNvPr id="2655"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980574839"/>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
  <p:cSld name="7_Picture with Caption">
    <p:bg>
      <p:bgPr>
        <a:solidFill>
          <a:srgbClr val="9CDCDA"/>
        </a:solidFill>
        <a:effectLst/>
      </p:bgPr>
    </p:bg>
    <p:spTree>
      <p:nvGrpSpPr>
        <p:cNvPr id="1" name=""/>
        <p:cNvGrpSpPr/>
        <p:nvPr/>
      </p:nvGrpSpPr>
      <p:grpSpPr>
        <a:xfrm>
          <a:off x="0" y="0"/>
          <a:ext cx="0" cy="0"/>
          <a:chOff x="0" y="0"/>
          <a:chExt cx="0" cy="0"/>
        </a:xfrm>
      </p:grpSpPr>
      <p:grpSp>
        <p:nvGrpSpPr>
          <p:cNvPr id="2757" name="Group 2"/>
          <p:cNvGrpSpPr/>
          <p:nvPr/>
        </p:nvGrpSpPr>
        <p:grpSpPr>
          <a:xfrm>
            <a:off x="-341607" y="-213936"/>
            <a:ext cx="9600389" cy="7485696"/>
            <a:chOff x="0" y="0"/>
            <a:chExt cx="9600387" cy="7485695"/>
          </a:xfrm>
        </p:grpSpPr>
        <p:grpSp>
          <p:nvGrpSpPr>
            <p:cNvPr id="2743" name="Group 3"/>
            <p:cNvGrpSpPr/>
            <p:nvPr/>
          </p:nvGrpSpPr>
          <p:grpSpPr>
            <a:xfrm>
              <a:off x="-1" y="0"/>
              <a:ext cx="9600389" cy="7485696"/>
              <a:chOff x="0" y="0"/>
              <a:chExt cx="9600387" cy="7485695"/>
            </a:xfrm>
          </p:grpSpPr>
          <p:sp>
            <p:nvSpPr>
              <p:cNvPr id="2662"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63"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64"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65"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66"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67"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68"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69"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70"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71"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72"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73"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74"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75"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76"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77"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78"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79"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80"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81"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82"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83"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84"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85"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86"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87"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88"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89"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90"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91"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92"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93"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94"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95"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96"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97"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98"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699"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00"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01"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02"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03"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04"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05"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06"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07"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08"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09"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10"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11"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12"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13"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14"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15"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16"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17"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18"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19"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20"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21"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22"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23" name="Freeform 65"/>
              <p:cNvSpPr/>
              <p:nvPr/>
            </p:nvSpPr>
            <p:spPr>
              <a:xfrm rot="3318475">
                <a:off x="6944385" y="2173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24"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25"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26"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27"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28" name="Freeform 70"/>
              <p:cNvSpPr/>
              <p:nvPr/>
            </p:nvSpPr>
            <p:spPr>
              <a:xfrm rot="6284068">
                <a:off x="8142097" y="15084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29"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30"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31"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32"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33"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34"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35"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36" name="Freeform 78"/>
              <p:cNvSpPr/>
              <p:nvPr/>
            </p:nvSpPr>
            <p:spPr>
              <a:xfrm rot="3318475">
                <a:off x="6887235" y="349390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37"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38"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39"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40" name="Freeform 82"/>
              <p:cNvSpPr/>
              <p:nvPr/>
            </p:nvSpPr>
            <p:spPr>
              <a:xfrm rot="6284068">
                <a:off x="7646797" y="4365974"/>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41" name="Freeform 83"/>
              <p:cNvSpPr/>
              <p:nvPr/>
            </p:nvSpPr>
            <p:spPr>
              <a:xfrm rot="5149041" flipH="1">
                <a:off x="8487826" y="3612750"/>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42"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746" name="Group 85"/>
            <p:cNvGrpSpPr/>
            <p:nvPr/>
          </p:nvGrpSpPr>
          <p:grpSpPr>
            <a:xfrm>
              <a:off x="532106" y="687010"/>
              <a:ext cx="8745538" cy="223839"/>
              <a:chOff x="0" y="0"/>
              <a:chExt cx="8745537" cy="223837"/>
            </a:xfrm>
          </p:grpSpPr>
          <p:sp>
            <p:nvSpPr>
              <p:cNvPr id="2744"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45"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2749" name="Group 88"/>
            <p:cNvGrpSpPr/>
            <p:nvPr/>
          </p:nvGrpSpPr>
          <p:grpSpPr>
            <a:xfrm>
              <a:off x="424156" y="596523"/>
              <a:ext cx="8745538" cy="223838"/>
              <a:chOff x="0" y="0"/>
              <a:chExt cx="8745537" cy="223837"/>
            </a:xfrm>
          </p:grpSpPr>
          <p:sp>
            <p:nvSpPr>
              <p:cNvPr id="2747"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48"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2750"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2756" name="Group 92"/>
            <p:cNvGrpSpPr/>
            <p:nvPr/>
          </p:nvGrpSpPr>
          <p:grpSpPr>
            <a:xfrm>
              <a:off x="579241" y="366407"/>
              <a:ext cx="1124880" cy="1123270"/>
              <a:chOff x="0" y="0"/>
              <a:chExt cx="1124878" cy="1123268"/>
            </a:xfrm>
          </p:grpSpPr>
          <p:sp>
            <p:nvSpPr>
              <p:cNvPr id="2751"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52"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53"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54"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2755"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2758" name="Title Text"/>
          <p:cNvSpPr txBox="1">
            <a:spLocks noGrp="1"/>
          </p:cNvSpPr>
          <p:nvPr>
            <p:ph type="title"/>
          </p:nvPr>
        </p:nvSpPr>
        <p:spPr>
          <a:xfrm>
            <a:off x="1792288" y="4800600"/>
            <a:ext cx="5486401" cy="566738"/>
          </a:xfrm>
          <a:prstGeom prst="rect">
            <a:avLst/>
          </a:prstGeom>
        </p:spPr>
        <p:txBody>
          <a:bodyPr/>
          <a:lstStyle>
            <a:lvl1pPr>
              <a:defRPr sz="2000" b="1">
                <a:solidFill>
                  <a:srgbClr val="007572"/>
                </a:solidFill>
                <a:latin typeface="Arial Narrow"/>
                <a:ea typeface="Arial Narrow"/>
                <a:cs typeface="Arial Narrow"/>
                <a:sym typeface="Arial Narrow"/>
              </a:defRPr>
            </a:lvl1pPr>
          </a:lstStyle>
          <a:p>
            <a:r>
              <a:t>Title Text</a:t>
            </a:r>
          </a:p>
        </p:txBody>
      </p:sp>
      <p:sp>
        <p:nvSpPr>
          <p:cNvPr id="2759"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2760"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333333"/>
                </a:solidFill>
                <a:latin typeface="Arial Narrow"/>
                <a:ea typeface="Arial Narrow"/>
                <a:cs typeface="Arial Narrow"/>
                <a:sym typeface="Arial Narrow"/>
              </a:defRPr>
            </a:lvl1pPr>
            <a:lvl2pPr marL="0" indent="457200">
              <a:spcBef>
                <a:spcPts val="300"/>
              </a:spcBef>
              <a:buSzTx/>
              <a:buNone/>
              <a:defRPr sz="1400">
                <a:solidFill>
                  <a:srgbClr val="333333"/>
                </a:solidFill>
                <a:latin typeface="Arial Narrow"/>
                <a:ea typeface="Arial Narrow"/>
                <a:cs typeface="Arial Narrow"/>
                <a:sym typeface="Arial Narrow"/>
              </a:defRPr>
            </a:lvl2pPr>
            <a:lvl3pPr marL="0" indent="914400">
              <a:spcBef>
                <a:spcPts val="300"/>
              </a:spcBef>
              <a:buSzTx/>
              <a:buNone/>
              <a:defRPr sz="1400">
                <a:solidFill>
                  <a:srgbClr val="333333"/>
                </a:solidFill>
                <a:latin typeface="Arial Narrow"/>
                <a:ea typeface="Arial Narrow"/>
                <a:cs typeface="Arial Narrow"/>
                <a:sym typeface="Arial Narrow"/>
              </a:defRPr>
            </a:lvl3pPr>
            <a:lvl4pPr marL="0" indent="1371600">
              <a:spcBef>
                <a:spcPts val="300"/>
              </a:spcBef>
              <a:buSzTx/>
              <a:buNone/>
              <a:defRPr sz="1400">
                <a:solidFill>
                  <a:srgbClr val="333333"/>
                </a:solidFill>
                <a:latin typeface="Arial Narrow"/>
                <a:ea typeface="Arial Narrow"/>
                <a:cs typeface="Arial Narrow"/>
                <a:sym typeface="Arial Narrow"/>
              </a:defRPr>
            </a:lvl4pPr>
            <a:lvl5pPr marL="0" indent="1828800">
              <a:spcBef>
                <a:spcPts val="300"/>
              </a:spcBef>
              <a:buSzTx/>
              <a:buNone/>
              <a:defRPr sz="1400">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276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872492752"/>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
  <p:cSld name="17_Title Slide">
    <p:bg>
      <p:bgPr>
        <a:solidFill>
          <a:schemeClr val="accent3">
            <a:lumOff val="44000"/>
          </a:schemeClr>
        </a:solidFill>
        <a:effectLst/>
      </p:bgPr>
    </p:bg>
    <p:spTree>
      <p:nvGrpSpPr>
        <p:cNvPr id="1" name=""/>
        <p:cNvGrpSpPr/>
        <p:nvPr/>
      </p:nvGrpSpPr>
      <p:grpSpPr>
        <a:xfrm>
          <a:off x="0" y="0"/>
          <a:ext cx="0" cy="0"/>
          <a:chOff x="0" y="0"/>
          <a:chExt cx="0" cy="0"/>
        </a:xfrm>
      </p:grpSpPr>
      <p:grpSp>
        <p:nvGrpSpPr>
          <p:cNvPr id="2770" name="Group 2"/>
          <p:cNvGrpSpPr/>
          <p:nvPr/>
        </p:nvGrpSpPr>
        <p:grpSpPr>
          <a:xfrm>
            <a:off x="0" y="0"/>
            <a:ext cx="5867400" cy="6858000"/>
            <a:chOff x="0" y="0"/>
            <a:chExt cx="5867400" cy="6858000"/>
          </a:xfrm>
        </p:grpSpPr>
        <p:sp>
          <p:nvSpPr>
            <p:cNvPr id="2768" name="Rectangle 3"/>
            <p:cNvSpPr/>
            <p:nvPr/>
          </p:nvSpPr>
          <p:spPr>
            <a:xfrm>
              <a:off x="0" y="0"/>
              <a:ext cx="4572000" cy="6858000"/>
            </a:xfrm>
            <a:prstGeom prst="rect">
              <a:avLst/>
            </a:prstGeom>
            <a:solidFill>
              <a:srgbClr val="99CC99"/>
            </a:solidFill>
            <a:ln w="12700" cap="flat">
              <a:noFill/>
              <a:miter lim="400000"/>
            </a:ln>
            <a:effectLst/>
          </p:spPr>
          <p:txBody>
            <a:bodyPr wrap="square" lIns="45719" tIns="45719" rIns="45719" bIns="45719" numCol="1" anchor="ctr">
              <a:noAutofit/>
            </a:bodyPr>
            <a:lstStyle/>
            <a:p>
              <a:pPr>
                <a:defRPr b="0">
                  <a:solidFill>
                    <a:srgbClr val="003366"/>
                  </a:solidFill>
                </a:defRPr>
              </a:pPr>
              <a:endParaRPr/>
            </a:p>
          </p:txBody>
        </p:sp>
        <p:sp>
          <p:nvSpPr>
            <p:cNvPr id="2769" name="AutoShape 4"/>
            <p:cNvSpPr/>
            <p:nvPr/>
          </p:nvSpPr>
          <p:spPr>
            <a:xfrm>
              <a:off x="685800" y="990600"/>
              <a:ext cx="5181600" cy="1905000"/>
            </a:xfrm>
            <a:prstGeom prst="roundRect">
              <a:avLst>
                <a:gd name="adj" fmla="val 50000"/>
              </a:avLst>
            </a:prstGeom>
            <a:solidFill>
              <a:schemeClr val="accent3">
                <a:lumOff val="44000"/>
              </a:schemeClr>
            </a:solidFill>
            <a:ln w="12700" cap="flat">
              <a:noFill/>
              <a:miter lim="400000"/>
            </a:ln>
            <a:effectLst/>
          </p:spPr>
          <p:txBody>
            <a:bodyPr wrap="square" lIns="45719" tIns="45719" rIns="45719" bIns="45719" numCol="1" anchor="ctr">
              <a:noAutofit/>
            </a:bodyPr>
            <a:lstStyle/>
            <a:p>
              <a:pPr>
                <a:defRPr b="0">
                  <a:solidFill>
                    <a:srgbClr val="003366"/>
                  </a:solidFill>
                </a:defRPr>
              </a:pPr>
              <a:endParaRPr/>
            </a:p>
          </p:txBody>
        </p:sp>
      </p:grpSp>
      <p:grpSp>
        <p:nvGrpSpPr>
          <p:cNvPr id="2773" name="Group 5"/>
          <p:cNvGrpSpPr/>
          <p:nvPr/>
        </p:nvGrpSpPr>
        <p:grpSpPr>
          <a:xfrm>
            <a:off x="3632200" y="4889500"/>
            <a:ext cx="4876800" cy="319088"/>
            <a:chOff x="0" y="0"/>
            <a:chExt cx="4876800" cy="319087"/>
          </a:xfrm>
        </p:grpSpPr>
        <p:sp>
          <p:nvSpPr>
            <p:cNvPr id="2771" name="AutoShape 6"/>
            <p:cNvSpPr/>
            <p:nvPr/>
          </p:nvSpPr>
          <p:spPr>
            <a:xfrm flipH="1">
              <a:off x="0" y="0"/>
              <a:ext cx="4625975" cy="317501"/>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772" name="AutoShape 7"/>
            <p:cNvSpPr/>
            <p:nvPr/>
          </p:nvSpPr>
          <p:spPr>
            <a:xfrm>
              <a:off x="4616450" y="0"/>
              <a:ext cx="260350" cy="3190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grpSp>
      <p:sp>
        <p:nvSpPr>
          <p:cNvPr id="2774" name="Body Level One…"/>
          <p:cNvSpPr txBox="1">
            <a:spLocks noGrp="1"/>
          </p:cNvSpPr>
          <p:nvPr>
            <p:ph type="body" sz="quarter" idx="1"/>
          </p:nvPr>
        </p:nvSpPr>
        <p:spPr>
          <a:xfrm>
            <a:off x="4673600" y="2927350"/>
            <a:ext cx="4013200" cy="1822450"/>
          </a:xfrm>
          <a:prstGeom prst="rect">
            <a:avLst/>
          </a:prstGeom>
        </p:spPr>
        <p:txBody>
          <a:bodyPr anchor="b">
            <a:normAutofit/>
          </a:bodyPr>
          <a:lstStyle>
            <a:lvl1pPr marL="0" indent="0">
              <a:spcBef>
                <a:spcPts val="600"/>
              </a:spcBef>
              <a:buSzTx/>
              <a:buNone/>
              <a:defRPr sz="2800">
                <a:solidFill>
                  <a:srgbClr val="006666"/>
                </a:solidFill>
                <a:latin typeface="Arial"/>
                <a:ea typeface="Arial"/>
                <a:cs typeface="Arial"/>
                <a:sym typeface="Arial"/>
              </a:defRPr>
            </a:lvl1pPr>
            <a:lvl2pPr marL="790575" indent="-333375">
              <a:spcBef>
                <a:spcPts val="600"/>
              </a:spcBef>
              <a:buSzPct val="75000"/>
              <a:buChar char="–"/>
              <a:defRPr sz="2800">
                <a:solidFill>
                  <a:srgbClr val="006666"/>
                </a:solidFill>
                <a:latin typeface="Arial"/>
                <a:ea typeface="Arial"/>
                <a:cs typeface="Arial"/>
                <a:sym typeface="Arial"/>
              </a:defRPr>
            </a:lvl2pPr>
            <a:lvl3pPr marL="1234439" indent="-320039">
              <a:spcBef>
                <a:spcPts val="600"/>
              </a:spcBef>
              <a:buSzPct val="75000"/>
              <a:buChar char="●"/>
              <a:defRPr sz="2800">
                <a:solidFill>
                  <a:srgbClr val="006666"/>
                </a:solidFill>
                <a:latin typeface="Arial"/>
                <a:ea typeface="Arial"/>
                <a:cs typeface="Arial"/>
                <a:sym typeface="Arial"/>
              </a:defRPr>
            </a:lvl3pPr>
            <a:lvl4pPr marL="1727200" indent="-355600">
              <a:spcBef>
                <a:spcPts val="600"/>
              </a:spcBef>
              <a:buSzPct val="80000"/>
              <a:buChar char="–"/>
              <a:defRPr sz="2800">
                <a:solidFill>
                  <a:srgbClr val="006666"/>
                </a:solidFill>
                <a:latin typeface="Arial"/>
                <a:ea typeface="Arial"/>
                <a:cs typeface="Arial"/>
                <a:sym typeface="Arial"/>
              </a:defRPr>
            </a:lvl4pPr>
            <a:lvl5pPr marL="2184400" indent="-355600">
              <a:spcBef>
                <a:spcPts val="600"/>
              </a:spcBef>
              <a:buSzPct val="65000"/>
              <a:buChar char="●"/>
              <a:defRPr sz="2800">
                <a:solidFill>
                  <a:srgbClr val="00666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775" name="Title Text"/>
          <p:cNvSpPr txBox="1">
            <a:spLocks noGrp="1"/>
          </p:cNvSpPr>
          <p:nvPr>
            <p:ph type="title"/>
          </p:nvPr>
        </p:nvSpPr>
        <p:spPr>
          <a:xfrm>
            <a:off x="685800" y="990600"/>
            <a:ext cx="8229600" cy="1905000"/>
          </a:xfrm>
          <a:prstGeom prst="rect">
            <a:avLst/>
          </a:prstGeom>
        </p:spPr>
        <p:txBody>
          <a:bodyPr anchor="ctr"/>
          <a:lstStyle>
            <a:lvl1pPr algn="ctr">
              <a:lnSpc>
                <a:spcPct val="90000"/>
              </a:lnSpc>
              <a:defRPr sz="3600" b="1">
                <a:solidFill>
                  <a:srgbClr val="003366"/>
                </a:solidFill>
                <a:latin typeface="Arial"/>
                <a:ea typeface="Arial"/>
                <a:cs typeface="Arial"/>
                <a:sym typeface="Arial"/>
              </a:defRPr>
            </a:lvl1pPr>
          </a:lstStyle>
          <a:p>
            <a:r>
              <a:t>Title Text</a:t>
            </a:r>
          </a:p>
        </p:txBody>
      </p:sp>
      <p:sp>
        <p:nvSpPr>
          <p:cNvPr id="2776" name="Slide Number"/>
          <p:cNvSpPr txBox="1">
            <a:spLocks noGrp="1"/>
          </p:cNvSpPr>
          <p:nvPr>
            <p:ph type="sldNum" sz="quarter" idx="2"/>
          </p:nvPr>
        </p:nvSpPr>
        <p:spPr>
          <a:xfrm>
            <a:off x="134175" y="6263012"/>
            <a:ext cx="471425" cy="474338"/>
          </a:xfrm>
          <a:prstGeom prst="rect">
            <a:avLst/>
          </a:prstGeom>
        </p:spPr>
        <p:txBody>
          <a:bodyPr/>
          <a:lstStyle>
            <a:lvl1pPr>
              <a:defRPr sz="26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356509568"/>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x">
  <p:cSld name="14_Title and Content">
    <p:bg>
      <p:bgPr>
        <a:solidFill>
          <a:schemeClr val="accent3">
            <a:lumOff val="44000"/>
          </a:schemeClr>
        </a:solidFill>
        <a:effectLst/>
      </p:bgPr>
    </p:bg>
    <p:spTree>
      <p:nvGrpSpPr>
        <p:cNvPr id="1" name=""/>
        <p:cNvGrpSpPr/>
        <p:nvPr/>
      </p:nvGrpSpPr>
      <p:grpSpPr>
        <a:xfrm>
          <a:off x="0" y="0"/>
          <a:ext cx="0" cy="0"/>
          <a:chOff x="0" y="0"/>
          <a:chExt cx="0" cy="0"/>
        </a:xfrm>
      </p:grpSpPr>
      <p:grpSp>
        <p:nvGrpSpPr>
          <p:cNvPr id="2789" name="Group 2"/>
          <p:cNvGrpSpPr/>
          <p:nvPr/>
        </p:nvGrpSpPr>
        <p:grpSpPr>
          <a:xfrm>
            <a:off x="0" y="0"/>
            <a:ext cx="7620000" cy="6858000"/>
            <a:chOff x="0" y="0"/>
            <a:chExt cx="7620000" cy="6858000"/>
          </a:xfrm>
        </p:grpSpPr>
        <p:grpSp>
          <p:nvGrpSpPr>
            <p:cNvPr id="2785" name="Group 3"/>
            <p:cNvGrpSpPr/>
            <p:nvPr/>
          </p:nvGrpSpPr>
          <p:grpSpPr>
            <a:xfrm>
              <a:off x="0" y="0"/>
              <a:ext cx="3200400" cy="6858000"/>
              <a:chOff x="0" y="0"/>
              <a:chExt cx="3200400" cy="6858000"/>
            </a:xfrm>
          </p:grpSpPr>
          <p:sp>
            <p:nvSpPr>
              <p:cNvPr id="2783" name="Rectangle 4"/>
              <p:cNvSpPr/>
              <p:nvPr/>
            </p:nvSpPr>
            <p:spPr>
              <a:xfrm>
                <a:off x="0" y="0"/>
                <a:ext cx="762000" cy="6858000"/>
              </a:xfrm>
              <a:prstGeom prst="rect">
                <a:avLst/>
              </a:prstGeom>
              <a:solidFill>
                <a:srgbClr val="99CC99"/>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784" name="Freeform 5"/>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99CC99"/>
              </a:solidFill>
              <a:ln w="12700" cap="flat">
                <a:noFill/>
                <a:miter lim="400000"/>
              </a:ln>
              <a:effectLst/>
            </p:spPr>
            <p:txBody>
              <a:bodyPr wrap="square" lIns="45719" tIns="45719" rIns="45719" bIns="45719" numCol="1" anchor="t">
                <a:noAutofit/>
              </a:bodyPr>
              <a:lstStyle/>
              <a:p>
                <a:pPr algn="l">
                  <a:defRPr b="0">
                    <a:solidFill>
                      <a:srgbClr val="003366"/>
                    </a:solidFill>
                    <a:latin typeface="Arial"/>
                    <a:ea typeface="Arial"/>
                    <a:cs typeface="Arial"/>
                    <a:sym typeface="Arial"/>
                  </a:defRPr>
                </a:pPr>
                <a:endParaRPr/>
              </a:p>
            </p:txBody>
          </p:sp>
        </p:grpSp>
        <p:grpSp>
          <p:nvGrpSpPr>
            <p:cNvPr id="2788" name="Group 6"/>
            <p:cNvGrpSpPr/>
            <p:nvPr/>
          </p:nvGrpSpPr>
          <p:grpSpPr>
            <a:xfrm>
              <a:off x="228600" y="1981199"/>
              <a:ext cx="7391400" cy="319090"/>
              <a:chOff x="0" y="0"/>
              <a:chExt cx="7391400" cy="319088"/>
            </a:xfrm>
          </p:grpSpPr>
          <p:sp>
            <p:nvSpPr>
              <p:cNvPr id="2786" name="AutoShape 7"/>
              <p:cNvSpPr/>
              <p:nvPr/>
            </p:nvSpPr>
            <p:spPr>
              <a:xfrm>
                <a:off x="381000" y="0"/>
                <a:ext cx="7010400" cy="317500"/>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787" name="AutoShape 8"/>
              <p:cNvSpPr/>
              <p:nvPr/>
            </p:nvSpPr>
            <p:spPr>
              <a:xfrm flipH="1">
                <a:off x="0" y="-1"/>
                <a:ext cx="393700" cy="319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grpSp>
      </p:grpSp>
      <p:sp>
        <p:nvSpPr>
          <p:cNvPr id="2790" name="Title Text"/>
          <p:cNvSpPr txBox="1">
            <a:spLocks noGrp="1"/>
          </p:cNvSpPr>
          <p:nvPr>
            <p:ph type="title"/>
          </p:nvPr>
        </p:nvSpPr>
        <p:spPr>
          <a:xfrm>
            <a:off x="762000" y="762000"/>
            <a:ext cx="7924800" cy="1143000"/>
          </a:xfrm>
          <a:prstGeom prst="rect">
            <a:avLst/>
          </a:prstGeom>
        </p:spPr>
        <p:txBody>
          <a:bodyPr/>
          <a:lstStyle>
            <a:lvl1pPr>
              <a:lnSpc>
                <a:spcPct val="90000"/>
              </a:lnSpc>
              <a:defRPr sz="3600" b="1">
                <a:solidFill>
                  <a:srgbClr val="006666"/>
                </a:solidFill>
                <a:latin typeface="Arial"/>
                <a:ea typeface="Arial"/>
                <a:cs typeface="Arial"/>
                <a:sym typeface="Arial"/>
              </a:defRPr>
            </a:lvl1pPr>
          </a:lstStyle>
          <a:p>
            <a:r>
              <a:t>Title Text</a:t>
            </a:r>
          </a:p>
        </p:txBody>
      </p:sp>
      <p:sp>
        <p:nvSpPr>
          <p:cNvPr id="2791" name="Body Level One…"/>
          <p:cNvSpPr txBox="1">
            <a:spLocks noGrp="1"/>
          </p:cNvSpPr>
          <p:nvPr>
            <p:ph type="body" idx="1"/>
          </p:nvPr>
        </p:nvSpPr>
        <p:spPr>
          <a:xfrm>
            <a:off x="838200" y="2362200"/>
            <a:ext cx="7693025" cy="3724275"/>
          </a:xfrm>
          <a:prstGeom prst="rect">
            <a:avLst/>
          </a:prstGeom>
        </p:spPr>
        <p:txBody>
          <a:bodyPr>
            <a:normAutofit/>
          </a:bodyPr>
          <a:lstStyle>
            <a:lvl1pPr>
              <a:spcBef>
                <a:spcPts val="600"/>
              </a:spcBef>
              <a:buClr>
                <a:srgbClr val="003366"/>
              </a:buClr>
              <a:buSzPct val="75000"/>
              <a:buChar char="●"/>
              <a:defRPr sz="2800">
                <a:solidFill>
                  <a:srgbClr val="003366"/>
                </a:solidFill>
                <a:latin typeface="Arial"/>
                <a:ea typeface="Arial"/>
                <a:cs typeface="Arial"/>
                <a:sym typeface="Arial"/>
              </a:defRPr>
            </a:lvl1pPr>
            <a:lvl2pPr marL="790575" indent="-333375">
              <a:spcBef>
                <a:spcPts val="600"/>
              </a:spcBef>
              <a:buClr>
                <a:srgbClr val="003366"/>
              </a:buClr>
              <a:buSzPct val="75000"/>
              <a:buChar char="–"/>
              <a:defRPr sz="2800">
                <a:solidFill>
                  <a:srgbClr val="003366"/>
                </a:solidFill>
                <a:latin typeface="Arial"/>
                <a:ea typeface="Arial"/>
                <a:cs typeface="Arial"/>
                <a:sym typeface="Arial"/>
              </a:defRPr>
            </a:lvl2pPr>
            <a:lvl3pPr marL="1234439" indent="-320039">
              <a:spcBef>
                <a:spcPts val="600"/>
              </a:spcBef>
              <a:buClr>
                <a:srgbClr val="003366"/>
              </a:buClr>
              <a:buSzPct val="75000"/>
              <a:buChar char="●"/>
              <a:defRPr sz="2800">
                <a:solidFill>
                  <a:srgbClr val="003366"/>
                </a:solidFill>
                <a:latin typeface="Arial"/>
                <a:ea typeface="Arial"/>
                <a:cs typeface="Arial"/>
                <a:sym typeface="Arial"/>
              </a:defRPr>
            </a:lvl3pPr>
            <a:lvl4pPr marL="1727200" indent="-355600">
              <a:spcBef>
                <a:spcPts val="600"/>
              </a:spcBef>
              <a:buClr>
                <a:srgbClr val="003366"/>
              </a:buClr>
              <a:buSzPct val="80000"/>
              <a:buChar char="–"/>
              <a:defRPr sz="2800">
                <a:solidFill>
                  <a:srgbClr val="003366"/>
                </a:solidFill>
                <a:latin typeface="Arial"/>
                <a:ea typeface="Arial"/>
                <a:cs typeface="Arial"/>
                <a:sym typeface="Arial"/>
              </a:defRPr>
            </a:lvl4pPr>
            <a:lvl5pPr marL="2184400" indent="-355600">
              <a:spcBef>
                <a:spcPts val="600"/>
              </a:spcBef>
              <a:buClr>
                <a:srgbClr val="003366"/>
              </a:buClr>
              <a:buSzPct val="65000"/>
              <a:buChar char="●"/>
              <a:defRPr sz="2800">
                <a:solidFill>
                  <a:srgbClr val="00336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792" name="Slide Number"/>
          <p:cNvSpPr txBox="1">
            <a:spLocks noGrp="1"/>
          </p:cNvSpPr>
          <p:nvPr>
            <p:ph type="sldNum" sz="quarter" idx="2"/>
          </p:nvPr>
        </p:nvSpPr>
        <p:spPr>
          <a:xfrm>
            <a:off x="142114" y="6256662"/>
            <a:ext cx="471424" cy="474338"/>
          </a:xfrm>
          <a:prstGeom prst="rect">
            <a:avLst/>
          </a:prstGeom>
        </p:spPr>
        <p:txBody>
          <a:bodyPr/>
          <a:lstStyle>
            <a:lvl1pPr>
              <a:defRPr sz="26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125158676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44FC8C0-BEC3-A04C-B762-53B8EB2133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9B6F04A-0B61-3040-BE62-9B1BB63158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D1D9FFE-0D75-104E-BE02-395DDC23D65A}"/>
              </a:ext>
            </a:extLst>
          </p:cNvPr>
          <p:cNvSpPr>
            <a:spLocks noGrp="1" noChangeArrowheads="1"/>
          </p:cNvSpPr>
          <p:nvPr>
            <p:ph type="sldNum" sz="quarter" idx="12"/>
          </p:nvPr>
        </p:nvSpPr>
        <p:spPr>
          <a:ln/>
        </p:spPr>
        <p:txBody>
          <a:bodyPr/>
          <a:lstStyle>
            <a:lvl1pPr>
              <a:defRPr/>
            </a:lvl1pPr>
          </a:lstStyle>
          <a:p>
            <a:fld id="{DCBAAADC-39A0-654E-A087-857A08B02E89}" type="slidenum">
              <a:rPr lang="en-US" altLang="en-US"/>
              <a:pPr/>
              <a:t>‹#›</a:t>
            </a:fld>
            <a:endParaRPr lang="en-US" altLang="en-US"/>
          </a:p>
        </p:txBody>
      </p:sp>
    </p:spTree>
    <p:extLst>
      <p:ext uri="{BB962C8B-B14F-4D97-AF65-F5344CB8AC3E}">
        <p14:creationId xmlns:p14="http://schemas.microsoft.com/office/powerpoint/2010/main" val="4079932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x">
  <p:cSld name="8_Section Header">
    <p:bg>
      <p:bgPr>
        <a:solidFill>
          <a:schemeClr val="accent3">
            <a:lumOff val="44000"/>
          </a:schemeClr>
        </a:solidFill>
        <a:effectLst/>
      </p:bgPr>
    </p:bg>
    <p:spTree>
      <p:nvGrpSpPr>
        <p:cNvPr id="1" name=""/>
        <p:cNvGrpSpPr/>
        <p:nvPr/>
      </p:nvGrpSpPr>
      <p:grpSpPr>
        <a:xfrm>
          <a:off x="0" y="0"/>
          <a:ext cx="0" cy="0"/>
          <a:chOff x="0" y="0"/>
          <a:chExt cx="0" cy="0"/>
        </a:xfrm>
      </p:grpSpPr>
      <p:grpSp>
        <p:nvGrpSpPr>
          <p:cNvPr id="2805" name="Group 2"/>
          <p:cNvGrpSpPr/>
          <p:nvPr/>
        </p:nvGrpSpPr>
        <p:grpSpPr>
          <a:xfrm>
            <a:off x="0" y="0"/>
            <a:ext cx="7620000" cy="6858000"/>
            <a:chOff x="0" y="0"/>
            <a:chExt cx="7620000" cy="6858000"/>
          </a:xfrm>
        </p:grpSpPr>
        <p:grpSp>
          <p:nvGrpSpPr>
            <p:cNvPr id="2801" name="Group 3"/>
            <p:cNvGrpSpPr/>
            <p:nvPr/>
          </p:nvGrpSpPr>
          <p:grpSpPr>
            <a:xfrm>
              <a:off x="0" y="0"/>
              <a:ext cx="3200400" cy="6858000"/>
              <a:chOff x="0" y="0"/>
              <a:chExt cx="3200400" cy="6858000"/>
            </a:xfrm>
          </p:grpSpPr>
          <p:sp>
            <p:nvSpPr>
              <p:cNvPr id="2799" name="Rectangle 4"/>
              <p:cNvSpPr/>
              <p:nvPr/>
            </p:nvSpPr>
            <p:spPr>
              <a:xfrm>
                <a:off x="0" y="0"/>
                <a:ext cx="762000" cy="6858000"/>
              </a:xfrm>
              <a:prstGeom prst="rect">
                <a:avLst/>
              </a:prstGeom>
              <a:solidFill>
                <a:srgbClr val="99CC99"/>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00" name="Freeform 5"/>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99CC99"/>
              </a:solidFill>
              <a:ln w="12700" cap="flat">
                <a:noFill/>
                <a:miter lim="400000"/>
              </a:ln>
              <a:effectLst/>
            </p:spPr>
            <p:txBody>
              <a:bodyPr wrap="square" lIns="45719" tIns="45719" rIns="45719" bIns="45719" numCol="1" anchor="t">
                <a:noAutofit/>
              </a:bodyPr>
              <a:lstStyle/>
              <a:p>
                <a:pPr algn="l">
                  <a:defRPr b="0">
                    <a:solidFill>
                      <a:srgbClr val="003366"/>
                    </a:solidFill>
                    <a:latin typeface="Arial"/>
                    <a:ea typeface="Arial"/>
                    <a:cs typeface="Arial"/>
                    <a:sym typeface="Arial"/>
                  </a:defRPr>
                </a:pPr>
                <a:endParaRPr/>
              </a:p>
            </p:txBody>
          </p:sp>
        </p:grpSp>
        <p:grpSp>
          <p:nvGrpSpPr>
            <p:cNvPr id="2804" name="Group 6"/>
            <p:cNvGrpSpPr/>
            <p:nvPr/>
          </p:nvGrpSpPr>
          <p:grpSpPr>
            <a:xfrm>
              <a:off x="228600" y="1981199"/>
              <a:ext cx="7391400" cy="319090"/>
              <a:chOff x="0" y="0"/>
              <a:chExt cx="7391400" cy="319088"/>
            </a:xfrm>
          </p:grpSpPr>
          <p:sp>
            <p:nvSpPr>
              <p:cNvPr id="2802" name="AutoShape 7"/>
              <p:cNvSpPr/>
              <p:nvPr/>
            </p:nvSpPr>
            <p:spPr>
              <a:xfrm>
                <a:off x="381000" y="0"/>
                <a:ext cx="7010400" cy="317500"/>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03" name="AutoShape 8"/>
              <p:cNvSpPr/>
              <p:nvPr/>
            </p:nvSpPr>
            <p:spPr>
              <a:xfrm flipH="1">
                <a:off x="0" y="-1"/>
                <a:ext cx="393700" cy="319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grpSp>
      </p:grpSp>
      <p:sp>
        <p:nvSpPr>
          <p:cNvPr id="2806" name="Title Text"/>
          <p:cNvSpPr txBox="1">
            <a:spLocks noGrp="1"/>
          </p:cNvSpPr>
          <p:nvPr>
            <p:ph type="title"/>
          </p:nvPr>
        </p:nvSpPr>
        <p:spPr>
          <a:xfrm>
            <a:off x="722312" y="4406900"/>
            <a:ext cx="7772401" cy="1362075"/>
          </a:xfrm>
          <a:prstGeom prst="rect">
            <a:avLst/>
          </a:prstGeom>
        </p:spPr>
        <p:txBody>
          <a:bodyPr anchor="t"/>
          <a:lstStyle>
            <a:lvl1pPr>
              <a:lnSpc>
                <a:spcPct val="90000"/>
              </a:lnSpc>
              <a:defRPr sz="4000" b="1" cap="all">
                <a:solidFill>
                  <a:srgbClr val="006666"/>
                </a:solidFill>
                <a:latin typeface="Arial"/>
                <a:ea typeface="Arial"/>
                <a:cs typeface="Arial"/>
                <a:sym typeface="Arial"/>
              </a:defRPr>
            </a:lvl1pPr>
          </a:lstStyle>
          <a:p>
            <a:r>
              <a:t>Title Text</a:t>
            </a:r>
          </a:p>
        </p:txBody>
      </p:sp>
      <p:sp>
        <p:nvSpPr>
          <p:cNvPr id="2807"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003366"/>
                </a:solidFill>
                <a:latin typeface="Arial"/>
                <a:ea typeface="Arial"/>
                <a:cs typeface="Arial"/>
                <a:sym typeface="Arial"/>
              </a:defRPr>
            </a:lvl1pPr>
            <a:lvl2pPr marL="0" indent="457200">
              <a:spcBef>
                <a:spcPts val="400"/>
              </a:spcBef>
              <a:buSzTx/>
              <a:buNone/>
              <a:defRPr sz="2000">
                <a:solidFill>
                  <a:srgbClr val="003366"/>
                </a:solidFill>
                <a:latin typeface="Arial"/>
                <a:ea typeface="Arial"/>
                <a:cs typeface="Arial"/>
                <a:sym typeface="Arial"/>
              </a:defRPr>
            </a:lvl2pPr>
            <a:lvl3pPr marL="0" indent="914400">
              <a:spcBef>
                <a:spcPts val="400"/>
              </a:spcBef>
              <a:buSzTx/>
              <a:buNone/>
              <a:defRPr sz="2000">
                <a:solidFill>
                  <a:srgbClr val="003366"/>
                </a:solidFill>
                <a:latin typeface="Arial"/>
                <a:ea typeface="Arial"/>
                <a:cs typeface="Arial"/>
                <a:sym typeface="Arial"/>
              </a:defRPr>
            </a:lvl3pPr>
            <a:lvl4pPr marL="0" indent="1371600">
              <a:spcBef>
                <a:spcPts val="400"/>
              </a:spcBef>
              <a:buSzTx/>
              <a:buNone/>
              <a:defRPr sz="2000">
                <a:solidFill>
                  <a:srgbClr val="003366"/>
                </a:solidFill>
                <a:latin typeface="Arial"/>
                <a:ea typeface="Arial"/>
                <a:cs typeface="Arial"/>
                <a:sym typeface="Arial"/>
              </a:defRPr>
            </a:lvl4pPr>
            <a:lvl5pPr marL="0" indent="1828800">
              <a:spcBef>
                <a:spcPts val="400"/>
              </a:spcBef>
              <a:buSzTx/>
              <a:buNone/>
              <a:defRPr sz="2000">
                <a:solidFill>
                  <a:srgbClr val="00336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08" name="Slide Number"/>
          <p:cNvSpPr txBox="1">
            <a:spLocks noGrp="1"/>
          </p:cNvSpPr>
          <p:nvPr>
            <p:ph type="sldNum" sz="quarter" idx="2"/>
          </p:nvPr>
        </p:nvSpPr>
        <p:spPr>
          <a:xfrm>
            <a:off x="142114" y="6256662"/>
            <a:ext cx="471424" cy="474338"/>
          </a:xfrm>
          <a:prstGeom prst="rect">
            <a:avLst/>
          </a:prstGeom>
        </p:spPr>
        <p:txBody>
          <a:bodyPr/>
          <a:lstStyle>
            <a:lvl1pPr>
              <a:defRPr sz="26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1901861867"/>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x">
  <p:cSld name="9_Two Content">
    <p:bg>
      <p:bgPr>
        <a:solidFill>
          <a:schemeClr val="accent3">
            <a:lumOff val="44000"/>
          </a:schemeClr>
        </a:solidFill>
        <a:effectLst/>
      </p:bgPr>
    </p:bg>
    <p:spTree>
      <p:nvGrpSpPr>
        <p:cNvPr id="1" name=""/>
        <p:cNvGrpSpPr/>
        <p:nvPr/>
      </p:nvGrpSpPr>
      <p:grpSpPr>
        <a:xfrm>
          <a:off x="0" y="0"/>
          <a:ext cx="0" cy="0"/>
          <a:chOff x="0" y="0"/>
          <a:chExt cx="0" cy="0"/>
        </a:xfrm>
      </p:grpSpPr>
      <p:grpSp>
        <p:nvGrpSpPr>
          <p:cNvPr id="2821" name="Group 2"/>
          <p:cNvGrpSpPr/>
          <p:nvPr/>
        </p:nvGrpSpPr>
        <p:grpSpPr>
          <a:xfrm>
            <a:off x="0" y="0"/>
            <a:ext cx="7620000" cy="6858000"/>
            <a:chOff x="0" y="0"/>
            <a:chExt cx="7620000" cy="6858000"/>
          </a:xfrm>
        </p:grpSpPr>
        <p:grpSp>
          <p:nvGrpSpPr>
            <p:cNvPr id="2817" name="Group 3"/>
            <p:cNvGrpSpPr/>
            <p:nvPr/>
          </p:nvGrpSpPr>
          <p:grpSpPr>
            <a:xfrm>
              <a:off x="0" y="0"/>
              <a:ext cx="3200400" cy="6858000"/>
              <a:chOff x="0" y="0"/>
              <a:chExt cx="3200400" cy="6858000"/>
            </a:xfrm>
          </p:grpSpPr>
          <p:sp>
            <p:nvSpPr>
              <p:cNvPr id="2815" name="Rectangle 4"/>
              <p:cNvSpPr/>
              <p:nvPr/>
            </p:nvSpPr>
            <p:spPr>
              <a:xfrm>
                <a:off x="0" y="0"/>
                <a:ext cx="762000" cy="6858000"/>
              </a:xfrm>
              <a:prstGeom prst="rect">
                <a:avLst/>
              </a:prstGeom>
              <a:solidFill>
                <a:srgbClr val="99CC99"/>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16" name="Freeform 5"/>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99CC99"/>
              </a:solidFill>
              <a:ln w="12700" cap="flat">
                <a:noFill/>
                <a:miter lim="400000"/>
              </a:ln>
              <a:effectLst/>
            </p:spPr>
            <p:txBody>
              <a:bodyPr wrap="square" lIns="45719" tIns="45719" rIns="45719" bIns="45719" numCol="1" anchor="t">
                <a:noAutofit/>
              </a:bodyPr>
              <a:lstStyle/>
              <a:p>
                <a:pPr algn="l">
                  <a:defRPr b="0">
                    <a:solidFill>
                      <a:srgbClr val="003366"/>
                    </a:solidFill>
                    <a:latin typeface="Arial"/>
                    <a:ea typeface="Arial"/>
                    <a:cs typeface="Arial"/>
                    <a:sym typeface="Arial"/>
                  </a:defRPr>
                </a:pPr>
                <a:endParaRPr/>
              </a:p>
            </p:txBody>
          </p:sp>
        </p:grpSp>
        <p:grpSp>
          <p:nvGrpSpPr>
            <p:cNvPr id="2820" name="Group 6"/>
            <p:cNvGrpSpPr/>
            <p:nvPr/>
          </p:nvGrpSpPr>
          <p:grpSpPr>
            <a:xfrm>
              <a:off x="228600" y="1981199"/>
              <a:ext cx="7391400" cy="319090"/>
              <a:chOff x="0" y="0"/>
              <a:chExt cx="7391400" cy="319088"/>
            </a:xfrm>
          </p:grpSpPr>
          <p:sp>
            <p:nvSpPr>
              <p:cNvPr id="2818" name="AutoShape 7"/>
              <p:cNvSpPr/>
              <p:nvPr/>
            </p:nvSpPr>
            <p:spPr>
              <a:xfrm>
                <a:off x="381000" y="0"/>
                <a:ext cx="7010400" cy="317500"/>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19" name="AutoShape 8"/>
              <p:cNvSpPr/>
              <p:nvPr/>
            </p:nvSpPr>
            <p:spPr>
              <a:xfrm flipH="1">
                <a:off x="0" y="-1"/>
                <a:ext cx="393700" cy="319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grpSp>
      </p:grpSp>
      <p:sp>
        <p:nvSpPr>
          <p:cNvPr id="2822" name="Title Text"/>
          <p:cNvSpPr txBox="1">
            <a:spLocks noGrp="1"/>
          </p:cNvSpPr>
          <p:nvPr>
            <p:ph type="title"/>
          </p:nvPr>
        </p:nvSpPr>
        <p:spPr>
          <a:xfrm>
            <a:off x="762000" y="762000"/>
            <a:ext cx="7924800" cy="1143000"/>
          </a:xfrm>
          <a:prstGeom prst="rect">
            <a:avLst/>
          </a:prstGeom>
        </p:spPr>
        <p:txBody>
          <a:bodyPr/>
          <a:lstStyle>
            <a:lvl1pPr>
              <a:lnSpc>
                <a:spcPct val="90000"/>
              </a:lnSpc>
              <a:defRPr sz="3600" b="1">
                <a:solidFill>
                  <a:srgbClr val="006666"/>
                </a:solidFill>
                <a:latin typeface="Arial"/>
                <a:ea typeface="Arial"/>
                <a:cs typeface="Arial"/>
                <a:sym typeface="Arial"/>
              </a:defRPr>
            </a:lvl1pPr>
          </a:lstStyle>
          <a:p>
            <a:r>
              <a:t>Title Text</a:t>
            </a:r>
          </a:p>
        </p:txBody>
      </p:sp>
      <p:sp>
        <p:nvSpPr>
          <p:cNvPr id="2823" name="Body Level One…"/>
          <p:cNvSpPr txBox="1">
            <a:spLocks noGrp="1"/>
          </p:cNvSpPr>
          <p:nvPr>
            <p:ph type="body" sz="half" idx="1"/>
          </p:nvPr>
        </p:nvSpPr>
        <p:spPr>
          <a:xfrm>
            <a:off x="838200" y="2362200"/>
            <a:ext cx="3770313" cy="3724275"/>
          </a:xfrm>
          <a:prstGeom prst="rect">
            <a:avLst/>
          </a:prstGeom>
        </p:spPr>
        <p:txBody>
          <a:bodyPr>
            <a:normAutofit/>
          </a:bodyPr>
          <a:lstStyle>
            <a:lvl1pPr>
              <a:spcBef>
                <a:spcPts val="600"/>
              </a:spcBef>
              <a:buClr>
                <a:srgbClr val="003366"/>
              </a:buClr>
              <a:buSzPct val="75000"/>
              <a:buChar char="●"/>
              <a:defRPr sz="2800">
                <a:solidFill>
                  <a:srgbClr val="003366"/>
                </a:solidFill>
                <a:latin typeface="Arial"/>
                <a:ea typeface="Arial"/>
                <a:cs typeface="Arial"/>
                <a:sym typeface="Arial"/>
              </a:defRPr>
            </a:lvl1pPr>
            <a:lvl2pPr marL="790575" indent="-333375">
              <a:spcBef>
                <a:spcPts val="600"/>
              </a:spcBef>
              <a:buClr>
                <a:srgbClr val="003366"/>
              </a:buClr>
              <a:buSzPct val="75000"/>
              <a:buChar char="–"/>
              <a:defRPr sz="2800">
                <a:solidFill>
                  <a:srgbClr val="003366"/>
                </a:solidFill>
                <a:latin typeface="Arial"/>
                <a:ea typeface="Arial"/>
                <a:cs typeface="Arial"/>
                <a:sym typeface="Arial"/>
              </a:defRPr>
            </a:lvl2pPr>
            <a:lvl3pPr marL="1234439" indent="-320039">
              <a:spcBef>
                <a:spcPts val="600"/>
              </a:spcBef>
              <a:buClr>
                <a:srgbClr val="003366"/>
              </a:buClr>
              <a:buSzPct val="75000"/>
              <a:buChar char="●"/>
              <a:defRPr sz="2800">
                <a:solidFill>
                  <a:srgbClr val="003366"/>
                </a:solidFill>
                <a:latin typeface="Arial"/>
                <a:ea typeface="Arial"/>
                <a:cs typeface="Arial"/>
                <a:sym typeface="Arial"/>
              </a:defRPr>
            </a:lvl3pPr>
            <a:lvl4pPr marL="1727200" indent="-355600">
              <a:spcBef>
                <a:spcPts val="600"/>
              </a:spcBef>
              <a:buClr>
                <a:srgbClr val="003366"/>
              </a:buClr>
              <a:buSzPct val="80000"/>
              <a:buChar char="–"/>
              <a:defRPr sz="2800">
                <a:solidFill>
                  <a:srgbClr val="003366"/>
                </a:solidFill>
                <a:latin typeface="Arial"/>
                <a:ea typeface="Arial"/>
                <a:cs typeface="Arial"/>
                <a:sym typeface="Arial"/>
              </a:defRPr>
            </a:lvl4pPr>
            <a:lvl5pPr marL="2184400" indent="-355600">
              <a:spcBef>
                <a:spcPts val="600"/>
              </a:spcBef>
              <a:buClr>
                <a:srgbClr val="003366"/>
              </a:buClr>
              <a:buSzPct val="65000"/>
              <a:buChar char="●"/>
              <a:defRPr sz="2800">
                <a:solidFill>
                  <a:srgbClr val="00336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24" name="Slide Number"/>
          <p:cNvSpPr txBox="1">
            <a:spLocks noGrp="1"/>
          </p:cNvSpPr>
          <p:nvPr>
            <p:ph type="sldNum" sz="quarter" idx="2"/>
          </p:nvPr>
        </p:nvSpPr>
        <p:spPr>
          <a:xfrm>
            <a:off x="142114" y="6256662"/>
            <a:ext cx="471424" cy="474338"/>
          </a:xfrm>
          <a:prstGeom prst="rect">
            <a:avLst/>
          </a:prstGeom>
        </p:spPr>
        <p:txBody>
          <a:bodyPr/>
          <a:lstStyle>
            <a:lvl1pPr>
              <a:defRPr sz="26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2309632173"/>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x">
  <p:cSld name="8_Comparison">
    <p:bg>
      <p:bgPr>
        <a:solidFill>
          <a:schemeClr val="accent3">
            <a:lumOff val="44000"/>
          </a:schemeClr>
        </a:solidFill>
        <a:effectLst/>
      </p:bgPr>
    </p:bg>
    <p:spTree>
      <p:nvGrpSpPr>
        <p:cNvPr id="1" name=""/>
        <p:cNvGrpSpPr/>
        <p:nvPr/>
      </p:nvGrpSpPr>
      <p:grpSpPr>
        <a:xfrm>
          <a:off x="0" y="0"/>
          <a:ext cx="0" cy="0"/>
          <a:chOff x="0" y="0"/>
          <a:chExt cx="0" cy="0"/>
        </a:xfrm>
      </p:grpSpPr>
      <p:grpSp>
        <p:nvGrpSpPr>
          <p:cNvPr id="2837" name="Group 2"/>
          <p:cNvGrpSpPr/>
          <p:nvPr/>
        </p:nvGrpSpPr>
        <p:grpSpPr>
          <a:xfrm>
            <a:off x="0" y="0"/>
            <a:ext cx="7620000" cy="6858000"/>
            <a:chOff x="0" y="0"/>
            <a:chExt cx="7620000" cy="6858000"/>
          </a:xfrm>
        </p:grpSpPr>
        <p:grpSp>
          <p:nvGrpSpPr>
            <p:cNvPr id="2833" name="Group 3"/>
            <p:cNvGrpSpPr/>
            <p:nvPr/>
          </p:nvGrpSpPr>
          <p:grpSpPr>
            <a:xfrm>
              <a:off x="0" y="0"/>
              <a:ext cx="3200400" cy="6858000"/>
              <a:chOff x="0" y="0"/>
              <a:chExt cx="3200400" cy="6858000"/>
            </a:xfrm>
          </p:grpSpPr>
          <p:sp>
            <p:nvSpPr>
              <p:cNvPr id="2831" name="Rectangle 4"/>
              <p:cNvSpPr/>
              <p:nvPr/>
            </p:nvSpPr>
            <p:spPr>
              <a:xfrm>
                <a:off x="0" y="0"/>
                <a:ext cx="762000" cy="6858000"/>
              </a:xfrm>
              <a:prstGeom prst="rect">
                <a:avLst/>
              </a:prstGeom>
              <a:solidFill>
                <a:srgbClr val="99CC99"/>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32" name="Freeform 5"/>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99CC99"/>
              </a:solidFill>
              <a:ln w="12700" cap="flat">
                <a:noFill/>
                <a:miter lim="400000"/>
              </a:ln>
              <a:effectLst/>
            </p:spPr>
            <p:txBody>
              <a:bodyPr wrap="square" lIns="45719" tIns="45719" rIns="45719" bIns="45719" numCol="1" anchor="t">
                <a:noAutofit/>
              </a:bodyPr>
              <a:lstStyle/>
              <a:p>
                <a:pPr algn="l">
                  <a:defRPr b="0">
                    <a:solidFill>
                      <a:srgbClr val="003366"/>
                    </a:solidFill>
                    <a:latin typeface="Arial"/>
                    <a:ea typeface="Arial"/>
                    <a:cs typeface="Arial"/>
                    <a:sym typeface="Arial"/>
                  </a:defRPr>
                </a:pPr>
                <a:endParaRPr/>
              </a:p>
            </p:txBody>
          </p:sp>
        </p:grpSp>
        <p:grpSp>
          <p:nvGrpSpPr>
            <p:cNvPr id="2836" name="Group 6"/>
            <p:cNvGrpSpPr/>
            <p:nvPr/>
          </p:nvGrpSpPr>
          <p:grpSpPr>
            <a:xfrm>
              <a:off x="228600" y="1981199"/>
              <a:ext cx="7391400" cy="319090"/>
              <a:chOff x="0" y="0"/>
              <a:chExt cx="7391400" cy="319088"/>
            </a:xfrm>
          </p:grpSpPr>
          <p:sp>
            <p:nvSpPr>
              <p:cNvPr id="2834" name="AutoShape 7"/>
              <p:cNvSpPr/>
              <p:nvPr/>
            </p:nvSpPr>
            <p:spPr>
              <a:xfrm>
                <a:off x="381000" y="0"/>
                <a:ext cx="7010400" cy="317500"/>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35" name="AutoShape 8"/>
              <p:cNvSpPr/>
              <p:nvPr/>
            </p:nvSpPr>
            <p:spPr>
              <a:xfrm flipH="1">
                <a:off x="0" y="-1"/>
                <a:ext cx="393700" cy="319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grpSp>
      </p:grpSp>
      <p:sp>
        <p:nvSpPr>
          <p:cNvPr id="2838" name="Title Text"/>
          <p:cNvSpPr txBox="1">
            <a:spLocks noGrp="1"/>
          </p:cNvSpPr>
          <p:nvPr>
            <p:ph type="title"/>
          </p:nvPr>
        </p:nvSpPr>
        <p:spPr>
          <a:xfrm>
            <a:off x="457200" y="274638"/>
            <a:ext cx="8229600" cy="1143001"/>
          </a:xfrm>
          <a:prstGeom prst="rect">
            <a:avLst/>
          </a:prstGeom>
        </p:spPr>
        <p:txBody>
          <a:bodyPr/>
          <a:lstStyle>
            <a:lvl1pPr>
              <a:lnSpc>
                <a:spcPct val="90000"/>
              </a:lnSpc>
              <a:defRPr sz="3600" b="1">
                <a:solidFill>
                  <a:srgbClr val="006666"/>
                </a:solidFill>
                <a:latin typeface="Arial"/>
                <a:ea typeface="Arial"/>
                <a:cs typeface="Arial"/>
                <a:sym typeface="Arial"/>
              </a:defRPr>
            </a:lvl1pPr>
          </a:lstStyle>
          <a:p>
            <a:r>
              <a:t>Title Text</a:t>
            </a:r>
          </a:p>
        </p:txBody>
      </p:sp>
      <p:sp>
        <p:nvSpPr>
          <p:cNvPr id="283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003366"/>
                </a:solidFill>
                <a:latin typeface="Arial"/>
                <a:ea typeface="Arial"/>
                <a:cs typeface="Arial"/>
                <a:sym typeface="Arial"/>
              </a:defRPr>
            </a:lvl1pPr>
            <a:lvl2pPr marL="0" indent="457200">
              <a:spcBef>
                <a:spcPts val="500"/>
              </a:spcBef>
              <a:buSzTx/>
              <a:buNone/>
              <a:defRPr sz="2400" b="1">
                <a:solidFill>
                  <a:srgbClr val="003366"/>
                </a:solidFill>
                <a:latin typeface="Arial"/>
                <a:ea typeface="Arial"/>
                <a:cs typeface="Arial"/>
                <a:sym typeface="Arial"/>
              </a:defRPr>
            </a:lvl2pPr>
            <a:lvl3pPr marL="0" indent="914400">
              <a:spcBef>
                <a:spcPts val="500"/>
              </a:spcBef>
              <a:buSzTx/>
              <a:buNone/>
              <a:defRPr sz="2400" b="1">
                <a:solidFill>
                  <a:srgbClr val="003366"/>
                </a:solidFill>
                <a:latin typeface="Arial"/>
                <a:ea typeface="Arial"/>
                <a:cs typeface="Arial"/>
                <a:sym typeface="Arial"/>
              </a:defRPr>
            </a:lvl3pPr>
            <a:lvl4pPr marL="0" indent="1371600">
              <a:spcBef>
                <a:spcPts val="500"/>
              </a:spcBef>
              <a:buSzTx/>
              <a:buNone/>
              <a:defRPr sz="2400" b="1">
                <a:solidFill>
                  <a:srgbClr val="003366"/>
                </a:solidFill>
                <a:latin typeface="Arial"/>
                <a:ea typeface="Arial"/>
                <a:cs typeface="Arial"/>
                <a:sym typeface="Arial"/>
              </a:defRPr>
            </a:lvl4pPr>
            <a:lvl5pPr marL="0" indent="1828800">
              <a:spcBef>
                <a:spcPts val="500"/>
              </a:spcBef>
              <a:buSzTx/>
              <a:buNone/>
              <a:defRPr sz="2400" b="1">
                <a:solidFill>
                  <a:srgbClr val="00336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4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003366"/>
                </a:solidFill>
                <a:latin typeface="Arial"/>
                <a:ea typeface="Arial"/>
                <a:cs typeface="Arial"/>
                <a:sym typeface="Arial"/>
              </a:defRPr>
            </a:pPr>
            <a:endParaRPr/>
          </a:p>
        </p:txBody>
      </p:sp>
      <p:sp>
        <p:nvSpPr>
          <p:cNvPr id="2841" name="Slide Number"/>
          <p:cNvSpPr txBox="1">
            <a:spLocks noGrp="1"/>
          </p:cNvSpPr>
          <p:nvPr>
            <p:ph type="sldNum" sz="quarter" idx="2"/>
          </p:nvPr>
        </p:nvSpPr>
        <p:spPr>
          <a:xfrm>
            <a:off x="142114" y="6256662"/>
            <a:ext cx="471424" cy="474338"/>
          </a:xfrm>
          <a:prstGeom prst="rect">
            <a:avLst/>
          </a:prstGeom>
        </p:spPr>
        <p:txBody>
          <a:bodyPr/>
          <a:lstStyle>
            <a:lvl1pPr>
              <a:defRPr sz="26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3002849292"/>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x">
  <p:cSld name="9_Title Only">
    <p:bg>
      <p:bgPr>
        <a:solidFill>
          <a:schemeClr val="accent3">
            <a:lumOff val="44000"/>
          </a:schemeClr>
        </a:solidFill>
        <a:effectLst/>
      </p:bgPr>
    </p:bg>
    <p:spTree>
      <p:nvGrpSpPr>
        <p:cNvPr id="1" name=""/>
        <p:cNvGrpSpPr/>
        <p:nvPr/>
      </p:nvGrpSpPr>
      <p:grpSpPr>
        <a:xfrm>
          <a:off x="0" y="0"/>
          <a:ext cx="0" cy="0"/>
          <a:chOff x="0" y="0"/>
          <a:chExt cx="0" cy="0"/>
        </a:xfrm>
      </p:grpSpPr>
      <p:grpSp>
        <p:nvGrpSpPr>
          <p:cNvPr id="2854" name="Group 2"/>
          <p:cNvGrpSpPr/>
          <p:nvPr/>
        </p:nvGrpSpPr>
        <p:grpSpPr>
          <a:xfrm>
            <a:off x="0" y="0"/>
            <a:ext cx="7620000" cy="6858000"/>
            <a:chOff x="0" y="0"/>
            <a:chExt cx="7620000" cy="6858000"/>
          </a:xfrm>
        </p:grpSpPr>
        <p:grpSp>
          <p:nvGrpSpPr>
            <p:cNvPr id="2850" name="Group 3"/>
            <p:cNvGrpSpPr/>
            <p:nvPr/>
          </p:nvGrpSpPr>
          <p:grpSpPr>
            <a:xfrm>
              <a:off x="0" y="0"/>
              <a:ext cx="3200400" cy="6858000"/>
              <a:chOff x="0" y="0"/>
              <a:chExt cx="3200400" cy="6858000"/>
            </a:xfrm>
          </p:grpSpPr>
          <p:sp>
            <p:nvSpPr>
              <p:cNvPr id="2848" name="Rectangle 4"/>
              <p:cNvSpPr/>
              <p:nvPr/>
            </p:nvSpPr>
            <p:spPr>
              <a:xfrm>
                <a:off x="0" y="0"/>
                <a:ext cx="762000" cy="6858000"/>
              </a:xfrm>
              <a:prstGeom prst="rect">
                <a:avLst/>
              </a:prstGeom>
              <a:solidFill>
                <a:srgbClr val="99CC99"/>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49" name="Freeform 5"/>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99CC99"/>
              </a:solidFill>
              <a:ln w="12700" cap="flat">
                <a:noFill/>
                <a:miter lim="400000"/>
              </a:ln>
              <a:effectLst/>
            </p:spPr>
            <p:txBody>
              <a:bodyPr wrap="square" lIns="45719" tIns="45719" rIns="45719" bIns="45719" numCol="1" anchor="t">
                <a:noAutofit/>
              </a:bodyPr>
              <a:lstStyle/>
              <a:p>
                <a:pPr algn="l">
                  <a:defRPr b="0">
                    <a:solidFill>
                      <a:srgbClr val="003366"/>
                    </a:solidFill>
                    <a:latin typeface="Arial"/>
                    <a:ea typeface="Arial"/>
                    <a:cs typeface="Arial"/>
                    <a:sym typeface="Arial"/>
                  </a:defRPr>
                </a:pPr>
                <a:endParaRPr/>
              </a:p>
            </p:txBody>
          </p:sp>
        </p:grpSp>
        <p:grpSp>
          <p:nvGrpSpPr>
            <p:cNvPr id="2853" name="Group 6"/>
            <p:cNvGrpSpPr/>
            <p:nvPr/>
          </p:nvGrpSpPr>
          <p:grpSpPr>
            <a:xfrm>
              <a:off x="228600" y="1981199"/>
              <a:ext cx="7391400" cy="319090"/>
              <a:chOff x="0" y="0"/>
              <a:chExt cx="7391400" cy="319088"/>
            </a:xfrm>
          </p:grpSpPr>
          <p:sp>
            <p:nvSpPr>
              <p:cNvPr id="2851" name="AutoShape 7"/>
              <p:cNvSpPr/>
              <p:nvPr/>
            </p:nvSpPr>
            <p:spPr>
              <a:xfrm>
                <a:off x="381000" y="0"/>
                <a:ext cx="7010400" cy="317500"/>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52" name="AutoShape 8"/>
              <p:cNvSpPr/>
              <p:nvPr/>
            </p:nvSpPr>
            <p:spPr>
              <a:xfrm flipH="1">
                <a:off x="0" y="-1"/>
                <a:ext cx="393700" cy="319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grpSp>
      </p:grpSp>
      <p:sp>
        <p:nvSpPr>
          <p:cNvPr id="2855" name="Title Text"/>
          <p:cNvSpPr txBox="1">
            <a:spLocks noGrp="1"/>
          </p:cNvSpPr>
          <p:nvPr>
            <p:ph type="title"/>
          </p:nvPr>
        </p:nvSpPr>
        <p:spPr>
          <a:xfrm>
            <a:off x="762000" y="762000"/>
            <a:ext cx="7924800" cy="1143000"/>
          </a:xfrm>
          <a:prstGeom prst="rect">
            <a:avLst/>
          </a:prstGeom>
        </p:spPr>
        <p:txBody>
          <a:bodyPr/>
          <a:lstStyle>
            <a:lvl1pPr>
              <a:lnSpc>
                <a:spcPct val="90000"/>
              </a:lnSpc>
              <a:defRPr sz="3600" b="1">
                <a:solidFill>
                  <a:srgbClr val="006666"/>
                </a:solidFill>
                <a:latin typeface="Arial"/>
                <a:ea typeface="Arial"/>
                <a:cs typeface="Arial"/>
                <a:sym typeface="Arial"/>
              </a:defRPr>
            </a:lvl1pPr>
          </a:lstStyle>
          <a:p>
            <a:r>
              <a:t>Title Text</a:t>
            </a:r>
          </a:p>
        </p:txBody>
      </p:sp>
      <p:sp>
        <p:nvSpPr>
          <p:cNvPr id="2856" name="Slide Number"/>
          <p:cNvSpPr txBox="1">
            <a:spLocks noGrp="1"/>
          </p:cNvSpPr>
          <p:nvPr>
            <p:ph type="sldNum" sz="quarter" idx="2"/>
          </p:nvPr>
        </p:nvSpPr>
        <p:spPr>
          <a:xfrm>
            <a:off x="142114" y="6256662"/>
            <a:ext cx="471424" cy="474338"/>
          </a:xfrm>
          <a:prstGeom prst="rect">
            <a:avLst/>
          </a:prstGeom>
        </p:spPr>
        <p:txBody>
          <a:bodyPr/>
          <a:lstStyle>
            <a:lvl1pPr>
              <a:defRPr sz="26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1155959332"/>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x">
  <p:cSld name="15_Blank">
    <p:bg>
      <p:bgPr>
        <a:solidFill>
          <a:schemeClr val="accent3">
            <a:lumOff val="44000"/>
          </a:schemeClr>
        </a:solidFill>
        <a:effectLst/>
      </p:bgPr>
    </p:bg>
    <p:spTree>
      <p:nvGrpSpPr>
        <p:cNvPr id="1" name=""/>
        <p:cNvGrpSpPr/>
        <p:nvPr/>
      </p:nvGrpSpPr>
      <p:grpSpPr>
        <a:xfrm>
          <a:off x="0" y="0"/>
          <a:ext cx="0" cy="0"/>
          <a:chOff x="0" y="0"/>
          <a:chExt cx="0" cy="0"/>
        </a:xfrm>
      </p:grpSpPr>
      <p:grpSp>
        <p:nvGrpSpPr>
          <p:cNvPr id="2869" name="Group 2"/>
          <p:cNvGrpSpPr/>
          <p:nvPr/>
        </p:nvGrpSpPr>
        <p:grpSpPr>
          <a:xfrm>
            <a:off x="0" y="0"/>
            <a:ext cx="7620000" cy="6858000"/>
            <a:chOff x="0" y="0"/>
            <a:chExt cx="7620000" cy="6858000"/>
          </a:xfrm>
        </p:grpSpPr>
        <p:grpSp>
          <p:nvGrpSpPr>
            <p:cNvPr id="2865" name="Group 3"/>
            <p:cNvGrpSpPr/>
            <p:nvPr/>
          </p:nvGrpSpPr>
          <p:grpSpPr>
            <a:xfrm>
              <a:off x="0" y="0"/>
              <a:ext cx="3200400" cy="6858000"/>
              <a:chOff x="0" y="0"/>
              <a:chExt cx="3200400" cy="6858000"/>
            </a:xfrm>
          </p:grpSpPr>
          <p:sp>
            <p:nvSpPr>
              <p:cNvPr id="2863" name="Rectangle 4"/>
              <p:cNvSpPr/>
              <p:nvPr/>
            </p:nvSpPr>
            <p:spPr>
              <a:xfrm>
                <a:off x="0" y="0"/>
                <a:ext cx="762000" cy="6858000"/>
              </a:xfrm>
              <a:prstGeom prst="rect">
                <a:avLst/>
              </a:prstGeom>
              <a:solidFill>
                <a:srgbClr val="99CC99"/>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64" name="Freeform 5"/>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99CC99"/>
              </a:solidFill>
              <a:ln w="12700" cap="flat">
                <a:noFill/>
                <a:miter lim="400000"/>
              </a:ln>
              <a:effectLst/>
            </p:spPr>
            <p:txBody>
              <a:bodyPr wrap="square" lIns="45719" tIns="45719" rIns="45719" bIns="45719" numCol="1" anchor="t">
                <a:noAutofit/>
              </a:bodyPr>
              <a:lstStyle/>
              <a:p>
                <a:pPr algn="l">
                  <a:defRPr b="0">
                    <a:solidFill>
                      <a:srgbClr val="003366"/>
                    </a:solidFill>
                    <a:latin typeface="Arial"/>
                    <a:ea typeface="Arial"/>
                    <a:cs typeface="Arial"/>
                    <a:sym typeface="Arial"/>
                  </a:defRPr>
                </a:pPr>
                <a:endParaRPr/>
              </a:p>
            </p:txBody>
          </p:sp>
        </p:grpSp>
        <p:grpSp>
          <p:nvGrpSpPr>
            <p:cNvPr id="2868" name="Group 6"/>
            <p:cNvGrpSpPr/>
            <p:nvPr/>
          </p:nvGrpSpPr>
          <p:grpSpPr>
            <a:xfrm>
              <a:off x="228600" y="1981199"/>
              <a:ext cx="7391400" cy="319090"/>
              <a:chOff x="0" y="0"/>
              <a:chExt cx="7391400" cy="319088"/>
            </a:xfrm>
          </p:grpSpPr>
          <p:sp>
            <p:nvSpPr>
              <p:cNvPr id="2866" name="AutoShape 7"/>
              <p:cNvSpPr/>
              <p:nvPr/>
            </p:nvSpPr>
            <p:spPr>
              <a:xfrm>
                <a:off x="381000" y="0"/>
                <a:ext cx="7010400" cy="317500"/>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67" name="AutoShape 8"/>
              <p:cNvSpPr/>
              <p:nvPr/>
            </p:nvSpPr>
            <p:spPr>
              <a:xfrm flipH="1">
                <a:off x="0" y="-1"/>
                <a:ext cx="393700" cy="319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grpSp>
      </p:grpSp>
      <p:sp>
        <p:nvSpPr>
          <p:cNvPr id="2870" name="Slide Number"/>
          <p:cNvSpPr txBox="1">
            <a:spLocks noGrp="1"/>
          </p:cNvSpPr>
          <p:nvPr>
            <p:ph type="sldNum" sz="quarter" idx="2"/>
          </p:nvPr>
        </p:nvSpPr>
        <p:spPr>
          <a:xfrm>
            <a:off x="142114" y="6256662"/>
            <a:ext cx="471424" cy="474338"/>
          </a:xfrm>
          <a:prstGeom prst="rect">
            <a:avLst/>
          </a:prstGeom>
        </p:spPr>
        <p:txBody>
          <a:bodyPr/>
          <a:lstStyle>
            <a:lvl1pPr>
              <a:defRPr sz="26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3209162684"/>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x">
  <p:cSld name="8_Content with Caption">
    <p:bg>
      <p:bgPr>
        <a:solidFill>
          <a:schemeClr val="accent3">
            <a:lumOff val="44000"/>
          </a:schemeClr>
        </a:solidFill>
        <a:effectLst/>
      </p:bgPr>
    </p:bg>
    <p:spTree>
      <p:nvGrpSpPr>
        <p:cNvPr id="1" name=""/>
        <p:cNvGrpSpPr/>
        <p:nvPr/>
      </p:nvGrpSpPr>
      <p:grpSpPr>
        <a:xfrm>
          <a:off x="0" y="0"/>
          <a:ext cx="0" cy="0"/>
          <a:chOff x="0" y="0"/>
          <a:chExt cx="0" cy="0"/>
        </a:xfrm>
      </p:grpSpPr>
      <p:grpSp>
        <p:nvGrpSpPr>
          <p:cNvPr id="2883" name="Group 2"/>
          <p:cNvGrpSpPr/>
          <p:nvPr/>
        </p:nvGrpSpPr>
        <p:grpSpPr>
          <a:xfrm>
            <a:off x="0" y="0"/>
            <a:ext cx="7620000" cy="6858000"/>
            <a:chOff x="0" y="0"/>
            <a:chExt cx="7620000" cy="6858000"/>
          </a:xfrm>
        </p:grpSpPr>
        <p:grpSp>
          <p:nvGrpSpPr>
            <p:cNvPr id="2879" name="Group 3"/>
            <p:cNvGrpSpPr/>
            <p:nvPr/>
          </p:nvGrpSpPr>
          <p:grpSpPr>
            <a:xfrm>
              <a:off x="0" y="0"/>
              <a:ext cx="3200400" cy="6858000"/>
              <a:chOff x="0" y="0"/>
              <a:chExt cx="3200400" cy="6858000"/>
            </a:xfrm>
          </p:grpSpPr>
          <p:sp>
            <p:nvSpPr>
              <p:cNvPr id="2877" name="Rectangle 4"/>
              <p:cNvSpPr/>
              <p:nvPr/>
            </p:nvSpPr>
            <p:spPr>
              <a:xfrm>
                <a:off x="0" y="0"/>
                <a:ext cx="762000" cy="6858000"/>
              </a:xfrm>
              <a:prstGeom prst="rect">
                <a:avLst/>
              </a:prstGeom>
              <a:solidFill>
                <a:srgbClr val="99CC99"/>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78" name="Freeform 5"/>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99CC99"/>
              </a:solidFill>
              <a:ln w="12700" cap="flat">
                <a:noFill/>
                <a:miter lim="400000"/>
              </a:ln>
              <a:effectLst/>
            </p:spPr>
            <p:txBody>
              <a:bodyPr wrap="square" lIns="45719" tIns="45719" rIns="45719" bIns="45719" numCol="1" anchor="t">
                <a:noAutofit/>
              </a:bodyPr>
              <a:lstStyle/>
              <a:p>
                <a:pPr algn="l">
                  <a:defRPr b="0">
                    <a:solidFill>
                      <a:srgbClr val="003366"/>
                    </a:solidFill>
                    <a:latin typeface="Arial"/>
                    <a:ea typeface="Arial"/>
                    <a:cs typeface="Arial"/>
                    <a:sym typeface="Arial"/>
                  </a:defRPr>
                </a:pPr>
                <a:endParaRPr/>
              </a:p>
            </p:txBody>
          </p:sp>
        </p:grpSp>
        <p:grpSp>
          <p:nvGrpSpPr>
            <p:cNvPr id="2882" name="Group 6"/>
            <p:cNvGrpSpPr/>
            <p:nvPr/>
          </p:nvGrpSpPr>
          <p:grpSpPr>
            <a:xfrm>
              <a:off x="228600" y="1981199"/>
              <a:ext cx="7391400" cy="319090"/>
              <a:chOff x="0" y="0"/>
              <a:chExt cx="7391400" cy="319088"/>
            </a:xfrm>
          </p:grpSpPr>
          <p:sp>
            <p:nvSpPr>
              <p:cNvPr id="2880" name="AutoShape 7"/>
              <p:cNvSpPr/>
              <p:nvPr/>
            </p:nvSpPr>
            <p:spPr>
              <a:xfrm>
                <a:off x="381000" y="0"/>
                <a:ext cx="7010400" cy="317500"/>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81" name="AutoShape 8"/>
              <p:cNvSpPr/>
              <p:nvPr/>
            </p:nvSpPr>
            <p:spPr>
              <a:xfrm flipH="1">
                <a:off x="0" y="-1"/>
                <a:ext cx="393700" cy="319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grpSp>
      </p:grpSp>
      <p:sp>
        <p:nvSpPr>
          <p:cNvPr id="2884" name="Title Text"/>
          <p:cNvSpPr txBox="1">
            <a:spLocks noGrp="1"/>
          </p:cNvSpPr>
          <p:nvPr>
            <p:ph type="title"/>
          </p:nvPr>
        </p:nvSpPr>
        <p:spPr>
          <a:xfrm>
            <a:off x="457200" y="273050"/>
            <a:ext cx="3008314" cy="1162050"/>
          </a:xfrm>
          <a:prstGeom prst="rect">
            <a:avLst/>
          </a:prstGeom>
        </p:spPr>
        <p:txBody>
          <a:bodyPr/>
          <a:lstStyle>
            <a:lvl1pPr>
              <a:lnSpc>
                <a:spcPct val="90000"/>
              </a:lnSpc>
              <a:defRPr sz="2000" b="1">
                <a:solidFill>
                  <a:srgbClr val="006666"/>
                </a:solidFill>
                <a:latin typeface="Arial"/>
                <a:ea typeface="Arial"/>
                <a:cs typeface="Arial"/>
                <a:sym typeface="Arial"/>
              </a:defRPr>
            </a:lvl1pPr>
          </a:lstStyle>
          <a:p>
            <a:r>
              <a:t>Title Text</a:t>
            </a:r>
          </a:p>
        </p:txBody>
      </p:sp>
      <p:sp>
        <p:nvSpPr>
          <p:cNvPr id="2885"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003366"/>
              </a:buClr>
              <a:buSzPct val="75000"/>
              <a:buChar char="●"/>
              <a:defRPr>
                <a:solidFill>
                  <a:srgbClr val="003366"/>
                </a:solidFill>
                <a:latin typeface="Arial"/>
                <a:ea typeface="Arial"/>
                <a:cs typeface="Arial"/>
                <a:sym typeface="Arial"/>
              </a:defRPr>
            </a:lvl1pPr>
            <a:lvl2pPr>
              <a:buClr>
                <a:srgbClr val="003366"/>
              </a:buClr>
              <a:buSzPct val="75000"/>
              <a:buChar char="–"/>
              <a:defRPr>
                <a:solidFill>
                  <a:srgbClr val="003366"/>
                </a:solidFill>
                <a:latin typeface="Arial"/>
                <a:ea typeface="Arial"/>
                <a:cs typeface="Arial"/>
                <a:sym typeface="Arial"/>
              </a:defRPr>
            </a:lvl2pPr>
            <a:lvl3pPr>
              <a:buClr>
                <a:srgbClr val="003366"/>
              </a:buClr>
              <a:buSzPct val="75000"/>
              <a:buChar char="●"/>
              <a:defRPr>
                <a:solidFill>
                  <a:srgbClr val="003366"/>
                </a:solidFill>
                <a:latin typeface="Arial"/>
                <a:ea typeface="Arial"/>
                <a:cs typeface="Arial"/>
                <a:sym typeface="Arial"/>
              </a:defRPr>
            </a:lvl3pPr>
            <a:lvl4pPr>
              <a:buClr>
                <a:srgbClr val="003366"/>
              </a:buClr>
              <a:buSzPct val="80000"/>
              <a:buChar char="–"/>
              <a:defRPr>
                <a:solidFill>
                  <a:srgbClr val="003366"/>
                </a:solidFill>
                <a:latin typeface="Arial"/>
                <a:ea typeface="Arial"/>
                <a:cs typeface="Arial"/>
                <a:sym typeface="Arial"/>
              </a:defRPr>
            </a:lvl4pPr>
            <a:lvl5pPr>
              <a:buClr>
                <a:srgbClr val="003366"/>
              </a:buClr>
              <a:buSzPct val="65000"/>
              <a:buChar char="●"/>
              <a:defRPr>
                <a:solidFill>
                  <a:srgbClr val="00336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8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rgbClr val="003366"/>
                </a:solidFill>
                <a:latin typeface="Arial"/>
                <a:ea typeface="Arial"/>
                <a:cs typeface="Arial"/>
                <a:sym typeface="Arial"/>
              </a:defRPr>
            </a:pPr>
            <a:endParaRPr/>
          </a:p>
        </p:txBody>
      </p:sp>
      <p:sp>
        <p:nvSpPr>
          <p:cNvPr id="2887" name="Slide Number"/>
          <p:cNvSpPr txBox="1">
            <a:spLocks noGrp="1"/>
          </p:cNvSpPr>
          <p:nvPr>
            <p:ph type="sldNum" sz="quarter" idx="2"/>
          </p:nvPr>
        </p:nvSpPr>
        <p:spPr>
          <a:xfrm>
            <a:off x="142114" y="6256662"/>
            <a:ext cx="471424" cy="474338"/>
          </a:xfrm>
          <a:prstGeom prst="rect">
            <a:avLst/>
          </a:prstGeom>
        </p:spPr>
        <p:txBody>
          <a:bodyPr/>
          <a:lstStyle>
            <a:lvl1pPr>
              <a:defRPr sz="26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1824328777"/>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x">
  <p:cSld name="8_Picture with Caption">
    <p:bg>
      <p:bgPr>
        <a:solidFill>
          <a:schemeClr val="accent3">
            <a:lumOff val="44000"/>
          </a:schemeClr>
        </a:solidFill>
        <a:effectLst/>
      </p:bgPr>
    </p:bg>
    <p:spTree>
      <p:nvGrpSpPr>
        <p:cNvPr id="1" name=""/>
        <p:cNvGrpSpPr/>
        <p:nvPr/>
      </p:nvGrpSpPr>
      <p:grpSpPr>
        <a:xfrm>
          <a:off x="0" y="0"/>
          <a:ext cx="0" cy="0"/>
          <a:chOff x="0" y="0"/>
          <a:chExt cx="0" cy="0"/>
        </a:xfrm>
      </p:grpSpPr>
      <p:grpSp>
        <p:nvGrpSpPr>
          <p:cNvPr id="2900" name="Group 2"/>
          <p:cNvGrpSpPr/>
          <p:nvPr/>
        </p:nvGrpSpPr>
        <p:grpSpPr>
          <a:xfrm>
            <a:off x="0" y="0"/>
            <a:ext cx="7620000" cy="6858000"/>
            <a:chOff x="0" y="0"/>
            <a:chExt cx="7620000" cy="6858000"/>
          </a:xfrm>
        </p:grpSpPr>
        <p:grpSp>
          <p:nvGrpSpPr>
            <p:cNvPr id="2896" name="Group 3"/>
            <p:cNvGrpSpPr/>
            <p:nvPr/>
          </p:nvGrpSpPr>
          <p:grpSpPr>
            <a:xfrm>
              <a:off x="0" y="0"/>
              <a:ext cx="3200400" cy="6858000"/>
              <a:chOff x="0" y="0"/>
              <a:chExt cx="3200400" cy="6858000"/>
            </a:xfrm>
          </p:grpSpPr>
          <p:sp>
            <p:nvSpPr>
              <p:cNvPr id="2894" name="Rectangle 4"/>
              <p:cNvSpPr/>
              <p:nvPr/>
            </p:nvSpPr>
            <p:spPr>
              <a:xfrm>
                <a:off x="0" y="0"/>
                <a:ext cx="762000" cy="6858000"/>
              </a:xfrm>
              <a:prstGeom prst="rect">
                <a:avLst/>
              </a:prstGeom>
              <a:solidFill>
                <a:srgbClr val="99CC99"/>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95" name="Freeform 5"/>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99CC99"/>
              </a:solidFill>
              <a:ln w="12700" cap="flat">
                <a:noFill/>
                <a:miter lim="400000"/>
              </a:ln>
              <a:effectLst/>
            </p:spPr>
            <p:txBody>
              <a:bodyPr wrap="square" lIns="45719" tIns="45719" rIns="45719" bIns="45719" numCol="1" anchor="t">
                <a:noAutofit/>
              </a:bodyPr>
              <a:lstStyle/>
              <a:p>
                <a:pPr algn="l">
                  <a:defRPr b="0">
                    <a:solidFill>
                      <a:srgbClr val="003366"/>
                    </a:solidFill>
                    <a:latin typeface="Arial"/>
                    <a:ea typeface="Arial"/>
                    <a:cs typeface="Arial"/>
                    <a:sym typeface="Arial"/>
                  </a:defRPr>
                </a:pPr>
                <a:endParaRPr/>
              </a:p>
            </p:txBody>
          </p:sp>
        </p:grpSp>
        <p:grpSp>
          <p:nvGrpSpPr>
            <p:cNvPr id="2899" name="Group 6"/>
            <p:cNvGrpSpPr/>
            <p:nvPr/>
          </p:nvGrpSpPr>
          <p:grpSpPr>
            <a:xfrm>
              <a:off x="228600" y="1981199"/>
              <a:ext cx="7391400" cy="319090"/>
              <a:chOff x="0" y="0"/>
              <a:chExt cx="7391400" cy="319088"/>
            </a:xfrm>
          </p:grpSpPr>
          <p:sp>
            <p:nvSpPr>
              <p:cNvPr id="2897" name="AutoShape 7"/>
              <p:cNvSpPr/>
              <p:nvPr/>
            </p:nvSpPr>
            <p:spPr>
              <a:xfrm>
                <a:off x="381000" y="0"/>
                <a:ext cx="7010400" cy="317500"/>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sp>
            <p:nvSpPr>
              <p:cNvPr id="2898" name="AutoShape 8"/>
              <p:cNvSpPr/>
              <p:nvPr/>
            </p:nvSpPr>
            <p:spPr>
              <a:xfrm flipH="1">
                <a:off x="0" y="-1"/>
                <a:ext cx="393700" cy="319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003366"/>
              </a:solidFill>
              <a:ln w="12700" cap="flat">
                <a:noFill/>
                <a:miter lim="400000"/>
              </a:ln>
              <a:effectLst/>
            </p:spPr>
            <p:txBody>
              <a:bodyPr wrap="square" lIns="45719" tIns="45719" rIns="45719" bIns="45719" numCol="1" anchor="ctr">
                <a:noAutofit/>
              </a:bodyPr>
              <a:lstStyle/>
              <a:p>
                <a:pPr algn="l">
                  <a:defRPr b="0">
                    <a:solidFill>
                      <a:srgbClr val="003366"/>
                    </a:solidFill>
                    <a:latin typeface="Arial"/>
                    <a:ea typeface="Arial"/>
                    <a:cs typeface="Arial"/>
                    <a:sym typeface="Arial"/>
                  </a:defRPr>
                </a:pPr>
                <a:endParaRPr/>
              </a:p>
            </p:txBody>
          </p:sp>
        </p:grpSp>
      </p:grpSp>
      <p:sp>
        <p:nvSpPr>
          <p:cNvPr id="2901" name="Title Text"/>
          <p:cNvSpPr txBox="1">
            <a:spLocks noGrp="1"/>
          </p:cNvSpPr>
          <p:nvPr>
            <p:ph type="title"/>
          </p:nvPr>
        </p:nvSpPr>
        <p:spPr>
          <a:xfrm>
            <a:off x="1792288" y="4800600"/>
            <a:ext cx="5486401" cy="566738"/>
          </a:xfrm>
          <a:prstGeom prst="rect">
            <a:avLst/>
          </a:prstGeom>
        </p:spPr>
        <p:txBody>
          <a:bodyPr/>
          <a:lstStyle>
            <a:lvl1pPr>
              <a:lnSpc>
                <a:spcPct val="90000"/>
              </a:lnSpc>
              <a:defRPr sz="2000" b="1">
                <a:solidFill>
                  <a:srgbClr val="006666"/>
                </a:solidFill>
                <a:latin typeface="Arial"/>
                <a:ea typeface="Arial"/>
                <a:cs typeface="Arial"/>
                <a:sym typeface="Arial"/>
              </a:defRPr>
            </a:lvl1pPr>
          </a:lstStyle>
          <a:p>
            <a:r>
              <a:t>Title Text</a:t>
            </a:r>
          </a:p>
        </p:txBody>
      </p:sp>
      <p:sp>
        <p:nvSpPr>
          <p:cNvPr id="290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290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003366"/>
                </a:solidFill>
                <a:latin typeface="Arial"/>
                <a:ea typeface="Arial"/>
                <a:cs typeface="Arial"/>
                <a:sym typeface="Arial"/>
              </a:defRPr>
            </a:lvl1pPr>
            <a:lvl2pPr marL="0" indent="457200">
              <a:spcBef>
                <a:spcPts val="300"/>
              </a:spcBef>
              <a:buSzTx/>
              <a:buNone/>
              <a:defRPr sz="1400">
                <a:solidFill>
                  <a:srgbClr val="003366"/>
                </a:solidFill>
                <a:latin typeface="Arial"/>
                <a:ea typeface="Arial"/>
                <a:cs typeface="Arial"/>
                <a:sym typeface="Arial"/>
              </a:defRPr>
            </a:lvl2pPr>
            <a:lvl3pPr marL="0" indent="914400">
              <a:spcBef>
                <a:spcPts val="300"/>
              </a:spcBef>
              <a:buSzTx/>
              <a:buNone/>
              <a:defRPr sz="1400">
                <a:solidFill>
                  <a:srgbClr val="003366"/>
                </a:solidFill>
                <a:latin typeface="Arial"/>
                <a:ea typeface="Arial"/>
                <a:cs typeface="Arial"/>
                <a:sym typeface="Arial"/>
              </a:defRPr>
            </a:lvl3pPr>
            <a:lvl4pPr marL="0" indent="1371600">
              <a:spcBef>
                <a:spcPts val="300"/>
              </a:spcBef>
              <a:buSzTx/>
              <a:buNone/>
              <a:defRPr sz="1400">
                <a:solidFill>
                  <a:srgbClr val="003366"/>
                </a:solidFill>
                <a:latin typeface="Arial"/>
                <a:ea typeface="Arial"/>
                <a:cs typeface="Arial"/>
                <a:sym typeface="Arial"/>
              </a:defRPr>
            </a:lvl4pPr>
            <a:lvl5pPr marL="0" indent="1828800">
              <a:spcBef>
                <a:spcPts val="300"/>
              </a:spcBef>
              <a:buSzTx/>
              <a:buNone/>
              <a:defRPr sz="1400">
                <a:solidFill>
                  <a:srgbClr val="00336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04" name="Slide Number"/>
          <p:cNvSpPr txBox="1">
            <a:spLocks noGrp="1"/>
          </p:cNvSpPr>
          <p:nvPr>
            <p:ph type="sldNum" sz="quarter" idx="2"/>
          </p:nvPr>
        </p:nvSpPr>
        <p:spPr>
          <a:xfrm>
            <a:off x="142114" y="6256662"/>
            <a:ext cx="471424" cy="474338"/>
          </a:xfrm>
          <a:prstGeom prst="rect">
            <a:avLst/>
          </a:prstGeom>
        </p:spPr>
        <p:txBody>
          <a:bodyPr/>
          <a:lstStyle>
            <a:lvl1pPr>
              <a:defRPr sz="26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712305023"/>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x">
  <p:cSld name="18_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911"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2912"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13"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188064928"/>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
  <p:cSld name="15_Title and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920"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2921" name="Body Level One…"/>
          <p:cNvSpPr txBox="1">
            <a:spLocks noGrp="1"/>
          </p:cNvSpPr>
          <p:nvPr>
            <p:ph type="body" idx="1"/>
          </p:nvPr>
        </p:nvSpPr>
        <p:spPr>
          <a:xfrm>
            <a:off x="457200" y="1600200"/>
            <a:ext cx="8229600" cy="452596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22"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6193837"/>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x">
  <p:cSld name="9_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929"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2930"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31"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24156875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33D61A2-9DAC-7E40-BB55-7C0A30393F3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9FE41A4-636A-1B4C-B838-043A0EB1EC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8628CD9-2646-EB4E-91E4-7D0B0ADCB397}"/>
              </a:ext>
            </a:extLst>
          </p:cNvPr>
          <p:cNvSpPr>
            <a:spLocks noGrp="1" noChangeArrowheads="1"/>
          </p:cNvSpPr>
          <p:nvPr>
            <p:ph type="sldNum" sz="quarter" idx="12"/>
          </p:nvPr>
        </p:nvSpPr>
        <p:spPr>
          <a:ln/>
        </p:spPr>
        <p:txBody>
          <a:bodyPr/>
          <a:lstStyle>
            <a:lvl1pPr>
              <a:defRPr/>
            </a:lvl1pPr>
          </a:lstStyle>
          <a:p>
            <a:fld id="{D5B40234-1312-F94D-A6FF-D4EE53CD1666}" type="slidenum">
              <a:rPr lang="en-US" altLang="en-US"/>
              <a:pPr/>
              <a:t>‹#›</a:t>
            </a:fld>
            <a:endParaRPr lang="en-US" altLang="en-US"/>
          </a:p>
        </p:txBody>
      </p:sp>
    </p:spTree>
    <p:extLst>
      <p:ext uri="{BB962C8B-B14F-4D97-AF65-F5344CB8AC3E}">
        <p14:creationId xmlns:p14="http://schemas.microsoft.com/office/powerpoint/2010/main" val="31385159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x">
  <p:cSld name="10_Two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938"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2939"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40"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504754163"/>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
  <p:cSld name="9_Comparis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947"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2948"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49"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2950"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613075128"/>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x">
  <p:cSld name="10_Title Only">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957"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2958"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928769319"/>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x">
  <p:cSld name="16_Blank">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965"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548111420"/>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x">
  <p:cSld name="9_Content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972"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2973"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74"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2975"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05234506"/>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x">
  <p:cSld name="9_Pictur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982"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2983"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2984"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85"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755413583"/>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x">
  <p:cSld name="19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2992"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299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9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639029746"/>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x">
  <p:cSld name="16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3001"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3002"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003"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78779734"/>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x">
  <p:cSld name="10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3010"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301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01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33300145"/>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x">
  <p:cSld name="11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301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302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02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9835949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B69A80D-CB2F-5348-BE15-3D7B8B6B96E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FFA8A7A-F809-3442-B68B-948031DCCF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5483B9A-70AE-F846-8CD8-98031A526285}"/>
              </a:ext>
            </a:extLst>
          </p:cNvPr>
          <p:cNvSpPr>
            <a:spLocks noGrp="1" noChangeArrowheads="1"/>
          </p:cNvSpPr>
          <p:nvPr>
            <p:ph type="sldNum" sz="quarter" idx="12"/>
          </p:nvPr>
        </p:nvSpPr>
        <p:spPr>
          <a:ln/>
        </p:spPr>
        <p:txBody>
          <a:bodyPr/>
          <a:lstStyle>
            <a:lvl1pPr>
              <a:defRPr/>
            </a:lvl1pPr>
          </a:lstStyle>
          <a:p>
            <a:fld id="{24324516-E3DB-D841-968E-D97ECC307505}" type="slidenum">
              <a:rPr lang="en-US" altLang="en-US"/>
              <a:pPr/>
              <a:t>‹#›</a:t>
            </a:fld>
            <a:endParaRPr lang="en-US" altLang="en-US"/>
          </a:p>
        </p:txBody>
      </p:sp>
    </p:spTree>
    <p:extLst>
      <p:ext uri="{BB962C8B-B14F-4D97-AF65-F5344CB8AC3E}">
        <p14:creationId xmlns:p14="http://schemas.microsoft.com/office/powerpoint/2010/main" val="37054723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x">
  <p:cSld name="10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3028"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302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03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303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301212550"/>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x">
  <p:cSld name="11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3038"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303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256011024"/>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x">
  <p:cSld name="17_Blank">
    <p:bg>
      <p:bgPr>
        <a:solidFill>
          <a:schemeClr val="accent3">
            <a:lumOff val="44000"/>
          </a:schemeClr>
        </a:solidFill>
        <a:effectLst/>
      </p:bgPr>
    </p:bg>
    <p:spTree>
      <p:nvGrpSpPr>
        <p:cNvPr id="1" name=""/>
        <p:cNvGrpSpPr/>
        <p:nvPr/>
      </p:nvGrpSpPr>
      <p:grpSpPr>
        <a:xfrm>
          <a:off x="0" y="0"/>
          <a:ext cx="0" cy="0"/>
          <a:chOff x="0" y="0"/>
          <a:chExt cx="0" cy="0"/>
        </a:xfrm>
      </p:grpSpPr>
      <p:sp>
        <p:nvSpPr>
          <p:cNvPr id="304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26848602"/>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
  <p:cSld name="10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3053"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305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05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305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789078008"/>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x">
  <p:cSld name="10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3063"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306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306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06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75667803"/>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x">
  <p:cSld name="20_Title Slide">
    <p:bg>
      <p:bgPr>
        <a:solidFill>
          <a:srgbClr val="9CDCDA"/>
        </a:solidFill>
        <a:effectLst/>
      </p:bgPr>
    </p:bg>
    <p:spTree>
      <p:nvGrpSpPr>
        <p:cNvPr id="1" name=""/>
        <p:cNvGrpSpPr/>
        <p:nvPr/>
      </p:nvGrpSpPr>
      <p:grpSpPr>
        <a:xfrm>
          <a:off x="0" y="0"/>
          <a:ext cx="0" cy="0"/>
          <a:chOff x="0" y="0"/>
          <a:chExt cx="0" cy="0"/>
        </a:xfrm>
      </p:grpSpPr>
      <p:grpSp>
        <p:nvGrpSpPr>
          <p:cNvPr id="3169" name="Group 2"/>
          <p:cNvGrpSpPr/>
          <p:nvPr/>
        </p:nvGrpSpPr>
        <p:grpSpPr>
          <a:xfrm>
            <a:off x="-344782" y="-185362"/>
            <a:ext cx="9600389" cy="7484110"/>
            <a:chOff x="0" y="0"/>
            <a:chExt cx="9600387" cy="7484108"/>
          </a:xfrm>
        </p:grpSpPr>
        <p:grpSp>
          <p:nvGrpSpPr>
            <p:cNvPr id="3154" name="Group 3"/>
            <p:cNvGrpSpPr/>
            <p:nvPr/>
          </p:nvGrpSpPr>
          <p:grpSpPr>
            <a:xfrm>
              <a:off x="-1" y="0"/>
              <a:ext cx="9600389" cy="7484109"/>
              <a:chOff x="0" y="0"/>
              <a:chExt cx="9600387" cy="7484108"/>
            </a:xfrm>
          </p:grpSpPr>
          <p:sp>
            <p:nvSpPr>
              <p:cNvPr id="3073" name="Freeform 4"/>
              <p:cNvSpPr/>
              <p:nvPr/>
            </p:nvSpPr>
            <p:spPr>
              <a:xfrm>
                <a:off x="5618462" y="4942316"/>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74" name="Freeform 5"/>
              <p:cNvSpPr/>
              <p:nvPr/>
            </p:nvSpPr>
            <p:spPr>
              <a:xfrm>
                <a:off x="3961387" y="4321764"/>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75" name="Freeform 6"/>
              <p:cNvSpPr/>
              <p:nvPr/>
            </p:nvSpPr>
            <p:spPr>
              <a:xfrm>
                <a:off x="4010461" y="5063256"/>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76" name="Freeform 7"/>
              <p:cNvSpPr/>
              <p:nvPr/>
            </p:nvSpPr>
            <p:spPr>
              <a:xfrm>
                <a:off x="4541679" y="5942791"/>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77" name="Freeform 8"/>
              <p:cNvSpPr/>
              <p:nvPr/>
            </p:nvSpPr>
            <p:spPr>
              <a:xfrm>
                <a:off x="6733506" y="311607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78" name="Freeform 9"/>
              <p:cNvSpPr/>
              <p:nvPr/>
            </p:nvSpPr>
            <p:spPr>
              <a:xfrm>
                <a:off x="5261274" y="34707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79"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80" name="Freeform 11"/>
              <p:cNvSpPr/>
              <p:nvPr/>
            </p:nvSpPr>
            <p:spPr>
              <a:xfrm rot="20976685" flipH="1">
                <a:off x="5096557" y="5580902"/>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81" name="Freeform 12"/>
              <p:cNvSpPr/>
              <p:nvPr/>
            </p:nvSpPr>
            <p:spPr>
              <a:xfrm>
                <a:off x="3259445" y="4947861"/>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82" name="Freeform 13"/>
              <p:cNvSpPr/>
              <p:nvPr/>
            </p:nvSpPr>
            <p:spPr>
              <a:xfrm rot="16244410" flipH="1">
                <a:off x="6148117" y="6171533"/>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83" name="Freeform 14"/>
              <p:cNvSpPr/>
              <p:nvPr/>
            </p:nvSpPr>
            <p:spPr>
              <a:xfrm rot="6018034">
                <a:off x="3545525" y="5950861"/>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84" name="Freeform 15"/>
              <p:cNvSpPr/>
              <p:nvPr/>
            </p:nvSpPr>
            <p:spPr>
              <a:xfrm rot="6284068">
                <a:off x="5762435" y="5143850"/>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85" name="Freeform 16"/>
              <p:cNvSpPr/>
              <p:nvPr/>
            </p:nvSpPr>
            <p:spPr>
              <a:xfrm rot="8472242" flipH="1">
                <a:off x="5444459" y="3842039"/>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86" name="Freeform 17"/>
              <p:cNvSpPr/>
              <p:nvPr/>
            </p:nvSpPr>
            <p:spPr>
              <a:xfrm rot="563450" flipH="1">
                <a:off x="3255099" y="3953342"/>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87" name="Freeform 18"/>
              <p:cNvSpPr/>
              <p:nvPr/>
            </p:nvSpPr>
            <p:spPr>
              <a:xfrm>
                <a:off x="2305349" y="4529566"/>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88" name="Freeform 19"/>
              <p:cNvSpPr/>
              <p:nvPr/>
            </p:nvSpPr>
            <p:spPr>
              <a:xfrm>
                <a:off x="648275" y="4309064"/>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89" name="Freeform 20"/>
              <p:cNvSpPr/>
              <p:nvPr/>
            </p:nvSpPr>
            <p:spPr>
              <a:xfrm>
                <a:off x="621149" y="4993406"/>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90" name="Freeform 21"/>
              <p:cNvSpPr/>
              <p:nvPr/>
            </p:nvSpPr>
            <p:spPr>
              <a:xfrm rot="19469908">
                <a:off x="1582520" y="6224577"/>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91" name="Freeform 22"/>
              <p:cNvSpPr/>
              <p:nvPr/>
            </p:nvSpPr>
            <p:spPr>
              <a:xfrm>
                <a:off x="3306093" y="3312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92" name="Freeform 23"/>
              <p:cNvSpPr/>
              <p:nvPr/>
            </p:nvSpPr>
            <p:spPr>
              <a:xfrm>
                <a:off x="1948162" y="34580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93" name="Freeform 24"/>
              <p:cNvSpPr/>
              <p:nvPr/>
            </p:nvSpPr>
            <p:spPr>
              <a:xfrm rot="3318475">
                <a:off x="261010" y="3479618"/>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94" name="Freeform 25"/>
              <p:cNvSpPr/>
              <p:nvPr/>
            </p:nvSpPr>
            <p:spPr>
              <a:xfrm rot="20976685" flipH="1">
                <a:off x="1783444" y="5568202"/>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95" name="Freeform 26"/>
              <p:cNvSpPr/>
              <p:nvPr/>
            </p:nvSpPr>
            <p:spPr>
              <a:xfrm>
                <a:off x="346382" y="4878011"/>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96" name="Freeform 27"/>
              <p:cNvSpPr/>
              <p:nvPr/>
            </p:nvSpPr>
            <p:spPr>
              <a:xfrm rot="16244410" flipH="1">
                <a:off x="2815954" y="6133433"/>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97" name="Freeform 28"/>
              <p:cNvSpPr/>
              <p:nvPr/>
            </p:nvSpPr>
            <p:spPr>
              <a:xfrm rot="5508135">
                <a:off x="390432" y="5860942"/>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98" name="Freeform 29"/>
              <p:cNvSpPr/>
              <p:nvPr/>
            </p:nvSpPr>
            <p:spPr>
              <a:xfrm rot="6284068">
                <a:off x="2220722" y="488508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099" name="Freeform 30"/>
              <p:cNvSpPr/>
              <p:nvPr/>
            </p:nvSpPr>
            <p:spPr>
              <a:xfrm rot="8472242" flipH="1">
                <a:off x="1883697" y="3486439"/>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00" name="Freeform 31"/>
              <p:cNvSpPr/>
              <p:nvPr/>
            </p:nvSpPr>
            <p:spPr>
              <a:xfrm rot="563450" flipH="1">
                <a:off x="1199287" y="3731092"/>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01" name="Freeform 32"/>
              <p:cNvSpPr/>
              <p:nvPr/>
            </p:nvSpPr>
            <p:spPr>
              <a:xfrm>
                <a:off x="2278362" y="1576815"/>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02" name="Freeform 33"/>
              <p:cNvSpPr/>
              <p:nvPr/>
            </p:nvSpPr>
            <p:spPr>
              <a:xfrm>
                <a:off x="621287" y="956264"/>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03" name="Freeform 34"/>
              <p:cNvSpPr/>
              <p:nvPr/>
            </p:nvSpPr>
            <p:spPr>
              <a:xfrm>
                <a:off x="346511" y="2002556"/>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04" name="Freeform 35"/>
              <p:cNvSpPr/>
              <p:nvPr/>
            </p:nvSpPr>
            <p:spPr>
              <a:xfrm>
                <a:off x="1544479" y="2882090"/>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05" name="Freeform 36"/>
              <p:cNvSpPr/>
              <p:nvPr/>
            </p:nvSpPr>
            <p:spPr>
              <a:xfrm>
                <a:off x="3279106" y="20777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06" name="Freeform 37"/>
              <p:cNvSpPr/>
              <p:nvPr/>
            </p:nvSpPr>
            <p:spPr>
              <a:xfrm>
                <a:off x="1921174" y="35285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07" name="Freeform 38"/>
              <p:cNvSpPr/>
              <p:nvPr/>
            </p:nvSpPr>
            <p:spPr>
              <a:xfrm rot="3318475">
                <a:off x="670585" y="1458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08" name="Freeform 39"/>
              <p:cNvSpPr/>
              <p:nvPr/>
            </p:nvSpPr>
            <p:spPr>
              <a:xfrm rot="20976685" flipH="1">
                <a:off x="1756457" y="2215402"/>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09" name="Freeform 40"/>
              <p:cNvSpPr/>
              <p:nvPr/>
            </p:nvSpPr>
            <p:spPr>
              <a:xfrm>
                <a:off x="662295" y="1696660"/>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10" name="Freeform 41"/>
              <p:cNvSpPr/>
              <p:nvPr/>
            </p:nvSpPr>
            <p:spPr>
              <a:xfrm rot="16244410" flipH="1">
                <a:off x="2769917" y="2539333"/>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11" name="Freeform 42"/>
              <p:cNvSpPr/>
              <p:nvPr/>
            </p:nvSpPr>
            <p:spPr>
              <a:xfrm rot="2428453">
                <a:off x="193818" y="2916706"/>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12"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13" name="Freeform 44"/>
              <p:cNvSpPr/>
              <p:nvPr/>
            </p:nvSpPr>
            <p:spPr>
              <a:xfrm rot="8472242" flipH="1">
                <a:off x="1856709" y="381289"/>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14" name="Freeform 45"/>
              <p:cNvSpPr/>
              <p:nvPr/>
            </p:nvSpPr>
            <p:spPr>
              <a:xfrm rot="563450" flipH="1">
                <a:off x="372199" y="587841"/>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15" name="Freeform 46"/>
              <p:cNvSpPr/>
              <p:nvPr/>
            </p:nvSpPr>
            <p:spPr>
              <a:xfrm>
                <a:off x="5604174" y="1576815"/>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16" name="Freeform 47"/>
              <p:cNvSpPr/>
              <p:nvPr/>
            </p:nvSpPr>
            <p:spPr>
              <a:xfrm>
                <a:off x="3947100" y="956264"/>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17" name="Freeform 48"/>
              <p:cNvSpPr/>
              <p:nvPr/>
            </p:nvSpPr>
            <p:spPr>
              <a:xfrm>
                <a:off x="3672324" y="2002556"/>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18" name="Freeform 49"/>
              <p:cNvSpPr/>
              <p:nvPr/>
            </p:nvSpPr>
            <p:spPr>
              <a:xfrm>
                <a:off x="4870292" y="2882090"/>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19" name="Freeform 50"/>
              <p:cNvSpPr/>
              <p:nvPr/>
            </p:nvSpPr>
            <p:spPr>
              <a:xfrm>
                <a:off x="6604919" y="20777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20" name="Freeform 51"/>
              <p:cNvSpPr/>
              <p:nvPr/>
            </p:nvSpPr>
            <p:spPr>
              <a:xfrm>
                <a:off x="5246987" y="35285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21"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22" name="Freeform 53"/>
              <p:cNvSpPr/>
              <p:nvPr/>
            </p:nvSpPr>
            <p:spPr>
              <a:xfrm rot="20976685" flipH="1">
                <a:off x="5082270" y="2215402"/>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23" name="Freeform 54"/>
              <p:cNvSpPr/>
              <p:nvPr/>
            </p:nvSpPr>
            <p:spPr>
              <a:xfrm>
                <a:off x="3397557" y="1887160"/>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24" name="Freeform 55"/>
              <p:cNvSpPr/>
              <p:nvPr/>
            </p:nvSpPr>
            <p:spPr>
              <a:xfrm rot="16244410" flipH="1">
                <a:off x="6095729" y="2539333"/>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25" name="Freeform 56"/>
              <p:cNvSpPr/>
              <p:nvPr/>
            </p:nvSpPr>
            <p:spPr>
              <a:xfrm rot="2428453">
                <a:off x="3519630" y="2916706"/>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26"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27" name="Freeform 58"/>
              <p:cNvSpPr/>
              <p:nvPr/>
            </p:nvSpPr>
            <p:spPr>
              <a:xfrm rot="8472242" flipH="1">
                <a:off x="5182522" y="381289"/>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28" name="Freeform 59"/>
              <p:cNvSpPr/>
              <p:nvPr/>
            </p:nvSpPr>
            <p:spPr>
              <a:xfrm rot="563450" flipH="1">
                <a:off x="3336061" y="587841"/>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29" name="Freeform 60"/>
              <p:cNvSpPr/>
              <p:nvPr/>
            </p:nvSpPr>
            <p:spPr>
              <a:xfrm flipH="1">
                <a:off x="8466529" y="157205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30" name="Freeform 61"/>
              <p:cNvSpPr/>
              <p:nvPr/>
            </p:nvSpPr>
            <p:spPr>
              <a:xfrm>
                <a:off x="7274500" y="9705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31" name="Freeform 62"/>
              <p:cNvSpPr/>
              <p:nvPr/>
            </p:nvSpPr>
            <p:spPr>
              <a:xfrm>
                <a:off x="6999723" y="20168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32" name="Freeform 63"/>
              <p:cNvSpPr/>
              <p:nvPr/>
            </p:nvSpPr>
            <p:spPr>
              <a:xfrm>
                <a:off x="8483442" y="280112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33" name="Freeform 64"/>
              <p:cNvSpPr/>
              <p:nvPr/>
            </p:nvSpPr>
            <p:spPr>
              <a:xfrm>
                <a:off x="8021937" y="2337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34" name="Freeform 65"/>
              <p:cNvSpPr/>
              <p:nvPr/>
            </p:nvSpPr>
            <p:spPr>
              <a:xfrm rot="3318475">
                <a:off x="6944385" y="217305"/>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35" name="Freeform 66"/>
              <p:cNvSpPr/>
              <p:nvPr/>
            </p:nvSpPr>
            <p:spPr>
              <a:xfrm rot="20976685" flipH="1">
                <a:off x="8409669" y="22296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36" name="Freeform 67"/>
              <p:cNvSpPr/>
              <p:nvPr/>
            </p:nvSpPr>
            <p:spPr>
              <a:xfrm>
                <a:off x="7239307" y="16918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37" name="Freeform 68"/>
              <p:cNvSpPr/>
              <p:nvPr/>
            </p:nvSpPr>
            <p:spPr>
              <a:xfrm rot="16244410" flipH="1">
                <a:off x="8619854" y="5315871"/>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38" name="Freeform 69"/>
              <p:cNvSpPr/>
              <p:nvPr/>
            </p:nvSpPr>
            <p:spPr>
              <a:xfrm rot="2428453">
                <a:off x="7056580" y="2797643"/>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39" name="Freeform 70"/>
              <p:cNvSpPr/>
              <p:nvPr/>
            </p:nvSpPr>
            <p:spPr>
              <a:xfrm rot="6284068">
                <a:off x="8142097" y="15068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40" name="Freeform 71"/>
              <p:cNvSpPr/>
              <p:nvPr/>
            </p:nvSpPr>
            <p:spPr>
              <a:xfrm rot="10211466" flipH="1">
                <a:off x="8527092" y="26243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41" name="Freeform 72"/>
              <p:cNvSpPr/>
              <p:nvPr/>
            </p:nvSpPr>
            <p:spPr>
              <a:xfrm rot="563450" flipH="1">
                <a:off x="6472961" y="9450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42" name="Freeform 73"/>
              <p:cNvSpPr/>
              <p:nvPr/>
            </p:nvSpPr>
            <p:spPr>
              <a:xfrm rot="6521641">
                <a:off x="8535032" y="493356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43" name="Freeform 74"/>
              <p:cNvSpPr/>
              <p:nvPr/>
            </p:nvSpPr>
            <p:spPr>
              <a:xfrm>
                <a:off x="7274500" y="4323352"/>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44" name="Freeform 75"/>
              <p:cNvSpPr/>
              <p:nvPr/>
            </p:nvSpPr>
            <p:spPr>
              <a:xfrm>
                <a:off x="6999723" y="53696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45" name="Freeform 76"/>
              <p:cNvSpPr/>
              <p:nvPr/>
            </p:nvSpPr>
            <p:spPr>
              <a:xfrm rot="5844778">
                <a:off x="8373061" y="6010519"/>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46" name="Freeform 77"/>
              <p:cNvSpPr/>
              <p:nvPr/>
            </p:nvSpPr>
            <p:spPr>
              <a:xfrm>
                <a:off x="8060037" y="34341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47" name="Freeform 78"/>
              <p:cNvSpPr/>
              <p:nvPr/>
            </p:nvSpPr>
            <p:spPr>
              <a:xfrm rot="3318475">
                <a:off x="6887235" y="3492318"/>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48" name="Freeform 79"/>
              <p:cNvSpPr/>
              <p:nvPr/>
            </p:nvSpPr>
            <p:spPr>
              <a:xfrm rot="20976685" flipH="1">
                <a:off x="8219169" y="606032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49" name="Freeform 80"/>
              <p:cNvSpPr/>
              <p:nvPr/>
            </p:nvSpPr>
            <p:spPr>
              <a:xfrm>
                <a:off x="6724957" y="52542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50" name="Freeform 81"/>
              <p:cNvSpPr/>
              <p:nvPr/>
            </p:nvSpPr>
            <p:spPr>
              <a:xfrm rot="6820032">
                <a:off x="7020644" y="6051632"/>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51" name="Freeform 82"/>
              <p:cNvSpPr/>
              <p:nvPr/>
            </p:nvSpPr>
            <p:spPr>
              <a:xfrm rot="6284068">
                <a:off x="7646797" y="43643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52" name="Freeform 83"/>
              <p:cNvSpPr/>
              <p:nvPr/>
            </p:nvSpPr>
            <p:spPr>
              <a:xfrm rot="5149041" flipH="1">
                <a:off x="8487826" y="3611163"/>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53" name="Freeform 84"/>
              <p:cNvSpPr/>
              <p:nvPr/>
            </p:nvSpPr>
            <p:spPr>
              <a:xfrm rot="563450" flipH="1">
                <a:off x="6720612" y="405017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168" name="Group 85"/>
            <p:cNvGrpSpPr/>
            <p:nvPr/>
          </p:nvGrpSpPr>
          <p:grpSpPr>
            <a:xfrm>
              <a:off x="457576" y="3078104"/>
              <a:ext cx="8861343" cy="2353739"/>
              <a:chOff x="0" y="0"/>
              <a:chExt cx="8861342" cy="2353737"/>
            </a:xfrm>
          </p:grpSpPr>
          <p:sp>
            <p:nvSpPr>
              <p:cNvPr id="3155" name="Freeform 86"/>
              <p:cNvSpPr/>
              <p:nvPr/>
            </p:nvSpPr>
            <p:spPr>
              <a:xfrm rot="17967916">
                <a:off x="279391" y="482782"/>
                <a:ext cx="1599038" cy="1574979"/>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3158" name="Group 87"/>
              <p:cNvGrpSpPr/>
              <p:nvPr/>
            </p:nvGrpSpPr>
            <p:grpSpPr>
              <a:xfrm>
                <a:off x="115804" y="633093"/>
                <a:ext cx="8745539" cy="223839"/>
                <a:chOff x="0" y="0"/>
                <a:chExt cx="8745537" cy="223837"/>
              </a:xfrm>
            </p:grpSpPr>
            <p:sp>
              <p:nvSpPr>
                <p:cNvPr id="3156" name="AutoShape 88"/>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57" name="Rectangle 89"/>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161" name="Group 90"/>
              <p:cNvGrpSpPr/>
              <p:nvPr/>
            </p:nvGrpSpPr>
            <p:grpSpPr>
              <a:xfrm>
                <a:off x="7854" y="542606"/>
                <a:ext cx="8745539" cy="223838"/>
                <a:chOff x="0" y="0"/>
                <a:chExt cx="8745537" cy="223837"/>
              </a:xfrm>
            </p:grpSpPr>
            <p:sp>
              <p:nvSpPr>
                <p:cNvPr id="3159" name="AutoShape 91"/>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60" name="Rectangle 92"/>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167" name="Group 93"/>
              <p:cNvGrpSpPr/>
              <p:nvPr/>
            </p:nvGrpSpPr>
            <p:grpSpPr>
              <a:xfrm>
                <a:off x="55773" y="-1"/>
                <a:ext cx="1969680" cy="1978085"/>
                <a:chOff x="0" y="0"/>
                <a:chExt cx="1969678" cy="1978083"/>
              </a:xfrm>
            </p:grpSpPr>
            <p:sp>
              <p:nvSpPr>
                <p:cNvPr id="3162" name="Freeform 94"/>
                <p:cNvSpPr/>
                <p:nvPr/>
              </p:nvSpPr>
              <p:spPr>
                <a:xfrm rot="17970461">
                  <a:off x="255092" y="270419"/>
                  <a:ext cx="1459495" cy="1437246"/>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63" name="Freeform 95"/>
                <p:cNvSpPr/>
                <p:nvPr/>
              </p:nvSpPr>
              <p:spPr>
                <a:xfrm>
                  <a:off x="85347" y="971899"/>
                  <a:ext cx="1019547" cy="573293"/>
                </a:xfrm>
                <a:custGeom>
                  <a:avLst/>
                  <a:gdLst/>
                  <a:ahLst/>
                  <a:cxnLst>
                    <a:cxn ang="0">
                      <a:pos x="wd2" y="hd2"/>
                    </a:cxn>
                    <a:cxn ang="5400000">
                      <a:pos x="wd2" y="hd2"/>
                    </a:cxn>
                    <a:cxn ang="10800000">
                      <a:pos x="wd2" y="hd2"/>
                    </a:cxn>
                    <a:cxn ang="16200000">
                      <a:pos x="wd2" y="hd2"/>
                    </a:cxn>
                  </a:cxnLst>
                  <a:rect l="0" t="0" r="r" b="b"/>
                  <a:pathLst>
                    <a:path w="21109" h="21026" extrusionOk="0">
                      <a:moveTo>
                        <a:pt x="43" y="7658"/>
                      </a:moveTo>
                      <a:cubicBezTo>
                        <a:pt x="24" y="11250"/>
                        <a:pt x="1874" y="14525"/>
                        <a:pt x="4074" y="16706"/>
                      </a:cubicBezTo>
                      <a:cubicBezTo>
                        <a:pt x="6274" y="18888"/>
                        <a:pt x="10523" y="20018"/>
                        <a:pt x="13248" y="20680"/>
                      </a:cubicBezTo>
                      <a:cubicBezTo>
                        <a:pt x="15974" y="21342"/>
                        <a:pt x="19325" y="20898"/>
                        <a:pt x="20414" y="20641"/>
                      </a:cubicBezTo>
                      <a:cubicBezTo>
                        <a:pt x="21502" y="20384"/>
                        <a:pt x="21340" y="19740"/>
                        <a:pt x="19741" y="19172"/>
                      </a:cubicBezTo>
                      <a:cubicBezTo>
                        <a:pt x="18141" y="18603"/>
                        <a:pt x="13200" y="18320"/>
                        <a:pt x="10820" y="17258"/>
                      </a:cubicBezTo>
                      <a:cubicBezTo>
                        <a:pt x="8439" y="16196"/>
                        <a:pt x="6833" y="14585"/>
                        <a:pt x="5421" y="12832"/>
                      </a:cubicBezTo>
                      <a:cubicBezTo>
                        <a:pt x="4009" y="11080"/>
                        <a:pt x="2881" y="8312"/>
                        <a:pt x="2369" y="6763"/>
                      </a:cubicBezTo>
                      <a:cubicBezTo>
                        <a:pt x="1857" y="5215"/>
                        <a:pt x="2312" y="4685"/>
                        <a:pt x="2371" y="3564"/>
                      </a:cubicBezTo>
                      <a:cubicBezTo>
                        <a:pt x="2430" y="2443"/>
                        <a:pt x="2834" y="369"/>
                        <a:pt x="2690" y="56"/>
                      </a:cubicBezTo>
                      <a:cubicBezTo>
                        <a:pt x="2545" y="-258"/>
                        <a:pt x="1873" y="825"/>
                        <a:pt x="1493" y="1673"/>
                      </a:cubicBezTo>
                      <a:cubicBezTo>
                        <a:pt x="1114" y="2520"/>
                        <a:pt x="616" y="4163"/>
                        <a:pt x="375" y="5174"/>
                      </a:cubicBezTo>
                      <a:cubicBezTo>
                        <a:pt x="134" y="6184"/>
                        <a:pt x="-98" y="6313"/>
                        <a:pt x="43" y="7658"/>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64" name="Freeform 96"/>
                <p:cNvSpPr/>
                <p:nvPr/>
              </p:nvSpPr>
              <p:spPr>
                <a:xfrm>
                  <a:off x="76760" y="183370"/>
                  <a:ext cx="920353" cy="1053916"/>
                </a:xfrm>
                <a:custGeom>
                  <a:avLst/>
                  <a:gdLst/>
                  <a:ahLst/>
                  <a:cxnLst>
                    <a:cxn ang="0">
                      <a:pos x="wd2" y="hd2"/>
                    </a:cxn>
                    <a:cxn ang="5400000">
                      <a:pos x="wd2" y="hd2"/>
                    </a:cxn>
                    <a:cxn ang="10800000">
                      <a:pos x="wd2" y="hd2"/>
                    </a:cxn>
                    <a:cxn ang="16200000">
                      <a:pos x="wd2" y="hd2"/>
                    </a:cxn>
                  </a:cxnLst>
                  <a:rect l="0" t="0" r="r" b="b"/>
                  <a:pathLst>
                    <a:path w="20971" h="21300" extrusionOk="0">
                      <a:moveTo>
                        <a:pt x="134" y="21054"/>
                      </a:moveTo>
                      <a:cubicBezTo>
                        <a:pt x="43" y="20610"/>
                        <a:pt x="-240" y="19365"/>
                        <a:pt x="456" y="18040"/>
                      </a:cubicBezTo>
                      <a:cubicBezTo>
                        <a:pt x="1145" y="16725"/>
                        <a:pt x="2441" y="15117"/>
                        <a:pt x="4307" y="13131"/>
                      </a:cubicBezTo>
                      <a:cubicBezTo>
                        <a:pt x="6202" y="11146"/>
                        <a:pt x="9468" y="8068"/>
                        <a:pt x="11746" y="6116"/>
                      </a:cubicBezTo>
                      <a:cubicBezTo>
                        <a:pt x="14013" y="4158"/>
                        <a:pt x="16489" y="2412"/>
                        <a:pt x="17947" y="1416"/>
                      </a:cubicBezTo>
                      <a:cubicBezTo>
                        <a:pt x="19412" y="411"/>
                        <a:pt x="20142" y="206"/>
                        <a:pt x="20527" y="94"/>
                      </a:cubicBezTo>
                      <a:cubicBezTo>
                        <a:pt x="20919" y="-28"/>
                        <a:pt x="21360" y="-179"/>
                        <a:pt x="20363" y="703"/>
                      </a:cubicBezTo>
                      <a:cubicBezTo>
                        <a:pt x="19385" y="1580"/>
                        <a:pt x="16903" y="3311"/>
                        <a:pt x="14621" y="5340"/>
                      </a:cubicBezTo>
                      <a:cubicBezTo>
                        <a:pt x="12361" y="7381"/>
                        <a:pt x="8646" y="10858"/>
                        <a:pt x="6752" y="12910"/>
                      </a:cubicBezTo>
                      <a:cubicBezTo>
                        <a:pt x="4859" y="14963"/>
                        <a:pt x="3831" y="16479"/>
                        <a:pt x="3219" y="17674"/>
                      </a:cubicBezTo>
                      <a:cubicBezTo>
                        <a:pt x="2607" y="18868"/>
                        <a:pt x="3430" y="19454"/>
                        <a:pt x="3069" y="20043"/>
                      </a:cubicBezTo>
                      <a:cubicBezTo>
                        <a:pt x="2708" y="20632"/>
                        <a:pt x="1538" y="21082"/>
                        <a:pt x="1056" y="21251"/>
                      </a:cubicBezTo>
                      <a:cubicBezTo>
                        <a:pt x="573" y="21421"/>
                        <a:pt x="330" y="21099"/>
                        <a:pt x="134" y="21054"/>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65" name="Freeform 97"/>
                <p:cNvSpPr/>
                <p:nvPr/>
              </p:nvSpPr>
              <p:spPr>
                <a:xfrm>
                  <a:off x="658141" y="359587"/>
                  <a:ext cx="722090" cy="975709"/>
                </a:xfrm>
                <a:custGeom>
                  <a:avLst/>
                  <a:gdLst/>
                  <a:ahLst/>
                  <a:cxnLst>
                    <a:cxn ang="0">
                      <a:pos x="wd2" y="hd2"/>
                    </a:cxn>
                    <a:cxn ang="5400000">
                      <a:pos x="wd2" y="hd2"/>
                    </a:cxn>
                    <a:cxn ang="10800000">
                      <a:pos x="wd2" y="hd2"/>
                    </a:cxn>
                    <a:cxn ang="16200000">
                      <a:pos x="wd2" y="hd2"/>
                    </a:cxn>
                  </a:cxnLst>
                  <a:rect l="0" t="0" r="r" b="b"/>
                  <a:pathLst>
                    <a:path w="20674" h="21155" extrusionOk="0">
                      <a:moveTo>
                        <a:pt x="1309" y="16511"/>
                      </a:moveTo>
                      <a:cubicBezTo>
                        <a:pt x="394" y="15291"/>
                        <a:pt x="-677" y="13905"/>
                        <a:pt x="556" y="11424"/>
                      </a:cubicBezTo>
                      <a:cubicBezTo>
                        <a:pt x="1789" y="8943"/>
                        <a:pt x="6989" y="3370"/>
                        <a:pt x="8689" y="1573"/>
                      </a:cubicBezTo>
                      <a:cubicBezTo>
                        <a:pt x="10389" y="-223"/>
                        <a:pt x="11481" y="-425"/>
                        <a:pt x="10767" y="681"/>
                      </a:cubicBezTo>
                      <a:cubicBezTo>
                        <a:pt x="10053" y="1787"/>
                        <a:pt x="5763" y="6068"/>
                        <a:pt x="4386" y="8187"/>
                      </a:cubicBezTo>
                      <a:cubicBezTo>
                        <a:pt x="3009" y="10307"/>
                        <a:pt x="2294" y="11969"/>
                        <a:pt x="2494" y="13439"/>
                      </a:cubicBezTo>
                      <a:cubicBezTo>
                        <a:pt x="2694" y="14908"/>
                        <a:pt x="3529" y="16007"/>
                        <a:pt x="5614" y="17044"/>
                      </a:cubicBezTo>
                      <a:cubicBezTo>
                        <a:pt x="7700" y="18080"/>
                        <a:pt x="12562" y="19052"/>
                        <a:pt x="14987" y="19634"/>
                      </a:cubicBezTo>
                      <a:cubicBezTo>
                        <a:pt x="17412" y="20217"/>
                        <a:pt x="19344" y="20275"/>
                        <a:pt x="20133" y="20528"/>
                      </a:cubicBezTo>
                      <a:cubicBezTo>
                        <a:pt x="20923" y="20781"/>
                        <a:pt x="20911" y="21175"/>
                        <a:pt x="19665" y="21155"/>
                      </a:cubicBezTo>
                      <a:cubicBezTo>
                        <a:pt x="18420" y="21134"/>
                        <a:pt x="14928" y="20822"/>
                        <a:pt x="12667" y="20423"/>
                      </a:cubicBezTo>
                      <a:cubicBezTo>
                        <a:pt x="10405" y="20024"/>
                        <a:pt x="7938" y="19423"/>
                        <a:pt x="6054" y="18772"/>
                      </a:cubicBezTo>
                      <a:cubicBezTo>
                        <a:pt x="4169" y="18122"/>
                        <a:pt x="2298" y="17705"/>
                        <a:pt x="1309" y="16511"/>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66" name="Freeform 98"/>
                <p:cNvSpPr/>
                <p:nvPr/>
              </p:nvSpPr>
              <p:spPr>
                <a:xfrm>
                  <a:off x="438652" y="751192"/>
                  <a:ext cx="462944" cy="494149"/>
                </a:xfrm>
                <a:custGeom>
                  <a:avLst/>
                  <a:gdLst/>
                  <a:ahLst/>
                  <a:cxnLst>
                    <a:cxn ang="0">
                      <a:pos x="wd2" y="hd2"/>
                    </a:cxn>
                    <a:cxn ang="5400000">
                      <a:pos x="wd2" y="hd2"/>
                    </a:cxn>
                    <a:cxn ang="10800000">
                      <a:pos x="wd2" y="hd2"/>
                    </a:cxn>
                    <a:cxn ang="16200000">
                      <a:pos x="wd2" y="hd2"/>
                    </a:cxn>
                  </a:cxnLst>
                  <a:rect l="0" t="0" r="r" b="b"/>
                  <a:pathLst>
                    <a:path w="19190" h="19533" extrusionOk="0">
                      <a:moveTo>
                        <a:pt x="1912" y="16373"/>
                      </a:moveTo>
                      <a:cubicBezTo>
                        <a:pt x="-270" y="15559"/>
                        <a:pt x="-847" y="13507"/>
                        <a:pt x="1573" y="10941"/>
                      </a:cubicBezTo>
                      <a:cubicBezTo>
                        <a:pt x="4377" y="7179"/>
                        <a:pt x="4224" y="5329"/>
                        <a:pt x="13014" y="94"/>
                      </a:cubicBezTo>
                      <a:cubicBezTo>
                        <a:pt x="13949" y="-701"/>
                        <a:pt x="11150" y="3740"/>
                        <a:pt x="10845" y="5628"/>
                      </a:cubicBezTo>
                      <a:cubicBezTo>
                        <a:pt x="10540" y="7517"/>
                        <a:pt x="10774" y="9826"/>
                        <a:pt x="11235" y="11478"/>
                      </a:cubicBezTo>
                      <a:cubicBezTo>
                        <a:pt x="11696" y="13130"/>
                        <a:pt x="12320" y="14324"/>
                        <a:pt x="13587" y="15580"/>
                      </a:cubicBezTo>
                      <a:cubicBezTo>
                        <a:pt x="14854" y="16836"/>
                        <a:pt x="20753" y="18902"/>
                        <a:pt x="18794" y="19040"/>
                      </a:cubicBezTo>
                      <a:cubicBezTo>
                        <a:pt x="11790" y="20899"/>
                        <a:pt x="5136" y="16944"/>
                        <a:pt x="1912" y="16373"/>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grpSp>
      <p:sp>
        <p:nvSpPr>
          <p:cNvPr id="3170" name="Title Text"/>
          <p:cNvSpPr txBox="1">
            <a:spLocks noGrp="1"/>
          </p:cNvSpPr>
          <p:nvPr>
            <p:ph type="title"/>
          </p:nvPr>
        </p:nvSpPr>
        <p:spPr>
          <a:xfrm>
            <a:off x="1905000" y="2209800"/>
            <a:ext cx="6858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3171" name="Body Level One…"/>
          <p:cNvSpPr txBox="1">
            <a:spLocks noGrp="1"/>
          </p:cNvSpPr>
          <p:nvPr>
            <p:ph type="body" sz="quarter" idx="1"/>
          </p:nvPr>
        </p:nvSpPr>
        <p:spPr>
          <a:xfrm>
            <a:off x="2438400" y="3886200"/>
            <a:ext cx="5334000" cy="1752600"/>
          </a:xfrm>
          <a:prstGeom prst="rect">
            <a:avLst/>
          </a:prstGeom>
        </p:spPr>
        <p:txBody>
          <a:bodyPr>
            <a:normAutofit/>
          </a:bodyPr>
          <a:lstStyle>
            <a:lvl1pPr marL="0" indent="0">
              <a:buSzTx/>
              <a:buNone/>
              <a:defRPr>
                <a:solidFill>
                  <a:srgbClr val="333333"/>
                </a:solidFill>
                <a:latin typeface="Arial Narrow"/>
                <a:ea typeface="Arial Narrow"/>
                <a:cs typeface="Arial Narrow"/>
                <a:sym typeface="Arial Narrow"/>
              </a:defRPr>
            </a:lvl1pPr>
            <a:lvl2pPr>
              <a:buChar char="–"/>
              <a:defRPr>
                <a:solidFill>
                  <a:srgbClr val="333333"/>
                </a:solidFill>
                <a:latin typeface="Arial Narrow"/>
                <a:ea typeface="Arial Narrow"/>
                <a:cs typeface="Arial Narrow"/>
                <a:sym typeface="Arial Narrow"/>
              </a:defRPr>
            </a:lvl2pPr>
            <a:lvl3pPr>
              <a:defRPr>
                <a:solidFill>
                  <a:srgbClr val="333333"/>
                </a:solidFill>
                <a:latin typeface="Arial Narrow"/>
                <a:ea typeface="Arial Narrow"/>
                <a:cs typeface="Arial Narrow"/>
                <a:sym typeface="Arial Narrow"/>
              </a:defRPr>
            </a:lvl3pPr>
            <a:lvl4pPr>
              <a:buChar char="–"/>
              <a:defRPr>
                <a:solidFill>
                  <a:srgbClr val="333333"/>
                </a:solidFill>
                <a:latin typeface="Arial Narrow"/>
                <a:ea typeface="Arial Narrow"/>
                <a:cs typeface="Arial Narrow"/>
                <a:sym typeface="Arial Narrow"/>
              </a:defRPr>
            </a:lvl4pPr>
            <a:lvl5pPr>
              <a:buChar char="»"/>
              <a:defRPr>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3172"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697419458"/>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x">
  <p:cSld name="17_Title and Content">
    <p:bg>
      <p:bgPr>
        <a:solidFill>
          <a:srgbClr val="9CDCDA"/>
        </a:solidFill>
        <a:effectLst/>
      </p:bgPr>
    </p:bg>
    <p:spTree>
      <p:nvGrpSpPr>
        <p:cNvPr id="1" name=""/>
        <p:cNvGrpSpPr/>
        <p:nvPr/>
      </p:nvGrpSpPr>
      <p:grpSpPr>
        <a:xfrm>
          <a:off x="0" y="0"/>
          <a:ext cx="0" cy="0"/>
          <a:chOff x="0" y="0"/>
          <a:chExt cx="0" cy="0"/>
        </a:xfrm>
      </p:grpSpPr>
      <p:grpSp>
        <p:nvGrpSpPr>
          <p:cNvPr id="3274" name="Group 2"/>
          <p:cNvGrpSpPr/>
          <p:nvPr/>
        </p:nvGrpSpPr>
        <p:grpSpPr>
          <a:xfrm>
            <a:off x="-341607" y="-213936"/>
            <a:ext cx="9600389" cy="7485696"/>
            <a:chOff x="0" y="0"/>
            <a:chExt cx="9600387" cy="7485695"/>
          </a:xfrm>
        </p:grpSpPr>
        <p:grpSp>
          <p:nvGrpSpPr>
            <p:cNvPr id="3260" name="Group 3"/>
            <p:cNvGrpSpPr/>
            <p:nvPr/>
          </p:nvGrpSpPr>
          <p:grpSpPr>
            <a:xfrm>
              <a:off x="-1" y="0"/>
              <a:ext cx="9600389" cy="7485696"/>
              <a:chOff x="0" y="0"/>
              <a:chExt cx="9600387" cy="7485695"/>
            </a:xfrm>
          </p:grpSpPr>
          <p:sp>
            <p:nvSpPr>
              <p:cNvPr id="3179"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80"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81"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82"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83"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84"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85"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86"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87"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88"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89"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90"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91"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92"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93"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94"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95"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96"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97"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98"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199"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00"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01"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02"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03"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04"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05"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06"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07"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08"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09"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10"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11"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12"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13"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14"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15"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16"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17"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18"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19"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20"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21"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22"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23"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24"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25"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26"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27"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28"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29"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30"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31"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32"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33"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34"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35"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36"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37"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38"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39"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40"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41"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42"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43"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44"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45"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46"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47"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48"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49"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50"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51"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52"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53"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54"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55"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56"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57"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58"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59"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263" name="Group 85"/>
            <p:cNvGrpSpPr/>
            <p:nvPr/>
          </p:nvGrpSpPr>
          <p:grpSpPr>
            <a:xfrm>
              <a:off x="532106" y="687010"/>
              <a:ext cx="8745538" cy="223839"/>
              <a:chOff x="0" y="0"/>
              <a:chExt cx="8745537" cy="223837"/>
            </a:xfrm>
          </p:grpSpPr>
          <p:sp>
            <p:nvSpPr>
              <p:cNvPr id="3261"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62"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266" name="Group 88"/>
            <p:cNvGrpSpPr/>
            <p:nvPr/>
          </p:nvGrpSpPr>
          <p:grpSpPr>
            <a:xfrm>
              <a:off x="424156" y="596523"/>
              <a:ext cx="8745538" cy="223838"/>
              <a:chOff x="0" y="0"/>
              <a:chExt cx="8745537" cy="223837"/>
            </a:xfrm>
          </p:grpSpPr>
          <p:sp>
            <p:nvSpPr>
              <p:cNvPr id="3264"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65"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3267"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3273" name="Group 92"/>
            <p:cNvGrpSpPr/>
            <p:nvPr/>
          </p:nvGrpSpPr>
          <p:grpSpPr>
            <a:xfrm>
              <a:off x="579241" y="366407"/>
              <a:ext cx="1124880" cy="1123270"/>
              <a:chOff x="0" y="0"/>
              <a:chExt cx="1124878" cy="1123268"/>
            </a:xfrm>
          </p:grpSpPr>
          <p:sp>
            <p:nvSpPr>
              <p:cNvPr id="3268"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69"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70"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71"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72"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3275" name="Title Text"/>
          <p:cNvSpPr txBox="1">
            <a:spLocks noGrp="1"/>
          </p:cNvSpPr>
          <p:nvPr>
            <p:ph type="title"/>
          </p:nvPr>
        </p:nvSpPr>
        <p:spPr>
          <a:xfrm>
            <a:off x="838200" y="609600"/>
            <a:ext cx="7620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3276"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solidFill>
                  <a:srgbClr val="333333"/>
                </a:solidFill>
                <a:latin typeface="Arial Narrow"/>
                <a:ea typeface="Arial Narrow"/>
                <a:cs typeface="Arial Narrow"/>
                <a:sym typeface="Arial Narrow"/>
              </a:defRPr>
            </a:lvl1pPr>
            <a:lvl2pPr>
              <a:buChar char="–"/>
              <a:defRPr>
                <a:solidFill>
                  <a:srgbClr val="333333"/>
                </a:solidFill>
                <a:latin typeface="Arial Narrow"/>
                <a:ea typeface="Arial Narrow"/>
                <a:cs typeface="Arial Narrow"/>
                <a:sym typeface="Arial Narrow"/>
              </a:defRPr>
            </a:lvl2pPr>
            <a:lvl3pPr>
              <a:defRPr>
                <a:solidFill>
                  <a:srgbClr val="333333"/>
                </a:solidFill>
                <a:latin typeface="Arial Narrow"/>
                <a:ea typeface="Arial Narrow"/>
                <a:cs typeface="Arial Narrow"/>
                <a:sym typeface="Arial Narrow"/>
              </a:defRPr>
            </a:lvl3pPr>
            <a:lvl4pPr>
              <a:buChar char="–"/>
              <a:defRPr>
                <a:solidFill>
                  <a:srgbClr val="333333"/>
                </a:solidFill>
                <a:latin typeface="Arial Narrow"/>
                <a:ea typeface="Arial Narrow"/>
                <a:cs typeface="Arial Narrow"/>
                <a:sym typeface="Arial Narrow"/>
              </a:defRPr>
            </a:lvl4pPr>
            <a:lvl5pPr>
              <a:buChar char="»"/>
              <a:defRPr>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3277"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455431883"/>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x">
  <p:cSld name="11_Section Header">
    <p:bg>
      <p:bgPr>
        <a:solidFill>
          <a:srgbClr val="9CDCDA"/>
        </a:solidFill>
        <a:effectLst/>
      </p:bgPr>
    </p:bg>
    <p:spTree>
      <p:nvGrpSpPr>
        <p:cNvPr id="1" name=""/>
        <p:cNvGrpSpPr/>
        <p:nvPr/>
      </p:nvGrpSpPr>
      <p:grpSpPr>
        <a:xfrm>
          <a:off x="0" y="0"/>
          <a:ext cx="0" cy="0"/>
          <a:chOff x="0" y="0"/>
          <a:chExt cx="0" cy="0"/>
        </a:xfrm>
      </p:grpSpPr>
      <p:grpSp>
        <p:nvGrpSpPr>
          <p:cNvPr id="3379" name="Group 2"/>
          <p:cNvGrpSpPr/>
          <p:nvPr/>
        </p:nvGrpSpPr>
        <p:grpSpPr>
          <a:xfrm>
            <a:off x="-341607" y="-213936"/>
            <a:ext cx="9600389" cy="7485696"/>
            <a:chOff x="0" y="0"/>
            <a:chExt cx="9600387" cy="7485695"/>
          </a:xfrm>
        </p:grpSpPr>
        <p:grpSp>
          <p:nvGrpSpPr>
            <p:cNvPr id="3365" name="Group 3"/>
            <p:cNvGrpSpPr/>
            <p:nvPr/>
          </p:nvGrpSpPr>
          <p:grpSpPr>
            <a:xfrm>
              <a:off x="-1" y="0"/>
              <a:ext cx="9600389" cy="7485696"/>
              <a:chOff x="0" y="0"/>
              <a:chExt cx="9600387" cy="7485695"/>
            </a:xfrm>
          </p:grpSpPr>
          <p:sp>
            <p:nvSpPr>
              <p:cNvPr id="3284"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85"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86"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87"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88"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89"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90"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91"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92"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93"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94"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95"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96"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97"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98"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299"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00"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01"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02"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03"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04"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05"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06"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07"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08"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09"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10"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11"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12"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13"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14"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15"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16"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17"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18"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19"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20"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21"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22"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23"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24"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25"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26"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27"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28"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29"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30"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31"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32"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33"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34"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35"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36"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37"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38"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39"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40"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41"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42"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43"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44"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45"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46"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47"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48"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49"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50"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51"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52"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53"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54"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55"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56"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57"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58"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59"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60"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61"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62"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63"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64"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368" name="Group 85"/>
            <p:cNvGrpSpPr/>
            <p:nvPr/>
          </p:nvGrpSpPr>
          <p:grpSpPr>
            <a:xfrm>
              <a:off x="532106" y="687010"/>
              <a:ext cx="8745538" cy="223839"/>
              <a:chOff x="0" y="0"/>
              <a:chExt cx="8745537" cy="223837"/>
            </a:xfrm>
          </p:grpSpPr>
          <p:sp>
            <p:nvSpPr>
              <p:cNvPr id="3366"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67"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371" name="Group 88"/>
            <p:cNvGrpSpPr/>
            <p:nvPr/>
          </p:nvGrpSpPr>
          <p:grpSpPr>
            <a:xfrm>
              <a:off x="424156" y="596523"/>
              <a:ext cx="8745538" cy="223838"/>
              <a:chOff x="0" y="0"/>
              <a:chExt cx="8745537" cy="223837"/>
            </a:xfrm>
          </p:grpSpPr>
          <p:sp>
            <p:nvSpPr>
              <p:cNvPr id="3369"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70"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3372"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3378" name="Group 92"/>
            <p:cNvGrpSpPr/>
            <p:nvPr/>
          </p:nvGrpSpPr>
          <p:grpSpPr>
            <a:xfrm>
              <a:off x="579241" y="366407"/>
              <a:ext cx="1124880" cy="1123270"/>
              <a:chOff x="0" y="0"/>
              <a:chExt cx="1124878" cy="1123268"/>
            </a:xfrm>
          </p:grpSpPr>
          <p:sp>
            <p:nvSpPr>
              <p:cNvPr id="3373"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74"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75"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76"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77"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3380"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7572"/>
                </a:solidFill>
                <a:latin typeface="Arial Narrow"/>
                <a:ea typeface="Arial Narrow"/>
                <a:cs typeface="Arial Narrow"/>
                <a:sym typeface="Arial Narrow"/>
              </a:defRPr>
            </a:lvl1pPr>
          </a:lstStyle>
          <a:p>
            <a:r>
              <a:t>Title Text</a:t>
            </a:r>
          </a:p>
        </p:txBody>
      </p:sp>
      <p:sp>
        <p:nvSpPr>
          <p:cNvPr id="338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333333"/>
                </a:solidFill>
                <a:latin typeface="Arial Narrow"/>
                <a:ea typeface="Arial Narrow"/>
                <a:cs typeface="Arial Narrow"/>
                <a:sym typeface="Arial Narrow"/>
              </a:defRPr>
            </a:lvl1pPr>
            <a:lvl2pPr marL="0" indent="457200">
              <a:spcBef>
                <a:spcPts val="400"/>
              </a:spcBef>
              <a:buSzTx/>
              <a:buNone/>
              <a:defRPr sz="2000">
                <a:solidFill>
                  <a:srgbClr val="333333"/>
                </a:solidFill>
                <a:latin typeface="Arial Narrow"/>
                <a:ea typeface="Arial Narrow"/>
                <a:cs typeface="Arial Narrow"/>
                <a:sym typeface="Arial Narrow"/>
              </a:defRPr>
            </a:lvl2pPr>
            <a:lvl3pPr marL="0" indent="914400">
              <a:spcBef>
                <a:spcPts val="400"/>
              </a:spcBef>
              <a:buSzTx/>
              <a:buNone/>
              <a:defRPr sz="2000">
                <a:solidFill>
                  <a:srgbClr val="333333"/>
                </a:solidFill>
                <a:latin typeface="Arial Narrow"/>
                <a:ea typeface="Arial Narrow"/>
                <a:cs typeface="Arial Narrow"/>
                <a:sym typeface="Arial Narrow"/>
              </a:defRPr>
            </a:lvl3pPr>
            <a:lvl4pPr marL="0" indent="1371600">
              <a:spcBef>
                <a:spcPts val="400"/>
              </a:spcBef>
              <a:buSzTx/>
              <a:buNone/>
              <a:defRPr sz="2000">
                <a:solidFill>
                  <a:srgbClr val="333333"/>
                </a:solidFill>
                <a:latin typeface="Arial Narrow"/>
                <a:ea typeface="Arial Narrow"/>
                <a:cs typeface="Arial Narrow"/>
                <a:sym typeface="Arial Narrow"/>
              </a:defRPr>
            </a:lvl4pPr>
            <a:lvl5pPr marL="0" indent="1828800">
              <a:spcBef>
                <a:spcPts val="400"/>
              </a:spcBef>
              <a:buSzTx/>
              <a:buNone/>
              <a:defRPr sz="2000">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3382"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119768061"/>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x">
  <p:cSld name="12_Two Content">
    <p:bg>
      <p:bgPr>
        <a:solidFill>
          <a:srgbClr val="9CDCDA"/>
        </a:solidFill>
        <a:effectLst/>
      </p:bgPr>
    </p:bg>
    <p:spTree>
      <p:nvGrpSpPr>
        <p:cNvPr id="1" name=""/>
        <p:cNvGrpSpPr/>
        <p:nvPr/>
      </p:nvGrpSpPr>
      <p:grpSpPr>
        <a:xfrm>
          <a:off x="0" y="0"/>
          <a:ext cx="0" cy="0"/>
          <a:chOff x="0" y="0"/>
          <a:chExt cx="0" cy="0"/>
        </a:xfrm>
      </p:grpSpPr>
      <p:grpSp>
        <p:nvGrpSpPr>
          <p:cNvPr id="3484" name="Group 2"/>
          <p:cNvGrpSpPr/>
          <p:nvPr/>
        </p:nvGrpSpPr>
        <p:grpSpPr>
          <a:xfrm>
            <a:off x="-341607" y="-213936"/>
            <a:ext cx="9600389" cy="7485696"/>
            <a:chOff x="0" y="0"/>
            <a:chExt cx="9600387" cy="7485695"/>
          </a:xfrm>
        </p:grpSpPr>
        <p:grpSp>
          <p:nvGrpSpPr>
            <p:cNvPr id="3470" name="Group 3"/>
            <p:cNvGrpSpPr/>
            <p:nvPr/>
          </p:nvGrpSpPr>
          <p:grpSpPr>
            <a:xfrm>
              <a:off x="-1" y="0"/>
              <a:ext cx="9600389" cy="7485696"/>
              <a:chOff x="0" y="0"/>
              <a:chExt cx="9600387" cy="7485695"/>
            </a:xfrm>
          </p:grpSpPr>
          <p:sp>
            <p:nvSpPr>
              <p:cNvPr id="3389"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90"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91"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92"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93"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94"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95"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96"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97"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98"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399"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00"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01"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02"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03"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04"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05"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06"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07"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08"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09"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10"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11"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12"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13"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14"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15"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16"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17"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18"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19"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20"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21"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22"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23"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24"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25"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26"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27"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28"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29"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30"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31"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32"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33"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34"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35"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36"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37"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38"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39"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40"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41"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42"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43"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44"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45"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46"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47"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48"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49"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50"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51"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52"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53"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54"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55"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56"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57"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58"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59"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60"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61"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62"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63"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64"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65"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66"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67"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68"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69"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473" name="Group 85"/>
            <p:cNvGrpSpPr/>
            <p:nvPr/>
          </p:nvGrpSpPr>
          <p:grpSpPr>
            <a:xfrm>
              <a:off x="532106" y="687010"/>
              <a:ext cx="8745538" cy="223839"/>
              <a:chOff x="0" y="0"/>
              <a:chExt cx="8745537" cy="223837"/>
            </a:xfrm>
          </p:grpSpPr>
          <p:sp>
            <p:nvSpPr>
              <p:cNvPr id="3471"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72"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476" name="Group 88"/>
            <p:cNvGrpSpPr/>
            <p:nvPr/>
          </p:nvGrpSpPr>
          <p:grpSpPr>
            <a:xfrm>
              <a:off x="424156" y="596523"/>
              <a:ext cx="8745538" cy="223838"/>
              <a:chOff x="0" y="0"/>
              <a:chExt cx="8745537" cy="223837"/>
            </a:xfrm>
          </p:grpSpPr>
          <p:sp>
            <p:nvSpPr>
              <p:cNvPr id="3474"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75"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3477"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3483" name="Group 92"/>
            <p:cNvGrpSpPr/>
            <p:nvPr/>
          </p:nvGrpSpPr>
          <p:grpSpPr>
            <a:xfrm>
              <a:off x="579241" y="366407"/>
              <a:ext cx="1124880" cy="1123270"/>
              <a:chOff x="0" y="0"/>
              <a:chExt cx="1124878" cy="1123268"/>
            </a:xfrm>
          </p:grpSpPr>
          <p:sp>
            <p:nvSpPr>
              <p:cNvPr id="3478"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79"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80"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81"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82"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3485" name="Title Text"/>
          <p:cNvSpPr txBox="1">
            <a:spLocks noGrp="1"/>
          </p:cNvSpPr>
          <p:nvPr>
            <p:ph type="title"/>
          </p:nvPr>
        </p:nvSpPr>
        <p:spPr>
          <a:xfrm>
            <a:off x="838200" y="609600"/>
            <a:ext cx="7620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3486"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solidFill>
                  <a:srgbClr val="333333"/>
                </a:solidFill>
                <a:latin typeface="Arial Narrow"/>
                <a:ea typeface="Arial Narrow"/>
                <a:cs typeface="Arial Narrow"/>
                <a:sym typeface="Arial Narrow"/>
              </a:defRPr>
            </a:lvl1pPr>
            <a:lvl2pPr marL="790575" indent="-333375">
              <a:spcBef>
                <a:spcPts val="600"/>
              </a:spcBef>
              <a:buChar char="–"/>
              <a:defRPr sz="2800">
                <a:solidFill>
                  <a:srgbClr val="333333"/>
                </a:solidFill>
                <a:latin typeface="Arial Narrow"/>
                <a:ea typeface="Arial Narrow"/>
                <a:cs typeface="Arial Narrow"/>
                <a:sym typeface="Arial Narrow"/>
              </a:defRPr>
            </a:lvl2pPr>
            <a:lvl3pPr marL="1234439" indent="-320039">
              <a:spcBef>
                <a:spcPts val="600"/>
              </a:spcBef>
              <a:defRPr sz="2800">
                <a:solidFill>
                  <a:srgbClr val="333333"/>
                </a:solidFill>
                <a:latin typeface="Arial Narrow"/>
                <a:ea typeface="Arial Narrow"/>
                <a:cs typeface="Arial Narrow"/>
                <a:sym typeface="Arial Narrow"/>
              </a:defRPr>
            </a:lvl3pPr>
            <a:lvl4pPr marL="1727200" indent="-355600">
              <a:spcBef>
                <a:spcPts val="600"/>
              </a:spcBef>
              <a:buChar char="–"/>
              <a:defRPr sz="2800">
                <a:solidFill>
                  <a:srgbClr val="333333"/>
                </a:solidFill>
                <a:latin typeface="Arial Narrow"/>
                <a:ea typeface="Arial Narrow"/>
                <a:cs typeface="Arial Narrow"/>
                <a:sym typeface="Arial Narrow"/>
              </a:defRPr>
            </a:lvl4pPr>
            <a:lvl5pPr marL="2184400" indent="-355600">
              <a:spcBef>
                <a:spcPts val="600"/>
              </a:spcBef>
              <a:buChar char="»"/>
              <a:defRPr sz="2800">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3487"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708032937"/>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x">
  <p:cSld name="11_Comparison">
    <p:bg>
      <p:bgPr>
        <a:solidFill>
          <a:srgbClr val="9CDCDA"/>
        </a:solidFill>
        <a:effectLst/>
      </p:bgPr>
    </p:bg>
    <p:spTree>
      <p:nvGrpSpPr>
        <p:cNvPr id="1" name=""/>
        <p:cNvGrpSpPr/>
        <p:nvPr/>
      </p:nvGrpSpPr>
      <p:grpSpPr>
        <a:xfrm>
          <a:off x="0" y="0"/>
          <a:ext cx="0" cy="0"/>
          <a:chOff x="0" y="0"/>
          <a:chExt cx="0" cy="0"/>
        </a:xfrm>
      </p:grpSpPr>
      <p:grpSp>
        <p:nvGrpSpPr>
          <p:cNvPr id="3589" name="Group 2"/>
          <p:cNvGrpSpPr/>
          <p:nvPr/>
        </p:nvGrpSpPr>
        <p:grpSpPr>
          <a:xfrm>
            <a:off x="-341607" y="-213936"/>
            <a:ext cx="9600389" cy="7485696"/>
            <a:chOff x="0" y="0"/>
            <a:chExt cx="9600387" cy="7485695"/>
          </a:xfrm>
        </p:grpSpPr>
        <p:grpSp>
          <p:nvGrpSpPr>
            <p:cNvPr id="3575" name="Group 3"/>
            <p:cNvGrpSpPr/>
            <p:nvPr/>
          </p:nvGrpSpPr>
          <p:grpSpPr>
            <a:xfrm>
              <a:off x="-1" y="0"/>
              <a:ext cx="9600389" cy="7485696"/>
              <a:chOff x="0" y="0"/>
              <a:chExt cx="9600387" cy="7485695"/>
            </a:xfrm>
          </p:grpSpPr>
          <p:sp>
            <p:nvSpPr>
              <p:cNvPr id="3494"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95"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96"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97"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98"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499"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00"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01"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02"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03"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04"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05"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06"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07"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08"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09"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10"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11"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12"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13"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14"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15"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16"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17"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18"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19"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20"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21"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22"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23"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24"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25"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26"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27"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28"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29"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30"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31"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32"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33"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34"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35"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36"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37"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38"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39"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40"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41"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42"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43"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44"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45"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46"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47"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48"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49"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50"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51"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52"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53"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54"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55"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56"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57"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58"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59"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60"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61"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62"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63"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64"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65"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66"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67"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68"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69"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70"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71"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72"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73"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74"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578" name="Group 85"/>
            <p:cNvGrpSpPr/>
            <p:nvPr/>
          </p:nvGrpSpPr>
          <p:grpSpPr>
            <a:xfrm>
              <a:off x="532106" y="687010"/>
              <a:ext cx="8745538" cy="223839"/>
              <a:chOff x="0" y="0"/>
              <a:chExt cx="8745537" cy="223837"/>
            </a:xfrm>
          </p:grpSpPr>
          <p:sp>
            <p:nvSpPr>
              <p:cNvPr id="3576"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77"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581" name="Group 88"/>
            <p:cNvGrpSpPr/>
            <p:nvPr/>
          </p:nvGrpSpPr>
          <p:grpSpPr>
            <a:xfrm>
              <a:off x="424156" y="596523"/>
              <a:ext cx="8745538" cy="223838"/>
              <a:chOff x="0" y="0"/>
              <a:chExt cx="8745537" cy="223837"/>
            </a:xfrm>
          </p:grpSpPr>
          <p:sp>
            <p:nvSpPr>
              <p:cNvPr id="3579"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80"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3582"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3588" name="Group 92"/>
            <p:cNvGrpSpPr/>
            <p:nvPr/>
          </p:nvGrpSpPr>
          <p:grpSpPr>
            <a:xfrm>
              <a:off x="579241" y="366407"/>
              <a:ext cx="1124880" cy="1123270"/>
              <a:chOff x="0" y="0"/>
              <a:chExt cx="1124878" cy="1123268"/>
            </a:xfrm>
          </p:grpSpPr>
          <p:sp>
            <p:nvSpPr>
              <p:cNvPr id="3583"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84"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85"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86"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587"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3590" name="Title Text"/>
          <p:cNvSpPr txBox="1">
            <a:spLocks noGrp="1"/>
          </p:cNvSpPr>
          <p:nvPr>
            <p:ph type="title"/>
          </p:nvPr>
        </p:nvSpPr>
        <p:spPr>
          <a:xfrm>
            <a:off x="457200" y="274638"/>
            <a:ext cx="8229600" cy="1143001"/>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359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333333"/>
                </a:solidFill>
                <a:latin typeface="Arial Narrow"/>
                <a:ea typeface="Arial Narrow"/>
                <a:cs typeface="Arial Narrow"/>
                <a:sym typeface="Arial Narrow"/>
              </a:defRPr>
            </a:lvl1pPr>
            <a:lvl2pPr marL="0" indent="457200">
              <a:spcBef>
                <a:spcPts val="500"/>
              </a:spcBef>
              <a:buSzTx/>
              <a:buNone/>
              <a:defRPr sz="2400" b="1">
                <a:solidFill>
                  <a:srgbClr val="333333"/>
                </a:solidFill>
                <a:latin typeface="Arial Narrow"/>
                <a:ea typeface="Arial Narrow"/>
                <a:cs typeface="Arial Narrow"/>
                <a:sym typeface="Arial Narrow"/>
              </a:defRPr>
            </a:lvl2pPr>
            <a:lvl3pPr marL="0" indent="914400">
              <a:spcBef>
                <a:spcPts val="500"/>
              </a:spcBef>
              <a:buSzTx/>
              <a:buNone/>
              <a:defRPr sz="2400" b="1">
                <a:solidFill>
                  <a:srgbClr val="333333"/>
                </a:solidFill>
                <a:latin typeface="Arial Narrow"/>
                <a:ea typeface="Arial Narrow"/>
                <a:cs typeface="Arial Narrow"/>
                <a:sym typeface="Arial Narrow"/>
              </a:defRPr>
            </a:lvl3pPr>
            <a:lvl4pPr marL="0" indent="1371600">
              <a:spcBef>
                <a:spcPts val="500"/>
              </a:spcBef>
              <a:buSzTx/>
              <a:buNone/>
              <a:defRPr sz="2400" b="1">
                <a:solidFill>
                  <a:srgbClr val="333333"/>
                </a:solidFill>
                <a:latin typeface="Arial Narrow"/>
                <a:ea typeface="Arial Narrow"/>
                <a:cs typeface="Arial Narrow"/>
                <a:sym typeface="Arial Narrow"/>
              </a:defRPr>
            </a:lvl4pPr>
            <a:lvl5pPr marL="0" indent="1828800">
              <a:spcBef>
                <a:spcPts val="500"/>
              </a:spcBef>
              <a:buSzTx/>
              <a:buNone/>
              <a:defRPr sz="2400" b="1">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359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333333"/>
                </a:solidFill>
                <a:latin typeface="Arial Narrow"/>
                <a:ea typeface="Arial Narrow"/>
                <a:cs typeface="Arial Narrow"/>
                <a:sym typeface="Arial Narrow"/>
              </a:defRPr>
            </a:pPr>
            <a:endParaRPr/>
          </a:p>
        </p:txBody>
      </p:sp>
      <p:sp>
        <p:nvSpPr>
          <p:cNvPr id="3593"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51126730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78C8C1-D9FE-9B40-B4C1-5E992C6174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5533CE5-68EA-4640-A802-B4A45B96E0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00F80B0-1730-954F-B707-FB7A632E6A45}"/>
              </a:ext>
            </a:extLst>
          </p:cNvPr>
          <p:cNvSpPr>
            <a:spLocks noGrp="1" noChangeArrowheads="1"/>
          </p:cNvSpPr>
          <p:nvPr>
            <p:ph type="sldNum" sz="quarter" idx="12"/>
          </p:nvPr>
        </p:nvSpPr>
        <p:spPr>
          <a:ln/>
        </p:spPr>
        <p:txBody>
          <a:bodyPr/>
          <a:lstStyle>
            <a:lvl1pPr>
              <a:defRPr/>
            </a:lvl1pPr>
          </a:lstStyle>
          <a:p>
            <a:fld id="{394C4070-B61D-BD4B-AC64-C5CA166FC7CD}" type="slidenum">
              <a:rPr lang="en-US" altLang="en-US"/>
              <a:pPr/>
              <a:t>‹#›</a:t>
            </a:fld>
            <a:endParaRPr lang="en-US" altLang="en-US"/>
          </a:p>
        </p:txBody>
      </p:sp>
    </p:spTree>
    <p:extLst>
      <p:ext uri="{BB962C8B-B14F-4D97-AF65-F5344CB8AC3E}">
        <p14:creationId xmlns:p14="http://schemas.microsoft.com/office/powerpoint/2010/main" val="2258410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x">
  <p:cSld name="12_Title Only">
    <p:bg>
      <p:bgPr>
        <a:solidFill>
          <a:srgbClr val="9CDCDA"/>
        </a:solidFill>
        <a:effectLst/>
      </p:bgPr>
    </p:bg>
    <p:spTree>
      <p:nvGrpSpPr>
        <p:cNvPr id="1" name=""/>
        <p:cNvGrpSpPr/>
        <p:nvPr/>
      </p:nvGrpSpPr>
      <p:grpSpPr>
        <a:xfrm>
          <a:off x="0" y="0"/>
          <a:ext cx="0" cy="0"/>
          <a:chOff x="0" y="0"/>
          <a:chExt cx="0" cy="0"/>
        </a:xfrm>
      </p:grpSpPr>
      <p:grpSp>
        <p:nvGrpSpPr>
          <p:cNvPr id="3695" name="Group 2"/>
          <p:cNvGrpSpPr/>
          <p:nvPr/>
        </p:nvGrpSpPr>
        <p:grpSpPr>
          <a:xfrm>
            <a:off x="-341607" y="-213936"/>
            <a:ext cx="9600389" cy="7485696"/>
            <a:chOff x="0" y="0"/>
            <a:chExt cx="9600387" cy="7485695"/>
          </a:xfrm>
        </p:grpSpPr>
        <p:grpSp>
          <p:nvGrpSpPr>
            <p:cNvPr id="3681" name="Group 3"/>
            <p:cNvGrpSpPr/>
            <p:nvPr/>
          </p:nvGrpSpPr>
          <p:grpSpPr>
            <a:xfrm>
              <a:off x="-1" y="0"/>
              <a:ext cx="9600389" cy="7485696"/>
              <a:chOff x="0" y="0"/>
              <a:chExt cx="9600387" cy="7485695"/>
            </a:xfrm>
          </p:grpSpPr>
          <p:sp>
            <p:nvSpPr>
              <p:cNvPr id="3600"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01"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02"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03"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04"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05"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06"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07"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08"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09"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10"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11"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12"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13"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14"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15"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16"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17"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18"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19"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20"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21"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22"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23"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24"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25"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26"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27"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28"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29"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30"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31"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32"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33"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34"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35"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36"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37"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38"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39"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40"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41"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42"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43"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44"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45"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46"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47"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48"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49"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50"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51"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52"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53"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54"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55"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56"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57"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58"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59"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60"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61"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62"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63"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64"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65"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66"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67"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68"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69"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70"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71"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72"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73"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74"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75"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76"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77"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78"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79"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80"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684" name="Group 85"/>
            <p:cNvGrpSpPr/>
            <p:nvPr/>
          </p:nvGrpSpPr>
          <p:grpSpPr>
            <a:xfrm>
              <a:off x="532106" y="687010"/>
              <a:ext cx="8745538" cy="223839"/>
              <a:chOff x="0" y="0"/>
              <a:chExt cx="8745537" cy="223837"/>
            </a:xfrm>
          </p:grpSpPr>
          <p:sp>
            <p:nvSpPr>
              <p:cNvPr id="3682"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83"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687" name="Group 88"/>
            <p:cNvGrpSpPr/>
            <p:nvPr/>
          </p:nvGrpSpPr>
          <p:grpSpPr>
            <a:xfrm>
              <a:off x="424156" y="596523"/>
              <a:ext cx="8745538" cy="223838"/>
              <a:chOff x="0" y="0"/>
              <a:chExt cx="8745537" cy="223837"/>
            </a:xfrm>
          </p:grpSpPr>
          <p:sp>
            <p:nvSpPr>
              <p:cNvPr id="3685"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86"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3688"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3694" name="Group 92"/>
            <p:cNvGrpSpPr/>
            <p:nvPr/>
          </p:nvGrpSpPr>
          <p:grpSpPr>
            <a:xfrm>
              <a:off x="579241" y="366407"/>
              <a:ext cx="1124880" cy="1123270"/>
              <a:chOff x="0" y="0"/>
              <a:chExt cx="1124878" cy="1123268"/>
            </a:xfrm>
          </p:grpSpPr>
          <p:sp>
            <p:nvSpPr>
              <p:cNvPr id="3689"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90"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91"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92"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693"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3696" name="Title Text"/>
          <p:cNvSpPr txBox="1">
            <a:spLocks noGrp="1"/>
          </p:cNvSpPr>
          <p:nvPr>
            <p:ph type="title"/>
          </p:nvPr>
        </p:nvSpPr>
        <p:spPr>
          <a:xfrm>
            <a:off x="838200" y="609600"/>
            <a:ext cx="7620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3697"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043833530"/>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x">
  <p:cSld name="18_Blank">
    <p:bg>
      <p:bgPr>
        <a:solidFill>
          <a:srgbClr val="9CDCDA"/>
        </a:solidFill>
        <a:effectLst/>
      </p:bgPr>
    </p:bg>
    <p:spTree>
      <p:nvGrpSpPr>
        <p:cNvPr id="1" name=""/>
        <p:cNvGrpSpPr/>
        <p:nvPr/>
      </p:nvGrpSpPr>
      <p:grpSpPr>
        <a:xfrm>
          <a:off x="0" y="0"/>
          <a:ext cx="0" cy="0"/>
          <a:chOff x="0" y="0"/>
          <a:chExt cx="0" cy="0"/>
        </a:xfrm>
      </p:grpSpPr>
      <p:grpSp>
        <p:nvGrpSpPr>
          <p:cNvPr id="3799" name="Group 2"/>
          <p:cNvGrpSpPr/>
          <p:nvPr/>
        </p:nvGrpSpPr>
        <p:grpSpPr>
          <a:xfrm>
            <a:off x="-341607" y="-213936"/>
            <a:ext cx="9600389" cy="7485696"/>
            <a:chOff x="0" y="0"/>
            <a:chExt cx="9600387" cy="7485695"/>
          </a:xfrm>
        </p:grpSpPr>
        <p:grpSp>
          <p:nvGrpSpPr>
            <p:cNvPr id="3785" name="Group 3"/>
            <p:cNvGrpSpPr/>
            <p:nvPr/>
          </p:nvGrpSpPr>
          <p:grpSpPr>
            <a:xfrm>
              <a:off x="-1" y="0"/>
              <a:ext cx="9600389" cy="7485696"/>
              <a:chOff x="0" y="0"/>
              <a:chExt cx="9600387" cy="7485695"/>
            </a:xfrm>
          </p:grpSpPr>
          <p:sp>
            <p:nvSpPr>
              <p:cNvPr id="3704"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05"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06"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07"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08"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09"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10"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11"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12"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13"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14"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15"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16"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17"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18"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19"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20"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21"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22"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23"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24"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25"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26"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27"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28"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29"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30"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31"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32"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33"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34"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35"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36"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37"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38"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39"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40"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41"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42"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43"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44"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45"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46"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47"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48"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49"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50"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51"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52"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53"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54"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55"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56"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57"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58"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59"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60"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61"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62"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63"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64"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65"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66"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67"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68"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69"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70"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71"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72"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73"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74"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75"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76"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77"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78"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79"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80"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81"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82"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83"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84"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788" name="Group 85"/>
            <p:cNvGrpSpPr/>
            <p:nvPr/>
          </p:nvGrpSpPr>
          <p:grpSpPr>
            <a:xfrm>
              <a:off x="532106" y="687010"/>
              <a:ext cx="8745538" cy="223839"/>
              <a:chOff x="0" y="0"/>
              <a:chExt cx="8745537" cy="223837"/>
            </a:xfrm>
          </p:grpSpPr>
          <p:sp>
            <p:nvSpPr>
              <p:cNvPr id="3786"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87"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791" name="Group 88"/>
            <p:cNvGrpSpPr/>
            <p:nvPr/>
          </p:nvGrpSpPr>
          <p:grpSpPr>
            <a:xfrm>
              <a:off x="424156" y="596523"/>
              <a:ext cx="8745538" cy="223838"/>
              <a:chOff x="0" y="0"/>
              <a:chExt cx="8745537" cy="223837"/>
            </a:xfrm>
          </p:grpSpPr>
          <p:sp>
            <p:nvSpPr>
              <p:cNvPr id="3789"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90"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3792"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3798" name="Group 92"/>
            <p:cNvGrpSpPr/>
            <p:nvPr/>
          </p:nvGrpSpPr>
          <p:grpSpPr>
            <a:xfrm>
              <a:off x="579241" y="366407"/>
              <a:ext cx="1124880" cy="1123270"/>
              <a:chOff x="0" y="0"/>
              <a:chExt cx="1124878" cy="1123268"/>
            </a:xfrm>
          </p:grpSpPr>
          <p:sp>
            <p:nvSpPr>
              <p:cNvPr id="3793"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94"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95"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96"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797"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3800"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050491308"/>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x">
  <p:cSld name="11_Content with Caption">
    <p:bg>
      <p:bgPr>
        <a:solidFill>
          <a:srgbClr val="9CDCDA"/>
        </a:solidFill>
        <a:effectLst/>
      </p:bgPr>
    </p:bg>
    <p:spTree>
      <p:nvGrpSpPr>
        <p:cNvPr id="1" name=""/>
        <p:cNvGrpSpPr/>
        <p:nvPr/>
      </p:nvGrpSpPr>
      <p:grpSpPr>
        <a:xfrm>
          <a:off x="0" y="0"/>
          <a:ext cx="0" cy="0"/>
          <a:chOff x="0" y="0"/>
          <a:chExt cx="0" cy="0"/>
        </a:xfrm>
      </p:grpSpPr>
      <p:grpSp>
        <p:nvGrpSpPr>
          <p:cNvPr id="3902" name="Group 2"/>
          <p:cNvGrpSpPr/>
          <p:nvPr/>
        </p:nvGrpSpPr>
        <p:grpSpPr>
          <a:xfrm>
            <a:off x="-341607" y="-213936"/>
            <a:ext cx="9600389" cy="7485696"/>
            <a:chOff x="0" y="0"/>
            <a:chExt cx="9600387" cy="7485695"/>
          </a:xfrm>
        </p:grpSpPr>
        <p:grpSp>
          <p:nvGrpSpPr>
            <p:cNvPr id="3888" name="Group 3"/>
            <p:cNvGrpSpPr/>
            <p:nvPr/>
          </p:nvGrpSpPr>
          <p:grpSpPr>
            <a:xfrm>
              <a:off x="-1" y="0"/>
              <a:ext cx="9600389" cy="7485696"/>
              <a:chOff x="0" y="0"/>
              <a:chExt cx="9600387" cy="7485695"/>
            </a:xfrm>
          </p:grpSpPr>
          <p:sp>
            <p:nvSpPr>
              <p:cNvPr id="3807"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08"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09"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10"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11"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12"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13"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14"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15"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16"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17"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18"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19"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20"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21"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22"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23"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24"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25"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26"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27"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28"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29"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30"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31"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32"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33"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34"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35"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36"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37"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38"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39"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40"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41"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42"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43"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44"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45"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46"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47"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48"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49"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50"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51"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52"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53"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54"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55"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56"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57"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58"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59"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60"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61"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62"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63"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64"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65"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66"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67"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68"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69"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70"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71"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72"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73"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74"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75"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76"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77"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78"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79"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80"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81"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82"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83"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84"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85"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86"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87"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891" name="Group 85"/>
            <p:cNvGrpSpPr/>
            <p:nvPr/>
          </p:nvGrpSpPr>
          <p:grpSpPr>
            <a:xfrm>
              <a:off x="532106" y="687010"/>
              <a:ext cx="8745538" cy="223839"/>
              <a:chOff x="0" y="0"/>
              <a:chExt cx="8745537" cy="223837"/>
            </a:xfrm>
          </p:grpSpPr>
          <p:sp>
            <p:nvSpPr>
              <p:cNvPr id="3889"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90"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894" name="Group 88"/>
            <p:cNvGrpSpPr/>
            <p:nvPr/>
          </p:nvGrpSpPr>
          <p:grpSpPr>
            <a:xfrm>
              <a:off x="424156" y="596523"/>
              <a:ext cx="8745538" cy="223838"/>
              <a:chOff x="0" y="0"/>
              <a:chExt cx="8745537" cy="223837"/>
            </a:xfrm>
          </p:grpSpPr>
          <p:sp>
            <p:nvSpPr>
              <p:cNvPr id="3892"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93"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3895"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3901" name="Group 92"/>
            <p:cNvGrpSpPr/>
            <p:nvPr/>
          </p:nvGrpSpPr>
          <p:grpSpPr>
            <a:xfrm>
              <a:off x="579241" y="366407"/>
              <a:ext cx="1124880" cy="1123270"/>
              <a:chOff x="0" y="0"/>
              <a:chExt cx="1124878" cy="1123268"/>
            </a:xfrm>
          </p:grpSpPr>
          <p:sp>
            <p:nvSpPr>
              <p:cNvPr id="3896"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97"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98"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899"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00"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3903" name="Title Text"/>
          <p:cNvSpPr txBox="1">
            <a:spLocks noGrp="1"/>
          </p:cNvSpPr>
          <p:nvPr>
            <p:ph type="title"/>
          </p:nvPr>
        </p:nvSpPr>
        <p:spPr>
          <a:xfrm>
            <a:off x="457200" y="273050"/>
            <a:ext cx="3008314" cy="1162050"/>
          </a:xfrm>
          <a:prstGeom prst="rect">
            <a:avLst/>
          </a:prstGeom>
        </p:spPr>
        <p:txBody>
          <a:bodyPr/>
          <a:lstStyle>
            <a:lvl1pPr>
              <a:defRPr sz="2000" b="1">
                <a:solidFill>
                  <a:srgbClr val="007572"/>
                </a:solidFill>
                <a:latin typeface="Arial Narrow"/>
                <a:ea typeface="Arial Narrow"/>
                <a:cs typeface="Arial Narrow"/>
                <a:sym typeface="Arial Narrow"/>
              </a:defRPr>
            </a:lvl1pPr>
          </a:lstStyle>
          <a:p>
            <a:r>
              <a:t>Title Text</a:t>
            </a:r>
          </a:p>
        </p:txBody>
      </p:sp>
      <p:sp>
        <p:nvSpPr>
          <p:cNvPr id="390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solidFill>
                  <a:srgbClr val="333333"/>
                </a:solidFill>
                <a:latin typeface="Arial Narrow"/>
                <a:ea typeface="Arial Narrow"/>
                <a:cs typeface="Arial Narrow"/>
                <a:sym typeface="Arial Narrow"/>
              </a:defRPr>
            </a:lvl1pPr>
            <a:lvl2pPr>
              <a:buChar char="–"/>
              <a:defRPr>
                <a:solidFill>
                  <a:srgbClr val="333333"/>
                </a:solidFill>
                <a:latin typeface="Arial Narrow"/>
                <a:ea typeface="Arial Narrow"/>
                <a:cs typeface="Arial Narrow"/>
                <a:sym typeface="Arial Narrow"/>
              </a:defRPr>
            </a:lvl2pPr>
            <a:lvl3pPr>
              <a:defRPr>
                <a:solidFill>
                  <a:srgbClr val="333333"/>
                </a:solidFill>
                <a:latin typeface="Arial Narrow"/>
                <a:ea typeface="Arial Narrow"/>
                <a:cs typeface="Arial Narrow"/>
                <a:sym typeface="Arial Narrow"/>
              </a:defRPr>
            </a:lvl3pPr>
            <a:lvl4pPr>
              <a:buChar char="–"/>
              <a:defRPr>
                <a:solidFill>
                  <a:srgbClr val="333333"/>
                </a:solidFill>
                <a:latin typeface="Arial Narrow"/>
                <a:ea typeface="Arial Narrow"/>
                <a:cs typeface="Arial Narrow"/>
                <a:sym typeface="Arial Narrow"/>
              </a:defRPr>
            </a:lvl4pPr>
            <a:lvl5pPr>
              <a:buChar char="»"/>
              <a:defRPr>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390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rgbClr val="333333"/>
                </a:solidFill>
                <a:latin typeface="Arial Narrow"/>
                <a:ea typeface="Arial Narrow"/>
                <a:cs typeface="Arial Narrow"/>
                <a:sym typeface="Arial Narrow"/>
              </a:defRPr>
            </a:pPr>
            <a:endParaRPr/>
          </a:p>
        </p:txBody>
      </p:sp>
      <p:sp>
        <p:nvSpPr>
          <p:cNvPr id="390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181877707"/>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x">
  <p:cSld name="11_Picture with Caption">
    <p:bg>
      <p:bgPr>
        <a:solidFill>
          <a:srgbClr val="9CDCDA"/>
        </a:solidFill>
        <a:effectLst/>
      </p:bgPr>
    </p:bg>
    <p:spTree>
      <p:nvGrpSpPr>
        <p:cNvPr id="1" name=""/>
        <p:cNvGrpSpPr/>
        <p:nvPr/>
      </p:nvGrpSpPr>
      <p:grpSpPr>
        <a:xfrm>
          <a:off x="0" y="0"/>
          <a:ext cx="0" cy="0"/>
          <a:chOff x="0" y="0"/>
          <a:chExt cx="0" cy="0"/>
        </a:xfrm>
      </p:grpSpPr>
      <p:grpSp>
        <p:nvGrpSpPr>
          <p:cNvPr id="4008" name="Group 2"/>
          <p:cNvGrpSpPr/>
          <p:nvPr/>
        </p:nvGrpSpPr>
        <p:grpSpPr>
          <a:xfrm>
            <a:off x="-341607" y="-213936"/>
            <a:ext cx="9600389" cy="7485696"/>
            <a:chOff x="0" y="0"/>
            <a:chExt cx="9600387" cy="7485695"/>
          </a:xfrm>
        </p:grpSpPr>
        <p:grpSp>
          <p:nvGrpSpPr>
            <p:cNvPr id="3994" name="Group 3"/>
            <p:cNvGrpSpPr/>
            <p:nvPr/>
          </p:nvGrpSpPr>
          <p:grpSpPr>
            <a:xfrm>
              <a:off x="-1" y="0"/>
              <a:ext cx="9600389" cy="7485696"/>
              <a:chOff x="0" y="0"/>
              <a:chExt cx="9600387" cy="7485695"/>
            </a:xfrm>
          </p:grpSpPr>
          <p:sp>
            <p:nvSpPr>
              <p:cNvPr id="3913"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14"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15"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16"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17"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18"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19"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20"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21"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22"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23"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24"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25"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26"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27"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28"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29"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30"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31"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32"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33"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34"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35"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36"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37"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38"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39"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40"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41"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42"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43"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44"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45"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46"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47"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48"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49"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50"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51"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52"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53"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54"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55"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56"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57"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58"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59"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60"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61"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62"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63"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64"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65"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66"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67"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68"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69"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70"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71"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72"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73"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74"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75"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76"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77"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78"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79"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80"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81"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82"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83"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84"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85"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86"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87"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88"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89"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90"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91"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92"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93"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3997" name="Group 85"/>
            <p:cNvGrpSpPr/>
            <p:nvPr/>
          </p:nvGrpSpPr>
          <p:grpSpPr>
            <a:xfrm>
              <a:off x="532106" y="687010"/>
              <a:ext cx="8745538" cy="223839"/>
              <a:chOff x="0" y="0"/>
              <a:chExt cx="8745537" cy="223837"/>
            </a:xfrm>
          </p:grpSpPr>
          <p:sp>
            <p:nvSpPr>
              <p:cNvPr id="3995"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96"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4000" name="Group 88"/>
            <p:cNvGrpSpPr/>
            <p:nvPr/>
          </p:nvGrpSpPr>
          <p:grpSpPr>
            <a:xfrm>
              <a:off x="424156" y="596523"/>
              <a:ext cx="8745538" cy="223838"/>
              <a:chOff x="0" y="0"/>
              <a:chExt cx="8745537" cy="223837"/>
            </a:xfrm>
          </p:grpSpPr>
          <p:sp>
            <p:nvSpPr>
              <p:cNvPr id="3998"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3999"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4001"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4007" name="Group 92"/>
            <p:cNvGrpSpPr/>
            <p:nvPr/>
          </p:nvGrpSpPr>
          <p:grpSpPr>
            <a:xfrm>
              <a:off x="579241" y="366407"/>
              <a:ext cx="1124880" cy="1123270"/>
              <a:chOff x="0" y="0"/>
              <a:chExt cx="1124878" cy="1123268"/>
            </a:xfrm>
          </p:grpSpPr>
          <p:sp>
            <p:nvSpPr>
              <p:cNvPr id="4002"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4003"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4004"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4005"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4006"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4009" name="Title Text"/>
          <p:cNvSpPr txBox="1">
            <a:spLocks noGrp="1"/>
          </p:cNvSpPr>
          <p:nvPr>
            <p:ph type="title"/>
          </p:nvPr>
        </p:nvSpPr>
        <p:spPr>
          <a:xfrm>
            <a:off x="1792288" y="4800600"/>
            <a:ext cx="5486401" cy="566738"/>
          </a:xfrm>
          <a:prstGeom prst="rect">
            <a:avLst/>
          </a:prstGeom>
        </p:spPr>
        <p:txBody>
          <a:bodyPr/>
          <a:lstStyle>
            <a:lvl1pPr>
              <a:defRPr sz="2000" b="1">
                <a:solidFill>
                  <a:srgbClr val="007572"/>
                </a:solidFill>
                <a:latin typeface="Arial Narrow"/>
                <a:ea typeface="Arial Narrow"/>
                <a:cs typeface="Arial Narrow"/>
                <a:sym typeface="Arial Narrow"/>
              </a:defRPr>
            </a:lvl1pPr>
          </a:lstStyle>
          <a:p>
            <a:r>
              <a:t>Title Text</a:t>
            </a:r>
          </a:p>
        </p:txBody>
      </p:sp>
      <p:sp>
        <p:nvSpPr>
          <p:cNvPr id="4010"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4011"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333333"/>
                </a:solidFill>
                <a:latin typeface="Arial Narrow"/>
                <a:ea typeface="Arial Narrow"/>
                <a:cs typeface="Arial Narrow"/>
                <a:sym typeface="Arial Narrow"/>
              </a:defRPr>
            </a:lvl1pPr>
            <a:lvl2pPr marL="0" indent="457200">
              <a:spcBef>
                <a:spcPts val="300"/>
              </a:spcBef>
              <a:buSzTx/>
              <a:buNone/>
              <a:defRPr sz="1400">
                <a:solidFill>
                  <a:srgbClr val="333333"/>
                </a:solidFill>
                <a:latin typeface="Arial Narrow"/>
                <a:ea typeface="Arial Narrow"/>
                <a:cs typeface="Arial Narrow"/>
                <a:sym typeface="Arial Narrow"/>
              </a:defRPr>
            </a:lvl2pPr>
            <a:lvl3pPr marL="0" indent="914400">
              <a:spcBef>
                <a:spcPts val="300"/>
              </a:spcBef>
              <a:buSzTx/>
              <a:buNone/>
              <a:defRPr sz="1400">
                <a:solidFill>
                  <a:srgbClr val="333333"/>
                </a:solidFill>
                <a:latin typeface="Arial Narrow"/>
                <a:ea typeface="Arial Narrow"/>
                <a:cs typeface="Arial Narrow"/>
                <a:sym typeface="Arial Narrow"/>
              </a:defRPr>
            </a:lvl3pPr>
            <a:lvl4pPr marL="0" indent="1371600">
              <a:spcBef>
                <a:spcPts val="300"/>
              </a:spcBef>
              <a:buSzTx/>
              <a:buNone/>
              <a:defRPr sz="1400">
                <a:solidFill>
                  <a:srgbClr val="333333"/>
                </a:solidFill>
                <a:latin typeface="Arial Narrow"/>
                <a:ea typeface="Arial Narrow"/>
                <a:cs typeface="Arial Narrow"/>
                <a:sym typeface="Arial Narrow"/>
              </a:defRPr>
            </a:lvl4pPr>
            <a:lvl5pPr marL="0" indent="1828800">
              <a:spcBef>
                <a:spcPts val="300"/>
              </a:spcBef>
              <a:buSzTx/>
              <a:buNone/>
              <a:defRPr sz="1400">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4012"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480634308"/>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x">
  <p:cSld name="21_Title Slide">
    <p:spTree>
      <p:nvGrpSpPr>
        <p:cNvPr id="1" name=""/>
        <p:cNvGrpSpPr/>
        <p:nvPr/>
      </p:nvGrpSpPr>
      <p:grpSpPr>
        <a:xfrm>
          <a:off x="0" y="0"/>
          <a:ext cx="0" cy="0"/>
          <a:chOff x="0" y="0"/>
          <a:chExt cx="0" cy="0"/>
        </a:xfrm>
      </p:grpSpPr>
      <p:grpSp>
        <p:nvGrpSpPr>
          <p:cNvPr id="4021" name="Group 7"/>
          <p:cNvGrpSpPr/>
          <p:nvPr/>
        </p:nvGrpSpPr>
        <p:grpSpPr>
          <a:xfrm>
            <a:off x="0" y="0"/>
            <a:ext cx="6362700" cy="6858000"/>
            <a:chOff x="0" y="0"/>
            <a:chExt cx="6362700" cy="6858000"/>
          </a:xfrm>
        </p:grpSpPr>
        <p:pic>
          <p:nvPicPr>
            <p:cNvPr id="4019" name="Picture 8" descr="Picture 8"/>
            <p:cNvPicPr>
              <a:picLocks noChangeAspect="1"/>
            </p:cNvPicPr>
            <p:nvPr/>
          </p:nvPicPr>
          <p:blipFill>
            <a:blip r:embed="rId2" cstate="print"/>
            <a:stretch>
              <a:fillRect/>
            </a:stretch>
          </p:blipFill>
          <p:spPr>
            <a:xfrm>
              <a:off x="0" y="0"/>
              <a:ext cx="685800" cy="6858000"/>
            </a:xfrm>
            <a:prstGeom prst="rect">
              <a:avLst/>
            </a:prstGeom>
            <a:ln w="12700" cap="flat">
              <a:noFill/>
              <a:miter lim="400000"/>
            </a:ln>
            <a:effectLst/>
          </p:spPr>
        </p:pic>
        <p:pic>
          <p:nvPicPr>
            <p:cNvPr id="4020" name="Picture 9" descr="Picture 9"/>
            <p:cNvPicPr>
              <a:picLocks noChangeAspect="1"/>
            </p:cNvPicPr>
            <p:nvPr/>
          </p:nvPicPr>
          <p:blipFill>
            <a:blip r:embed="rId3" cstate="print"/>
            <a:stretch>
              <a:fillRect/>
            </a:stretch>
          </p:blipFill>
          <p:spPr>
            <a:xfrm>
              <a:off x="3505200" y="5715000"/>
              <a:ext cx="2857500" cy="95250"/>
            </a:xfrm>
            <a:prstGeom prst="rect">
              <a:avLst/>
            </a:prstGeom>
            <a:ln w="12700" cap="flat">
              <a:noFill/>
              <a:miter lim="400000"/>
            </a:ln>
            <a:effectLst/>
          </p:spPr>
        </p:pic>
      </p:grpSp>
      <p:pic>
        <p:nvPicPr>
          <p:cNvPr id="4022" name="Picture 10" descr="Picture 10"/>
          <p:cNvPicPr>
            <a:picLocks noChangeAspect="1"/>
          </p:cNvPicPr>
          <p:nvPr/>
        </p:nvPicPr>
        <p:blipFill>
          <a:blip r:embed="rId4" cstate="print"/>
          <a:stretch>
            <a:fillRect/>
          </a:stretch>
        </p:blipFill>
        <p:spPr>
          <a:xfrm>
            <a:off x="1981200" y="3657600"/>
            <a:ext cx="5715000" cy="95250"/>
          </a:xfrm>
          <a:prstGeom prst="rect">
            <a:avLst/>
          </a:prstGeom>
          <a:ln w="12700">
            <a:miter lim="400000"/>
          </a:ln>
        </p:spPr>
      </p:pic>
      <p:sp>
        <p:nvSpPr>
          <p:cNvPr id="4023" name="Title Text"/>
          <p:cNvSpPr txBox="1">
            <a:spLocks noGrp="1"/>
          </p:cNvSpPr>
          <p:nvPr>
            <p:ph type="title"/>
          </p:nvPr>
        </p:nvSpPr>
        <p:spPr>
          <a:xfrm>
            <a:off x="1752600" y="990600"/>
            <a:ext cx="6400800" cy="2514600"/>
          </a:xfrm>
          <a:prstGeom prst="rect">
            <a:avLst/>
          </a:prstGeom>
        </p:spPr>
        <p:txBody>
          <a:bodyPr/>
          <a:lstStyle>
            <a:lvl1pPr algn="ctr"/>
          </a:lstStyle>
          <a:p>
            <a:r>
              <a:t>Title Text</a:t>
            </a:r>
          </a:p>
        </p:txBody>
      </p:sp>
      <p:sp>
        <p:nvSpPr>
          <p:cNvPr id="4024" name="Body Level One…"/>
          <p:cNvSpPr txBox="1">
            <a:spLocks noGrp="1"/>
          </p:cNvSpPr>
          <p:nvPr>
            <p:ph type="body" sz="quarter" idx="1"/>
          </p:nvPr>
        </p:nvSpPr>
        <p:spPr>
          <a:xfrm>
            <a:off x="1752600" y="3886200"/>
            <a:ext cx="6400800" cy="1752600"/>
          </a:xfrm>
          <a:prstGeom prst="rect">
            <a:avLst/>
          </a:prstGeom>
        </p:spPr>
        <p:txBody>
          <a:bodyPr>
            <a:normAutofit/>
          </a:bodyPr>
          <a:lstStyle>
            <a:lvl1pPr marL="0" indent="0" algn="ctr">
              <a:buSzTx/>
              <a:buNone/>
            </a:lvl1pPr>
            <a:lvl2pPr algn="ctr">
              <a:buBlip>
                <a:blip r:embed="rId5"/>
              </a:buBlip>
            </a:lvl2pP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4025" name="Slide Number"/>
          <p:cNvSpPr txBox="1">
            <a:spLocks noGrp="1"/>
          </p:cNvSpPr>
          <p:nvPr>
            <p:ph type="sldNum" sz="quarter" idx="2"/>
          </p:nvPr>
        </p:nvSpPr>
        <p:spPr>
          <a:xfrm>
            <a:off x="8613492" y="6569176"/>
            <a:ext cx="301909" cy="288825"/>
          </a:xfrm>
          <a:prstGeom prst="rect">
            <a:avLst/>
          </a:prstGeom>
        </p:spPr>
        <p:txBody>
          <a:bodyPr/>
          <a:lstStyle>
            <a:lvl1pPr algn="r">
              <a:defRPr b="1"/>
            </a:lvl1pPr>
          </a:lstStyle>
          <a:p>
            <a:fld id="{86CB4B4D-7CA3-9044-876B-883B54F8677D}" type="slidenum">
              <a:rPr/>
              <a:pPr/>
              <a:t>‹#›</a:t>
            </a:fld>
            <a:endParaRPr/>
          </a:p>
        </p:txBody>
      </p:sp>
    </p:spTree>
    <p:extLst>
      <p:ext uri="{BB962C8B-B14F-4D97-AF65-F5344CB8AC3E}">
        <p14:creationId xmlns:p14="http://schemas.microsoft.com/office/powerpoint/2010/main" val="612415802"/>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tx">
  <p:cSld name="18_Title and Content">
    <p:spTree>
      <p:nvGrpSpPr>
        <p:cNvPr id="1" name=""/>
        <p:cNvGrpSpPr/>
        <p:nvPr/>
      </p:nvGrpSpPr>
      <p:grpSpPr>
        <a:xfrm>
          <a:off x="0" y="0"/>
          <a:ext cx="0" cy="0"/>
          <a:chOff x="0" y="0"/>
          <a:chExt cx="0" cy="0"/>
        </a:xfrm>
      </p:grpSpPr>
      <p:sp>
        <p:nvSpPr>
          <p:cNvPr id="4032" name="Title Text"/>
          <p:cNvSpPr txBox="1">
            <a:spLocks noGrp="1"/>
          </p:cNvSpPr>
          <p:nvPr>
            <p:ph type="title"/>
          </p:nvPr>
        </p:nvSpPr>
        <p:spPr>
          <a:prstGeom prst="rect">
            <a:avLst/>
          </a:prstGeom>
        </p:spPr>
        <p:txBody>
          <a:bodyPr/>
          <a:lstStyle/>
          <a:p>
            <a:r>
              <a:t>Title Text</a:t>
            </a:r>
          </a:p>
        </p:txBody>
      </p:sp>
      <p:sp>
        <p:nvSpPr>
          <p:cNvPr id="4033" name="Body Level One…"/>
          <p:cNvSpPr txBox="1">
            <a:spLocks noGrp="1"/>
          </p:cNvSpPr>
          <p:nvPr>
            <p:ph type="body" idx="1"/>
          </p:nvPr>
        </p:nvSpPr>
        <p:spPr>
          <a:xfrm>
            <a:off x="1062037" y="1766888"/>
            <a:ext cx="7769226" cy="41132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4034"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786388094"/>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tx">
  <p:cSld name="12_Section Header">
    <p:spTree>
      <p:nvGrpSpPr>
        <p:cNvPr id="1" name=""/>
        <p:cNvGrpSpPr/>
        <p:nvPr/>
      </p:nvGrpSpPr>
      <p:grpSpPr>
        <a:xfrm>
          <a:off x="0" y="0"/>
          <a:ext cx="0" cy="0"/>
          <a:chOff x="0" y="0"/>
          <a:chExt cx="0" cy="0"/>
        </a:xfrm>
      </p:grpSpPr>
      <p:sp>
        <p:nvSpPr>
          <p:cNvPr id="4041" name="Title Text"/>
          <p:cNvSpPr txBox="1">
            <a:spLocks noGrp="1"/>
          </p:cNvSpPr>
          <p:nvPr>
            <p:ph type="title"/>
          </p:nvPr>
        </p:nvSpPr>
        <p:spPr>
          <a:xfrm>
            <a:off x="722312" y="4406900"/>
            <a:ext cx="7772401" cy="1362075"/>
          </a:xfrm>
          <a:prstGeom prst="rect">
            <a:avLst/>
          </a:prstGeom>
        </p:spPr>
        <p:txBody>
          <a:bodyPr anchor="t"/>
          <a:lstStyle>
            <a:lvl1pPr>
              <a:defRPr sz="4000" b="1" cap="all"/>
            </a:lvl1pPr>
          </a:lstStyle>
          <a:p>
            <a:r>
              <a:t>Title Text</a:t>
            </a:r>
          </a:p>
        </p:txBody>
      </p:sp>
      <p:sp>
        <p:nvSpPr>
          <p:cNvPr id="404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4043"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3204180804"/>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tx">
  <p:cSld name="13_Two Content">
    <p:spTree>
      <p:nvGrpSpPr>
        <p:cNvPr id="1" name=""/>
        <p:cNvGrpSpPr/>
        <p:nvPr/>
      </p:nvGrpSpPr>
      <p:grpSpPr>
        <a:xfrm>
          <a:off x="0" y="0"/>
          <a:ext cx="0" cy="0"/>
          <a:chOff x="0" y="0"/>
          <a:chExt cx="0" cy="0"/>
        </a:xfrm>
      </p:grpSpPr>
      <p:sp>
        <p:nvSpPr>
          <p:cNvPr id="4050" name="Title Text"/>
          <p:cNvSpPr txBox="1">
            <a:spLocks noGrp="1"/>
          </p:cNvSpPr>
          <p:nvPr>
            <p:ph type="title"/>
          </p:nvPr>
        </p:nvSpPr>
        <p:spPr>
          <a:prstGeom prst="rect">
            <a:avLst/>
          </a:prstGeom>
        </p:spPr>
        <p:txBody>
          <a:bodyPr/>
          <a:lstStyle/>
          <a:p>
            <a:r>
              <a:t>Title Text</a:t>
            </a:r>
          </a:p>
        </p:txBody>
      </p:sp>
      <p:sp>
        <p:nvSpPr>
          <p:cNvPr id="4051" name="Body Level One…"/>
          <p:cNvSpPr txBox="1">
            <a:spLocks noGrp="1"/>
          </p:cNvSpPr>
          <p:nvPr>
            <p:ph type="body" sz="half" idx="1"/>
          </p:nvPr>
        </p:nvSpPr>
        <p:spPr>
          <a:xfrm>
            <a:off x="1062037" y="1766888"/>
            <a:ext cx="3808414" cy="4113213"/>
          </a:xfrm>
          <a:prstGeom prst="rect">
            <a:avLst/>
          </a:prstGeom>
        </p:spPr>
        <p:txBody>
          <a:bodyPr>
            <a:normAutofit/>
          </a:bodyPr>
          <a:lstStyle>
            <a:lvl1pPr>
              <a:spcBef>
                <a:spcPts val="600"/>
              </a:spcBef>
              <a:buBlip>
                <a:blip r:embed="rId2"/>
              </a:buBlip>
              <a:defRPr sz="2800"/>
            </a:lvl1pPr>
            <a:lvl2pPr marL="790575" indent="-333375">
              <a:spcBef>
                <a:spcPts val="600"/>
              </a:spcBef>
              <a:buBlip>
                <a:blip r:embed="rId3"/>
              </a:buBlip>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52"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451437709"/>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type="tx">
  <p:cSld name="12_Comparison">
    <p:spTree>
      <p:nvGrpSpPr>
        <p:cNvPr id="1" name=""/>
        <p:cNvGrpSpPr/>
        <p:nvPr/>
      </p:nvGrpSpPr>
      <p:grpSpPr>
        <a:xfrm>
          <a:off x="0" y="0"/>
          <a:ext cx="0" cy="0"/>
          <a:chOff x="0" y="0"/>
          <a:chExt cx="0" cy="0"/>
        </a:xfrm>
      </p:grpSpPr>
      <p:sp>
        <p:nvSpPr>
          <p:cNvPr id="4059"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060"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061"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4062"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2361628950"/>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type="tx">
  <p:cSld name="13_Title Only">
    <p:spTree>
      <p:nvGrpSpPr>
        <p:cNvPr id="1" name=""/>
        <p:cNvGrpSpPr/>
        <p:nvPr/>
      </p:nvGrpSpPr>
      <p:grpSpPr>
        <a:xfrm>
          <a:off x="0" y="0"/>
          <a:ext cx="0" cy="0"/>
          <a:chOff x="0" y="0"/>
          <a:chExt cx="0" cy="0"/>
        </a:xfrm>
      </p:grpSpPr>
      <p:sp>
        <p:nvSpPr>
          <p:cNvPr id="4069" name="Title Text"/>
          <p:cNvSpPr txBox="1">
            <a:spLocks noGrp="1"/>
          </p:cNvSpPr>
          <p:nvPr>
            <p:ph type="title"/>
          </p:nvPr>
        </p:nvSpPr>
        <p:spPr>
          <a:prstGeom prst="rect">
            <a:avLst/>
          </a:prstGeom>
        </p:spPr>
        <p:txBody>
          <a:bodyPr/>
          <a:lstStyle/>
          <a:p>
            <a:r>
              <a:t>Title Text</a:t>
            </a:r>
          </a:p>
        </p:txBody>
      </p:sp>
      <p:sp>
        <p:nvSpPr>
          <p:cNvPr id="4070"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30056524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33AF6D-BF2E-7D49-AD14-C251287B98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9132B5-8485-3F4A-85A4-7A7ACA0DD8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96EB4B-1BFF-3A43-BD6B-8A2DE6B22CE8}"/>
              </a:ext>
            </a:extLst>
          </p:cNvPr>
          <p:cNvSpPr>
            <a:spLocks noGrp="1" noChangeArrowheads="1"/>
          </p:cNvSpPr>
          <p:nvPr>
            <p:ph type="sldNum" sz="quarter" idx="12"/>
          </p:nvPr>
        </p:nvSpPr>
        <p:spPr>
          <a:ln/>
        </p:spPr>
        <p:txBody>
          <a:bodyPr/>
          <a:lstStyle>
            <a:lvl1pPr>
              <a:defRPr/>
            </a:lvl1pPr>
          </a:lstStyle>
          <a:p>
            <a:fld id="{9EEB6236-0F22-6D41-8E87-F48654701353}" type="slidenum">
              <a:rPr lang="en-US" altLang="en-US"/>
              <a:pPr/>
              <a:t>‹#›</a:t>
            </a:fld>
            <a:endParaRPr lang="en-US" altLang="en-US"/>
          </a:p>
        </p:txBody>
      </p:sp>
    </p:spTree>
    <p:extLst>
      <p:ext uri="{BB962C8B-B14F-4D97-AF65-F5344CB8AC3E}">
        <p14:creationId xmlns:p14="http://schemas.microsoft.com/office/powerpoint/2010/main" val="47132636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
  <p:cSld name="12_Content with Caption">
    <p:spTree>
      <p:nvGrpSpPr>
        <p:cNvPr id="1" name=""/>
        <p:cNvGrpSpPr/>
        <p:nvPr/>
      </p:nvGrpSpPr>
      <p:grpSpPr>
        <a:xfrm>
          <a:off x="0" y="0"/>
          <a:ext cx="0" cy="0"/>
          <a:chOff x="0" y="0"/>
          <a:chExt cx="0" cy="0"/>
        </a:xfrm>
      </p:grpSpPr>
      <p:sp>
        <p:nvSpPr>
          <p:cNvPr id="4084" name="Title Text"/>
          <p:cNvSpPr txBox="1">
            <a:spLocks noGrp="1"/>
          </p:cNvSpPr>
          <p:nvPr>
            <p:ph type="title"/>
          </p:nvPr>
        </p:nvSpPr>
        <p:spPr>
          <a:xfrm>
            <a:off x="457200" y="273050"/>
            <a:ext cx="3008314" cy="1162050"/>
          </a:xfrm>
          <a:prstGeom prst="rect">
            <a:avLst/>
          </a:prstGeom>
        </p:spPr>
        <p:txBody>
          <a:bodyPr/>
          <a:lstStyle>
            <a:lvl1pPr>
              <a:defRPr sz="2000" b="1"/>
            </a:lvl1pPr>
          </a:lstStyle>
          <a:p>
            <a:r>
              <a:t>Title Text</a:t>
            </a:r>
          </a:p>
        </p:txBody>
      </p:sp>
      <p:sp>
        <p:nvSpPr>
          <p:cNvPr id="4085"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408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4087"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158090384"/>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type="tx">
  <p:cSld name="12_Picture with Caption">
    <p:spTree>
      <p:nvGrpSpPr>
        <p:cNvPr id="1" name=""/>
        <p:cNvGrpSpPr/>
        <p:nvPr/>
      </p:nvGrpSpPr>
      <p:grpSpPr>
        <a:xfrm>
          <a:off x="0" y="0"/>
          <a:ext cx="0" cy="0"/>
          <a:chOff x="0" y="0"/>
          <a:chExt cx="0" cy="0"/>
        </a:xfrm>
      </p:grpSpPr>
      <p:sp>
        <p:nvSpPr>
          <p:cNvPr id="4094" name="Title Text"/>
          <p:cNvSpPr txBox="1">
            <a:spLocks noGrp="1"/>
          </p:cNvSpPr>
          <p:nvPr>
            <p:ph type="title"/>
          </p:nvPr>
        </p:nvSpPr>
        <p:spPr>
          <a:xfrm>
            <a:off x="1792288" y="4800600"/>
            <a:ext cx="5486401" cy="566738"/>
          </a:xfrm>
          <a:prstGeom prst="rect">
            <a:avLst/>
          </a:prstGeom>
        </p:spPr>
        <p:txBody>
          <a:bodyPr/>
          <a:lstStyle>
            <a:lvl1pPr>
              <a:defRPr sz="2000" b="1"/>
            </a:lvl1pPr>
          </a:lstStyle>
          <a:p>
            <a:r>
              <a:t>Title Text</a:t>
            </a:r>
          </a:p>
        </p:txBody>
      </p:sp>
      <p:sp>
        <p:nvSpPr>
          <p:cNvPr id="4095"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4096"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4097"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842246570"/>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x">
  <p:cSld name="22_Title Slide">
    <p:bg>
      <p:bgPr>
        <a:gradFill flip="none" rotWithShape="1">
          <a:gsLst>
            <a:gs pos="0">
              <a:srgbClr val="000000"/>
            </a:gs>
            <a:gs pos="50000">
              <a:srgbClr val="00763B"/>
            </a:gs>
            <a:gs pos="100000">
              <a:srgbClr val="000000"/>
            </a:gs>
          </a:gsLst>
          <a:lin ang="0" scaled="0"/>
        </a:gradFill>
        <a:effectLst/>
      </p:bgPr>
    </p:bg>
    <p:spTree>
      <p:nvGrpSpPr>
        <p:cNvPr id="1" name=""/>
        <p:cNvGrpSpPr/>
        <p:nvPr/>
      </p:nvGrpSpPr>
      <p:grpSpPr>
        <a:xfrm>
          <a:off x="0" y="0"/>
          <a:ext cx="0" cy="0"/>
          <a:chOff x="0" y="0"/>
          <a:chExt cx="0" cy="0"/>
        </a:xfrm>
      </p:grpSpPr>
      <p:sp>
        <p:nvSpPr>
          <p:cNvPr id="4104" name="Rectangle 2"/>
          <p:cNvSpPr/>
          <p:nvPr/>
        </p:nvSpPr>
        <p:spPr>
          <a:xfrm>
            <a:off x="2895600" y="0"/>
            <a:ext cx="3352800" cy="6856413"/>
          </a:xfrm>
          <a:prstGeom prst="rect">
            <a:avLst/>
          </a:prstGeom>
          <a:gradFill>
            <a:gsLst>
              <a:gs pos="0">
                <a:srgbClr val="000000"/>
              </a:gs>
              <a:gs pos="50000">
                <a:srgbClr val="00763B"/>
              </a:gs>
              <a:gs pos="100000">
                <a:srgbClr val="000000"/>
              </a:gs>
            </a:gsLst>
            <a:lin ang="5400000"/>
          </a:gradFill>
          <a:ln w="12700">
            <a:miter lim="400000"/>
          </a:ln>
        </p:spPr>
        <p:txBody>
          <a:bodyPr lIns="45719" rIns="45719"/>
          <a:lstStyle/>
          <a:p>
            <a:pPr algn="l">
              <a:defRPr b="0">
                <a:solidFill>
                  <a:srgbClr val="EAEAEA"/>
                </a:solidFill>
              </a:defRPr>
            </a:pPr>
            <a:endParaRPr/>
          </a:p>
        </p:txBody>
      </p:sp>
      <p:grpSp>
        <p:nvGrpSpPr>
          <p:cNvPr id="4113" name="Group 3"/>
          <p:cNvGrpSpPr/>
          <p:nvPr/>
        </p:nvGrpSpPr>
        <p:grpSpPr>
          <a:xfrm>
            <a:off x="2133600" y="473075"/>
            <a:ext cx="4876801" cy="3489326"/>
            <a:chOff x="0" y="0"/>
            <a:chExt cx="4876800" cy="3489325"/>
          </a:xfrm>
        </p:grpSpPr>
        <p:sp>
          <p:nvSpPr>
            <p:cNvPr id="4105" name="Freeform 4"/>
            <p:cNvSpPr/>
            <p:nvPr/>
          </p:nvSpPr>
          <p:spPr>
            <a:xfrm>
              <a:off x="0" y="1169987"/>
              <a:ext cx="1616076" cy="1438276"/>
            </a:xfrm>
            <a:custGeom>
              <a:avLst/>
              <a:gdLst/>
              <a:ahLst/>
              <a:cxnLst>
                <a:cxn ang="0">
                  <a:pos x="wd2" y="hd2"/>
                </a:cxn>
                <a:cxn ang="5400000">
                  <a:pos x="wd2" y="hd2"/>
                </a:cxn>
                <a:cxn ang="10800000">
                  <a:pos x="wd2" y="hd2"/>
                </a:cxn>
                <a:cxn ang="16200000">
                  <a:pos x="wd2" y="hd2"/>
                </a:cxn>
              </a:cxnLst>
              <a:rect l="0" t="0" r="r" b="b"/>
              <a:pathLst>
                <a:path w="21600" h="21600" extrusionOk="0">
                  <a:moveTo>
                    <a:pt x="0" y="13494"/>
                  </a:moveTo>
                  <a:lnTo>
                    <a:pt x="0" y="21600"/>
                  </a:lnTo>
                  <a:lnTo>
                    <a:pt x="21515" y="6747"/>
                  </a:lnTo>
                  <a:lnTo>
                    <a:pt x="21600" y="7319"/>
                  </a:lnTo>
                  <a:lnTo>
                    <a:pt x="18439" y="0"/>
                  </a:lnTo>
                  <a:lnTo>
                    <a:pt x="0" y="13494"/>
                  </a:lnTo>
                </a:path>
              </a:pathLst>
            </a:custGeom>
            <a:gradFill flip="none" rotWithShape="1">
              <a:gsLst>
                <a:gs pos="0">
                  <a:srgbClr val="00763B"/>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06" name="Freeform 5"/>
            <p:cNvSpPr/>
            <p:nvPr/>
          </p:nvSpPr>
          <p:spPr>
            <a:xfrm>
              <a:off x="3260725" y="1169987"/>
              <a:ext cx="1616076" cy="1438276"/>
            </a:xfrm>
            <a:custGeom>
              <a:avLst/>
              <a:gdLst/>
              <a:ahLst/>
              <a:cxnLst>
                <a:cxn ang="0">
                  <a:pos x="wd2" y="hd2"/>
                </a:cxn>
                <a:cxn ang="5400000">
                  <a:pos x="wd2" y="hd2"/>
                </a:cxn>
                <a:cxn ang="10800000">
                  <a:pos x="wd2" y="hd2"/>
                </a:cxn>
                <a:cxn ang="16200000">
                  <a:pos x="wd2" y="hd2"/>
                </a:cxn>
              </a:cxnLst>
              <a:rect l="0" t="0" r="r" b="b"/>
              <a:pathLst>
                <a:path w="21600" h="21600" extrusionOk="0">
                  <a:moveTo>
                    <a:pt x="21600" y="13494"/>
                  </a:moveTo>
                  <a:lnTo>
                    <a:pt x="21600" y="21600"/>
                  </a:lnTo>
                  <a:lnTo>
                    <a:pt x="64" y="6747"/>
                  </a:lnTo>
                  <a:lnTo>
                    <a:pt x="0" y="7319"/>
                  </a:lnTo>
                  <a:lnTo>
                    <a:pt x="3140" y="0"/>
                  </a:lnTo>
                  <a:lnTo>
                    <a:pt x="21600" y="13494"/>
                  </a:lnTo>
                </a:path>
              </a:pathLst>
            </a:custGeom>
            <a:gradFill flip="none" rotWithShape="1">
              <a:gsLst>
                <a:gs pos="0">
                  <a:srgbClr val="000000"/>
                </a:gs>
                <a:gs pos="100000">
                  <a:srgbClr val="00763B"/>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nvGrpSpPr>
            <p:cNvPr id="4111" name="Group 6"/>
            <p:cNvGrpSpPr/>
            <p:nvPr/>
          </p:nvGrpSpPr>
          <p:grpSpPr>
            <a:xfrm>
              <a:off x="360362" y="0"/>
              <a:ext cx="4176714" cy="3489326"/>
              <a:chOff x="0" y="0"/>
              <a:chExt cx="4176712" cy="3489325"/>
            </a:xfrm>
          </p:grpSpPr>
          <p:sp>
            <p:nvSpPr>
              <p:cNvPr id="4107" name="AutoShape 7"/>
              <p:cNvSpPr/>
              <p:nvPr/>
            </p:nvSpPr>
            <p:spPr>
              <a:xfrm>
                <a:off x="0" y="0"/>
                <a:ext cx="4176713" cy="34893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9" y="21600"/>
                    </a:lnTo>
                    <a:lnTo>
                      <a:pt x="21600" y="0"/>
                    </a:lnTo>
                    <a:close/>
                  </a:path>
                </a:pathLst>
              </a:custGeom>
              <a:blipFill rotWithShape="1">
                <a:blip r:embed="rId2" cstate="print"/>
                <a:srcRect/>
                <a:tile tx="0" ty="0" sx="100000" sy="100000" flip="none" algn="tl"/>
              </a:blipFill>
              <a:ln w="12700" cap="sq">
                <a:solidFill>
                  <a:srgbClr val="006633"/>
                </a:solidFill>
                <a:prstDash val="solid"/>
                <a:miter lim="8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08" name="Freeform 8"/>
              <p:cNvSpPr/>
              <p:nvPr/>
            </p:nvSpPr>
            <p:spPr>
              <a:xfrm>
                <a:off x="0" y="0"/>
                <a:ext cx="2087563" cy="3489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7836"/>
                    </a:lnTo>
                    <a:lnTo>
                      <a:pt x="6718" y="2103"/>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09" name="Freeform 9"/>
              <p:cNvSpPr/>
              <p:nvPr/>
            </p:nvSpPr>
            <p:spPr>
              <a:xfrm>
                <a:off x="0" y="0"/>
                <a:ext cx="4176713" cy="342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58" y="21600"/>
                    </a:lnTo>
                    <a:lnTo>
                      <a:pt x="18710"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10" name="Freeform 10"/>
              <p:cNvSpPr/>
              <p:nvPr/>
            </p:nvSpPr>
            <p:spPr>
              <a:xfrm>
                <a:off x="2087562" y="0"/>
                <a:ext cx="2089151" cy="34893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7836"/>
                    </a:lnTo>
                    <a:lnTo>
                      <a:pt x="14871" y="2103"/>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112" name="Rectangle 11"/>
            <p:cNvSpPr/>
            <p:nvPr/>
          </p:nvSpPr>
          <p:spPr>
            <a:xfrm>
              <a:off x="0" y="2116137"/>
              <a:ext cx="4872038" cy="492126"/>
            </a:xfrm>
            <a:prstGeom prst="rect">
              <a:avLst/>
            </a:prstGeom>
            <a:gradFill flip="none" rotWithShape="1">
              <a:gsLst>
                <a:gs pos="0">
                  <a:srgbClr val="000000"/>
                </a:gs>
                <a:gs pos="50000">
                  <a:srgbClr val="71BB96"/>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114" name="Title Text"/>
          <p:cNvSpPr txBox="1">
            <a:spLocks noGrp="1"/>
          </p:cNvSpPr>
          <p:nvPr>
            <p:ph type="title"/>
          </p:nvPr>
        </p:nvSpPr>
        <p:spPr>
          <a:xfrm>
            <a:off x="685800" y="3886200"/>
            <a:ext cx="7772400" cy="1143000"/>
          </a:xfrm>
          <a:prstGeom prst="rect">
            <a:avLst/>
          </a:prstGeom>
        </p:spPr>
        <p:txBody>
          <a:bodyPr lIns="46037" tIns="46037" rIns="46037" bIns="46037" anchor="ctr"/>
          <a:lstStyle>
            <a:lvl1pPr algn="ctr">
              <a:defRPr>
                <a:solidFill>
                  <a:srgbClr val="FFFFCC"/>
                </a:solidFill>
              </a:defRPr>
            </a:lvl1pPr>
          </a:lstStyle>
          <a:p>
            <a:r>
              <a:t>Title Text</a:t>
            </a:r>
          </a:p>
        </p:txBody>
      </p:sp>
      <p:sp>
        <p:nvSpPr>
          <p:cNvPr id="4115" name="Body Level One…"/>
          <p:cNvSpPr txBox="1">
            <a:spLocks noGrp="1"/>
          </p:cNvSpPr>
          <p:nvPr>
            <p:ph type="body" sz="quarter" idx="1"/>
          </p:nvPr>
        </p:nvSpPr>
        <p:spPr>
          <a:xfrm>
            <a:off x="1371600" y="5410200"/>
            <a:ext cx="6400800" cy="1295400"/>
          </a:xfrm>
          <a:prstGeom prst="rect">
            <a:avLst/>
          </a:prstGeom>
        </p:spPr>
        <p:txBody>
          <a:bodyPr lIns="46037" tIns="46037" rIns="46037" bIns="46037">
            <a:normAutofit/>
          </a:bodyPr>
          <a:lstStyle>
            <a:lvl1pPr marL="0" indent="0" algn="ctr">
              <a:buSzTx/>
              <a:buNone/>
              <a:defRPr>
                <a:solidFill>
                  <a:srgbClr val="EAEAEA"/>
                </a:solidFill>
              </a:defRPr>
            </a:lvl1pPr>
            <a:lvl2pPr algn="ctr">
              <a:buChar char="–"/>
              <a:defRPr>
                <a:solidFill>
                  <a:srgbClr val="EAEAEA"/>
                </a:solidFill>
              </a:defRPr>
            </a:lvl2pPr>
            <a:lvl3pPr algn="ctr">
              <a:defRPr>
                <a:solidFill>
                  <a:srgbClr val="EAEAEA"/>
                </a:solidFill>
              </a:defRPr>
            </a:lvl3pPr>
            <a:lvl4pPr algn="ctr">
              <a:buChar char="–"/>
              <a:defRPr>
                <a:solidFill>
                  <a:srgbClr val="EAEAEA"/>
                </a:solidFill>
              </a:defRPr>
            </a:lvl4pPr>
            <a:lvl5pPr algn="ctr">
              <a:buChar char="•"/>
              <a:defRPr>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4116" name="Slide Number"/>
          <p:cNvSpPr txBox="1">
            <a:spLocks noGrp="1"/>
          </p:cNvSpPr>
          <p:nvPr>
            <p:ph type="sldNum" sz="quarter" idx="2"/>
          </p:nvPr>
        </p:nvSpPr>
        <p:spPr>
          <a:xfrm>
            <a:off x="8175624" y="84738"/>
            <a:ext cx="282577" cy="287724"/>
          </a:xfrm>
          <a:prstGeom prst="rect">
            <a:avLst/>
          </a:prstGeom>
        </p:spPr>
        <p:txBody>
          <a:bodyPr lIns="46037" tIns="46037" rIns="46037" bIns="46037" anchor="ctr"/>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858050995"/>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x">
  <p:cSld name="19_Title and Content">
    <p:bg>
      <p:bgPr>
        <a:gradFill flip="none" rotWithShape="1">
          <a:gsLst>
            <a:gs pos="0">
              <a:srgbClr val="00763B"/>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123" name="Rectangle 2"/>
          <p:cNvSpPr/>
          <p:nvPr/>
        </p:nvSpPr>
        <p:spPr>
          <a:xfrm>
            <a:off x="0" y="0"/>
            <a:ext cx="1752600" cy="6856413"/>
          </a:xfrm>
          <a:prstGeom prst="rect">
            <a:avLst/>
          </a:prstGeom>
          <a:gradFill>
            <a:gsLst>
              <a:gs pos="0">
                <a:srgbClr val="000000"/>
              </a:gs>
              <a:gs pos="50000">
                <a:srgbClr val="00763B"/>
              </a:gs>
              <a:gs pos="100000">
                <a:srgbClr val="000000"/>
              </a:gs>
            </a:gsLst>
            <a:lin ang="5400000"/>
          </a:gradFill>
          <a:ln w="12700">
            <a:miter lim="400000"/>
          </a:ln>
        </p:spPr>
        <p:txBody>
          <a:bodyPr lIns="45719" rIns="45719"/>
          <a:lstStyle/>
          <a:p>
            <a:pPr algn="l">
              <a:defRPr b="0">
                <a:solidFill>
                  <a:srgbClr val="EAEAEA"/>
                </a:solidFill>
              </a:defRPr>
            </a:pPr>
            <a:endParaRPr/>
          </a:p>
        </p:txBody>
      </p:sp>
      <p:grpSp>
        <p:nvGrpSpPr>
          <p:cNvPr id="4132" name="Group 3"/>
          <p:cNvGrpSpPr/>
          <p:nvPr/>
        </p:nvGrpSpPr>
        <p:grpSpPr>
          <a:xfrm>
            <a:off x="152399" y="374650"/>
            <a:ext cx="1524002" cy="1225551"/>
            <a:chOff x="0" y="0"/>
            <a:chExt cx="1524000" cy="1225550"/>
          </a:xfrm>
        </p:grpSpPr>
        <p:sp>
          <p:nvSpPr>
            <p:cNvPr id="4124" name="Freeform 4"/>
            <p:cNvSpPr/>
            <p:nvPr/>
          </p:nvSpPr>
          <p:spPr>
            <a:xfrm>
              <a:off x="1019175"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13449"/>
                  </a:moveTo>
                  <a:lnTo>
                    <a:pt x="21600" y="21600"/>
                  </a:lnTo>
                  <a:lnTo>
                    <a:pt x="68" y="6725"/>
                  </a:lnTo>
                  <a:lnTo>
                    <a:pt x="0" y="7336"/>
                  </a:lnTo>
                  <a:lnTo>
                    <a:pt x="3125" y="0"/>
                  </a:lnTo>
                  <a:lnTo>
                    <a:pt x="21600" y="13449"/>
                  </a:lnTo>
                </a:path>
              </a:pathLst>
            </a:custGeom>
            <a:gradFill flip="none" rotWithShape="1">
              <a:gsLst>
                <a:gs pos="0">
                  <a:srgbClr val="000000"/>
                </a:gs>
                <a:gs pos="100000">
                  <a:srgbClr val="00763B"/>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25" name="Freeform 5"/>
            <p:cNvSpPr/>
            <p:nvPr/>
          </p:nvSpPr>
          <p:spPr>
            <a:xfrm>
              <a:off x="0"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0" y="13449"/>
                  </a:moveTo>
                  <a:lnTo>
                    <a:pt x="0" y="21600"/>
                  </a:lnTo>
                  <a:lnTo>
                    <a:pt x="21464" y="6725"/>
                  </a:lnTo>
                  <a:lnTo>
                    <a:pt x="21600" y="7336"/>
                  </a:lnTo>
                  <a:lnTo>
                    <a:pt x="18408" y="0"/>
                  </a:lnTo>
                  <a:lnTo>
                    <a:pt x="0" y="13449"/>
                  </a:lnTo>
                </a:path>
              </a:pathLst>
            </a:custGeom>
            <a:gradFill flip="none" rotWithShape="1">
              <a:gsLst>
                <a:gs pos="0">
                  <a:srgbClr val="00763B"/>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nvGrpSpPr>
            <p:cNvPr id="4130" name="Group 6"/>
            <p:cNvGrpSpPr/>
            <p:nvPr/>
          </p:nvGrpSpPr>
          <p:grpSpPr>
            <a:xfrm>
              <a:off x="88900" y="0"/>
              <a:ext cx="1304926" cy="1225551"/>
              <a:chOff x="0" y="0"/>
              <a:chExt cx="1304925" cy="1225550"/>
            </a:xfrm>
          </p:grpSpPr>
          <p:sp>
            <p:nvSpPr>
              <p:cNvPr id="4126" name="AutoShape 7"/>
              <p:cNvSpPr/>
              <p:nvPr/>
            </p:nvSpPr>
            <p:spPr>
              <a:xfrm>
                <a:off x="0" y="0"/>
                <a:ext cx="1304925"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9" y="21600"/>
                    </a:lnTo>
                    <a:lnTo>
                      <a:pt x="21600" y="0"/>
                    </a:lnTo>
                    <a:close/>
                  </a:path>
                </a:pathLst>
              </a:custGeom>
              <a:blipFill rotWithShape="1">
                <a:blip r:embed="rId2" cstate="print"/>
                <a:srcRect/>
                <a:tile tx="0" ty="0" sx="100000" sy="100000" flip="none" algn="tl"/>
              </a:blipFill>
              <a:ln w="12700" cap="sq">
                <a:solidFill>
                  <a:srgbClr val="006633"/>
                </a:solidFill>
                <a:prstDash val="solid"/>
                <a:miter lim="8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27" name="Freeform 8"/>
              <p:cNvSpPr/>
              <p:nvPr/>
            </p:nvSpPr>
            <p:spPr>
              <a:xfrm>
                <a:off x="0" y="0"/>
                <a:ext cx="652463" cy="1225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7823"/>
                    </a:lnTo>
                    <a:lnTo>
                      <a:pt x="6674" y="2098"/>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28" name="Freeform 9"/>
              <p:cNvSpPr/>
              <p:nvPr/>
            </p:nvSpPr>
            <p:spPr>
              <a:xfrm>
                <a:off x="0" y="0"/>
                <a:ext cx="1304926" cy="1206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37" y="21600"/>
                    </a:lnTo>
                    <a:lnTo>
                      <a:pt x="18709"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29" name="Freeform 10"/>
              <p:cNvSpPr/>
              <p:nvPr/>
            </p:nvSpPr>
            <p:spPr>
              <a:xfrm>
                <a:off x="652462" y="0"/>
                <a:ext cx="652464"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7823"/>
                    </a:lnTo>
                    <a:lnTo>
                      <a:pt x="14873" y="2098"/>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131" name="Rectangle 11"/>
            <p:cNvSpPr/>
            <p:nvPr/>
          </p:nvSpPr>
          <p:spPr>
            <a:xfrm>
              <a:off x="0" y="742950"/>
              <a:ext cx="1522413" cy="173038"/>
            </a:xfrm>
            <a:prstGeom prst="rect">
              <a:avLst/>
            </a:prstGeom>
            <a:gradFill flip="none" rotWithShape="1">
              <a:gsLst>
                <a:gs pos="0">
                  <a:srgbClr val="000000"/>
                </a:gs>
                <a:gs pos="50000">
                  <a:srgbClr val="71BB96"/>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133" name="Title Text"/>
          <p:cNvSpPr txBox="1">
            <a:spLocks noGrp="1"/>
          </p:cNvSpPr>
          <p:nvPr>
            <p:ph type="title"/>
          </p:nvPr>
        </p:nvSpPr>
        <p:spPr>
          <a:xfrm>
            <a:off x="1905000" y="228600"/>
            <a:ext cx="7086600" cy="1447800"/>
          </a:xfrm>
          <a:prstGeom prst="rect">
            <a:avLst/>
          </a:prstGeom>
        </p:spPr>
        <p:txBody>
          <a:bodyPr lIns="46037" tIns="46037" rIns="46037" bIns="46037" anchor="ctr"/>
          <a:lstStyle>
            <a:lvl1pPr>
              <a:defRPr>
                <a:solidFill>
                  <a:srgbClr val="FFFFCC"/>
                </a:solidFill>
              </a:defRPr>
            </a:lvl1pPr>
          </a:lstStyle>
          <a:p>
            <a:r>
              <a:t>Title Text</a:t>
            </a:r>
          </a:p>
        </p:txBody>
      </p:sp>
      <p:sp>
        <p:nvSpPr>
          <p:cNvPr id="4134" name="Body Level One…"/>
          <p:cNvSpPr txBox="1">
            <a:spLocks noGrp="1"/>
          </p:cNvSpPr>
          <p:nvPr>
            <p:ph type="body" idx="1"/>
          </p:nvPr>
        </p:nvSpPr>
        <p:spPr>
          <a:xfrm>
            <a:off x="661987" y="1905000"/>
            <a:ext cx="7772401" cy="4114800"/>
          </a:xfrm>
          <a:prstGeom prst="rect">
            <a:avLst/>
          </a:prstGeom>
        </p:spPr>
        <p:txBody>
          <a:bodyPr lIns="46037" tIns="46037" rIns="46037" bIns="46037">
            <a:normAutofit/>
          </a:bodyPr>
          <a:lstStyle>
            <a:lvl1pPr>
              <a:buClr>
                <a:srgbClr val="FFFFCC"/>
              </a:buClr>
              <a:buSzPct val="90000"/>
              <a:buChar char="Ú"/>
              <a:defRPr>
                <a:solidFill>
                  <a:srgbClr val="EAEAEA"/>
                </a:solidFill>
              </a:defRPr>
            </a:lvl1pPr>
            <a:lvl2pPr>
              <a:buClr>
                <a:srgbClr val="FFFFCC"/>
              </a:buClr>
              <a:buChar char="–"/>
              <a:defRPr>
                <a:solidFill>
                  <a:srgbClr val="EAEAEA"/>
                </a:solidFill>
              </a:defRPr>
            </a:lvl2pPr>
            <a:lvl3pPr>
              <a:buClr>
                <a:srgbClr val="FFFFCC"/>
              </a:buClr>
              <a:defRPr>
                <a:solidFill>
                  <a:srgbClr val="EAEAEA"/>
                </a:solidFill>
              </a:defRPr>
            </a:lvl3pPr>
            <a:lvl4pPr>
              <a:buClr>
                <a:srgbClr val="FFFFCC"/>
              </a:buClr>
              <a:buChar char="–"/>
              <a:defRPr>
                <a:solidFill>
                  <a:srgbClr val="EAEAEA"/>
                </a:solidFill>
              </a:defRPr>
            </a:lvl4pPr>
            <a:lvl5pPr>
              <a:buClr>
                <a:srgbClr val="FFFFCC"/>
              </a:buClr>
              <a:buChar char="•"/>
              <a:defRPr>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4135" name="Slide Number"/>
          <p:cNvSpPr txBox="1">
            <a:spLocks noGrp="1"/>
          </p:cNvSpPr>
          <p:nvPr>
            <p:ph type="sldNum" sz="quarter" idx="2"/>
          </p:nvPr>
        </p:nvSpPr>
        <p:spPr>
          <a:xfrm>
            <a:off x="8175624" y="6483951"/>
            <a:ext cx="282577" cy="287723"/>
          </a:xfrm>
          <a:prstGeom prst="rect">
            <a:avLst/>
          </a:prstGeom>
        </p:spPr>
        <p:txBody>
          <a:bodyPr lIns="46037" tIns="46037" rIns="46037" bIns="46037" anchor="ctr"/>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071379745"/>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x">
  <p:cSld name="13_Section Header">
    <p:bg>
      <p:bgPr>
        <a:gradFill flip="none" rotWithShape="1">
          <a:gsLst>
            <a:gs pos="0">
              <a:srgbClr val="00763B"/>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142" name="Rectangle 2"/>
          <p:cNvSpPr/>
          <p:nvPr/>
        </p:nvSpPr>
        <p:spPr>
          <a:xfrm>
            <a:off x="0" y="0"/>
            <a:ext cx="1752600" cy="6856413"/>
          </a:xfrm>
          <a:prstGeom prst="rect">
            <a:avLst/>
          </a:prstGeom>
          <a:gradFill>
            <a:gsLst>
              <a:gs pos="0">
                <a:srgbClr val="000000"/>
              </a:gs>
              <a:gs pos="50000">
                <a:srgbClr val="00763B"/>
              </a:gs>
              <a:gs pos="100000">
                <a:srgbClr val="000000"/>
              </a:gs>
            </a:gsLst>
            <a:lin ang="5400000"/>
          </a:gradFill>
          <a:ln w="12700">
            <a:miter lim="400000"/>
          </a:ln>
        </p:spPr>
        <p:txBody>
          <a:bodyPr lIns="45719" rIns="45719"/>
          <a:lstStyle/>
          <a:p>
            <a:pPr algn="l">
              <a:defRPr b="0">
                <a:solidFill>
                  <a:srgbClr val="EAEAEA"/>
                </a:solidFill>
              </a:defRPr>
            </a:pPr>
            <a:endParaRPr/>
          </a:p>
        </p:txBody>
      </p:sp>
      <p:grpSp>
        <p:nvGrpSpPr>
          <p:cNvPr id="4151" name="Group 3"/>
          <p:cNvGrpSpPr/>
          <p:nvPr/>
        </p:nvGrpSpPr>
        <p:grpSpPr>
          <a:xfrm>
            <a:off x="152399" y="374650"/>
            <a:ext cx="1524002" cy="1225551"/>
            <a:chOff x="0" y="0"/>
            <a:chExt cx="1524000" cy="1225550"/>
          </a:xfrm>
        </p:grpSpPr>
        <p:sp>
          <p:nvSpPr>
            <p:cNvPr id="4143" name="Freeform 4"/>
            <p:cNvSpPr/>
            <p:nvPr/>
          </p:nvSpPr>
          <p:spPr>
            <a:xfrm>
              <a:off x="1019175"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13449"/>
                  </a:moveTo>
                  <a:lnTo>
                    <a:pt x="21600" y="21600"/>
                  </a:lnTo>
                  <a:lnTo>
                    <a:pt x="68" y="6725"/>
                  </a:lnTo>
                  <a:lnTo>
                    <a:pt x="0" y="7336"/>
                  </a:lnTo>
                  <a:lnTo>
                    <a:pt x="3125" y="0"/>
                  </a:lnTo>
                  <a:lnTo>
                    <a:pt x="21600" y="13449"/>
                  </a:lnTo>
                </a:path>
              </a:pathLst>
            </a:custGeom>
            <a:gradFill flip="none" rotWithShape="1">
              <a:gsLst>
                <a:gs pos="0">
                  <a:srgbClr val="000000"/>
                </a:gs>
                <a:gs pos="100000">
                  <a:srgbClr val="00763B"/>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44" name="Freeform 5"/>
            <p:cNvSpPr/>
            <p:nvPr/>
          </p:nvSpPr>
          <p:spPr>
            <a:xfrm>
              <a:off x="0"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0" y="13449"/>
                  </a:moveTo>
                  <a:lnTo>
                    <a:pt x="0" y="21600"/>
                  </a:lnTo>
                  <a:lnTo>
                    <a:pt x="21464" y="6725"/>
                  </a:lnTo>
                  <a:lnTo>
                    <a:pt x="21600" y="7336"/>
                  </a:lnTo>
                  <a:lnTo>
                    <a:pt x="18408" y="0"/>
                  </a:lnTo>
                  <a:lnTo>
                    <a:pt x="0" y="13449"/>
                  </a:lnTo>
                </a:path>
              </a:pathLst>
            </a:custGeom>
            <a:gradFill flip="none" rotWithShape="1">
              <a:gsLst>
                <a:gs pos="0">
                  <a:srgbClr val="00763B"/>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nvGrpSpPr>
            <p:cNvPr id="4149" name="Group 6"/>
            <p:cNvGrpSpPr/>
            <p:nvPr/>
          </p:nvGrpSpPr>
          <p:grpSpPr>
            <a:xfrm>
              <a:off x="88900" y="0"/>
              <a:ext cx="1304926" cy="1225551"/>
              <a:chOff x="0" y="0"/>
              <a:chExt cx="1304925" cy="1225550"/>
            </a:xfrm>
          </p:grpSpPr>
          <p:sp>
            <p:nvSpPr>
              <p:cNvPr id="4145" name="AutoShape 7"/>
              <p:cNvSpPr/>
              <p:nvPr/>
            </p:nvSpPr>
            <p:spPr>
              <a:xfrm>
                <a:off x="0" y="0"/>
                <a:ext cx="1304925"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9" y="21600"/>
                    </a:lnTo>
                    <a:lnTo>
                      <a:pt x="21600" y="0"/>
                    </a:lnTo>
                    <a:close/>
                  </a:path>
                </a:pathLst>
              </a:custGeom>
              <a:blipFill rotWithShape="1">
                <a:blip r:embed="rId2" cstate="print"/>
                <a:srcRect/>
                <a:tile tx="0" ty="0" sx="100000" sy="100000" flip="none" algn="tl"/>
              </a:blipFill>
              <a:ln w="12700" cap="sq">
                <a:solidFill>
                  <a:srgbClr val="006633"/>
                </a:solidFill>
                <a:prstDash val="solid"/>
                <a:miter lim="8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46" name="Freeform 8"/>
              <p:cNvSpPr/>
              <p:nvPr/>
            </p:nvSpPr>
            <p:spPr>
              <a:xfrm>
                <a:off x="0" y="0"/>
                <a:ext cx="652463" cy="1225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7823"/>
                    </a:lnTo>
                    <a:lnTo>
                      <a:pt x="6674" y="2098"/>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47" name="Freeform 9"/>
              <p:cNvSpPr/>
              <p:nvPr/>
            </p:nvSpPr>
            <p:spPr>
              <a:xfrm>
                <a:off x="0" y="0"/>
                <a:ext cx="1304926" cy="1206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37" y="21600"/>
                    </a:lnTo>
                    <a:lnTo>
                      <a:pt x="18709"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48" name="Freeform 10"/>
              <p:cNvSpPr/>
              <p:nvPr/>
            </p:nvSpPr>
            <p:spPr>
              <a:xfrm>
                <a:off x="652462" y="0"/>
                <a:ext cx="652464"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7823"/>
                    </a:lnTo>
                    <a:lnTo>
                      <a:pt x="14873" y="2098"/>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150" name="Rectangle 11"/>
            <p:cNvSpPr/>
            <p:nvPr/>
          </p:nvSpPr>
          <p:spPr>
            <a:xfrm>
              <a:off x="0" y="742950"/>
              <a:ext cx="1522413" cy="173038"/>
            </a:xfrm>
            <a:prstGeom prst="rect">
              <a:avLst/>
            </a:prstGeom>
            <a:gradFill flip="none" rotWithShape="1">
              <a:gsLst>
                <a:gs pos="0">
                  <a:srgbClr val="000000"/>
                </a:gs>
                <a:gs pos="50000">
                  <a:srgbClr val="71BB96"/>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152"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defRPr sz="4000" b="1" cap="all">
                <a:solidFill>
                  <a:srgbClr val="FFFFCC"/>
                </a:solidFill>
              </a:defRPr>
            </a:lvl1pPr>
          </a:lstStyle>
          <a:p>
            <a:r>
              <a:t>Title Text</a:t>
            </a:r>
          </a:p>
        </p:txBody>
      </p:sp>
      <p:sp>
        <p:nvSpPr>
          <p:cNvPr id="4153" name="Body Level One…"/>
          <p:cNvSpPr txBox="1">
            <a:spLocks noGrp="1"/>
          </p:cNvSpPr>
          <p:nvPr>
            <p:ph type="body" sz="quarter" idx="1"/>
          </p:nvPr>
        </p:nvSpPr>
        <p:spPr>
          <a:xfrm>
            <a:off x="722312" y="2906713"/>
            <a:ext cx="7772401" cy="1500188"/>
          </a:xfrm>
          <a:prstGeom prst="rect">
            <a:avLst/>
          </a:prstGeom>
        </p:spPr>
        <p:txBody>
          <a:bodyPr lIns="46037" tIns="46037" rIns="46037" bIns="46037" anchor="b">
            <a:normAutofit/>
          </a:bodyPr>
          <a:lstStyle>
            <a:lvl1pPr marL="0" indent="0">
              <a:spcBef>
                <a:spcPts val="400"/>
              </a:spcBef>
              <a:buSzTx/>
              <a:buNone/>
              <a:defRPr sz="2000">
                <a:solidFill>
                  <a:srgbClr val="EAEAEA"/>
                </a:solidFill>
              </a:defRPr>
            </a:lvl1pPr>
            <a:lvl2pPr marL="0" indent="457200">
              <a:spcBef>
                <a:spcPts val="400"/>
              </a:spcBef>
              <a:buSzTx/>
              <a:buNone/>
              <a:defRPr sz="2000">
                <a:solidFill>
                  <a:srgbClr val="EAEAEA"/>
                </a:solidFill>
              </a:defRPr>
            </a:lvl2pPr>
            <a:lvl3pPr marL="0" indent="914400">
              <a:spcBef>
                <a:spcPts val="400"/>
              </a:spcBef>
              <a:buSzTx/>
              <a:buNone/>
              <a:defRPr sz="2000">
                <a:solidFill>
                  <a:srgbClr val="EAEAEA"/>
                </a:solidFill>
              </a:defRPr>
            </a:lvl3pPr>
            <a:lvl4pPr marL="0" indent="1371600">
              <a:spcBef>
                <a:spcPts val="400"/>
              </a:spcBef>
              <a:buSzTx/>
              <a:buNone/>
              <a:defRPr sz="2000">
                <a:solidFill>
                  <a:srgbClr val="EAEAEA"/>
                </a:solidFill>
              </a:defRPr>
            </a:lvl4pPr>
            <a:lvl5pPr marL="0" indent="1828800">
              <a:spcBef>
                <a:spcPts val="400"/>
              </a:spcBef>
              <a:buSzTx/>
              <a:buNone/>
              <a:defRPr sz="2000">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4154" name="Slide Number"/>
          <p:cNvSpPr txBox="1">
            <a:spLocks noGrp="1"/>
          </p:cNvSpPr>
          <p:nvPr>
            <p:ph type="sldNum" sz="quarter" idx="2"/>
          </p:nvPr>
        </p:nvSpPr>
        <p:spPr>
          <a:xfrm>
            <a:off x="8175624" y="6483951"/>
            <a:ext cx="282577" cy="287723"/>
          </a:xfrm>
          <a:prstGeom prst="rect">
            <a:avLst/>
          </a:prstGeom>
        </p:spPr>
        <p:txBody>
          <a:bodyPr lIns="46037" tIns="46037" rIns="46037" bIns="46037" anchor="ctr"/>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003106894"/>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x">
  <p:cSld name="14_Two Content">
    <p:bg>
      <p:bgPr>
        <a:gradFill flip="none" rotWithShape="1">
          <a:gsLst>
            <a:gs pos="0">
              <a:srgbClr val="00763B"/>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161" name="Rectangle 2"/>
          <p:cNvSpPr/>
          <p:nvPr/>
        </p:nvSpPr>
        <p:spPr>
          <a:xfrm>
            <a:off x="0" y="0"/>
            <a:ext cx="1752600" cy="6856413"/>
          </a:xfrm>
          <a:prstGeom prst="rect">
            <a:avLst/>
          </a:prstGeom>
          <a:gradFill>
            <a:gsLst>
              <a:gs pos="0">
                <a:srgbClr val="000000"/>
              </a:gs>
              <a:gs pos="50000">
                <a:srgbClr val="00763B"/>
              </a:gs>
              <a:gs pos="100000">
                <a:srgbClr val="000000"/>
              </a:gs>
            </a:gsLst>
            <a:lin ang="5400000"/>
          </a:gradFill>
          <a:ln w="12700">
            <a:miter lim="400000"/>
          </a:ln>
        </p:spPr>
        <p:txBody>
          <a:bodyPr lIns="45719" rIns="45719"/>
          <a:lstStyle/>
          <a:p>
            <a:pPr algn="l">
              <a:defRPr b="0">
                <a:solidFill>
                  <a:srgbClr val="EAEAEA"/>
                </a:solidFill>
              </a:defRPr>
            </a:pPr>
            <a:endParaRPr/>
          </a:p>
        </p:txBody>
      </p:sp>
      <p:grpSp>
        <p:nvGrpSpPr>
          <p:cNvPr id="4170" name="Group 3"/>
          <p:cNvGrpSpPr/>
          <p:nvPr/>
        </p:nvGrpSpPr>
        <p:grpSpPr>
          <a:xfrm>
            <a:off x="152399" y="374650"/>
            <a:ext cx="1524002" cy="1225551"/>
            <a:chOff x="0" y="0"/>
            <a:chExt cx="1524000" cy="1225550"/>
          </a:xfrm>
        </p:grpSpPr>
        <p:sp>
          <p:nvSpPr>
            <p:cNvPr id="4162" name="Freeform 4"/>
            <p:cNvSpPr/>
            <p:nvPr/>
          </p:nvSpPr>
          <p:spPr>
            <a:xfrm>
              <a:off x="1019175"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13449"/>
                  </a:moveTo>
                  <a:lnTo>
                    <a:pt x="21600" y="21600"/>
                  </a:lnTo>
                  <a:lnTo>
                    <a:pt x="68" y="6725"/>
                  </a:lnTo>
                  <a:lnTo>
                    <a:pt x="0" y="7336"/>
                  </a:lnTo>
                  <a:lnTo>
                    <a:pt x="3125" y="0"/>
                  </a:lnTo>
                  <a:lnTo>
                    <a:pt x="21600" y="13449"/>
                  </a:lnTo>
                </a:path>
              </a:pathLst>
            </a:custGeom>
            <a:gradFill flip="none" rotWithShape="1">
              <a:gsLst>
                <a:gs pos="0">
                  <a:srgbClr val="000000"/>
                </a:gs>
                <a:gs pos="100000">
                  <a:srgbClr val="00763B"/>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63" name="Freeform 5"/>
            <p:cNvSpPr/>
            <p:nvPr/>
          </p:nvSpPr>
          <p:spPr>
            <a:xfrm>
              <a:off x="0"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0" y="13449"/>
                  </a:moveTo>
                  <a:lnTo>
                    <a:pt x="0" y="21600"/>
                  </a:lnTo>
                  <a:lnTo>
                    <a:pt x="21464" y="6725"/>
                  </a:lnTo>
                  <a:lnTo>
                    <a:pt x="21600" y="7336"/>
                  </a:lnTo>
                  <a:lnTo>
                    <a:pt x="18408" y="0"/>
                  </a:lnTo>
                  <a:lnTo>
                    <a:pt x="0" y="13449"/>
                  </a:lnTo>
                </a:path>
              </a:pathLst>
            </a:custGeom>
            <a:gradFill flip="none" rotWithShape="1">
              <a:gsLst>
                <a:gs pos="0">
                  <a:srgbClr val="00763B"/>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nvGrpSpPr>
            <p:cNvPr id="4168" name="Group 6"/>
            <p:cNvGrpSpPr/>
            <p:nvPr/>
          </p:nvGrpSpPr>
          <p:grpSpPr>
            <a:xfrm>
              <a:off x="88900" y="0"/>
              <a:ext cx="1304926" cy="1225551"/>
              <a:chOff x="0" y="0"/>
              <a:chExt cx="1304925" cy="1225550"/>
            </a:xfrm>
          </p:grpSpPr>
          <p:sp>
            <p:nvSpPr>
              <p:cNvPr id="4164" name="AutoShape 7"/>
              <p:cNvSpPr/>
              <p:nvPr/>
            </p:nvSpPr>
            <p:spPr>
              <a:xfrm>
                <a:off x="0" y="0"/>
                <a:ext cx="1304925"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9" y="21600"/>
                    </a:lnTo>
                    <a:lnTo>
                      <a:pt x="21600" y="0"/>
                    </a:lnTo>
                    <a:close/>
                  </a:path>
                </a:pathLst>
              </a:custGeom>
              <a:blipFill rotWithShape="1">
                <a:blip r:embed="rId2" cstate="print"/>
                <a:srcRect/>
                <a:tile tx="0" ty="0" sx="100000" sy="100000" flip="none" algn="tl"/>
              </a:blipFill>
              <a:ln w="12700" cap="sq">
                <a:solidFill>
                  <a:srgbClr val="006633"/>
                </a:solidFill>
                <a:prstDash val="solid"/>
                <a:miter lim="8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65" name="Freeform 8"/>
              <p:cNvSpPr/>
              <p:nvPr/>
            </p:nvSpPr>
            <p:spPr>
              <a:xfrm>
                <a:off x="0" y="0"/>
                <a:ext cx="652463" cy="1225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7823"/>
                    </a:lnTo>
                    <a:lnTo>
                      <a:pt x="6674" y="2098"/>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66" name="Freeform 9"/>
              <p:cNvSpPr/>
              <p:nvPr/>
            </p:nvSpPr>
            <p:spPr>
              <a:xfrm>
                <a:off x="0" y="0"/>
                <a:ext cx="1304926" cy="1206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37" y="21600"/>
                    </a:lnTo>
                    <a:lnTo>
                      <a:pt x="18709"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67" name="Freeform 10"/>
              <p:cNvSpPr/>
              <p:nvPr/>
            </p:nvSpPr>
            <p:spPr>
              <a:xfrm>
                <a:off x="652462" y="0"/>
                <a:ext cx="652464"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7823"/>
                    </a:lnTo>
                    <a:lnTo>
                      <a:pt x="14873" y="2098"/>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169" name="Rectangle 11"/>
            <p:cNvSpPr/>
            <p:nvPr/>
          </p:nvSpPr>
          <p:spPr>
            <a:xfrm>
              <a:off x="0" y="742950"/>
              <a:ext cx="1522413" cy="173038"/>
            </a:xfrm>
            <a:prstGeom prst="rect">
              <a:avLst/>
            </a:prstGeom>
            <a:gradFill flip="none" rotWithShape="1">
              <a:gsLst>
                <a:gs pos="0">
                  <a:srgbClr val="000000"/>
                </a:gs>
                <a:gs pos="50000">
                  <a:srgbClr val="71BB96"/>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171" name="Title Text"/>
          <p:cNvSpPr txBox="1">
            <a:spLocks noGrp="1"/>
          </p:cNvSpPr>
          <p:nvPr>
            <p:ph type="title"/>
          </p:nvPr>
        </p:nvSpPr>
        <p:spPr>
          <a:xfrm>
            <a:off x="1905000" y="228600"/>
            <a:ext cx="7086600" cy="1447800"/>
          </a:xfrm>
          <a:prstGeom prst="rect">
            <a:avLst/>
          </a:prstGeom>
        </p:spPr>
        <p:txBody>
          <a:bodyPr lIns="46037" tIns="46037" rIns="46037" bIns="46037" anchor="ctr"/>
          <a:lstStyle>
            <a:lvl1pPr>
              <a:defRPr>
                <a:solidFill>
                  <a:srgbClr val="FFFFCC"/>
                </a:solidFill>
              </a:defRPr>
            </a:lvl1pPr>
          </a:lstStyle>
          <a:p>
            <a:r>
              <a:t>Title Text</a:t>
            </a:r>
          </a:p>
        </p:txBody>
      </p:sp>
      <p:sp>
        <p:nvSpPr>
          <p:cNvPr id="4172" name="Body Level One…"/>
          <p:cNvSpPr txBox="1">
            <a:spLocks noGrp="1"/>
          </p:cNvSpPr>
          <p:nvPr>
            <p:ph type="body" sz="half" idx="1"/>
          </p:nvPr>
        </p:nvSpPr>
        <p:spPr>
          <a:xfrm>
            <a:off x="661987" y="1905000"/>
            <a:ext cx="3810001" cy="4114800"/>
          </a:xfrm>
          <a:prstGeom prst="rect">
            <a:avLst/>
          </a:prstGeom>
        </p:spPr>
        <p:txBody>
          <a:bodyPr lIns="46037" tIns="46037" rIns="46037" bIns="46037">
            <a:normAutofit/>
          </a:bodyPr>
          <a:lstStyle>
            <a:lvl1pPr>
              <a:spcBef>
                <a:spcPts val="600"/>
              </a:spcBef>
              <a:buClr>
                <a:srgbClr val="FFFFCC"/>
              </a:buClr>
              <a:buSzPct val="90000"/>
              <a:buChar char="Ú"/>
              <a:defRPr sz="2800">
                <a:solidFill>
                  <a:srgbClr val="EAEAEA"/>
                </a:solidFill>
              </a:defRPr>
            </a:lvl1pPr>
            <a:lvl2pPr marL="790575" indent="-333375">
              <a:spcBef>
                <a:spcPts val="600"/>
              </a:spcBef>
              <a:buClr>
                <a:srgbClr val="FFFFCC"/>
              </a:buClr>
              <a:buChar char="–"/>
              <a:defRPr sz="2800">
                <a:solidFill>
                  <a:srgbClr val="EAEAEA"/>
                </a:solidFill>
              </a:defRPr>
            </a:lvl2pPr>
            <a:lvl3pPr marL="1234439" indent="-320039">
              <a:spcBef>
                <a:spcPts val="600"/>
              </a:spcBef>
              <a:buClr>
                <a:srgbClr val="FFFFCC"/>
              </a:buClr>
              <a:defRPr sz="2800">
                <a:solidFill>
                  <a:srgbClr val="EAEAEA"/>
                </a:solidFill>
              </a:defRPr>
            </a:lvl3pPr>
            <a:lvl4pPr marL="1727200" indent="-355600">
              <a:spcBef>
                <a:spcPts val="600"/>
              </a:spcBef>
              <a:buClr>
                <a:srgbClr val="FFFFCC"/>
              </a:buClr>
              <a:buChar char="–"/>
              <a:defRPr sz="2800">
                <a:solidFill>
                  <a:srgbClr val="EAEAEA"/>
                </a:solidFill>
              </a:defRPr>
            </a:lvl4pPr>
            <a:lvl5pPr marL="2184400" indent="-355600">
              <a:spcBef>
                <a:spcPts val="600"/>
              </a:spcBef>
              <a:buClr>
                <a:srgbClr val="FFFFCC"/>
              </a:buClr>
              <a:buChar char="•"/>
              <a:defRPr sz="2800">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4173" name="Slide Number"/>
          <p:cNvSpPr txBox="1">
            <a:spLocks noGrp="1"/>
          </p:cNvSpPr>
          <p:nvPr>
            <p:ph type="sldNum" sz="quarter" idx="2"/>
          </p:nvPr>
        </p:nvSpPr>
        <p:spPr>
          <a:xfrm>
            <a:off x="8175624" y="6483951"/>
            <a:ext cx="282577" cy="287723"/>
          </a:xfrm>
          <a:prstGeom prst="rect">
            <a:avLst/>
          </a:prstGeom>
        </p:spPr>
        <p:txBody>
          <a:bodyPr lIns="46037" tIns="46037" rIns="46037" bIns="46037" anchor="ctr"/>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34197349"/>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x">
  <p:cSld name="13_Comparison">
    <p:bg>
      <p:bgPr>
        <a:gradFill flip="none" rotWithShape="1">
          <a:gsLst>
            <a:gs pos="0">
              <a:srgbClr val="00763B"/>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180" name="Rectangle 2"/>
          <p:cNvSpPr/>
          <p:nvPr/>
        </p:nvSpPr>
        <p:spPr>
          <a:xfrm>
            <a:off x="0" y="0"/>
            <a:ext cx="1752600" cy="6856413"/>
          </a:xfrm>
          <a:prstGeom prst="rect">
            <a:avLst/>
          </a:prstGeom>
          <a:gradFill>
            <a:gsLst>
              <a:gs pos="0">
                <a:srgbClr val="000000"/>
              </a:gs>
              <a:gs pos="50000">
                <a:srgbClr val="00763B"/>
              </a:gs>
              <a:gs pos="100000">
                <a:srgbClr val="000000"/>
              </a:gs>
            </a:gsLst>
            <a:lin ang="5400000"/>
          </a:gradFill>
          <a:ln w="12700">
            <a:miter lim="400000"/>
          </a:ln>
        </p:spPr>
        <p:txBody>
          <a:bodyPr lIns="45719" rIns="45719"/>
          <a:lstStyle/>
          <a:p>
            <a:pPr algn="l">
              <a:defRPr b="0">
                <a:solidFill>
                  <a:srgbClr val="EAEAEA"/>
                </a:solidFill>
              </a:defRPr>
            </a:pPr>
            <a:endParaRPr/>
          </a:p>
        </p:txBody>
      </p:sp>
      <p:grpSp>
        <p:nvGrpSpPr>
          <p:cNvPr id="4189" name="Group 3"/>
          <p:cNvGrpSpPr/>
          <p:nvPr/>
        </p:nvGrpSpPr>
        <p:grpSpPr>
          <a:xfrm>
            <a:off x="152399" y="374650"/>
            <a:ext cx="1524002" cy="1225551"/>
            <a:chOff x="0" y="0"/>
            <a:chExt cx="1524000" cy="1225550"/>
          </a:xfrm>
        </p:grpSpPr>
        <p:sp>
          <p:nvSpPr>
            <p:cNvPr id="4181" name="Freeform 4"/>
            <p:cNvSpPr/>
            <p:nvPr/>
          </p:nvSpPr>
          <p:spPr>
            <a:xfrm>
              <a:off x="1019175"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13449"/>
                  </a:moveTo>
                  <a:lnTo>
                    <a:pt x="21600" y="21600"/>
                  </a:lnTo>
                  <a:lnTo>
                    <a:pt x="68" y="6725"/>
                  </a:lnTo>
                  <a:lnTo>
                    <a:pt x="0" y="7336"/>
                  </a:lnTo>
                  <a:lnTo>
                    <a:pt x="3125" y="0"/>
                  </a:lnTo>
                  <a:lnTo>
                    <a:pt x="21600" y="13449"/>
                  </a:lnTo>
                </a:path>
              </a:pathLst>
            </a:custGeom>
            <a:gradFill flip="none" rotWithShape="1">
              <a:gsLst>
                <a:gs pos="0">
                  <a:srgbClr val="000000"/>
                </a:gs>
                <a:gs pos="100000">
                  <a:srgbClr val="00763B"/>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82" name="Freeform 5"/>
            <p:cNvSpPr/>
            <p:nvPr/>
          </p:nvSpPr>
          <p:spPr>
            <a:xfrm>
              <a:off x="0"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0" y="13449"/>
                  </a:moveTo>
                  <a:lnTo>
                    <a:pt x="0" y="21600"/>
                  </a:lnTo>
                  <a:lnTo>
                    <a:pt x="21464" y="6725"/>
                  </a:lnTo>
                  <a:lnTo>
                    <a:pt x="21600" y="7336"/>
                  </a:lnTo>
                  <a:lnTo>
                    <a:pt x="18408" y="0"/>
                  </a:lnTo>
                  <a:lnTo>
                    <a:pt x="0" y="13449"/>
                  </a:lnTo>
                </a:path>
              </a:pathLst>
            </a:custGeom>
            <a:gradFill flip="none" rotWithShape="1">
              <a:gsLst>
                <a:gs pos="0">
                  <a:srgbClr val="00763B"/>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nvGrpSpPr>
            <p:cNvPr id="4187" name="Group 6"/>
            <p:cNvGrpSpPr/>
            <p:nvPr/>
          </p:nvGrpSpPr>
          <p:grpSpPr>
            <a:xfrm>
              <a:off x="88900" y="0"/>
              <a:ext cx="1304926" cy="1225551"/>
              <a:chOff x="0" y="0"/>
              <a:chExt cx="1304925" cy="1225550"/>
            </a:xfrm>
          </p:grpSpPr>
          <p:sp>
            <p:nvSpPr>
              <p:cNvPr id="4183" name="AutoShape 7"/>
              <p:cNvSpPr/>
              <p:nvPr/>
            </p:nvSpPr>
            <p:spPr>
              <a:xfrm>
                <a:off x="0" y="0"/>
                <a:ext cx="1304925"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9" y="21600"/>
                    </a:lnTo>
                    <a:lnTo>
                      <a:pt x="21600" y="0"/>
                    </a:lnTo>
                    <a:close/>
                  </a:path>
                </a:pathLst>
              </a:custGeom>
              <a:blipFill rotWithShape="1">
                <a:blip r:embed="rId2" cstate="print"/>
                <a:srcRect/>
                <a:tile tx="0" ty="0" sx="100000" sy="100000" flip="none" algn="tl"/>
              </a:blipFill>
              <a:ln w="12700" cap="sq">
                <a:solidFill>
                  <a:srgbClr val="006633"/>
                </a:solidFill>
                <a:prstDash val="solid"/>
                <a:miter lim="8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84" name="Freeform 8"/>
              <p:cNvSpPr/>
              <p:nvPr/>
            </p:nvSpPr>
            <p:spPr>
              <a:xfrm>
                <a:off x="0" y="0"/>
                <a:ext cx="652463" cy="1225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7823"/>
                    </a:lnTo>
                    <a:lnTo>
                      <a:pt x="6674" y="2098"/>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85" name="Freeform 9"/>
              <p:cNvSpPr/>
              <p:nvPr/>
            </p:nvSpPr>
            <p:spPr>
              <a:xfrm>
                <a:off x="0" y="0"/>
                <a:ext cx="1304926" cy="1206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37" y="21600"/>
                    </a:lnTo>
                    <a:lnTo>
                      <a:pt x="18709"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186" name="Freeform 10"/>
              <p:cNvSpPr/>
              <p:nvPr/>
            </p:nvSpPr>
            <p:spPr>
              <a:xfrm>
                <a:off x="652462" y="0"/>
                <a:ext cx="652464"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7823"/>
                    </a:lnTo>
                    <a:lnTo>
                      <a:pt x="14873" y="2098"/>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188" name="Rectangle 11"/>
            <p:cNvSpPr/>
            <p:nvPr/>
          </p:nvSpPr>
          <p:spPr>
            <a:xfrm>
              <a:off x="0" y="742950"/>
              <a:ext cx="1522413" cy="173038"/>
            </a:xfrm>
            <a:prstGeom prst="rect">
              <a:avLst/>
            </a:prstGeom>
            <a:gradFill flip="none" rotWithShape="1">
              <a:gsLst>
                <a:gs pos="0">
                  <a:srgbClr val="000000"/>
                </a:gs>
                <a:gs pos="50000">
                  <a:srgbClr val="71BB96"/>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190" name="Title Text"/>
          <p:cNvSpPr txBox="1">
            <a:spLocks noGrp="1"/>
          </p:cNvSpPr>
          <p:nvPr>
            <p:ph type="title"/>
          </p:nvPr>
        </p:nvSpPr>
        <p:spPr>
          <a:xfrm>
            <a:off x="457200" y="274638"/>
            <a:ext cx="8229600" cy="1143001"/>
          </a:xfrm>
          <a:prstGeom prst="rect">
            <a:avLst/>
          </a:prstGeom>
        </p:spPr>
        <p:txBody>
          <a:bodyPr lIns="46037" tIns="46037" rIns="46037" bIns="46037" anchor="ctr"/>
          <a:lstStyle>
            <a:lvl1pPr>
              <a:defRPr>
                <a:solidFill>
                  <a:srgbClr val="FFFFCC"/>
                </a:solidFill>
              </a:defRPr>
            </a:lvl1pPr>
          </a:lstStyle>
          <a:p>
            <a:r>
              <a:t>Title Text</a:t>
            </a:r>
          </a:p>
        </p:txBody>
      </p:sp>
      <p:sp>
        <p:nvSpPr>
          <p:cNvPr id="4191" name="Body Level One…"/>
          <p:cNvSpPr txBox="1">
            <a:spLocks noGrp="1"/>
          </p:cNvSpPr>
          <p:nvPr>
            <p:ph type="body" sz="quarter" idx="1"/>
          </p:nvPr>
        </p:nvSpPr>
        <p:spPr>
          <a:xfrm>
            <a:off x="457200" y="1535112"/>
            <a:ext cx="4040188" cy="639763"/>
          </a:xfrm>
          <a:prstGeom prst="rect">
            <a:avLst/>
          </a:prstGeom>
        </p:spPr>
        <p:txBody>
          <a:bodyPr lIns="46037" tIns="46037" rIns="46037" bIns="46037" anchor="b">
            <a:normAutofit/>
          </a:bodyPr>
          <a:lstStyle>
            <a:lvl1pPr marL="0" indent="0">
              <a:spcBef>
                <a:spcPts val="500"/>
              </a:spcBef>
              <a:buSzTx/>
              <a:buNone/>
              <a:defRPr sz="2400" b="1">
                <a:solidFill>
                  <a:srgbClr val="EAEAEA"/>
                </a:solidFill>
              </a:defRPr>
            </a:lvl1pPr>
            <a:lvl2pPr marL="0" indent="457200">
              <a:spcBef>
                <a:spcPts val="500"/>
              </a:spcBef>
              <a:buSzTx/>
              <a:buNone/>
              <a:defRPr sz="2400" b="1">
                <a:solidFill>
                  <a:srgbClr val="EAEAEA"/>
                </a:solidFill>
              </a:defRPr>
            </a:lvl2pPr>
            <a:lvl3pPr marL="0" indent="914400">
              <a:spcBef>
                <a:spcPts val="500"/>
              </a:spcBef>
              <a:buSzTx/>
              <a:buNone/>
              <a:defRPr sz="2400" b="1">
                <a:solidFill>
                  <a:srgbClr val="EAEAEA"/>
                </a:solidFill>
              </a:defRPr>
            </a:lvl3pPr>
            <a:lvl4pPr marL="0" indent="1371600">
              <a:spcBef>
                <a:spcPts val="500"/>
              </a:spcBef>
              <a:buSzTx/>
              <a:buNone/>
              <a:defRPr sz="2400" b="1">
                <a:solidFill>
                  <a:srgbClr val="EAEAEA"/>
                </a:solidFill>
              </a:defRPr>
            </a:lvl4pPr>
            <a:lvl5pPr marL="0" indent="1828800">
              <a:spcBef>
                <a:spcPts val="500"/>
              </a:spcBef>
              <a:buSzTx/>
              <a:buNone/>
              <a:defRPr sz="2400" b="1">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4192" name="Text Placeholder 4"/>
          <p:cNvSpPr>
            <a:spLocks noGrp="1"/>
          </p:cNvSpPr>
          <p:nvPr>
            <p:ph type="body" sz="quarter" idx="21"/>
          </p:nvPr>
        </p:nvSpPr>
        <p:spPr>
          <a:xfrm>
            <a:off x="4645025" y="1535112"/>
            <a:ext cx="4041775" cy="639763"/>
          </a:xfrm>
          <a:prstGeom prst="rect">
            <a:avLst/>
          </a:prstGeom>
        </p:spPr>
        <p:txBody>
          <a:bodyPr lIns="46037" tIns="46037" rIns="46037" bIns="46037" anchor="b">
            <a:normAutofit/>
          </a:bodyPr>
          <a:lstStyle/>
          <a:p>
            <a:pPr marL="0" indent="0">
              <a:spcBef>
                <a:spcPts val="500"/>
              </a:spcBef>
              <a:buSzTx/>
              <a:buNone/>
              <a:defRPr sz="2400" b="1">
                <a:solidFill>
                  <a:srgbClr val="EAEAEA"/>
                </a:solidFill>
              </a:defRPr>
            </a:pPr>
            <a:endParaRPr/>
          </a:p>
        </p:txBody>
      </p:sp>
      <p:sp>
        <p:nvSpPr>
          <p:cNvPr id="4193" name="Slide Number"/>
          <p:cNvSpPr txBox="1">
            <a:spLocks noGrp="1"/>
          </p:cNvSpPr>
          <p:nvPr>
            <p:ph type="sldNum" sz="quarter" idx="2"/>
          </p:nvPr>
        </p:nvSpPr>
        <p:spPr>
          <a:xfrm>
            <a:off x="8175624" y="6483951"/>
            <a:ext cx="282577" cy="287723"/>
          </a:xfrm>
          <a:prstGeom prst="rect">
            <a:avLst/>
          </a:prstGeom>
        </p:spPr>
        <p:txBody>
          <a:bodyPr lIns="46037" tIns="46037" rIns="46037" bIns="46037" anchor="ctr"/>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104348631"/>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x">
  <p:cSld name="14_Title Only">
    <p:bg>
      <p:bgPr>
        <a:gradFill flip="none" rotWithShape="1">
          <a:gsLst>
            <a:gs pos="0">
              <a:srgbClr val="00763B"/>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200" name="Rectangle 2"/>
          <p:cNvSpPr/>
          <p:nvPr/>
        </p:nvSpPr>
        <p:spPr>
          <a:xfrm>
            <a:off x="0" y="0"/>
            <a:ext cx="1752600" cy="6856413"/>
          </a:xfrm>
          <a:prstGeom prst="rect">
            <a:avLst/>
          </a:prstGeom>
          <a:gradFill>
            <a:gsLst>
              <a:gs pos="0">
                <a:srgbClr val="000000"/>
              </a:gs>
              <a:gs pos="50000">
                <a:srgbClr val="00763B"/>
              </a:gs>
              <a:gs pos="100000">
                <a:srgbClr val="000000"/>
              </a:gs>
            </a:gsLst>
            <a:lin ang="5400000"/>
          </a:gradFill>
          <a:ln w="12700">
            <a:miter lim="400000"/>
          </a:ln>
        </p:spPr>
        <p:txBody>
          <a:bodyPr lIns="45719" rIns="45719"/>
          <a:lstStyle/>
          <a:p>
            <a:pPr algn="l">
              <a:defRPr b="0">
                <a:solidFill>
                  <a:srgbClr val="EAEAEA"/>
                </a:solidFill>
              </a:defRPr>
            </a:pPr>
            <a:endParaRPr/>
          </a:p>
        </p:txBody>
      </p:sp>
      <p:grpSp>
        <p:nvGrpSpPr>
          <p:cNvPr id="4209" name="Group 3"/>
          <p:cNvGrpSpPr/>
          <p:nvPr/>
        </p:nvGrpSpPr>
        <p:grpSpPr>
          <a:xfrm>
            <a:off x="152399" y="374650"/>
            <a:ext cx="1524002" cy="1225551"/>
            <a:chOff x="0" y="0"/>
            <a:chExt cx="1524000" cy="1225550"/>
          </a:xfrm>
        </p:grpSpPr>
        <p:sp>
          <p:nvSpPr>
            <p:cNvPr id="4201" name="Freeform 4"/>
            <p:cNvSpPr/>
            <p:nvPr/>
          </p:nvSpPr>
          <p:spPr>
            <a:xfrm>
              <a:off x="1019175"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13449"/>
                  </a:moveTo>
                  <a:lnTo>
                    <a:pt x="21600" y="21600"/>
                  </a:lnTo>
                  <a:lnTo>
                    <a:pt x="68" y="6725"/>
                  </a:lnTo>
                  <a:lnTo>
                    <a:pt x="0" y="7336"/>
                  </a:lnTo>
                  <a:lnTo>
                    <a:pt x="3125" y="0"/>
                  </a:lnTo>
                  <a:lnTo>
                    <a:pt x="21600" y="13449"/>
                  </a:lnTo>
                </a:path>
              </a:pathLst>
            </a:custGeom>
            <a:gradFill flip="none" rotWithShape="1">
              <a:gsLst>
                <a:gs pos="0">
                  <a:srgbClr val="000000"/>
                </a:gs>
                <a:gs pos="100000">
                  <a:srgbClr val="00763B"/>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02" name="Freeform 5"/>
            <p:cNvSpPr/>
            <p:nvPr/>
          </p:nvSpPr>
          <p:spPr>
            <a:xfrm>
              <a:off x="0"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0" y="13449"/>
                  </a:moveTo>
                  <a:lnTo>
                    <a:pt x="0" y="21600"/>
                  </a:lnTo>
                  <a:lnTo>
                    <a:pt x="21464" y="6725"/>
                  </a:lnTo>
                  <a:lnTo>
                    <a:pt x="21600" y="7336"/>
                  </a:lnTo>
                  <a:lnTo>
                    <a:pt x="18408" y="0"/>
                  </a:lnTo>
                  <a:lnTo>
                    <a:pt x="0" y="13449"/>
                  </a:lnTo>
                </a:path>
              </a:pathLst>
            </a:custGeom>
            <a:gradFill flip="none" rotWithShape="1">
              <a:gsLst>
                <a:gs pos="0">
                  <a:srgbClr val="00763B"/>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nvGrpSpPr>
            <p:cNvPr id="4207" name="Group 6"/>
            <p:cNvGrpSpPr/>
            <p:nvPr/>
          </p:nvGrpSpPr>
          <p:grpSpPr>
            <a:xfrm>
              <a:off x="88900" y="0"/>
              <a:ext cx="1304926" cy="1225551"/>
              <a:chOff x="0" y="0"/>
              <a:chExt cx="1304925" cy="1225550"/>
            </a:xfrm>
          </p:grpSpPr>
          <p:sp>
            <p:nvSpPr>
              <p:cNvPr id="4203" name="AutoShape 7"/>
              <p:cNvSpPr/>
              <p:nvPr/>
            </p:nvSpPr>
            <p:spPr>
              <a:xfrm>
                <a:off x="0" y="0"/>
                <a:ext cx="1304925"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9" y="21600"/>
                    </a:lnTo>
                    <a:lnTo>
                      <a:pt x="21600" y="0"/>
                    </a:lnTo>
                    <a:close/>
                  </a:path>
                </a:pathLst>
              </a:custGeom>
              <a:blipFill rotWithShape="1">
                <a:blip r:embed="rId2" cstate="print"/>
                <a:srcRect/>
                <a:tile tx="0" ty="0" sx="100000" sy="100000" flip="none" algn="tl"/>
              </a:blipFill>
              <a:ln w="12700" cap="sq">
                <a:solidFill>
                  <a:srgbClr val="006633"/>
                </a:solidFill>
                <a:prstDash val="solid"/>
                <a:miter lim="8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04" name="Freeform 8"/>
              <p:cNvSpPr/>
              <p:nvPr/>
            </p:nvSpPr>
            <p:spPr>
              <a:xfrm>
                <a:off x="0" y="0"/>
                <a:ext cx="652463" cy="1225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7823"/>
                    </a:lnTo>
                    <a:lnTo>
                      <a:pt x="6674" y="2098"/>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05" name="Freeform 9"/>
              <p:cNvSpPr/>
              <p:nvPr/>
            </p:nvSpPr>
            <p:spPr>
              <a:xfrm>
                <a:off x="0" y="0"/>
                <a:ext cx="1304926" cy="1206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37" y="21600"/>
                    </a:lnTo>
                    <a:lnTo>
                      <a:pt x="18709"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06" name="Freeform 10"/>
              <p:cNvSpPr/>
              <p:nvPr/>
            </p:nvSpPr>
            <p:spPr>
              <a:xfrm>
                <a:off x="652462" y="0"/>
                <a:ext cx="652464"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7823"/>
                    </a:lnTo>
                    <a:lnTo>
                      <a:pt x="14873" y="2098"/>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208" name="Rectangle 11"/>
            <p:cNvSpPr/>
            <p:nvPr/>
          </p:nvSpPr>
          <p:spPr>
            <a:xfrm>
              <a:off x="0" y="742950"/>
              <a:ext cx="1522413" cy="173038"/>
            </a:xfrm>
            <a:prstGeom prst="rect">
              <a:avLst/>
            </a:prstGeom>
            <a:gradFill flip="none" rotWithShape="1">
              <a:gsLst>
                <a:gs pos="0">
                  <a:srgbClr val="000000"/>
                </a:gs>
                <a:gs pos="50000">
                  <a:srgbClr val="71BB96"/>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210" name="Title Text"/>
          <p:cNvSpPr txBox="1">
            <a:spLocks noGrp="1"/>
          </p:cNvSpPr>
          <p:nvPr>
            <p:ph type="title"/>
          </p:nvPr>
        </p:nvSpPr>
        <p:spPr>
          <a:xfrm>
            <a:off x="1905000" y="228600"/>
            <a:ext cx="7086600" cy="1447800"/>
          </a:xfrm>
          <a:prstGeom prst="rect">
            <a:avLst/>
          </a:prstGeom>
        </p:spPr>
        <p:txBody>
          <a:bodyPr lIns="46037" tIns="46037" rIns="46037" bIns="46037" anchor="ctr"/>
          <a:lstStyle>
            <a:lvl1pPr>
              <a:defRPr>
                <a:solidFill>
                  <a:srgbClr val="FFFFCC"/>
                </a:solidFill>
              </a:defRPr>
            </a:lvl1pPr>
          </a:lstStyle>
          <a:p>
            <a:r>
              <a:t>Title Text</a:t>
            </a:r>
          </a:p>
        </p:txBody>
      </p:sp>
      <p:sp>
        <p:nvSpPr>
          <p:cNvPr id="4211" name="Slide Number"/>
          <p:cNvSpPr txBox="1">
            <a:spLocks noGrp="1"/>
          </p:cNvSpPr>
          <p:nvPr>
            <p:ph type="sldNum" sz="quarter" idx="2"/>
          </p:nvPr>
        </p:nvSpPr>
        <p:spPr>
          <a:xfrm>
            <a:off x="8175624" y="6483951"/>
            <a:ext cx="282577" cy="287723"/>
          </a:xfrm>
          <a:prstGeom prst="rect">
            <a:avLst/>
          </a:prstGeom>
        </p:spPr>
        <p:txBody>
          <a:bodyPr lIns="46037" tIns="46037" rIns="46037" bIns="46037" anchor="ctr"/>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141121809"/>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x">
  <p:cSld name="19_Blank">
    <p:bg>
      <p:bgPr>
        <a:gradFill flip="none" rotWithShape="1">
          <a:gsLst>
            <a:gs pos="0">
              <a:srgbClr val="00763B"/>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218" name="Rectangle 2"/>
          <p:cNvSpPr/>
          <p:nvPr/>
        </p:nvSpPr>
        <p:spPr>
          <a:xfrm>
            <a:off x="0" y="0"/>
            <a:ext cx="1752600" cy="6856413"/>
          </a:xfrm>
          <a:prstGeom prst="rect">
            <a:avLst/>
          </a:prstGeom>
          <a:gradFill>
            <a:gsLst>
              <a:gs pos="0">
                <a:srgbClr val="000000"/>
              </a:gs>
              <a:gs pos="50000">
                <a:srgbClr val="00763B"/>
              </a:gs>
              <a:gs pos="100000">
                <a:srgbClr val="000000"/>
              </a:gs>
            </a:gsLst>
            <a:lin ang="5400000"/>
          </a:gradFill>
          <a:ln w="12700">
            <a:miter lim="400000"/>
          </a:ln>
        </p:spPr>
        <p:txBody>
          <a:bodyPr lIns="45719" rIns="45719"/>
          <a:lstStyle/>
          <a:p>
            <a:pPr algn="l">
              <a:defRPr b="0">
                <a:solidFill>
                  <a:srgbClr val="EAEAEA"/>
                </a:solidFill>
              </a:defRPr>
            </a:pPr>
            <a:endParaRPr/>
          </a:p>
        </p:txBody>
      </p:sp>
      <p:grpSp>
        <p:nvGrpSpPr>
          <p:cNvPr id="4227" name="Group 3"/>
          <p:cNvGrpSpPr/>
          <p:nvPr/>
        </p:nvGrpSpPr>
        <p:grpSpPr>
          <a:xfrm>
            <a:off x="152399" y="374650"/>
            <a:ext cx="1524002" cy="1225551"/>
            <a:chOff x="0" y="0"/>
            <a:chExt cx="1524000" cy="1225550"/>
          </a:xfrm>
        </p:grpSpPr>
        <p:sp>
          <p:nvSpPr>
            <p:cNvPr id="4219" name="Freeform 4"/>
            <p:cNvSpPr/>
            <p:nvPr/>
          </p:nvSpPr>
          <p:spPr>
            <a:xfrm>
              <a:off x="1019175"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13449"/>
                  </a:moveTo>
                  <a:lnTo>
                    <a:pt x="21600" y="21600"/>
                  </a:lnTo>
                  <a:lnTo>
                    <a:pt x="68" y="6725"/>
                  </a:lnTo>
                  <a:lnTo>
                    <a:pt x="0" y="7336"/>
                  </a:lnTo>
                  <a:lnTo>
                    <a:pt x="3125" y="0"/>
                  </a:lnTo>
                  <a:lnTo>
                    <a:pt x="21600" y="13449"/>
                  </a:lnTo>
                </a:path>
              </a:pathLst>
            </a:custGeom>
            <a:gradFill flip="none" rotWithShape="1">
              <a:gsLst>
                <a:gs pos="0">
                  <a:srgbClr val="000000"/>
                </a:gs>
                <a:gs pos="100000">
                  <a:srgbClr val="00763B"/>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20" name="Freeform 5"/>
            <p:cNvSpPr/>
            <p:nvPr/>
          </p:nvSpPr>
          <p:spPr>
            <a:xfrm>
              <a:off x="0"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0" y="13449"/>
                  </a:moveTo>
                  <a:lnTo>
                    <a:pt x="0" y="21600"/>
                  </a:lnTo>
                  <a:lnTo>
                    <a:pt x="21464" y="6725"/>
                  </a:lnTo>
                  <a:lnTo>
                    <a:pt x="21600" y="7336"/>
                  </a:lnTo>
                  <a:lnTo>
                    <a:pt x="18408" y="0"/>
                  </a:lnTo>
                  <a:lnTo>
                    <a:pt x="0" y="13449"/>
                  </a:lnTo>
                </a:path>
              </a:pathLst>
            </a:custGeom>
            <a:gradFill flip="none" rotWithShape="1">
              <a:gsLst>
                <a:gs pos="0">
                  <a:srgbClr val="00763B"/>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nvGrpSpPr>
            <p:cNvPr id="4225" name="Group 6"/>
            <p:cNvGrpSpPr/>
            <p:nvPr/>
          </p:nvGrpSpPr>
          <p:grpSpPr>
            <a:xfrm>
              <a:off x="88900" y="0"/>
              <a:ext cx="1304926" cy="1225551"/>
              <a:chOff x="0" y="0"/>
              <a:chExt cx="1304925" cy="1225550"/>
            </a:xfrm>
          </p:grpSpPr>
          <p:sp>
            <p:nvSpPr>
              <p:cNvPr id="4221" name="AutoShape 7"/>
              <p:cNvSpPr/>
              <p:nvPr/>
            </p:nvSpPr>
            <p:spPr>
              <a:xfrm>
                <a:off x="0" y="0"/>
                <a:ext cx="1304925"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9" y="21600"/>
                    </a:lnTo>
                    <a:lnTo>
                      <a:pt x="21600" y="0"/>
                    </a:lnTo>
                    <a:close/>
                  </a:path>
                </a:pathLst>
              </a:custGeom>
              <a:blipFill rotWithShape="1">
                <a:blip r:embed="rId2" cstate="print"/>
                <a:srcRect/>
                <a:tile tx="0" ty="0" sx="100000" sy="100000" flip="none" algn="tl"/>
              </a:blipFill>
              <a:ln w="12700" cap="sq">
                <a:solidFill>
                  <a:srgbClr val="006633"/>
                </a:solidFill>
                <a:prstDash val="solid"/>
                <a:miter lim="8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22" name="Freeform 8"/>
              <p:cNvSpPr/>
              <p:nvPr/>
            </p:nvSpPr>
            <p:spPr>
              <a:xfrm>
                <a:off x="0" y="0"/>
                <a:ext cx="652463" cy="1225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7823"/>
                    </a:lnTo>
                    <a:lnTo>
                      <a:pt x="6674" y="2098"/>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23" name="Freeform 9"/>
              <p:cNvSpPr/>
              <p:nvPr/>
            </p:nvSpPr>
            <p:spPr>
              <a:xfrm>
                <a:off x="0" y="0"/>
                <a:ext cx="1304926" cy="1206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37" y="21600"/>
                    </a:lnTo>
                    <a:lnTo>
                      <a:pt x="18709"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24" name="Freeform 10"/>
              <p:cNvSpPr/>
              <p:nvPr/>
            </p:nvSpPr>
            <p:spPr>
              <a:xfrm>
                <a:off x="652462" y="0"/>
                <a:ext cx="652464"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7823"/>
                    </a:lnTo>
                    <a:lnTo>
                      <a:pt x="14873" y="2098"/>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226" name="Rectangle 11"/>
            <p:cNvSpPr/>
            <p:nvPr/>
          </p:nvSpPr>
          <p:spPr>
            <a:xfrm>
              <a:off x="0" y="742950"/>
              <a:ext cx="1522413" cy="173038"/>
            </a:xfrm>
            <a:prstGeom prst="rect">
              <a:avLst/>
            </a:prstGeom>
            <a:gradFill flip="none" rotWithShape="1">
              <a:gsLst>
                <a:gs pos="0">
                  <a:srgbClr val="000000"/>
                </a:gs>
                <a:gs pos="50000">
                  <a:srgbClr val="71BB96"/>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228" name="Slide Number"/>
          <p:cNvSpPr txBox="1">
            <a:spLocks noGrp="1"/>
          </p:cNvSpPr>
          <p:nvPr>
            <p:ph type="sldNum" sz="quarter" idx="2"/>
          </p:nvPr>
        </p:nvSpPr>
        <p:spPr>
          <a:xfrm>
            <a:off x="8175624" y="6483951"/>
            <a:ext cx="282577" cy="287723"/>
          </a:xfrm>
          <a:prstGeom prst="rect">
            <a:avLst/>
          </a:prstGeom>
        </p:spPr>
        <p:txBody>
          <a:bodyPr lIns="46037" tIns="46037" rIns="46037" bIns="46037" anchor="ctr"/>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390614310"/>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x">
  <p:cSld name="13_Content with Caption">
    <p:bg>
      <p:bgPr>
        <a:gradFill flip="none" rotWithShape="1">
          <a:gsLst>
            <a:gs pos="0">
              <a:srgbClr val="00763B"/>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235" name="Rectangle 2"/>
          <p:cNvSpPr/>
          <p:nvPr/>
        </p:nvSpPr>
        <p:spPr>
          <a:xfrm>
            <a:off x="0" y="0"/>
            <a:ext cx="1752600" cy="6856413"/>
          </a:xfrm>
          <a:prstGeom prst="rect">
            <a:avLst/>
          </a:prstGeom>
          <a:gradFill>
            <a:gsLst>
              <a:gs pos="0">
                <a:srgbClr val="000000"/>
              </a:gs>
              <a:gs pos="50000">
                <a:srgbClr val="00763B"/>
              </a:gs>
              <a:gs pos="100000">
                <a:srgbClr val="000000"/>
              </a:gs>
            </a:gsLst>
            <a:lin ang="5400000"/>
          </a:gradFill>
          <a:ln w="12700">
            <a:miter lim="400000"/>
          </a:ln>
        </p:spPr>
        <p:txBody>
          <a:bodyPr lIns="45719" rIns="45719"/>
          <a:lstStyle/>
          <a:p>
            <a:pPr algn="l">
              <a:defRPr b="0">
                <a:solidFill>
                  <a:srgbClr val="EAEAEA"/>
                </a:solidFill>
              </a:defRPr>
            </a:pPr>
            <a:endParaRPr/>
          </a:p>
        </p:txBody>
      </p:sp>
      <p:grpSp>
        <p:nvGrpSpPr>
          <p:cNvPr id="4244" name="Group 3"/>
          <p:cNvGrpSpPr/>
          <p:nvPr/>
        </p:nvGrpSpPr>
        <p:grpSpPr>
          <a:xfrm>
            <a:off x="152399" y="374650"/>
            <a:ext cx="1524002" cy="1225551"/>
            <a:chOff x="0" y="0"/>
            <a:chExt cx="1524000" cy="1225550"/>
          </a:xfrm>
        </p:grpSpPr>
        <p:sp>
          <p:nvSpPr>
            <p:cNvPr id="4236" name="Freeform 4"/>
            <p:cNvSpPr/>
            <p:nvPr/>
          </p:nvSpPr>
          <p:spPr>
            <a:xfrm>
              <a:off x="1019175"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13449"/>
                  </a:moveTo>
                  <a:lnTo>
                    <a:pt x="21600" y="21600"/>
                  </a:lnTo>
                  <a:lnTo>
                    <a:pt x="68" y="6725"/>
                  </a:lnTo>
                  <a:lnTo>
                    <a:pt x="0" y="7336"/>
                  </a:lnTo>
                  <a:lnTo>
                    <a:pt x="3125" y="0"/>
                  </a:lnTo>
                  <a:lnTo>
                    <a:pt x="21600" y="13449"/>
                  </a:lnTo>
                </a:path>
              </a:pathLst>
            </a:custGeom>
            <a:gradFill flip="none" rotWithShape="1">
              <a:gsLst>
                <a:gs pos="0">
                  <a:srgbClr val="000000"/>
                </a:gs>
                <a:gs pos="100000">
                  <a:srgbClr val="00763B"/>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37" name="Freeform 5"/>
            <p:cNvSpPr/>
            <p:nvPr/>
          </p:nvSpPr>
          <p:spPr>
            <a:xfrm>
              <a:off x="0"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0" y="13449"/>
                  </a:moveTo>
                  <a:lnTo>
                    <a:pt x="0" y="21600"/>
                  </a:lnTo>
                  <a:lnTo>
                    <a:pt x="21464" y="6725"/>
                  </a:lnTo>
                  <a:lnTo>
                    <a:pt x="21600" y="7336"/>
                  </a:lnTo>
                  <a:lnTo>
                    <a:pt x="18408" y="0"/>
                  </a:lnTo>
                  <a:lnTo>
                    <a:pt x="0" y="13449"/>
                  </a:lnTo>
                </a:path>
              </a:pathLst>
            </a:custGeom>
            <a:gradFill flip="none" rotWithShape="1">
              <a:gsLst>
                <a:gs pos="0">
                  <a:srgbClr val="00763B"/>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nvGrpSpPr>
            <p:cNvPr id="4242" name="Group 6"/>
            <p:cNvGrpSpPr/>
            <p:nvPr/>
          </p:nvGrpSpPr>
          <p:grpSpPr>
            <a:xfrm>
              <a:off x="88900" y="0"/>
              <a:ext cx="1304926" cy="1225551"/>
              <a:chOff x="0" y="0"/>
              <a:chExt cx="1304925" cy="1225550"/>
            </a:xfrm>
          </p:grpSpPr>
          <p:sp>
            <p:nvSpPr>
              <p:cNvPr id="4238" name="AutoShape 7"/>
              <p:cNvSpPr/>
              <p:nvPr/>
            </p:nvSpPr>
            <p:spPr>
              <a:xfrm>
                <a:off x="0" y="0"/>
                <a:ext cx="1304925"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9" y="21600"/>
                    </a:lnTo>
                    <a:lnTo>
                      <a:pt x="21600" y="0"/>
                    </a:lnTo>
                    <a:close/>
                  </a:path>
                </a:pathLst>
              </a:custGeom>
              <a:blipFill rotWithShape="1">
                <a:blip r:embed="rId2" cstate="print"/>
                <a:srcRect/>
                <a:tile tx="0" ty="0" sx="100000" sy="100000" flip="none" algn="tl"/>
              </a:blipFill>
              <a:ln w="12700" cap="sq">
                <a:solidFill>
                  <a:srgbClr val="006633"/>
                </a:solidFill>
                <a:prstDash val="solid"/>
                <a:miter lim="8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39" name="Freeform 8"/>
              <p:cNvSpPr/>
              <p:nvPr/>
            </p:nvSpPr>
            <p:spPr>
              <a:xfrm>
                <a:off x="0" y="0"/>
                <a:ext cx="652463" cy="1225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7823"/>
                    </a:lnTo>
                    <a:lnTo>
                      <a:pt x="6674" y="2098"/>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40" name="Freeform 9"/>
              <p:cNvSpPr/>
              <p:nvPr/>
            </p:nvSpPr>
            <p:spPr>
              <a:xfrm>
                <a:off x="0" y="0"/>
                <a:ext cx="1304926" cy="1206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37" y="21600"/>
                    </a:lnTo>
                    <a:lnTo>
                      <a:pt x="18709"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41" name="Freeform 10"/>
              <p:cNvSpPr/>
              <p:nvPr/>
            </p:nvSpPr>
            <p:spPr>
              <a:xfrm>
                <a:off x="652462" y="0"/>
                <a:ext cx="652464"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7823"/>
                    </a:lnTo>
                    <a:lnTo>
                      <a:pt x="14873" y="2098"/>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243" name="Rectangle 11"/>
            <p:cNvSpPr/>
            <p:nvPr/>
          </p:nvSpPr>
          <p:spPr>
            <a:xfrm>
              <a:off x="0" y="742950"/>
              <a:ext cx="1522413" cy="173038"/>
            </a:xfrm>
            <a:prstGeom prst="rect">
              <a:avLst/>
            </a:prstGeom>
            <a:gradFill flip="none" rotWithShape="1">
              <a:gsLst>
                <a:gs pos="0">
                  <a:srgbClr val="000000"/>
                </a:gs>
                <a:gs pos="50000">
                  <a:srgbClr val="71BB96"/>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245" name="Title Text"/>
          <p:cNvSpPr txBox="1">
            <a:spLocks noGrp="1"/>
          </p:cNvSpPr>
          <p:nvPr>
            <p:ph type="title"/>
          </p:nvPr>
        </p:nvSpPr>
        <p:spPr>
          <a:xfrm>
            <a:off x="457200" y="273050"/>
            <a:ext cx="3008314" cy="1162050"/>
          </a:xfrm>
          <a:prstGeom prst="rect">
            <a:avLst/>
          </a:prstGeom>
        </p:spPr>
        <p:txBody>
          <a:bodyPr lIns="46037" tIns="46037" rIns="46037" bIns="46037"/>
          <a:lstStyle>
            <a:lvl1pPr>
              <a:defRPr sz="2000" b="1">
                <a:solidFill>
                  <a:srgbClr val="FFFFCC"/>
                </a:solidFill>
              </a:defRPr>
            </a:lvl1pPr>
          </a:lstStyle>
          <a:p>
            <a:r>
              <a:t>Title Text</a:t>
            </a:r>
          </a:p>
        </p:txBody>
      </p:sp>
      <p:sp>
        <p:nvSpPr>
          <p:cNvPr id="4246" name="Body Level One…"/>
          <p:cNvSpPr txBox="1">
            <a:spLocks noGrp="1"/>
          </p:cNvSpPr>
          <p:nvPr>
            <p:ph type="body" idx="1"/>
          </p:nvPr>
        </p:nvSpPr>
        <p:spPr>
          <a:xfrm>
            <a:off x="3575050" y="273050"/>
            <a:ext cx="5111750" cy="5853113"/>
          </a:xfrm>
          <a:prstGeom prst="rect">
            <a:avLst/>
          </a:prstGeom>
        </p:spPr>
        <p:txBody>
          <a:bodyPr lIns="46037" tIns="46037" rIns="46037" bIns="46037">
            <a:normAutofit/>
          </a:bodyPr>
          <a:lstStyle>
            <a:lvl1pPr>
              <a:buClr>
                <a:srgbClr val="FFFFCC"/>
              </a:buClr>
              <a:buSzPct val="90000"/>
              <a:buChar char="Ú"/>
              <a:defRPr>
                <a:solidFill>
                  <a:srgbClr val="EAEAEA"/>
                </a:solidFill>
              </a:defRPr>
            </a:lvl1pPr>
            <a:lvl2pPr>
              <a:buClr>
                <a:srgbClr val="FFFFCC"/>
              </a:buClr>
              <a:buChar char="–"/>
              <a:defRPr>
                <a:solidFill>
                  <a:srgbClr val="EAEAEA"/>
                </a:solidFill>
              </a:defRPr>
            </a:lvl2pPr>
            <a:lvl3pPr>
              <a:buClr>
                <a:srgbClr val="FFFFCC"/>
              </a:buClr>
              <a:defRPr>
                <a:solidFill>
                  <a:srgbClr val="EAEAEA"/>
                </a:solidFill>
              </a:defRPr>
            </a:lvl3pPr>
            <a:lvl4pPr>
              <a:buClr>
                <a:srgbClr val="FFFFCC"/>
              </a:buClr>
              <a:buChar char="–"/>
              <a:defRPr>
                <a:solidFill>
                  <a:srgbClr val="EAEAEA"/>
                </a:solidFill>
              </a:defRPr>
            </a:lvl4pPr>
            <a:lvl5pPr>
              <a:buClr>
                <a:srgbClr val="FFFFCC"/>
              </a:buClr>
              <a:buChar char="•"/>
              <a:defRPr>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4247" name="Text Placeholder 3"/>
          <p:cNvSpPr>
            <a:spLocks noGrp="1"/>
          </p:cNvSpPr>
          <p:nvPr>
            <p:ph type="body" sz="half" idx="21"/>
          </p:nvPr>
        </p:nvSpPr>
        <p:spPr>
          <a:xfrm>
            <a:off x="457199" y="1435100"/>
            <a:ext cx="3008315" cy="4691063"/>
          </a:xfrm>
          <a:prstGeom prst="rect">
            <a:avLst/>
          </a:prstGeom>
        </p:spPr>
        <p:txBody>
          <a:bodyPr lIns="46037" tIns="46037" rIns="46037" bIns="46037">
            <a:normAutofit/>
          </a:bodyPr>
          <a:lstStyle/>
          <a:p>
            <a:pPr marL="0" indent="0">
              <a:spcBef>
                <a:spcPts val="300"/>
              </a:spcBef>
              <a:buSzTx/>
              <a:buNone/>
              <a:defRPr sz="1400">
                <a:solidFill>
                  <a:srgbClr val="EAEAEA"/>
                </a:solidFill>
              </a:defRPr>
            </a:pPr>
            <a:endParaRPr/>
          </a:p>
        </p:txBody>
      </p:sp>
      <p:sp>
        <p:nvSpPr>
          <p:cNvPr id="4248" name="Slide Number"/>
          <p:cNvSpPr txBox="1">
            <a:spLocks noGrp="1"/>
          </p:cNvSpPr>
          <p:nvPr>
            <p:ph type="sldNum" sz="quarter" idx="2"/>
          </p:nvPr>
        </p:nvSpPr>
        <p:spPr>
          <a:xfrm>
            <a:off x="8175624" y="6483951"/>
            <a:ext cx="282577" cy="287723"/>
          </a:xfrm>
          <a:prstGeom prst="rect">
            <a:avLst/>
          </a:prstGeom>
        </p:spPr>
        <p:txBody>
          <a:bodyPr lIns="46037" tIns="46037" rIns="46037" bIns="46037" anchor="ctr"/>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65796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04631B-E195-7542-9E5A-AE2463E643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FCA35A-D896-F048-8599-9EE6C8BAEC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41F652-59AC-964F-A720-2588C552E249}"/>
              </a:ext>
            </a:extLst>
          </p:cNvPr>
          <p:cNvSpPr>
            <a:spLocks noGrp="1" noChangeArrowheads="1"/>
          </p:cNvSpPr>
          <p:nvPr>
            <p:ph type="sldNum" sz="quarter" idx="12"/>
          </p:nvPr>
        </p:nvSpPr>
        <p:spPr>
          <a:ln/>
        </p:spPr>
        <p:txBody>
          <a:bodyPr/>
          <a:lstStyle>
            <a:lvl1pPr>
              <a:defRPr/>
            </a:lvl1pPr>
          </a:lstStyle>
          <a:p>
            <a:fld id="{B7177ED8-A169-D84B-900E-88F24FEB90F3}" type="slidenum">
              <a:rPr lang="en-US" altLang="en-US"/>
              <a:pPr/>
              <a:t>‹#›</a:t>
            </a:fld>
            <a:endParaRPr lang="en-US" altLang="en-US"/>
          </a:p>
        </p:txBody>
      </p:sp>
    </p:spTree>
    <p:extLst>
      <p:ext uri="{BB962C8B-B14F-4D97-AF65-F5344CB8AC3E}">
        <p14:creationId xmlns:p14="http://schemas.microsoft.com/office/powerpoint/2010/main" val="515035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C735B1-E984-B948-8922-63FBC67A26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D66E7E-82D8-174F-AEA6-F76F7E64D4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D89609-3E77-B441-909A-B2A1FE0B246F}"/>
              </a:ext>
            </a:extLst>
          </p:cNvPr>
          <p:cNvSpPr>
            <a:spLocks noGrp="1" noChangeArrowheads="1"/>
          </p:cNvSpPr>
          <p:nvPr>
            <p:ph type="sldNum" sz="quarter" idx="12"/>
          </p:nvPr>
        </p:nvSpPr>
        <p:spPr>
          <a:ln/>
        </p:spPr>
        <p:txBody>
          <a:bodyPr/>
          <a:lstStyle>
            <a:lvl1pPr>
              <a:defRPr/>
            </a:lvl1pPr>
          </a:lstStyle>
          <a:p>
            <a:fld id="{290AFEAD-9604-5046-AE44-B1EC001CFAD8}" type="slidenum">
              <a:rPr lang="en-US" altLang="en-US"/>
              <a:pPr/>
              <a:t>‹#›</a:t>
            </a:fld>
            <a:endParaRPr lang="en-US" altLang="en-US"/>
          </a:p>
        </p:txBody>
      </p:sp>
    </p:spTree>
    <p:extLst>
      <p:ext uri="{BB962C8B-B14F-4D97-AF65-F5344CB8AC3E}">
        <p14:creationId xmlns:p14="http://schemas.microsoft.com/office/powerpoint/2010/main" val="11318927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x">
  <p:cSld name="13_Picture with Caption">
    <p:bg>
      <p:bgPr>
        <a:gradFill flip="none" rotWithShape="1">
          <a:gsLst>
            <a:gs pos="0">
              <a:srgbClr val="00763B"/>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255" name="Rectangle 2"/>
          <p:cNvSpPr/>
          <p:nvPr/>
        </p:nvSpPr>
        <p:spPr>
          <a:xfrm>
            <a:off x="0" y="0"/>
            <a:ext cx="1752600" cy="6856413"/>
          </a:xfrm>
          <a:prstGeom prst="rect">
            <a:avLst/>
          </a:prstGeom>
          <a:gradFill>
            <a:gsLst>
              <a:gs pos="0">
                <a:srgbClr val="000000"/>
              </a:gs>
              <a:gs pos="50000">
                <a:srgbClr val="00763B"/>
              </a:gs>
              <a:gs pos="100000">
                <a:srgbClr val="000000"/>
              </a:gs>
            </a:gsLst>
            <a:lin ang="5400000"/>
          </a:gradFill>
          <a:ln w="12700">
            <a:miter lim="400000"/>
          </a:ln>
        </p:spPr>
        <p:txBody>
          <a:bodyPr lIns="45719" rIns="45719"/>
          <a:lstStyle/>
          <a:p>
            <a:pPr algn="l">
              <a:defRPr b="0">
                <a:solidFill>
                  <a:srgbClr val="EAEAEA"/>
                </a:solidFill>
              </a:defRPr>
            </a:pPr>
            <a:endParaRPr/>
          </a:p>
        </p:txBody>
      </p:sp>
      <p:grpSp>
        <p:nvGrpSpPr>
          <p:cNvPr id="4264" name="Group 3"/>
          <p:cNvGrpSpPr/>
          <p:nvPr/>
        </p:nvGrpSpPr>
        <p:grpSpPr>
          <a:xfrm>
            <a:off x="152399" y="374650"/>
            <a:ext cx="1524002" cy="1225551"/>
            <a:chOff x="0" y="0"/>
            <a:chExt cx="1524000" cy="1225550"/>
          </a:xfrm>
        </p:grpSpPr>
        <p:sp>
          <p:nvSpPr>
            <p:cNvPr id="4256" name="Freeform 4"/>
            <p:cNvSpPr/>
            <p:nvPr/>
          </p:nvSpPr>
          <p:spPr>
            <a:xfrm>
              <a:off x="1019175"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21600" y="13449"/>
                  </a:moveTo>
                  <a:lnTo>
                    <a:pt x="21600" y="21600"/>
                  </a:lnTo>
                  <a:lnTo>
                    <a:pt x="68" y="6725"/>
                  </a:lnTo>
                  <a:lnTo>
                    <a:pt x="0" y="7336"/>
                  </a:lnTo>
                  <a:lnTo>
                    <a:pt x="3125" y="0"/>
                  </a:lnTo>
                  <a:lnTo>
                    <a:pt x="21600" y="13449"/>
                  </a:lnTo>
                </a:path>
              </a:pathLst>
            </a:custGeom>
            <a:gradFill flip="none" rotWithShape="1">
              <a:gsLst>
                <a:gs pos="0">
                  <a:srgbClr val="000000"/>
                </a:gs>
                <a:gs pos="100000">
                  <a:srgbClr val="00763B"/>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57" name="Freeform 5"/>
            <p:cNvSpPr/>
            <p:nvPr/>
          </p:nvSpPr>
          <p:spPr>
            <a:xfrm>
              <a:off x="0" y="411162"/>
              <a:ext cx="504826" cy="504826"/>
            </a:xfrm>
            <a:custGeom>
              <a:avLst/>
              <a:gdLst/>
              <a:ahLst/>
              <a:cxnLst>
                <a:cxn ang="0">
                  <a:pos x="wd2" y="hd2"/>
                </a:cxn>
                <a:cxn ang="5400000">
                  <a:pos x="wd2" y="hd2"/>
                </a:cxn>
                <a:cxn ang="10800000">
                  <a:pos x="wd2" y="hd2"/>
                </a:cxn>
                <a:cxn ang="16200000">
                  <a:pos x="wd2" y="hd2"/>
                </a:cxn>
              </a:cxnLst>
              <a:rect l="0" t="0" r="r" b="b"/>
              <a:pathLst>
                <a:path w="21600" h="21600" extrusionOk="0">
                  <a:moveTo>
                    <a:pt x="0" y="13449"/>
                  </a:moveTo>
                  <a:lnTo>
                    <a:pt x="0" y="21600"/>
                  </a:lnTo>
                  <a:lnTo>
                    <a:pt x="21464" y="6725"/>
                  </a:lnTo>
                  <a:lnTo>
                    <a:pt x="21600" y="7336"/>
                  </a:lnTo>
                  <a:lnTo>
                    <a:pt x="18408" y="0"/>
                  </a:lnTo>
                  <a:lnTo>
                    <a:pt x="0" y="13449"/>
                  </a:lnTo>
                </a:path>
              </a:pathLst>
            </a:custGeom>
            <a:gradFill flip="none" rotWithShape="1">
              <a:gsLst>
                <a:gs pos="0">
                  <a:srgbClr val="00763B"/>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nvGrpSpPr>
            <p:cNvPr id="4262" name="Group 6"/>
            <p:cNvGrpSpPr/>
            <p:nvPr/>
          </p:nvGrpSpPr>
          <p:grpSpPr>
            <a:xfrm>
              <a:off x="88900" y="0"/>
              <a:ext cx="1304926" cy="1225551"/>
              <a:chOff x="0" y="0"/>
              <a:chExt cx="1304925" cy="1225550"/>
            </a:xfrm>
          </p:grpSpPr>
          <p:sp>
            <p:nvSpPr>
              <p:cNvPr id="4258" name="AutoShape 7"/>
              <p:cNvSpPr/>
              <p:nvPr/>
            </p:nvSpPr>
            <p:spPr>
              <a:xfrm>
                <a:off x="0" y="0"/>
                <a:ext cx="1304925"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9" y="21600"/>
                    </a:lnTo>
                    <a:lnTo>
                      <a:pt x="21600" y="0"/>
                    </a:lnTo>
                    <a:close/>
                  </a:path>
                </a:pathLst>
              </a:custGeom>
              <a:blipFill rotWithShape="1">
                <a:blip r:embed="rId2" cstate="print"/>
                <a:srcRect/>
                <a:tile tx="0" ty="0" sx="100000" sy="100000" flip="none" algn="tl"/>
              </a:blipFill>
              <a:ln w="12700" cap="sq">
                <a:solidFill>
                  <a:srgbClr val="006633"/>
                </a:solidFill>
                <a:prstDash val="solid"/>
                <a:miter lim="8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59" name="Freeform 8"/>
              <p:cNvSpPr/>
              <p:nvPr/>
            </p:nvSpPr>
            <p:spPr>
              <a:xfrm>
                <a:off x="0" y="0"/>
                <a:ext cx="652463" cy="1225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7823"/>
                    </a:lnTo>
                    <a:lnTo>
                      <a:pt x="6674" y="2098"/>
                    </a:lnTo>
                    <a:lnTo>
                      <a:pt x="0" y="0"/>
                    </a:lnTo>
                    <a:lnTo>
                      <a:pt x="21600" y="21600"/>
                    </a:lnTo>
                  </a:path>
                </a:pathLst>
              </a:custGeom>
              <a:solidFill>
                <a:srgbClr val="002010">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60" name="Freeform 9"/>
              <p:cNvSpPr/>
              <p:nvPr/>
            </p:nvSpPr>
            <p:spPr>
              <a:xfrm>
                <a:off x="0" y="0"/>
                <a:ext cx="1304926" cy="1206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37" y="21600"/>
                    </a:lnTo>
                    <a:lnTo>
                      <a:pt x="18709" y="21600"/>
                    </a:lnTo>
                    <a:lnTo>
                      <a:pt x="21600" y="0"/>
                    </a:lnTo>
                    <a:lnTo>
                      <a:pt x="0" y="0"/>
                    </a:lnTo>
                  </a:path>
                </a:pathLst>
              </a:custGeom>
              <a:solidFill>
                <a:srgbClr val="71BB96">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sp>
            <p:nvSpPr>
              <p:cNvPr id="4261" name="Freeform 10"/>
              <p:cNvSpPr/>
              <p:nvPr/>
            </p:nvSpPr>
            <p:spPr>
              <a:xfrm>
                <a:off x="652462" y="0"/>
                <a:ext cx="652464" cy="1225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7823"/>
                    </a:lnTo>
                    <a:lnTo>
                      <a:pt x="14873" y="2098"/>
                    </a:lnTo>
                    <a:lnTo>
                      <a:pt x="21600" y="0"/>
                    </a:lnTo>
                    <a:lnTo>
                      <a:pt x="0" y="21600"/>
                    </a:lnTo>
                  </a:path>
                </a:pathLst>
              </a:custGeom>
              <a:solidFill>
                <a:srgbClr val="006633">
                  <a:alpha val="50000"/>
                </a:srgbClr>
              </a:solidFill>
              <a:ln w="12700" cap="sq">
                <a:solidFill>
                  <a:srgbClr val="006633"/>
                </a:solidFill>
                <a:prstDash val="solid"/>
                <a:round/>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263" name="Rectangle 11"/>
            <p:cNvSpPr/>
            <p:nvPr/>
          </p:nvSpPr>
          <p:spPr>
            <a:xfrm>
              <a:off x="0" y="742950"/>
              <a:ext cx="1522413" cy="173038"/>
            </a:xfrm>
            <a:prstGeom prst="rect">
              <a:avLst/>
            </a:prstGeom>
            <a:gradFill flip="none" rotWithShape="1">
              <a:gsLst>
                <a:gs pos="0">
                  <a:srgbClr val="000000"/>
                </a:gs>
                <a:gs pos="50000">
                  <a:srgbClr val="71BB96"/>
                </a:gs>
                <a:gs pos="100000">
                  <a:srgbClr val="000000"/>
                </a:gs>
              </a:gsLst>
              <a:lin ang="0" scaled="0"/>
            </a:gradFill>
            <a:ln w="12700" cap="flat">
              <a:noFill/>
              <a:miter lim="400000"/>
            </a:ln>
            <a:effectLst/>
          </p:spPr>
          <p:txBody>
            <a:bodyPr wrap="square" lIns="45719" tIns="45719" rIns="45719" bIns="45719" numCol="1" anchor="t">
              <a:noAutofit/>
            </a:bodyPr>
            <a:lstStyle/>
            <a:p>
              <a:pPr algn="l">
                <a:defRPr b="0">
                  <a:solidFill>
                    <a:srgbClr val="EAEAEA"/>
                  </a:solidFill>
                  <a:latin typeface="Arial"/>
                  <a:ea typeface="Arial"/>
                  <a:cs typeface="Arial"/>
                  <a:sym typeface="Arial"/>
                </a:defRPr>
              </a:pPr>
              <a:endParaRPr/>
            </a:p>
          </p:txBody>
        </p:sp>
      </p:grpSp>
      <p:sp>
        <p:nvSpPr>
          <p:cNvPr id="4265" name="Title Text"/>
          <p:cNvSpPr txBox="1">
            <a:spLocks noGrp="1"/>
          </p:cNvSpPr>
          <p:nvPr>
            <p:ph type="title"/>
          </p:nvPr>
        </p:nvSpPr>
        <p:spPr>
          <a:xfrm>
            <a:off x="1792288" y="4800600"/>
            <a:ext cx="5486401" cy="566738"/>
          </a:xfrm>
          <a:prstGeom prst="rect">
            <a:avLst/>
          </a:prstGeom>
        </p:spPr>
        <p:txBody>
          <a:bodyPr lIns="46037" tIns="46037" rIns="46037" bIns="46037"/>
          <a:lstStyle>
            <a:lvl1pPr>
              <a:defRPr sz="2000" b="1">
                <a:solidFill>
                  <a:srgbClr val="FFFFCC"/>
                </a:solidFill>
              </a:defRPr>
            </a:lvl1pPr>
          </a:lstStyle>
          <a:p>
            <a:r>
              <a:t>Title Text</a:t>
            </a:r>
          </a:p>
        </p:txBody>
      </p:sp>
      <p:sp>
        <p:nvSpPr>
          <p:cNvPr id="4266"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4267" name="Body Level One…"/>
          <p:cNvSpPr txBox="1">
            <a:spLocks noGrp="1"/>
          </p:cNvSpPr>
          <p:nvPr>
            <p:ph type="body" sz="quarter" idx="1"/>
          </p:nvPr>
        </p:nvSpPr>
        <p:spPr>
          <a:xfrm>
            <a:off x="1792288" y="5367337"/>
            <a:ext cx="5486401" cy="804863"/>
          </a:xfrm>
          <a:prstGeom prst="rect">
            <a:avLst/>
          </a:prstGeom>
        </p:spPr>
        <p:txBody>
          <a:bodyPr lIns="46037" tIns="46037" rIns="46037" bIns="46037">
            <a:normAutofit/>
          </a:bodyPr>
          <a:lstStyle>
            <a:lvl1pPr marL="0" indent="0">
              <a:spcBef>
                <a:spcPts val="300"/>
              </a:spcBef>
              <a:buSzTx/>
              <a:buNone/>
              <a:defRPr sz="1400">
                <a:solidFill>
                  <a:srgbClr val="EAEAEA"/>
                </a:solidFill>
              </a:defRPr>
            </a:lvl1pPr>
            <a:lvl2pPr marL="0" indent="457200">
              <a:spcBef>
                <a:spcPts val="300"/>
              </a:spcBef>
              <a:buSzTx/>
              <a:buNone/>
              <a:defRPr sz="1400">
                <a:solidFill>
                  <a:srgbClr val="EAEAEA"/>
                </a:solidFill>
              </a:defRPr>
            </a:lvl2pPr>
            <a:lvl3pPr marL="0" indent="914400">
              <a:spcBef>
                <a:spcPts val="300"/>
              </a:spcBef>
              <a:buSzTx/>
              <a:buNone/>
              <a:defRPr sz="1400">
                <a:solidFill>
                  <a:srgbClr val="EAEAEA"/>
                </a:solidFill>
              </a:defRPr>
            </a:lvl3pPr>
            <a:lvl4pPr marL="0" indent="1371600">
              <a:spcBef>
                <a:spcPts val="300"/>
              </a:spcBef>
              <a:buSzTx/>
              <a:buNone/>
              <a:defRPr sz="1400">
                <a:solidFill>
                  <a:srgbClr val="EAEAEA"/>
                </a:solidFill>
              </a:defRPr>
            </a:lvl4pPr>
            <a:lvl5pPr marL="0" indent="1828800">
              <a:spcBef>
                <a:spcPts val="300"/>
              </a:spcBef>
              <a:buSzTx/>
              <a:buNone/>
              <a:defRPr sz="1400">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4268" name="Slide Number"/>
          <p:cNvSpPr txBox="1">
            <a:spLocks noGrp="1"/>
          </p:cNvSpPr>
          <p:nvPr>
            <p:ph type="sldNum" sz="quarter" idx="2"/>
          </p:nvPr>
        </p:nvSpPr>
        <p:spPr>
          <a:xfrm>
            <a:off x="8175624" y="6483951"/>
            <a:ext cx="282577" cy="287723"/>
          </a:xfrm>
          <a:prstGeom prst="rect">
            <a:avLst/>
          </a:prstGeom>
        </p:spPr>
        <p:txBody>
          <a:bodyPr lIns="46037" tIns="46037" rIns="46037" bIns="46037" anchor="ctr"/>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33725525"/>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x">
  <p:cSld name="23_Title Slide">
    <p:bg>
      <p:bgPr>
        <a:solidFill>
          <a:schemeClr val="accent3">
            <a:lumOff val="44000"/>
          </a:schemeClr>
        </a:solidFill>
        <a:effectLst/>
      </p:bgPr>
    </p:bg>
    <p:spTree>
      <p:nvGrpSpPr>
        <p:cNvPr id="1" name=""/>
        <p:cNvGrpSpPr/>
        <p:nvPr/>
      </p:nvGrpSpPr>
      <p:grpSpPr>
        <a:xfrm>
          <a:off x="0" y="0"/>
          <a:ext cx="0" cy="0"/>
          <a:chOff x="0" y="0"/>
          <a:chExt cx="0" cy="0"/>
        </a:xfrm>
      </p:grpSpPr>
      <p:grpSp>
        <p:nvGrpSpPr>
          <p:cNvPr id="4280" name="Group 6"/>
          <p:cNvGrpSpPr/>
          <p:nvPr/>
        </p:nvGrpSpPr>
        <p:grpSpPr>
          <a:xfrm>
            <a:off x="0" y="914400"/>
            <a:ext cx="8686800" cy="2514600"/>
            <a:chOff x="0" y="0"/>
            <a:chExt cx="8686800" cy="2514600"/>
          </a:xfrm>
        </p:grpSpPr>
        <p:sp>
          <p:nvSpPr>
            <p:cNvPr id="4275" name="Oval 7"/>
            <p:cNvSpPr/>
            <p:nvPr/>
          </p:nvSpPr>
          <p:spPr>
            <a:xfrm>
              <a:off x="228600" y="0"/>
              <a:ext cx="2514600" cy="2514600"/>
            </a:xfrm>
            <a:prstGeom prst="ellipse">
              <a:avLst/>
            </a:prstGeom>
            <a:noFill/>
            <a:ln w="12700" cap="flat">
              <a:solidFill>
                <a:srgbClr val="CC9900"/>
              </a:solidFill>
              <a:prstDash val="solid"/>
              <a:round/>
            </a:ln>
            <a:effectLst/>
          </p:spPr>
          <p:txBody>
            <a:bodyPr wrap="square" lIns="45719" tIns="45719" rIns="45719" bIns="45719" numCol="1" anchor="ctr">
              <a:noAutofit/>
            </a:bodyPr>
            <a:lstStyle/>
            <a:p>
              <a:pPr>
                <a:defRPr sz="1800" b="0">
                  <a:solidFill>
                    <a:srgbClr val="292929"/>
                  </a:solidFill>
                  <a:latin typeface="Arial"/>
                  <a:ea typeface="Arial"/>
                  <a:cs typeface="Arial"/>
                  <a:sym typeface="Arial"/>
                </a:defRPr>
              </a:pPr>
              <a:endParaRPr/>
            </a:p>
          </p:txBody>
        </p:sp>
        <p:sp>
          <p:nvSpPr>
            <p:cNvPr id="4276" name="Rectangle 8"/>
            <p:cNvSpPr/>
            <p:nvPr/>
          </p:nvSpPr>
          <p:spPr>
            <a:xfrm>
              <a:off x="0" y="762000"/>
              <a:ext cx="4724400" cy="1143000"/>
            </a:xfrm>
            <a:prstGeom prst="rect">
              <a:avLst/>
            </a:prstGeom>
            <a:solidFill>
              <a:srgbClr val="CCCC99"/>
            </a:soli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277" name="Rectangle 9"/>
            <p:cNvSpPr/>
            <p:nvPr/>
          </p:nvSpPr>
          <p:spPr>
            <a:xfrm>
              <a:off x="3962400" y="762000"/>
              <a:ext cx="4724400" cy="1143000"/>
            </a:xfrm>
            <a:prstGeom prst="rect">
              <a:avLst/>
            </a:prstGeom>
            <a:gradFill flip="none" rotWithShape="1">
              <a:gsLst>
                <a:gs pos="0">
                  <a:srgbClr val="CCCC99"/>
                </a:gs>
                <a:gs pos="100000">
                  <a:schemeClr val="accent3">
                    <a:lumOff val="44000"/>
                  </a:schemeClr>
                </a:gs>
              </a:gsLst>
              <a:lin ang="0" scaled="0"/>
            </a:gra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278" name="Freeform 10"/>
            <p:cNvSpPr/>
            <p:nvPr/>
          </p:nvSpPr>
          <p:spPr>
            <a:xfrm>
              <a:off x="609600" y="609599"/>
              <a:ext cx="228600" cy="14493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noFill/>
            <a:ln w="76200" cap="flat">
              <a:solidFill>
                <a:srgbClr val="0000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sp>
          <p:nvSpPr>
            <p:cNvPr id="4279" name="Freeform 11"/>
            <p:cNvSpPr/>
            <p:nvPr/>
          </p:nvSpPr>
          <p:spPr>
            <a:xfrm>
              <a:off x="7848600" y="295274"/>
              <a:ext cx="261938" cy="137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path>
              </a:pathLst>
            </a:custGeom>
            <a:noFill/>
            <a:ln w="76200" cap="flat">
              <a:solidFill>
                <a:srgbClr val="CC99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grpSp>
      <p:sp>
        <p:nvSpPr>
          <p:cNvPr id="4281" name="Title Text"/>
          <p:cNvSpPr txBox="1">
            <a:spLocks noGrp="1"/>
          </p:cNvSpPr>
          <p:nvPr>
            <p:ph type="title"/>
          </p:nvPr>
        </p:nvSpPr>
        <p:spPr>
          <a:xfrm>
            <a:off x="685800" y="2130425"/>
            <a:ext cx="7772400" cy="1470025"/>
          </a:xfrm>
          <a:prstGeom prst="rect">
            <a:avLst/>
          </a:prstGeom>
        </p:spPr>
        <p:txBody>
          <a:bodyPr/>
          <a:lstStyle>
            <a:lvl1pPr>
              <a:defRPr sz="4000">
                <a:solidFill>
                  <a:srgbClr val="000000"/>
                </a:solidFill>
                <a:latin typeface="Arial"/>
                <a:ea typeface="Arial"/>
                <a:cs typeface="Arial"/>
                <a:sym typeface="Arial"/>
              </a:defRPr>
            </a:lvl1pPr>
          </a:lstStyle>
          <a:p>
            <a:r>
              <a:t>Title Text</a:t>
            </a:r>
          </a:p>
        </p:txBody>
      </p:sp>
      <p:sp>
        <p:nvSpPr>
          <p:cNvPr id="4282"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292929"/>
                </a:solidFill>
                <a:latin typeface="Arial"/>
                <a:ea typeface="Arial"/>
                <a:cs typeface="Arial"/>
                <a:sym typeface="Arial"/>
              </a:defRPr>
            </a:lvl1pPr>
            <a:lvl2pPr marL="0" indent="457200" algn="ctr">
              <a:buSzTx/>
              <a:buNone/>
              <a:defRPr>
                <a:solidFill>
                  <a:srgbClr val="292929"/>
                </a:solidFill>
                <a:latin typeface="Arial"/>
                <a:ea typeface="Arial"/>
                <a:cs typeface="Arial"/>
                <a:sym typeface="Arial"/>
              </a:defRPr>
            </a:lvl2pPr>
            <a:lvl3pPr marL="0" indent="914400" algn="ctr">
              <a:buSzTx/>
              <a:buNone/>
              <a:defRPr>
                <a:solidFill>
                  <a:srgbClr val="292929"/>
                </a:solidFill>
                <a:latin typeface="Arial"/>
                <a:ea typeface="Arial"/>
                <a:cs typeface="Arial"/>
                <a:sym typeface="Arial"/>
              </a:defRPr>
            </a:lvl3pPr>
            <a:lvl4pPr marL="0" indent="1371600" algn="ctr">
              <a:buSzTx/>
              <a:buNone/>
              <a:defRPr>
                <a:solidFill>
                  <a:srgbClr val="292929"/>
                </a:solidFill>
                <a:latin typeface="Arial"/>
                <a:ea typeface="Arial"/>
                <a:cs typeface="Arial"/>
                <a:sym typeface="Arial"/>
              </a:defRPr>
            </a:lvl4pPr>
            <a:lvl5pPr marL="0" indent="1828800" algn="ctr">
              <a:buSzTx/>
              <a:buNone/>
              <a:defRPr>
                <a:solidFill>
                  <a:srgbClr val="29292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283" name="Slide Number"/>
          <p:cNvSpPr txBox="1">
            <a:spLocks noGrp="1"/>
          </p:cNvSpPr>
          <p:nvPr>
            <p:ph type="sldNum" sz="quarter" idx="2"/>
          </p:nvPr>
        </p:nvSpPr>
        <p:spPr>
          <a:xfrm>
            <a:off x="8212797" y="6248400"/>
            <a:ext cx="245404" cy="226986"/>
          </a:xfrm>
          <a:prstGeom prst="rect">
            <a:avLst/>
          </a:prstGeom>
        </p:spPr>
        <p:txBody>
          <a:bodyPr anchor="t"/>
          <a:lstStyle>
            <a:lvl1pPr algn="r">
              <a:defRPr sz="1000" b="1">
                <a:solidFill>
                  <a:srgbClr val="292929"/>
                </a:solidFill>
              </a:defRPr>
            </a:lvl1pPr>
          </a:lstStyle>
          <a:p>
            <a:fld id="{86CB4B4D-7CA3-9044-876B-883B54F8677D}" type="slidenum">
              <a:rPr/>
              <a:pPr/>
              <a:t>‹#›</a:t>
            </a:fld>
            <a:endParaRPr/>
          </a:p>
        </p:txBody>
      </p:sp>
    </p:spTree>
    <p:extLst>
      <p:ext uri="{BB962C8B-B14F-4D97-AF65-F5344CB8AC3E}">
        <p14:creationId xmlns:p14="http://schemas.microsoft.com/office/powerpoint/2010/main" val="3936908564"/>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x">
  <p:cSld name="20_Title and Content">
    <p:bg>
      <p:bgPr>
        <a:solidFill>
          <a:schemeClr val="accent3">
            <a:lumOff val="44000"/>
          </a:schemeClr>
        </a:solidFill>
        <a:effectLst/>
      </p:bgPr>
    </p:bg>
    <p:spTree>
      <p:nvGrpSpPr>
        <p:cNvPr id="1" name=""/>
        <p:cNvGrpSpPr/>
        <p:nvPr/>
      </p:nvGrpSpPr>
      <p:grpSpPr>
        <a:xfrm>
          <a:off x="0" y="0"/>
          <a:ext cx="0" cy="0"/>
          <a:chOff x="0" y="0"/>
          <a:chExt cx="0" cy="0"/>
        </a:xfrm>
      </p:grpSpPr>
      <p:grpSp>
        <p:nvGrpSpPr>
          <p:cNvPr id="4295" name="Group 6"/>
          <p:cNvGrpSpPr/>
          <p:nvPr/>
        </p:nvGrpSpPr>
        <p:grpSpPr>
          <a:xfrm>
            <a:off x="0" y="914400"/>
            <a:ext cx="8686800" cy="2514600"/>
            <a:chOff x="0" y="0"/>
            <a:chExt cx="8686800" cy="2514600"/>
          </a:xfrm>
        </p:grpSpPr>
        <p:sp>
          <p:nvSpPr>
            <p:cNvPr id="4290" name="Oval 7"/>
            <p:cNvSpPr/>
            <p:nvPr/>
          </p:nvSpPr>
          <p:spPr>
            <a:xfrm>
              <a:off x="228600" y="0"/>
              <a:ext cx="2514600" cy="2514600"/>
            </a:xfrm>
            <a:prstGeom prst="ellipse">
              <a:avLst/>
            </a:prstGeom>
            <a:noFill/>
            <a:ln w="12700" cap="flat">
              <a:solidFill>
                <a:srgbClr val="CC9900"/>
              </a:solidFill>
              <a:prstDash val="solid"/>
              <a:round/>
            </a:ln>
            <a:effectLst/>
          </p:spPr>
          <p:txBody>
            <a:bodyPr wrap="square" lIns="45719" tIns="45719" rIns="45719" bIns="45719" numCol="1" anchor="ctr">
              <a:noAutofit/>
            </a:bodyPr>
            <a:lstStyle/>
            <a:p>
              <a:pPr>
                <a:defRPr sz="1800" b="0">
                  <a:solidFill>
                    <a:srgbClr val="292929"/>
                  </a:solidFill>
                  <a:latin typeface="Arial"/>
                  <a:ea typeface="Arial"/>
                  <a:cs typeface="Arial"/>
                  <a:sym typeface="Arial"/>
                </a:defRPr>
              </a:pPr>
              <a:endParaRPr/>
            </a:p>
          </p:txBody>
        </p:sp>
        <p:sp>
          <p:nvSpPr>
            <p:cNvPr id="4291" name="Rectangle 8"/>
            <p:cNvSpPr/>
            <p:nvPr/>
          </p:nvSpPr>
          <p:spPr>
            <a:xfrm>
              <a:off x="0" y="762000"/>
              <a:ext cx="4724400" cy="1143000"/>
            </a:xfrm>
            <a:prstGeom prst="rect">
              <a:avLst/>
            </a:prstGeom>
            <a:solidFill>
              <a:srgbClr val="CCCC99"/>
            </a:soli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292" name="Rectangle 9"/>
            <p:cNvSpPr/>
            <p:nvPr/>
          </p:nvSpPr>
          <p:spPr>
            <a:xfrm>
              <a:off x="3962400" y="762000"/>
              <a:ext cx="4724400" cy="1143000"/>
            </a:xfrm>
            <a:prstGeom prst="rect">
              <a:avLst/>
            </a:prstGeom>
            <a:gradFill flip="none" rotWithShape="1">
              <a:gsLst>
                <a:gs pos="0">
                  <a:srgbClr val="CCCC99"/>
                </a:gs>
                <a:gs pos="100000">
                  <a:schemeClr val="accent3">
                    <a:lumOff val="44000"/>
                  </a:schemeClr>
                </a:gs>
              </a:gsLst>
              <a:lin ang="0" scaled="0"/>
            </a:gra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293" name="Freeform 10"/>
            <p:cNvSpPr/>
            <p:nvPr/>
          </p:nvSpPr>
          <p:spPr>
            <a:xfrm>
              <a:off x="609600" y="609599"/>
              <a:ext cx="228600" cy="14493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noFill/>
            <a:ln w="76200" cap="flat">
              <a:solidFill>
                <a:srgbClr val="0000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sp>
          <p:nvSpPr>
            <p:cNvPr id="4294" name="Freeform 11"/>
            <p:cNvSpPr/>
            <p:nvPr/>
          </p:nvSpPr>
          <p:spPr>
            <a:xfrm>
              <a:off x="7848600" y="295274"/>
              <a:ext cx="261938" cy="137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path>
              </a:pathLst>
            </a:custGeom>
            <a:noFill/>
            <a:ln w="76200" cap="flat">
              <a:solidFill>
                <a:srgbClr val="CC99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grpSp>
      <p:sp>
        <p:nvSpPr>
          <p:cNvPr id="4296" name="Title Text"/>
          <p:cNvSpPr txBox="1">
            <a:spLocks noGrp="1"/>
          </p:cNvSpPr>
          <p:nvPr>
            <p:ph type="title"/>
          </p:nvPr>
        </p:nvSpPr>
        <p:spPr>
          <a:xfrm>
            <a:off x="931862" y="96838"/>
            <a:ext cx="7158038" cy="1412876"/>
          </a:xfrm>
          <a:prstGeom prst="rect">
            <a:avLst/>
          </a:prstGeom>
        </p:spPr>
        <p:txBody>
          <a:bodyPr/>
          <a:lstStyle>
            <a:lvl1pPr>
              <a:defRPr sz="4000">
                <a:solidFill>
                  <a:srgbClr val="000000"/>
                </a:solidFill>
                <a:latin typeface="Arial"/>
                <a:ea typeface="Arial"/>
                <a:cs typeface="Arial"/>
                <a:sym typeface="Arial"/>
              </a:defRPr>
            </a:lvl1pPr>
          </a:lstStyle>
          <a:p>
            <a:r>
              <a:t>Title Text</a:t>
            </a:r>
          </a:p>
        </p:txBody>
      </p:sp>
      <p:sp>
        <p:nvSpPr>
          <p:cNvPr id="4297" name="Body Level One…"/>
          <p:cNvSpPr txBox="1">
            <a:spLocks noGrp="1"/>
          </p:cNvSpPr>
          <p:nvPr>
            <p:ph type="body" idx="1"/>
          </p:nvPr>
        </p:nvSpPr>
        <p:spPr>
          <a:xfrm>
            <a:off x="949325" y="1981200"/>
            <a:ext cx="7661275" cy="4114800"/>
          </a:xfrm>
          <a:prstGeom prst="rect">
            <a:avLst/>
          </a:prstGeom>
        </p:spPr>
        <p:txBody>
          <a:bodyPr>
            <a:normAutofit/>
          </a:bodyPr>
          <a:lstStyle>
            <a:lvl1pPr marL="447675" indent="-447675">
              <a:buClr>
                <a:srgbClr val="CC9900"/>
              </a:buClr>
              <a:buSzPct val="70000"/>
              <a:buChar char="■"/>
              <a:defRPr>
                <a:solidFill>
                  <a:srgbClr val="292929"/>
                </a:solidFill>
                <a:latin typeface="Arial"/>
                <a:ea typeface="Arial"/>
                <a:cs typeface="Arial"/>
                <a:sym typeface="Arial"/>
              </a:defRPr>
            </a:lvl1pPr>
            <a:lvl2pPr marL="951819" indent="-502557">
              <a:buClr>
                <a:srgbClr val="CC9900"/>
              </a:buClr>
              <a:buSzPct val="65000"/>
              <a:buChar char="○"/>
              <a:defRPr>
                <a:solidFill>
                  <a:srgbClr val="292929"/>
                </a:solidFill>
                <a:latin typeface="Arial"/>
                <a:ea typeface="Arial"/>
                <a:cs typeface="Arial"/>
                <a:sym typeface="Arial"/>
              </a:defRPr>
            </a:lvl2pPr>
            <a:lvl3pPr marL="1428221" indent="-537633">
              <a:buClr>
                <a:srgbClr val="CC9900"/>
              </a:buClr>
              <a:buSzPct val="70000"/>
              <a:buChar char="■"/>
              <a:defRPr>
                <a:solidFill>
                  <a:srgbClr val="292929"/>
                </a:solidFill>
                <a:latin typeface="Arial"/>
                <a:ea typeface="Arial"/>
                <a:cs typeface="Arial"/>
                <a:sym typeface="Arial"/>
              </a:defRPr>
            </a:lvl3pPr>
            <a:lvl4pPr marL="1912620" indent="-617220">
              <a:buClr>
                <a:srgbClr val="CC9900"/>
              </a:buClr>
              <a:buSzPct val="75000"/>
              <a:buChar char="○"/>
              <a:defRPr>
                <a:solidFill>
                  <a:srgbClr val="292929"/>
                </a:solidFill>
                <a:latin typeface="Arial"/>
                <a:ea typeface="Arial"/>
                <a:cs typeface="Arial"/>
                <a:sym typeface="Arial"/>
              </a:defRPr>
            </a:lvl4pPr>
            <a:lvl5pPr marL="2302510" indent="-619760">
              <a:buClr>
                <a:srgbClr val="CC9900"/>
              </a:buClr>
              <a:buSzPct val="70000"/>
              <a:buChar char="■"/>
              <a:defRPr>
                <a:solidFill>
                  <a:srgbClr val="29292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298" name="Slide Number"/>
          <p:cNvSpPr txBox="1">
            <a:spLocks noGrp="1"/>
          </p:cNvSpPr>
          <p:nvPr>
            <p:ph type="sldNum" sz="quarter" idx="2"/>
          </p:nvPr>
        </p:nvSpPr>
        <p:spPr>
          <a:xfrm>
            <a:off x="8212797" y="6248400"/>
            <a:ext cx="245404" cy="226986"/>
          </a:xfrm>
          <a:prstGeom prst="rect">
            <a:avLst/>
          </a:prstGeom>
        </p:spPr>
        <p:txBody>
          <a:bodyPr anchor="t"/>
          <a:lstStyle>
            <a:lvl1pPr algn="r">
              <a:defRPr sz="1000" b="1">
                <a:solidFill>
                  <a:srgbClr val="292929"/>
                </a:solidFill>
              </a:defRPr>
            </a:lvl1pPr>
          </a:lstStyle>
          <a:p>
            <a:fld id="{86CB4B4D-7CA3-9044-876B-883B54F8677D}" type="slidenum">
              <a:rPr/>
              <a:pPr/>
              <a:t>‹#›</a:t>
            </a:fld>
            <a:endParaRPr/>
          </a:p>
        </p:txBody>
      </p:sp>
    </p:spTree>
    <p:extLst>
      <p:ext uri="{BB962C8B-B14F-4D97-AF65-F5344CB8AC3E}">
        <p14:creationId xmlns:p14="http://schemas.microsoft.com/office/powerpoint/2010/main" val="4173902119"/>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x">
  <p:cSld name="14_Section Header">
    <p:bg>
      <p:bgPr>
        <a:solidFill>
          <a:schemeClr val="accent3">
            <a:lumOff val="44000"/>
          </a:schemeClr>
        </a:solidFill>
        <a:effectLst/>
      </p:bgPr>
    </p:bg>
    <p:spTree>
      <p:nvGrpSpPr>
        <p:cNvPr id="1" name=""/>
        <p:cNvGrpSpPr/>
        <p:nvPr/>
      </p:nvGrpSpPr>
      <p:grpSpPr>
        <a:xfrm>
          <a:off x="0" y="0"/>
          <a:ext cx="0" cy="0"/>
          <a:chOff x="0" y="0"/>
          <a:chExt cx="0" cy="0"/>
        </a:xfrm>
      </p:grpSpPr>
      <p:grpSp>
        <p:nvGrpSpPr>
          <p:cNvPr id="4310" name="Group 6"/>
          <p:cNvGrpSpPr/>
          <p:nvPr/>
        </p:nvGrpSpPr>
        <p:grpSpPr>
          <a:xfrm>
            <a:off x="0" y="914400"/>
            <a:ext cx="8686800" cy="2514600"/>
            <a:chOff x="0" y="0"/>
            <a:chExt cx="8686800" cy="2514600"/>
          </a:xfrm>
        </p:grpSpPr>
        <p:sp>
          <p:nvSpPr>
            <p:cNvPr id="4305" name="Oval 7"/>
            <p:cNvSpPr/>
            <p:nvPr/>
          </p:nvSpPr>
          <p:spPr>
            <a:xfrm>
              <a:off x="228600" y="0"/>
              <a:ext cx="2514600" cy="2514600"/>
            </a:xfrm>
            <a:prstGeom prst="ellipse">
              <a:avLst/>
            </a:prstGeom>
            <a:noFill/>
            <a:ln w="12700" cap="flat">
              <a:solidFill>
                <a:srgbClr val="CC9900"/>
              </a:solidFill>
              <a:prstDash val="solid"/>
              <a:round/>
            </a:ln>
            <a:effectLst/>
          </p:spPr>
          <p:txBody>
            <a:bodyPr wrap="square" lIns="45719" tIns="45719" rIns="45719" bIns="45719" numCol="1" anchor="ctr">
              <a:noAutofit/>
            </a:bodyPr>
            <a:lstStyle/>
            <a:p>
              <a:pPr>
                <a:defRPr sz="1800" b="0">
                  <a:solidFill>
                    <a:srgbClr val="292929"/>
                  </a:solidFill>
                  <a:latin typeface="Arial"/>
                  <a:ea typeface="Arial"/>
                  <a:cs typeface="Arial"/>
                  <a:sym typeface="Arial"/>
                </a:defRPr>
              </a:pPr>
              <a:endParaRPr/>
            </a:p>
          </p:txBody>
        </p:sp>
        <p:sp>
          <p:nvSpPr>
            <p:cNvPr id="4306" name="Rectangle 8"/>
            <p:cNvSpPr/>
            <p:nvPr/>
          </p:nvSpPr>
          <p:spPr>
            <a:xfrm>
              <a:off x="0" y="762000"/>
              <a:ext cx="4724400" cy="1143000"/>
            </a:xfrm>
            <a:prstGeom prst="rect">
              <a:avLst/>
            </a:prstGeom>
            <a:solidFill>
              <a:srgbClr val="CCCC99"/>
            </a:soli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07" name="Rectangle 9"/>
            <p:cNvSpPr/>
            <p:nvPr/>
          </p:nvSpPr>
          <p:spPr>
            <a:xfrm>
              <a:off x="3962400" y="762000"/>
              <a:ext cx="4724400" cy="1143000"/>
            </a:xfrm>
            <a:prstGeom prst="rect">
              <a:avLst/>
            </a:prstGeom>
            <a:gradFill flip="none" rotWithShape="1">
              <a:gsLst>
                <a:gs pos="0">
                  <a:srgbClr val="CCCC99"/>
                </a:gs>
                <a:gs pos="100000">
                  <a:schemeClr val="accent3">
                    <a:lumOff val="44000"/>
                  </a:schemeClr>
                </a:gs>
              </a:gsLst>
              <a:lin ang="0" scaled="0"/>
            </a:gra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08" name="Freeform 10"/>
            <p:cNvSpPr/>
            <p:nvPr/>
          </p:nvSpPr>
          <p:spPr>
            <a:xfrm>
              <a:off x="609600" y="609599"/>
              <a:ext cx="228600" cy="14493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noFill/>
            <a:ln w="76200" cap="flat">
              <a:solidFill>
                <a:srgbClr val="0000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sp>
          <p:nvSpPr>
            <p:cNvPr id="4309" name="Freeform 11"/>
            <p:cNvSpPr/>
            <p:nvPr/>
          </p:nvSpPr>
          <p:spPr>
            <a:xfrm>
              <a:off x="7848600" y="295274"/>
              <a:ext cx="261938" cy="137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path>
              </a:pathLst>
            </a:custGeom>
            <a:noFill/>
            <a:ln w="76200" cap="flat">
              <a:solidFill>
                <a:srgbClr val="CC99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grpSp>
      <p:sp>
        <p:nvSpPr>
          <p:cNvPr id="4311"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431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292929"/>
                </a:solidFill>
                <a:latin typeface="Arial"/>
                <a:ea typeface="Arial"/>
                <a:cs typeface="Arial"/>
                <a:sym typeface="Arial"/>
              </a:defRPr>
            </a:lvl1pPr>
            <a:lvl2pPr marL="0" indent="457200">
              <a:spcBef>
                <a:spcPts val="400"/>
              </a:spcBef>
              <a:buSzTx/>
              <a:buNone/>
              <a:defRPr sz="2000">
                <a:solidFill>
                  <a:srgbClr val="292929"/>
                </a:solidFill>
                <a:latin typeface="Arial"/>
                <a:ea typeface="Arial"/>
                <a:cs typeface="Arial"/>
                <a:sym typeface="Arial"/>
              </a:defRPr>
            </a:lvl2pPr>
            <a:lvl3pPr marL="0" indent="914400">
              <a:spcBef>
                <a:spcPts val="400"/>
              </a:spcBef>
              <a:buSzTx/>
              <a:buNone/>
              <a:defRPr sz="2000">
                <a:solidFill>
                  <a:srgbClr val="292929"/>
                </a:solidFill>
                <a:latin typeface="Arial"/>
                <a:ea typeface="Arial"/>
                <a:cs typeface="Arial"/>
                <a:sym typeface="Arial"/>
              </a:defRPr>
            </a:lvl3pPr>
            <a:lvl4pPr marL="0" indent="1371600">
              <a:spcBef>
                <a:spcPts val="400"/>
              </a:spcBef>
              <a:buSzTx/>
              <a:buNone/>
              <a:defRPr sz="2000">
                <a:solidFill>
                  <a:srgbClr val="292929"/>
                </a:solidFill>
                <a:latin typeface="Arial"/>
                <a:ea typeface="Arial"/>
                <a:cs typeface="Arial"/>
                <a:sym typeface="Arial"/>
              </a:defRPr>
            </a:lvl4pPr>
            <a:lvl5pPr marL="0" indent="1828800">
              <a:spcBef>
                <a:spcPts val="400"/>
              </a:spcBef>
              <a:buSzTx/>
              <a:buNone/>
              <a:defRPr sz="2000">
                <a:solidFill>
                  <a:srgbClr val="29292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313" name="Slide Number"/>
          <p:cNvSpPr txBox="1">
            <a:spLocks noGrp="1"/>
          </p:cNvSpPr>
          <p:nvPr>
            <p:ph type="sldNum" sz="quarter" idx="2"/>
          </p:nvPr>
        </p:nvSpPr>
        <p:spPr>
          <a:xfrm>
            <a:off x="8212797" y="6248400"/>
            <a:ext cx="245404" cy="226986"/>
          </a:xfrm>
          <a:prstGeom prst="rect">
            <a:avLst/>
          </a:prstGeom>
        </p:spPr>
        <p:txBody>
          <a:bodyPr anchor="t"/>
          <a:lstStyle>
            <a:lvl1pPr algn="r">
              <a:defRPr sz="1000" b="1">
                <a:solidFill>
                  <a:srgbClr val="292929"/>
                </a:solidFill>
              </a:defRPr>
            </a:lvl1pPr>
          </a:lstStyle>
          <a:p>
            <a:fld id="{86CB4B4D-7CA3-9044-876B-883B54F8677D}" type="slidenum">
              <a:rPr/>
              <a:pPr/>
              <a:t>‹#›</a:t>
            </a:fld>
            <a:endParaRPr/>
          </a:p>
        </p:txBody>
      </p:sp>
    </p:spTree>
    <p:extLst>
      <p:ext uri="{BB962C8B-B14F-4D97-AF65-F5344CB8AC3E}">
        <p14:creationId xmlns:p14="http://schemas.microsoft.com/office/powerpoint/2010/main" val="2265747407"/>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x">
  <p:cSld name="15_Two Content">
    <p:bg>
      <p:bgPr>
        <a:solidFill>
          <a:schemeClr val="accent3">
            <a:lumOff val="44000"/>
          </a:schemeClr>
        </a:solidFill>
        <a:effectLst/>
      </p:bgPr>
    </p:bg>
    <p:spTree>
      <p:nvGrpSpPr>
        <p:cNvPr id="1" name=""/>
        <p:cNvGrpSpPr/>
        <p:nvPr/>
      </p:nvGrpSpPr>
      <p:grpSpPr>
        <a:xfrm>
          <a:off x="0" y="0"/>
          <a:ext cx="0" cy="0"/>
          <a:chOff x="0" y="0"/>
          <a:chExt cx="0" cy="0"/>
        </a:xfrm>
      </p:grpSpPr>
      <p:grpSp>
        <p:nvGrpSpPr>
          <p:cNvPr id="4325" name="Group 6"/>
          <p:cNvGrpSpPr/>
          <p:nvPr/>
        </p:nvGrpSpPr>
        <p:grpSpPr>
          <a:xfrm>
            <a:off x="0" y="914400"/>
            <a:ext cx="8686800" cy="2514600"/>
            <a:chOff x="0" y="0"/>
            <a:chExt cx="8686800" cy="2514600"/>
          </a:xfrm>
        </p:grpSpPr>
        <p:sp>
          <p:nvSpPr>
            <p:cNvPr id="4320" name="Oval 7"/>
            <p:cNvSpPr/>
            <p:nvPr/>
          </p:nvSpPr>
          <p:spPr>
            <a:xfrm>
              <a:off x="228600" y="0"/>
              <a:ext cx="2514600" cy="2514600"/>
            </a:xfrm>
            <a:prstGeom prst="ellipse">
              <a:avLst/>
            </a:prstGeom>
            <a:noFill/>
            <a:ln w="12700" cap="flat">
              <a:solidFill>
                <a:srgbClr val="CC9900"/>
              </a:solidFill>
              <a:prstDash val="solid"/>
              <a:round/>
            </a:ln>
            <a:effectLst/>
          </p:spPr>
          <p:txBody>
            <a:bodyPr wrap="square" lIns="45719" tIns="45719" rIns="45719" bIns="45719" numCol="1" anchor="ctr">
              <a:noAutofit/>
            </a:bodyPr>
            <a:lstStyle/>
            <a:p>
              <a:pPr>
                <a:defRPr sz="1800" b="0">
                  <a:solidFill>
                    <a:srgbClr val="292929"/>
                  </a:solidFill>
                  <a:latin typeface="Arial"/>
                  <a:ea typeface="Arial"/>
                  <a:cs typeface="Arial"/>
                  <a:sym typeface="Arial"/>
                </a:defRPr>
              </a:pPr>
              <a:endParaRPr/>
            </a:p>
          </p:txBody>
        </p:sp>
        <p:sp>
          <p:nvSpPr>
            <p:cNvPr id="4321" name="Rectangle 8"/>
            <p:cNvSpPr/>
            <p:nvPr/>
          </p:nvSpPr>
          <p:spPr>
            <a:xfrm>
              <a:off x="0" y="762000"/>
              <a:ext cx="4724400" cy="1143000"/>
            </a:xfrm>
            <a:prstGeom prst="rect">
              <a:avLst/>
            </a:prstGeom>
            <a:solidFill>
              <a:srgbClr val="CCCC99"/>
            </a:soli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22" name="Rectangle 9"/>
            <p:cNvSpPr/>
            <p:nvPr/>
          </p:nvSpPr>
          <p:spPr>
            <a:xfrm>
              <a:off x="3962400" y="762000"/>
              <a:ext cx="4724400" cy="1143000"/>
            </a:xfrm>
            <a:prstGeom prst="rect">
              <a:avLst/>
            </a:prstGeom>
            <a:gradFill flip="none" rotWithShape="1">
              <a:gsLst>
                <a:gs pos="0">
                  <a:srgbClr val="CCCC99"/>
                </a:gs>
                <a:gs pos="100000">
                  <a:schemeClr val="accent3">
                    <a:lumOff val="44000"/>
                  </a:schemeClr>
                </a:gs>
              </a:gsLst>
              <a:lin ang="0" scaled="0"/>
            </a:gra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23" name="Freeform 10"/>
            <p:cNvSpPr/>
            <p:nvPr/>
          </p:nvSpPr>
          <p:spPr>
            <a:xfrm>
              <a:off x="609600" y="609599"/>
              <a:ext cx="228600" cy="14493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noFill/>
            <a:ln w="76200" cap="flat">
              <a:solidFill>
                <a:srgbClr val="0000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sp>
          <p:nvSpPr>
            <p:cNvPr id="4324" name="Freeform 11"/>
            <p:cNvSpPr/>
            <p:nvPr/>
          </p:nvSpPr>
          <p:spPr>
            <a:xfrm>
              <a:off x="7848600" y="295274"/>
              <a:ext cx="261938" cy="137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path>
              </a:pathLst>
            </a:custGeom>
            <a:noFill/>
            <a:ln w="76200" cap="flat">
              <a:solidFill>
                <a:srgbClr val="CC99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grpSp>
      <p:sp>
        <p:nvSpPr>
          <p:cNvPr id="4326" name="Title Text"/>
          <p:cNvSpPr txBox="1">
            <a:spLocks noGrp="1"/>
          </p:cNvSpPr>
          <p:nvPr>
            <p:ph type="title"/>
          </p:nvPr>
        </p:nvSpPr>
        <p:spPr>
          <a:xfrm>
            <a:off x="931862" y="96838"/>
            <a:ext cx="7158038" cy="1412876"/>
          </a:xfrm>
          <a:prstGeom prst="rect">
            <a:avLst/>
          </a:prstGeom>
        </p:spPr>
        <p:txBody>
          <a:bodyPr/>
          <a:lstStyle>
            <a:lvl1pPr>
              <a:defRPr sz="4000">
                <a:solidFill>
                  <a:srgbClr val="000000"/>
                </a:solidFill>
                <a:latin typeface="Arial"/>
                <a:ea typeface="Arial"/>
                <a:cs typeface="Arial"/>
                <a:sym typeface="Arial"/>
              </a:defRPr>
            </a:lvl1pPr>
          </a:lstStyle>
          <a:p>
            <a:r>
              <a:t>Title Text</a:t>
            </a:r>
          </a:p>
        </p:txBody>
      </p:sp>
      <p:sp>
        <p:nvSpPr>
          <p:cNvPr id="4327" name="Body Level One…"/>
          <p:cNvSpPr txBox="1">
            <a:spLocks noGrp="1"/>
          </p:cNvSpPr>
          <p:nvPr>
            <p:ph type="body" sz="half" idx="1"/>
          </p:nvPr>
        </p:nvSpPr>
        <p:spPr>
          <a:xfrm>
            <a:off x="949325" y="1981200"/>
            <a:ext cx="3754438" cy="4114800"/>
          </a:xfrm>
          <a:prstGeom prst="rect">
            <a:avLst/>
          </a:prstGeom>
        </p:spPr>
        <p:txBody>
          <a:bodyPr>
            <a:normAutofit/>
          </a:bodyPr>
          <a:lstStyle>
            <a:lvl1pPr marL="447675" indent="-447675">
              <a:spcBef>
                <a:spcPts val="600"/>
              </a:spcBef>
              <a:buClr>
                <a:srgbClr val="CC9900"/>
              </a:buClr>
              <a:buSzPct val="70000"/>
              <a:buChar char="■"/>
              <a:defRPr sz="2800">
                <a:solidFill>
                  <a:srgbClr val="292929"/>
                </a:solidFill>
                <a:latin typeface="Arial"/>
                <a:ea typeface="Arial"/>
                <a:cs typeface="Arial"/>
                <a:sym typeface="Arial"/>
              </a:defRPr>
            </a:lvl1pPr>
            <a:lvl2pPr marL="962289" indent="-513027">
              <a:spcBef>
                <a:spcPts val="600"/>
              </a:spcBef>
              <a:buClr>
                <a:srgbClr val="CC9900"/>
              </a:buClr>
              <a:buSzPct val="65000"/>
              <a:buChar char="○"/>
              <a:defRPr sz="2800">
                <a:solidFill>
                  <a:srgbClr val="292929"/>
                </a:solidFill>
                <a:latin typeface="Arial"/>
                <a:ea typeface="Arial"/>
                <a:cs typeface="Arial"/>
                <a:sym typeface="Arial"/>
              </a:defRPr>
            </a:lvl2pPr>
            <a:lvl3pPr marL="1455103" indent="-564515">
              <a:spcBef>
                <a:spcPts val="600"/>
              </a:spcBef>
              <a:buClr>
                <a:srgbClr val="CC9900"/>
              </a:buClr>
              <a:buSzPct val="70000"/>
              <a:buChar char="■"/>
              <a:defRPr sz="2800">
                <a:solidFill>
                  <a:srgbClr val="292929"/>
                </a:solidFill>
                <a:latin typeface="Arial"/>
                <a:ea typeface="Arial"/>
                <a:cs typeface="Arial"/>
                <a:sym typeface="Arial"/>
              </a:defRPr>
            </a:lvl3pPr>
            <a:lvl4pPr marL="1895475" indent="-600075">
              <a:spcBef>
                <a:spcPts val="600"/>
              </a:spcBef>
              <a:buClr>
                <a:srgbClr val="CC9900"/>
              </a:buClr>
              <a:buSzPct val="75000"/>
              <a:buChar char="○"/>
              <a:defRPr sz="2800">
                <a:solidFill>
                  <a:srgbClr val="292929"/>
                </a:solidFill>
                <a:latin typeface="Arial"/>
                <a:ea typeface="Arial"/>
                <a:cs typeface="Arial"/>
                <a:sym typeface="Arial"/>
              </a:defRPr>
            </a:lvl4pPr>
            <a:lvl5pPr marL="2285294" indent="-602544">
              <a:spcBef>
                <a:spcPts val="600"/>
              </a:spcBef>
              <a:buClr>
                <a:srgbClr val="CC9900"/>
              </a:buClr>
              <a:buSzPct val="70000"/>
              <a:buChar char="■"/>
              <a:defRPr sz="2800">
                <a:solidFill>
                  <a:srgbClr val="29292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328" name="Slide Number"/>
          <p:cNvSpPr txBox="1">
            <a:spLocks noGrp="1"/>
          </p:cNvSpPr>
          <p:nvPr>
            <p:ph type="sldNum" sz="quarter" idx="2"/>
          </p:nvPr>
        </p:nvSpPr>
        <p:spPr>
          <a:xfrm>
            <a:off x="8212797" y="6248400"/>
            <a:ext cx="245404" cy="226986"/>
          </a:xfrm>
          <a:prstGeom prst="rect">
            <a:avLst/>
          </a:prstGeom>
        </p:spPr>
        <p:txBody>
          <a:bodyPr anchor="t"/>
          <a:lstStyle>
            <a:lvl1pPr algn="r">
              <a:defRPr sz="1000" b="1">
                <a:solidFill>
                  <a:srgbClr val="292929"/>
                </a:solidFill>
              </a:defRPr>
            </a:lvl1pPr>
          </a:lstStyle>
          <a:p>
            <a:fld id="{86CB4B4D-7CA3-9044-876B-883B54F8677D}" type="slidenum">
              <a:rPr/>
              <a:pPr/>
              <a:t>‹#›</a:t>
            </a:fld>
            <a:endParaRPr/>
          </a:p>
        </p:txBody>
      </p:sp>
    </p:spTree>
    <p:extLst>
      <p:ext uri="{BB962C8B-B14F-4D97-AF65-F5344CB8AC3E}">
        <p14:creationId xmlns:p14="http://schemas.microsoft.com/office/powerpoint/2010/main" val="1596521243"/>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x">
  <p:cSld name="14_Comparison">
    <p:bg>
      <p:bgPr>
        <a:solidFill>
          <a:schemeClr val="accent3">
            <a:lumOff val="44000"/>
          </a:schemeClr>
        </a:solidFill>
        <a:effectLst/>
      </p:bgPr>
    </p:bg>
    <p:spTree>
      <p:nvGrpSpPr>
        <p:cNvPr id="1" name=""/>
        <p:cNvGrpSpPr/>
        <p:nvPr/>
      </p:nvGrpSpPr>
      <p:grpSpPr>
        <a:xfrm>
          <a:off x="0" y="0"/>
          <a:ext cx="0" cy="0"/>
          <a:chOff x="0" y="0"/>
          <a:chExt cx="0" cy="0"/>
        </a:xfrm>
      </p:grpSpPr>
      <p:grpSp>
        <p:nvGrpSpPr>
          <p:cNvPr id="4340" name="Group 6"/>
          <p:cNvGrpSpPr/>
          <p:nvPr/>
        </p:nvGrpSpPr>
        <p:grpSpPr>
          <a:xfrm>
            <a:off x="0" y="914400"/>
            <a:ext cx="8686800" cy="2514600"/>
            <a:chOff x="0" y="0"/>
            <a:chExt cx="8686800" cy="2514600"/>
          </a:xfrm>
        </p:grpSpPr>
        <p:sp>
          <p:nvSpPr>
            <p:cNvPr id="4335" name="Oval 7"/>
            <p:cNvSpPr/>
            <p:nvPr/>
          </p:nvSpPr>
          <p:spPr>
            <a:xfrm>
              <a:off x="228600" y="0"/>
              <a:ext cx="2514600" cy="2514600"/>
            </a:xfrm>
            <a:prstGeom prst="ellipse">
              <a:avLst/>
            </a:prstGeom>
            <a:noFill/>
            <a:ln w="12700" cap="flat">
              <a:solidFill>
                <a:srgbClr val="CC9900"/>
              </a:solidFill>
              <a:prstDash val="solid"/>
              <a:round/>
            </a:ln>
            <a:effectLst/>
          </p:spPr>
          <p:txBody>
            <a:bodyPr wrap="square" lIns="45719" tIns="45719" rIns="45719" bIns="45719" numCol="1" anchor="ctr">
              <a:noAutofit/>
            </a:bodyPr>
            <a:lstStyle/>
            <a:p>
              <a:pPr>
                <a:defRPr sz="1800" b="0">
                  <a:solidFill>
                    <a:srgbClr val="292929"/>
                  </a:solidFill>
                  <a:latin typeface="Arial"/>
                  <a:ea typeface="Arial"/>
                  <a:cs typeface="Arial"/>
                  <a:sym typeface="Arial"/>
                </a:defRPr>
              </a:pPr>
              <a:endParaRPr/>
            </a:p>
          </p:txBody>
        </p:sp>
        <p:sp>
          <p:nvSpPr>
            <p:cNvPr id="4336" name="Rectangle 8"/>
            <p:cNvSpPr/>
            <p:nvPr/>
          </p:nvSpPr>
          <p:spPr>
            <a:xfrm>
              <a:off x="0" y="762000"/>
              <a:ext cx="4724400" cy="1143000"/>
            </a:xfrm>
            <a:prstGeom prst="rect">
              <a:avLst/>
            </a:prstGeom>
            <a:solidFill>
              <a:srgbClr val="CCCC99"/>
            </a:soli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37" name="Rectangle 9"/>
            <p:cNvSpPr/>
            <p:nvPr/>
          </p:nvSpPr>
          <p:spPr>
            <a:xfrm>
              <a:off x="3962400" y="762000"/>
              <a:ext cx="4724400" cy="1143000"/>
            </a:xfrm>
            <a:prstGeom prst="rect">
              <a:avLst/>
            </a:prstGeom>
            <a:gradFill flip="none" rotWithShape="1">
              <a:gsLst>
                <a:gs pos="0">
                  <a:srgbClr val="CCCC99"/>
                </a:gs>
                <a:gs pos="100000">
                  <a:schemeClr val="accent3">
                    <a:lumOff val="44000"/>
                  </a:schemeClr>
                </a:gs>
              </a:gsLst>
              <a:lin ang="0" scaled="0"/>
            </a:gra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38" name="Freeform 10"/>
            <p:cNvSpPr/>
            <p:nvPr/>
          </p:nvSpPr>
          <p:spPr>
            <a:xfrm>
              <a:off x="609600" y="609599"/>
              <a:ext cx="228600" cy="14493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noFill/>
            <a:ln w="76200" cap="flat">
              <a:solidFill>
                <a:srgbClr val="0000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sp>
          <p:nvSpPr>
            <p:cNvPr id="4339" name="Freeform 11"/>
            <p:cNvSpPr/>
            <p:nvPr/>
          </p:nvSpPr>
          <p:spPr>
            <a:xfrm>
              <a:off x="7848600" y="295274"/>
              <a:ext cx="261938" cy="137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path>
              </a:pathLst>
            </a:custGeom>
            <a:noFill/>
            <a:ln w="76200" cap="flat">
              <a:solidFill>
                <a:srgbClr val="CC99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grpSp>
      <p:sp>
        <p:nvSpPr>
          <p:cNvPr id="4341" name="Title Text"/>
          <p:cNvSpPr txBox="1">
            <a:spLocks noGrp="1"/>
          </p:cNvSpPr>
          <p:nvPr>
            <p:ph type="title"/>
          </p:nvPr>
        </p:nvSpPr>
        <p:spPr>
          <a:xfrm>
            <a:off x="457200" y="274638"/>
            <a:ext cx="8229600" cy="1143001"/>
          </a:xfrm>
          <a:prstGeom prst="rect">
            <a:avLst/>
          </a:prstGeom>
        </p:spPr>
        <p:txBody>
          <a:bodyPr/>
          <a:lstStyle>
            <a:lvl1pPr>
              <a:defRPr sz="4000">
                <a:solidFill>
                  <a:srgbClr val="000000"/>
                </a:solidFill>
                <a:latin typeface="Arial"/>
                <a:ea typeface="Arial"/>
                <a:cs typeface="Arial"/>
                <a:sym typeface="Arial"/>
              </a:defRPr>
            </a:lvl1pPr>
          </a:lstStyle>
          <a:p>
            <a:r>
              <a:t>Title Text</a:t>
            </a:r>
          </a:p>
        </p:txBody>
      </p:sp>
      <p:sp>
        <p:nvSpPr>
          <p:cNvPr id="4342"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292929"/>
                </a:solidFill>
                <a:latin typeface="Arial"/>
                <a:ea typeface="Arial"/>
                <a:cs typeface="Arial"/>
                <a:sym typeface="Arial"/>
              </a:defRPr>
            </a:lvl1pPr>
            <a:lvl2pPr marL="0" indent="457200">
              <a:spcBef>
                <a:spcPts val="500"/>
              </a:spcBef>
              <a:buSzTx/>
              <a:buNone/>
              <a:defRPr sz="2400" b="1">
                <a:solidFill>
                  <a:srgbClr val="292929"/>
                </a:solidFill>
                <a:latin typeface="Arial"/>
                <a:ea typeface="Arial"/>
                <a:cs typeface="Arial"/>
                <a:sym typeface="Arial"/>
              </a:defRPr>
            </a:lvl2pPr>
            <a:lvl3pPr marL="0" indent="914400">
              <a:spcBef>
                <a:spcPts val="500"/>
              </a:spcBef>
              <a:buSzTx/>
              <a:buNone/>
              <a:defRPr sz="2400" b="1">
                <a:solidFill>
                  <a:srgbClr val="292929"/>
                </a:solidFill>
                <a:latin typeface="Arial"/>
                <a:ea typeface="Arial"/>
                <a:cs typeface="Arial"/>
                <a:sym typeface="Arial"/>
              </a:defRPr>
            </a:lvl3pPr>
            <a:lvl4pPr marL="0" indent="1371600">
              <a:spcBef>
                <a:spcPts val="500"/>
              </a:spcBef>
              <a:buSzTx/>
              <a:buNone/>
              <a:defRPr sz="2400" b="1">
                <a:solidFill>
                  <a:srgbClr val="292929"/>
                </a:solidFill>
                <a:latin typeface="Arial"/>
                <a:ea typeface="Arial"/>
                <a:cs typeface="Arial"/>
                <a:sym typeface="Arial"/>
              </a:defRPr>
            </a:lvl4pPr>
            <a:lvl5pPr marL="0" indent="1828800">
              <a:spcBef>
                <a:spcPts val="500"/>
              </a:spcBef>
              <a:buSzTx/>
              <a:buNone/>
              <a:defRPr sz="2400" b="1">
                <a:solidFill>
                  <a:srgbClr val="29292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343"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292929"/>
                </a:solidFill>
                <a:latin typeface="Arial"/>
                <a:ea typeface="Arial"/>
                <a:cs typeface="Arial"/>
                <a:sym typeface="Arial"/>
              </a:defRPr>
            </a:pPr>
            <a:endParaRPr/>
          </a:p>
        </p:txBody>
      </p:sp>
      <p:sp>
        <p:nvSpPr>
          <p:cNvPr id="4344" name="Slide Number"/>
          <p:cNvSpPr txBox="1">
            <a:spLocks noGrp="1"/>
          </p:cNvSpPr>
          <p:nvPr>
            <p:ph type="sldNum" sz="quarter" idx="2"/>
          </p:nvPr>
        </p:nvSpPr>
        <p:spPr>
          <a:xfrm>
            <a:off x="8212797" y="6248400"/>
            <a:ext cx="245404" cy="226986"/>
          </a:xfrm>
          <a:prstGeom prst="rect">
            <a:avLst/>
          </a:prstGeom>
        </p:spPr>
        <p:txBody>
          <a:bodyPr anchor="t"/>
          <a:lstStyle>
            <a:lvl1pPr algn="r">
              <a:defRPr sz="1000" b="1">
                <a:solidFill>
                  <a:srgbClr val="292929"/>
                </a:solidFill>
              </a:defRPr>
            </a:lvl1pPr>
          </a:lstStyle>
          <a:p>
            <a:fld id="{86CB4B4D-7CA3-9044-876B-883B54F8677D}" type="slidenum">
              <a:rPr/>
              <a:pPr/>
              <a:t>‹#›</a:t>
            </a:fld>
            <a:endParaRPr/>
          </a:p>
        </p:txBody>
      </p:sp>
    </p:spTree>
    <p:extLst>
      <p:ext uri="{BB962C8B-B14F-4D97-AF65-F5344CB8AC3E}">
        <p14:creationId xmlns:p14="http://schemas.microsoft.com/office/powerpoint/2010/main" val="658799662"/>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x">
  <p:cSld name="15_Title Only">
    <p:bg>
      <p:bgPr>
        <a:solidFill>
          <a:schemeClr val="accent3">
            <a:lumOff val="44000"/>
          </a:schemeClr>
        </a:solidFill>
        <a:effectLst/>
      </p:bgPr>
    </p:bg>
    <p:spTree>
      <p:nvGrpSpPr>
        <p:cNvPr id="1" name=""/>
        <p:cNvGrpSpPr/>
        <p:nvPr/>
      </p:nvGrpSpPr>
      <p:grpSpPr>
        <a:xfrm>
          <a:off x="0" y="0"/>
          <a:ext cx="0" cy="0"/>
          <a:chOff x="0" y="0"/>
          <a:chExt cx="0" cy="0"/>
        </a:xfrm>
      </p:grpSpPr>
      <p:grpSp>
        <p:nvGrpSpPr>
          <p:cNvPr id="4356" name="Group 6"/>
          <p:cNvGrpSpPr/>
          <p:nvPr/>
        </p:nvGrpSpPr>
        <p:grpSpPr>
          <a:xfrm>
            <a:off x="0" y="914400"/>
            <a:ext cx="8686800" cy="2514600"/>
            <a:chOff x="0" y="0"/>
            <a:chExt cx="8686800" cy="2514600"/>
          </a:xfrm>
        </p:grpSpPr>
        <p:sp>
          <p:nvSpPr>
            <p:cNvPr id="4351" name="Oval 7"/>
            <p:cNvSpPr/>
            <p:nvPr/>
          </p:nvSpPr>
          <p:spPr>
            <a:xfrm>
              <a:off x="228600" y="0"/>
              <a:ext cx="2514600" cy="2514600"/>
            </a:xfrm>
            <a:prstGeom prst="ellipse">
              <a:avLst/>
            </a:prstGeom>
            <a:noFill/>
            <a:ln w="12700" cap="flat">
              <a:solidFill>
                <a:srgbClr val="CC9900"/>
              </a:solidFill>
              <a:prstDash val="solid"/>
              <a:round/>
            </a:ln>
            <a:effectLst/>
          </p:spPr>
          <p:txBody>
            <a:bodyPr wrap="square" lIns="45719" tIns="45719" rIns="45719" bIns="45719" numCol="1" anchor="ctr">
              <a:noAutofit/>
            </a:bodyPr>
            <a:lstStyle/>
            <a:p>
              <a:pPr>
                <a:defRPr sz="1800" b="0">
                  <a:solidFill>
                    <a:srgbClr val="292929"/>
                  </a:solidFill>
                  <a:latin typeface="Arial"/>
                  <a:ea typeface="Arial"/>
                  <a:cs typeface="Arial"/>
                  <a:sym typeface="Arial"/>
                </a:defRPr>
              </a:pPr>
              <a:endParaRPr/>
            </a:p>
          </p:txBody>
        </p:sp>
        <p:sp>
          <p:nvSpPr>
            <p:cNvPr id="4352" name="Rectangle 8"/>
            <p:cNvSpPr/>
            <p:nvPr/>
          </p:nvSpPr>
          <p:spPr>
            <a:xfrm>
              <a:off x="0" y="762000"/>
              <a:ext cx="4724400" cy="1143000"/>
            </a:xfrm>
            <a:prstGeom prst="rect">
              <a:avLst/>
            </a:prstGeom>
            <a:solidFill>
              <a:srgbClr val="CCCC99"/>
            </a:soli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53" name="Rectangle 9"/>
            <p:cNvSpPr/>
            <p:nvPr/>
          </p:nvSpPr>
          <p:spPr>
            <a:xfrm>
              <a:off x="3962400" y="762000"/>
              <a:ext cx="4724400" cy="1143000"/>
            </a:xfrm>
            <a:prstGeom prst="rect">
              <a:avLst/>
            </a:prstGeom>
            <a:gradFill flip="none" rotWithShape="1">
              <a:gsLst>
                <a:gs pos="0">
                  <a:srgbClr val="CCCC99"/>
                </a:gs>
                <a:gs pos="100000">
                  <a:schemeClr val="accent3">
                    <a:lumOff val="44000"/>
                  </a:schemeClr>
                </a:gs>
              </a:gsLst>
              <a:lin ang="0" scaled="0"/>
            </a:gra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54" name="Freeform 10"/>
            <p:cNvSpPr/>
            <p:nvPr/>
          </p:nvSpPr>
          <p:spPr>
            <a:xfrm>
              <a:off x="609600" y="609599"/>
              <a:ext cx="228600" cy="14493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noFill/>
            <a:ln w="76200" cap="flat">
              <a:solidFill>
                <a:srgbClr val="0000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sp>
          <p:nvSpPr>
            <p:cNvPr id="4355" name="Freeform 11"/>
            <p:cNvSpPr/>
            <p:nvPr/>
          </p:nvSpPr>
          <p:spPr>
            <a:xfrm>
              <a:off x="7848600" y="295274"/>
              <a:ext cx="261938" cy="137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path>
              </a:pathLst>
            </a:custGeom>
            <a:noFill/>
            <a:ln w="76200" cap="flat">
              <a:solidFill>
                <a:srgbClr val="CC99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grpSp>
      <p:sp>
        <p:nvSpPr>
          <p:cNvPr id="4357" name="Title Text"/>
          <p:cNvSpPr txBox="1">
            <a:spLocks noGrp="1"/>
          </p:cNvSpPr>
          <p:nvPr>
            <p:ph type="title"/>
          </p:nvPr>
        </p:nvSpPr>
        <p:spPr>
          <a:xfrm>
            <a:off x="931862" y="96838"/>
            <a:ext cx="7158038" cy="1412876"/>
          </a:xfrm>
          <a:prstGeom prst="rect">
            <a:avLst/>
          </a:prstGeom>
        </p:spPr>
        <p:txBody>
          <a:bodyPr/>
          <a:lstStyle>
            <a:lvl1pPr>
              <a:defRPr sz="4000">
                <a:solidFill>
                  <a:srgbClr val="000000"/>
                </a:solidFill>
                <a:latin typeface="Arial"/>
                <a:ea typeface="Arial"/>
                <a:cs typeface="Arial"/>
                <a:sym typeface="Arial"/>
              </a:defRPr>
            </a:lvl1pPr>
          </a:lstStyle>
          <a:p>
            <a:r>
              <a:t>Title Text</a:t>
            </a:r>
          </a:p>
        </p:txBody>
      </p:sp>
      <p:sp>
        <p:nvSpPr>
          <p:cNvPr id="4358" name="Slide Number"/>
          <p:cNvSpPr txBox="1">
            <a:spLocks noGrp="1"/>
          </p:cNvSpPr>
          <p:nvPr>
            <p:ph type="sldNum" sz="quarter" idx="2"/>
          </p:nvPr>
        </p:nvSpPr>
        <p:spPr>
          <a:xfrm>
            <a:off x="8212797" y="6248400"/>
            <a:ext cx="245404" cy="226986"/>
          </a:xfrm>
          <a:prstGeom prst="rect">
            <a:avLst/>
          </a:prstGeom>
        </p:spPr>
        <p:txBody>
          <a:bodyPr anchor="t"/>
          <a:lstStyle>
            <a:lvl1pPr algn="r">
              <a:defRPr sz="1000" b="1">
                <a:solidFill>
                  <a:srgbClr val="292929"/>
                </a:solidFill>
              </a:defRPr>
            </a:lvl1pPr>
          </a:lstStyle>
          <a:p>
            <a:fld id="{86CB4B4D-7CA3-9044-876B-883B54F8677D}" type="slidenum">
              <a:rPr/>
              <a:pPr/>
              <a:t>‹#›</a:t>
            </a:fld>
            <a:endParaRPr/>
          </a:p>
        </p:txBody>
      </p:sp>
    </p:spTree>
    <p:extLst>
      <p:ext uri="{BB962C8B-B14F-4D97-AF65-F5344CB8AC3E}">
        <p14:creationId xmlns:p14="http://schemas.microsoft.com/office/powerpoint/2010/main" val="2788537767"/>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x">
  <p:cSld name="20_Blank">
    <p:bg>
      <p:bgPr>
        <a:solidFill>
          <a:schemeClr val="accent3">
            <a:lumOff val="44000"/>
          </a:schemeClr>
        </a:solidFill>
        <a:effectLst/>
      </p:bgPr>
    </p:bg>
    <p:spTree>
      <p:nvGrpSpPr>
        <p:cNvPr id="1" name=""/>
        <p:cNvGrpSpPr/>
        <p:nvPr/>
      </p:nvGrpSpPr>
      <p:grpSpPr>
        <a:xfrm>
          <a:off x="0" y="0"/>
          <a:ext cx="0" cy="0"/>
          <a:chOff x="0" y="0"/>
          <a:chExt cx="0" cy="0"/>
        </a:xfrm>
      </p:grpSpPr>
      <p:grpSp>
        <p:nvGrpSpPr>
          <p:cNvPr id="4370" name="Group 6"/>
          <p:cNvGrpSpPr/>
          <p:nvPr/>
        </p:nvGrpSpPr>
        <p:grpSpPr>
          <a:xfrm>
            <a:off x="0" y="914400"/>
            <a:ext cx="8686800" cy="2514600"/>
            <a:chOff x="0" y="0"/>
            <a:chExt cx="8686800" cy="2514600"/>
          </a:xfrm>
        </p:grpSpPr>
        <p:sp>
          <p:nvSpPr>
            <p:cNvPr id="4365" name="Oval 7"/>
            <p:cNvSpPr/>
            <p:nvPr/>
          </p:nvSpPr>
          <p:spPr>
            <a:xfrm>
              <a:off x="228600" y="0"/>
              <a:ext cx="2514600" cy="2514600"/>
            </a:xfrm>
            <a:prstGeom prst="ellipse">
              <a:avLst/>
            </a:prstGeom>
            <a:noFill/>
            <a:ln w="12700" cap="flat">
              <a:solidFill>
                <a:srgbClr val="CC9900"/>
              </a:solidFill>
              <a:prstDash val="solid"/>
              <a:round/>
            </a:ln>
            <a:effectLst/>
          </p:spPr>
          <p:txBody>
            <a:bodyPr wrap="square" lIns="45719" tIns="45719" rIns="45719" bIns="45719" numCol="1" anchor="ctr">
              <a:noAutofit/>
            </a:bodyPr>
            <a:lstStyle/>
            <a:p>
              <a:pPr>
                <a:defRPr sz="1800" b="0">
                  <a:solidFill>
                    <a:srgbClr val="292929"/>
                  </a:solidFill>
                  <a:latin typeface="Arial"/>
                  <a:ea typeface="Arial"/>
                  <a:cs typeface="Arial"/>
                  <a:sym typeface="Arial"/>
                </a:defRPr>
              </a:pPr>
              <a:endParaRPr/>
            </a:p>
          </p:txBody>
        </p:sp>
        <p:sp>
          <p:nvSpPr>
            <p:cNvPr id="4366" name="Rectangle 8"/>
            <p:cNvSpPr/>
            <p:nvPr/>
          </p:nvSpPr>
          <p:spPr>
            <a:xfrm>
              <a:off x="0" y="762000"/>
              <a:ext cx="4724400" cy="1143000"/>
            </a:xfrm>
            <a:prstGeom prst="rect">
              <a:avLst/>
            </a:prstGeom>
            <a:solidFill>
              <a:srgbClr val="CCCC99"/>
            </a:soli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67" name="Rectangle 9"/>
            <p:cNvSpPr/>
            <p:nvPr/>
          </p:nvSpPr>
          <p:spPr>
            <a:xfrm>
              <a:off x="3962400" y="762000"/>
              <a:ext cx="4724400" cy="1143000"/>
            </a:xfrm>
            <a:prstGeom prst="rect">
              <a:avLst/>
            </a:prstGeom>
            <a:gradFill flip="none" rotWithShape="1">
              <a:gsLst>
                <a:gs pos="0">
                  <a:srgbClr val="CCCC99"/>
                </a:gs>
                <a:gs pos="100000">
                  <a:schemeClr val="accent3">
                    <a:lumOff val="44000"/>
                  </a:schemeClr>
                </a:gs>
              </a:gsLst>
              <a:lin ang="0" scaled="0"/>
            </a:gra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68" name="Freeform 10"/>
            <p:cNvSpPr/>
            <p:nvPr/>
          </p:nvSpPr>
          <p:spPr>
            <a:xfrm>
              <a:off x="609600" y="609599"/>
              <a:ext cx="228600" cy="14493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noFill/>
            <a:ln w="76200" cap="flat">
              <a:solidFill>
                <a:srgbClr val="0000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sp>
          <p:nvSpPr>
            <p:cNvPr id="4369" name="Freeform 11"/>
            <p:cNvSpPr/>
            <p:nvPr/>
          </p:nvSpPr>
          <p:spPr>
            <a:xfrm>
              <a:off x="7848600" y="295274"/>
              <a:ext cx="261938" cy="137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path>
              </a:pathLst>
            </a:custGeom>
            <a:noFill/>
            <a:ln w="76200" cap="flat">
              <a:solidFill>
                <a:srgbClr val="CC99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grpSp>
      <p:sp>
        <p:nvSpPr>
          <p:cNvPr id="4371" name="Slide Number"/>
          <p:cNvSpPr txBox="1">
            <a:spLocks noGrp="1"/>
          </p:cNvSpPr>
          <p:nvPr>
            <p:ph type="sldNum" sz="quarter" idx="2"/>
          </p:nvPr>
        </p:nvSpPr>
        <p:spPr>
          <a:xfrm>
            <a:off x="8212797" y="6248400"/>
            <a:ext cx="245404" cy="226986"/>
          </a:xfrm>
          <a:prstGeom prst="rect">
            <a:avLst/>
          </a:prstGeom>
        </p:spPr>
        <p:txBody>
          <a:bodyPr anchor="t"/>
          <a:lstStyle>
            <a:lvl1pPr algn="r">
              <a:defRPr sz="1000" b="1">
                <a:solidFill>
                  <a:srgbClr val="292929"/>
                </a:solidFill>
              </a:defRPr>
            </a:lvl1pPr>
          </a:lstStyle>
          <a:p>
            <a:fld id="{86CB4B4D-7CA3-9044-876B-883B54F8677D}" type="slidenum">
              <a:rPr/>
              <a:pPr/>
              <a:t>‹#›</a:t>
            </a:fld>
            <a:endParaRPr/>
          </a:p>
        </p:txBody>
      </p:sp>
    </p:spTree>
    <p:extLst>
      <p:ext uri="{BB962C8B-B14F-4D97-AF65-F5344CB8AC3E}">
        <p14:creationId xmlns:p14="http://schemas.microsoft.com/office/powerpoint/2010/main" val="2574364556"/>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x">
  <p:cSld name="14_Content with Caption">
    <p:bg>
      <p:bgPr>
        <a:solidFill>
          <a:schemeClr val="accent3">
            <a:lumOff val="44000"/>
          </a:schemeClr>
        </a:solidFill>
        <a:effectLst/>
      </p:bgPr>
    </p:bg>
    <p:spTree>
      <p:nvGrpSpPr>
        <p:cNvPr id="1" name=""/>
        <p:cNvGrpSpPr/>
        <p:nvPr/>
      </p:nvGrpSpPr>
      <p:grpSpPr>
        <a:xfrm>
          <a:off x="0" y="0"/>
          <a:ext cx="0" cy="0"/>
          <a:chOff x="0" y="0"/>
          <a:chExt cx="0" cy="0"/>
        </a:xfrm>
      </p:grpSpPr>
      <p:grpSp>
        <p:nvGrpSpPr>
          <p:cNvPr id="4383" name="Group 6"/>
          <p:cNvGrpSpPr/>
          <p:nvPr/>
        </p:nvGrpSpPr>
        <p:grpSpPr>
          <a:xfrm>
            <a:off x="0" y="914400"/>
            <a:ext cx="8686800" cy="2514600"/>
            <a:chOff x="0" y="0"/>
            <a:chExt cx="8686800" cy="2514600"/>
          </a:xfrm>
        </p:grpSpPr>
        <p:sp>
          <p:nvSpPr>
            <p:cNvPr id="4378" name="Oval 7"/>
            <p:cNvSpPr/>
            <p:nvPr/>
          </p:nvSpPr>
          <p:spPr>
            <a:xfrm>
              <a:off x="228600" y="0"/>
              <a:ext cx="2514600" cy="2514600"/>
            </a:xfrm>
            <a:prstGeom prst="ellipse">
              <a:avLst/>
            </a:prstGeom>
            <a:noFill/>
            <a:ln w="12700" cap="flat">
              <a:solidFill>
                <a:srgbClr val="CC9900"/>
              </a:solidFill>
              <a:prstDash val="solid"/>
              <a:round/>
            </a:ln>
            <a:effectLst/>
          </p:spPr>
          <p:txBody>
            <a:bodyPr wrap="square" lIns="45719" tIns="45719" rIns="45719" bIns="45719" numCol="1" anchor="ctr">
              <a:noAutofit/>
            </a:bodyPr>
            <a:lstStyle/>
            <a:p>
              <a:pPr>
                <a:defRPr sz="1800" b="0">
                  <a:solidFill>
                    <a:srgbClr val="292929"/>
                  </a:solidFill>
                  <a:latin typeface="Arial"/>
                  <a:ea typeface="Arial"/>
                  <a:cs typeface="Arial"/>
                  <a:sym typeface="Arial"/>
                </a:defRPr>
              </a:pPr>
              <a:endParaRPr/>
            </a:p>
          </p:txBody>
        </p:sp>
        <p:sp>
          <p:nvSpPr>
            <p:cNvPr id="4379" name="Rectangle 8"/>
            <p:cNvSpPr/>
            <p:nvPr/>
          </p:nvSpPr>
          <p:spPr>
            <a:xfrm>
              <a:off x="0" y="762000"/>
              <a:ext cx="4724400" cy="1143000"/>
            </a:xfrm>
            <a:prstGeom prst="rect">
              <a:avLst/>
            </a:prstGeom>
            <a:solidFill>
              <a:srgbClr val="CCCC99"/>
            </a:soli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80" name="Rectangle 9"/>
            <p:cNvSpPr/>
            <p:nvPr/>
          </p:nvSpPr>
          <p:spPr>
            <a:xfrm>
              <a:off x="3962400" y="762000"/>
              <a:ext cx="4724400" cy="1143000"/>
            </a:xfrm>
            <a:prstGeom prst="rect">
              <a:avLst/>
            </a:prstGeom>
            <a:gradFill flip="none" rotWithShape="1">
              <a:gsLst>
                <a:gs pos="0">
                  <a:srgbClr val="CCCC99"/>
                </a:gs>
                <a:gs pos="100000">
                  <a:schemeClr val="accent3">
                    <a:lumOff val="44000"/>
                  </a:schemeClr>
                </a:gs>
              </a:gsLst>
              <a:lin ang="0" scaled="0"/>
            </a:gra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81" name="Freeform 10"/>
            <p:cNvSpPr/>
            <p:nvPr/>
          </p:nvSpPr>
          <p:spPr>
            <a:xfrm>
              <a:off x="609600" y="609599"/>
              <a:ext cx="228600" cy="14493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noFill/>
            <a:ln w="76200" cap="flat">
              <a:solidFill>
                <a:srgbClr val="0000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sp>
          <p:nvSpPr>
            <p:cNvPr id="4382" name="Freeform 11"/>
            <p:cNvSpPr/>
            <p:nvPr/>
          </p:nvSpPr>
          <p:spPr>
            <a:xfrm>
              <a:off x="7848600" y="295274"/>
              <a:ext cx="261938" cy="137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path>
              </a:pathLst>
            </a:custGeom>
            <a:noFill/>
            <a:ln w="76200" cap="flat">
              <a:solidFill>
                <a:srgbClr val="CC99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grpSp>
      <p:sp>
        <p:nvSpPr>
          <p:cNvPr id="4384"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4385" name="Body Level One…"/>
          <p:cNvSpPr txBox="1">
            <a:spLocks noGrp="1"/>
          </p:cNvSpPr>
          <p:nvPr>
            <p:ph type="body" idx="1"/>
          </p:nvPr>
        </p:nvSpPr>
        <p:spPr>
          <a:xfrm>
            <a:off x="3575050" y="273050"/>
            <a:ext cx="5111750" cy="5853113"/>
          </a:xfrm>
          <a:prstGeom prst="rect">
            <a:avLst/>
          </a:prstGeom>
        </p:spPr>
        <p:txBody>
          <a:bodyPr>
            <a:normAutofit/>
          </a:bodyPr>
          <a:lstStyle>
            <a:lvl1pPr marL="447675" indent="-447675">
              <a:buClr>
                <a:srgbClr val="CC9900"/>
              </a:buClr>
              <a:buSzPct val="70000"/>
              <a:buChar char="■"/>
              <a:defRPr>
                <a:solidFill>
                  <a:srgbClr val="292929"/>
                </a:solidFill>
                <a:latin typeface="Arial"/>
                <a:ea typeface="Arial"/>
                <a:cs typeface="Arial"/>
                <a:sym typeface="Arial"/>
              </a:defRPr>
            </a:lvl1pPr>
            <a:lvl2pPr marL="951819" indent="-502557">
              <a:buClr>
                <a:srgbClr val="CC9900"/>
              </a:buClr>
              <a:buSzPct val="65000"/>
              <a:buChar char="○"/>
              <a:defRPr>
                <a:solidFill>
                  <a:srgbClr val="292929"/>
                </a:solidFill>
                <a:latin typeface="Arial"/>
                <a:ea typeface="Arial"/>
                <a:cs typeface="Arial"/>
                <a:sym typeface="Arial"/>
              </a:defRPr>
            </a:lvl2pPr>
            <a:lvl3pPr marL="1428221" indent="-537633">
              <a:buClr>
                <a:srgbClr val="CC9900"/>
              </a:buClr>
              <a:buSzPct val="70000"/>
              <a:buChar char="■"/>
              <a:defRPr>
                <a:solidFill>
                  <a:srgbClr val="292929"/>
                </a:solidFill>
                <a:latin typeface="Arial"/>
                <a:ea typeface="Arial"/>
                <a:cs typeface="Arial"/>
                <a:sym typeface="Arial"/>
              </a:defRPr>
            </a:lvl3pPr>
            <a:lvl4pPr marL="1912620" indent="-617220">
              <a:buClr>
                <a:srgbClr val="CC9900"/>
              </a:buClr>
              <a:buSzPct val="75000"/>
              <a:buChar char="○"/>
              <a:defRPr>
                <a:solidFill>
                  <a:srgbClr val="292929"/>
                </a:solidFill>
                <a:latin typeface="Arial"/>
                <a:ea typeface="Arial"/>
                <a:cs typeface="Arial"/>
                <a:sym typeface="Arial"/>
              </a:defRPr>
            </a:lvl4pPr>
            <a:lvl5pPr marL="2302510" indent="-619760">
              <a:buClr>
                <a:srgbClr val="CC9900"/>
              </a:buClr>
              <a:buSzPct val="70000"/>
              <a:buChar char="■"/>
              <a:defRPr>
                <a:solidFill>
                  <a:srgbClr val="29292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38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rgbClr val="292929"/>
                </a:solidFill>
                <a:latin typeface="Arial"/>
                <a:ea typeface="Arial"/>
                <a:cs typeface="Arial"/>
                <a:sym typeface="Arial"/>
              </a:defRPr>
            </a:pPr>
            <a:endParaRPr/>
          </a:p>
        </p:txBody>
      </p:sp>
      <p:sp>
        <p:nvSpPr>
          <p:cNvPr id="4387" name="Slide Number"/>
          <p:cNvSpPr txBox="1">
            <a:spLocks noGrp="1"/>
          </p:cNvSpPr>
          <p:nvPr>
            <p:ph type="sldNum" sz="quarter" idx="2"/>
          </p:nvPr>
        </p:nvSpPr>
        <p:spPr>
          <a:xfrm>
            <a:off x="8212797" y="6248400"/>
            <a:ext cx="245404" cy="226986"/>
          </a:xfrm>
          <a:prstGeom prst="rect">
            <a:avLst/>
          </a:prstGeom>
        </p:spPr>
        <p:txBody>
          <a:bodyPr anchor="t"/>
          <a:lstStyle>
            <a:lvl1pPr algn="r">
              <a:defRPr sz="1000" b="1">
                <a:solidFill>
                  <a:srgbClr val="292929"/>
                </a:solidFill>
              </a:defRPr>
            </a:lvl1pPr>
          </a:lstStyle>
          <a:p>
            <a:fld id="{86CB4B4D-7CA3-9044-876B-883B54F8677D}" type="slidenum">
              <a:rPr/>
              <a:pPr/>
              <a:t>‹#›</a:t>
            </a:fld>
            <a:endParaRPr/>
          </a:p>
        </p:txBody>
      </p:sp>
    </p:spTree>
    <p:extLst>
      <p:ext uri="{BB962C8B-B14F-4D97-AF65-F5344CB8AC3E}">
        <p14:creationId xmlns:p14="http://schemas.microsoft.com/office/powerpoint/2010/main" val="1774330261"/>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x">
  <p:cSld name="14_Picture with Caption">
    <p:bg>
      <p:bgPr>
        <a:solidFill>
          <a:schemeClr val="accent3">
            <a:lumOff val="44000"/>
          </a:schemeClr>
        </a:solidFill>
        <a:effectLst/>
      </p:bgPr>
    </p:bg>
    <p:spTree>
      <p:nvGrpSpPr>
        <p:cNvPr id="1" name=""/>
        <p:cNvGrpSpPr/>
        <p:nvPr/>
      </p:nvGrpSpPr>
      <p:grpSpPr>
        <a:xfrm>
          <a:off x="0" y="0"/>
          <a:ext cx="0" cy="0"/>
          <a:chOff x="0" y="0"/>
          <a:chExt cx="0" cy="0"/>
        </a:xfrm>
      </p:grpSpPr>
      <p:grpSp>
        <p:nvGrpSpPr>
          <p:cNvPr id="4399" name="Group 6"/>
          <p:cNvGrpSpPr/>
          <p:nvPr/>
        </p:nvGrpSpPr>
        <p:grpSpPr>
          <a:xfrm>
            <a:off x="0" y="914400"/>
            <a:ext cx="8686800" cy="2514600"/>
            <a:chOff x="0" y="0"/>
            <a:chExt cx="8686800" cy="2514600"/>
          </a:xfrm>
        </p:grpSpPr>
        <p:sp>
          <p:nvSpPr>
            <p:cNvPr id="4394" name="Oval 7"/>
            <p:cNvSpPr/>
            <p:nvPr/>
          </p:nvSpPr>
          <p:spPr>
            <a:xfrm>
              <a:off x="228600" y="0"/>
              <a:ext cx="2514600" cy="2514600"/>
            </a:xfrm>
            <a:prstGeom prst="ellipse">
              <a:avLst/>
            </a:prstGeom>
            <a:noFill/>
            <a:ln w="12700" cap="flat">
              <a:solidFill>
                <a:srgbClr val="CC9900"/>
              </a:solidFill>
              <a:prstDash val="solid"/>
              <a:round/>
            </a:ln>
            <a:effectLst/>
          </p:spPr>
          <p:txBody>
            <a:bodyPr wrap="square" lIns="45719" tIns="45719" rIns="45719" bIns="45719" numCol="1" anchor="ctr">
              <a:noAutofit/>
            </a:bodyPr>
            <a:lstStyle/>
            <a:p>
              <a:pPr>
                <a:defRPr sz="1800" b="0">
                  <a:solidFill>
                    <a:srgbClr val="292929"/>
                  </a:solidFill>
                  <a:latin typeface="Arial"/>
                  <a:ea typeface="Arial"/>
                  <a:cs typeface="Arial"/>
                  <a:sym typeface="Arial"/>
                </a:defRPr>
              </a:pPr>
              <a:endParaRPr/>
            </a:p>
          </p:txBody>
        </p:sp>
        <p:sp>
          <p:nvSpPr>
            <p:cNvPr id="4395" name="Rectangle 8"/>
            <p:cNvSpPr/>
            <p:nvPr/>
          </p:nvSpPr>
          <p:spPr>
            <a:xfrm>
              <a:off x="0" y="762000"/>
              <a:ext cx="4724400" cy="1143000"/>
            </a:xfrm>
            <a:prstGeom prst="rect">
              <a:avLst/>
            </a:prstGeom>
            <a:solidFill>
              <a:srgbClr val="CCCC99"/>
            </a:soli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96" name="Rectangle 9"/>
            <p:cNvSpPr/>
            <p:nvPr/>
          </p:nvSpPr>
          <p:spPr>
            <a:xfrm>
              <a:off x="3962400" y="762000"/>
              <a:ext cx="4724400" cy="1143000"/>
            </a:xfrm>
            <a:prstGeom prst="rect">
              <a:avLst/>
            </a:prstGeom>
            <a:gradFill flip="none" rotWithShape="1">
              <a:gsLst>
                <a:gs pos="0">
                  <a:srgbClr val="CCCC99"/>
                </a:gs>
                <a:gs pos="100000">
                  <a:schemeClr val="accent3">
                    <a:lumOff val="44000"/>
                  </a:schemeClr>
                </a:gs>
              </a:gsLst>
              <a:lin ang="0" scaled="0"/>
            </a:gradFill>
            <a:ln w="12700" cap="flat">
              <a:noFill/>
              <a:miter lim="400000"/>
            </a:ln>
            <a:effectLst/>
          </p:spPr>
          <p:txBody>
            <a:bodyPr wrap="square" lIns="45719" tIns="45719" rIns="45719" bIns="45719" numCol="1" anchor="ctr">
              <a:noAutofit/>
            </a:bodyPr>
            <a:lstStyle/>
            <a:p>
              <a:pPr>
                <a:defRPr b="0">
                  <a:solidFill>
                    <a:srgbClr val="292929"/>
                  </a:solidFill>
                </a:defRPr>
              </a:pPr>
              <a:endParaRPr/>
            </a:p>
          </p:txBody>
        </p:sp>
        <p:sp>
          <p:nvSpPr>
            <p:cNvPr id="4397" name="Freeform 10"/>
            <p:cNvSpPr/>
            <p:nvPr/>
          </p:nvSpPr>
          <p:spPr>
            <a:xfrm>
              <a:off x="609600" y="609599"/>
              <a:ext cx="228600" cy="14493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noFill/>
            <a:ln w="76200" cap="flat">
              <a:solidFill>
                <a:srgbClr val="0000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sp>
          <p:nvSpPr>
            <p:cNvPr id="4398" name="Freeform 11"/>
            <p:cNvSpPr/>
            <p:nvPr/>
          </p:nvSpPr>
          <p:spPr>
            <a:xfrm>
              <a:off x="7848600" y="295274"/>
              <a:ext cx="261938" cy="1371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path>
              </a:pathLst>
            </a:custGeom>
            <a:noFill/>
            <a:ln w="76200" cap="flat">
              <a:solidFill>
                <a:srgbClr val="CC9900"/>
              </a:solidFill>
              <a:prstDash val="solid"/>
              <a:miter lim="800000"/>
            </a:ln>
            <a:effectLst/>
          </p:spPr>
          <p:txBody>
            <a:bodyPr wrap="square" lIns="45719" tIns="45719" rIns="45719" bIns="45719" numCol="1" anchor="t">
              <a:noAutofit/>
            </a:bodyPr>
            <a:lstStyle/>
            <a:p>
              <a:pPr algn="l">
                <a:defRPr b="0">
                  <a:solidFill>
                    <a:srgbClr val="292929"/>
                  </a:solidFill>
                  <a:latin typeface="Arial"/>
                  <a:ea typeface="Arial"/>
                  <a:cs typeface="Arial"/>
                  <a:sym typeface="Arial"/>
                </a:defRPr>
              </a:pPr>
              <a:endParaRPr/>
            </a:p>
          </p:txBody>
        </p:sp>
      </p:grpSp>
      <p:sp>
        <p:nvSpPr>
          <p:cNvPr id="4400"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4401"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4402"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292929"/>
                </a:solidFill>
                <a:latin typeface="Arial"/>
                <a:ea typeface="Arial"/>
                <a:cs typeface="Arial"/>
                <a:sym typeface="Arial"/>
              </a:defRPr>
            </a:lvl1pPr>
            <a:lvl2pPr marL="0" indent="457200">
              <a:spcBef>
                <a:spcPts val="300"/>
              </a:spcBef>
              <a:buSzTx/>
              <a:buNone/>
              <a:defRPr sz="1400">
                <a:solidFill>
                  <a:srgbClr val="292929"/>
                </a:solidFill>
                <a:latin typeface="Arial"/>
                <a:ea typeface="Arial"/>
                <a:cs typeface="Arial"/>
                <a:sym typeface="Arial"/>
              </a:defRPr>
            </a:lvl2pPr>
            <a:lvl3pPr marL="0" indent="914400">
              <a:spcBef>
                <a:spcPts val="300"/>
              </a:spcBef>
              <a:buSzTx/>
              <a:buNone/>
              <a:defRPr sz="1400">
                <a:solidFill>
                  <a:srgbClr val="292929"/>
                </a:solidFill>
                <a:latin typeface="Arial"/>
                <a:ea typeface="Arial"/>
                <a:cs typeface="Arial"/>
                <a:sym typeface="Arial"/>
              </a:defRPr>
            </a:lvl3pPr>
            <a:lvl4pPr marL="0" indent="1371600">
              <a:spcBef>
                <a:spcPts val="300"/>
              </a:spcBef>
              <a:buSzTx/>
              <a:buNone/>
              <a:defRPr sz="1400">
                <a:solidFill>
                  <a:srgbClr val="292929"/>
                </a:solidFill>
                <a:latin typeface="Arial"/>
                <a:ea typeface="Arial"/>
                <a:cs typeface="Arial"/>
                <a:sym typeface="Arial"/>
              </a:defRPr>
            </a:lvl4pPr>
            <a:lvl5pPr marL="0" indent="1828800">
              <a:spcBef>
                <a:spcPts val="300"/>
              </a:spcBef>
              <a:buSzTx/>
              <a:buNone/>
              <a:defRPr sz="1400">
                <a:solidFill>
                  <a:srgbClr val="29292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403" name="Slide Number"/>
          <p:cNvSpPr txBox="1">
            <a:spLocks noGrp="1"/>
          </p:cNvSpPr>
          <p:nvPr>
            <p:ph type="sldNum" sz="quarter" idx="2"/>
          </p:nvPr>
        </p:nvSpPr>
        <p:spPr>
          <a:xfrm>
            <a:off x="8212797" y="6248400"/>
            <a:ext cx="245404" cy="226986"/>
          </a:xfrm>
          <a:prstGeom prst="rect">
            <a:avLst/>
          </a:prstGeom>
        </p:spPr>
        <p:txBody>
          <a:bodyPr anchor="t"/>
          <a:lstStyle>
            <a:lvl1pPr algn="r">
              <a:defRPr sz="1000" b="1">
                <a:solidFill>
                  <a:srgbClr val="292929"/>
                </a:solidFill>
              </a:defRPr>
            </a:lvl1pPr>
          </a:lstStyle>
          <a:p>
            <a:fld id="{86CB4B4D-7CA3-9044-876B-883B54F8677D}" type="slidenum">
              <a:rPr/>
              <a:pPr/>
              <a:t>‹#›</a:t>
            </a:fld>
            <a:endParaRPr/>
          </a:p>
        </p:txBody>
      </p:sp>
    </p:spTree>
    <p:extLst>
      <p:ext uri="{BB962C8B-B14F-4D97-AF65-F5344CB8AC3E}">
        <p14:creationId xmlns:p14="http://schemas.microsoft.com/office/powerpoint/2010/main" val="258309691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FEABBF-5EF8-8A4B-BFCB-1A3D5FF36B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D32823-B3D8-5E49-B6DD-2358CD10C4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8ABA50-784C-1345-91F0-60ADEFA2BA2A}"/>
              </a:ext>
            </a:extLst>
          </p:cNvPr>
          <p:cNvSpPr>
            <a:spLocks noGrp="1" noChangeArrowheads="1"/>
          </p:cNvSpPr>
          <p:nvPr>
            <p:ph type="sldNum" sz="quarter" idx="12"/>
          </p:nvPr>
        </p:nvSpPr>
        <p:spPr>
          <a:ln/>
        </p:spPr>
        <p:txBody>
          <a:bodyPr/>
          <a:lstStyle>
            <a:lvl1pPr>
              <a:defRPr/>
            </a:lvl1pPr>
          </a:lstStyle>
          <a:p>
            <a:fld id="{634A81C4-E72E-A848-8A4B-BC7FB2355A8E}" type="slidenum">
              <a:rPr lang="en-US" altLang="en-US"/>
              <a:pPr/>
              <a:t>‹#›</a:t>
            </a:fld>
            <a:endParaRPr lang="en-US" altLang="en-US"/>
          </a:p>
        </p:txBody>
      </p:sp>
    </p:spTree>
    <p:extLst>
      <p:ext uri="{BB962C8B-B14F-4D97-AF65-F5344CB8AC3E}">
        <p14:creationId xmlns:p14="http://schemas.microsoft.com/office/powerpoint/2010/main" val="33288816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x">
  <p:cSld name="24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4410"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411"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41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893557975"/>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x">
  <p:cSld name="21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441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420"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42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83210920"/>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x">
  <p:cSld name="15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4428"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4429"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43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65248663"/>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x">
  <p:cSld name="16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4437"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438"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43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906992629"/>
      </p:ext>
    </p:extLst>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x">
  <p:cSld name="15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4446"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447"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448"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444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30143864"/>
      </p:ext>
    </p:extLst>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x">
  <p:cSld name="16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4456"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45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71915439"/>
      </p:ext>
    </p:extLst>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x">
  <p:cSld name="21_Blank">
    <p:bg>
      <p:bgPr>
        <a:solidFill>
          <a:schemeClr val="accent3">
            <a:lumOff val="44000"/>
          </a:schemeClr>
        </a:solidFill>
        <a:effectLst/>
      </p:bgPr>
    </p:bg>
    <p:spTree>
      <p:nvGrpSpPr>
        <p:cNvPr id="1" name=""/>
        <p:cNvGrpSpPr/>
        <p:nvPr/>
      </p:nvGrpSpPr>
      <p:grpSpPr>
        <a:xfrm>
          <a:off x="0" y="0"/>
          <a:ext cx="0" cy="0"/>
          <a:chOff x="0" y="0"/>
          <a:chExt cx="0" cy="0"/>
        </a:xfrm>
      </p:grpSpPr>
      <p:sp>
        <p:nvSpPr>
          <p:cNvPr id="446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653543743"/>
      </p:ext>
    </p:extLst>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x">
  <p:cSld name="15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4471"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4472"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473"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447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83290962"/>
      </p:ext>
    </p:extLst>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x">
  <p:cSld name="15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4481"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448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448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48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125165583"/>
      </p:ext>
    </p:extLst>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x">
  <p:cSld name="25_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491" name="Title Text"/>
          <p:cNvSpPr txBox="1">
            <a:spLocks noGrp="1"/>
          </p:cNvSpPr>
          <p:nvPr>
            <p:ph type="title"/>
          </p:nvPr>
        </p:nvSpPr>
        <p:spPr>
          <a:xfrm>
            <a:off x="685800" y="2130425"/>
            <a:ext cx="7772400" cy="1470025"/>
          </a:xfrm>
          <a:prstGeom prst="rect">
            <a:avLst/>
          </a:prstGeom>
          <a:effectLst>
            <a:outerShdw dist="35921" dir="2700000" rotWithShape="0">
              <a:srgbClr val="808080"/>
            </a:outerShdw>
          </a:effectLst>
        </p:spPr>
        <p:txBody>
          <a:bodyPr anchor="ctr"/>
          <a:lstStyle>
            <a:lvl1pPr algn="ctr">
              <a:defRPr b="1">
                <a:solidFill>
                  <a:srgbClr val="FFFF66"/>
                </a:solidFill>
                <a:latin typeface="Trebuchet MS"/>
                <a:ea typeface="Trebuchet MS"/>
                <a:cs typeface="Trebuchet MS"/>
                <a:sym typeface="Trebuchet MS"/>
              </a:defRPr>
            </a:lvl1pPr>
          </a:lstStyle>
          <a:p>
            <a:r>
              <a:t>Title Text</a:t>
            </a:r>
          </a:p>
        </p:txBody>
      </p:sp>
      <p:sp>
        <p:nvSpPr>
          <p:cNvPr id="4492" name="Body Level One…"/>
          <p:cNvSpPr txBox="1">
            <a:spLocks noGrp="1"/>
          </p:cNvSpPr>
          <p:nvPr>
            <p:ph type="body" sz="quarter" idx="1"/>
          </p:nvPr>
        </p:nvSpPr>
        <p:spPr>
          <a:xfrm>
            <a:off x="1371600" y="3886200"/>
            <a:ext cx="6400800" cy="1752600"/>
          </a:xfrm>
          <a:prstGeom prst="rect">
            <a:avLst/>
          </a:prstGeom>
          <a:effectLst>
            <a:outerShdw dist="35921" dir="2700000" rotWithShape="0">
              <a:srgbClr val="808080"/>
            </a:outerShdw>
          </a:effectLst>
        </p:spPr>
        <p:txBody>
          <a:bodyPr>
            <a:normAutofit/>
          </a:bodyPr>
          <a:lstStyle>
            <a:lvl1pPr marL="0" indent="0" algn="ctr">
              <a:buSzTx/>
              <a:buNone/>
              <a:defRPr>
                <a:solidFill>
                  <a:srgbClr val="FFFF66"/>
                </a:solidFill>
                <a:latin typeface="Trebuchet MS"/>
                <a:ea typeface="Trebuchet MS"/>
                <a:cs typeface="Trebuchet MS"/>
                <a:sym typeface="Trebuchet MS"/>
              </a:defRPr>
            </a:lvl1pPr>
            <a:lvl2pPr marL="0" indent="457200" algn="ctr">
              <a:buSzTx/>
              <a:buNone/>
              <a:defRPr>
                <a:solidFill>
                  <a:srgbClr val="FFFF66"/>
                </a:solidFill>
                <a:latin typeface="Trebuchet MS"/>
                <a:ea typeface="Trebuchet MS"/>
                <a:cs typeface="Trebuchet MS"/>
                <a:sym typeface="Trebuchet MS"/>
              </a:defRPr>
            </a:lvl2pPr>
            <a:lvl3pPr marL="0" indent="914400" algn="ctr">
              <a:buSzTx/>
              <a:buNone/>
              <a:defRPr>
                <a:solidFill>
                  <a:srgbClr val="FFFF66"/>
                </a:solidFill>
                <a:latin typeface="Trebuchet MS"/>
                <a:ea typeface="Trebuchet MS"/>
                <a:cs typeface="Trebuchet MS"/>
                <a:sym typeface="Trebuchet MS"/>
              </a:defRPr>
            </a:lvl3pPr>
            <a:lvl4pPr marL="0" indent="1371600" algn="ctr">
              <a:buSzTx/>
              <a:buNone/>
              <a:defRPr>
                <a:solidFill>
                  <a:srgbClr val="FFFF66"/>
                </a:solidFill>
                <a:latin typeface="Trebuchet MS"/>
                <a:ea typeface="Trebuchet MS"/>
                <a:cs typeface="Trebuchet MS"/>
                <a:sym typeface="Trebuchet MS"/>
              </a:defRPr>
            </a:lvl4pPr>
            <a:lvl5pPr marL="0" indent="1828800" algn="ctr">
              <a:buSzTx/>
              <a:buNone/>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493" name="Slide Number"/>
          <p:cNvSpPr txBox="1">
            <a:spLocks noGrp="1"/>
          </p:cNvSpPr>
          <p:nvPr>
            <p:ph type="sldNum" sz="quarter" idx="2"/>
          </p:nvPr>
        </p:nvSpPr>
        <p:spPr>
          <a:xfrm>
            <a:off x="8145700" y="6248400"/>
            <a:ext cx="312500" cy="294640"/>
          </a:xfrm>
          <a:prstGeom prst="rect">
            <a:avLst/>
          </a:prstGeom>
          <a:effectLst>
            <a:outerShdw dist="35921" dir="2700000" rotWithShape="0">
              <a:srgbClr val="808080"/>
            </a:outerShdw>
          </a:effectLst>
        </p:spPr>
        <p:txBody>
          <a:bodyPr anchor="t"/>
          <a:lstStyle>
            <a:lvl1pPr algn="r">
              <a:defRPr b="1">
                <a:solidFill>
                  <a:srgbClr val="FFFF66"/>
                </a:solidFill>
                <a:latin typeface="Trebuchet MS"/>
                <a:ea typeface="Trebuchet MS"/>
                <a:cs typeface="Trebuchet MS"/>
                <a:sym typeface="Trebuchet MS"/>
              </a:defRPr>
            </a:lvl1pPr>
          </a:lstStyle>
          <a:p>
            <a:fld id="{86CB4B4D-7CA3-9044-876B-883B54F8677D}" type="slidenum">
              <a:rPr/>
              <a:pPr/>
              <a:t>‹#›</a:t>
            </a:fld>
            <a:endParaRPr/>
          </a:p>
        </p:txBody>
      </p:sp>
    </p:spTree>
    <p:extLst>
      <p:ext uri="{BB962C8B-B14F-4D97-AF65-F5344CB8AC3E}">
        <p14:creationId xmlns:p14="http://schemas.microsoft.com/office/powerpoint/2010/main" val="176419925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3E6CBF-4C1D-224B-A250-25130A4271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4BF1EA-60B3-4D43-A4C6-1CFBBD8C52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02C355-8974-8441-B1FD-F141C3B914DC}"/>
              </a:ext>
            </a:extLst>
          </p:cNvPr>
          <p:cNvSpPr>
            <a:spLocks noGrp="1" noChangeArrowheads="1"/>
          </p:cNvSpPr>
          <p:nvPr>
            <p:ph type="sldNum" sz="quarter" idx="12"/>
          </p:nvPr>
        </p:nvSpPr>
        <p:spPr>
          <a:ln/>
        </p:spPr>
        <p:txBody>
          <a:bodyPr/>
          <a:lstStyle>
            <a:lvl1pPr>
              <a:defRPr/>
            </a:lvl1pPr>
          </a:lstStyle>
          <a:p>
            <a:fld id="{CAF58DA5-280E-AA41-AAE8-A1D7DAE38522}" type="slidenum">
              <a:rPr lang="en-US" altLang="en-US"/>
              <a:pPr/>
              <a:t>‹#›</a:t>
            </a:fld>
            <a:endParaRPr lang="en-US" altLang="en-US"/>
          </a:p>
        </p:txBody>
      </p:sp>
    </p:spTree>
    <p:extLst>
      <p:ext uri="{BB962C8B-B14F-4D97-AF65-F5344CB8AC3E}">
        <p14:creationId xmlns:p14="http://schemas.microsoft.com/office/powerpoint/2010/main" val="261048201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x">
  <p:cSld name="22_Title and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500" name="Title Text"/>
          <p:cNvSpPr txBox="1">
            <a:spLocks noGrp="1"/>
          </p:cNvSpPr>
          <p:nvPr>
            <p:ph type="title"/>
          </p:nvPr>
        </p:nvSpPr>
        <p:spPr>
          <a:xfrm>
            <a:off x="685800" y="609600"/>
            <a:ext cx="7772400" cy="1143000"/>
          </a:xfrm>
          <a:prstGeom prst="rect">
            <a:avLst/>
          </a:prstGeom>
          <a:effectLst>
            <a:outerShdw dist="35921" dir="2700000" rotWithShape="0">
              <a:srgbClr val="808080"/>
            </a:outerShdw>
          </a:effectLst>
        </p:spPr>
        <p:txBody>
          <a:bodyPr anchor="ctr"/>
          <a:lstStyle>
            <a:lvl1pPr algn="ctr">
              <a:defRPr b="1">
                <a:solidFill>
                  <a:srgbClr val="FFFF66"/>
                </a:solidFill>
                <a:latin typeface="Trebuchet MS"/>
                <a:ea typeface="Trebuchet MS"/>
                <a:cs typeface="Trebuchet MS"/>
                <a:sym typeface="Trebuchet MS"/>
              </a:defRPr>
            </a:lvl1pPr>
          </a:lstStyle>
          <a:p>
            <a:r>
              <a:t>Title Text</a:t>
            </a:r>
          </a:p>
        </p:txBody>
      </p:sp>
      <p:sp>
        <p:nvSpPr>
          <p:cNvPr id="4501" name="Body Level One…"/>
          <p:cNvSpPr txBox="1">
            <a:spLocks noGrp="1"/>
          </p:cNvSpPr>
          <p:nvPr>
            <p:ph type="body" idx="1"/>
          </p:nvPr>
        </p:nvSpPr>
        <p:spPr>
          <a:xfrm>
            <a:off x="685800" y="1981200"/>
            <a:ext cx="7772400" cy="4114800"/>
          </a:xfrm>
          <a:prstGeom prst="rect">
            <a:avLst/>
          </a:prstGeom>
          <a:effectLst>
            <a:outerShdw dist="35921"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502" name="Slide Number"/>
          <p:cNvSpPr txBox="1">
            <a:spLocks noGrp="1"/>
          </p:cNvSpPr>
          <p:nvPr>
            <p:ph type="sldNum" sz="quarter" idx="2"/>
          </p:nvPr>
        </p:nvSpPr>
        <p:spPr>
          <a:xfrm>
            <a:off x="8145700" y="6248400"/>
            <a:ext cx="312500" cy="294640"/>
          </a:xfrm>
          <a:prstGeom prst="rect">
            <a:avLst/>
          </a:prstGeom>
          <a:effectLst>
            <a:outerShdw dist="35921" dir="2700000" rotWithShape="0">
              <a:srgbClr val="808080"/>
            </a:outerShdw>
          </a:effectLst>
        </p:spPr>
        <p:txBody>
          <a:bodyPr anchor="t"/>
          <a:lstStyle>
            <a:lvl1pPr algn="r">
              <a:defRPr b="1">
                <a:solidFill>
                  <a:srgbClr val="FFFF66"/>
                </a:solidFill>
                <a:latin typeface="Trebuchet MS"/>
                <a:ea typeface="Trebuchet MS"/>
                <a:cs typeface="Trebuchet MS"/>
                <a:sym typeface="Trebuchet MS"/>
              </a:defRPr>
            </a:lvl1pPr>
          </a:lstStyle>
          <a:p>
            <a:fld id="{86CB4B4D-7CA3-9044-876B-883B54F8677D}" type="slidenum">
              <a:rPr/>
              <a:pPr/>
              <a:t>‹#›</a:t>
            </a:fld>
            <a:endParaRPr/>
          </a:p>
        </p:txBody>
      </p:sp>
    </p:spTree>
    <p:extLst>
      <p:ext uri="{BB962C8B-B14F-4D97-AF65-F5344CB8AC3E}">
        <p14:creationId xmlns:p14="http://schemas.microsoft.com/office/powerpoint/2010/main" val="3256016623"/>
      </p:ext>
    </p:extLst>
  </p:cSld>
  <p:clrMapOvr>
    <a:masterClrMapping/>
  </p:clrMapOvr>
  <p:transition spd="med"/>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x">
  <p:cSld name="16_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509" name="Title Text"/>
          <p:cNvSpPr txBox="1">
            <a:spLocks noGrp="1"/>
          </p:cNvSpPr>
          <p:nvPr>
            <p:ph type="title"/>
          </p:nvPr>
        </p:nvSpPr>
        <p:spPr>
          <a:xfrm>
            <a:off x="722312" y="4406900"/>
            <a:ext cx="7772401" cy="1362075"/>
          </a:xfrm>
          <a:prstGeom prst="rect">
            <a:avLst/>
          </a:prstGeom>
          <a:effectLst>
            <a:outerShdw dist="35921" dir="2700000" rotWithShape="0">
              <a:srgbClr val="808080"/>
            </a:outerShdw>
          </a:effectLst>
        </p:spPr>
        <p:txBody>
          <a:bodyPr anchor="t"/>
          <a:lstStyle>
            <a:lvl1pPr>
              <a:defRPr sz="4000" b="1" cap="all">
                <a:solidFill>
                  <a:srgbClr val="FFFF66"/>
                </a:solidFill>
                <a:latin typeface="Trebuchet MS"/>
                <a:ea typeface="Trebuchet MS"/>
                <a:cs typeface="Trebuchet MS"/>
                <a:sym typeface="Trebuchet MS"/>
              </a:defRPr>
            </a:lvl1pPr>
          </a:lstStyle>
          <a:p>
            <a:r>
              <a:t>Title Text</a:t>
            </a:r>
          </a:p>
        </p:txBody>
      </p:sp>
      <p:sp>
        <p:nvSpPr>
          <p:cNvPr id="4510" name="Body Level One…"/>
          <p:cNvSpPr txBox="1">
            <a:spLocks noGrp="1"/>
          </p:cNvSpPr>
          <p:nvPr>
            <p:ph type="body" sz="quarter" idx="1"/>
          </p:nvPr>
        </p:nvSpPr>
        <p:spPr>
          <a:xfrm>
            <a:off x="722312" y="2906713"/>
            <a:ext cx="7772401" cy="1500188"/>
          </a:xfrm>
          <a:prstGeom prst="rect">
            <a:avLst/>
          </a:prstGeom>
          <a:effectLst>
            <a:outerShdw dist="35921" dir="2700000" rotWithShape="0">
              <a:srgbClr val="808080"/>
            </a:outerShdw>
          </a:effectLst>
        </p:spPr>
        <p:txBody>
          <a:bodyPr anchor="b">
            <a:normAutofit/>
          </a:bodyPr>
          <a:lstStyle>
            <a:lvl1pPr marL="0" indent="0">
              <a:spcBef>
                <a:spcPts val="400"/>
              </a:spcBef>
              <a:buSzTx/>
              <a:buNone/>
              <a:defRPr sz="2000">
                <a:solidFill>
                  <a:srgbClr val="FFFF66"/>
                </a:solidFill>
                <a:latin typeface="Trebuchet MS"/>
                <a:ea typeface="Trebuchet MS"/>
                <a:cs typeface="Trebuchet MS"/>
                <a:sym typeface="Trebuchet MS"/>
              </a:defRPr>
            </a:lvl1pPr>
            <a:lvl2pPr marL="0" indent="457200">
              <a:spcBef>
                <a:spcPts val="400"/>
              </a:spcBef>
              <a:buSzTx/>
              <a:buNone/>
              <a:defRPr sz="2000">
                <a:solidFill>
                  <a:srgbClr val="FFFF66"/>
                </a:solidFill>
                <a:latin typeface="Trebuchet MS"/>
                <a:ea typeface="Trebuchet MS"/>
                <a:cs typeface="Trebuchet MS"/>
                <a:sym typeface="Trebuchet MS"/>
              </a:defRPr>
            </a:lvl2pPr>
            <a:lvl3pPr marL="0" indent="914400">
              <a:spcBef>
                <a:spcPts val="400"/>
              </a:spcBef>
              <a:buSzTx/>
              <a:buNone/>
              <a:defRPr sz="2000">
                <a:solidFill>
                  <a:srgbClr val="FFFF66"/>
                </a:solidFill>
                <a:latin typeface="Trebuchet MS"/>
                <a:ea typeface="Trebuchet MS"/>
                <a:cs typeface="Trebuchet MS"/>
                <a:sym typeface="Trebuchet MS"/>
              </a:defRPr>
            </a:lvl3pPr>
            <a:lvl4pPr marL="0" indent="1371600">
              <a:spcBef>
                <a:spcPts val="400"/>
              </a:spcBef>
              <a:buSzTx/>
              <a:buNone/>
              <a:defRPr sz="2000">
                <a:solidFill>
                  <a:srgbClr val="FFFF66"/>
                </a:solidFill>
                <a:latin typeface="Trebuchet MS"/>
                <a:ea typeface="Trebuchet MS"/>
                <a:cs typeface="Trebuchet MS"/>
                <a:sym typeface="Trebuchet MS"/>
              </a:defRPr>
            </a:lvl4pPr>
            <a:lvl5pPr marL="0" indent="1828800">
              <a:spcBef>
                <a:spcPts val="400"/>
              </a:spcBef>
              <a:buSzTx/>
              <a:buNone/>
              <a:defRPr sz="20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511" name="Slide Number"/>
          <p:cNvSpPr txBox="1">
            <a:spLocks noGrp="1"/>
          </p:cNvSpPr>
          <p:nvPr>
            <p:ph type="sldNum" sz="quarter" idx="2"/>
          </p:nvPr>
        </p:nvSpPr>
        <p:spPr>
          <a:xfrm>
            <a:off x="8145700" y="6248400"/>
            <a:ext cx="312500" cy="294640"/>
          </a:xfrm>
          <a:prstGeom prst="rect">
            <a:avLst/>
          </a:prstGeom>
          <a:effectLst>
            <a:outerShdw dist="35921" dir="2700000" rotWithShape="0">
              <a:srgbClr val="808080"/>
            </a:outerShdw>
          </a:effectLst>
        </p:spPr>
        <p:txBody>
          <a:bodyPr anchor="t"/>
          <a:lstStyle>
            <a:lvl1pPr algn="r">
              <a:defRPr b="1">
                <a:solidFill>
                  <a:srgbClr val="FFFF66"/>
                </a:solidFill>
                <a:latin typeface="Trebuchet MS"/>
                <a:ea typeface="Trebuchet MS"/>
                <a:cs typeface="Trebuchet MS"/>
                <a:sym typeface="Trebuchet MS"/>
              </a:defRPr>
            </a:lvl1pPr>
          </a:lstStyle>
          <a:p>
            <a:fld id="{86CB4B4D-7CA3-9044-876B-883B54F8677D}" type="slidenum">
              <a:rPr/>
              <a:pPr/>
              <a:t>‹#›</a:t>
            </a:fld>
            <a:endParaRPr/>
          </a:p>
        </p:txBody>
      </p:sp>
    </p:spTree>
    <p:extLst>
      <p:ext uri="{BB962C8B-B14F-4D97-AF65-F5344CB8AC3E}">
        <p14:creationId xmlns:p14="http://schemas.microsoft.com/office/powerpoint/2010/main" val="1137670370"/>
      </p:ext>
    </p:extLst>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x">
  <p:cSld name="17_Two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518" name="Title Text"/>
          <p:cNvSpPr txBox="1">
            <a:spLocks noGrp="1"/>
          </p:cNvSpPr>
          <p:nvPr>
            <p:ph type="title"/>
          </p:nvPr>
        </p:nvSpPr>
        <p:spPr>
          <a:xfrm>
            <a:off x="685800" y="609600"/>
            <a:ext cx="7772400" cy="1143000"/>
          </a:xfrm>
          <a:prstGeom prst="rect">
            <a:avLst/>
          </a:prstGeom>
          <a:effectLst>
            <a:outerShdw dist="35921" dir="2700000" rotWithShape="0">
              <a:srgbClr val="808080"/>
            </a:outerShdw>
          </a:effectLst>
        </p:spPr>
        <p:txBody>
          <a:bodyPr anchor="ctr"/>
          <a:lstStyle>
            <a:lvl1pPr algn="ctr">
              <a:defRPr b="1">
                <a:solidFill>
                  <a:srgbClr val="FFFF66"/>
                </a:solidFill>
                <a:latin typeface="Trebuchet MS"/>
                <a:ea typeface="Trebuchet MS"/>
                <a:cs typeface="Trebuchet MS"/>
                <a:sym typeface="Trebuchet MS"/>
              </a:defRPr>
            </a:lvl1pPr>
          </a:lstStyle>
          <a:p>
            <a:r>
              <a:t>Title Text</a:t>
            </a:r>
          </a:p>
        </p:txBody>
      </p:sp>
      <p:sp>
        <p:nvSpPr>
          <p:cNvPr id="4519" name="Body Level One…"/>
          <p:cNvSpPr txBox="1">
            <a:spLocks noGrp="1"/>
          </p:cNvSpPr>
          <p:nvPr>
            <p:ph type="body" sz="half" idx="1"/>
          </p:nvPr>
        </p:nvSpPr>
        <p:spPr>
          <a:xfrm>
            <a:off x="685800" y="1981200"/>
            <a:ext cx="3810000" cy="4114800"/>
          </a:xfrm>
          <a:prstGeom prst="rect">
            <a:avLst/>
          </a:prstGeom>
          <a:effectLst>
            <a:outerShdw dist="35921" dir="2700000" rotWithShape="0">
              <a:srgbClr val="808080"/>
            </a:outerShdw>
          </a:effectLst>
        </p:spPr>
        <p:txBody>
          <a:bodyPr>
            <a:normAutofit/>
          </a:bodyPr>
          <a:lstStyle>
            <a:lvl1pPr>
              <a:spcBef>
                <a:spcPts val="600"/>
              </a:spcBef>
              <a:buFont typeface="Times Roman"/>
              <a:buChar char="•"/>
              <a:defRPr sz="2800">
                <a:solidFill>
                  <a:srgbClr val="FFFF66"/>
                </a:solidFill>
                <a:latin typeface="Trebuchet MS"/>
                <a:ea typeface="Trebuchet MS"/>
                <a:cs typeface="Trebuchet MS"/>
                <a:sym typeface="Trebuchet MS"/>
              </a:defRPr>
            </a:lvl1pPr>
            <a:lvl2pPr marL="790575" indent="-333375">
              <a:spcBef>
                <a:spcPts val="600"/>
              </a:spcBef>
              <a:buFont typeface="Times Roman"/>
              <a:buChar char="•"/>
              <a:defRPr sz="2800">
                <a:solidFill>
                  <a:srgbClr val="FFFF66"/>
                </a:solidFill>
                <a:latin typeface="Trebuchet MS"/>
                <a:ea typeface="Trebuchet MS"/>
                <a:cs typeface="Trebuchet MS"/>
                <a:sym typeface="Trebuchet MS"/>
              </a:defRPr>
            </a:lvl2pPr>
            <a:lvl3pPr marL="1234439" indent="-320039">
              <a:spcBef>
                <a:spcPts val="600"/>
              </a:spcBef>
              <a:buFont typeface="Times Roman"/>
              <a:defRPr sz="2800">
                <a:solidFill>
                  <a:srgbClr val="FFFF66"/>
                </a:solidFill>
                <a:latin typeface="Trebuchet MS"/>
                <a:ea typeface="Trebuchet MS"/>
                <a:cs typeface="Trebuchet MS"/>
                <a:sym typeface="Trebuchet MS"/>
              </a:defRPr>
            </a:lvl3pPr>
            <a:lvl4pPr marL="1727200" indent="-355600">
              <a:spcBef>
                <a:spcPts val="600"/>
              </a:spcBef>
              <a:buFont typeface="Times Roman"/>
              <a:buChar char="•"/>
              <a:defRPr sz="2800">
                <a:solidFill>
                  <a:srgbClr val="FFFF66"/>
                </a:solidFill>
                <a:latin typeface="Trebuchet MS"/>
                <a:ea typeface="Trebuchet MS"/>
                <a:cs typeface="Trebuchet MS"/>
                <a:sym typeface="Trebuchet MS"/>
              </a:defRPr>
            </a:lvl4pPr>
            <a:lvl5pPr marL="2184400" indent="-355600">
              <a:spcBef>
                <a:spcPts val="600"/>
              </a:spcBef>
              <a:buFont typeface="Times Roman"/>
              <a:buChar char="•"/>
              <a:defRPr sz="28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520" name="Slide Number"/>
          <p:cNvSpPr txBox="1">
            <a:spLocks noGrp="1"/>
          </p:cNvSpPr>
          <p:nvPr>
            <p:ph type="sldNum" sz="quarter" idx="2"/>
          </p:nvPr>
        </p:nvSpPr>
        <p:spPr>
          <a:xfrm>
            <a:off x="8145700" y="6248400"/>
            <a:ext cx="312500" cy="294640"/>
          </a:xfrm>
          <a:prstGeom prst="rect">
            <a:avLst/>
          </a:prstGeom>
          <a:effectLst>
            <a:outerShdw dist="35921" dir="2700000" rotWithShape="0">
              <a:srgbClr val="808080"/>
            </a:outerShdw>
          </a:effectLst>
        </p:spPr>
        <p:txBody>
          <a:bodyPr anchor="t"/>
          <a:lstStyle>
            <a:lvl1pPr algn="r">
              <a:defRPr b="1">
                <a:solidFill>
                  <a:srgbClr val="FFFF66"/>
                </a:solidFill>
                <a:latin typeface="Trebuchet MS"/>
                <a:ea typeface="Trebuchet MS"/>
                <a:cs typeface="Trebuchet MS"/>
                <a:sym typeface="Trebuchet MS"/>
              </a:defRPr>
            </a:lvl1pPr>
          </a:lstStyle>
          <a:p>
            <a:fld id="{86CB4B4D-7CA3-9044-876B-883B54F8677D}" type="slidenum">
              <a:rPr/>
              <a:pPr/>
              <a:t>‹#›</a:t>
            </a:fld>
            <a:endParaRPr/>
          </a:p>
        </p:txBody>
      </p:sp>
    </p:spTree>
    <p:extLst>
      <p:ext uri="{BB962C8B-B14F-4D97-AF65-F5344CB8AC3E}">
        <p14:creationId xmlns:p14="http://schemas.microsoft.com/office/powerpoint/2010/main" val="44594103"/>
      </p:ext>
    </p:extLst>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x">
  <p:cSld name="16_Comparis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527" name="Title Text"/>
          <p:cNvSpPr txBox="1">
            <a:spLocks noGrp="1"/>
          </p:cNvSpPr>
          <p:nvPr>
            <p:ph type="title"/>
          </p:nvPr>
        </p:nvSpPr>
        <p:spPr>
          <a:xfrm>
            <a:off x="457200" y="274638"/>
            <a:ext cx="8229600" cy="1143001"/>
          </a:xfrm>
          <a:prstGeom prst="rect">
            <a:avLst/>
          </a:prstGeom>
          <a:effectLst>
            <a:outerShdw dist="35921" dir="2700000" rotWithShape="0">
              <a:srgbClr val="808080"/>
            </a:outerShdw>
          </a:effectLst>
        </p:spPr>
        <p:txBody>
          <a:bodyPr anchor="ctr"/>
          <a:lstStyle>
            <a:lvl1pPr algn="ctr">
              <a:defRPr b="1">
                <a:solidFill>
                  <a:srgbClr val="FFFF66"/>
                </a:solidFill>
                <a:latin typeface="Trebuchet MS"/>
                <a:ea typeface="Trebuchet MS"/>
                <a:cs typeface="Trebuchet MS"/>
                <a:sym typeface="Trebuchet MS"/>
              </a:defRPr>
            </a:lvl1pPr>
          </a:lstStyle>
          <a:p>
            <a:r>
              <a:t>Title Text</a:t>
            </a:r>
          </a:p>
        </p:txBody>
      </p:sp>
      <p:sp>
        <p:nvSpPr>
          <p:cNvPr id="4528" name="Body Level One…"/>
          <p:cNvSpPr txBox="1">
            <a:spLocks noGrp="1"/>
          </p:cNvSpPr>
          <p:nvPr>
            <p:ph type="body" sz="quarter" idx="1"/>
          </p:nvPr>
        </p:nvSpPr>
        <p:spPr>
          <a:xfrm>
            <a:off x="457200" y="1535112"/>
            <a:ext cx="4040188" cy="639763"/>
          </a:xfrm>
          <a:prstGeom prst="rect">
            <a:avLst/>
          </a:prstGeom>
          <a:effectLst>
            <a:outerShdw dist="35921" dir="2700000" rotWithShape="0">
              <a:srgbClr val="808080"/>
            </a:outerShdw>
          </a:effectLst>
        </p:spPr>
        <p:txBody>
          <a:bodyPr anchor="b">
            <a:normAutofit/>
          </a:bodyPr>
          <a:lstStyle>
            <a:lvl1pPr marL="0" indent="0">
              <a:spcBef>
                <a:spcPts val="500"/>
              </a:spcBef>
              <a:buSzTx/>
              <a:buNone/>
              <a:defRPr sz="2400" b="1">
                <a:solidFill>
                  <a:srgbClr val="FFFF66"/>
                </a:solidFill>
                <a:latin typeface="Trebuchet MS"/>
                <a:ea typeface="Trebuchet MS"/>
                <a:cs typeface="Trebuchet MS"/>
                <a:sym typeface="Trebuchet MS"/>
              </a:defRPr>
            </a:lvl1pPr>
            <a:lvl2pPr marL="0" indent="457200">
              <a:spcBef>
                <a:spcPts val="500"/>
              </a:spcBef>
              <a:buSzTx/>
              <a:buNone/>
              <a:defRPr sz="2400" b="1">
                <a:solidFill>
                  <a:srgbClr val="FFFF66"/>
                </a:solidFill>
                <a:latin typeface="Trebuchet MS"/>
                <a:ea typeface="Trebuchet MS"/>
                <a:cs typeface="Trebuchet MS"/>
                <a:sym typeface="Trebuchet MS"/>
              </a:defRPr>
            </a:lvl2pPr>
            <a:lvl3pPr marL="0" indent="914400">
              <a:spcBef>
                <a:spcPts val="500"/>
              </a:spcBef>
              <a:buSzTx/>
              <a:buNone/>
              <a:defRPr sz="2400" b="1">
                <a:solidFill>
                  <a:srgbClr val="FFFF66"/>
                </a:solidFill>
                <a:latin typeface="Trebuchet MS"/>
                <a:ea typeface="Trebuchet MS"/>
                <a:cs typeface="Trebuchet MS"/>
                <a:sym typeface="Trebuchet MS"/>
              </a:defRPr>
            </a:lvl3pPr>
            <a:lvl4pPr marL="0" indent="1371600">
              <a:spcBef>
                <a:spcPts val="500"/>
              </a:spcBef>
              <a:buSzTx/>
              <a:buNone/>
              <a:defRPr sz="2400" b="1">
                <a:solidFill>
                  <a:srgbClr val="FFFF66"/>
                </a:solidFill>
                <a:latin typeface="Trebuchet MS"/>
                <a:ea typeface="Trebuchet MS"/>
                <a:cs typeface="Trebuchet MS"/>
                <a:sym typeface="Trebuchet MS"/>
              </a:defRPr>
            </a:lvl4pPr>
            <a:lvl5pPr marL="0" indent="1828800">
              <a:spcBef>
                <a:spcPts val="500"/>
              </a:spcBef>
              <a:buSzTx/>
              <a:buNone/>
              <a:defRPr sz="2400" b="1">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529" name="Text Placeholder 4"/>
          <p:cNvSpPr>
            <a:spLocks noGrp="1"/>
          </p:cNvSpPr>
          <p:nvPr>
            <p:ph type="body" sz="quarter" idx="21"/>
          </p:nvPr>
        </p:nvSpPr>
        <p:spPr>
          <a:xfrm>
            <a:off x="4645025" y="1535112"/>
            <a:ext cx="4041775" cy="639763"/>
          </a:xfrm>
          <a:prstGeom prst="rect">
            <a:avLst/>
          </a:prstGeom>
          <a:effectLst>
            <a:outerShdw dist="35921" dir="2700000" rotWithShape="0">
              <a:srgbClr val="808080"/>
            </a:outerShdw>
          </a:effectLst>
        </p:spPr>
        <p:txBody>
          <a:bodyPr anchor="b">
            <a:normAutofit/>
          </a:bodyPr>
          <a:lstStyle/>
          <a:p>
            <a:pPr marL="0" indent="0">
              <a:spcBef>
                <a:spcPts val="500"/>
              </a:spcBef>
              <a:buSzTx/>
              <a:buNone/>
              <a:defRPr sz="2400" b="1">
                <a:solidFill>
                  <a:srgbClr val="FFFF66"/>
                </a:solidFill>
                <a:latin typeface="Trebuchet MS"/>
                <a:ea typeface="Trebuchet MS"/>
                <a:cs typeface="Trebuchet MS"/>
                <a:sym typeface="Trebuchet MS"/>
              </a:defRPr>
            </a:pPr>
            <a:endParaRPr/>
          </a:p>
        </p:txBody>
      </p:sp>
      <p:sp>
        <p:nvSpPr>
          <p:cNvPr id="4530" name="Slide Number"/>
          <p:cNvSpPr txBox="1">
            <a:spLocks noGrp="1"/>
          </p:cNvSpPr>
          <p:nvPr>
            <p:ph type="sldNum" sz="quarter" idx="2"/>
          </p:nvPr>
        </p:nvSpPr>
        <p:spPr>
          <a:xfrm>
            <a:off x="8145700" y="6248400"/>
            <a:ext cx="312500" cy="294640"/>
          </a:xfrm>
          <a:prstGeom prst="rect">
            <a:avLst/>
          </a:prstGeom>
          <a:effectLst>
            <a:outerShdw dist="35921" dir="2700000" rotWithShape="0">
              <a:srgbClr val="808080"/>
            </a:outerShdw>
          </a:effectLst>
        </p:spPr>
        <p:txBody>
          <a:bodyPr anchor="t"/>
          <a:lstStyle>
            <a:lvl1pPr algn="r">
              <a:defRPr b="1">
                <a:solidFill>
                  <a:srgbClr val="FFFF66"/>
                </a:solidFill>
                <a:latin typeface="Trebuchet MS"/>
                <a:ea typeface="Trebuchet MS"/>
                <a:cs typeface="Trebuchet MS"/>
                <a:sym typeface="Trebuchet MS"/>
              </a:defRPr>
            </a:lvl1pPr>
          </a:lstStyle>
          <a:p>
            <a:fld id="{86CB4B4D-7CA3-9044-876B-883B54F8677D}" type="slidenum">
              <a:rPr/>
              <a:pPr/>
              <a:t>‹#›</a:t>
            </a:fld>
            <a:endParaRPr/>
          </a:p>
        </p:txBody>
      </p:sp>
    </p:spTree>
    <p:extLst>
      <p:ext uri="{BB962C8B-B14F-4D97-AF65-F5344CB8AC3E}">
        <p14:creationId xmlns:p14="http://schemas.microsoft.com/office/powerpoint/2010/main" val="3607364794"/>
      </p:ext>
    </p:extLst>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x">
  <p:cSld name="17_Title Only">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537" name="Title Text"/>
          <p:cNvSpPr txBox="1">
            <a:spLocks noGrp="1"/>
          </p:cNvSpPr>
          <p:nvPr>
            <p:ph type="title"/>
          </p:nvPr>
        </p:nvSpPr>
        <p:spPr>
          <a:xfrm>
            <a:off x="685800" y="609600"/>
            <a:ext cx="7772400" cy="1143000"/>
          </a:xfrm>
          <a:prstGeom prst="rect">
            <a:avLst/>
          </a:prstGeom>
          <a:effectLst>
            <a:outerShdw dist="35921" dir="2700000" rotWithShape="0">
              <a:srgbClr val="808080"/>
            </a:outerShdw>
          </a:effectLst>
        </p:spPr>
        <p:txBody>
          <a:bodyPr anchor="ctr"/>
          <a:lstStyle>
            <a:lvl1pPr algn="ctr">
              <a:defRPr b="1">
                <a:solidFill>
                  <a:srgbClr val="FFFF66"/>
                </a:solidFill>
                <a:latin typeface="Trebuchet MS"/>
                <a:ea typeface="Trebuchet MS"/>
                <a:cs typeface="Trebuchet MS"/>
                <a:sym typeface="Trebuchet MS"/>
              </a:defRPr>
            </a:lvl1pPr>
          </a:lstStyle>
          <a:p>
            <a:r>
              <a:t>Title Text</a:t>
            </a:r>
          </a:p>
        </p:txBody>
      </p:sp>
      <p:sp>
        <p:nvSpPr>
          <p:cNvPr id="4538" name="Slide Number"/>
          <p:cNvSpPr txBox="1">
            <a:spLocks noGrp="1"/>
          </p:cNvSpPr>
          <p:nvPr>
            <p:ph type="sldNum" sz="quarter" idx="2"/>
          </p:nvPr>
        </p:nvSpPr>
        <p:spPr>
          <a:xfrm>
            <a:off x="8145700" y="6248400"/>
            <a:ext cx="312500" cy="294640"/>
          </a:xfrm>
          <a:prstGeom prst="rect">
            <a:avLst/>
          </a:prstGeom>
          <a:effectLst>
            <a:outerShdw dist="35921" dir="2700000" rotWithShape="0">
              <a:srgbClr val="808080"/>
            </a:outerShdw>
          </a:effectLst>
        </p:spPr>
        <p:txBody>
          <a:bodyPr anchor="t"/>
          <a:lstStyle>
            <a:lvl1pPr algn="r">
              <a:defRPr b="1">
                <a:solidFill>
                  <a:srgbClr val="FFFF66"/>
                </a:solidFill>
                <a:latin typeface="Trebuchet MS"/>
                <a:ea typeface="Trebuchet MS"/>
                <a:cs typeface="Trebuchet MS"/>
                <a:sym typeface="Trebuchet MS"/>
              </a:defRPr>
            </a:lvl1pPr>
          </a:lstStyle>
          <a:p>
            <a:fld id="{86CB4B4D-7CA3-9044-876B-883B54F8677D}" type="slidenum">
              <a:rPr/>
              <a:pPr/>
              <a:t>‹#›</a:t>
            </a:fld>
            <a:endParaRPr/>
          </a:p>
        </p:txBody>
      </p:sp>
    </p:spTree>
    <p:extLst>
      <p:ext uri="{BB962C8B-B14F-4D97-AF65-F5344CB8AC3E}">
        <p14:creationId xmlns:p14="http://schemas.microsoft.com/office/powerpoint/2010/main" val="3735280767"/>
      </p:ext>
    </p:extLst>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x">
  <p:cSld name="16_Content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552" name="Title Text"/>
          <p:cNvSpPr txBox="1">
            <a:spLocks noGrp="1"/>
          </p:cNvSpPr>
          <p:nvPr>
            <p:ph type="title"/>
          </p:nvPr>
        </p:nvSpPr>
        <p:spPr>
          <a:xfrm>
            <a:off x="457200" y="273050"/>
            <a:ext cx="3008314" cy="1162050"/>
          </a:xfrm>
          <a:prstGeom prst="rect">
            <a:avLst/>
          </a:prstGeom>
          <a:effectLst>
            <a:outerShdw dist="35921" dir="2700000" rotWithShape="0">
              <a:srgbClr val="808080"/>
            </a:outerShdw>
          </a:effectLst>
        </p:spPr>
        <p:txBody>
          <a:bodyPr/>
          <a:lstStyle>
            <a:lvl1pPr>
              <a:defRPr sz="2000" b="1">
                <a:solidFill>
                  <a:srgbClr val="FFFF66"/>
                </a:solidFill>
                <a:latin typeface="Trebuchet MS"/>
                <a:ea typeface="Trebuchet MS"/>
                <a:cs typeface="Trebuchet MS"/>
                <a:sym typeface="Trebuchet MS"/>
              </a:defRPr>
            </a:lvl1pPr>
          </a:lstStyle>
          <a:p>
            <a:r>
              <a:t>Title Text</a:t>
            </a:r>
          </a:p>
        </p:txBody>
      </p:sp>
      <p:sp>
        <p:nvSpPr>
          <p:cNvPr id="4553" name="Body Level One…"/>
          <p:cNvSpPr txBox="1">
            <a:spLocks noGrp="1"/>
          </p:cNvSpPr>
          <p:nvPr>
            <p:ph type="body" idx="1"/>
          </p:nvPr>
        </p:nvSpPr>
        <p:spPr>
          <a:xfrm>
            <a:off x="3575050" y="273050"/>
            <a:ext cx="5111750" cy="5853113"/>
          </a:xfrm>
          <a:prstGeom prst="rect">
            <a:avLst/>
          </a:prstGeom>
          <a:effectLst>
            <a:outerShdw dist="35921"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554" name="Text Placeholder 3"/>
          <p:cNvSpPr>
            <a:spLocks noGrp="1"/>
          </p:cNvSpPr>
          <p:nvPr>
            <p:ph type="body" sz="half" idx="21"/>
          </p:nvPr>
        </p:nvSpPr>
        <p:spPr>
          <a:xfrm>
            <a:off x="457199" y="1435100"/>
            <a:ext cx="3008315" cy="4691063"/>
          </a:xfrm>
          <a:prstGeom prst="rect">
            <a:avLst/>
          </a:prstGeom>
          <a:effectLst>
            <a:outerShdw dist="35921" dir="2700000" rotWithShape="0">
              <a:srgbClr val="808080"/>
            </a:outerShdw>
          </a:effectLst>
        </p:spPr>
        <p:txBody>
          <a:bodyPr>
            <a:normAutofit/>
          </a:bodyPr>
          <a:lstStyle/>
          <a:p>
            <a:pPr marL="0" indent="0">
              <a:spcBef>
                <a:spcPts val="300"/>
              </a:spcBef>
              <a:buSzTx/>
              <a:buNone/>
              <a:defRPr sz="1400">
                <a:solidFill>
                  <a:srgbClr val="FFFF66"/>
                </a:solidFill>
                <a:latin typeface="Trebuchet MS"/>
                <a:ea typeface="Trebuchet MS"/>
                <a:cs typeface="Trebuchet MS"/>
                <a:sym typeface="Trebuchet MS"/>
              </a:defRPr>
            </a:pPr>
            <a:endParaRPr/>
          </a:p>
        </p:txBody>
      </p:sp>
      <p:sp>
        <p:nvSpPr>
          <p:cNvPr id="4555" name="Slide Number"/>
          <p:cNvSpPr txBox="1">
            <a:spLocks noGrp="1"/>
          </p:cNvSpPr>
          <p:nvPr>
            <p:ph type="sldNum" sz="quarter" idx="2"/>
          </p:nvPr>
        </p:nvSpPr>
        <p:spPr>
          <a:xfrm>
            <a:off x="8145700" y="6248400"/>
            <a:ext cx="312500" cy="294640"/>
          </a:xfrm>
          <a:prstGeom prst="rect">
            <a:avLst/>
          </a:prstGeom>
          <a:effectLst>
            <a:outerShdw dist="35921" dir="2700000" rotWithShape="0">
              <a:srgbClr val="808080"/>
            </a:outerShdw>
          </a:effectLst>
        </p:spPr>
        <p:txBody>
          <a:bodyPr anchor="t"/>
          <a:lstStyle>
            <a:lvl1pPr algn="r">
              <a:defRPr b="1">
                <a:solidFill>
                  <a:srgbClr val="FFFF66"/>
                </a:solidFill>
                <a:latin typeface="Trebuchet MS"/>
                <a:ea typeface="Trebuchet MS"/>
                <a:cs typeface="Trebuchet MS"/>
                <a:sym typeface="Trebuchet MS"/>
              </a:defRPr>
            </a:lvl1pPr>
          </a:lstStyle>
          <a:p>
            <a:fld id="{86CB4B4D-7CA3-9044-876B-883B54F8677D}" type="slidenum">
              <a:rPr/>
              <a:pPr/>
              <a:t>‹#›</a:t>
            </a:fld>
            <a:endParaRPr/>
          </a:p>
        </p:txBody>
      </p:sp>
    </p:spTree>
    <p:extLst>
      <p:ext uri="{BB962C8B-B14F-4D97-AF65-F5344CB8AC3E}">
        <p14:creationId xmlns:p14="http://schemas.microsoft.com/office/powerpoint/2010/main" val="2078009478"/>
      </p:ext>
    </p:extLst>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x">
  <p:cSld name="16_Pictur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562" name="Title Text"/>
          <p:cNvSpPr txBox="1">
            <a:spLocks noGrp="1"/>
          </p:cNvSpPr>
          <p:nvPr>
            <p:ph type="title"/>
          </p:nvPr>
        </p:nvSpPr>
        <p:spPr>
          <a:xfrm>
            <a:off x="1792288" y="4800600"/>
            <a:ext cx="5486401" cy="566738"/>
          </a:xfrm>
          <a:prstGeom prst="rect">
            <a:avLst/>
          </a:prstGeom>
          <a:effectLst>
            <a:outerShdw dist="35921" dir="2700000" rotWithShape="0">
              <a:srgbClr val="808080"/>
            </a:outerShdw>
          </a:effectLst>
        </p:spPr>
        <p:txBody>
          <a:bodyPr/>
          <a:lstStyle>
            <a:lvl1pPr>
              <a:defRPr sz="2000" b="1">
                <a:solidFill>
                  <a:srgbClr val="FFFF66"/>
                </a:solidFill>
                <a:latin typeface="Trebuchet MS"/>
                <a:ea typeface="Trebuchet MS"/>
                <a:cs typeface="Trebuchet MS"/>
                <a:sym typeface="Trebuchet MS"/>
              </a:defRPr>
            </a:lvl1pPr>
          </a:lstStyle>
          <a:p>
            <a:r>
              <a:t>Title Text</a:t>
            </a:r>
          </a:p>
        </p:txBody>
      </p:sp>
      <p:sp>
        <p:nvSpPr>
          <p:cNvPr id="4563" name="Picture Placeholder 2"/>
          <p:cNvSpPr>
            <a:spLocks noGrp="1"/>
          </p:cNvSpPr>
          <p:nvPr>
            <p:ph type="pic" sz="half" idx="21"/>
          </p:nvPr>
        </p:nvSpPr>
        <p:spPr>
          <a:xfrm>
            <a:off x="1792288" y="612775"/>
            <a:ext cx="5486401" cy="4114800"/>
          </a:xfrm>
          <a:prstGeom prst="rect">
            <a:avLst/>
          </a:prstGeom>
          <a:effectLst>
            <a:outerShdw dist="35921" dir="2700000" rotWithShape="0">
              <a:srgbClr val="808080"/>
            </a:outerShdw>
          </a:effectLst>
        </p:spPr>
        <p:txBody>
          <a:bodyPr lIns="91439" rIns="91439"/>
          <a:lstStyle/>
          <a:p>
            <a:endParaRPr/>
          </a:p>
        </p:txBody>
      </p:sp>
      <p:sp>
        <p:nvSpPr>
          <p:cNvPr id="4564" name="Body Level One…"/>
          <p:cNvSpPr txBox="1">
            <a:spLocks noGrp="1"/>
          </p:cNvSpPr>
          <p:nvPr>
            <p:ph type="body" sz="quarter" idx="1"/>
          </p:nvPr>
        </p:nvSpPr>
        <p:spPr>
          <a:xfrm>
            <a:off x="1792288" y="5367337"/>
            <a:ext cx="5486401" cy="804863"/>
          </a:xfrm>
          <a:prstGeom prst="rect">
            <a:avLst/>
          </a:prstGeom>
          <a:effectLst>
            <a:outerShdw dist="35921" dir="2700000" rotWithShape="0">
              <a:srgbClr val="808080"/>
            </a:outerShdw>
          </a:effectLst>
        </p:spPr>
        <p:txBody>
          <a:bodyPr>
            <a:normAutofit/>
          </a:bodyPr>
          <a:lstStyle>
            <a:lvl1pPr marL="0" indent="0">
              <a:spcBef>
                <a:spcPts val="300"/>
              </a:spcBef>
              <a:buSzTx/>
              <a:buNone/>
              <a:defRPr sz="1400">
                <a:solidFill>
                  <a:srgbClr val="FFFF66"/>
                </a:solidFill>
                <a:latin typeface="Trebuchet MS"/>
                <a:ea typeface="Trebuchet MS"/>
                <a:cs typeface="Trebuchet MS"/>
                <a:sym typeface="Trebuchet MS"/>
              </a:defRPr>
            </a:lvl1pPr>
            <a:lvl2pPr marL="0" indent="457200">
              <a:spcBef>
                <a:spcPts val="300"/>
              </a:spcBef>
              <a:buSzTx/>
              <a:buNone/>
              <a:defRPr sz="1400">
                <a:solidFill>
                  <a:srgbClr val="FFFF66"/>
                </a:solidFill>
                <a:latin typeface="Trebuchet MS"/>
                <a:ea typeface="Trebuchet MS"/>
                <a:cs typeface="Trebuchet MS"/>
                <a:sym typeface="Trebuchet MS"/>
              </a:defRPr>
            </a:lvl2pPr>
            <a:lvl3pPr marL="0" indent="914400">
              <a:spcBef>
                <a:spcPts val="300"/>
              </a:spcBef>
              <a:buSzTx/>
              <a:buNone/>
              <a:defRPr sz="1400">
                <a:solidFill>
                  <a:srgbClr val="FFFF66"/>
                </a:solidFill>
                <a:latin typeface="Trebuchet MS"/>
                <a:ea typeface="Trebuchet MS"/>
                <a:cs typeface="Trebuchet MS"/>
                <a:sym typeface="Trebuchet MS"/>
              </a:defRPr>
            </a:lvl3pPr>
            <a:lvl4pPr marL="0" indent="1371600">
              <a:spcBef>
                <a:spcPts val="300"/>
              </a:spcBef>
              <a:buSzTx/>
              <a:buNone/>
              <a:defRPr sz="1400">
                <a:solidFill>
                  <a:srgbClr val="FFFF66"/>
                </a:solidFill>
                <a:latin typeface="Trebuchet MS"/>
                <a:ea typeface="Trebuchet MS"/>
                <a:cs typeface="Trebuchet MS"/>
                <a:sym typeface="Trebuchet MS"/>
              </a:defRPr>
            </a:lvl4pPr>
            <a:lvl5pPr marL="0" indent="1828800">
              <a:spcBef>
                <a:spcPts val="300"/>
              </a:spcBef>
              <a:buSzTx/>
              <a:buNone/>
              <a:defRPr sz="14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565" name="Slide Number"/>
          <p:cNvSpPr txBox="1">
            <a:spLocks noGrp="1"/>
          </p:cNvSpPr>
          <p:nvPr>
            <p:ph type="sldNum" sz="quarter" idx="2"/>
          </p:nvPr>
        </p:nvSpPr>
        <p:spPr>
          <a:xfrm>
            <a:off x="8145700" y="6248400"/>
            <a:ext cx="312500" cy="294640"/>
          </a:xfrm>
          <a:prstGeom prst="rect">
            <a:avLst/>
          </a:prstGeom>
          <a:effectLst>
            <a:outerShdw dist="35921" dir="2700000" rotWithShape="0">
              <a:srgbClr val="808080"/>
            </a:outerShdw>
          </a:effectLst>
        </p:spPr>
        <p:txBody>
          <a:bodyPr anchor="t"/>
          <a:lstStyle>
            <a:lvl1pPr algn="r">
              <a:defRPr b="1">
                <a:solidFill>
                  <a:srgbClr val="FFFF66"/>
                </a:solidFill>
                <a:latin typeface="Trebuchet MS"/>
                <a:ea typeface="Trebuchet MS"/>
                <a:cs typeface="Trebuchet MS"/>
                <a:sym typeface="Trebuchet MS"/>
              </a:defRPr>
            </a:lvl1pPr>
          </a:lstStyle>
          <a:p>
            <a:fld id="{86CB4B4D-7CA3-9044-876B-883B54F8677D}" type="slidenum">
              <a:rPr/>
              <a:pPr/>
              <a:t>‹#›</a:t>
            </a:fld>
            <a:endParaRPr/>
          </a:p>
        </p:txBody>
      </p:sp>
    </p:spTree>
    <p:extLst>
      <p:ext uri="{BB962C8B-B14F-4D97-AF65-F5344CB8AC3E}">
        <p14:creationId xmlns:p14="http://schemas.microsoft.com/office/powerpoint/2010/main" val="2414045374"/>
      </p:ext>
    </p:extLst>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x">
  <p:cSld name="26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4572"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57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57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743810243"/>
      </p:ext>
    </p:extLst>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x">
  <p:cSld name="23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4581"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582"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583"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264912843"/>
      </p:ext>
    </p:extLst>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x">
  <p:cSld name="17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4590"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459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59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26188152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C6B247A9-7F7D-9340-8B94-B59FECEA38D8}"/>
              </a:ext>
            </a:extLst>
          </p:cNvPr>
          <p:cNvSpPr>
            <a:spLocks noGrp="1"/>
          </p:cNvSpPr>
          <p:nvPr>
            <p:ph type="dt" sz="half" idx="10"/>
          </p:nvPr>
        </p:nvSpPr>
        <p:spPr/>
        <p:txBody>
          <a:bodyPr/>
          <a:lstStyle>
            <a:lvl1pPr eaLnBrk="0" hangingPunct="0">
              <a:defRPr/>
            </a:lvl1pPr>
          </a:lstStyle>
          <a:p>
            <a:fld id="{8CF179ED-B2C3-B243-B0C7-470AA1D25C9A}" type="datetime1">
              <a:rPr lang="en-US" altLang="en-US"/>
              <a:pPr/>
              <a:t>12/27/23</a:t>
            </a:fld>
            <a:endParaRPr lang="en-US" altLang="en-US"/>
          </a:p>
        </p:txBody>
      </p:sp>
      <p:sp>
        <p:nvSpPr>
          <p:cNvPr id="5" name="Footer Placeholder 4">
            <a:extLst>
              <a:ext uri="{FF2B5EF4-FFF2-40B4-BE49-F238E27FC236}">
                <a16:creationId xmlns:a16="http://schemas.microsoft.com/office/drawing/2014/main" id="{D9A579FB-450F-3A42-A57B-7608F6769A30}"/>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F03BE5EB-BB88-9D44-B1E9-94D6043D4500}"/>
              </a:ext>
            </a:extLst>
          </p:cNvPr>
          <p:cNvSpPr>
            <a:spLocks noGrp="1"/>
          </p:cNvSpPr>
          <p:nvPr>
            <p:ph type="sldNum" sz="quarter" idx="12"/>
          </p:nvPr>
        </p:nvSpPr>
        <p:spPr/>
        <p:txBody>
          <a:bodyPr/>
          <a:lstStyle>
            <a:lvl1pPr eaLnBrk="0" hangingPunct="0">
              <a:defRPr/>
            </a:lvl1pPr>
          </a:lstStyle>
          <a:p>
            <a:fld id="{3F30494F-3279-9B4B-A08F-7CCDEC6D38BA}" type="slidenum">
              <a:rPr lang="en-US" altLang="en-US"/>
              <a:pPr/>
              <a:t>‹#›</a:t>
            </a:fld>
            <a:endParaRPr lang="en-US" altLang="en-US"/>
          </a:p>
        </p:txBody>
      </p:sp>
    </p:spTree>
    <p:extLst>
      <p:ext uri="{BB962C8B-B14F-4D97-AF65-F5344CB8AC3E}">
        <p14:creationId xmlns:p14="http://schemas.microsoft.com/office/powerpoint/2010/main" val="909943582"/>
      </p:ext>
    </p:extLst>
  </p:cSld>
  <p:clrMapOvr>
    <a:masterClrMapping/>
  </p:clrMapOvr>
  <p:transition spd="med">
    <p:fade thruBlk="1"/>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x">
  <p:cSld name="18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459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60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60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314498195"/>
      </p:ext>
    </p:extLst>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x">
  <p:cSld name="17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4608"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60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61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461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519680762"/>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x">
  <p:cSld name="18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4618"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61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52802813"/>
      </p:ext>
    </p:extLst>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x">
  <p:cSld name="22_Blank">
    <p:bg>
      <p:bgPr>
        <a:solidFill>
          <a:schemeClr val="accent3">
            <a:lumOff val="44000"/>
          </a:schemeClr>
        </a:solidFill>
        <a:effectLst/>
      </p:bgPr>
    </p:bg>
    <p:spTree>
      <p:nvGrpSpPr>
        <p:cNvPr id="1" name=""/>
        <p:cNvGrpSpPr/>
        <p:nvPr/>
      </p:nvGrpSpPr>
      <p:grpSpPr>
        <a:xfrm>
          <a:off x="0" y="0"/>
          <a:ext cx="0" cy="0"/>
          <a:chOff x="0" y="0"/>
          <a:chExt cx="0" cy="0"/>
        </a:xfrm>
      </p:grpSpPr>
      <p:sp>
        <p:nvSpPr>
          <p:cNvPr id="462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687643639"/>
      </p:ext>
    </p:extLst>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x">
  <p:cSld name="17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4633"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463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63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463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714976185"/>
      </p:ext>
    </p:extLst>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x">
  <p:cSld name="17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4643"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464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464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64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53396563"/>
      </p:ext>
    </p:extLst>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x">
  <p:cSld name="27_Title Slide">
    <p:spTree>
      <p:nvGrpSpPr>
        <p:cNvPr id="1" name=""/>
        <p:cNvGrpSpPr/>
        <p:nvPr/>
      </p:nvGrpSpPr>
      <p:grpSpPr>
        <a:xfrm>
          <a:off x="0" y="0"/>
          <a:ext cx="0" cy="0"/>
          <a:chOff x="0" y="0"/>
          <a:chExt cx="0" cy="0"/>
        </a:xfrm>
      </p:grpSpPr>
      <p:grpSp>
        <p:nvGrpSpPr>
          <p:cNvPr id="4655" name="Group 7"/>
          <p:cNvGrpSpPr/>
          <p:nvPr/>
        </p:nvGrpSpPr>
        <p:grpSpPr>
          <a:xfrm>
            <a:off x="0" y="0"/>
            <a:ext cx="6362700" cy="6858000"/>
            <a:chOff x="0" y="0"/>
            <a:chExt cx="6362700" cy="6858000"/>
          </a:xfrm>
        </p:grpSpPr>
        <p:pic>
          <p:nvPicPr>
            <p:cNvPr id="4653" name="Picture 8" descr="Picture 8"/>
            <p:cNvPicPr>
              <a:picLocks noChangeAspect="1"/>
            </p:cNvPicPr>
            <p:nvPr/>
          </p:nvPicPr>
          <p:blipFill>
            <a:blip r:embed="rId2" cstate="print"/>
            <a:stretch>
              <a:fillRect/>
            </a:stretch>
          </p:blipFill>
          <p:spPr>
            <a:xfrm>
              <a:off x="0" y="0"/>
              <a:ext cx="685800" cy="6858000"/>
            </a:xfrm>
            <a:prstGeom prst="rect">
              <a:avLst/>
            </a:prstGeom>
            <a:ln w="12700" cap="flat">
              <a:noFill/>
              <a:miter lim="400000"/>
            </a:ln>
            <a:effectLst/>
          </p:spPr>
        </p:pic>
        <p:pic>
          <p:nvPicPr>
            <p:cNvPr id="4654" name="Picture 9" descr="Picture 9"/>
            <p:cNvPicPr>
              <a:picLocks noChangeAspect="1"/>
            </p:cNvPicPr>
            <p:nvPr/>
          </p:nvPicPr>
          <p:blipFill>
            <a:blip r:embed="rId3" cstate="print"/>
            <a:stretch>
              <a:fillRect/>
            </a:stretch>
          </p:blipFill>
          <p:spPr>
            <a:xfrm>
              <a:off x="3505200" y="5715000"/>
              <a:ext cx="2857500" cy="95250"/>
            </a:xfrm>
            <a:prstGeom prst="rect">
              <a:avLst/>
            </a:prstGeom>
            <a:ln w="12700" cap="flat">
              <a:noFill/>
              <a:miter lim="400000"/>
            </a:ln>
            <a:effectLst/>
          </p:spPr>
        </p:pic>
      </p:grpSp>
      <p:pic>
        <p:nvPicPr>
          <p:cNvPr id="4656" name="Picture 10" descr="Picture 10"/>
          <p:cNvPicPr>
            <a:picLocks noChangeAspect="1"/>
          </p:cNvPicPr>
          <p:nvPr/>
        </p:nvPicPr>
        <p:blipFill>
          <a:blip r:embed="rId4" cstate="print"/>
          <a:stretch>
            <a:fillRect/>
          </a:stretch>
        </p:blipFill>
        <p:spPr>
          <a:xfrm>
            <a:off x="1981200" y="3657600"/>
            <a:ext cx="5715000" cy="95250"/>
          </a:xfrm>
          <a:prstGeom prst="rect">
            <a:avLst/>
          </a:prstGeom>
          <a:ln w="12700">
            <a:miter lim="400000"/>
          </a:ln>
        </p:spPr>
      </p:pic>
      <p:sp>
        <p:nvSpPr>
          <p:cNvPr id="4657" name="Title Text"/>
          <p:cNvSpPr txBox="1">
            <a:spLocks noGrp="1"/>
          </p:cNvSpPr>
          <p:nvPr>
            <p:ph type="title"/>
          </p:nvPr>
        </p:nvSpPr>
        <p:spPr>
          <a:xfrm>
            <a:off x="1752600" y="990600"/>
            <a:ext cx="6400800" cy="2514600"/>
          </a:xfrm>
          <a:prstGeom prst="rect">
            <a:avLst/>
          </a:prstGeom>
        </p:spPr>
        <p:txBody>
          <a:bodyPr/>
          <a:lstStyle>
            <a:lvl1pPr algn="ctr"/>
          </a:lstStyle>
          <a:p>
            <a:r>
              <a:t>Title Text</a:t>
            </a:r>
          </a:p>
        </p:txBody>
      </p:sp>
      <p:sp>
        <p:nvSpPr>
          <p:cNvPr id="4658" name="Body Level One…"/>
          <p:cNvSpPr txBox="1">
            <a:spLocks noGrp="1"/>
          </p:cNvSpPr>
          <p:nvPr>
            <p:ph type="body" sz="quarter" idx="1"/>
          </p:nvPr>
        </p:nvSpPr>
        <p:spPr>
          <a:xfrm>
            <a:off x="1752600" y="3886200"/>
            <a:ext cx="6400800" cy="1752600"/>
          </a:xfrm>
          <a:prstGeom prst="rect">
            <a:avLst/>
          </a:prstGeom>
        </p:spPr>
        <p:txBody>
          <a:bodyPr>
            <a:normAutofit/>
          </a:bodyPr>
          <a:lstStyle>
            <a:lvl1pPr marL="0" indent="0" algn="ctr">
              <a:buSzTx/>
              <a:buNone/>
            </a:lvl1pPr>
            <a:lvl2pPr algn="ctr">
              <a:buBlip>
                <a:blip r:embed="rId5"/>
              </a:buBlip>
            </a:lvl2pP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4659" name="Slide Number"/>
          <p:cNvSpPr txBox="1">
            <a:spLocks noGrp="1"/>
          </p:cNvSpPr>
          <p:nvPr>
            <p:ph type="sldNum" sz="quarter" idx="2"/>
          </p:nvPr>
        </p:nvSpPr>
        <p:spPr>
          <a:xfrm>
            <a:off x="8613492" y="6569176"/>
            <a:ext cx="301909" cy="288825"/>
          </a:xfrm>
          <a:prstGeom prst="rect">
            <a:avLst/>
          </a:prstGeom>
        </p:spPr>
        <p:txBody>
          <a:bodyPr/>
          <a:lstStyle>
            <a:lvl1pPr algn="r">
              <a:defRPr b="1"/>
            </a:lvl1pPr>
          </a:lstStyle>
          <a:p>
            <a:fld id="{86CB4B4D-7CA3-9044-876B-883B54F8677D}" type="slidenum">
              <a:rPr/>
              <a:pPr/>
              <a:t>‹#›</a:t>
            </a:fld>
            <a:endParaRPr/>
          </a:p>
        </p:txBody>
      </p:sp>
    </p:spTree>
    <p:extLst>
      <p:ext uri="{BB962C8B-B14F-4D97-AF65-F5344CB8AC3E}">
        <p14:creationId xmlns:p14="http://schemas.microsoft.com/office/powerpoint/2010/main" val="2859443995"/>
      </p:ext>
    </p:extLst>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type="tx">
  <p:cSld name="24_Title and Content">
    <p:spTree>
      <p:nvGrpSpPr>
        <p:cNvPr id="1" name=""/>
        <p:cNvGrpSpPr/>
        <p:nvPr/>
      </p:nvGrpSpPr>
      <p:grpSpPr>
        <a:xfrm>
          <a:off x="0" y="0"/>
          <a:ext cx="0" cy="0"/>
          <a:chOff x="0" y="0"/>
          <a:chExt cx="0" cy="0"/>
        </a:xfrm>
      </p:grpSpPr>
      <p:sp>
        <p:nvSpPr>
          <p:cNvPr id="4666" name="Title Text"/>
          <p:cNvSpPr txBox="1">
            <a:spLocks noGrp="1"/>
          </p:cNvSpPr>
          <p:nvPr>
            <p:ph type="title"/>
          </p:nvPr>
        </p:nvSpPr>
        <p:spPr>
          <a:prstGeom prst="rect">
            <a:avLst/>
          </a:prstGeom>
        </p:spPr>
        <p:txBody>
          <a:bodyPr/>
          <a:lstStyle/>
          <a:p>
            <a:r>
              <a:t>Title Text</a:t>
            </a:r>
          </a:p>
        </p:txBody>
      </p:sp>
      <p:sp>
        <p:nvSpPr>
          <p:cNvPr id="4667" name="Body Level One…"/>
          <p:cNvSpPr txBox="1">
            <a:spLocks noGrp="1"/>
          </p:cNvSpPr>
          <p:nvPr>
            <p:ph type="body" idx="1"/>
          </p:nvPr>
        </p:nvSpPr>
        <p:spPr>
          <a:xfrm>
            <a:off x="1062037" y="1766888"/>
            <a:ext cx="7769226" cy="41132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4668"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888680384"/>
      </p:ext>
    </p:extLst>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type="tx">
  <p:cSld name="18_Section Header">
    <p:spTree>
      <p:nvGrpSpPr>
        <p:cNvPr id="1" name=""/>
        <p:cNvGrpSpPr/>
        <p:nvPr/>
      </p:nvGrpSpPr>
      <p:grpSpPr>
        <a:xfrm>
          <a:off x="0" y="0"/>
          <a:ext cx="0" cy="0"/>
          <a:chOff x="0" y="0"/>
          <a:chExt cx="0" cy="0"/>
        </a:xfrm>
      </p:grpSpPr>
      <p:sp>
        <p:nvSpPr>
          <p:cNvPr id="4675" name="Title Text"/>
          <p:cNvSpPr txBox="1">
            <a:spLocks noGrp="1"/>
          </p:cNvSpPr>
          <p:nvPr>
            <p:ph type="title"/>
          </p:nvPr>
        </p:nvSpPr>
        <p:spPr>
          <a:xfrm>
            <a:off x="722312" y="4406900"/>
            <a:ext cx="7772401" cy="1362075"/>
          </a:xfrm>
          <a:prstGeom prst="rect">
            <a:avLst/>
          </a:prstGeom>
        </p:spPr>
        <p:txBody>
          <a:bodyPr anchor="t"/>
          <a:lstStyle>
            <a:lvl1pPr>
              <a:defRPr sz="4000" b="1" cap="all"/>
            </a:lvl1pPr>
          </a:lstStyle>
          <a:p>
            <a:r>
              <a:t>Title Text</a:t>
            </a:r>
          </a:p>
        </p:txBody>
      </p:sp>
      <p:sp>
        <p:nvSpPr>
          <p:cNvPr id="4676"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4677"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682958882"/>
      </p:ext>
    </p:extLst>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type="tx">
  <p:cSld name="19_Two Content">
    <p:spTree>
      <p:nvGrpSpPr>
        <p:cNvPr id="1" name=""/>
        <p:cNvGrpSpPr/>
        <p:nvPr/>
      </p:nvGrpSpPr>
      <p:grpSpPr>
        <a:xfrm>
          <a:off x="0" y="0"/>
          <a:ext cx="0" cy="0"/>
          <a:chOff x="0" y="0"/>
          <a:chExt cx="0" cy="0"/>
        </a:xfrm>
      </p:grpSpPr>
      <p:sp>
        <p:nvSpPr>
          <p:cNvPr id="4684" name="Title Text"/>
          <p:cNvSpPr txBox="1">
            <a:spLocks noGrp="1"/>
          </p:cNvSpPr>
          <p:nvPr>
            <p:ph type="title"/>
          </p:nvPr>
        </p:nvSpPr>
        <p:spPr>
          <a:prstGeom prst="rect">
            <a:avLst/>
          </a:prstGeom>
        </p:spPr>
        <p:txBody>
          <a:bodyPr/>
          <a:lstStyle/>
          <a:p>
            <a:r>
              <a:t>Title Text</a:t>
            </a:r>
          </a:p>
        </p:txBody>
      </p:sp>
      <p:sp>
        <p:nvSpPr>
          <p:cNvPr id="4685" name="Body Level One…"/>
          <p:cNvSpPr txBox="1">
            <a:spLocks noGrp="1"/>
          </p:cNvSpPr>
          <p:nvPr>
            <p:ph type="body" sz="half" idx="1"/>
          </p:nvPr>
        </p:nvSpPr>
        <p:spPr>
          <a:xfrm>
            <a:off x="1062037" y="1766888"/>
            <a:ext cx="3808414" cy="4113213"/>
          </a:xfrm>
          <a:prstGeom prst="rect">
            <a:avLst/>
          </a:prstGeom>
        </p:spPr>
        <p:txBody>
          <a:bodyPr>
            <a:normAutofit/>
          </a:bodyPr>
          <a:lstStyle>
            <a:lvl1pPr>
              <a:spcBef>
                <a:spcPts val="600"/>
              </a:spcBef>
              <a:buBlip>
                <a:blip r:embed="rId2"/>
              </a:buBlip>
              <a:defRPr sz="2800"/>
            </a:lvl1pPr>
            <a:lvl2pPr marL="790575" indent="-333375">
              <a:spcBef>
                <a:spcPts val="600"/>
              </a:spcBef>
              <a:buBlip>
                <a:blip r:embed="rId3"/>
              </a:buBlip>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686"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4089027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F931AF2-B456-574F-B266-C7A744062470}"/>
              </a:ext>
            </a:extLst>
          </p:cNvPr>
          <p:cNvSpPr>
            <a:spLocks noGrp="1"/>
          </p:cNvSpPr>
          <p:nvPr>
            <p:ph type="dt" sz="half" idx="10"/>
          </p:nvPr>
        </p:nvSpPr>
        <p:spPr/>
        <p:txBody>
          <a:bodyPr/>
          <a:lstStyle>
            <a:lvl1pPr eaLnBrk="0" hangingPunct="0">
              <a:defRPr/>
            </a:lvl1pPr>
          </a:lstStyle>
          <a:p>
            <a:fld id="{01588949-EFFC-D448-B06D-752731A5CF1D}" type="datetime1">
              <a:rPr lang="en-US" altLang="en-US"/>
              <a:pPr/>
              <a:t>12/27/23</a:t>
            </a:fld>
            <a:endParaRPr lang="en-US" altLang="en-US"/>
          </a:p>
        </p:txBody>
      </p:sp>
      <p:sp>
        <p:nvSpPr>
          <p:cNvPr id="5" name="Footer Placeholder 4">
            <a:extLst>
              <a:ext uri="{FF2B5EF4-FFF2-40B4-BE49-F238E27FC236}">
                <a16:creationId xmlns:a16="http://schemas.microsoft.com/office/drawing/2014/main" id="{954646F0-1A07-0B48-A887-0BA007EA2846}"/>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0C6D6FB8-D03D-6F42-ACC2-03A3F2F23A1F}"/>
              </a:ext>
            </a:extLst>
          </p:cNvPr>
          <p:cNvSpPr>
            <a:spLocks noGrp="1"/>
          </p:cNvSpPr>
          <p:nvPr>
            <p:ph type="sldNum" sz="quarter" idx="12"/>
          </p:nvPr>
        </p:nvSpPr>
        <p:spPr/>
        <p:txBody>
          <a:bodyPr/>
          <a:lstStyle>
            <a:lvl1pPr eaLnBrk="0" hangingPunct="0">
              <a:defRPr/>
            </a:lvl1pPr>
          </a:lstStyle>
          <a:p>
            <a:fld id="{7DBE25AB-77DF-EB4B-95D5-9A7BE2E61350}" type="slidenum">
              <a:rPr lang="en-US" altLang="en-US"/>
              <a:pPr/>
              <a:t>‹#›</a:t>
            </a:fld>
            <a:endParaRPr lang="en-US" altLang="en-US"/>
          </a:p>
        </p:txBody>
      </p:sp>
    </p:spTree>
    <p:extLst>
      <p:ext uri="{BB962C8B-B14F-4D97-AF65-F5344CB8AC3E}">
        <p14:creationId xmlns:p14="http://schemas.microsoft.com/office/powerpoint/2010/main" val="1631941612"/>
      </p:ext>
    </p:extLst>
  </p:cSld>
  <p:clrMapOvr>
    <a:masterClrMapping/>
  </p:clrMapOvr>
  <p:transition spd="med">
    <p:fade thruBlk="1"/>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18_Comparison">
    <p:spTree>
      <p:nvGrpSpPr>
        <p:cNvPr id="1" name=""/>
        <p:cNvGrpSpPr/>
        <p:nvPr/>
      </p:nvGrpSpPr>
      <p:grpSpPr>
        <a:xfrm>
          <a:off x="0" y="0"/>
          <a:ext cx="0" cy="0"/>
          <a:chOff x="0" y="0"/>
          <a:chExt cx="0" cy="0"/>
        </a:xfrm>
      </p:grpSpPr>
      <p:sp>
        <p:nvSpPr>
          <p:cNvPr id="469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69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69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4696"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093263250"/>
      </p:ext>
    </p:extLst>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type="tx">
  <p:cSld name="19_Title Only">
    <p:spTree>
      <p:nvGrpSpPr>
        <p:cNvPr id="1" name=""/>
        <p:cNvGrpSpPr/>
        <p:nvPr/>
      </p:nvGrpSpPr>
      <p:grpSpPr>
        <a:xfrm>
          <a:off x="0" y="0"/>
          <a:ext cx="0" cy="0"/>
          <a:chOff x="0" y="0"/>
          <a:chExt cx="0" cy="0"/>
        </a:xfrm>
      </p:grpSpPr>
      <p:sp>
        <p:nvSpPr>
          <p:cNvPr id="4703" name="Title Text"/>
          <p:cNvSpPr txBox="1">
            <a:spLocks noGrp="1"/>
          </p:cNvSpPr>
          <p:nvPr>
            <p:ph type="title"/>
          </p:nvPr>
        </p:nvSpPr>
        <p:spPr>
          <a:prstGeom prst="rect">
            <a:avLst/>
          </a:prstGeom>
        </p:spPr>
        <p:txBody>
          <a:bodyPr/>
          <a:lstStyle/>
          <a:p>
            <a:r>
              <a:t>Title Text</a:t>
            </a:r>
          </a:p>
        </p:txBody>
      </p:sp>
      <p:sp>
        <p:nvSpPr>
          <p:cNvPr id="4704"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2907775777"/>
      </p:ext>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tx">
  <p:cSld name="23_Blank">
    <p:spTree>
      <p:nvGrpSpPr>
        <p:cNvPr id="1" name=""/>
        <p:cNvGrpSpPr/>
        <p:nvPr/>
      </p:nvGrpSpPr>
      <p:grpSpPr>
        <a:xfrm>
          <a:off x="0" y="0"/>
          <a:ext cx="0" cy="0"/>
          <a:chOff x="0" y="0"/>
          <a:chExt cx="0" cy="0"/>
        </a:xfrm>
      </p:grpSpPr>
      <p:sp>
        <p:nvSpPr>
          <p:cNvPr id="4711"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3419199458"/>
      </p:ext>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tx">
  <p:cSld name="18_Content with Caption">
    <p:spTree>
      <p:nvGrpSpPr>
        <p:cNvPr id="1" name=""/>
        <p:cNvGrpSpPr/>
        <p:nvPr/>
      </p:nvGrpSpPr>
      <p:grpSpPr>
        <a:xfrm>
          <a:off x="0" y="0"/>
          <a:ext cx="0" cy="0"/>
          <a:chOff x="0" y="0"/>
          <a:chExt cx="0" cy="0"/>
        </a:xfrm>
      </p:grpSpPr>
      <p:sp>
        <p:nvSpPr>
          <p:cNvPr id="4718" name="Title Text"/>
          <p:cNvSpPr txBox="1">
            <a:spLocks noGrp="1"/>
          </p:cNvSpPr>
          <p:nvPr>
            <p:ph type="title"/>
          </p:nvPr>
        </p:nvSpPr>
        <p:spPr>
          <a:xfrm>
            <a:off x="457200" y="273050"/>
            <a:ext cx="3008314" cy="1162050"/>
          </a:xfrm>
          <a:prstGeom prst="rect">
            <a:avLst/>
          </a:prstGeom>
        </p:spPr>
        <p:txBody>
          <a:bodyPr/>
          <a:lstStyle>
            <a:lvl1pPr>
              <a:defRPr sz="2000" b="1"/>
            </a:lvl1pPr>
          </a:lstStyle>
          <a:p>
            <a:r>
              <a:t>Title Text</a:t>
            </a:r>
          </a:p>
        </p:txBody>
      </p:sp>
      <p:sp>
        <p:nvSpPr>
          <p:cNvPr id="4719"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472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4721"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734916119"/>
      </p:ext>
    </p:extLst>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tx">
  <p:cSld name="18_Picture with Caption">
    <p:spTree>
      <p:nvGrpSpPr>
        <p:cNvPr id="1" name=""/>
        <p:cNvGrpSpPr/>
        <p:nvPr/>
      </p:nvGrpSpPr>
      <p:grpSpPr>
        <a:xfrm>
          <a:off x="0" y="0"/>
          <a:ext cx="0" cy="0"/>
          <a:chOff x="0" y="0"/>
          <a:chExt cx="0" cy="0"/>
        </a:xfrm>
      </p:grpSpPr>
      <p:sp>
        <p:nvSpPr>
          <p:cNvPr id="4728" name="Title Text"/>
          <p:cNvSpPr txBox="1">
            <a:spLocks noGrp="1"/>
          </p:cNvSpPr>
          <p:nvPr>
            <p:ph type="title"/>
          </p:nvPr>
        </p:nvSpPr>
        <p:spPr>
          <a:xfrm>
            <a:off x="1792288" y="4800600"/>
            <a:ext cx="5486401" cy="566738"/>
          </a:xfrm>
          <a:prstGeom prst="rect">
            <a:avLst/>
          </a:prstGeom>
        </p:spPr>
        <p:txBody>
          <a:bodyPr/>
          <a:lstStyle>
            <a:lvl1pPr>
              <a:defRPr sz="2000" b="1"/>
            </a:lvl1pPr>
          </a:lstStyle>
          <a:p>
            <a:r>
              <a:t>Title Text</a:t>
            </a:r>
          </a:p>
        </p:txBody>
      </p:sp>
      <p:sp>
        <p:nvSpPr>
          <p:cNvPr id="4729"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4730"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4731"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2965712950"/>
      </p:ext>
    </p:extLst>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x">
  <p:cSld name="28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4738"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739"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74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482196672"/>
      </p:ext>
    </p:extLst>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x">
  <p:cSld name="25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4747"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748"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74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24323891"/>
      </p:ext>
    </p:extLst>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x">
  <p:cSld name="19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4756"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4757"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758"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675041851"/>
      </p:ext>
    </p:extLst>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x">
  <p:cSld name="20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4765"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766"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76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421093484"/>
      </p:ext>
    </p:extLst>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x">
  <p:cSld name="19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4774"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775"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776"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477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9047132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23EC56D-E419-394C-B1F8-BB4FFFB00004}"/>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E9787C2D-9A01-7246-B978-AB253305D506}"/>
                </a:ext>
              </a:extLst>
            </p:cNvPr>
            <p:cNvGrpSpPr>
              <a:grpSpLocks/>
            </p:cNvGrpSpPr>
            <p:nvPr/>
          </p:nvGrpSpPr>
          <p:grpSpPr bwMode="auto">
            <a:xfrm flipH="1">
              <a:off x="-2" y="1562"/>
              <a:ext cx="5763" cy="641"/>
              <a:chOff x="-3" y="1562"/>
              <a:chExt cx="5763" cy="641"/>
            </a:xfrm>
          </p:grpSpPr>
          <p:sp>
            <p:nvSpPr>
              <p:cNvPr id="8" name="Freeform 4">
                <a:extLst>
                  <a:ext uri="{FF2B5EF4-FFF2-40B4-BE49-F238E27FC236}">
                    <a16:creationId xmlns:a16="http://schemas.microsoft.com/office/drawing/2014/main" id="{F63914C5-40FA-1B47-8D00-6E01B4A45F04}"/>
                  </a:ext>
                </a:extLst>
              </p:cNvPr>
              <p:cNvSpPr>
                <a:spLocks/>
              </p:cNvSpPr>
              <p:nvPr/>
            </p:nvSpPr>
            <p:spPr bwMode="ltGray">
              <a:xfrm rot="-5400000">
                <a:off x="2558" y="-993"/>
                <a:ext cx="624" cy="5745"/>
              </a:xfrm>
              <a:custGeom>
                <a:avLst/>
                <a:gdLst>
                  <a:gd name="T0" fmla="*/ 0 w 1000"/>
                  <a:gd name="T1" fmla="*/ 0 h 720"/>
                  <a:gd name="T2" fmla="*/ 0 w 1000"/>
                  <a:gd name="T3" fmla="*/ 185812434 h 720"/>
                  <a:gd name="T4" fmla="*/ 59 w 1000"/>
                  <a:gd name="T5" fmla="*/ 185812434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a:extLst>
                  <a:ext uri="{FF2B5EF4-FFF2-40B4-BE49-F238E27FC236}">
                    <a16:creationId xmlns:a16="http://schemas.microsoft.com/office/drawing/2014/main" id="{678DEC8A-9860-2448-BFF8-9199AB66D2C3}"/>
                  </a:ext>
                </a:extLst>
              </p:cNvPr>
              <p:cNvSpPr>
                <a:spLocks/>
              </p:cNvSpPr>
              <p:nvPr/>
            </p:nvSpPr>
            <p:spPr bwMode="ltGray">
              <a:xfrm rot="-5400000">
                <a:off x="1322"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a:extLst>
                  <a:ext uri="{FF2B5EF4-FFF2-40B4-BE49-F238E27FC236}">
                    <a16:creationId xmlns:a16="http://schemas.microsoft.com/office/drawing/2014/main" id="{0EB04B34-D9AE-7B44-9B2C-C870FAEEA85D}"/>
                  </a:ext>
                </a:extLst>
              </p:cNvPr>
              <p:cNvSpPr>
                <a:spLocks/>
              </p:cNvSpPr>
              <p:nvPr/>
            </p:nvSpPr>
            <p:spPr bwMode="ltGray">
              <a:xfrm rot="-5400000">
                <a:off x="982"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a:extLst>
                  <a:ext uri="{FF2B5EF4-FFF2-40B4-BE49-F238E27FC236}">
                    <a16:creationId xmlns:a16="http://schemas.microsoft.com/office/drawing/2014/main" id="{ABB2793F-B653-2840-8D58-7D2CB56478F2}"/>
                  </a:ext>
                </a:extLst>
              </p:cNvPr>
              <p:cNvSpPr>
                <a:spLocks/>
              </p:cNvSpPr>
              <p:nvPr/>
            </p:nvSpPr>
            <p:spPr bwMode="ltGray">
              <a:xfrm rot="-5400000">
                <a:off x="-58" y="1756"/>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a:extLst>
                  <a:ext uri="{FF2B5EF4-FFF2-40B4-BE49-F238E27FC236}">
                    <a16:creationId xmlns:a16="http://schemas.microsoft.com/office/drawing/2014/main" id="{4AF173C1-41F1-8042-A32C-01E77635BAFB}"/>
                  </a:ext>
                </a:extLst>
              </p:cNvPr>
              <p:cNvSpPr>
                <a:spLocks/>
              </p:cNvSpPr>
              <p:nvPr/>
            </p:nvSpPr>
            <p:spPr bwMode="ltGray">
              <a:xfrm rot="-5400000">
                <a:off x="664" y="1733"/>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a:extLst>
                  <a:ext uri="{FF2B5EF4-FFF2-40B4-BE49-F238E27FC236}">
                    <a16:creationId xmlns:a16="http://schemas.microsoft.com/office/drawing/2014/main" id="{6C9069C2-1131-264F-A71A-03211CFAE1A3}"/>
                  </a:ext>
                </a:extLst>
              </p:cNvPr>
              <p:cNvSpPr>
                <a:spLocks/>
              </p:cNvSpPr>
              <p:nvPr/>
            </p:nvSpPr>
            <p:spPr bwMode="ltGray">
              <a:xfrm rot="-5400000">
                <a:off x="442" y="1699"/>
                <a:ext cx="624" cy="362"/>
              </a:xfrm>
              <a:custGeom>
                <a:avLst/>
                <a:gdLst>
                  <a:gd name="T0" fmla="*/ 0 w 624"/>
                  <a:gd name="T1" fmla="*/ 0 h 272"/>
                  <a:gd name="T2" fmla="*/ 0 w 624"/>
                  <a:gd name="T3" fmla="*/ 1511 h 272"/>
                  <a:gd name="T4" fmla="*/ 240 w 624"/>
                  <a:gd name="T5" fmla="*/ 1334 h 272"/>
                  <a:gd name="T6" fmla="*/ 624 w 624"/>
                  <a:gd name="T7" fmla="*/ 15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a:extLst>
                  <a:ext uri="{FF2B5EF4-FFF2-40B4-BE49-F238E27FC236}">
                    <a16:creationId xmlns:a16="http://schemas.microsoft.com/office/drawing/2014/main" id="{9BFBE5E5-7404-9B40-AA0D-FEF2DB6F2E78}"/>
                  </a:ext>
                </a:extLst>
              </p:cNvPr>
              <p:cNvSpPr>
                <a:spLocks/>
              </p:cNvSpPr>
              <p:nvPr/>
            </p:nvSpPr>
            <p:spPr bwMode="ltGray">
              <a:xfrm rot="-5400000">
                <a:off x="154" y="1730"/>
                <a:ext cx="632" cy="315"/>
              </a:xfrm>
              <a:custGeom>
                <a:avLst/>
                <a:gdLst>
                  <a:gd name="T0" fmla="*/ 8 w 632"/>
                  <a:gd name="T1" fmla="*/ 20 h 362"/>
                  <a:gd name="T2" fmla="*/ 8 w 632"/>
                  <a:gd name="T3" fmla="*/ 137 h 362"/>
                  <a:gd name="T4" fmla="*/ 248 w 632"/>
                  <a:gd name="T5" fmla="*/ 137 h 362"/>
                  <a:gd name="T6" fmla="*/ 632 w 632"/>
                  <a:gd name="T7" fmla="*/ 137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a:extLst>
                  <a:ext uri="{FF2B5EF4-FFF2-40B4-BE49-F238E27FC236}">
                    <a16:creationId xmlns:a16="http://schemas.microsoft.com/office/drawing/2014/main" id="{1987A913-11DD-4249-96BC-941A4DF9AEA0}"/>
                  </a:ext>
                </a:extLst>
              </p:cNvPr>
              <p:cNvSpPr>
                <a:spLocks/>
              </p:cNvSpPr>
              <p:nvPr/>
            </p:nvSpPr>
            <p:spPr bwMode="ltGray">
              <a:xfrm rot="-5400000">
                <a:off x="3208" y="1665"/>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a:extLst>
                  <a:ext uri="{FF2B5EF4-FFF2-40B4-BE49-F238E27FC236}">
                    <a16:creationId xmlns:a16="http://schemas.microsoft.com/office/drawing/2014/main" id="{1EC7FBF5-10DA-264D-B581-5E7AECA186E6}"/>
                  </a:ext>
                </a:extLst>
              </p:cNvPr>
              <p:cNvSpPr>
                <a:spLocks/>
              </p:cNvSpPr>
              <p:nvPr/>
            </p:nvSpPr>
            <p:spPr bwMode="ltGray">
              <a:xfrm rot="-5400000">
                <a:off x="2870" y="1664"/>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a:extLst>
                  <a:ext uri="{FF2B5EF4-FFF2-40B4-BE49-F238E27FC236}">
                    <a16:creationId xmlns:a16="http://schemas.microsoft.com/office/drawing/2014/main" id="{95CA0634-49BE-2848-884D-FF86AA2D6C4F}"/>
                  </a:ext>
                </a:extLst>
              </p:cNvPr>
              <p:cNvSpPr>
                <a:spLocks/>
              </p:cNvSpPr>
              <p:nvPr/>
            </p:nvSpPr>
            <p:spPr bwMode="ltGray">
              <a:xfrm rot="-5400000">
                <a:off x="1828" y="1751"/>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a:extLst>
                  <a:ext uri="{FF2B5EF4-FFF2-40B4-BE49-F238E27FC236}">
                    <a16:creationId xmlns:a16="http://schemas.microsoft.com/office/drawing/2014/main" id="{482652A6-614E-8C43-92BE-4E4BA4EB2095}"/>
                  </a:ext>
                </a:extLst>
              </p:cNvPr>
              <p:cNvSpPr>
                <a:spLocks/>
              </p:cNvSpPr>
              <p:nvPr/>
            </p:nvSpPr>
            <p:spPr bwMode="ltGray">
              <a:xfrm rot="-5400000">
                <a:off x="2551" y="1728"/>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a:extLst>
                  <a:ext uri="{FF2B5EF4-FFF2-40B4-BE49-F238E27FC236}">
                    <a16:creationId xmlns:a16="http://schemas.microsoft.com/office/drawing/2014/main" id="{3C2706AF-8FDD-D541-9035-5BE41C4317A5}"/>
                  </a:ext>
                </a:extLst>
              </p:cNvPr>
              <p:cNvSpPr>
                <a:spLocks/>
              </p:cNvSpPr>
              <p:nvPr/>
            </p:nvSpPr>
            <p:spPr bwMode="ltGray">
              <a:xfrm rot="-5400000">
                <a:off x="2328" y="1695"/>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a:extLst>
                  <a:ext uri="{FF2B5EF4-FFF2-40B4-BE49-F238E27FC236}">
                    <a16:creationId xmlns:a16="http://schemas.microsoft.com/office/drawing/2014/main" id="{C60B490A-780E-EA4F-9066-8E5E1D0A679E}"/>
                  </a:ext>
                </a:extLst>
              </p:cNvPr>
              <p:cNvSpPr>
                <a:spLocks/>
              </p:cNvSpPr>
              <p:nvPr/>
            </p:nvSpPr>
            <p:spPr bwMode="ltGray">
              <a:xfrm rot="-5400000">
                <a:off x="2043"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a:extLst>
                  <a:ext uri="{FF2B5EF4-FFF2-40B4-BE49-F238E27FC236}">
                    <a16:creationId xmlns:a16="http://schemas.microsoft.com/office/drawing/2014/main" id="{0D876953-35FD-6145-AB8A-B19A8B2DC328}"/>
                  </a:ext>
                </a:extLst>
              </p:cNvPr>
              <p:cNvSpPr>
                <a:spLocks/>
              </p:cNvSpPr>
              <p:nvPr/>
            </p:nvSpPr>
            <p:spPr bwMode="ltGray">
              <a:xfrm rot="-5400000">
                <a:off x="4074"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a:extLst>
                  <a:ext uri="{FF2B5EF4-FFF2-40B4-BE49-F238E27FC236}">
                    <a16:creationId xmlns:a16="http://schemas.microsoft.com/office/drawing/2014/main" id="{64D239C9-7FB0-CC48-A1FA-576BB065659C}"/>
                  </a:ext>
                </a:extLst>
              </p:cNvPr>
              <p:cNvSpPr>
                <a:spLocks/>
              </p:cNvSpPr>
              <p:nvPr/>
            </p:nvSpPr>
            <p:spPr bwMode="ltGray">
              <a:xfrm rot="-5400000">
                <a:off x="3736"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a:extLst>
                  <a:ext uri="{FF2B5EF4-FFF2-40B4-BE49-F238E27FC236}">
                    <a16:creationId xmlns:a16="http://schemas.microsoft.com/office/drawing/2014/main" id="{223CEB83-EA96-F04B-B36A-0C936230CB54}"/>
                  </a:ext>
                </a:extLst>
              </p:cNvPr>
              <p:cNvSpPr>
                <a:spLocks/>
              </p:cNvSpPr>
              <p:nvPr/>
            </p:nvSpPr>
            <p:spPr bwMode="ltGray">
              <a:xfrm rot="-5400000">
                <a:off x="4580" y="1750"/>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a:extLst>
                  <a:ext uri="{FF2B5EF4-FFF2-40B4-BE49-F238E27FC236}">
                    <a16:creationId xmlns:a16="http://schemas.microsoft.com/office/drawing/2014/main" id="{95F2C7BE-6C2D-CA44-B128-1FAEBEFA37EE}"/>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a:extLst>
                  <a:ext uri="{FF2B5EF4-FFF2-40B4-BE49-F238E27FC236}">
                    <a16:creationId xmlns:a16="http://schemas.microsoft.com/office/drawing/2014/main" id="{57B958C2-571D-C04D-9258-AEC8D50C444F}"/>
                  </a:ext>
                </a:extLst>
              </p:cNvPr>
              <p:cNvSpPr>
                <a:spLocks/>
              </p:cNvSpPr>
              <p:nvPr/>
            </p:nvSpPr>
            <p:spPr bwMode="ltGray">
              <a:xfrm rot="-5400000">
                <a:off x="5080" y="1695"/>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a:extLst>
                  <a:ext uri="{FF2B5EF4-FFF2-40B4-BE49-F238E27FC236}">
                    <a16:creationId xmlns:a16="http://schemas.microsoft.com/office/drawing/2014/main" id="{05B379AD-B490-C347-8E89-0E97A36EB787}"/>
                  </a:ext>
                </a:extLst>
              </p:cNvPr>
              <p:cNvSpPr>
                <a:spLocks/>
              </p:cNvSpPr>
              <p:nvPr/>
            </p:nvSpPr>
            <p:spPr bwMode="ltGray">
              <a:xfrm rot="-5400000">
                <a:off x="4797"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a:extLst>
                <a:ext uri="{FF2B5EF4-FFF2-40B4-BE49-F238E27FC236}">
                  <a16:creationId xmlns:a16="http://schemas.microsoft.com/office/drawing/2014/main" id="{7D9C0735-7F9B-D343-B7D4-782B6DE80835}"/>
                </a:ext>
              </a:extLst>
            </p:cNvPr>
            <p:cNvSpPr>
              <a:spLocks/>
            </p:cNvSpPr>
            <p:nvPr/>
          </p:nvSpPr>
          <p:spPr bwMode="ltGray">
            <a:xfrm flipH="1">
              <a:off x="-2" y="1536"/>
              <a:ext cx="5762" cy="412"/>
            </a:xfrm>
            <a:custGeom>
              <a:avLst/>
              <a:gdLst>
                <a:gd name="T0" fmla="*/ 0 w 5762"/>
                <a:gd name="T1" fmla="*/ 295 h 385"/>
                <a:gd name="T2" fmla="*/ 5762 w 5762"/>
                <a:gd name="T3" fmla="*/ 281 h 385"/>
                <a:gd name="T4" fmla="*/ 5762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a:extLst>
                <a:ext uri="{FF2B5EF4-FFF2-40B4-BE49-F238E27FC236}">
                  <a16:creationId xmlns:a16="http://schemas.microsoft.com/office/drawing/2014/main" id="{B49A4B55-A5FD-4642-A30D-64B912811E34}"/>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8217"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8218" name="Rectangle 26"/>
          <p:cNvSpPr>
            <a:spLocks noGrp="1" noChangeArrowheads="1"/>
          </p:cNvSpPr>
          <p:nvPr>
            <p:ph type="subTitle" idx="1"/>
          </p:nvPr>
        </p:nvSpPr>
        <p:spPr>
          <a:xfrm>
            <a:off x="1166813" y="3886200"/>
            <a:ext cx="6400800" cy="1752600"/>
          </a:xfrm>
        </p:spPr>
        <p:txBody>
          <a:bodyPr/>
          <a:lstStyle>
            <a:lvl1pPr marL="0" indent="0">
              <a:buFont typeface="Wingdings" charset="2"/>
              <a:buNone/>
              <a:defRPr sz="4000"/>
            </a:lvl1pPr>
          </a:lstStyle>
          <a:p>
            <a:r>
              <a:rPr lang="en-US"/>
              <a:t>Click to edit Master subtitle style</a:t>
            </a:r>
          </a:p>
        </p:txBody>
      </p:sp>
      <p:sp>
        <p:nvSpPr>
          <p:cNvPr id="27" name="Rectangle 27">
            <a:extLst>
              <a:ext uri="{FF2B5EF4-FFF2-40B4-BE49-F238E27FC236}">
                <a16:creationId xmlns:a16="http://schemas.microsoft.com/office/drawing/2014/main" id="{57DB2E71-4C73-CB4D-BE87-BA01D798E924}"/>
              </a:ext>
            </a:extLst>
          </p:cNvPr>
          <p:cNvSpPr>
            <a:spLocks noGrp="1" noChangeArrowheads="1"/>
          </p:cNvSpPr>
          <p:nvPr>
            <p:ph type="dt" sz="half" idx="10"/>
          </p:nvPr>
        </p:nvSpPr>
        <p:spPr>
          <a:xfrm>
            <a:off x="1166813" y="6248400"/>
            <a:ext cx="1905000" cy="457200"/>
          </a:xfrm>
        </p:spPr>
        <p:txBody>
          <a:bodyPr/>
          <a:lstStyle>
            <a:lvl1pPr eaLnBrk="0" hangingPunct="0">
              <a:defRPr>
                <a:solidFill>
                  <a:srgbClr val="000000"/>
                </a:solidFill>
              </a:defRPr>
            </a:lvl1pPr>
          </a:lstStyle>
          <a:p>
            <a:pPr>
              <a:defRPr/>
            </a:pPr>
            <a:endParaRPr lang="en-US"/>
          </a:p>
        </p:txBody>
      </p:sp>
      <p:sp>
        <p:nvSpPr>
          <p:cNvPr id="28" name="Rectangle 28">
            <a:extLst>
              <a:ext uri="{FF2B5EF4-FFF2-40B4-BE49-F238E27FC236}">
                <a16:creationId xmlns:a16="http://schemas.microsoft.com/office/drawing/2014/main" id="{275AAF8B-35B7-BE43-BE36-35C677525739}"/>
              </a:ext>
            </a:extLst>
          </p:cNvPr>
          <p:cNvSpPr>
            <a:spLocks noGrp="1" noChangeArrowheads="1"/>
          </p:cNvSpPr>
          <p:nvPr>
            <p:ph type="ftr" sz="quarter" idx="11"/>
          </p:nvPr>
        </p:nvSpPr>
        <p:spPr/>
        <p:txBody>
          <a:bodyPr/>
          <a:lstStyle>
            <a:lvl1pPr eaLnBrk="0" hangingPunct="0">
              <a:defRPr>
                <a:solidFill>
                  <a:srgbClr val="000000"/>
                </a:solidFill>
              </a:defRPr>
            </a:lvl1pPr>
          </a:lstStyle>
          <a:p>
            <a:pPr>
              <a:defRPr/>
            </a:pPr>
            <a:endParaRPr lang="en-US"/>
          </a:p>
        </p:txBody>
      </p:sp>
      <p:sp>
        <p:nvSpPr>
          <p:cNvPr id="29" name="Rectangle 29">
            <a:extLst>
              <a:ext uri="{FF2B5EF4-FFF2-40B4-BE49-F238E27FC236}">
                <a16:creationId xmlns:a16="http://schemas.microsoft.com/office/drawing/2014/main" id="{B9FBC27E-4AE5-D741-9F15-75B9B631AA28}"/>
              </a:ext>
            </a:extLst>
          </p:cNvPr>
          <p:cNvSpPr>
            <a:spLocks noGrp="1" noChangeArrowheads="1"/>
          </p:cNvSpPr>
          <p:nvPr>
            <p:ph type="sldNum" sz="quarter" idx="12"/>
          </p:nvPr>
        </p:nvSpPr>
        <p:spPr/>
        <p:txBody>
          <a:bodyPr/>
          <a:lstStyle>
            <a:lvl1pPr eaLnBrk="0" hangingPunct="0">
              <a:defRPr/>
            </a:lvl1pPr>
          </a:lstStyle>
          <a:p>
            <a:fld id="{AEFC8FF5-4F7E-AA46-ACDC-50C0FE0E3CEE}" type="slidenum">
              <a:rPr lang="en-US" altLang="en-US"/>
              <a:pPr/>
              <a:t>‹#›</a:t>
            </a:fld>
            <a:endParaRPr lang="en-US" altLang="en-US"/>
          </a:p>
        </p:txBody>
      </p:sp>
    </p:spTree>
    <p:extLst>
      <p:ext uri="{BB962C8B-B14F-4D97-AF65-F5344CB8AC3E}">
        <p14:creationId xmlns:p14="http://schemas.microsoft.com/office/powerpoint/2010/main" val="378288163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x">
  <p:cSld name="20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4784"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78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156397487"/>
      </p:ext>
    </p:extLst>
  </p:cSld>
  <p:clrMapOvr>
    <a:masterClrMapping/>
  </p:clrMapOvr>
  <p:transition spd="med"/>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x">
  <p:cSld name="24_Blank">
    <p:bg>
      <p:bgPr>
        <a:solidFill>
          <a:schemeClr val="accent3">
            <a:lumOff val="44000"/>
          </a:schemeClr>
        </a:solidFill>
        <a:effectLst/>
      </p:bgPr>
    </p:bg>
    <p:spTree>
      <p:nvGrpSpPr>
        <p:cNvPr id="1" name=""/>
        <p:cNvGrpSpPr/>
        <p:nvPr/>
      </p:nvGrpSpPr>
      <p:grpSpPr>
        <a:xfrm>
          <a:off x="0" y="0"/>
          <a:ext cx="0" cy="0"/>
          <a:chOff x="0" y="0"/>
          <a:chExt cx="0" cy="0"/>
        </a:xfrm>
      </p:grpSpPr>
      <p:sp>
        <p:nvSpPr>
          <p:cNvPr id="479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61611870"/>
      </p:ext>
    </p:extLst>
  </p:cSld>
  <p:clrMapOvr>
    <a:masterClrMapping/>
  </p:clrMapOvr>
  <p:transition spd="med"/>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x">
  <p:cSld name="19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4799"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4800"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801"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480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663529002"/>
      </p:ext>
    </p:extLst>
  </p:cSld>
  <p:clrMapOvr>
    <a:masterClrMapping/>
  </p:clrMapOvr>
  <p:transition spd="med"/>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x">
  <p:cSld name="19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4809"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4810"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4811"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81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567328992"/>
      </p:ext>
    </p:extLst>
  </p:cSld>
  <p:clrMapOvr>
    <a:masterClrMapping/>
  </p:clrMapOvr>
  <p:transition spd="med"/>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x">
  <p:cSld name="29_Title Slide">
    <p:bg>
      <p:bgPr>
        <a:solidFill>
          <a:srgbClr val="720000"/>
        </a:solidFill>
        <a:effectLst/>
      </p:bgPr>
    </p:bg>
    <p:spTree>
      <p:nvGrpSpPr>
        <p:cNvPr id="1" name=""/>
        <p:cNvGrpSpPr/>
        <p:nvPr/>
      </p:nvGrpSpPr>
      <p:grpSpPr>
        <a:xfrm>
          <a:off x="0" y="0"/>
          <a:ext cx="0" cy="0"/>
          <a:chOff x="0" y="0"/>
          <a:chExt cx="0" cy="0"/>
        </a:xfrm>
      </p:grpSpPr>
      <p:grpSp>
        <p:nvGrpSpPr>
          <p:cNvPr id="4821" name="Group 2"/>
          <p:cNvGrpSpPr/>
          <p:nvPr/>
        </p:nvGrpSpPr>
        <p:grpSpPr>
          <a:xfrm>
            <a:off x="0" y="0"/>
            <a:ext cx="8458200" cy="5943600"/>
            <a:chOff x="0" y="0"/>
            <a:chExt cx="8458200" cy="5943600"/>
          </a:xfrm>
        </p:grpSpPr>
        <p:sp>
          <p:nvSpPr>
            <p:cNvPr id="4819" name="Freeform 3"/>
            <p:cNvSpPr/>
            <p:nvPr/>
          </p:nvSpPr>
          <p:spPr>
            <a:xfrm>
              <a:off x="0" y="2286000"/>
              <a:ext cx="8183563" cy="3657600"/>
            </a:xfrm>
            <a:custGeom>
              <a:avLst/>
              <a:gdLst/>
              <a:ahLst/>
              <a:cxnLst>
                <a:cxn ang="0">
                  <a:pos x="wd2" y="hd2"/>
                </a:cxn>
                <a:cxn ang="5400000">
                  <a:pos x="wd2" y="hd2"/>
                </a:cxn>
                <a:cxn ang="10800000">
                  <a:pos x="wd2" y="hd2"/>
                </a:cxn>
                <a:cxn ang="16200000">
                  <a:pos x="wd2" y="hd2"/>
                </a:cxn>
              </a:cxnLst>
              <a:rect l="0" t="0" r="r" b="b"/>
              <a:pathLst>
                <a:path w="21600" h="21600" extrusionOk="0">
                  <a:moveTo>
                    <a:pt x="21596" y="16584"/>
                  </a:moveTo>
                  <a:lnTo>
                    <a:pt x="0" y="21600"/>
                  </a:lnTo>
                  <a:lnTo>
                    <a:pt x="0" y="11738"/>
                  </a:lnTo>
                  <a:lnTo>
                    <a:pt x="21600" y="0"/>
                  </a:lnTo>
                  <a:lnTo>
                    <a:pt x="21600" y="13275"/>
                  </a:lnTo>
                  <a:lnTo>
                    <a:pt x="21596" y="16584"/>
                  </a:lnTo>
                  <a:close/>
                </a:path>
              </a:pathLst>
            </a:custGeom>
            <a:gradFill flip="none" rotWithShape="1">
              <a:gsLst>
                <a:gs pos="0">
                  <a:srgbClr val="61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4820" name="Freeform 4"/>
            <p:cNvSpPr/>
            <p:nvPr/>
          </p:nvSpPr>
          <p:spPr>
            <a:xfrm>
              <a:off x="0" y="0"/>
              <a:ext cx="8458200" cy="5856288"/>
            </a:xfrm>
            <a:custGeom>
              <a:avLst/>
              <a:gdLst/>
              <a:ahLst/>
              <a:cxnLst>
                <a:cxn ang="0">
                  <a:pos x="wd2" y="hd2"/>
                </a:cxn>
                <a:cxn ang="5400000">
                  <a:pos x="wd2" y="hd2"/>
                </a:cxn>
                <a:cxn ang="10800000">
                  <a:pos x="wd2" y="hd2"/>
                </a:cxn>
                <a:cxn ang="16200000">
                  <a:pos x="wd2" y="hd2"/>
                </a:cxn>
              </a:cxnLst>
              <a:rect l="0" t="0" r="r" b="b"/>
              <a:pathLst>
                <a:path w="21600" h="21600" extrusionOk="0">
                  <a:moveTo>
                    <a:pt x="21531" y="18789"/>
                  </a:moveTo>
                  <a:lnTo>
                    <a:pt x="0" y="21600"/>
                  </a:lnTo>
                  <a:lnTo>
                    <a:pt x="0" y="53"/>
                  </a:lnTo>
                  <a:lnTo>
                    <a:pt x="21600" y="0"/>
                  </a:lnTo>
                  <a:lnTo>
                    <a:pt x="21531" y="18789"/>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4822"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823" name="Title Text"/>
          <p:cNvSpPr txBox="1">
            <a:spLocks noGrp="1"/>
          </p:cNvSpPr>
          <p:nvPr>
            <p:ph type="title"/>
          </p:nvPr>
        </p:nvSpPr>
        <p:spPr>
          <a:xfrm>
            <a:off x="685800" y="1768475"/>
            <a:ext cx="7772400" cy="1736725"/>
          </a:xfrm>
          <a:prstGeom prst="rect">
            <a:avLst/>
          </a:prstGeom>
        </p:spPr>
        <p:txBody>
          <a:bodyPr/>
          <a:lstStyle>
            <a:lvl1pPr algn="ctr">
              <a:defRPr sz="5400">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4824"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382802130"/>
      </p:ext>
    </p:extLst>
  </p:cSld>
  <p:clrMapOvr>
    <a:masterClrMapping/>
  </p:clrMapOvr>
  <p:transition spd="med"/>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x">
  <p:cSld name="20_Section Header">
    <p:bg>
      <p:bgPr>
        <a:solidFill>
          <a:srgbClr val="720000"/>
        </a:solidFill>
        <a:effectLst/>
      </p:bgPr>
    </p:bg>
    <p:spTree>
      <p:nvGrpSpPr>
        <p:cNvPr id="1" name=""/>
        <p:cNvGrpSpPr/>
        <p:nvPr/>
      </p:nvGrpSpPr>
      <p:grpSpPr>
        <a:xfrm>
          <a:off x="0" y="0"/>
          <a:ext cx="0" cy="0"/>
          <a:chOff x="0" y="0"/>
          <a:chExt cx="0" cy="0"/>
        </a:xfrm>
      </p:grpSpPr>
      <p:grpSp>
        <p:nvGrpSpPr>
          <p:cNvPr id="4845" name="Group 2"/>
          <p:cNvGrpSpPr/>
          <p:nvPr/>
        </p:nvGrpSpPr>
        <p:grpSpPr>
          <a:xfrm>
            <a:off x="0" y="0"/>
            <a:ext cx="7242175" cy="1981200"/>
            <a:chOff x="0" y="0"/>
            <a:chExt cx="7242175" cy="1981200"/>
          </a:xfrm>
        </p:grpSpPr>
        <p:sp>
          <p:nvSpPr>
            <p:cNvPr id="4843"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4844"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4846"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4847"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848"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557160108"/>
      </p:ext>
    </p:extLst>
  </p:cSld>
  <p:clrMapOvr>
    <a:masterClrMapping/>
  </p:clrMapOvr>
  <p:transition spd="med"/>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x">
  <p:cSld name="21_Two Content">
    <p:bg>
      <p:bgPr>
        <a:solidFill>
          <a:srgbClr val="720000"/>
        </a:solidFill>
        <a:effectLst/>
      </p:bgPr>
    </p:bg>
    <p:spTree>
      <p:nvGrpSpPr>
        <p:cNvPr id="1" name=""/>
        <p:cNvGrpSpPr/>
        <p:nvPr/>
      </p:nvGrpSpPr>
      <p:grpSpPr>
        <a:xfrm>
          <a:off x="0" y="0"/>
          <a:ext cx="0" cy="0"/>
          <a:chOff x="0" y="0"/>
          <a:chExt cx="0" cy="0"/>
        </a:xfrm>
      </p:grpSpPr>
      <p:grpSp>
        <p:nvGrpSpPr>
          <p:cNvPr id="4857" name="Group 2"/>
          <p:cNvGrpSpPr/>
          <p:nvPr/>
        </p:nvGrpSpPr>
        <p:grpSpPr>
          <a:xfrm>
            <a:off x="0" y="0"/>
            <a:ext cx="7242175" cy="1981200"/>
            <a:chOff x="0" y="0"/>
            <a:chExt cx="7242175" cy="1981200"/>
          </a:xfrm>
        </p:grpSpPr>
        <p:sp>
          <p:nvSpPr>
            <p:cNvPr id="4855"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4856"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4858"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4859" name="Body Level One…"/>
          <p:cNvSpPr txBox="1">
            <a:spLocks noGrp="1"/>
          </p:cNvSpPr>
          <p:nvPr>
            <p:ph type="body" sz="half" idx="1"/>
          </p:nvPr>
        </p:nvSpPr>
        <p:spPr>
          <a:xfrm>
            <a:off x="457200" y="1600200"/>
            <a:ext cx="4038600" cy="4495800"/>
          </a:xfrm>
          <a:prstGeom prst="rect">
            <a:avLst/>
          </a:prstGeom>
        </p:spPr>
        <p:txBody>
          <a:bodyPr>
            <a:normAutofit/>
          </a:bodyPr>
          <a:lstStyle>
            <a:lvl1pPr>
              <a:spcBef>
                <a:spcPts val="600"/>
              </a:spcBef>
              <a:buClr>
                <a:srgbClr val="FFCC66"/>
              </a:buClr>
              <a:buSzPct val="80000"/>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790575" indent="-333375">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1234439" indent="-320039">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1727200" indent="-355600">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2184400" indent="-355600">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860"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424639560"/>
      </p:ext>
    </p:extLst>
  </p:cSld>
  <p:clrMapOvr>
    <a:masterClrMapping/>
  </p:clrMapOvr>
  <p:transition spd="med"/>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x">
  <p:cSld name="20_Comparison">
    <p:bg>
      <p:bgPr>
        <a:solidFill>
          <a:srgbClr val="720000"/>
        </a:solidFill>
        <a:effectLst/>
      </p:bgPr>
    </p:bg>
    <p:spTree>
      <p:nvGrpSpPr>
        <p:cNvPr id="1" name=""/>
        <p:cNvGrpSpPr/>
        <p:nvPr/>
      </p:nvGrpSpPr>
      <p:grpSpPr>
        <a:xfrm>
          <a:off x="0" y="0"/>
          <a:ext cx="0" cy="0"/>
          <a:chOff x="0" y="0"/>
          <a:chExt cx="0" cy="0"/>
        </a:xfrm>
      </p:grpSpPr>
      <p:grpSp>
        <p:nvGrpSpPr>
          <p:cNvPr id="4869" name="Group 2"/>
          <p:cNvGrpSpPr/>
          <p:nvPr/>
        </p:nvGrpSpPr>
        <p:grpSpPr>
          <a:xfrm>
            <a:off x="0" y="0"/>
            <a:ext cx="7242175" cy="1981200"/>
            <a:chOff x="0" y="0"/>
            <a:chExt cx="7242175" cy="1981200"/>
          </a:xfrm>
        </p:grpSpPr>
        <p:sp>
          <p:nvSpPr>
            <p:cNvPr id="4867"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4868"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4870"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487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87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pPr>
            <a:endParaRPr/>
          </a:p>
        </p:txBody>
      </p:sp>
      <p:sp>
        <p:nvSpPr>
          <p:cNvPr id="4873"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768770713"/>
      </p:ext>
    </p:extLst>
  </p:cSld>
  <p:clrMapOvr>
    <a:masterClrMapping/>
  </p:clrMapOvr>
  <p:transition spd="med"/>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x">
  <p:cSld name="25_Blank">
    <p:bg>
      <p:bgPr>
        <a:solidFill>
          <a:srgbClr val="720000"/>
        </a:solidFill>
        <a:effectLst/>
      </p:bgPr>
    </p:bg>
    <p:spTree>
      <p:nvGrpSpPr>
        <p:cNvPr id="1" name=""/>
        <p:cNvGrpSpPr/>
        <p:nvPr/>
      </p:nvGrpSpPr>
      <p:grpSpPr>
        <a:xfrm>
          <a:off x="0" y="0"/>
          <a:ext cx="0" cy="0"/>
          <a:chOff x="0" y="0"/>
          <a:chExt cx="0" cy="0"/>
        </a:xfrm>
      </p:grpSpPr>
      <p:grpSp>
        <p:nvGrpSpPr>
          <p:cNvPr id="4893" name="Group 2"/>
          <p:cNvGrpSpPr/>
          <p:nvPr/>
        </p:nvGrpSpPr>
        <p:grpSpPr>
          <a:xfrm>
            <a:off x="0" y="0"/>
            <a:ext cx="7242175" cy="1981200"/>
            <a:chOff x="0" y="0"/>
            <a:chExt cx="7242175" cy="1981200"/>
          </a:xfrm>
        </p:grpSpPr>
        <p:sp>
          <p:nvSpPr>
            <p:cNvPr id="4891"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4892"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4894"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741857626"/>
      </p:ext>
    </p:extLst>
  </p:cSld>
  <p:clrMapOvr>
    <a:masterClrMapping/>
  </p:clrMapOvr>
  <p:transition spd="med"/>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x">
  <p:cSld name="20_Content with Caption">
    <p:bg>
      <p:bgPr>
        <a:solidFill>
          <a:srgbClr val="720000"/>
        </a:solidFill>
        <a:effectLst/>
      </p:bgPr>
    </p:bg>
    <p:spTree>
      <p:nvGrpSpPr>
        <p:cNvPr id="1" name=""/>
        <p:cNvGrpSpPr/>
        <p:nvPr/>
      </p:nvGrpSpPr>
      <p:grpSpPr>
        <a:xfrm>
          <a:off x="0" y="0"/>
          <a:ext cx="0" cy="0"/>
          <a:chOff x="0" y="0"/>
          <a:chExt cx="0" cy="0"/>
        </a:xfrm>
      </p:grpSpPr>
      <p:grpSp>
        <p:nvGrpSpPr>
          <p:cNvPr id="4903" name="Group 2"/>
          <p:cNvGrpSpPr/>
          <p:nvPr/>
        </p:nvGrpSpPr>
        <p:grpSpPr>
          <a:xfrm>
            <a:off x="0" y="0"/>
            <a:ext cx="7242175" cy="1981200"/>
            <a:chOff x="0" y="0"/>
            <a:chExt cx="7242175" cy="1981200"/>
          </a:xfrm>
        </p:grpSpPr>
        <p:sp>
          <p:nvSpPr>
            <p:cNvPr id="4901"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4902"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4904" name="Title Text"/>
          <p:cNvSpPr txBox="1">
            <a:spLocks noGrp="1"/>
          </p:cNvSpPr>
          <p:nvPr>
            <p:ph type="title"/>
          </p:nvPr>
        </p:nvSpPr>
        <p:spPr>
          <a:xfrm>
            <a:off x="457200" y="273050"/>
            <a:ext cx="3008314" cy="1162050"/>
          </a:xfrm>
          <a:prstGeom prst="rect">
            <a:avLst/>
          </a:prstGeom>
        </p:spPr>
        <p:txBody>
          <a:bodyPr/>
          <a:lstStyle>
            <a:lvl1pPr>
              <a:defRPr sz="2000" b="1">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4905"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FFCC66"/>
              </a:buCl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90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pPr>
            <a:endParaRPr/>
          </a:p>
        </p:txBody>
      </p:sp>
      <p:sp>
        <p:nvSpPr>
          <p:cNvPr id="4907"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424761002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8AE20B87-6FB4-CF4B-B215-216A0F5F03E8}"/>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28">
            <a:extLst>
              <a:ext uri="{FF2B5EF4-FFF2-40B4-BE49-F238E27FC236}">
                <a16:creationId xmlns:a16="http://schemas.microsoft.com/office/drawing/2014/main" id="{D1F1473A-D3DA-B141-8F8C-1F7DB28E4F2A}"/>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29">
            <a:extLst>
              <a:ext uri="{FF2B5EF4-FFF2-40B4-BE49-F238E27FC236}">
                <a16:creationId xmlns:a16="http://schemas.microsoft.com/office/drawing/2014/main" id="{B6D95F35-CA6A-6E4F-9F57-818162B2E788}"/>
              </a:ext>
            </a:extLst>
          </p:cNvPr>
          <p:cNvSpPr>
            <a:spLocks noGrp="1" noChangeArrowheads="1"/>
          </p:cNvSpPr>
          <p:nvPr>
            <p:ph type="sldNum" sz="quarter" idx="12"/>
          </p:nvPr>
        </p:nvSpPr>
        <p:spPr/>
        <p:txBody>
          <a:bodyPr/>
          <a:lstStyle>
            <a:lvl1pPr eaLnBrk="0" hangingPunct="0">
              <a:defRPr/>
            </a:lvl1pPr>
          </a:lstStyle>
          <a:p>
            <a:fld id="{C801B7A6-3505-9346-9926-BB48F17E6321}" type="slidenum">
              <a:rPr lang="en-US" altLang="en-US"/>
              <a:pPr/>
              <a:t>‹#›</a:t>
            </a:fld>
            <a:endParaRPr lang="en-US" altLang="en-US"/>
          </a:p>
        </p:txBody>
      </p:sp>
    </p:spTree>
    <p:extLst>
      <p:ext uri="{BB962C8B-B14F-4D97-AF65-F5344CB8AC3E}">
        <p14:creationId xmlns:p14="http://schemas.microsoft.com/office/powerpoint/2010/main" val="144251392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x">
  <p:cSld name="20_Picture with Caption">
    <p:bg>
      <p:bgPr>
        <a:solidFill>
          <a:srgbClr val="720000"/>
        </a:solidFill>
        <a:effectLst/>
      </p:bgPr>
    </p:bg>
    <p:spTree>
      <p:nvGrpSpPr>
        <p:cNvPr id="1" name=""/>
        <p:cNvGrpSpPr/>
        <p:nvPr/>
      </p:nvGrpSpPr>
      <p:grpSpPr>
        <a:xfrm>
          <a:off x="0" y="0"/>
          <a:ext cx="0" cy="0"/>
          <a:chOff x="0" y="0"/>
          <a:chExt cx="0" cy="0"/>
        </a:xfrm>
      </p:grpSpPr>
      <p:grpSp>
        <p:nvGrpSpPr>
          <p:cNvPr id="4916" name="Group 2"/>
          <p:cNvGrpSpPr/>
          <p:nvPr/>
        </p:nvGrpSpPr>
        <p:grpSpPr>
          <a:xfrm>
            <a:off x="0" y="0"/>
            <a:ext cx="7242175" cy="1981200"/>
            <a:chOff x="0" y="0"/>
            <a:chExt cx="7242175" cy="1981200"/>
          </a:xfrm>
        </p:grpSpPr>
        <p:sp>
          <p:nvSpPr>
            <p:cNvPr id="4914" name="Freeform 3"/>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4915" name="Freeform 4"/>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4917" name="Title Text"/>
          <p:cNvSpPr txBox="1">
            <a:spLocks noGrp="1"/>
          </p:cNvSpPr>
          <p:nvPr>
            <p:ph type="title"/>
          </p:nvPr>
        </p:nvSpPr>
        <p:spPr>
          <a:xfrm>
            <a:off x="1792288" y="4800600"/>
            <a:ext cx="5486401" cy="566738"/>
          </a:xfrm>
          <a:prstGeom prst="rect">
            <a:avLst/>
          </a:prstGeom>
        </p:spPr>
        <p:txBody>
          <a:bodyPr/>
          <a:lstStyle>
            <a:lvl1pPr>
              <a:defRPr sz="2000" b="1">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491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491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920" name="Slide Number"/>
          <p:cNvSpPr txBox="1">
            <a:spLocks noGrp="1"/>
          </p:cNvSpPr>
          <p:nvPr>
            <p:ph type="sldNum" sz="quarter" idx="2"/>
          </p:nvPr>
        </p:nvSpPr>
        <p:spPr>
          <a:xfrm>
            <a:off x="8388588" y="6436360"/>
            <a:ext cx="298212" cy="269241"/>
          </a:xfrm>
          <a:prstGeom prst="rect">
            <a:avLst/>
          </a:prstGeom>
        </p:spPr>
        <p:txBody>
          <a:bodyPr/>
          <a:lstStyle>
            <a:lvl1pPr algn="r">
              <a:defRPr sz="12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815808384"/>
      </p:ext>
    </p:extLst>
  </p:cSld>
  <p:clrMapOvr>
    <a:masterClrMapping/>
  </p:clrMapOvr>
  <p:transition spd="med"/>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x">
  <p:cSld name="30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4927"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928"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929"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974468508"/>
      </p:ext>
    </p:extLst>
  </p:cSld>
  <p:clrMapOvr>
    <a:masterClrMapping/>
  </p:clrMapOvr>
  <p:transition spd="med"/>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x">
  <p:cSld name="21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4945"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4946"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947"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81423605"/>
      </p:ext>
    </p:extLst>
  </p:cSld>
  <p:clrMapOvr>
    <a:masterClrMapping/>
  </p:clrMapOvr>
  <p:transition spd="med"/>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tx">
  <p:cSld name="22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4954"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955"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956"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310393991"/>
      </p:ext>
    </p:extLst>
  </p:cSld>
  <p:clrMapOvr>
    <a:masterClrMapping/>
  </p:clrMapOvr>
  <p:transition spd="med"/>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x">
  <p:cSld name="21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4963"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96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96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4966"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436228462"/>
      </p:ext>
    </p:extLst>
  </p:cSld>
  <p:clrMapOvr>
    <a:masterClrMapping/>
  </p:clrMapOvr>
  <p:transition spd="med"/>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x">
  <p:cSld name="21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4973"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4974"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69676720"/>
      </p:ext>
    </p:extLst>
  </p:cSld>
  <p:clrMapOvr>
    <a:masterClrMapping/>
  </p:clrMapOvr>
  <p:transition spd="med"/>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x">
  <p:cSld name="26_Blank">
    <p:bg>
      <p:bgPr>
        <a:solidFill>
          <a:schemeClr val="accent3">
            <a:lumOff val="44000"/>
          </a:schemeClr>
        </a:solidFill>
        <a:effectLst/>
      </p:bgPr>
    </p:bg>
    <p:spTree>
      <p:nvGrpSpPr>
        <p:cNvPr id="1" name=""/>
        <p:cNvGrpSpPr/>
        <p:nvPr/>
      </p:nvGrpSpPr>
      <p:grpSpPr>
        <a:xfrm>
          <a:off x="0" y="0"/>
          <a:ext cx="0" cy="0"/>
          <a:chOff x="0" y="0"/>
          <a:chExt cx="0" cy="0"/>
        </a:xfrm>
      </p:grpSpPr>
      <p:sp>
        <p:nvSpPr>
          <p:cNvPr id="4981"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803313210"/>
      </p:ext>
    </p:extLst>
  </p:cSld>
  <p:clrMapOvr>
    <a:masterClrMapping/>
  </p:clrMapOvr>
  <p:transition spd="med"/>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x">
  <p:cSld name="21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4988"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4989"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99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4991"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68920017"/>
      </p:ext>
    </p:extLst>
  </p:cSld>
  <p:clrMapOvr>
    <a:masterClrMapping/>
  </p:clrMapOvr>
  <p:transition spd="med"/>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x">
  <p:cSld name="21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4998"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4999"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000"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001"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089945079"/>
      </p:ext>
    </p:extLst>
  </p:cSld>
  <p:clrMapOvr>
    <a:masterClrMapping/>
  </p:clrMapOvr>
  <p:transition spd="med"/>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x">
  <p:cSld name="31_Title Slide">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5030" name="Group 2"/>
          <p:cNvGrpSpPr/>
          <p:nvPr/>
        </p:nvGrpSpPr>
        <p:grpSpPr>
          <a:xfrm>
            <a:off x="-1" y="-1"/>
            <a:ext cx="9144001" cy="6858001"/>
            <a:chOff x="0" y="0"/>
            <a:chExt cx="9143999" cy="6858000"/>
          </a:xfrm>
        </p:grpSpPr>
        <p:grpSp>
          <p:nvGrpSpPr>
            <p:cNvPr id="5026" name="Group 3"/>
            <p:cNvGrpSpPr/>
            <p:nvPr/>
          </p:nvGrpSpPr>
          <p:grpSpPr>
            <a:xfrm>
              <a:off x="0" y="0"/>
              <a:ext cx="8839200" cy="6858000"/>
              <a:chOff x="0" y="0"/>
              <a:chExt cx="8839200" cy="6858000"/>
            </a:xfrm>
          </p:grpSpPr>
          <p:grpSp>
            <p:nvGrpSpPr>
              <p:cNvPr id="5013" name="Group 4"/>
              <p:cNvGrpSpPr/>
              <p:nvPr/>
            </p:nvGrpSpPr>
            <p:grpSpPr>
              <a:xfrm>
                <a:off x="0" y="-1"/>
                <a:ext cx="5105400" cy="4876801"/>
                <a:chOff x="0" y="0"/>
                <a:chExt cx="5105400" cy="4876800"/>
              </a:xfrm>
            </p:grpSpPr>
            <p:sp>
              <p:nvSpPr>
                <p:cNvPr id="5008" name="Oval 5"/>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09" name="Oval 6"/>
                <p:cNvSpPr/>
                <p:nvPr/>
              </p:nvSpPr>
              <p:spPr>
                <a:xfrm>
                  <a:off x="418475" y="420413"/>
                  <a:ext cx="4266707"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10" name="Oval 7"/>
                <p:cNvSpPr/>
                <p:nvPr/>
              </p:nvSpPr>
              <p:spPr>
                <a:xfrm>
                  <a:off x="836950" y="840827"/>
                  <a:ext cx="3431499" cy="319339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11" name="Oval 8"/>
                <p:cNvSpPr/>
                <p:nvPr/>
              </p:nvSpPr>
              <p:spPr>
                <a:xfrm>
                  <a:off x="1255426" y="1261241"/>
                  <a:ext cx="2594549" cy="235607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12" name="Oval 9"/>
                <p:cNvSpPr/>
                <p:nvPr/>
              </p:nvSpPr>
              <p:spPr>
                <a:xfrm>
                  <a:off x="1590206" y="1597572"/>
                  <a:ext cx="1923245" cy="168340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019" name="Group 10"/>
              <p:cNvGrpSpPr/>
              <p:nvPr/>
            </p:nvGrpSpPr>
            <p:grpSpPr>
              <a:xfrm>
                <a:off x="3200400" y="3200399"/>
                <a:ext cx="3886200" cy="3657601"/>
                <a:chOff x="0" y="0"/>
                <a:chExt cx="3886200" cy="3657600"/>
              </a:xfrm>
            </p:grpSpPr>
            <p:sp>
              <p:nvSpPr>
                <p:cNvPr id="5014" name="Oval 11"/>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15" name="Oval 12"/>
                <p:cNvSpPr/>
                <p:nvPr/>
              </p:nvSpPr>
              <p:spPr>
                <a:xfrm>
                  <a:off x="318540" y="315310"/>
                  <a:ext cx="3247793" cy="302566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16" name="Oval 13"/>
                <p:cNvSpPr/>
                <p:nvPr/>
              </p:nvSpPr>
              <p:spPr>
                <a:xfrm>
                  <a:off x="637081" y="630620"/>
                  <a:ext cx="2613366" cy="23976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17" name="Oval 14"/>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18" name="Oval 15"/>
                <p:cNvSpPr/>
                <p:nvPr/>
              </p:nvSpPr>
              <p:spPr>
                <a:xfrm>
                  <a:off x="1209128" y="1198179"/>
                  <a:ext cx="1466617" cy="1259929"/>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025" name="Group 16"/>
              <p:cNvGrpSpPr/>
              <p:nvPr/>
            </p:nvGrpSpPr>
            <p:grpSpPr>
              <a:xfrm>
                <a:off x="4495800" y="152399"/>
                <a:ext cx="4343400" cy="4114801"/>
                <a:chOff x="0" y="0"/>
                <a:chExt cx="4343400" cy="4114800"/>
              </a:xfrm>
            </p:grpSpPr>
            <p:sp>
              <p:nvSpPr>
                <p:cNvPr id="5020" name="Oval 17"/>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21" name="Oval 18"/>
                <p:cNvSpPr/>
                <p:nvPr/>
              </p:nvSpPr>
              <p:spPr>
                <a:xfrm>
                  <a:off x="356016" y="354724"/>
                  <a:ext cx="3632851" cy="340683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22" name="Oval 19"/>
                <p:cNvSpPr/>
                <p:nvPr/>
              </p:nvSpPr>
              <p:spPr>
                <a:xfrm>
                  <a:off x="713516" y="709448"/>
                  <a:ext cx="2917853"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23" name="Oval 20"/>
                <p:cNvSpPr/>
                <p:nvPr/>
              </p:nvSpPr>
              <p:spPr>
                <a:xfrm>
                  <a:off x="1068049" y="1064172"/>
                  <a:ext cx="2207303" cy="198793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24" name="Oval 21"/>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5027" name="Line 22"/>
            <p:cNvSpPr/>
            <p:nvPr/>
          </p:nvSpPr>
          <p:spPr>
            <a:xfrm flipH="1">
              <a:off x="-1" y="2438400"/>
              <a:ext cx="2514602" cy="3429000"/>
            </a:xfrm>
            <a:prstGeom prst="line">
              <a:avLst/>
            </a:prstGeom>
            <a:noFill/>
            <a:ln w="9525" cap="flat">
              <a:solidFill>
                <a:srgbClr val="003399"/>
              </a:solidFill>
              <a:prstDash val="dash"/>
              <a:round/>
            </a:ln>
            <a:effectLst/>
          </p:spPr>
          <p:txBody>
            <a:bodyPr wrap="square" lIns="45719" tIns="45719" rIns="45719" bIns="45719" numCol="1" anchor="t">
              <a:noAutofit/>
            </a:bodyPr>
            <a:lstStyle/>
            <a:p>
              <a:endParaRPr/>
            </a:p>
          </p:txBody>
        </p:sp>
        <p:sp>
          <p:nvSpPr>
            <p:cNvPr id="5028" name="Line 23"/>
            <p:cNvSpPr/>
            <p:nvPr/>
          </p:nvSpPr>
          <p:spPr>
            <a:xfrm>
              <a:off x="6629400" y="2209799"/>
              <a:ext cx="2514600" cy="2743202"/>
            </a:xfrm>
            <a:prstGeom prst="line">
              <a:avLst/>
            </a:prstGeom>
            <a:noFill/>
            <a:ln w="9525" cap="flat">
              <a:solidFill>
                <a:srgbClr val="003399"/>
              </a:solidFill>
              <a:prstDash val="dash"/>
              <a:round/>
            </a:ln>
            <a:effectLst/>
          </p:spPr>
          <p:txBody>
            <a:bodyPr wrap="square" lIns="45719" tIns="45719" rIns="45719" bIns="45719" numCol="1" anchor="t">
              <a:noAutofit/>
            </a:bodyPr>
            <a:lstStyle/>
            <a:p>
              <a:endParaRPr/>
            </a:p>
          </p:txBody>
        </p:sp>
        <p:sp>
          <p:nvSpPr>
            <p:cNvPr id="5029" name="Line 24"/>
            <p:cNvSpPr/>
            <p:nvPr/>
          </p:nvSpPr>
          <p:spPr>
            <a:xfrm flipV="1">
              <a:off x="5105400" y="-1"/>
              <a:ext cx="381000" cy="4953002"/>
            </a:xfrm>
            <a:prstGeom prst="line">
              <a:avLst/>
            </a:prstGeom>
            <a:noFill/>
            <a:ln w="9525" cap="flat">
              <a:solidFill>
                <a:srgbClr val="003399"/>
              </a:solidFill>
              <a:prstDash val="solid"/>
              <a:round/>
            </a:ln>
            <a:effectLst/>
          </p:spPr>
          <p:txBody>
            <a:bodyPr wrap="square" lIns="45719" tIns="45719" rIns="45719" bIns="45719" numCol="1" anchor="t">
              <a:noAutofit/>
            </a:bodyPr>
            <a:lstStyle/>
            <a:p>
              <a:endParaRPr/>
            </a:p>
          </p:txBody>
        </p:sp>
      </p:grpSp>
      <p:sp>
        <p:nvSpPr>
          <p:cNvPr id="5031" name="Title Text"/>
          <p:cNvSpPr txBox="1">
            <a:spLocks noGrp="1"/>
          </p:cNvSpPr>
          <p:nvPr>
            <p:ph type="title"/>
          </p:nvPr>
        </p:nvSpPr>
        <p:spPr>
          <a:xfrm>
            <a:off x="685800" y="2286000"/>
            <a:ext cx="7772400" cy="1143000"/>
          </a:xfrm>
          <a:prstGeom prst="rect">
            <a:avLst/>
          </a:prstGeom>
        </p:spPr>
        <p:txBody>
          <a:bodyPr anchor="ctr"/>
          <a:lstStyle>
            <a:lvl1pPr algn="ctr">
              <a:defRPr>
                <a:solidFill>
                  <a:schemeClr val="accent3">
                    <a:lumOff val="44000"/>
                  </a:schemeClr>
                </a:solidFill>
              </a:defRPr>
            </a:lvl1pPr>
          </a:lstStyle>
          <a:p>
            <a:r>
              <a:t>Title Text</a:t>
            </a:r>
          </a:p>
        </p:txBody>
      </p:sp>
      <p:sp>
        <p:nvSpPr>
          <p:cNvPr id="5032"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EAEAEA"/>
                </a:solidFill>
              </a:defRPr>
            </a:lvl1pPr>
            <a:lvl2pPr algn="ctr">
              <a:buSzPct val="110000"/>
              <a:buChar char="•"/>
              <a:defRPr>
                <a:solidFill>
                  <a:srgbClr val="EAEAEA"/>
                </a:solidFill>
              </a:defRPr>
            </a:lvl2pPr>
            <a:lvl3pPr algn="ctr">
              <a:buSzPct val="110000"/>
              <a:defRPr>
                <a:solidFill>
                  <a:srgbClr val="EAEAEA"/>
                </a:solidFill>
              </a:defRPr>
            </a:lvl3pPr>
            <a:lvl4pPr algn="ctr">
              <a:buChar char="–"/>
              <a:defRPr>
                <a:solidFill>
                  <a:srgbClr val="EAEAEA"/>
                </a:solidFill>
              </a:defRPr>
            </a:lvl4pPr>
            <a:lvl5pPr algn="ctr">
              <a:buChar char="•"/>
              <a:defRPr>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5033"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19576723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263AC4D1-6F9C-084F-A682-F989D8709993}"/>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28">
            <a:extLst>
              <a:ext uri="{FF2B5EF4-FFF2-40B4-BE49-F238E27FC236}">
                <a16:creationId xmlns:a16="http://schemas.microsoft.com/office/drawing/2014/main" id="{42FD2742-54EF-3740-8A2F-FB6B7A852EFE}"/>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29">
            <a:extLst>
              <a:ext uri="{FF2B5EF4-FFF2-40B4-BE49-F238E27FC236}">
                <a16:creationId xmlns:a16="http://schemas.microsoft.com/office/drawing/2014/main" id="{04A4243B-D3C7-F740-A4A2-1DE2A00B5559}"/>
              </a:ext>
            </a:extLst>
          </p:cNvPr>
          <p:cNvSpPr>
            <a:spLocks noGrp="1" noChangeArrowheads="1"/>
          </p:cNvSpPr>
          <p:nvPr>
            <p:ph type="sldNum" sz="quarter" idx="12"/>
          </p:nvPr>
        </p:nvSpPr>
        <p:spPr/>
        <p:txBody>
          <a:bodyPr/>
          <a:lstStyle>
            <a:lvl1pPr eaLnBrk="0" hangingPunct="0">
              <a:defRPr/>
            </a:lvl1pPr>
          </a:lstStyle>
          <a:p>
            <a:fld id="{9CC1FAC4-8180-C344-A0BC-14694D498FA3}" type="slidenum">
              <a:rPr lang="en-US" altLang="en-US"/>
              <a:pPr/>
              <a:t>‹#›</a:t>
            </a:fld>
            <a:endParaRPr lang="en-US" altLang="en-US"/>
          </a:p>
        </p:txBody>
      </p:sp>
    </p:spTree>
    <p:extLst>
      <p:ext uri="{BB962C8B-B14F-4D97-AF65-F5344CB8AC3E}">
        <p14:creationId xmlns:p14="http://schemas.microsoft.com/office/powerpoint/2010/main" val="23641300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x">
  <p:cSld name="26_Title and Content">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5058" name="Group 2"/>
          <p:cNvGrpSpPr/>
          <p:nvPr/>
        </p:nvGrpSpPr>
        <p:grpSpPr>
          <a:xfrm>
            <a:off x="0" y="0"/>
            <a:ext cx="8839200" cy="6858000"/>
            <a:chOff x="0" y="0"/>
            <a:chExt cx="8839200" cy="6858000"/>
          </a:xfrm>
        </p:grpSpPr>
        <p:grpSp>
          <p:nvGrpSpPr>
            <p:cNvPr id="5045" name="Group 3"/>
            <p:cNvGrpSpPr/>
            <p:nvPr/>
          </p:nvGrpSpPr>
          <p:grpSpPr>
            <a:xfrm>
              <a:off x="0" y="-1"/>
              <a:ext cx="5105400" cy="4876801"/>
              <a:chOff x="0" y="0"/>
              <a:chExt cx="5105400" cy="4876800"/>
            </a:xfrm>
          </p:grpSpPr>
          <p:sp>
            <p:nvSpPr>
              <p:cNvPr id="5040"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41" name="Oval 5"/>
              <p:cNvSpPr/>
              <p:nvPr/>
            </p:nvSpPr>
            <p:spPr>
              <a:xfrm>
                <a:off x="418475" y="420413"/>
                <a:ext cx="4266707"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42" name="Oval 6"/>
              <p:cNvSpPr/>
              <p:nvPr/>
            </p:nvSpPr>
            <p:spPr>
              <a:xfrm>
                <a:off x="836950" y="840827"/>
                <a:ext cx="3431499" cy="319339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43" name="Oval 7"/>
              <p:cNvSpPr/>
              <p:nvPr/>
            </p:nvSpPr>
            <p:spPr>
              <a:xfrm>
                <a:off x="1255426" y="1261241"/>
                <a:ext cx="2594549" cy="235607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44" name="Oval 8"/>
              <p:cNvSpPr/>
              <p:nvPr/>
            </p:nvSpPr>
            <p:spPr>
              <a:xfrm>
                <a:off x="1590206" y="1597572"/>
                <a:ext cx="1923245" cy="168340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051" name="Group 9"/>
            <p:cNvGrpSpPr/>
            <p:nvPr/>
          </p:nvGrpSpPr>
          <p:grpSpPr>
            <a:xfrm>
              <a:off x="3200400" y="3200399"/>
              <a:ext cx="3886200" cy="3657601"/>
              <a:chOff x="0" y="0"/>
              <a:chExt cx="3886200" cy="3657600"/>
            </a:xfrm>
          </p:grpSpPr>
          <p:sp>
            <p:nvSpPr>
              <p:cNvPr id="5046"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47" name="Oval 11"/>
              <p:cNvSpPr/>
              <p:nvPr/>
            </p:nvSpPr>
            <p:spPr>
              <a:xfrm>
                <a:off x="318540" y="315310"/>
                <a:ext cx="3247793" cy="302566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48" name="Oval 12"/>
              <p:cNvSpPr/>
              <p:nvPr/>
            </p:nvSpPr>
            <p:spPr>
              <a:xfrm>
                <a:off x="637081" y="630620"/>
                <a:ext cx="2613366" cy="23976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49"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50" name="Oval 14"/>
              <p:cNvSpPr/>
              <p:nvPr/>
            </p:nvSpPr>
            <p:spPr>
              <a:xfrm>
                <a:off x="1209128" y="1198179"/>
                <a:ext cx="1466617" cy="1259929"/>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057" name="Group 15"/>
            <p:cNvGrpSpPr/>
            <p:nvPr/>
          </p:nvGrpSpPr>
          <p:grpSpPr>
            <a:xfrm>
              <a:off x="4495800" y="152399"/>
              <a:ext cx="4343400" cy="4114801"/>
              <a:chOff x="0" y="0"/>
              <a:chExt cx="4343400" cy="4114800"/>
            </a:xfrm>
          </p:grpSpPr>
          <p:sp>
            <p:nvSpPr>
              <p:cNvPr id="5052"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53" name="Oval 17"/>
              <p:cNvSpPr/>
              <p:nvPr/>
            </p:nvSpPr>
            <p:spPr>
              <a:xfrm>
                <a:off x="356016" y="354724"/>
                <a:ext cx="3632851" cy="340683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54" name="Oval 18"/>
              <p:cNvSpPr/>
              <p:nvPr/>
            </p:nvSpPr>
            <p:spPr>
              <a:xfrm>
                <a:off x="713516" y="709448"/>
                <a:ext cx="2917853"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55" name="Oval 19"/>
              <p:cNvSpPr/>
              <p:nvPr/>
            </p:nvSpPr>
            <p:spPr>
              <a:xfrm>
                <a:off x="1068049" y="1064172"/>
                <a:ext cx="2207303" cy="198793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56"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5059" name="Title Text"/>
          <p:cNvSpPr txBox="1">
            <a:spLocks noGrp="1"/>
          </p:cNvSpPr>
          <p:nvPr>
            <p:ph type="title"/>
          </p:nvPr>
        </p:nvSpPr>
        <p:spPr>
          <a:xfrm>
            <a:off x="685800" y="609600"/>
            <a:ext cx="7772400" cy="1143000"/>
          </a:xfrm>
          <a:prstGeom prst="rect">
            <a:avLst/>
          </a:prstGeom>
        </p:spPr>
        <p:txBody>
          <a:bodyPr anchor="ctr"/>
          <a:lstStyle>
            <a:lvl1pPr algn="ctr">
              <a:defRPr>
                <a:solidFill>
                  <a:schemeClr val="accent3">
                    <a:lumOff val="44000"/>
                  </a:schemeClr>
                </a:solidFill>
              </a:defRPr>
            </a:lvl1pPr>
          </a:lstStyle>
          <a:p>
            <a:r>
              <a:t>Title Text</a:t>
            </a:r>
          </a:p>
        </p:txBody>
      </p:sp>
      <p:sp>
        <p:nvSpPr>
          <p:cNvPr id="5060" name="Body Level One…"/>
          <p:cNvSpPr txBox="1">
            <a:spLocks noGrp="1"/>
          </p:cNvSpPr>
          <p:nvPr>
            <p:ph type="body" idx="1"/>
          </p:nvPr>
        </p:nvSpPr>
        <p:spPr>
          <a:xfrm>
            <a:off x="685800" y="1981200"/>
            <a:ext cx="7772400" cy="4114800"/>
          </a:xfrm>
          <a:prstGeom prst="rect">
            <a:avLst/>
          </a:prstGeom>
        </p:spPr>
        <p:txBody>
          <a:bodyPr>
            <a:normAutofit/>
          </a:bodyPr>
          <a:lstStyle>
            <a:lvl1pPr>
              <a:buClr>
                <a:srgbClr val="99CCFF"/>
              </a:buClr>
              <a:buSzPct val="110000"/>
              <a:buChar char="•"/>
              <a:defRPr>
                <a:solidFill>
                  <a:srgbClr val="EAEAEA"/>
                </a:solidFill>
              </a:defRPr>
            </a:lvl1pPr>
            <a:lvl2pPr>
              <a:buClr>
                <a:srgbClr val="99CCFF"/>
              </a:buClr>
              <a:buSzPct val="110000"/>
              <a:buChar char="•"/>
              <a:defRPr>
                <a:solidFill>
                  <a:srgbClr val="EAEAEA"/>
                </a:solidFill>
              </a:defRPr>
            </a:lvl2pPr>
            <a:lvl3pPr>
              <a:buClr>
                <a:srgbClr val="99CCFF"/>
              </a:buClr>
              <a:buSzPct val="110000"/>
              <a:defRPr>
                <a:solidFill>
                  <a:srgbClr val="EAEAEA"/>
                </a:solidFill>
              </a:defRPr>
            </a:lvl3pPr>
            <a:lvl4pPr>
              <a:buClr>
                <a:srgbClr val="99CCFF"/>
              </a:buClr>
              <a:buChar char="–"/>
              <a:defRPr>
                <a:solidFill>
                  <a:srgbClr val="EAEAEA"/>
                </a:solidFill>
              </a:defRPr>
            </a:lvl4pPr>
            <a:lvl5pPr>
              <a:buClr>
                <a:srgbClr val="99CCFF"/>
              </a:buClr>
              <a:buChar char="•"/>
              <a:defRPr>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506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316081349"/>
      </p:ext>
    </p:extLst>
  </p:cSld>
  <p:clrMapOvr>
    <a:masterClrMapping/>
  </p:clrMapOvr>
  <p:transition spd="med"/>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x">
  <p:cSld name="22_Section Header">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5086" name="Group 2"/>
          <p:cNvGrpSpPr/>
          <p:nvPr/>
        </p:nvGrpSpPr>
        <p:grpSpPr>
          <a:xfrm>
            <a:off x="0" y="0"/>
            <a:ext cx="8839200" cy="6858000"/>
            <a:chOff x="0" y="0"/>
            <a:chExt cx="8839200" cy="6858000"/>
          </a:xfrm>
        </p:grpSpPr>
        <p:grpSp>
          <p:nvGrpSpPr>
            <p:cNvPr id="5073" name="Group 3"/>
            <p:cNvGrpSpPr/>
            <p:nvPr/>
          </p:nvGrpSpPr>
          <p:grpSpPr>
            <a:xfrm>
              <a:off x="0" y="-1"/>
              <a:ext cx="5105400" cy="4876801"/>
              <a:chOff x="0" y="0"/>
              <a:chExt cx="5105400" cy="4876800"/>
            </a:xfrm>
          </p:grpSpPr>
          <p:sp>
            <p:nvSpPr>
              <p:cNvPr id="5068"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69" name="Oval 5"/>
              <p:cNvSpPr/>
              <p:nvPr/>
            </p:nvSpPr>
            <p:spPr>
              <a:xfrm>
                <a:off x="418475" y="420413"/>
                <a:ext cx="4266707"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70" name="Oval 6"/>
              <p:cNvSpPr/>
              <p:nvPr/>
            </p:nvSpPr>
            <p:spPr>
              <a:xfrm>
                <a:off x="836950" y="840827"/>
                <a:ext cx="3431499" cy="319339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71" name="Oval 7"/>
              <p:cNvSpPr/>
              <p:nvPr/>
            </p:nvSpPr>
            <p:spPr>
              <a:xfrm>
                <a:off x="1255426" y="1261241"/>
                <a:ext cx="2594549" cy="235607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72" name="Oval 8"/>
              <p:cNvSpPr/>
              <p:nvPr/>
            </p:nvSpPr>
            <p:spPr>
              <a:xfrm>
                <a:off x="1590206" y="1597572"/>
                <a:ext cx="1923245" cy="168340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079" name="Group 9"/>
            <p:cNvGrpSpPr/>
            <p:nvPr/>
          </p:nvGrpSpPr>
          <p:grpSpPr>
            <a:xfrm>
              <a:off x="3200400" y="3200399"/>
              <a:ext cx="3886200" cy="3657601"/>
              <a:chOff x="0" y="0"/>
              <a:chExt cx="3886200" cy="3657600"/>
            </a:xfrm>
          </p:grpSpPr>
          <p:sp>
            <p:nvSpPr>
              <p:cNvPr id="5074"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75" name="Oval 11"/>
              <p:cNvSpPr/>
              <p:nvPr/>
            </p:nvSpPr>
            <p:spPr>
              <a:xfrm>
                <a:off x="318540" y="315310"/>
                <a:ext cx="3247793" cy="302566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76" name="Oval 12"/>
              <p:cNvSpPr/>
              <p:nvPr/>
            </p:nvSpPr>
            <p:spPr>
              <a:xfrm>
                <a:off x="637081" y="630620"/>
                <a:ext cx="2613366" cy="23976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77"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78" name="Oval 14"/>
              <p:cNvSpPr/>
              <p:nvPr/>
            </p:nvSpPr>
            <p:spPr>
              <a:xfrm>
                <a:off x="1209128" y="1198179"/>
                <a:ext cx="1466617" cy="1259929"/>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085" name="Group 15"/>
            <p:cNvGrpSpPr/>
            <p:nvPr/>
          </p:nvGrpSpPr>
          <p:grpSpPr>
            <a:xfrm>
              <a:off x="4495800" y="152399"/>
              <a:ext cx="4343400" cy="4114801"/>
              <a:chOff x="0" y="0"/>
              <a:chExt cx="4343400" cy="4114800"/>
            </a:xfrm>
          </p:grpSpPr>
          <p:sp>
            <p:nvSpPr>
              <p:cNvPr id="5080"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81" name="Oval 17"/>
              <p:cNvSpPr/>
              <p:nvPr/>
            </p:nvSpPr>
            <p:spPr>
              <a:xfrm>
                <a:off x="356016" y="354724"/>
                <a:ext cx="3632851" cy="340683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82" name="Oval 18"/>
              <p:cNvSpPr/>
              <p:nvPr/>
            </p:nvSpPr>
            <p:spPr>
              <a:xfrm>
                <a:off x="713516" y="709448"/>
                <a:ext cx="2917853"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83" name="Oval 19"/>
              <p:cNvSpPr/>
              <p:nvPr/>
            </p:nvSpPr>
            <p:spPr>
              <a:xfrm>
                <a:off x="1068049" y="1064172"/>
                <a:ext cx="2207303" cy="198793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84"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5087" name="Title Text"/>
          <p:cNvSpPr txBox="1">
            <a:spLocks noGrp="1"/>
          </p:cNvSpPr>
          <p:nvPr>
            <p:ph type="title"/>
          </p:nvPr>
        </p:nvSpPr>
        <p:spPr>
          <a:xfrm>
            <a:off x="722312" y="4406900"/>
            <a:ext cx="7772401" cy="1362075"/>
          </a:xfrm>
          <a:prstGeom prst="rect">
            <a:avLst/>
          </a:prstGeom>
        </p:spPr>
        <p:txBody>
          <a:bodyPr anchor="t"/>
          <a:lstStyle>
            <a:lvl1pPr>
              <a:defRPr sz="4000" b="1" cap="all">
                <a:solidFill>
                  <a:schemeClr val="accent3">
                    <a:lumOff val="44000"/>
                  </a:schemeClr>
                </a:solidFill>
              </a:defRPr>
            </a:lvl1pPr>
          </a:lstStyle>
          <a:p>
            <a:r>
              <a:t>Title Text</a:t>
            </a:r>
          </a:p>
        </p:txBody>
      </p:sp>
      <p:sp>
        <p:nvSpPr>
          <p:cNvPr id="5088"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EAEAEA"/>
                </a:solidFill>
              </a:defRPr>
            </a:lvl1pPr>
            <a:lvl2pPr marL="0" indent="457200">
              <a:spcBef>
                <a:spcPts val="400"/>
              </a:spcBef>
              <a:buSzTx/>
              <a:buNone/>
              <a:defRPr sz="2000">
                <a:solidFill>
                  <a:srgbClr val="EAEAEA"/>
                </a:solidFill>
              </a:defRPr>
            </a:lvl2pPr>
            <a:lvl3pPr marL="0" indent="914400">
              <a:spcBef>
                <a:spcPts val="400"/>
              </a:spcBef>
              <a:buSzTx/>
              <a:buNone/>
              <a:defRPr sz="2000">
                <a:solidFill>
                  <a:srgbClr val="EAEAEA"/>
                </a:solidFill>
              </a:defRPr>
            </a:lvl3pPr>
            <a:lvl4pPr marL="0" indent="1371600">
              <a:spcBef>
                <a:spcPts val="400"/>
              </a:spcBef>
              <a:buSzTx/>
              <a:buNone/>
              <a:defRPr sz="2000">
                <a:solidFill>
                  <a:srgbClr val="EAEAEA"/>
                </a:solidFill>
              </a:defRPr>
            </a:lvl4pPr>
            <a:lvl5pPr marL="0" indent="1828800">
              <a:spcBef>
                <a:spcPts val="400"/>
              </a:spcBef>
              <a:buSzTx/>
              <a:buNone/>
              <a:defRPr sz="2000">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5089"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04102107"/>
      </p:ext>
    </p:extLst>
  </p:cSld>
  <p:clrMapOvr>
    <a:masterClrMapping/>
  </p:clrMapOvr>
  <p:transition spd="med"/>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tx">
  <p:cSld name="23_Two Content">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5114" name="Group 2"/>
          <p:cNvGrpSpPr/>
          <p:nvPr/>
        </p:nvGrpSpPr>
        <p:grpSpPr>
          <a:xfrm>
            <a:off x="0" y="0"/>
            <a:ext cx="8839200" cy="6858000"/>
            <a:chOff x="0" y="0"/>
            <a:chExt cx="8839200" cy="6858000"/>
          </a:xfrm>
        </p:grpSpPr>
        <p:grpSp>
          <p:nvGrpSpPr>
            <p:cNvPr id="5101" name="Group 3"/>
            <p:cNvGrpSpPr/>
            <p:nvPr/>
          </p:nvGrpSpPr>
          <p:grpSpPr>
            <a:xfrm>
              <a:off x="0" y="-1"/>
              <a:ext cx="5105400" cy="4876801"/>
              <a:chOff x="0" y="0"/>
              <a:chExt cx="5105400" cy="4876800"/>
            </a:xfrm>
          </p:grpSpPr>
          <p:sp>
            <p:nvSpPr>
              <p:cNvPr id="5096"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97" name="Oval 5"/>
              <p:cNvSpPr/>
              <p:nvPr/>
            </p:nvSpPr>
            <p:spPr>
              <a:xfrm>
                <a:off x="418475" y="420413"/>
                <a:ext cx="4266707"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98" name="Oval 6"/>
              <p:cNvSpPr/>
              <p:nvPr/>
            </p:nvSpPr>
            <p:spPr>
              <a:xfrm>
                <a:off x="836950" y="840827"/>
                <a:ext cx="3431499" cy="319339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099" name="Oval 7"/>
              <p:cNvSpPr/>
              <p:nvPr/>
            </p:nvSpPr>
            <p:spPr>
              <a:xfrm>
                <a:off x="1255426" y="1261241"/>
                <a:ext cx="2594549" cy="235607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00" name="Oval 8"/>
              <p:cNvSpPr/>
              <p:nvPr/>
            </p:nvSpPr>
            <p:spPr>
              <a:xfrm>
                <a:off x="1590206" y="1597572"/>
                <a:ext cx="1923245" cy="168340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107" name="Group 9"/>
            <p:cNvGrpSpPr/>
            <p:nvPr/>
          </p:nvGrpSpPr>
          <p:grpSpPr>
            <a:xfrm>
              <a:off x="3200400" y="3200399"/>
              <a:ext cx="3886200" cy="3657601"/>
              <a:chOff x="0" y="0"/>
              <a:chExt cx="3886200" cy="3657600"/>
            </a:xfrm>
          </p:grpSpPr>
          <p:sp>
            <p:nvSpPr>
              <p:cNvPr id="5102"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03" name="Oval 11"/>
              <p:cNvSpPr/>
              <p:nvPr/>
            </p:nvSpPr>
            <p:spPr>
              <a:xfrm>
                <a:off x="318540" y="315310"/>
                <a:ext cx="3247793" cy="302566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04" name="Oval 12"/>
              <p:cNvSpPr/>
              <p:nvPr/>
            </p:nvSpPr>
            <p:spPr>
              <a:xfrm>
                <a:off x="637081" y="630620"/>
                <a:ext cx="2613366" cy="23976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05"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06" name="Oval 14"/>
              <p:cNvSpPr/>
              <p:nvPr/>
            </p:nvSpPr>
            <p:spPr>
              <a:xfrm>
                <a:off x="1209128" y="1198179"/>
                <a:ext cx="1466617" cy="1259929"/>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113" name="Group 15"/>
            <p:cNvGrpSpPr/>
            <p:nvPr/>
          </p:nvGrpSpPr>
          <p:grpSpPr>
            <a:xfrm>
              <a:off x="4495800" y="152399"/>
              <a:ext cx="4343400" cy="4114801"/>
              <a:chOff x="0" y="0"/>
              <a:chExt cx="4343400" cy="4114800"/>
            </a:xfrm>
          </p:grpSpPr>
          <p:sp>
            <p:nvSpPr>
              <p:cNvPr id="5108"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09" name="Oval 17"/>
              <p:cNvSpPr/>
              <p:nvPr/>
            </p:nvSpPr>
            <p:spPr>
              <a:xfrm>
                <a:off x="356016" y="354724"/>
                <a:ext cx="3632851" cy="340683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10" name="Oval 18"/>
              <p:cNvSpPr/>
              <p:nvPr/>
            </p:nvSpPr>
            <p:spPr>
              <a:xfrm>
                <a:off x="713516" y="709448"/>
                <a:ext cx="2917853"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11" name="Oval 19"/>
              <p:cNvSpPr/>
              <p:nvPr/>
            </p:nvSpPr>
            <p:spPr>
              <a:xfrm>
                <a:off x="1068049" y="1064172"/>
                <a:ext cx="2207303" cy="198793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12"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5115" name="Title Text"/>
          <p:cNvSpPr txBox="1">
            <a:spLocks noGrp="1"/>
          </p:cNvSpPr>
          <p:nvPr>
            <p:ph type="title"/>
          </p:nvPr>
        </p:nvSpPr>
        <p:spPr>
          <a:xfrm>
            <a:off x="685800" y="609600"/>
            <a:ext cx="7772400" cy="1143000"/>
          </a:xfrm>
          <a:prstGeom prst="rect">
            <a:avLst/>
          </a:prstGeom>
        </p:spPr>
        <p:txBody>
          <a:bodyPr anchor="ctr"/>
          <a:lstStyle>
            <a:lvl1pPr algn="ctr">
              <a:defRPr>
                <a:solidFill>
                  <a:schemeClr val="accent3">
                    <a:lumOff val="44000"/>
                  </a:schemeClr>
                </a:solidFill>
              </a:defRPr>
            </a:lvl1pPr>
          </a:lstStyle>
          <a:p>
            <a:r>
              <a:t>Title Text</a:t>
            </a:r>
          </a:p>
        </p:txBody>
      </p:sp>
      <p:sp>
        <p:nvSpPr>
          <p:cNvPr id="5116"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lr>
                <a:srgbClr val="99CCFF"/>
              </a:buClr>
              <a:buSzPct val="110000"/>
              <a:buChar char="•"/>
              <a:defRPr sz="2800">
                <a:solidFill>
                  <a:srgbClr val="EAEAEA"/>
                </a:solidFill>
              </a:defRPr>
            </a:lvl1pPr>
            <a:lvl2pPr marL="790575" indent="-333375">
              <a:spcBef>
                <a:spcPts val="600"/>
              </a:spcBef>
              <a:buClr>
                <a:srgbClr val="99CCFF"/>
              </a:buClr>
              <a:buSzPct val="110000"/>
              <a:buChar char="•"/>
              <a:defRPr sz="2800">
                <a:solidFill>
                  <a:srgbClr val="EAEAEA"/>
                </a:solidFill>
              </a:defRPr>
            </a:lvl2pPr>
            <a:lvl3pPr marL="1234439" indent="-320039">
              <a:spcBef>
                <a:spcPts val="600"/>
              </a:spcBef>
              <a:buClr>
                <a:srgbClr val="99CCFF"/>
              </a:buClr>
              <a:buSzPct val="110000"/>
              <a:defRPr sz="2800">
                <a:solidFill>
                  <a:srgbClr val="EAEAEA"/>
                </a:solidFill>
              </a:defRPr>
            </a:lvl3pPr>
            <a:lvl4pPr marL="1727200" indent="-355600">
              <a:spcBef>
                <a:spcPts val="600"/>
              </a:spcBef>
              <a:buClr>
                <a:srgbClr val="99CCFF"/>
              </a:buClr>
              <a:buChar char="–"/>
              <a:defRPr sz="2800">
                <a:solidFill>
                  <a:srgbClr val="EAEAEA"/>
                </a:solidFill>
              </a:defRPr>
            </a:lvl4pPr>
            <a:lvl5pPr marL="2184400" indent="-355600">
              <a:spcBef>
                <a:spcPts val="600"/>
              </a:spcBef>
              <a:buClr>
                <a:srgbClr val="99CCFF"/>
              </a:buClr>
              <a:buChar char="•"/>
              <a:defRPr sz="2800">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5117"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988084820"/>
      </p:ext>
    </p:extLst>
  </p:cSld>
  <p:clrMapOvr>
    <a:masterClrMapping/>
  </p:clrMapOvr>
  <p:transition spd="med"/>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tx">
  <p:cSld name="22_Comparison">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5142" name="Group 2"/>
          <p:cNvGrpSpPr/>
          <p:nvPr/>
        </p:nvGrpSpPr>
        <p:grpSpPr>
          <a:xfrm>
            <a:off x="0" y="0"/>
            <a:ext cx="8839200" cy="6858000"/>
            <a:chOff x="0" y="0"/>
            <a:chExt cx="8839200" cy="6858000"/>
          </a:xfrm>
        </p:grpSpPr>
        <p:grpSp>
          <p:nvGrpSpPr>
            <p:cNvPr id="5129" name="Group 3"/>
            <p:cNvGrpSpPr/>
            <p:nvPr/>
          </p:nvGrpSpPr>
          <p:grpSpPr>
            <a:xfrm>
              <a:off x="0" y="-1"/>
              <a:ext cx="5105400" cy="4876801"/>
              <a:chOff x="0" y="0"/>
              <a:chExt cx="5105400" cy="4876800"/>
            </a:xfrm>
          </p:grpSpPr>
          <p:sp>
            <p:nvSpPr>
              <p:cNvPr id="5124"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25" name="Oval 5"/>
              <p:cNvSpPr/>
              <p:nvPr/>
            </p:nvSpPr>
            <p:spPr>
              <a:xfrm>
                <a:off x="418475" y="420413"/>
                <a:ext cx="4266707"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26" name="Oval 6"/>
              <p:cNvSpPr/>
              <p:nvPr/>
            </p:nvSpPr>
            <p:spPr>
              <a:xfrm>
                <a:off x="836950" y="840827"/>
                <a:ext cx="3431499" cy="319339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27" name="Oval 7"/>
              <p:cNvSpPr/>
              <p:nvPr/>
            </p:nvSpPr>
            <p:spPr>
              <a:xfrm>
                <a:off x="1255426" y="1261241"/>
                <a:ext cx="2594549" cy="235607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28" name="Oval 8"/>
              <p:cNvSpPr/>
              <p:nvPr/>
            </p:nvSpPr>
            <p:spPr>
              <a:xfrm>
                <a:off x="1590206" y="1597572"/>
                <a:ext cx="1923245" cy="168340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135" name="Group 9"/>
            <p:cNvGrpSpPr/>
            <p:nvPr/>
          </p:nvGrpSpPr>
          <p:grpSpPr>
            <a:xfrm>
              <a:off x="3200400" y="3200399"/>
              <a:ext cx="3886200" cy="3657601"/>
              <a:chOff x="0" y="0"/>
              <a:chExt cx="3886200" cy="3657600"/>
            </a:xfrm>
          </p:grpSpPr>
          <p:sp>
            <p:nvSpPr>
              <p:cNvPr id="5130"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31" name="Oval 11"/>
              <p:cNvSpPr/>
              <p:nvPr/>
            </p:nvSpPr>
            <p:spPr>
              <a:xfrm>
                <a:off x="318540" y="315310"/>
                <a:ext cx="3247793" cy="302566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32" name="Oval 12"/>
              <p:cNvSpPr/>
              <p:nvPr/>
            </p:nvSpPr>
            <p:spPr>
              <a:xfrm>
                <a:off x="637081" y="630620"/>
                <a:ext cx="2613366" cy="23976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33"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34" name="Oval 14"/>
              <p:cNvSpPr/>
              <p:nvPr/>
            </p:nvSpPr>
            <p:spPr>
              <a:xfrm>
                <a:off x="1209128" y="1198179"/>
                <a:ext cx="1466617" cy="1259929"/>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141" name="Group 15"/>
            <p:cNvGrpSpPr/>
            <p:nvPr/>
          </p:nvGrpSpPr>
          <p:grpSpPr>
            <a:xfrm>
              <a:off x="4495800" y="152399"/>
              <a:ext cx="4343400" cy="4114801"/>
              <a:chOff x="0" y="0"/>
              <a:chExt cx="4343400" cy="4114800"/>
            </a:xfrm>
          </p:grpSpPr>
          <p:sp>
            <p:nvSpPr>
              <p:cNvPr id="5136"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37" name="Oval 17"/>
              <p:cNvSpPr/>
              <p:nvPr/>
            </p:nvSpPr>
            <p:spPr>
              <a:xfrm>
                <a:off x="356016" y="354724"/>
                <a:ext cx="3632851" cy="340683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38" name="Oval 18"/>
              <p:cNvSpPr/>
              <p:nvPr/>
            </p:nvSpPr>
            <p:spPr>
              <a:xfrm>
                <a:off x="713516" y="709448"/>
                <a:ext cx="2917853"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39" name="Oval 19"/>
              <p:cNvSpPr/>
              <p:nvPr/>
            </p:nvSpPr>
            <p:spPr>
              <a:xfrm>
                <a:off x="1068049" y="1064172"/>
                <a:ext cx="2207303" cy="198793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40"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5143" name="Title Text"/>
          <p:cNvSpPr txBox="1">
            <a:spLocks noGrp="1"/>
          </p:cNvSpPr>
          <p:nvPr>
            <p:ph type="title"/>
          </p:nvPr>
        </p:nvSpPr>
        <p:spPr>
          <a:xfrm>
            <a:off x="457200" y="274638"/>
            <a:ext cx="8229600" cy="1143001"/>
          </a:xfrm>
          <a:prstGeom prst="rect">
            <a:avLst/>
          </a:prstGeom>
        </p:spPr>
        <p:txBody>
          <a:bodyPr anchor="ctr"/>
          <a:lstStyle>
            <a:lvl1pPr algn="ctr">
              <a:defRPr>
                <a:solidFill>
                  <a:schemeClr val="accent3">
                    <a:lumOff val="44000"/>
                  </a:schemeClr>
                </a:solidFill>
              </a:defRPr>
            </a:lvl1pPr>
          </a:lstStyle>
          <a:p>
            <a:r>
              <a:t>Title Text</a:t>
            </a:r>
          </a:p>
        </p:txBody>
      </p:sp>
      <p:sp>
        <p:nvSpPr>
          <p:cNvPr id="514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EAEAEA"/>
                </a:solidFill>
              </a:defRPr>
            </a:lvl1pPr>
            <a:lvl2pPr marL="0" indent="457200">
              <a:spcBef>
                <a:spcPts val="500"/>
              </a:spcBef>
              <a:buSzTx/>
              <a:buNone/>
              <a:defRPr sz="2400" b="1">
                <a:solidFill>
                  <a:srgbClr val="EAEAEA"/>
                </a:solidFill>
              </a:defRPr>
            </a:lvl2pPr>
            <a:lvl3pPr marL="0" indent="914400">
              <a:spcBef>
                <a:spcPts val="500"/>
              </a:spcBef>
              <a:buSzTx/>
              <a:buNone/>
              <a:defRPr sz="2400" b="1">
                <a:solidFill>
                  <a:srgbClr val="EAEAEA"/>
                </a:solidFill>
              </a:defRPr>
            </a:lvl3pPr>
            <a:lvl4pPr marL="0" indent="1371600">
              <a:spcBef>
                <a:spcPts val="500"/>
              </a:spcBef>
              <a:buSzTx/>
              <a:buNone/>
              <a:defRPr sz="2400" b="1">
                <a:solidFill>
                  <a:srgbClr val="EAEAEA"/>
                </a:solidFill>
              </a:defRPr>
            </a:lvl4pPr>
            <a:lvl5pPr marL="0" indent="1828800">
              <a:spcBef>
                <a:spcPts val="500"/>
              </a:spcBef>
              <a:buSzTx/>
              <a:buNone/>
              <a:defRPr sz="2400" b="1">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514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EAEAEA"/>
                </a:solidFill>
              </a:defRPr>
            </a:pPr>
            <a:endParaRPr/>
          </a:p>
        </p:txBody>
      </p:sp>
      <p:sp>
        <p:nvSpPr>
          <p:cNvPr id="514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583217134"/>
      </p:ext>
    </p:extLst>
  </p:cSld>
  <p:clrMapOvr>
    <a:masterClrMapping/>
  </p:clrMapOvr>
  <p:transition spd="med"/>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x">
  <p:cSld name="22_Title Only">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5171" name="Group 2"/>
          <p:cNvGrpSpPr/>
          <p:nvPr/>
        </p:nvGrpSpPr>
        <p:grpSpPr>
          <a:xfrm>
            <a:off x="0" y="0"/>
            <a:ext cx="8839200" cy="6858000"/>
            <a:chOff x="0" y="0"/>
            <a:chExt cx="8839200" cy="6858000"/>
          </a:xfrm>
        </p:grpSpPr>
        <p:grpSp>
          <p:nvGrpSpPr>
            <p:cNvPr id="5158" name="Group 3"/>
            <p:cNvGrpSpPr/>
            <p:nvPr/>
          </p:nvGrpSpPr>
          <p:grpSpPr>
            <a:xfrm>
              <a:off x="0" y="-1"/>
              <a:ext cx="5105400" cy="4876801"/>
              <a:chOff x="0" y="0"/>
              <a:chExt cx="5105400" cy="4876800"/>
            </a:xfrm>
          </p:grpSpPr>
          <p:sp>
            <p:nvSpPr>
              <p:cNvPr id="5153"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54" name="Oval 5"/>
              <p:cNvSpPr/>
              <p:nvPr/>
            </p:nvSpPr>
            <p:spPr>
              <a:xfrm>
                <a:off x="418475" y="420413"/>
                <a:ext cx="4266707"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55" name="Oval 6"/>
              <p:cNvSpPr/>
              <p:nvPr/>
            </p:nvSpPr>
            <p:spPr>
              <a:xfrm>
                <a:off x="836950" y="840827"/>
                <a:ext cx="3431499" cy="319339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56" name="Oval 7"/>
              <p:cNvSpPr/>
              <p:nvPr/>
            </p:nvSpPr>
            <p:spPr>
              <a:xfrm>
                <a:off x="1255426" y="1261241"/>
                <a:ext cx="2594549" cy="235607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57" name="Oval 8"/>
              <p:cNvSpPr/>
              <p:nvPr/>
            </p:nvSpPr>
            <p:spPr>
              <a:xfrm>
                <a:off x="1590206" y="1597572"/>
                <a:ext cx="1923245" cy="168340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164" name="Group 9"/>
            <p:cNvGrpSpPr/>
            <p:nvPr/>
          </p:nvGrpSpPr>
          <p:grpSpPr>
            <a:xfrm>
              <a:off x="3200400" y="3200399"/>
              <a:ext cx="3886200" cy="3657601"/>
              <a:chOff x="0" y="0"/>
              <a:chExt cx="3886200" cy="3657600"/>
            </a:xfrm>
          </p:grpSpPr>
          <p:sp>
            <p:nvSpPr>
              <p:cNvPr id="5159"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60" name="Oval 11"/>
              <p:cNvSpPr/>
              <p:nvPr/>
            </p:nvSpPr>
            <p:spPr>
              <a:xfrm>
                <a:off x="318540" y="315310"/>
                <a:ext cx="3247793" cy="302566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61" name="Oval 12"/>
              <p:cNvSpPr/>
              <p:nvPr/>
            </p:nvSpPr>
            <p:spPr>
              <a:xfrm>
                <a:off x="637081" y="630620"/>
                <a:ext cx="2613366" cy="23976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62"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63" name="Oval 14"/>
              <p:cNvSpPr/>
              <p:nvPr/>
            </p:nvSpPr>
            <p:spPr>
              <a:xfrm>
                <a:off x="1209128" y="1198179"/>
                <a:ext cx="1466617" cy="1259929"/>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170" name="Group 15"/>
            <p:cNvGrpSpPr/>
            <p:nvPr/>
          </p:nvGrpSpPr>
          <p:grpSpPr>
            <a:xfrm>
              <a:off x="4495800" y="152399"/>
              <a:ext cx="4343400" cy="4114801"/>
              <a:chOff x="0" y="0"/>
              <a:chExt cx="4343400" cy="4114800"/>
            </a:xfrm>
          </p:grpSpPr>
          <p:sp>
            <p:nvSpPr>
              <p:cNvPr id="5165"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66" name="Oval 17"/>
              <p:cNvSpPr/>
              <p:nvPr/>
            </p:nvSpPr>
            <p:spPr>
              <a:xfrm>
                <a:off x="356016" y="354724"/>
                <a:ext cx="3632851" cy="340683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67" name="Oval 18"/>
              <p:cNvSpPr/>
              <p:nvPr/>
            </p:nvSpPr>
            <p:spPr>
              <a:xfrm>
                <a:off x="713516" y="709448"/>
                <a:ext cx="2917853"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68" name="Oval 19"/>
              <p:cNvSpPr/>
              <p:nvPr/>
            </p:nvSpPr>
            <p:spPr>
              <a:xfrm>
                <a:off x="1068049" y="1064172"/>
                <a:ext cx="2207303" cy="198793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69"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5172" name="Title Text"/>
          <p:cNvSpPr txBox="1">
            <a:spLocks noGrp="1"/>
          </p:cNvSpPr>
          <p:nvPr>
            <p:ph type="title"/>
          </p:nvPr>
        </p:nvSpPr>
        <p:spPr>
          <a:xfrm>
            <a:off x="685800" y="609600"/>
            <a:ext cx="7772400" cy="1143000"/>
          </a:xfrm>
          <a:prstGeom prst="rect">
            <a:avLst/>
          </a:prstGeom>
        </p:spPr>
        <p:txBody>
          <a:bodyPr anchor="ctr"/>
          <a:lstStyle>
            <a:lvl1pPr algn="ctr">
              <a:defRPr>
                <a:solidFill>
                  <a:schemeClr val="accent3">
                    <a:lumOff val="44000"/>
                  </a:schemeClr>
                </a:solidFill>
              </a:defRPr>
            </a:lvl1pPr>
          </a:lstStyle>
          <a:p>
            <a:r>
              <a:t>Title Text</a:t>
            </a:r>
          </a:p>
        </p:txBody>
      </p:sp>
      <p:sp>
        <p:nvSpPr>
          <p:cNvPr id="5173"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886670767"/>
      </p:ext>
    </p:extLst>
  </p:cSld>
  <p:clrMapOvr>
    <a:masterClrMapping/>
  </p:clrMapOvr>
  <p:transition spd="med"/>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x">
  <p:cSld name="27_Blank">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5198" name="Group 2"/>
          <p:cNvGrpSpPr/>
          <p:nvPr/>
        </p:nvGrpSpPr>
        <p:grpSpPr>
          <a:xfrm>
            <a:off x="0" y="0"/>
            <a:ext cx="8839200" cy="6858000"/>
            <a:chOff x="0" y="0"/>
            <a:chExt cx="8839200" cy="6858000"/>
          </a:xfrm>
        </p:grpSpPr>
        <p:grpSp>
          <p:nvGrpSpPr>
            <p:cNvPr id="5185" name="Group 3"/>
            <p:cNvGrpSpPr/>
            <p:nvPr/>
          </p:nvGrpSpPr>
          <p:grpSpPr>
            <a:xfrm>
              <a:off x="0" y="-1"/>
              <a:ext cx="5105400" cy="4876801"/>
              <a:chOff x="0" y="0"/>
              <a:chExt cx="5105400" cy="4876800"/>
            </a:xfrm>
          </p:grpSpPr>
          <p:sp>
            <p:nvSpPr>
              <p:cNvPr id="5180"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81" name="Oval 5"/>
              <p:cNvSpPr/>
              <p:nvPr/>
            </p:nvSpPr>
            <p:spPr>
              <a:xfrm>
                <a:off x="418475" y="420413"/>
                <a:ext cx="4266707"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82" name="Oval 6"/>
              <p:cNvSpPr/>
              <p:nvPr/>
            </p:nvSpPr>
            <p:spPr>
              <a:xfrm>
                <a:off x="836950" y="840827"/>
                <a:ext cx="3431499" cy="319339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83" name="Oval 7"/>
              <p:cNvSpPr/>
              <p:nvPr/>
            </p:nvSpPr>
            <p:spPr>
              <a:xfrm>
                <a:off x="1255426" y="1261241"/>
                <a:ext cx="2594549" cy="235607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84" name="Oval 8"/>
              <p:cNvSpPr/>
              <p:nvPr/>
            </p:nvSpPr>
            <p:spPr>
              <a:xfrm>
                <a:off x="1590206" y="1597572"/>
                <a:ext cx="1923245" cy="168340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191" name="Group 9"/>
            <p:cNvGrpSpPr/>
            <p:nvPr/>
          </p:nvGrpSpPr>
          <p:grpSpPr>
            <a:xfrm>
              <a:off x="3200400" y="3200399"/>
              <a:ext cx="3886200" cy="3657601"/>
              <a:chOff x="0" y="0"/>
              <a:chExt cx="3886200" cy="3657600"/>
            </a:xfrm>
          </p:grpSpPr>
          <p:sp>
            <p:nvSpPr>
              <p:cNvPr id="5186"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87" name="Oval 11"/>
              <p:cNvSpPr/>
              <p:nvPr/>
            </p:nvSpPr>
            <p:spPr>
              <a:xfrm>
                <a:off x="318540" y="315310"/>
                <a:ext cx="3247793" cy="302566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88" name="Oval 12"/>
              <p:cNvSpPr/>
              <p:nvPr/>
            </p:nvSpPr>
            <p:spPr>
              <a:xfrm>
                <a:off x="637081" y="630620"/>
                <a:ext cx="2613366" cy="23976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89"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90" name="Oval 14"/>
              <p:cNvSpPr/>
              <p:nvPr/>
            </p:nvSpPr>
            <p:spPr>
              <a:xfrm>
                <a:off x="1209128" y="1198179"/>
                <a:ext cx="1466617" cy="1259929"/>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197" name="Group 15"/>
            <p:cNvGrpSpPr/>
            <p:nvPr/>
          </p:nvGrpSpPr>
          <p:grpSpPr>
            <a:xfrm>
              <a:off x="4495800" y="152399"/>
              <a:ext cx="4343400" cy="4114801"/>
              <a:chOff x="0" y="0"/>
              <a:chExt cx="4343400" cy="4114800"/>
            </a:xfrm>
          </p:grpSpPr>
          <p:sp>
            <p:nvSpPr>
              <p:cNvPr id="5192"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93" name="Oval 17"/>
              <p:cNvSpPr/>
              <p:nvPr/>
            </p:nvSpPr>
            <p:spPr>
              <a:xfrm>
                <a:off x="356016" y="354724"/>
                <a:ext cx="3632851" cy="340683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94" name="Oval 18"/>
              <p:cNvSpPr/>
              <p:nvPr/>
            </p:nvSpPr>
            <p:spPr>
              <a:xfrm>
                <a:off x="713516" y="709448"/>
                <a:ext cx="2917853"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95" name="Oval 19"/>
              <p:cNvSpPr/>
              <p:nvPr/>
            </p:nvSpPr>
            <p:spPr>
              <a:xfrm>
                <a:off x="1068049" y="1064172"/>
                <a:ext cx="2207303" cy="198793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196"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5199"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524641792"/>
      </p:ext>
    </p:extLst>
  </p:cSld>
  <p:clrMapOvr>
    <a:masterClrMapping/>
  </p:clrMapOvr>
  <p:transition spd="med"/>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x">
  <p:cSld name="22_Content with Caption">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5224" name="Group 2"/>
          <p:cNvGrpSpPr/>
          <p:nvPr/>
        </p:nvGrpSpPr>
        <p:grpSpPr>
          <a:xfrm>
            <a:off x="0" y="0"/>
            <a:ext cx="8839200" cy="6858000"/>
            <a:chOff x="0" y="0"/>
            <a:chExt cx="8839200" cy="6858000"/>
          </a:xfrm>
        </p:grpSpPr>
        <p:grpSp>
          <p:nvGrpSpPr>
            <p:cNvPr id="5211" name="Group 3"/>
            <p:cNvGrpSpPr/>
            <p:nvPr/>
          </p:nvGrpSpPr>
          <p:grpSpPr>
            <a:xfrm>
              <a:off x="0" y="-1"/>
              <a:ext cx="5105400" cy="4876801"/>
              <a:chOff x="0" y="0"/>
              <a:chExt cx="5105400" cy="4876800"/>
            </a:xfrm>
          </p:grpSpPr>
          <p:sp>
            <p:nvSpPr>
              <p:cNvPr id="5206"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07" name="Oval 5"/>
              <p:cNvSpPr/>
              <p:nvPr/>
            </p:nvSpPr>
            <p:spPr>
              <a:xfrm>
                <a:off x="418475" y="420413"/>
                <a:ext cx="4266707"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08" name="Oval 6"/>
              <p:cNvSpPr/>
              <p:nvPr/>
            </p:nvSpPr>
            <p:spPr>
              <a:xfrm>
                <a:off x="836950" y="840827"/>
                <a:ext cx="3431499" cy="319339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09" name="Oval 7"/>
              <p:cNvSpPr/>
              <p:nvPr/>
            </p:nvSpPr>
            <p:spPr>
              <a:xfrm>
                <a:off x="1255426" y="1261241"/>
                <a:ext cx="2594549" cy="235607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10" name="Oval 8"/>
              <p:cNvSpPr/>
              <p:nvPr/>
            </p:nvSpPr>
            <p:spPr>
              <a:xfrm>
                <a:off x="1590206" y="1597572"/>
                <a:ext cx="1923245" cy="168340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217" name="Group 9"/>
            <p:cNvGrpSpPr/>
            <p:nvPr/>
          </p:nvGrpSpPr>
          <p:grpSpPr>
            <a:xfrm>
              <a:off x="3200400" y="3200399"/>
              <a:ext cx="3886200" cy="3657601"/>
              <a:chOff x="0" y="0"/>
              <a:chExt cx="3886200" cy="3657600"/>
            </a:xfrm>
          </p:grpSpPr>
          <p:sp>
            <p:nvSpPr>
              <p:cNvPr id="5212"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13" name="Oval 11"/>
              <p:cNvSpPr/>
              <p:nvPr/>
            </p:nvSpPr>
            <p:spPr>
              <a:xfrm>
                <a:off x="318540" y="315310"/>
                <a:ext cx="3247793" cy="302566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14" name="Oval 12"/>
              <p:cNvSpPr/>
              <p:nvPr/>
            </p:nvSpPr>
            <p:spPr>
              <a:xfrm>
                <a:off x="637081" y="630620"/>
                <a:ext cx="2613366" cy="23976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15"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16" name="Oval 14"/>
              <p:cNvSpPr/>
              <p:nvPr/>
            </p:nvSpPr>
            <p:spPr>
              <a:xfrm>
                <a:off x="1209128" y="1198179"/>
                <a:ext cx="1466617" cy="1259929"/>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223" name="Group 15"/>
            <p:cNvGrpSpPr/>
            <p:nvPr/>
          </p:nvGrpSpPr>
          <p:grpSpPr>
            <a:xfrm>
              <a:off x="4495800" y="152399"/>
              <a:ext cx="4343400" cy="4114801"/>
              <a:chOff x="0" y="0"/>
              <a:chExt cx="4343400" cy="4114800"/>
            </a:xfrm>
          </p:grpSpPr>
          <p:sp>
            <p:nvSpPr>
              <p:cNvPr id="5218"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19" name="Oval 17"/>
              <p:cNvSpPr/>
              <p:nvPr/>
            </p:nvSpPr>
            <p:spPr>
              <a:xfrm>
                <a:off x="356016" y="354724"/>
                <a:ext cx="3632851" cy="340683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20" name="Oval 18"/>
              <p:cNvSpPr/>
              <p:nvPr/>
            </p:nvSpPr>
            <p:spPr>
              <a:xfrm>
                <a:off x="713516" y="709448"/>
                <a:ext cx="2917853"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21" name="Oval 19"/>
              <p:cNvSpPr/>
              <p:nvPr/>
            </p:nvSpPr>
            <p:spPr>
              <a:xfrm>
                <a:off x="1068049" y="1064172"/>
                <a:ext cx="2207303" cy="198793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22"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5225" name="Title Text"/>
          <p:cNvSpPr txBox="1">
            <a:spLocks noGrp="1"/>
          </p:cNvSpPr>
          <p:nvPr>
            <p:ph type="title"/>
          </p:nvPr>
        </p:nvSpPr>
        <p:spPr>
          <a:xfrm>
            <a:off x="457200" y="273050"/>
            <a:ext cx="3008314" cy="1162050"/>
          </a:xfrm>
          <a:prstGeom prst="rect">
            <a:avLst/>
          </a:prstGeom>
        </p:spPr>
        <p:txBody>
          <a:bodyPr/>
          <a:lstStyle>
            <a:lvl1pPr>
              <a:defRPr sz="2000" b="1">
                <a:solidFill>
                  <a:schemeClr val="accent3">
                    <a:lumOff val="44000"/>
                  </a:schemeClr>
                </a:solidFill>
              </a:defRPr>
            </a:lvl1pPr>
          </a:lstStyle>
          <a:p>
            <a:r>
              <a:t>Title Text</a:t>
            </a:r>
          </a:p>
        </p:txBody>
      </p:sp>
      <p:sp>
        <p:nvSpPr>
          <p:cNvPr id="5226"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99CCFF"/>
              </a:buClr>
              <a:buSzPct val="110000"/>
              <a:buChar char="•"/>
              <a:defRPr>
                <a:solidFill>
                  <a:srgbClr val="EAEAEA"/>
                </a:solidFill>
              </a:defRPr>
            </a:lvl1pPr>
            <a:lvl2pPr>
              <a:buClr>
                <a:srgbClr val="99CCFF"/>
              </a:buClr>
              <a:buSzPct val="110000"/>
              <a:buChar char="•"/>
              <a:defRPr>
                <a:solidFill>
                  <a:srgbClr val="EAEAEA"/>
                </a:solidFill>
              </a:defRPr>
            </a:lvl2pPr>
            <a:lvl3pPr>
              <a:buClr>
                <a:srgbClr val="99CCFF"/>
              </a:buClr>
              <a:buSzPct val="110000"/>
              <a:defRPr>
                <a:solidFill>
                  <a:srgbClr val="EAEAEA"/>
                </a:solidFill>
              </a:defRPr>
            </a:lvl3pPr>
            <a:lvl4pPr>
              <a:buClr>
                <a:srgbClr val="99CCFF"/>
              </a:buClr>
              <a:buChar char="–"/>
              <a:defRPr>
                <a:solidFill>
                  <a:srgbClr val="EAEAEA"/>
                </a:solidFill>
              </a:defRPr>
            </a:lvl4pPr>
            <a:lvl5pPr>
              <a:buClr>
                <a:srgbClr val="99CCFF"/>
              </a:buClr>
              <a:buChar char="•"/>
              <a:defRPr>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522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rgbClr val="EAEAEA"/>
                </a:solidFill>
              </a:defRPr>
            </a:pPr>
            <a:endParaRPr/>
          </a:p>
        </p:txBody>
      </p:sp>
      <p:sp>
        <p:nvSpPr>
          <p:cNvPr id="5228"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557411722"/>
      </p:ext>
    </p:extLst>
  </p:cSld>
  <p:clrMapOvr>
    <a:masterClrMapping/>
  </p:clrMapOvr>
  <p:transition spd="med"/>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x">
  <p:cSld name="22_Picture with Caption">
    <p:bg>
      <p:bgPr>
        <a:gradFill flip="none" rotWithShape="1">
          <a:gsLst>
            <a:gs pos="0">
              <a:srgbClr val="000000"/>
            </a:gs>
            <a:gs pos="50000">
              <a:srgbClr val="000066"/>
            </a:gs>
            <a:gs pos="100000">
              <a:srgbClr val="000000"/>
            </a:gs>
          </a:gsLst>
          <a:lin ang="5400000" scaled="0"/>
        </a:gradFill>
        <a:effectLst/>
      </p:bgPr>
    </p:bg>
    <p:spTree>
      <p:nvGrpSpPr>
        <p:cNvPr id="1" name=""/>
        <p:cNvGrpSpPr/>
        <p:nvPr/>
      </p:nvGrpSpPr>
      <p:grpSpPr>
        <a:xfrm>
          <a:off x="0" y="0"/>
          <a:ext cx="0" cy="0"/>
          <a:chOff x="0" y="0"/>
          <a:chExt cx="0" cy="0"/>
        </a:xfrm>
      </p:grpSpPr>
      <p:grpSp>
        <p:nvGrpSpPr>
          <p:cNvPr id="5253" name="Group 2"/>
          <p:cNvGrpSpPr/>
          <p:nvPr/>
        </p:nvGrpSpPr>
        <p:grpSpPr>
          <a:xfrm>
            <a:off x="0" y="0"/>
            <a:ext cx="8839200" cy="6858000"/>
            <a:chOff x="0" y="0"/>
            <a:chExt cx="8839200" cy="6858000"/>
          </a:xfrm>
        </p:grpSpPr>
        <p:grpSp>
          <p:nvGrpSpPr>
            <p:cNvPr id="5240" name="Group 3"/>
            <p:cNvGrpSpPr/>
            <p:nvPr/>
          </p:nvGrpSpPr>
          <p:grpSpPr>
            <a:xfrm>
              <a:off x="0" y="-1"/>
              <a:ext cx="5105400" cy="4876801"/>
              <a:chOff x="0" y="0"/>
              <a:chExt cx="5105400" cy="4876800"/>
            </a:xfrm>
          </p:grpSpPr>
          <p:sp>
            <p:nvSpPr>
              <p:cNvPr id="5235" name="Oval 4"/>
              <p:cNvSpPr/>
              <p:nvPr/>
            </p:nvSpPr>
            <p:spPr>
              <a:xfrm>
                <a:off x="0" y="-1"/>
                <a:ext cx="5105400" cy="4876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36" name="Oval 5"/>
              <p:cNvSpPr/>
              <p:nvPr/>
            </p:nvSpPr>
            <p:spPr>
              <a:xfrm>
                <a:off x="418475" y="420413"/>
                <a:ext cx="4266707" cy="40359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37" name="Oval 6"/>
              <p:cNvSpPr/>
              <p:nvPr/>
            </p:nvSpPr>
            <p:spPr>
              <a:xfrm>
                <a:off x="836950" y="840827"/>
                <a:ext cx="3431499" cy="319339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38" name="Oval 7"/>
              <p:cNvSpPr/>
              <p:nvPr/>
            </p:nvSpPr>
            <p:spPr>
              <a:xfrm>
                <a:off x="1255426" y="1261241"/>
                <a:ext cx="2594549" cy="235607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39" name="Oval 8"/>
              <p:cNvSpPr/>
              <p:nvPr/>
            </p:nvSpPr>
            <p:spPr>
              <a:xfrm>
                <a:off x="1590206" y="1597572"/>
                <a:ext cx="1923245" cy="168340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246" name="Group 9"/>
            <p:cNvGrpSpPr/>
            <p:nvPr/>
          </p:nvGrpSpPr>
          <p:grpSpPr>
            <a:xfrm>
              <a:off x="3200400" y="3200399"/>
              <a:ext cx="3886200" cy="3657601"/>
              <a:chOff x="0" y="0"/>
              <a:chExt cx="3886200" cy="3657600"/>
            </a:xfrm>
          </p:grpSpPr>
          <p:sp>
            <p:nvSpPr>
              <p:cNvPr id="5241" name="Oval 10"/>
              <p:cNvSpPr/>
              <p:nvPr/>
            </p:nvSpPr>
            <p:spPr>
              <a:xfrm>
                <a:off x="0" y="-1"/>
                <a:ext cx="3886200" cy="36576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42" name="Oval 11"/>
              <p:cNvSpPr/>
              <p:nvPr/>
            </p:nvSpPr>
            <p:spPr>
              <a:xfrm>
                <a:off x="318540" y="315310"/>
                <a:ext cx="3247793" cy="3025667"/>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43" name="Oval 12"/>
              <p:cNvSpPr/>
              <p:nvPr/>
            </p:nvSpPr>
            <p:spPr>
              <a:xfrm>
                <a:off x="637081" y="630620"/>
                <a:ext cx="2613366" cy="2397673"/>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44" name="Oval 13"/>
              <p:cNvSpPr/>
              <p:nvPr/>
            </p:nvSpPr>
            <p:spPr>
              <a:xfrm>
                <a:off x="955622" y="945931"/>
                <a:ext cx="1974956" cy="1765738"/>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45" name="Oval 14"/>
              <p:cNvSpPr/>
              <p:nvPr/>
            </p:nvSpPr>
            <p:spPr>
              <a:xfrm>
                <a:off x="1209128" y="1198179"/>
                <a:ext cx="1466617" cy="1259929"/>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nvGrpSpPr>
            <p:cNvPr id="5252" name="Group 15"/>
            <p:cNvGrpSpPr/>
            <p:nvPr/>
          </p:nvGrpSpPr>
          <p:grpSpPr>
            <a:xfrm>
              <a:off x="4495800" y="152399"/>
              <a:ext cx="4343400" cy="4114801"/>
              <a:chOff x="0" y="0"/>
              <a:chExt cx="4343400" cy="4114800"/>
            </a:xfrm>
          </p:grpSpPr>
          <p:sp>
            <p:nvSpPr>
              <p:cNvPr id="5247" name="Oval 16"/>
              <p:cNvSpPr/>
              <p:nvPr/>
            </p:nvSpPr>
            <p:spPr>
              <a:xfrm>
                <a:off x="0" y="-1"/>
                <a:ext cx="4343400" cy="411480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48" name="Oval 17"/>
              <p:cNvSpPr/>
              <p:nvPr/>
            </p:nvSpPr>
            <p:spPr>
              <a:xfrm>
                <a:off x="356016" y="354724"/>
                <a:ext cx="3632851" cy="3406831"/>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49" name="Oval 18"/>
              <p:cNvSpPr/>
              <p:nvPr/>
            </p:nvSpPr>
            <p:spPr>
              <a:xfrm>
                <a:off x="713516" y="709448"/>
                <a:ext cx="2917853" cy="269590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50" name="Oval 19"/>
              <p:cNvSpPr/>
              <p:nvPr/>
            </p:nvSpPr>
            <p:spPr>
              <a:xfrm>
                <a:off x="1068049" y="1064172"/>
                <a:ext cx="2207303" cy="1987935"/>
              </a:xfrm>
              <a:prstGeom prst="ellipse">
                <a:avLst/>
              </a:prstGeom>
              <a:noFill/>
              <a:ln w="9525" cap="flat">
                <a:solidFill>
                  <a:srgbClr val="003399"/>
                </a:solidFill>
                <a:prstDash val="solid"/>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sp>
            <p:nvSpPr>
              <p:cNvPr id="5251" name="Oval 20"/>
              <p:cNvSpPr/>
              <p:nvPr/>
            </p:nvSpPr>
            <p:spPr>
              <a:xfrm>
                <a:off x="1352862" y="1347951"/>
                <a:ext cx="1637677" cy="1418897"/>
              </a:xfrm>
              <a:prstGeom prst="ellipse">
                <a:avLst/>
              </a:prstGeom>
              <a:noFill/>
              <a:ln w="9525" cap="flat">
                <a:solidFill>
                  <a:srgbClr val="003399"/>
                </a:solidFill>
                <a:prstDash val="sysDot"/>
                <a:round/>
              </a:ln>
              <a:effectLst/>
            </p:spPr>
            <p:txBody>
              <a:bodyPr wrap="square" lIns="45719" tIns="45719" rIns="45719" bIns="45719" numCol="1" anchor="ctr">
                <a:noAutofit/>
              </a:bodyPr>
              <a:lstStyle/>
              <a:p>
                <a:pPr algn="l">
                  <a:defRPr b="0">
                    <a:solidFill>
                      <a:srgbClr val="EAEAEA"/>
                    </a:solidFill>
                    <a:latin typeface="Arial"/>
                    <a:ea typeface="Arial"/>
                    <a:cs typeface="Arial"/>
                    <a:sym typeface="Arial"/>
                  </a:defRPr>
                </a:pPr>
                <a:endParaRPr/>
              </a:p>
            </p:txBody>
          </p:sp>
        </p:grpSp>
      </p:grpSp>
      <p:sp>
        <p:nvSpPr>
          <p:cNvPr id="5254" name="Title Text"/>
          <p:cNvSpPr txBox="1">
            <a:spLocks noGrp="1"/>
          </p:cNvSpPr>
          <p:nvPr>
            <p:ph type="title"/>
          </p:nvPr>
        </p:nvSpPr>
        <p:spPr>
          <a:xfrm>
            <a:off x="1792288" y="4800600"/>
            <a:ext cx="5486401" cy="566738"/>
          </a:xfrm>
          <a:prstGeom prst="rect">
            <a:avLst/>
          </a:prstGeom>
        </p:spPr>
        <p:txBody>
          <a:bodyPr/>
          <a:lstStyle>
            <a:lvl1pPr>
              <a:defRPr sz="2000" b="1">
                <a:solidFill>
                  <a:schemeClr val="accent3">
                    <a:lumOff val="44000"/>
                  </a:schemeClr>
                </a:solidFill>
              </a:defRPr>
            </a:lvl1pPr>
          </a:lstStyle>
          <a:p>
            <a:r>
              <a:t>Title Text</a:t>
            </a:r>
          </a:p>
        </p:txBody>
      </p:sp>
      <p:sp>
        <p:nvSpPr>
          <p:cNvPr id="5255"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256"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EAEAEA"/>
                </a:solidFill>
              </a:defRPr>
            </a:lvl1pPr>
            <a:lvl2pPr marL="0" indent="457200">
              <a:spcBef>
                <a:spcPts val="300"/>
              </a:spcBef>
              <a:buSzTx/>
              <a:buNone/>
              <a:defRPr sz="1400">
                <a:solidFill>
                  <a:srgbClr val="EAEAEA"/>
                </a:solidFill>
              </a:defRPr>
            </a:lvl2pPr>
            <a:lvl3pPr marL="0" indent="914400">
              <a:spcBef>
                <a:spcPts val="300"/>
              </a:spcBef>
              <a:buSzTx/>
              <a:buNone/>
              <a:defRPr sz="1400">
                <a:solidFill>
                  <a:srgbClr val="EAEAEA"/>
                </a:solidFill>
              </a:defRPr>
            </a:lvl3pPr>
            <a:lvl4pPr marL="0" indent="1371600">
              <a:spcBef>
                <a:spcPts val="300"/>
              </a:spcBef>
              <a:buSzTx/>
              <a:buNone/>
              <a:defRPr sz="1400">
                <a:solidFill>
                  <a:srgbClr val="EAEAEA"/>
                </a:solidFill>
              </a:defRPr>
            </a:lvl4pPr>
            <a:lvl5pPr marL="0" indent="1828800">
              <a:spcBef>
                <a:spcPts val="300"/>
              </a:spcBef>
              <a:buSzTx/>
              <a:buNone/>
              <a:defRPr sz="1400">
                <a:solidFill>
                  <a:srgbClr val="EAEAEA"/>
                </a:solidFill>
              </a:defRPr>
            </a:lvl5pPr>
          </a:lstStyle>
          <a:p>
            <a:r>
              <a:t>Body Level One</a:t>
            </a:r>
          </a:p>
          <a:p>
            <a:pPr lvl="1"/>
            <a:r>
              <a:t>Body Level Two</a:t>
            </a:r>
          </a:p>
          <a:p>
            <a:pPr lvl="2"/>
            <a:r>
              <a:t>Body Level Three</a:t>
            </a:r>
          </a:p>
          <a:p>
            <a:pPr lvl="3"/>
            <a:r>
              <a:t>Body Level Four</a:t>
            </a:r>
          </a:p>
          <a:p>
            <a:pPr lvl="4"/>
            <a:r>
              <a:t>Body Level Five</a:t>
            </a:r>
          </a:p>
        </p:txBody>
      </p:sp>
      <p:sp>
        <p:nvSpPr>
          <p:cNvPr id="5257"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882182270"/>
      </p:ext>
    </p:extLst>
  </p:cSld>
  <p:clrMapOvr>
    <a:masterClrMapping/>
  </p:clrMapOvr>
  <p:transition spd="med"/>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tx">
  <p:cSld name="32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5264"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26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266"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866485994"/>
      </p:ext>
    </p:extLst>
  </p:cSld>
  <p:clrMapOvr>
    <a:masterClrMapping/>
  </p:clrMapOvr>
  <p:transition spd="med"/>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x">
  <p:cSld name="27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5273"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274" name="Body Level One…"/>
          <p:cNvSpPr txBox="1">
            <a:spLocks noGrp="1"/>
          </p:cNvSpPr>
          <p:nvPr>
            <p:ph type="body" idx="1"/>
          </p:nvPr>
        </p:nvSpPr>
        <p:spPr>
          <a:xfrm>
            <a:off x="457200" y="1600200"/>
            <a:ext cx="8229600" cy="452596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275"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44548625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9C931ED4-D36F-C44B-B47A-2405EB9F8913}"/>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28">
            <a:extLst>
              <a:ext uri="{FF2B5EF4-FFF2-40B4-BE49-F238E27FC236}">
                <a16:creationId xmlns:a16="http://schemas.microsoft.com/office/drawing/2014/main" id="{6812E436-2E41-0544-8DB1-7B6030476C2A}"/>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29">
            <a:extLst>
              <a:ext uri="{FF2B5EF4-FFF2-40B4-BE49-F238E27FC236}">
                <a16:creationId xmlns:a16="http://schemas.microsoft.com/office/drawing/2014/main" id="{A803794F-572A-1940-BF24-441475FF4187}"/>
              </a:ext>
            </a:extLst>
          </p:cNvPr>
          <p:cNvSpPr>
            <a:spLocks noGrp="1" noChangeArrowheads="1"/>
          </p:cNvSpPr>
          <p:nvPr>
            <p:ph type="sldNum" sz="quarter" idx="12"/>
          </p:nvPr>
        </p:nvSpPr>
        <p:spPr/>
        <p:txBody>
          <a:bodyPr/>
          <a:lstStyle>
            <a:lvl1pPr eaLnBrk="0" hangingPunct="0">
              <a:defRPr/>
            </a:lvl1pPr>
          </a:lstStyle>
          <a:p>
            <a:fld id="{487B1C1C-FF62-CF4E-93E9-7FFD6A4D49F6}" type="slidenum">
              <a:rPr lang="en-US" altLang="en-US"/>
              <a:pPr/>
              <a:t>‹#›</a:t>
            </a:fld>
            <a:endParaRPr lang="en-US" altLang="en-US"/>
          </a:p>
        </p:txBody>
      </p:sp>
    </p:spTree>
    <p:extLst>
      <p:ext uri="{BB962C8B-B14F-4D97-AF65-F5344CB8AC3E}">
        <p14:creationId xmlns:p14="http://schemas.microsoft.com/office/powerpoint/2010/main" val="136306911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x">
  <p:cSld name="23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5282"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528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284"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860132534"/>
      </p:ext>
    </p:extLst>
  </p:cSld>
  <p:clrMapOvr>
    <a:masterClrMapping/>
  </p:clrMapOvr>
  <p:transition spd="med"/>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x">
  <p:cSld name="24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5291"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292"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293"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049483924"/>
      </p:ext>
    </p:extLst>
  </p:cSld>
  <p:clrMapOvr>
    <a:masterClrMapping/>
  </p:clrMapOvr>
  <p:transition spd="med"/>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x">
  <p:cSld name="23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5300"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30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0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5303"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499089355"/>
      </p:ext>
    </p:extLst>
  </p:cSld>
  <p:clrMapOvr>
    <a:masterClrMapping/>
  </p:clrMapOvr>
  <p:transition spd="med"/>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tx">
  <p:cSld name="23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5310"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311"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42653970"/>
      </p:ext>
    </p:extLst>
  </p:cSld>
  <p:clrMapOvr>
    <a:masterClrMapping/>
  </p:clrMapOvr>
  <p:transition spd="med"/>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x">
  <p:cSld name="28_Blank">
    <p:bg>
      <p:bgPr>
        <a:solidFill>
          <a:schemeClr val="accent3">
            <a:lumOff val="44000"/>
          </a:schemeClr>
        </a:solidFill>
        <a:effectLst/>
      </p:bgPr>
    </p:bg>
    <p:spTree>
      <p:nvGrpSpPr>
        <p:cNvPr id="1" name=""/>
        <p:cNvGrpSpPr/>
        <p:nvPr/>
      </p:nvGrpSpPr>
      <p:grpSpPr>
        <a:xfrm>
          <a:off x="0" y="0"/>
          <a:ext cx="0" cy="0"/>
          <a:chOff x="0" y="0"/>
          <a:chExt cx="0" cy="0"/>
        </a:xfrm>
      </p:grpSpPr>
      <p:sp>
        <p:nvSpPr>
          <p:cNvPr id="5318"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925939178"/>
      </p:ext>
    </p:extLst>
  </p:cSld>
  <p:clrMapOvr>
    <a:masterClrMapping/>
  </p:clrMapOvr>
  <p:transition spd="med"/>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tx">
  <p:cSld name="23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5325"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5326"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2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5328"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470833785"/>
      </p:ext>
    </p:extLst>
  </p:cSld>
  <p:clrMapOvr>
    <a:masterClrMapping/>
  </p:clrMapOvr>
  <p:transition spd="med"/>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tx">
  <p:cSld name="23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5335"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5336"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337"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38"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84289127"/>
      </p:ext>
    </p:extLst>
  </p:cSld>
  <p:clrMapOvr>
    <a:masterClrMapping/>
  </p:clrMapOvr>
  <p:transition spd="med"/>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x">
  <p:cSld name="33_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345" name="Title Text"/>
          <p:cNvSpPr txBox="1">
            <a:spLocks noGrp="1"/>
          </p:cNvSpPr>
          <p:nvPr>
            <p:ph type="title"/>
          </p:nvPr>
        </p:nvSpPr>
        <p:spPr>
          <a:xfrm>
            <a:off x="1600200" y="1600200"/>
            <a:ext cx="6858000" cy="1828800"/>
          </a:xfrm>
          <a:prstGeom prst="rect">
            <a:avLst/>
          </a:prstGeom>
        </p:spPr>
        <p:txBody>
          <a:bodyPr anchor="ctr"/>
          <a:lstStyle>
            <a:lvl1pPr algn="r">
              <a:defRPr>
                <a:solidFill>
                  <a:srgbClr val="000000"/>
                </a:solidFill>
                <a:latin typeface="Tahoma"/>
                <a:ea typeface="Tahoma"/>
                <a:cs typeface="Tahoma"/>
                <a:sym typeface="Tahoma"/>
              </a:defRPr>
            </a:lvl1pPr>
          </a:lstStyle>
          <a:p>
            <a:r>
              <a:t>Title Text</a:t>
            </a:r>
          </a:p>
        </p:txBody>
      </p:sp>
      <p:sp>
        <p:nvSpPr>
          <p:cNvPr id="5346" name="Body Level One…"/>
          <p:cNvSpPr txBox="1">
            <a:spLocks noGrp="1"/>
          </p:cNvSpPr>
          <p:nvPr>
            <p:ph type="body" sz="quarter" idx="1"/>
          </p:nvPr>
        </p:nvSpPr>
        <p:spPr>
          <a:xfrm>
            <a:off x="2057400" y="3886200"/>
            <a:ext cx="6400800" cy="1752600"/>
          </a:xfrm>
          <a:prstGeom prst="rect">
            <a:avLst/>
          </a:prstGeom>
        </p:spPr>
        <p:txBody>
          <a:bodyPr>
            <a:normAutofit/>
          </a:bodyPr>
          <a:lstStyle>
            <a:lvl1pPr marL="0" indent="0" algn="r">
              <a:spcBef>
                <a:spcPts val="600"/>
              </a:spcBef>
              <a:buSzTx/>
              <a:buNone/>
              <a:defRPr sz="2800">
                <a:latin typeface="Tahoma"/>
                <a:ea typeface="Tahoma"/>
                <a:cs typeface="Tahoma"/>
                <a:sym typeface="Tahoma"/>
              </a:defRPr>
            </a:lvl1pPr>
            <a:lvl2pPr marL="742950" indent="-285750" algn="r">
              <a:spcBef>
                <a:spcPts val="600"/>
              </a:spcBef>
              <a:buChar char="⌑"/>
              <a:defRPr sz="2800">
                <a:latin typeface="Tahoma"/>
                <a:ea typeface="Tahoma"/>
                <a:cs typeface="Tahoma"/>
                <a:sym typeface="Tahoma"/>
              </a:defRPr>
            </a:lvl2pPr>
            <a:lvl3pPr marL="1181100" indent="-266700" algn="r">
              <a:spcBef>
                <a:spcPts val="600"/>
              </a:spcBef>
              <a:buChar char="⌑"/>
              <a:defRPr sz="2800">
                <a:latin typeface="Tahoma"/>
                <a:ea typeface="Tahoma"/>
                <a:cs typeface="Tahoma"/>
                <a:sym typeface="Tahoma"/>
              </a:defRPr>
            </a:lvl3pPr>
            <a:lvl4pPr marL="1691639" indent="-320039" algn="r">
              <a:spcBef>
                <a:spcPts val="600"/>
              </a:spcBef>
              <a:buChar char="⌑"/>
              <a:defRPr sz="2800">
                <a:latin typeface="Tahoma"/>
                <a:ea typeface="Tahoma"/>
                <a:cs typeface="Tahoma"/>
                <a:sym typeface="Tahoma"/>
              </a:defRPr>
            </a:lvl4pPr>
            <a:lvl5pPr marL="2148839" indent="-320039" algn="r">
              <a:spcBef>
                <a:spcPts val="600"/>
              </a:spcBef>
              <a:buChar char="⌑"/>
              <a:defRPr sz="2800">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347"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590434270"/>
      </p:ext>
    </p:extLst>
  </p:cSld>
  <p:clrMapOvr>
    <a:masterClrMapping/>
  </p:clrMapOvr>
  <p:transition spd="med"/>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x">
  <p:cSld name="28_Title and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354" name="Title Text"/>
          <p:cNvSpPr txBox="1">
            <a:spLocks noGrp="1"/>
          </p:cNvSpPr>
          <p:nvPr>
            <p:ph type="title"/>
          </p:nvPr>
        </p:nvSpPr>
        <p:spPr>
          <a:xfrm>
            <a:off x="685800" y="609600"/>
            <a:ext cx="7772400" cy="1143000"/>
          </a:xfrm>
          <a:prstGeom prst="rect">
            <a:avLst/>
          </a:prstGeom>
          <a:effectLst>
            <a:outerShdw blurRad="50800" dist="25399" dir="16200000" rotWithShape="0">
              <a:schemeClr val="accent3">
                <a:lumOff val="44000"/>
                <a:alpha val="75000"/>
              </a:schemeClr>
            </a:outerShdw>
          </a:effectLst>
        </p:spPr>
        <p:txBody>
          <a:bodyPr anchor="ctr"/>
          <a:lstStyle>
            <a:lvl1pPr algn="r">
              <a:defRPr>
                <a:solidFill>
                  <a:srgbClr val="000000"/>
                </a:solidFill>
                <a:latin typeface="Tahoma"/>
                <a:ea typeface="Tahoma"/>
                <a:cs typeface="Tahoma"/>
                <a:sym typeface="Tahoma"/>
              </a:defRPr>
            </a:lvl1pPr>
          </a:lstStyle>
          <a:p>
            <a:r>
              <a:t>Title Text</a:t>
            </a:r>
          </a:p>
        </p:txBody>
      </p:sp>
      <p:sp>
        <p:nvSpPr>
          <p:cNvPr id="5355" name="Body Level One…"/>
          <p:cNvSpPr txBox="1">
            <a:spLocks noGrp="1"/>
          </p:cNvSpPr>
          <p:nvPr>
            <p:ph type="body" idx="1"/>
          </p:nvPr>
        </p:nvSpPr>
        <p:spPr>
          <a:xfrm>
            <a:off x="685800" y="1981200"/>
            <a:ext cx="7772400" cy="4114800"/>
          </a:xfrm>
          <a:prstGeom prst="rect">
            <a:avLst/>
          </a:prstGeom>
          <a:effectLst>
            <a:outerShdw blurRad="63500" dist="25399" dir="16200000" rotWithShape="0">
              <a:schemeClr val="accent3">
                <a:lumOff val="44000"/>
                <a:alpha val="75000"/>
              </a:schemeClr>
            </a:outerShdw>
          </a:effectLst>
        </p:spPr>
        <p:txBody>
          <a:bodyPr>
            <a:normAutofit/>
          </a:bodyPr>
          <a:lstStyle>
            <a:lvl1pPr>
              <a:buClr>
                <a:srgbClr val="800040"/>
              </a:buClr>
              <a:buChar char="⌑"/>
              <a:defRPr>
                <a:latin typeface="Tahoma"/>
                <a:ea typeface="Tahoma"/>
                <a:cs typeface="Tahoma"/>
                <a:sym typeface="Tahoma"/>
              </a:defRPr>
            </a:lvl1pPr>
            <a:lvl2pPr>
              <a:buClr>
                <a:srgbClr val="800040"/>
              </a:buClr>
              <a:buChar char="⌑"/>
              <a:defRPr>
                <a:latin typeface="Tahoma"/>
                <a:ea typeface="Tahoma"/>
                <a:cs typeface="Tahoma"/>
                <a:sym typeface="Tahoma"/>
              </a:defRPr>
            </a:lvl2pPr>
            <a:lvl3pPr>
              <a:buClr>
                <a:srgbClr val="800040"/>
              </a:buClr>
              <a:buChar char="⌑"/>
              <a:defRPr>
                <a:latin typeface="Tahoma"/>
                <a:ea typeface="Tahoma"/>
                <a:cs typeface="Tahoma"/>
                <a:sym typeface="Tahoma"/>
              </a:defRPr>
            </a:lvl3pPr>
            <a:lvl4pPr>
              <a:buClr>
                <a:srgbClr val="800040"/>
              </a:buClr>
              <a:buChar char="⌑"/>
              <a:defRPr>
                <a:latin typeface="Tahoma"/>
                <a:ea typeface="Tahoma"/>
                <a:cs typeface="Tahoma"/>
                <a:sym typeface="Tahoma"/>
              </a:defRPr>
            </a:lvl4pPr>
            <a:lvl5pPr>
              <a:buClr>
                <a:srgbClr val="800040"/>
              </a:buClr>
              <a:buChar char="⌑"/>
              <a:defRPr>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356"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013517199"/>
      </p:ext>
    </p:extLst>
  </p:cSld>
  <p:clrMapOvr>
    <a:masterClrMapping/>
  </p:clrMapOvr>
  <p:transition spd="med"/>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x">
  <p:cSld name="24_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363" name="Title Text"/>
          <p:cNvSpPr txBox="1">
            <a:spLocks noGrp="1"/>
          </p:cNvSpPr>
          <p:nvPr>
            <p:ph type="title"/>
          </p:nvPr>
        </p:nvSpPr>
        <p:spPr>
          <a:xfrm>
            <a:off x="722312" y="4406900"/>
            <a:ext cx="7772401" cy="1362075"/>
          </a:xfrm>
          <a:prstGeom prst="rect">
            <a:avLst/>
          </a:prstGeom>
          <a:effectLst>
            <a:outerShdw blurRad="50800" dist="25399" dir="16200000" rotWithShape="0">
              <a:schemeClr val="accent3">
                <a:lumOff val="44000"/>
                <a:alpha val="75000"/>
              </a:schemeClr>
            </a:outerShdw>
          </a:effectLst>
        </p:spPr>
        <p:txBody>
          <a:bodyPr anchor="t"/>
          <a:lstStyle>
            <a:lvl1pPr>
              <a:defRPr sz="4000" b="1" cap="all">
                <a:solidFill>
                  <a:srgbClr val="000000"/>
                </a:solidFill>
                <a:latin typeface="Tahoma"/>
                <a:ea typeface="Tahoma"/>
                <a:cs typeface="Tahoma"/>
                <a:sym typeface="Tahoma"/>
              </a:defRPr>
            </a:lvl1pPr>
          </a:lstStyle>
          <a:p>
            <a:r>
              <a:t>Title Text</a:t>
            </a:r>
          </a:p>
        </p:txBody>
      </p:sp>
      <p:sp>
        <p:nvSpPr>
          <p:cNvPr id="5364" name="Body Level One…"/>
          <p:cNvSpPr txBox="1">
            <a:spLocks noGrp="1"/>
          </p:cNvSpPr>
          <p:nvPr>
            <p:ph type="body" sz="quarter" idx="1"/>
          </p:nvPr>
        </p:nvSpPr>
        <p:spPr>
          <a:xfrm>
            <a:off x="722312" y="2906713"/>
            <a:ext cx="7772401" cy="1500188"/>
          </a:xfrm>
          <a:prstGeom prst="rect">
            <a:avLst/>
          </a:prstGeom>
          <a:effectLst>
            <a:outerShdw blurRad="63500" dist="25399" dir="16200000" rotWithShape="0">
              <a:schemeClr val="accent3">
                <a:lumOff val="44000"/>
                <a:alpha val="75000"/>
              </a:schemeClr>
            </a:outerShdw>
          </a:effectLst>
        </p:spPr>
        <p:txBody>
          <a:bodyPr anchor="b">
            <a:normAutofit/>
          </a:bodyPr>
          <a:lstStyle>
            <a:lvl1pPr marL="0" indent="0">
              <a:spcBef>
                <a:spcPts val="400"/>
              </a:spcBef>
              <a:buSzTx/>
              <a:buNone/>
              <a:defRPr sz="2000">
                <a:latin typeface="Tahoma"/>
                <a:ea typeface="Tahoma"/>
                <a:cs typeface="Tahoma"/>
                <a:sym typeface="Tahoma"/>
              </a:defRPr>
            </a:lvl1pPr>
            <a:lvl2pPr marL="0" indent="457200">
              <a:spcBef>
                <a:spcPts val="400"/>
              </a:spcBef>
              <a:buSzTx/>
              <a:buNone/>
              <a:defRPr sz="2000">
                <a:latin typeface="Tahoma"/>
                <a:ea typeface="Tahoma"/>
                <a:cs typeface="Tahoma"/>
                <a:sym typeface="Tahoma"/>
              </a:defRPr>
            </a:lvl2pPr>
            <a:lvl3pPr marL="0" indent="914400">
              <a:spcBef>
                <a:spcPts val="400"/>
              </a:spcBef>
              <a:buSzTx/>
              <a:buNone/>
              <a:defRPr sz="2000">
                <a:latin typeface="Tahoma"/>
                <a:ea typeface="Tahoma"/>
                <a:cs typeface="Tahoma"/>
                <a:sym typeface="Tahoma"/>
              </a:defRPr>
            </a:lvl3pPr>
            <a:lvl4pPr marL="0" indent="1371600">
              <a:spcBef>
                <a:spcPts val="400"/>
              </a:spcBef>
              <a:buSzTx/>
              <a:buNone/>
              <a:defRPr sz="2000">
                <a:latin typeface="Tahoma"/>
                <a:ea typeface="Tahoma"/>
                <a:cs typeface="Tahoma"/>
                <a:sym typeface="Tahoma"/>
              </a:defRPr>
            </a:lvl4pPr>
            <a:lvl5pPr marL="0" indent="1828800">
              <a:spcBef>
                <a:spcPts val="400"/>
              </a:spcBef>
              <a:buSzTx/>
              <a:buNone/>
              <a:defRPr sz="2000">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365"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22591757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E73A8979-52AB-EF4C-9614-552C9450B2DC}"/>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28">
            <a:extLst>
              <a:ext uri="{FF2B5EF4-FFF2-40B4-BE49-F238E27FC236}">
                <a16:creationId xmlns:a16="http://schemas.microsoft.com/office/drawing/2014/main" id="{7E74D0F7-EE20-734F-886F-7234E21BAACA}"/>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29">
            <a:extLst>
              <a:ext uri="{FF2B5EF4-FFF2-40B4-BE49-F238E27FC236}">
                <a16:creationId xmlns:a16="http://schemas.microsoft.com/office/drawing/2014/main" id="{732938F5-39EE-D343-8294-2D251230DE96}"/>
              </a:ext>
            </a:extLst>
          </p:cNvPr>
          <p:cNvSpPr>
            <a:spLocks noGrp="1" noChangeArrowheads="1"/>
          </p:cNvSpPr>
          <p:nvPr>
            <p:ph type="sldNum" sz="quarter" idx="12"/>
          </p:nvPr>
        </p:nvSpPr>
        <p:spPr/>
        <p:txBody>
          <a:bodyPr/>
          <a:lstStyle>
            <a:lvl1pPr eaLnBrk="0" hangingPunct="0">
              <a:defRPr/>
            </a:lvl1pPr>
          </a:lstStyle>
          <a:p>
            <a:fld id="{C590B42E-56EE-C241-AB04-54AC40E7C62E}" type="slidenum">
              <a:rPr lang="en-US" altLang="en-US"/>
              <a:pPr/>
              <a:t>‹#›</a:t>
            </a:fld>
            <a:endParaRPr lang="en-US" altLang="en-US"/>
          </a:p>
        </p:txBody>
      </p:sp>
    </p:spTree>
    <p:extLst>
      <p:ext uri="{BB962C8B-B14F-4D97-AF65-F5344CB8AC3E}">
        <p14:creationId xmlns:p14="http://schemas.microsoft.com/office/powerpoint/2010/main" val="324400848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x">
  <p:cSld name="25_Two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372" name="Title Text"/>
          <p:cNvSpPr txBox="1">
            <a:spLocks noGrp="1"/>
          </p:cNvSpPr>
          <p:nvPr>
            <p:ph type="title"/>
          </p:nvPr>
        </p:nvSpPr>
        <p:spPr>
          <a:xfrm>
            <a:off x="685800" y="609600"/>
            <a:ext cx="7772400" cy="1143000"/>
          </a:xfrm>
          <a:prstGeom prst="rect">
            <a:avLst/>
          </a:prstGeom>
          <a:effectLst>
            <a:outerShdw blurRad="50800" dist="25399" dir="16200000" rotWithShape="0">
              <a:schemeClr val="accent3">
                <a:lumOff val="44000"/>
                <a:alpha val="75000"/>
              </a:schemeClr>
            </a:outerShdw>
          </a:effectLst>
        </p:spPr>
        <p:txBody>
          <a:bodyPr anchor="ctr"/>
          <a:lstStyle>
            <a:lvl1pPr algn="r">
              <a:defRPr>
                <a:solidFill>
                  <a:srgbClr val="000000"/>
                </a:solidFill>
                <a:latin typeface="Tahoma"/>
                <a:ea typeface="Tahoma"/>
                <a:cs typeface="Tahoma"/>
                <a:sym typeface="Tahoma"/>
              </a:defRPr>
            </a:lvl1pPr>
          </a:lstStyle>
          <a:p>
            <a:r>
              <a:t>Title Text</a:t>
            </a:r>
          </a:p>
        </p:txBody>
      </p:sp>
      <p:sp>
        <p:nvSpPr>
          <p:cNvPr id="5373" name="Body Level One…"/>
          <p:cNvSpPr txBox="1">
            <a:spLocks noGrp="1"/>
          </p:cNvSpPr>
          <p:nvPr>
            <p:ph type="body" sz="half" idx="1"/>
          </p:nvPr>
        </p:nvSpPr>
        <p:spPr>
          <a:xfrm>
            <a:off x="685800" y="1981200"/>
            <a:ext cx="3810000" cy="4114800"/>
          </a:xfrm>
          <a:prstGeom prst="rect">
            <a:avLst/>
          </a:prstGeom>
          <a:effectLst>
            <a:outerShdw blurRad="63500" dist="25399" dir="16200000" rotWithShape="0">
              <a:schemeClr val="accent3">
                <a:lumOff val="44000"/>
                <a:alpha val="75000"/>
              </a:schemeClr>
            </a:outerShdw>
          </a:effectLst>
        </p:spPr>
        <p:txBody>
          <a:bodyPr>
            <a:normAutofit/>
          </a:bodyPr>
          <a:lstStyle>
            <a:lvl1pPr>
              <a:spcBef>
                <a:spcPts val="600"/>
              </a:spcBef>
              <a:buClr>
                <a:srgbClr val="800040"/>
              </a:buClr>
              <a:buChar char="⌑"/>
              <a:defRPr sz="2800">
                <a:latin typeface="Tahoma"/>
                <a:ea typeface="Tahoma"/>
                <a:cs typeface="Tahoma"/>
                <a:sym typeface="Tahoma"/>
              </a:defRPr>
            </a:lvl1pPr>
            <a:lvl2pPr marL="790575" indent="-333375">
              <a:spcBef>
                <a:spcPts val="600"/>
              </a:spcBef>
              <a:buClr>
                <a:srgbClr val="800040"/>
              </a:buClr>
              <a:buChar char="⌑"/>
              <a:defRPr sz="2800">
                <a:latin typeface="Tahoma"/>
                <a:ea typeface="Tahoma"/>
                <a:cs typeface="Tahoma"/>
                <a:sym typeface="Tahoma"/>
              </a:defRPr>
            </a:lvl2pPr>
            <a:lvl3pPr marL="1234439" indent="-320039">
              <a:spcBef>
                <a:spcPts val="600"/>
              </a:spcBef>
              <a:buClr>
                <a:srgbClr val="800040"/>
              </a:buClr>
              <a:buChar char="⌑"/>
              <a:defRPr sz="2800">
                <a:latin typeface="Tahoma"/>
                <a:ea typeface="Tahoma"/>
                <a:cs typeface="Tahoma"/>
                <a:sym typeface="Tahoma"/>
              </a:defRPr>
            </a:lvl3pPr>
            <a:lvl4pPr marL="1727200" indent="-355600">
              <a:spcBef>
                <a:spcPts val="600"/>
              </a:spcBef>
              <a:buClr>
                <a:srgbClr val="800040"/>
              </a:buClr>
              <a:buChar char="⌑"/>
              <a:defRPr sz="2800">
                <a:latin typeface="Tahoma"/>
                <a:ea typeface="Tahoma"/>
                <a:cs typeface="Tahoma"/>
                <a:sym typeface="Tahoma"/>
              </a:defRPr>
            </a:lvl4pPr>
            <a:lvl5pPr marL="2184400" indent="-355600">
              <a:spcBef>
                <a:spcPts val="600"/>
              </a:spcBef>
              <a:buClr>
                <a:srgbClr val="800040"/>
              </a:buClr>
              <a:buChar char="⌑"/>
              <a:defRPr sz="2800">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374"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998922869"/>
      </p:ext>
    </p:extLst>
  </p:cSld>
  <p:clrMapOvr>
    <a:masterClrMapping/>
  </p:clrMapOvr>
  <p:transition spd="med"/>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x">
  <p:cSld name="24_Comparis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381" name="Title Text"/>
          <p:cNvSpPr txBox="1">
            <a:spLocks noGrp="1"/>
          </p:cNvSpPr>
          <p:nvPr>
            <p:ph type="title"/>
          </p:nvPr>
        </p:nvSpPr>
        <p:spPr>
          <a:xfrm>
            <a:off x="457200" y="274638"/>
            <a:ext cx="8229600" cy="1143001"/>
          </a:xfrm>
          <a:prstGeom prst="rect">
            <a:avLst/>
          </a:prstGeom>
          <a:effectLst>
            <a:outerShdw blurRad="50800" dist="25399" dir="16200000" rotWithShape="0">
              <a:schemeClr val="accent3">
                <a:lumOff val="44000"/>
                <a:alpha val="75000"/>
              </a:schemeClr>
            </a:outerShdw>
          </a:effectLst>
        </p:spPr>
        <p:txBody>
          <a:bodyPr anchor="ctr"/>
          <a:lstStyle>
            <a:lvl1pPr algn="r">
              <a:defRPr>
                <a:solidFill>
                  <a:srgbClr val="000000"/>
                </a:solidFill>
                <a:latin typeface="Tahoma"/>
                <a:ea typeface="Tahoma"/>
                <a:cs typeface="Tahoma"/>
                <a:sym typeface="Tahoma"/>
              </a:defRPr>
            </a:lvl1pPr>
          </a:lstStyle>
          <a:p>
            <a:r>
              <a:t>Title Text</a:t>
            </a:r>
          </a:p>
        </p:txBody>
      </p:sp>
      <p:sp>
        <p:nvSpPr>
          <p:cNvPr id="5382" name="Body Level One…"/>
          <p:cNvSpPr txBox="1">
            <a:spLocks noGrp="1"/>
          </p:cNvSpPr>
          <p:nvPr>
            <p:ph type="body" sz="quarter" idx="1"/>
          </p:nvPr>
        </p:nvSpPr>
        <p:spPr>
          <a:xfrm>
            <a:off x="457200" y="1535112"/>
            <a:ext cx="4040188" cy="639763"/>
          </a:xfrm>
          <a:prstGeom prst="rect">
            <a:avLst/>
          </a:prstGeom>
          <a:effectLst>
            <a:outerShdw blurRad="63500" dist="25399" dir="16200000" rotWithShape="0">
              <a:schemeClr val="accent3">
                <a:lumOff val="44000"/>
                <a:alpha val="75000"/>
              </a:schemeClr>
            </a:outerShdw>
          </a:effectLst>
        </p:spPr>
        <p:txBody>
          <a:bodyPr anchor="b">
            <a:normAutofit/>
          </a:bodyPr>
          <a:lstStyle>
            <a:lvl1pPr marL="0" indent="0">
              <a:spcBef>
                <a:spcPts val="500"/>
              </a:spcBef>
              <a:buSzTx/>
              <a:buNone/>
              <a:defRPr sz="2400" b="1">
                <a:latin typeface="Tahoma"/>
                <a:ea typeface="Tahoma"/>
                <a:cs typeface="Tahoma"/>
                <a:sym typeface="Tahoma"/>
              </a:defRPr>
            </a:lvl1pPr>
            <a:lvl2pPr marL="0" indent="457200">
              <a:spcBef>
                <a:spcPts val="500"/>
              </a:spcBef>
              <a:buSzTx/>
              <a:buNone/>
              <a:defRPr sz="2400" b="1">
                <a:latin typeface="Tahoma"/>
                <a:ea typeface="Tahoma"/>
                <a:cs typeface="Tahoma"/>
                <a:sym typeface="Tahoma"/>
              </a:defRPr>
            </a:lvl2pPr>
            <a:lvl3pPr marL="0" indent="914400">
              <a:spcBef>
                <a:spcPts val="500"/>
              </a:spcBef>
              <a:buSzTx/>
              <a:buNone/>
              <a:defRPr sz="2400" b="1">
                <a:latin typeface="Tahoma"/>
                <a:ea typeface="Tahoma"/>
                <a:cs typeface="Tahoma"/>
                <a:sym typeface="Tahoma"/>
              </a:defRPr>
            </a:lvl3pPr>
            <a:lvl4pPr marL="0" indent="1371600">
              <a:spcBef>
                <a:spcPts val="500"/>
              </a:spcBef>
              <a:buSzTx/>
              <a:buNone/>
              <a:defRPr sz="2400" b="1">
                <a:latin typeface="Tahoma"/>
                <a:ea typeface="Tahoma"/>
                <a:cs typeface="Tahoma"/>
                <a:sym typeface="Tahoma"/>
              </a:defRPr>
            </a:lvl4pPr>
            <a:lvl5pPr marL="0" indent="1828800">
              <a:spcBef>
                <a:spcPts val="500"/>
              </a:spcBef>
              <a:buSzTx/>
              <a:buNone/>
              <a:defRPr sz="2400" b="1">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383" name="Text Placeholder 4"/>
          <p:cNvSpPr>
            <a:spLocks noGrp="1"/>
          </p:cNvSpPr>
          <p:nvPr>
            <p:ph type="body" sz="quarter" idx="21"/>
          </p:nvPr>
        </p:nvSpPr>
        <p:spPr>
          <a:xfrm>
            <a:off x="4645025" y="1535112"/>
            <a:ext cx="4041775" cy="639763"/>
          </a:xfrm>
          <a:prstGeom prst="rect">
            <a:avLst/>
          </a:prstGeom>
          <a:effectLst>
            <a:outerShdw blurRad="63500" dist="25399" dir="16200000" rotWithShape="0">
              <a:schemeClr val="accent3">
                <a:lumOff val="44000"/>
                <a:alpha val="75000"/>
              </a:schemeClr>
            </a:outerShdw>
          </a:effectLst>
        </p:spPr>
        <p:txBody>
          <a:bodyPr anchor="b">
            <a:normAutofit/>
          </a:bodyPr>
          <a:lstStyle/>
          <a:p>
            <a:pPr marL="0" indent="0">
              <a:spcBef>
                <a:spcPts val="500"/>
              </a:spcBef>
              <a:buSzTx/>
              <a:buNone/>
              <a:defRPr sz="2400" b="1">
                <a:latin typeface="Tahoma"/>
                <a:ea typeface="Tahoma"/>
                <a:cs typeface="Tahoma"/>
                <a:sym typeface="Tahoma"/>
              </a:defRPr>
            </a:pPr>
            <a:endParaRPr/>
          </a:p>
        </p:txBody>
      </p:sp>
      <p:sp>
        <p:nvSpPr>
          <p:cNvPr id="5384"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559727269"/>
      </p:ext>
    </p:extLst>
  </p:cSld>
  <p:clrMapOvr>
    <a:masterClrMapping/>
  </p:clrMapOvr>
  <p:transition spd="med"/>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x">
  <p:cSld name="24_Title Only">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391" name="Title Text"/>
          <p:cNvSpPr txBox="1">
            <a:spLocks noGrp="1"/>
          </p:cNvSpPr>
          <p:nvPr>
            <p:ph type="title"/>
          </p:nvPr>
        </p:nvSpPr>
        <p:spPr>
          <a:xfrm>
            <a:off x="685800" y="609600"/>
            <a:ext cx="7772400" cy="1143000"/>
          </a:xfrm>
          <a:prstGeom prst="rect">
            <a:avLst/>
          </a:prstGeom>
          <a:effectLst>
            <a:outerShdw blurRad="50800" dist="25399" dir="16200000" rotWithShape="0">
              <a:schemeClr val="accent3">
                <a:lumOff val="44000"/>
                <a:alpha val="75000"/>
              </a:schemeClr>
            </a:outerShdw>
          </a:effectLst>
        </p:spPr>
        <p:txBody>
          <a:bodyPr anchor="ctr"/>
          <a:lstStyle>
            <a:lvl1pPr algn="r">
              <a:defRPr>
                <a:solidFill>
                  <a:srgbClr val="000000"/>
                </a:solidFill>
                <a:latin typeface="Tahoma"/>
                <a:ea typeface="Tahoma"/>
                <a:cs typeface="Tahoma"/>
                <a:sym typeface="Tahoma"/>
              </a:defRPr>
            </a:lvl1pPr>
          </a:lstStyle>
          <a:p>
            <a:r>
              <a:t>Title Text</a:t>
            </a:r>
          </a:p>
        </p:txBody>
      </p:sp>
      <p:sp>
        <p:nvSpPr>
          <p:cNvPr id="5392"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22353194"/>
      </p:ext>
    </p:extLst>
  </p:cSld>
  <p:clrMapOvr>
    <a:masterClrMapping/>
  </p:clrMapOvr>
  <p:transition spd="med"/>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x">
  <p:cSld name="29_Blank">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399"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52273966"/>
      </p:ext>
    </p:extLst>
  </p:cSld>
  <p:clrMapOvr>
    <a:masterClrMapping/>
  </p:clrMapOvr>
  <p:transition spd="med"/>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x">
  <p:cSld name="24_Content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406" name="Title Text"/>
          <p:cNvSpPr txBox="1">
            <a:spLocks noGrp="1"/>
          </p:cNvSpPr>
          <p:nvPr>
            <p:ph type="title"/>
          </p:nvPr>
        </p:nvSpPr>
        <p:spPr>
          <a:xfrm>
            <a:off x="457200" y="273050"/>
            <a:ext cx="3008314" cy="1162050"/>
          </a:xfrm>
          <a:prstGeom prst="rect">
            <a:avLst/>
          </a:prstGeom>
          <a:effectLst>
            <a:outerShdw blurRad="50800" dist="25399" dir="16200000" rotWithShape="0">
              <a:schemeClr val="accent3">
                <a:lumOff val="44000"/>
                <a:alpha val="75000"/>
              </a:schemeClr>
            </a:outerShdw>
          </a:effectLst>
        </p:spPr>
        <p:txBody>
          <a:bodyPr/>
          <a:lstStyle>
            <a:lvl1pPr>
              <a:defRPr sz="2000" b="1">
                <a:solidFill>
                  <a:srgbClr val="000000"/>
                </a:solidFill>
                <a:latin typeface="Tahoma"/>
                <a:ea typeface="Tahoma"/>
                <a:cs typeface="Tahoma"/>
                <a:sym typeface="Tahoma"/>
              </a:defRPr>
            </a:lvl1pPr>
          </a:lstStyle>
          <a:p>
            <a:r>
              <a:t>Title Text</a:t>
            </a:r>
          </a:p>
        </p:txBody>
      </p:sp>
      <p:sp>
        <p:nvSpPr>
          <p:cNvPr id="5407" name="Body Level One…"/>
          <p:cNvSpPr txBox="1">
            <a:spLocks noGrp="1"/>
          </p:cNvSpPr>
          <p:nvPr>
            <p:ph type="body" idx="1"/>
          </p:nvPr>
        </p:nvSpPr>
        <p:spPr>
          <a:xfrm>
            <a:off x="3575050" y="273050"/>
            <a:ext cx="5111750" cy="5853113"/>
          </a:xfrm>
          <a:prstGeom prst="rect">
            <a:avLst/>
          </a:prstGeom>
          <a:effectLst>
            <a:outerShdw blurRad="63500" dist="25399" dir="16200000" rotWithShape="0">
              <a:schemeClr val="accent3">
                <a:lumOff val="44000"/>
                <a:alpha val="75000"/>
              </a:schemeClr>
            </a:outerShdw>
          </a:effectLst>
        </p:spPr>
        <p:txBody>
          <a:bodyPr>
            <a:normAutofit/>
          </a:bodyPr>
          <a:lstStyle>
            <a:lvl1pPr>
              <a:buClr>
                <a:srgbClr val="800040"/>
              </a:buClr>
              <a:buChar char="⌑"/>
              <a:defRPr>
                <a:latin typeface="Tahoma"/>
                <a:ea typeface="Tahoma"/>
                <a:cs typeface="Tahoma"/>
                <a:sym typeface="Tahoma"/>
              </a:defRPr>
            </a:lvl1pPr>
            <a:lvl2pPr>
              <a:buClr>
                <a:srgbClr val="800040"/>
              </a:buClr>
              <a:buChar char="⌑"/>
              <a:defRPr>
                <a:latin typeface="Tahoma"/>
                <a:ea typeface="Tahoma"/>
                <a:cs typeface="Tahoma"/>
                <a:sym typeface="Tahoma"/>
              </a:defRPr>
            </a:lvl2pPr>
            <a:lvl3pPr>
              <a:buClr>
                <a:srgbClr val="800040"/>
              </a:buClr>
              <a:buChar char="⌑"/>
              <a:defRPr>
                <a:latin typeface="Tahoma"/>
                <a:ea typeface="Tahoma"/>
                <a:cs typeface="Tahoma"/>
                <a:sym typeface="Tahoma"/>
              </a:defRPr>
            </a:lvl3pPr>
            <a:lvl4pPr>
              <a:buClr>
                <a:srgbClr val="800040"/>
              </a:buClr>
              <a:buChar char="⌑"/>
              <a:defRPr>
                <a:latin typeface="Tahoma"/>
                <a:ea typeface="Tahoma"/>
                <a:cs typeface="Tahoma"/>
                <a:sym typeface="Tahoma"/>
              </a:defRPr>
            </a:lvl4pPr>
            <a:lvl5pPr>
              <a:buClr>
                <a:srgbClr val="800040"/>
              </a:buClr>
              <a:buChar char="⌑"/>
              <a:defRPr>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408" name="Text Placeholder 3"/>
          <p:cNvSpPr>
            <a:spLocks noGrp="1"/>
          </p:cNvSpPr>
          <p:nvPr>
            <p:ph type="body" sz="half" idx="21"/>
          </p:nvPr>
        </p:nvSpPr>
        <p:spPr>
          <a:xfrm>
            <a:off x="457199" y="1435100"/>
            <a:ext cx="3008315" cy="4691063"/>
          </a:xfrm>
          <a:prstGeom prst="rect">
            <a:avLst/>
          </a:prstGeom>
          <a:effectLst>
            <a:outerShdw blurRad="63500" dist="25399" dir="16200000" rotWithShape="0">
              <a:schemeClr val="accent3">
                <a:lumOff val="44000"/>
                <a:alpha val="75000"/>
              </a:schemeClr>
            </a:outerShdw>
          </a:effectLst>
        </p:spPr>
        <p:txBody>
          <a:bodyPr>
            <a:normAutofit/>
          </a:bodyPr>
          <a:lstStyle/>
          <a:p>
            <a:pPr marL="0" indent="0">
              <a:spcBef>
                <a:spcPts val="300"/>
              </a:spcBef>
              <a:buSzTx/>
              <a:buNone/>
              <a:defRPr sz="1400">
                <a:latin typeface="Tahoma"/>
                <a:ea typeface="Tahoma"/>
                <a:cs typeface="Tahoma"/>
                <a:sym typeface="Tahoma"/>
              </a:defRPr>
            </a:pPr>
            <a:endParaRPr/>
          </a:p>
        </p:txBody>
      </p:sp>
      <p:sp>
        <p:nvSpPr>
          <p:cNvPr id="5409"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715343421"/>
      </p:ext>
    </p:extLst>
  </p:cSld>
  <p:clrMapOvr>
    <a:masterClrMapping/>
  </p:clrMapOvr>
  <p:transition spd="med"/>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tx">
  <p:cSld name="24_Pictur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416" name="Title Text"/>
          <p:cNvSpPr txBox="1">
            <a:spLocks noGrp="1"/>
          </p:cNvSpPr>
          <p:nvPr>
            <p:ph type="title"/>
          </p:nvPr>
        </p:nvSpPr>
        <p:spPr>
          <a:xfrm>
            <a:off x="1792288" y="4800600"/>
            <a:ext cx="5486401" cy="566738"/>
          </a:xfrm>
          <a:prstGeom prst="rect">
            <a:avLst/>
          </a:prstGeom>
          <a:effectLst>
            <a:outerShdw blurRad="50800" dist="25399" dir="16200000" rotWithShape="0">
              <a:schemeClr val="accent3">
                <a:lumOff val="44000"/>
                <a:alpha val="75000"/>
              </a:schemeClr>
            </a:outerShdw>
          </a:effectLst>
        </p:spPr>
        <p:txBody>
          <a:bodyPr/>
          <a:lstStyle>
            <a:lvl1pPr>
              <a:defRPr sz="2000" b="1">
                <a:solidFill>
                  <a:srgbClr val="000000"/>
                </a:solidFill>
                <a:latin typeface="Tahoma"/>
                <a:ea typeface="Tahoma"/>
                <a:cs typeface="Tahoma"/>
                <a:sym typeface="Tahoma"/>
              </a:defRPr>
            </a:lvl1pPr>
          </a:lstStyle>
          <a:p>
            <a:r>
              <a:t>Title Text</a:t>
            </a:r>
          </a:p>
        </p:txBody>
      </p:sp>
      <p:sp>
        <p:nvSpPr>
          <p:cNvPr id="5417" name="Picture Placeholder 2"/>
          <p:cNvSpPr>
            <a:spLocks noGrp="1"/>
          </p:cNvSpPr>
          <p:nvPr>
            <p:ph type="pic" sz="half" idx="21"/>
          </p:nvPr>
        </p:nvSpPr>
        <p:spPr>
          <a:xfrm>
            <a:off x="1792288" y="612775"/>
            <a:ext cx="5486401" cy="4114800"/>
          </a:xfrm>
          <a:prstGeom prst="rect">
            <a:avLst/>
          </a:prstGeom>
          <a:effectLst>
            <a:outerShdw blurRad="63500" dist="25399" dir="16200000" rotWithShape="0">
              <a:schemeClr val="accent3">
                <a:lumOff val="44000"/>
                <a:alpha val="75000"/>
              </a:schemeClr>
            </a:outerShdw>
          </a:effectLst>
        </p:spPr>
        <p:txBody>
          <a:bodyPr lIns="91439" rIns="91439"/>
          <a:lstStyle/>
          <a:p>
            <a:endParaRPr/>
          </a:p>
        </p:txBody>
      </p:sp>
      <p:sp>
        <p:nvSpPr>
          <p:cNvPr id="5418" name="Body Level One…"/>
          <p:cNvSpPr txBox="1">
            <a:spLocks noGrp="1"/>
          </p:cNvSpPr>
          <p:nvPr>
            <p:ph type="body" sz="quarter" idx="1"/>
          </p:nvPr>
        </p:nvSpPr>
        <p:spPr>
          <a:xfrm>
            <a:off x="1792288" y="5367337"/>
            <a:ext cx="5486401" cy="804863"/>
          </a:xfrm>
          <a:prstGeom prst="rect">
            <a:avLst/>
          </a:prstGeom>
          <a:effectLst>
            <a:outerShdw blurRad="63500" dist="25399" dir="16200000" rotWithShape="0">
              <a:schemeClr val="accent3">
                <a:lumOff val="44000"/>
                <a:alpha val="75000"/>
              </a:schemeClr>
            </a:outerShdw>
          </a:effectLst>
        </p:spPr>
        <p:txBody>
          <a:bodyPr>
            <a:normAutofit/>
          </a:bodyPr>
          <a:lstStyle>
            <a:lvl1pPr marL="0" indent="0">
              <a:spcBef>
                <a:spcPts val="300"/>
              </a:spcBef>
              <a:buSzTx/>
              <a:buNone/>
              <a:defRPr sz="1400">
                <a:latin typeface="Tahoma"/>
                <a:ea typeface="Tahoma"/>
                <a:cs typeface="Tahoma"/>
                <a:sym typeface="Tahoma"/>
              </a:defRPr>
            </a:lvl1pPr>
            <a:lvl2pPr marL="0" indent="457200">
              <a:spcBef>
                <a:spcPts val="300"/>
              </a:spcBef>
              <a:buSzTx/>
              <a:buNone/>
              <a:defRPr sz="1400">
                <a:latin typeface="Tahoma"/>
                <a:ea typeface="Tahoma"/>
                <a:cs typeface="Tahoma"/>
                <a:sym typeface="Tahoma"/>
              </a:defRPr>
            </a:lvl2pPr>
            <a:lvl3pPr marL="0" indent="914400">
              <a:spcBef>
                <a:spcPts val="300"/>
              </a:spcBef>
              <a:buSzTx/>
              <a:buNone/>
              <a:defRPr sz="1400">
                <a:latin typeface="Tahoma"/>
                <a:ea typeface="Tahoma"/>
                <a:cs typeface="Tahoma"/>
                <a:sym typeface="Tahoma"/>
              </a:defRPr>
            </a:lvl3pPr>
            <a:lvl4pPr marL="0" indent="1371600">
              <a:spcBef>
                <a:spcPts val="300"/>
              </a:spcBef>
              <a:buSzTx/>
              <a:buNone/>
              <a:defRPr sz="1400">
                <a:latin typeface="Tahoma"/>
                <a:ea typeface="Tahoma"/>
                <a:cs typeface="Tahoma"/>
                <a:sym typeface="Tahoma"/>
              </a:defRPr>
            </a:lvl4pPr>
            <a:lvl5pPr marL="0" indent="1828800">
              <a:spcBef>
                <a:spcPts val="300"/>
              </a:spcBef>
              <a:buSzTx/>
              <a:buNone/>
              <a:defRPr sz="1400">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5419"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280321140"/>
      </p:ext>
    </p:extLst>
  </p:cSld>
  <p:clrMapOvr>
    <a:masterClrMapping/>
  </p:clrMapOvr>
  <p:transition spd="med"/>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tx">
  <p:cSld name="34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5426"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427"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428"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615242042"/>
      </p:ext>
    </p:extLst>
  </p:cSld>
  <p:clrMapOvr>
    <a:masterClrMapping/>
  </p:clrMapOvr>
  <p:transition spd="med"/>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x">
  <p:cSld name="29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5435"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436"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43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614317833"/>
      </p:ext>
    </p:extLst>
  </p:cSld>
  <p:clrMapOvr>
    <a:masterClrMapping/>
  </p:clrMapOvr>
  <p:transition spd="med"/>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x">
  <p:cSld name="25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5444"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544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44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072607465"/>
      </p:ext>
    </p:extLst>
  </p:cSld>
  <p:clrMapOvr>
    <a:masterClrMapping/>
  </p:clrMapOvr>
  <p:transition spd="med"/>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tx">
  <p:cSld name="25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5462"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46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464"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546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0178178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392C0A9-C865-BE40-A6A3-4BD488F388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E6CB78-3F0C-7A4F-97DF-3A4B8627D2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70B2DD-BF1C-2644-9B09-7B7EFB7A1384}"/>
              </a:ext>
            </a:extLst>
          </p:cNvPr>
          <p:cNvSpPr>
            <a:spLocks noGrp="1" noChangeArrowheads="1"/>
          </p:cNvSpPr>
          <p:nvPr>
            <p:ph type="sldNum" sz="quarter" idx="12"/>
          </p:nvPr>
        </p:nvSpPr>
        <p:spPr>
          <a:ln/>
        </p:spPr>
        <p:txBody>
          <a:bodyPr/>
          <a:lstStyle>
            <a:lvl1pPr>
              <a:defRPr/>
            </a:lvl1pPr>
          </a:lstStyle>
          <a:p>
            <a:fld id="{CEC0AE20-2592-A841-ABC1-4E72FAA44D7E}" type="slidenum">
              <a:rPr lang="en-US" altLang="en-US"/>
              <a:pPr/>
              <a:t>‹#›</a:t>
            </a:fld>
            <a:endParaRPr lang="en-US" altLang="en-US"/>
          </a:p>
        </p:txBody>
      </p:sp>
    </p:spTree>
    <p:extLst>
      <p:ext uri="{BB962C8B-B14F-4D97-AF65-F5344CB8AC3E}">
        <p14:creationId xmlns:p14="http://schemas.microsoft.com/office/powerpoint/2010/main" val="1302695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a:extLst>
              <a:ext uri="{FF2B5EF4-FFF2-40B4-BE49-F238E27FC236}">
                <a16:creationId xmlns:a16="http://schemas.microsoft.com/office/drawing/2014/main" id="{4CCBBC7F-550F-9043-A841-716E4249A6C1}"/>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28">
            <a:extLst>
              <a:ext uri="{FF2B5EF4-FFF2-40B4-BE49-F238E27FC236}">
                <a16:creationId xmlns:a16="http://schemas.microsoft.com/office/drawing/2014/main" id="{83EDB24E-7AAB-5545-BACB-056EE7E042EF}"/>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29">
            <a:extLst>
              <a:ext uri="{FF2B5EF4-FFF2-40B4-BE49-F238E27FC236}">
                <a16:creationId xmlns:a16="http://schemas.microsoft.com/office/drawing/2014/main" id="{DCAFCC64-5C29-A94E-924E-E3DA68E3D505}"/>
              </a:ext>
            </a:extLst>
          </p:cNvPr>
          <p:cNvSpPr>
            <a:spLocks noGrp="1" noChangeArrowheads="1"/>
          </p:cNvSpPr>
          <p:nvPr>
            <p:ph type="sldNum" sz="quarter" idx="12"/>
          </p:nvPr>
        </p:nvSpPr>
        <p:spPr/>
        <p:txBody>
          <a:bodyPr/>
          <a:lstStyle>
            <a:lvl1pPr eaLnBrk="0" hangingPunct="0">
              <a:defRPr/>
            </a:lvl1pPr>
          </a:lstStyle>
          <a:p>
            <a:fld id="{A31F94D8-CE6B-3C49-83C2-E5FDF17FA792}" type="slidenum">
              <a:rPr lang="en-US" altLang="en-US"/>
              <a:pPr/>
              <a:t>‹#›</a:t>
            </a:fld>
            <a:endParaRPr lang="en-US" altLang="en-US"/>
          </a:p>
        </p:txBody>
      </p:sp>
    </p:spTree>
    <p:extLst>
      <p:ext uri="{BB962C8B-B14F-4D97-AF65-F5344CB8AC3E}">
        <p14:creationId xmlns:p14="http://schemas.microsoft.com/office/powerpoint/2010/main" val="94231269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x">
  <p:cSld name="25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5472"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473"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758672053"/>
      </p:ext>
    </p:extLst>
  </p:cSld>
  <p:clrMapOvr>
    <a:masterClrMapping/>
  </p:clrMapOvr>
  <p:transition spd="med"/>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x">
  <p:cSld name="30_Blank">
    <p:bg>
      <p:bgPr>
        <a:solidFill>
          <a:schemeClr val="accent3">
            <a:lumOff val="44000"/>
          </a:schemeClr>
        </a:solidFill>
        <a:effectLst/>
      </p:bgPr>
    </p:bg>
    <p:spTree>
      <p:nvGrpSpPr>
        <p:cNvPr id="1" name=""/>
        <p:cNvGrpSpPr/>
        <p:nvPr/>
      </p:nvGrpSpPr>
      <p:grpSpPr>
        <a:xfrm>
          <a:off x="0" y="0"/>
          <a:ext cx="0" cy="0"/>
          <a:chOff x="0" y="0"/>
          <a:chExt cx="0" cy="0"/>
        </a:xfrm>
      </p:grpSpPr>
      <p:sp>
        <p:nvSpPr>
          <p:cNvPr id="548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965429364"/>
      </p:ext>
    </p:extLst>
  </p:cSld>
  <p:clrMapOvr>
    <a:masterClrMapping/>
  </p:clrMapOvr>
  <p:transition spd="med"/>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x">
  <p:cSld name="25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5487"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5488"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48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549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491877"/>
      </p:ext>
    </p:extLst>
  </p:cSld>
  <p:clrMapOvr>
    <a:masterClrMapping/>
  </p:clrMapOvr>
  <p:transition spd="med"/>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x">
  <p:cSld name="25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5497"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549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49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50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967680387"/>
      </p:ext>
    </p:extLst>
  </p:cSld>
  <p:clrMapOvr>
    <a:masterClrMapping/>
  </p:clrMapOvr>
  <p:transition spd="med"/>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tx">
  <p:cSld name="30_Title and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516" name="Title Text"/>
          <p:cNvSpPr txBox="1">
            <a:spLocks noGrp="1"/>
          </p:cNvSpPr>
          <p:nvPr>
            <p:ph type="title"/>
          </p:nvPr>
        </p:nvSpPr>
        <p:spPr>
          <a:xfrm>
            <a:off x="685800" y="381000"/>
            <a:ext cx="7772400" cy="1219200"/>
          </a:xfrm>
          <a:prstGeom prst="rect">
            <a:avLst/>
          </a:prstGeom>
        </p:spPr>
        <p:txBody>
          <a:bodyPr lIns="46037" tIns="46037" rIns="46037" bIns="46037" anchor="ctr"/>
          <a:lstStyle>
            <a:lvl1pPr>
              <a:lnSpc>
                <a:spcPct val="90000"/>
              </a:lnSpc>
              <a:spcBef>
                <a:spcPts val="1000"/>
              </a:spcBef>
              <a:defRPr b="1">
                <a:solidFill>
                  <a:srgbClr val="000000"/>
                </a:solidFill>
              </a:defRPr>
            </a:lvl1pPr>
          </a:lstStyle>
          <a:p>
            <a:r>
              <a:t>Title Text</a:t>
            </a:r>
          </a:p>
        </p:txBody>
      </p:sp>
      <p:sp>
        <p:nvSpPr>
          <p:cNvPr id="5517" name="Body Level One…"/>
          <p:cNvSpPr txBox="1">
            <a:spLocks noGrp="1"/>
          </p:cNvSpPr>
          <p:nvPr>
            <p:ph type="body" idx="1"/>
          </p:nvPr>
        </p:nvSpPr>
        <p:spPr>
          <a:xfrm>
            <a:off x="762000" y="1828800"/>
            <a:ext cx="7620000" cy="4267200"/>
          </a:xfrm>
          <a:prstGeom prst="rect">
            <a:avLst/>
          </a:prstGeom>
        </p:spPr>
        <p:txBody>
          <a:bodyPr>
            <a:normAutofit/>
          </a:bodyPr>
          <a:lstStyle>
            <a:lvl1pPr>
              <a:lnSpc>
                <a:spcPct val="90000"/>
              </a:lnSpc>
              <a:buClr>
                <a:srgbClr val="000000"/>
              </a:buClr>
              <a:buSzPct val="80000"/>
              <a:buChar char="●"/>
              <a:defRPr>
                <a:latin typeface="Arial"/>
                <a:ea typeface="Arial"/>
                <a:cs typeface="Arial"/>
                <a:sym typeface="Arial"/>
              </a:defRPr>
            </a:lvl1pPr>
            <a:lvl2pPr>
              <a:lnSpc>
                <a:spcPct val="90000"/>
              </a:lnSpc>
              <a:buClr>
                <a:srgbClr val="000000"/>
              </a:buClr>
              <a:buSzPct val="80000"/>
              <a:buChar char="–"/>
              <a:defRPr>
                <a:latin typeface="Arial"/>
                <a:ea typeface="Arial"/>
                <a:cs typeface="Arial"/>
                <a:sym typeface="Arial"/>
              </a:defRPr>
            </a:lvl2pPr>
            <a:lvl3pPr>
              <a:lnSpc>
                <a:spcPct val="90000"/>
              </a:lnSpc>
              <a:buClr>
                <a:srgbClr val="000000"/>
              </a:buClr>
              <a:buSzPct val="80000"/>
              <a:buChar char="●"/>
              <a:defRPr>
                <a:latin typeface="Arial"/>
                <a:ea typeface="Arial"/>
                <a:cs typeface="Arial"/>
                <a:sym typeface="Arial"/>
              </a:defRPr>
            </a:lvl3pPr>
            <a:lvl4pPr>
              <a:lnSpc>
                <a:spcPct val="90000"/>
              </a:lnSpc>
              <a:buClr>
                <a:srgbClr val="000000"/>
              </a:buClr>
              <a:buSzPct val="80000"/>
              <a:buChar char="–"/>
              <a:defRPr>
                <a:latin typeface="Arial"/>
                <a:ea typeface="Arial"/>
                <a:cs typeface="Arial"/>
                <a:sym typeface="Arial"/>
              </a:defRPr>
            </a:lvl4pPr>
            <a:lvl5pPr>
              <a:lnSpc>
                <a:spcPct val="90000"/>
              </a:lnSpc>
              <a:buClr>
                <a:srgbClr val="000000"/>
              </a:buClr>
              <a:buSzPct val="80000"/>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518" name="Slide Number"/>
          <p:cNvSpPr txBox="1">
            <a:spLocks noGrp="1"/>
          </p:cNvSpPr>
          <p:nvPr>
            <p:ph type="sldNum" sz="quarter" idx="2"/>
          </p:nvPr>
        </p:nvSpPr>
        <p:spPr>
          <a:xfrm>
            <a:off x="8184544" y="6517545"/>
            <a:ext cx="273657" cy="264256"/>
          </a:xfrm>
          <a:prstGeom prst="rect">
            <a:avLst/>
          </a:prstGeom>
        </p:spPr>
        <p:txBody>
          <a:bodyPr/>
          <a:lstStyle>
            <a:lvl1pPr algn="r">
              <a:spcBef>
                <a:spcPts val="700"/>
              </a:spcBef>
              <a:defRPr sz="1200"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716455103"/>
      </p:ext>
    </p:extLst>
  </p:cSld>
  <p:clrMapOvr>
    <a:masterClrMapping/>
  </p:clrMapOvr>
  <p:transition spd="med"/>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tx">
  <p:cSld name="26_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525"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nSpc>
                <a:spcPct val="90000"/>
              </a:lnSpc>
              <a:spcBef>
                <a:spcPts val="900"/>
              </a:spcBef>
              <a:defRPr sz="4000" b="1" cap="all">
                <a:solidFill>
                  <a:srgbClr val="000000"/>
                </a:solidFill>
              </a:defRPr>
            </a:lvl1pPr>
          </a:lstStyle>
          <a:p>
            <a:r>
              <a:t>Title Text</a:t>
            </a:r>
          </a:p>
        </p:txBody>
      </p:sp>
      <p:sp>
        <p:nvSpPr>
          <p:cNvPr id="5526"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lnSpc>
                <a:spcPct val="90000"/>
              </a:lnSpc>
              <a:spcBef>
                <a:spcPts val="400"/>
              </a:spcBef>
              <a:buSzTx/>
              <a:buNone/>
              <a:defRPr sz="2000">
                <a:latin typeface="Arial"/>
                <a:ea typeface="Arial"/>
                <a:cs typeface="Arial"/>
                <a:sym typeface="Arial"/>
              </a:defRPr>
            </a:lvl1pPr>
            <a:lvl2pPr marL="0" indent="457200">
              <a:lnSpc>
                <a:spcPct val="90000"/>
              </a:lnSpc>
              <a:spcBef>
                <a:spcPts val="400"/>
              </a:spcBef>
              <a:buSzTx/>
              <a:buNone/>
              <a:defRPr sz="2000">
                <a:latin typeface="Arial"/>
                <a:ea typeface="Arial"/>
                <a:cs typeface="Arial"/>
                <a:sym typeface="Arial"/>
              </a:defRPr>
            </a:lvl2pPr>
            <a:lvl3pPr marL="0" indent="914400">
              <a:lnSpc>
                <a:spcPct val="90000"/>
              </a:lnSpc>
              <a:spcBef>
                <a:spcPts val="400"/>
              </a:spcBef>
              <a:buSzTx/>
              <a:buNone/>
              <a:defRPr sz="2000">
                <a:latin typeface="Arial"/>
                <a:ea typeface="Arial"/>
                <a:cs typeface="Arial"/>
                <a:sym typeface="Arial"/>
              </a:defRPr>
            </a:lvl3pPr>
            <a:lvl4pPr marL="0" indent="1371600">
              <a:lnSpc>
                <a:spcPct val="90000"/>
              </a:lnSpc>
              <a:spcBef>
                <a:spcPts val="400"/>
              </a:spcBef>
              <a:buSzTx/>
              <a:buNone/>
              <a:defRPr sz="2000">
                <a:latin typeface="Arial"/>
                <a:ea typeface="Arial"/>
                <a:cs typeface="Arial"/>
                <a:sym typeface="Arial"/>
              </a:defRPr>
            </a:lvl4pPr>
            <a:lvl5pPr marL="0" indent="1828800">
              <a:lnSpc>
                <a:spcPct val="90000"/>
              </a:lnSpc>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527" name="Slide Number"/>
          <p:cNvSpPr txBox="1">
            <a:spLocks noGrp="1"/>
          </p:cNvSpPr>
          <p:nvPr>
            <p:ph type="sldNum" sz="quarter" idx="2"/>
          </p:nvPr>
        </p:nvSpPr>
        <p:spPr>
          <a:xfrm>
            <a:off x="8184544" y="6517545"/>
            <a:ext cx="273657" cy="264256"/>
          </a:xfrm>
          <a:prstGeom prst="rect">
            <a:avLst/>
          </a:prstGeom>
        </p:spPr>
        <p:txBody>
          <a:bodyPr/>
          <a:lstStyle>
            <a:lvl1pPr algn="r">
              <a:spcBef>
                <a:spcPts val="700"/>
              </a:spcBef>
              <a:defRPr sz="1200"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923669540"/>
      </p:ext>
    </p:extLst>
  </p:cSld>
  <p:clrMapOvr>
    <a:masterClrMapping/>
  </p:clrMapOvr>
  <p:transition spd="med"/>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x">
  <p:cSld name="26_Two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534" name="Title Text"/>
          <p:cNvSpPr txBox="1">
            <a:spLocks noGrp="1"/>
          </p:cNvSpPr>
          <p:nvPr>
            <p:ph type="title"/>
          </p:nvPr>
        </p:nvSpPr>
        <p:spPr>
          <a:xfrm>
            <a:off x="685800" y="381000"/>
            <a:ext cx="7772400" cy="1219200"/>
          </a:xfrm>
          <a:prstGeom prst="rect">
            <a:avLst/>
          </a:prstGeom>
        </p:spPr>
        <p:txBody>
          <a:bodyPr lIns="46037" tIns="46037" rIns="46037" bIns="46037" anchor="ctr"/>
          <a:lstStyle>
            <a:lvl1pPr>
              <a:lnSpc>
                <a:spcPct val="90000"/>
              </a:lnSpc>
              <a:spcBef>
                <a:spcPts val="1000"/>
              </a:spcBef>
              <a:defRPr b="1">
                <a:solidFill>
                  <a:srgbClr val="000000"/>
                </a:solidFill>
              </a:defRPr>
            </a:lvl1pPr>
          </a:lstStyle>
          <a:p>
            <a:r>
              <a:t>Title Text</a:t>
            </a:r>
          </a:p>
        </p:txBody>
      </p:sp>
      <p:sp>
        <p:nvSpPr>
          <p:cNvPr id="5535" name="Body Level One…"/>
          <p:cNvSpPr txBox="1">
            <a:spLocks noGrp="1"/>
          </p:cNvSpPr>
          <p:nvPr>
            <p:ph type="body" sz="half" idx="1"/>
          </p:nvPr>
        </p:nvSpPr>
        <p:spPr>
          <a:xfrm>
            <a:off x="762000" y="1828800"/>
            <a:ext cx="3733800" cy="4267200"/>
          </a:xfrm>
          <a:prstGeom prst="rect">
            <a:avLst/>
          </a:prstGeom>
        </p:spPr>
        <p:txBody>
          <a:bodyPr>
            <a:normAutofit/>
          </a:bodyPr>
          <a:lstStyle>
            <a:lvl1pPr>
              <a:lnSpc>
                <a:spcPct val="90000"/>
              </a:lnSpc>
              <a:spcBef>
                <a:spcPts val="600"/>
              </a:spcBef>
              <a:buClr>
                <a:srgbClr val="000000"/>
              </a:buClr>
              <a:buSzPct val="80000"/>
              <a:buChar char="●"/>
              <a:defRPr sz="2800">
                <a:latin typeface="Arial"/>
                <a:ea typeface="Arial"/>
                <a:cs typeface="Arial"/>
                <a:sym typeface="Arial"/>
              </a:defRPr>
            </a:lvl1pPr>
            <a:lvl2pPr marL="790575" indent="-333375">
              <a:lnSpc>
                <a:spcPct val="90000"/>
              </a:lnSpc>
              <a:spcBef>
                <a:spcPts val="600"/>
              </a:spcBef>
              <a:buClr>
                <a:srgbClr val="000000"/>
              </a:buClr>
              <a:buSzPct val="80000"/>
              <a:buChar char="–"/>
              <a:defRPr sz="2800">
                <a:latin typeface="Arial"/>
                <a:ea typeface="Arial"/>
                <a:cs typeface="Arial"/>
                <a:sym typeface="Arial"/>
              </a:defRPr>
            </a:lvl2pPr>
            <a:lvl3pPr marL="1234439" indent="-320039">
              <a:lnSpc>
                <a:spcPct val="90000"/>
              </a:lnSpc>
              <a:spcBef>
                <a:spcPts val="600"/>
              </a:spcBef>
              <a:buClr>
                <a:srgbClr val="000000"/>
              </a:buClr>
              <a:buSzPct val="80000"/>
              <a:buChar char="●"/>
              <a:defRPr sz="2800">
                <a:latin typeface="Arial"/>
                <a:ea typeface="Arial"/>
                <a:cs typeface="Arial"/>
                <a:sym typeface="Arial"/>
              </a:defRPr>
            </a:lvl3pPr>
            <a:lvl4pPr marL="1727200" indent="-355600">
              <a:lnSpc>
                <a:spcPct val="90000"/>
              </a:lnSpc>
              <a:spcBef>
                <a:spcPts val="600"/>
              </a:spcBef>
              <a:buClr>
                <a:srgbClr val="000000"/>
              </a:buClr>
              <a:buSzPct val="80000"/>
              <a:buChar char="–"/>
              <a:defRPr sz="2800">
                <a:latin typeface="Arial"/>
                <a:ea typeface="Arial"/>
                <a:cs typeface="Arial"/>
                <a:sym typeface="Arial"/>
              </a:defRPr>
            </a:lvl4pPr>
            <a:lvl5pPr marL="2184400" indent="-355600">
              <a:lnSpc>
                <a:spcPct val="90000"/>
              </a:lnSpc>
              <a:spcBef>
                <a:spcPts val="600"/>
              </a:spcBef>
              <a:buClr>
                <a:srgbClr val="000000"/>
              </a:buClr>
              <a:buSzPct val="80000"/>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536" name="Slide Number"/>
          <p:cNvSpPr txBox="1">
            <a:spLocks noGrp="1"/>
          </p:cNvSpPr>
          <p:nvPr>
            <p:ph type="sldNum" sz="quarter" idx="2"/>
          </p:nvPr>
        </p:nvSpPr>
        <p:spPr>
          <a:xfrm>
            <a:off x="8184544" y="6517545"/>
            <a:ext cx="273657" cy="264256"/>
          </a:xfrm>
          <a:prstGeom prst="rect">
            <a:avLst/>
          </a:prstGeom>
        </p:spPr>
        <p:txBody>
          <a:bodyPr/>
          <a:lstStyle>
            <a:lvl1pPr algn="r">
              <a:spcBef>
                <a:spcPts val="700"/>
              </a:spcBef>
              <a:defRPr sz="1200"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574383986"/>
      </p:ext>
    </p:extLst>
  </p:cSld>
  <p:clrMapOvr>
    <a:masterClrMapping/>
  </p:clrMapOvr>
  <p:transition spd="med"/>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tx">
  <p:cSld name="26_Comparis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543" name="Title Text"/>
          <p:cNvSpPr txBox="1">
            <a:spLocks noGrp="1"/>
          </p:cNvSpPr>
          <p:nvPr>
            <p:ph type="title"/>
          </p:nvPr>
        </p:nvSpPr>
        <p:spPr>
          <a:xfrm>
            <a:off x="457200" y="274638"/>
            <a:ext cx="8229600" cy="1143001"/>
          </a:xfrm>
          <a:prstGeom prst="rect">
            <a:avLst/>
          </a:prstGeom>
        </p:spPr>
        <p:txBody>
          <a:bodyPr lIns="46037" tIns="46037" rIns="46037" bIns="46037" anchor="ctr"/>
          <a:lstStyle>
            <a:lvl1pPr>
              <a:lnSpc>
                <a:spcPct val="90000"/>
              </a:lnSpc>
              <a:spcBef>
                <a:spcPts val="1000"/>
              </a:spcBef>
              <a:defRPr b="1">
                <a:solidFill>
                  <a:srgbClr val="000000"/>
                </a:solidFill>
              </a:defRPr>
            </a:lvl1pPr>
          </a:lstStyle>
          <a:p>
            <a:r>
              <a:t>Title Text</a:t>
            </a:r>
          </a:p>
        </p:txBody>
      </p:sp>
      <p:sp>
        <p:nvSpPr>
          <p:cNvPr id="554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lnSpc>
                <a:spcPct val="90000"/>
              </a:lnSpc>
              <a:spcBef>
                <a:spcPts val="500"/>
              </a:spcBef>
              <a:buSzTx/>
              <a:buNone/>
              <a:defRPr sz="2400" b="1">
                <a:latin typeface="Arial"/>
                <a:ea typeface="Arial"/>
                <a:cs typeface="Arial"/>
                <a:sym typeface="Arial"/>
              </a:defRPr>
            </a:lvl1pPr>
            <a:lvl2pPr marL="0" indent="457200">
              <a:lnSpc>
                <a:spcPct val="90000"/>
              </a:lnSpc>
              <a:spcBef>
                <a:spcPts val="500"/>
              </a:spcBef>
              <a:buSzTx/>
              <a:buNone/>
              <a:defRPr sz="2400" b="1">
                <a:latin typeface="Arial"/>
                <a:ea typeface="Arial"/>
                <a:cs typeface="Arial"/>
                <a:sym typeface="Arial"/>
              </a:defRPr>
            </a:lvl2pPr>
            <a:lvl3pPr marL="0" indent="914400">
              <a:lnSpc>
                <a:spcPct val="90000"/>
              </a:lnSpc>
              <a:spcBef>
                <a:spcPts val="500"/>
              </a:spcBef>
              <a:buSzTx/>
              <a:buNone/>
              <a:defRPr sz="2400" b="1">
                <a:latin typeface="Arial"/>
                <a:ea typeface="Arial"/>
                <a:cs typeface="Arial"/>
                <a:sym typeface="Arial"/>
              </a:defRPr>
            </a:lvl3pPr>
            <a:lvl4pPr marL="0" indent="1371600">
              <a:lnSpc>
                <a:spcPct val="90000"/>
              </a:lnSpc>
              <a:spcBef>
                <a:spcPts val="500"/>
              </a:spcBef>
              <a:buSzTx/>
              <a:buNone/>
              <a:defRPr sz="2400" b="1">
                <a:latin typeface="Arial"/>
                <a:ea typeface="Arial"/>
                <a:cs typeface="Arial"/>
                <a:sym typeface="Arial"/>
              </a:defRPr>
            </a:lvl4pPr>
            <a:lvl5pPr marL="0" indent="1828800">
              <a:lnSpc>
                <a:spcPct val="90000"/>
              </a:lnSpc>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54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lnSpc>
                <a:spcPct val="90000"/>
              </a:lnSpc>
              <a:spcBef>
                <a:spcPts val="500"/>
              </a:spcBef>
              <a:buSzTx/>
              <a:buNone/>
              <a:defRPr sz="2400" b="1">
                <a:latin typeface="Arial"/>
                <a:ea typeface="Arial"/>
                <a:cs typeface="Arial"/>
                <a:sym typeface="Arial"/>
              </a:defRPr>
            </a:pPr>
            <a:endParaRPr/>
          </a:p>
        </p:txBody>
      </p:sp>
      <p:sp>
        <p:nvSpPr>
          <p:cNvPr id="5546" name="Slide Number"/>
          <p:cNvSpPr txBox="1">
            <a:spLocks noGrp="1"/>
          </p:cNvSpPr>
          <p:nvPr>
            <p:ph type="sldNum" sz="quarter" idx="2"/>
          </p:nvPr>
        </p:nvSpPr>
        <p:spPr>
          <a:xfrm>
            <a:off x="8184544" y="6517545"/>
            <a:ext cx="273657" cy="264256"/>
          </a:xfrm>
          <a:prstGeom prst="rect">
            <a:avLst/>
          </a:prstGeom>
        </p:spPr>
        <p:txBody>
          <a:bodyPr/>
          <a:lstStyle>
            <a:lvl1pPr algn="r">
              <a:spcBef>
                <a:spcPts val="700"/>
              </a:spcBef>
              <a:defRPr sz="1200"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40008774"/>
      </p:ext>
    </p:extLst>
  </p:cSld>
  <p:clrMapOvr>
    <a:masterClrMapping/>
  </p:clrMapOvr>
  <p:transition spd="med"/>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tx">
  <p:cSld name="26_Title Only">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553" name="Title Text"/>
          <p:cNvSpPr txBox="1">
            <a:spLocks noGrp="1"/>
          </p:cNvSpPr>
          <p:nvPr>
            <p:ph type="title"/>
          </p:nvPr>
        </p:nvSpPr>
        <p:spPr>
          <a:xfrm>
            <a:off x="685800" y="381000"/>
            <a:ext cx="7772400" cy="1219200"/>
          </a:xfrm>
          <a:prstGeom prst="rect">
            <a:avLst/>
          </a:prstGeom>
        </p:spPr>
        <p:txBody>
          <a:bodyPr lIns="46037" tIns="46037" rIns="46037" bIns="46037" anchor="ctr"/>
          <a:lstStyle>
            <a:lvl1pPr>
              <a:lnSpc>
                <a:spcPct val="90000"/>
              </a:lnSpc>
              <a:spcBef>
                <a:spcPts val="1000"/>
              </a:spcBef>
              <a:defRPr b="1">
                <a:solidFill>
                  <a:srgbClr val="000000"/>
                </a:solidFill>
              </a:defRPr>
            </a:lvl1pPr>
          </a:lstStyle>
          <a:p>
            <a:r>
              <a:t>Title Text</a:t>
            </a:r>
          </a:p>
        </p:txBody>
      </p:sp>
      <p:sp>
        <p:nvSpPr>
          <p:cNvPr id="5554" name="Slide Number"/>
          <p:cNvSpPr txBox="1">
            <a:spLocks noGrp="1"/>
          </p:cNvSpPr>
          <p:nvPr>
            <p:ph type="sldNum" sz="quarter" idx="2"/>
          </p:nvPr>
        </p:nvSpPr>
        <p:spPr>
          <a:xfrm>
            <a:off x="8184544" y="6517545"/>
            <a:ext cx="273657" cy="264256"/>
          </a:xfrm>
          <a:prstGeom prst="rect">
            <a:avLst/>
          </a:prstGeom>
        </p:spPr>
        <p:txBody>
          <a:bodyPr/>
          <a:lstStyle>
            <a:lvl1pPr algn="r">
              <a:spcBef>
                <a:spcPts val="700"/>
              </a:spcBef>
              <a:defRPr sz="1200"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551905"/>
      </p:ext>
    </p:extLst>
  </p:cSld>
  <p:clrMapOvr>
    <a:masterClrMapping/>
  </p:clrMapOvr>
  <p:transition spd="med"/>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x">
  <p:cSld name="31_Blank">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561" name="Slide Number"/>
          <p:cNvSpPr txBox="1">
            <a:spLocks noGrp="1"/>
          </p:cNvSpPr>
          <p:nvPr>
            <p:ph type="sldNum" sz="quarter" idx="2"/>
          </p:nvPr>
        </p:nvSpPr>
        <p:spPr>
          <a:xfrm>
            <a:off x="8184544" y="6517545"/>
            <a:ext cx="273657" cy="264256"/>
          </a:xfrm>
          <a:prstGeom prst="rect">
            <a:avLst/>
          </a:prstGeom>
        </p:spPr>
        <p:txBody>
          <a:bodyPr/>
          <a:lstStyle>
            <a:lvl1pPr algn="r">
              <a:spcBef>
                <a:spcPts val="700"/>
              </a:spcBef>
              <a:defRPr sz="1200"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72220116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52EFDF50-CCF4-1141-A83C-D3B1AC75D3B0}"/>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28">
            <a:extLst>
              <a:ext uri="{FF2B5EF4-FFF2-40B4-BE49-F238E27FC236}">
                <a16:creationId xmlns:a16="http://schemas.microsoft.com/office/drawing/2014/main" id="{2C7E79A5-9C02-8B43-A806-71FFC931679D}"/>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29">
            <a:extLst>
              <a:ext uri="{FF2B5EF4-FFF2-40B4-BE49-F238E27FC236}">
                <a16:creationId xmlns:a16="http://schemas.microsoft.com/office/drawing/2014/main" id="{F5803E98-EC06-5946-87B8-FA3EB1D951E3}"/>
              </a:ext>
            </a:extLst>
          </p:cNvPr>
          <p:cNvSpPr>
            <a:spLocks noGrp="1" noChangeArrowheads="1"/>
          </p:cNvSpPr>
          <p:nvPr>
            <p:ph type="sldNum" sz="quarter" idx="12"/>
          </p:nvPr>
        </p:nvSpPr>
        <p:spPr/>
        <p:txBody>
          <a:bodyPr/>
          <a:lstStyle>
            <a:lvl1pPr eaLnBrk="0" hangingPunct="0">
              <a:defRPr/>
            </a:lvl1pPr>
          </a:lstStyle>
          <a:p>
            <a:fld id="{629FDA85-34B1-9241-81B9-2ED51A7631B1}" type="slidenum">
              <a:rPr lang="en-US" altLang="en-US"/>
              <a:pPr/>
              <a:t>‹#›</a:t>
            </a:fld>
            <a:endParaRPr lang="en-US" altLang="en-US"/>
          </a:p>
        </p:txBody>
      </p:sp>
    </p:spTree>
    <p:extLst>
      <p:ext uri="{BB962C8B-B14F-4D97-AF65-F5344CB8AC3E}">
        <p14:creationId xmlns:p14="http://schemas.microsoft.com/office/powerpoint/2010/main" val="195132569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x">
  <p:cSld name="26_Content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568" name="Title Text"/>
          <p:cNvSpPr txBox="1">
            <a:spLocks noGrp="1"/>
          </p:cNvSpPr>
          <p:nvPr>
            <p:ph type="title"/>
          </p:nvPr>
        </p:nvSpPr>
        <p:spPr>
          <a:xfrm>
            <a:off x="457200" y="273050"/>
            <a:ext cx="3008314" cy="1162050"/>
          </a:xfrm>
          <a:prstGeom prst="rect">
            <a:avLst/>
          </a:prstGeom>
        </p:spPr>
        <p:txBody>
          <a:bodyPr lIns="46037" tIns="46037" rIns="46037" bIns="46037"/>
          <a:lstStyle>
            <a:lvl1pPr>
              <a:lnSpc>
                <a:spcPct val="90000"/>
              </a:lnSpc>
              <a:spcBef>
                <a:spcPts val="400"/>
              </a:spcBef>
              <a:defRPr sz="2000" b="1">
                <a:solidFill>
                  <a:srgbClr val="000000"/>
                </a:solidFill>
              </a:defRPr>
            </a:lvl1pPr>
          </a:lstStyle>
          <a:p>
            <a:r>
              <a:t>Title Text</a:t>
            </a:r>
          </a:p>
        </p:txBody>
      </p:sp>
      <p:sp>
        <p:nvSpPr>
          <p:cNvPr id="5569" name="Body Level One…"/>
          <p:cNvSpPr txBox="1">
            <a:spLocks noGrp="1"/>
          </p:cNvSpPr>
          <p:nvPr>
            <p:ph type="body" idx="1"/>
          </p:nvPr>
        </p:nvSpPr>
        <p:spPr>
          <a:xfrm>
            <a:off x="3575050" y="273050"/>
            <a:ext cx="5111750" cy="5853113"/>
          </a:xfrm>
          <a:prstGeom prst="rect">
            <a:avLst/>
          </a:prstGeom>
        </p:spPr>
        <p:txBody>
          <a:bodyPr>
            <a:normAutofit/>
          </a:bodyPr>
          <a:lstStyle>
            <a:lvl1pPr>
              <a:lnSpc>
                <a:spcPct val="90000"/>
              </a:lnSpc>
              <a:buClr>
                <a:srgbClr val="000000"/>
              </a:buClr>
              <a:buSzPct val="80000"/>
              <a:buChar char="●"/>
              <a:defRPr>
                <a:latin typeface="Arial"/>
                <a:ea typeface="Arial"/>
                <a:cs typeface="Arial"/>
                <a:sym typeface="Arial"/>
              </a:defRPr>
            </a:lvl1pPr>
            <a:lvl2pPr>
              <a:lnSpc>
                <a:spcPct val="90000"/>
              </a:lnSpc>
              <a:buClr>
                <a:srgbClr val="000000"/>
              </a:buClr>
              <a:buSzPct val="80000"/>
              <a:buChar char="–"/>
              <a:defRPr>
                <a:latin typeface="Arial"/>
                <a:ea typeface="Arial"/>
                <a:cs typeface="Arial"/>
                <a:sym typeface="Arial"/>
              </a:defRPr>
            </a:lvl2pPr>
            <a:lvl3pPr>
              <a:lnSpc>
                <a:spcPct val="90000"/>
              </a:lnSpc>
              <a:buClr>
                <a:srgbClr val="000000"/>
              </a:buClr>
              <a:buSzPct val="80000"/>
              <a:buChar char="●"/>
              <a:defRPr>
                <a:latin typeface="Arial"/>
                <a:ea typeface="Arial"/>
                <a:cs typeface="Arial"/>
                <a:sym typeface="Arial"/>
              </a:defRPr>
            </a:lvl3pPr>
            <a:lvl4pPr>
              <a:lnSpc>
                <a:spcPct val="90000"/>
              </a:lnSpc>
              <a:buClr>
                <a:srgbClr val="000000"/>
              </a:buClr>
              <a:buSzPct val="80000"/>
              <a:buChar char="–"/>
              <a:defRPr>
                <a:latin typeface="Arial"/>
                <a:ea typeface="Arial"/>
                <a:cs typeface="Arial"/>
                <a:sym typeface="Arial"/>
              </a:defRPr>
            </a:lvl4pPr>
            <a:lvl5pPr>
              <a:lnSpc>
                <a:spcPct val="90000"/>
              </a:lnSpc>
              <a:buClr>
                <a:srgbClr val="000000"/>
              </a:buClr>
              <a:buSzPct val="80000"/>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57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lnSpc>
                <a:spcPct val="90000"/>
              </a:lnSpc>
              <a:spcBef>
                <a:spcPts val="300"/>
              </a:spcBef>
              <a:buSzTx/>
              <a:buNone/>
              <a:defRPr sz="1400">
                <a:latin typeface="Arial"/>
                <a:ea typeface="Arial"/>
                <a:cs typeface="Arial"/>
                <a:sym typeface="Arial"/>
              </a:defRPr>
            </a:pPr>
            <a:endParaRPr/>
          </a:p>
        </p:txBody>
      </p:sp>
      <p:sp>
        <p:nvSpPr>
          <p:cNvPr id="5571" name="Slide Number"/>
          <p:cNvSpPr txBox="1">
            <a:spLocks noGrp="1"/>
          </p:cNvSpPr>
          <p:nvPr>
            <p:ph type="sldNum" sz="quarter" idx="2"/>
          </p:nvPr>
        </p:nvSpPr>
        <p:spPr>
          <a:xfrm>
            <a:off x="8184544" y="6517545"/>
            <a:ext cx="273657" cy="264256"/>
          </a:xfrm>
          <a:prstGeom prst="rect">
            <a:avLst/>
          </a:prstGeom>
        </p:spPr>
        <p:txBody>
          <a:bodyPr/>
          <a:lstStyle>
            <a:lvl1pPr algn="r">
              <a:spcBef>
                <a:spcPts val="700"/>
              </a:spcBef>
              <a:defRPr sz="1200"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067321135"/>
      </p:ext>
    </p:extLst>
  </p:cSld>
  <p:clrMapOvr>
    <a:masterClrMapping/>
  </p:clrMapOvr>
  <p:transition spd="med"/>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x">
  <p:cSld name="26_Pictur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578" name="Title Text"/>
          <p:cNvSpPr txBox="1">
            <a:spLocks noGrp="1"/>
          </p:cNvSpPr>
          <p:nvPr>
            <p:ph type="title"/>
          </p:nvPr>
        </p:nvSpPr>
        <p:spPr>
          <a:xfrm>
            <a:off x="1792288" y="4800600"/>
            <a:ext cx="5486401" cy="566738"/>
          </a:xfrm>
          <a:prstGeom prst="rect">
            <a:avLst/>
          </a:prstGeom>
        </p:spPr>
        <p:txBody>
          <a:bodyPr lIns="46037" tIns="46037" rIns="46037" bIns="46037"/>
          <a:lstStyle>
            <a:lvl1pPr>
              <a:lnSpc>
                <a:spcPct val="90000"/>
              </a:lnSpc>
              <a:spcBef>
                <a:spcPts val="400"/>
              </a:spcBef>
              <a:defRPr sz="2000" b="1">
                <a:solidFill>
                  <a:srgbClr val="000000"/>
                </a:solidFill>
              </a:defRPr>
            </a:lvl1pPr>
          </a:lstStyle>
          <a:p>
            <a:r>
              <a:t>Title Text</a:t>
            </a:r>
          </a:p>
        </p:txBody>
      </p:sp>
      <p:sp>
        <p:nvSpPr>
          <p:cNvPr id="5579"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580"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lnSpc>
                <a:spcPct val="90000"/>
              </a:lnSpc>
              <a:spcBef>
                <a:spcPts val="300"/>
              </a:spcBef>
              <a:buSzTx/>
              <a:buNone/>
              <a:defRPr sz="1400">
                <a:latin typeface="Arial"/>
                <a:ea typeface="Arial"/>
                <a:cs typeface="Arial"/>
                <a:sym typeface="Arial"/>
              </a:defRPr>
            </a:lvl1pPr>
            <a:lvl2pPr marL="0" indent="457200">
              <a:lnSpc>
                <a:spcPct val="90000"/>
              </a:lnSpc>
              <a:spcBef>
                <a:spcPts val="300"/>
              </a:spcBef>
              <a:buSzTx/>
              <a:buNone/>
              <a:defRPr sz="1400">
                <a:latin typeface="Arial"/>
                <a:ea typeface="Arial"/>
                <a:cs typeface="Arial"/>
                <a:sym typeface="Arial"/>
              </a:defRPr>
            </a:lvl2pPr>
            <a:lvl3pPr marL="0" indent="914400">
              <a:lnSpc>
                <a:spcPct val="90000"/>
              </a:lnSpc>
              <a:spcBef>
                <a:spcPts val="300"/>
              </a:spcBef>
              <a:buSzTx/>
              <a:buNone/>
              <a:defRPr sz="1400">
                <a:latin typeface="Arial"/>
                <a:ea typeface="Arial"/>
                <a:cs typeface="Arial"/>
                <a:sym typeface="Arial"/>
              </a:defRPr>
            </a:lvl3pPr>
            <a:lvl4pPr marL="0" indent="1371600">
              <a:lnSpc>
                <a:spcPct val="90000"/>
              </a:lnSpc>
              <a:spcBef>
                <a:spcPts val="300"/>
              </a:spcBef>
              <a:buSzTx/>
              <a:buNone/>
              <a:defRPr sz="1400">
                <a:latin typeface="Arial"/>
                <a:ea typeface="Arial"/>
                <a:cs typeface="Arial"/>
                <a:sym typeface="Arial"/>
              </a:defRPr>
            </a:lvl4pPr>
            <a:lvl5pPr marL="0" indent="1828800">
              <a:lnSpc>
                <a:spcPct val="90000"/>
              </a:lnSpc>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581" name="Slide Number"/>
          <p:cNvSpPr txBox="1">
            <a:spLocks noGrp="1"/>
          </p:cNvSpPr>
          <p:nvPr>
            <p:ph type="sldNum" sz="quarter" idx="2"/>
          </p:nvPr>
        </p:nvSpPr>
        <p:spPr>
          <a:xfrm>
            <a:off x="8184544" y="6517545"/>
            <a:ext cx="273657" cy="264256"/>
          </a:xfrm>
          <a:prstGeom prst="rect">
            <a:avLst/>
          </a:prstGeom>
        </p:spPr>
        <p:txBody>
          <a:bodyPr/>
          <a:lstStyle>
            <a:lvl1pPr algn="r">
              <a:spcBef>
                <a:spcPts val="700"/>
              </a:spcBef>
              <a:defRPr sz="1200"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091236663"/>
      </p:ext>
    </p:extLst>
  </p:cSld>
  <p:clrMapOvr>
    <a:masterClrMapping/>
  </p:clrMapOvr>
  <p:transition spd="med"/>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x">
  <p:cSld name="35_Title Slide">
    <p:bg>
      <p:bgPr>
        <a:solidFill>
          <a:srgbClr val="000000"/>
        </a:solidFill>
        <a:effectLst/>
      </p:bgPr>
    </p:bg>
    <p:spTree>
      <p:nvGrpSpPr>
        <p:cNvPr id="1" name=""/>
        <p:cNvGrpSpPr/>
        <p:nvPr/>
      </p:nvGrpSpPr>
      <p:grpSpPr>
        <a:xfrm>
          <a:off x="0" y="0"/>
          <a:ext cx="0" cy="0"/>
          <a:chOff x="0" y="0"/>
          <a:chExt cx="0" cy="0"/>
        </a:xfrm>
      </p:grpSpPr>
      <p:sp>
        <p:nvSpPr>
          <p:cNvPr id="5588" name="Title Text"/>
          <p:cNvSpPr txBox="1">
            <a:spLocks noGrp="1"/>
          </p:cNvSpPr>
          <p:nvPr>
            <p:ph type="title"/>
          </p:nvPr>
        </p:nvSpPr>
        <p:spPr>
          <a:xfrm>
            <a:off x="422030" y="1371600"/>
            <a:ext cx="8229601" cy="1828800"/>
          </a:xfrm>
          <a:prstGeom prst="rect">
            <a:avLst/>
          </a:prstGeom>
        </p:spPr>
        <p:txBody>
          <a:bodyPr lIns="0" tIns="0" rIns="0" bIns="0"/>
          <a:lstStyle>
            <a:lvl1pPr algn="ctr">
              <a:defRPr sz="4800" b="1" cap="all">
                <a:gradFill flip="none" rotWithShape="1">
                  <a:gsLst>
                    <a:gs pos="0">
                      <a:srgbClr val="8CABDE"/>
                    </a:gs>
                    <a:gs pos="73000">
                      <a:srgbClr val="8CABDE"/>
                    </a:gs>
                    <a:gs pos="100000">
                      <a:srgbClr val="749CD9"/>
                    </a:gs>
                  </a:gsLst>
                  <a:lin ang="4800000" scaled="0"/>
                </a:gradFill>
                <a:effectLst>
                  <a:outerShdw blurRad="127000" dist="200000" dir="2700000" rotWithShape="0">
                    <a:srgbClr val="000000">
                      <a:alpha val="30000"/>
                    </a:srgbClr>
                  </a:outerShdw>
                </a:effectLst>
                <a:latin typeface="Lucida Sans"/>
                <a:ea typeface="Lucida Sans"/>
                <a:cs typeface="Lucida Sans"/>
                <a:sym typeface="Lucida Sans"/>
              </a:defRPr>
            </a:lvl1pPr>
          </a:lstStyle>
          <a:p>
            <a:r>
              <a:t>Title Text</a:t>
            </a:r>
          </a:p>
        </p:txBody>
      </p:sp>
      <p:sp>
        <p:nvSpPr>
          <p:cNvPr id="5589" name="Body Level One…"/>
          <p:cNvSpPr txBox="1">
            <a:spLocks noGrp="1"/>
          </p:cNvSpPr>
          <p:nvPr>
            <p:ph type="body" sz="quarter" idx="1"/>
          </p:nvPr>
        </p:nvSpPr>
        <p:spPr>
          <a:xfrm>
            <a:off x="1371600" y="3331698"/>
            <a:ext cx="6400800" cy="1752601"/>
          </a:xfrm>
          <a:prstGeom prst="rect">
            <a:avLst/>
          </a:prstGeom>
        </p:spPr>
        <p:txBody>
          <a:bodyPr>
            <a:normAutofit/>
          </a:bodyPr>
          <a:lstStyle>
            <a:lvl1pPr marL="0" indent="0" algn="ctr">
              <a:spcBef>
                <a:spcPts val="600"/>
              </a:spcBef>
              <a:buSzTx/>
              <a:buNone/>
              <a:defRPr sz="2800">
                <a:solidFill>
                  <a:schemeClr val="accent3">
                    <a:lumOff val="44000"/>
                  </a:schemeClr>
                </a:solidFill>
                <a:latin typeface="Book Antiqua"/>
                <a:ea typeface="Book Antiqua"/>
                <a:cs typeface="Book Antiqua"/>
                <a:sym typeface="Book Antiqua"/>
              </a:defRPr>
            </a:lvl1pPr>
            <a:lvl2pPr marL="0" indent="457200" algn="ctr">
              <a:spcBef>
                <a:spcPts val="600"/>
              </a:spcBef>
              <a:buSzTx/>
              <a:buNone/>
              <a:defRPr sz="2800">
                <a:solidFill>
                  <a:schemeClr val="accent3">
                    <a:lumOff val="44000"/>
                  </a:schemeClr>
                </a:solidFill>
                <a:latin typeface="Book Antiqua"/>
                <a:ea typeface="Book Antiqua"/>
                <a:cs typeface="Book Antiqua"/>
                <a:sym typeface="Book Antiqua"/>
              </a:defRPr>
            </a:lvl2pPr>
            <a:lvl3pPr marL="0" indent="914400" algn="ctr">
              <a:spcBef>
                <a:spcPts val="600"/>
              </a:spcBef>
              <a:buSzTx/>
              <a:buNone/>
              <a:defRPr sz="2800">
                <a:solidFill>
                  <a:schemeClr val="accent3">
                    <a:lumOff val="44000"/>
                  </a:schemeClr>
                </a:solidFill>
                <a:latin typeface="Book Antiqua"/>
                <a:ea typeface="Book Antiqua"/>
                <a:cs typeface="Book Antiqua"/>
                <a:sym typeface="Book Antiqua"/>
              </a:defRPr>
            </a:lvl3pPr>
            <a:lvl4pPr marL="0" indent="1371600" algn="ctr">
              <a:spcBef>
                <a:spcPts val="600"/>
              </a:spcBef>
              <a:buSzTx/>
              <a:buNone/>
              <a:defRPr sz="2800">
                <a:solidFill>
                  <a:schemeClr val="accent3">
                    <a:lumOff val="44000"/>
                  </a:schemeClr>
                </a:solidFill>
                <a:latin typeface="Book Antiqua"/>
                <a:ea typeface="Book Antiqua"/>
                <a:cs typeface="Book Antiqua"/>
                <a:sym typeface="Book Antiqua"/>
              </a:defRPr>
            </a:lvl4pPr>
            <a:lvl5pPr marL="0" indent="1828800" algn="ctr">
              <a:spcBef>
                <a:spcPts val="600"/>
              </a:spcBef>
              <a:buSzTx/>
              <a:buNone/>
              <a:defRPr sz="2800">
                <a:solidFill>
                  <a:schemeClr val="accent3">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90" name="Slide Number"/>
          <p:cNvSpPr txBox="1">
            <a:spLocks noGrp="1"/>
          </p:cNvSpPr>
          <p:nvPr>
            <p:ph type="sldNum" sz="quarter" idx="2"/>
          </p:nvPr>
        </p:nvSpPr>
        <p:spPr>
          <a:xfrm>
            <a:off x="8504584" y="6608985"/>
            <a:ext cx="182217" cy="172816"/>
          </a:xfrm>
          <a:prstGeom prst="rect">
            <a:avLst/>
          </a:prstGeom>
        </p:spPr>
        <p:txBody>
          <a:bodyPr lIns="0" tIns="0" rIns="0" bIns="0"/>
          <a:lstStyle>
            <a:lvl1pPr algn="r">
              <a:defRPr sz="1200" b="1">
                <a:solidFill>
                  <a:srgbClr val="BCBCBC"/>
                </a:solidFill>
              </a:defRPr>
            </a:lvl1pPr>
          </a:lstStyle>
          <a:p>
            <a:fld id="{86CB4B4D-7CA3-9044-876B-883B54F8677D}" type="slidenum">
              <a:rPr/>
              <a:pPr/>
              <a:t>‹#›</a:t>
            </a:fld>
            <a:endParaRPr/>
          </a:p>
        </p:txBody>
      </p:sp>
    </p:spTree>
    <p:extLst>
      <p:ext uri="{BB962C8B-B14F-4D97-AF65-F5344CB8AC3E}">
        <p14:creationId xmlns:p14="http://schemas.microsoft.com/office/powerpoint/2010/main" val="3351240823"/>
      </p:ext>
    </p:extLst>
  </p:cSld>
  <p:clrMapOvr>
    <a:masterClrMapping/>
  </p:clrMapOvr>
  <p:transition spd="med"/>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x">
  <p:cSld name="31_Title and Content">
    <p:bg>
      <p:bgPr>
        <a:solidFill>
          <a:srgbClr val="000000"/>
        </a:solidFill>
        <a:effectLst/>
      </p:bgPr>
    </p:bg>
    <p:spTree>
      <p:nvGrpSpPr>
        <p:cNvPr id="1" name=""/>
        <p:cNvGrpSpPr/>
        <p:nvPr/>
      </p:nvGrpSpPr>
      <p:grpSpPr>
        <a:xfrm>
          <a:off x="0" y="0"/>
          <a:ext cx="0" cy="0"/>
          <a:chOff x="0" y="0"/>
          <a:chExt cx="0" cy="0"/>
        </a:xfrm>
      </p:grpSpPr>
      <p:sp>
        <p:nvSpPr>
          <p:cNvPr id="5597" name="Title Text"/>
          <p:cNvSpPr txBox="1">
            <a:spLocks noGrp="1"/>
          </p:cNvSpPr>
          <p:nvPr>
            <p:ph type="title"/>
          </p:nvPr>
        </p:nvSpPr>
        <p:spPr>
          <a:xfrm>
            <a:off x="457200" y="274638"/>
            <a:ext cx="8229600" cy="1143001"/>
          </a:xfrm>
          <a:prstGeom prst="rect">
            <a:avLst/>
          </a:prstGeom>
        </p:spPr>
        <p:txBody>
          <a:bodyPr anchor="ctr"/>
          <a:lstStyle>
            <a:lvl1pPr algn="ctr">
              <a:defRPr sz="4100" b="1">
                <a:gradFill flip="none" rotWithShape="1">
                  <a:gsLst>
                    <a:gs pos="0">
                      <a:srgbClr val="8CABDE"/>
                    </a:gs>
                    <a:gs pos="73000">
                      <a:srgbClr val="8CABDE"/>
                    </a:gs>
                    <a:gs pos="100000">
                      <a:srgbClr val="749CD9"/>
                    </a:gs>
                  </a:gsLst>
                  <a:lin ang="4800000" scaled="0"/>
                </a:gra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5598" name="Body Level One…"/>
          <p:cNvSpPr txBox="1">
            <a:spLocks noGrp="1"/>
          </p:cNvSpPr>
          <p:nvPr>
            <p:ph type="body" idx="1"/>
          </p:nvPr>
        </p:nvSpPr>
        <p:spPr>
          <a:xfrm>
            <a:off x="457200" y="1600200"/>
            <a:ext cx="8229600" cy="4708525"/>
          </a:xfrm>
          <a:prstGeom prst="rect">
            <a:avLst/>
          </a:prstGeom>
        </p:spPr>
        <p:txBody>
          <a:bodyPr>
            <a:normAutofit/>
          </a:bodyPr>
          <a:lstStyle>
            <a:lvl1pPr marL="547687" indent="-411162">
              <a:spcBef>
                <a:spcPts val="600"/>
              </a:spcBef>
              <a:buClr>
                <a:srgbClr val="F9F9F9"/>
              </a:buClr>
              <a:buSzPct val="65000"/>
              <a:buChar char=""/>
              <a:defRPr sz="2800">
                <a:solidFill>
                  <a:schemeClr val="accent3">
                    <a:lumOff val="44000"/>
                  </a:schemeClr>
                </a:solidFill>
                <a:latin typeface="Book Antiqua"/>
                <a:ea typeface="Book Antiqua"/>
                <a:cs typeface="Book Antiqua"/>
                <a:sym typeface="Book Antiqua"/>
              </a:defRPr>
            </a:lvl1pPr>
            <a:lvl2pPr marL="915458" indent="-329670">
              <a:spcBef>
                <a:spcPts val="600"/>
              </a:spcBef>
              <a:buClr>
                <a:srgbClr val="F9F9F9"/>
              </a:buClr>
              <a:buSzPct val="80000"/>
              <a:buChar char="◼"/>
              <a:defRPr sz="2800">
                <a:solidFill>
                  <a:schemeClr val="accent3">
                    <a:lumOff val="44000"/>
                  </a:schemeClr>
                </a:solidFill>
                <a:latin typeface="Book Antiqua"/>
                <a:ea typeface="Book Antiqua"/>
                <a:cs typeface="Book Antiqua"/>
                <a:sym typeface="Book Antiqua"/>
              </a:defRPr>
            </a:lvl2pPr>
            <a:lvl3pPr marL="1195820" indent="-290945">
              <a:spcBef>
                <a:spcPts val="600"/>
              </a:spcBef>
              <a:buClr>
                <a:srgbClr val="F9F9F9"/>
              </a:buClr>
              <a:buSzPct val="95000"/>
              <a:buChar char="▫"/>
              <a:defRPr sz="2800">
                <a:solidFill>
                  <a:schemeClr val="accent3">
                    <a:lumOff val="44000"/>
                  </a:schemeClr>
                </a:solidFill>
                <a:latin typeface="Book Antiqua"/>
                <a:ea typeface="Book Antiqua"/>
                <a:cs typeface="Book Antiqua"/>
                <a:sym typeface="Book Antiqua"/>
              </a:defRPr>
            </a:lvl3pPr>
            <a:lvl4pPr marL="1425575" indent="-255588">
              <a:spcBef>
                <a:spcPts val="600"/>
              </a:spcBef>
              <a:buClr>
                <a:srgbClr val="F9F9F9"/>
              </a:buClr>
              <a:buChar char=""/>
              <a:defRPr sz="2800">
                <a:solidFill>
                  <a:schemeClr val="accent3">
                    <a:lumOff val="44000"/>
                  </a:schemeClr>
                </a:solidFill>
                <a:latin typeface="Book Antiqua"/>
                <a:ea typeface="Book Antiqua"/>
                <a:cs typeface="Book Antiqua"/>
                <a:sym typeface="Book Antiqua"/>
              </a:defRPr>
            </a:lvl4pPr>
            <a:lvl5pPr marL="1617663" indent="-255588">
              <a:spcBef>
                <a:spcPts val="600"/>
              </a:spcBef>
              <a:buClr>
                <a:srgbClr val="F9F9F9"/>
              </a:buClr>
              <a:buChar char="◾"/>
              <a:defRPr sz="2800">
                <a:solidFill>
                  <a:schemeClr val="accent3">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99" name="Slide Number"/>
          <p:cNvSpPr txBox="1">
            <a:spLocks noGrp="1"/>
          </p:cNvSpPr>
          <p:nvPr>
            <p:ph type="sldNum" sz="quarter" idx="2"/>
          </p:nvPr>
        </p:nvSpPr>
        <p:spPr>
          <a:xfrm>
            <a:off x="8504584" y="6608985"/>
            <a:ext cx="182217" cy="172816"/>
          </a:xfrm>
          <a:prstGeom prst="rect">
            <a:avLst/>
          </a:prstGeom>
        </p:spPr>
        <p:txBody>
          <a:bodyPr lIns="0" tIns="0" rIns="0" bIns="0"/>
          <a:lstStyle>
            <a:lvl1pPr algn="r">
              <a:defRPr sz="1200" b="1">
                <a:solidFill>
                  <a:srgbClr val="BCBCBC"/>
                </a:solidFill>
              </a:defRPr>
            </a:lvl1pPr>
          </a:lstStyle>
          <a:p>
            <a:fld id="{86CB4B4D-7CA3-9044-876B-883B54F8677D}" type="slidenum">
              <a:rPr/>
              <a:pPr/>
              <a:t>‹#›</a:t>
            </a:fld>
            <a:endParaRPr/>
          </a:p>
        </p:txBody>
      </p:sp>
    </p:spTree>
    <p:extLst>
      <p:ext uri="{BB962C8B-B14F-4D97-AF65-F5344CB8AC3E}">
        <p14:creationId xmlns:p14="http://schemas.microsoft.com/office/powerpoint/2010/main" val="3585699089"/>
      </p:ext>
    </p:extLst>
  </p:cSld>
  <p:clrMapOvr>
    <a:masterClrMapping/>
  </p:clrMapOvr>
  <p:transition spd="med"/>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x">
  <p:cSld name="27_Two Content">
    <p:bg>
      <p:bgPr>
        <a:solidFill>
          <a:srgbClr val="000000"/>
        </a:solidFill>
        <a:effectLst/>
      </p:bgPr>
    </p:bg>
    <p:spTree>
      <p:nvGrpSpPr>
        <p:cNvPr id="1" name=""/>
        <p:cNvGrpSpPr/>
        <p:nvPr/>
      </p:nvGrpSpPr>
      <p:grpSpPr>
        <a:xfrm>
          <a:off x="0" y="0"/>
          <a:ext cx="0" cy="0"/>
          <a:chOff x="0" y="0"/>
          <a:chExt cx="0" cy="0"/>
        </a:xfrm>
      </p:grpSpPr>
      <p:sp>
        <p:nvSpPr>
          <p:cNvPr id="5606" name="Title Text"/>
          <p:cNvSpPr txBox="1">
            <a:spLocks noGrp="1"/>
          </p:cNvSpPr>
          <p:nvPr>
            <p:ph type="title"/>
          </p:nvPr>
        </p:nvSpPr>
        <p:spPr>
          <a:xfrm>
            <a:off x="457200" y="274638"/>
            <a:ext cx="8229600" cy="1143001"/>
          </a:xfrm>
          <a:prstGeom prst="rect">
            <a:avLst/>
          </a:prstGeom>
        </p:spPr>
        <p:txBody>
          <a:bodyPr anchor="ctr"/>
          <a:lstStyle>
            <a:lvl1pPr algn="ctr">
              <a:defRPr sz="4100" b="1">
                <a:gradFill flip="none" rotWithShape="1">
                  <a:gsLst>
                    <a:gs pos="0">
                      <a:srgbClr val="8CABDE"/>
                    </a:gs>
                    <a:gs pos="73000">
                      <a:srgbClr val="8CABDE"/>
                    </a:gs>
                    <a:gs pos="100000">
                      <a:srgbClr val="749CD9"/>
                    </a:gs>
                  </a:gsLst>
                  <a:lin ang="4800000" scaled="0"/>
                </a:gra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5607" name="Body Level One…"/>
          <p:cNvSpPr txBox="1">
            <a:spLocks noGrp="1"/>
          </p:cNvSpPr>
          <p:nvPr>
            <p:ph type="body" sz="half" idx="1"/>
          </p:nvPr>
        </p:nvSpPr>
        <p:spPr>
          <a:xfrm>
            <a:off x="457200" y="1600200"/>
            <a:ext cx="4038600" cy="4525963"/>
          </a:xfrm>
          <a:prstGeom prst="rect">
            <a:avLst/>
          </a:prstGeom>
        </p:spPr>
        <p:txBody>
          <a:bodyPr>
            <a:normAutofit/>
          </a:bodyPr>
          <a:lstStyle>
            <a:lvl1pPr marL="547687" indent="-411162">
              <a:spcBef>
                <a:spcPts val="600"/>
              </a:spcBef>
              <a:buClr>
                <a:srgbClr val="F9F9F9"/>
              </a:buClr>
              <a:buSzPct val="65000"/>
              <a:buChar char=""/>
              <a:defRPr sz="2600">
                <a:solidFill>
                  <a:schemeClr val="accent3">
                    <a:lumOff val="44000"/>
                  </a:schemeClr>
                </a:solidFill>
                <a:latin typeface="Book Antiqua"/>
                <a:ea typeface="Book Antiqua"/>
                <a:cs typeface="Book Antiqua"/>
                <a:sym typeface="Book Antiqua"/>
              </a:defRPr>
            </a:lvl1pPr>
            <a:lvl2pPr marL="891910" indent="-306122">
              <a:spcBef>
                <a:spcPts val="600"/>
              </a:spcBef>
              <a:buClr>
                <a:srgbClr val="F9F9F9"/>
              </a:buClr>
              <a:buSzPct val="80000"/>
              <a:buChar char="◼"/>
              <a:defRPr sz="2600">
                <a:solidFill>
                  <a:schemeClr val="accent3">
                    <a:lumOff val="44000"/>
                  </a:schemeClr>
                </a:solidFill>
                <a:latin typeface="Book Antiqua"/>
                <a:ea typeface="Book Antiqua"/>
                <a:cs typeface="Book Antiqua"/>
                <a:sym typeface="Book Antiqua"/>
              </a:defRPr>
            </a:lvl2pPr>
            <a:lvl3pPr marL="1202055" indent="-297180">
              <a:spcBef>
                <a:spcPts val="600"/>
              </a:spcBef>
              <a:buClr>
                <a:srgbClr val="F9F9F9"/>
              </a:buClr>
              <a:buSzPct val="95000"/>
              <a:buChar char="▫"/>
              <a:defRPr sz="2600">
                <a:solidFill>
                  <a:schemeClr val="accent3">
                    <a:lumOff val="44000"/>
                  </a:schemeClr>
                </a:solidFill>
                <a:latin typeface="Book Antiqua"/>
                <a:ea typeface="Book Antiqua"/>
                <a:cs typeface="Book Antiqua"/>
                <a:sym typeface="Book Antiqua"/>
              </a:defRPr>
            </a:lvl3pPr>
            <a:lvl4pPr marL="1433689" indent="-263702">
              <a:spcBef>
                <a:spcPts val="600"/>
              </a:spcBef>
              <a:buClr>
                <a:srgbClr val="F9F9F9"/>
              </a:buClr>
              <a:buChar char=""/>
              <a:defRPr sz="2600">
                <a:solidFill>
                  <a:schemeClr val="accent3">
                    <a:lumOff val="44000"/>
                  </a:schemeClr>
                </a:solidFill>
                <a:latin typeface="Book Antiqua"/>
                <a:ea typeface="Book Antiqua"/>
                <a:cs typeface="Book Antiqua"/>
                <a:sym typeface="Book Antiqua"/>
              </a:defRPr>
            </a:lvl4pPr>
            <a:lvl5pPr marL="1625777" indent="-263702">
              <a:spcBef>
                <a:spcPts val="600"/>
              </a:spcBef>
              <a:buClr>
                <a:srgbClr val="F9F9F9"/>
              </a:buClr>
              <a:buChar char="◾"/>
              <a:defRPr sz="2600">
                <a:solidFill>
                  <a:schemeClr val="accent3">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608" name="Slide Number"/>
          <p:cNvSpPr txBox="1">
            <a:spLocks noGrp="1"/>
          </p:cNvSpPr>
          <p:nvPr>
            <p:ph type="sldNum" sz="quarter" idx="2"/>
          </p:nvPr>
        </p:nvSpPr>
        <p:spPr>
          <a:xfrm>
            <a:off x="8504584" y="6608985"/>
            <a:ext cx="182217" cy="172816"/>
          </a:xfrm>
          <a:prstGeom prst="rect">
            <a:avLst/>
          </a:prstGeom>
        </p:spPr>
        <p:txBody>
          <a:bodyPr lIns="0" tIns="0" rIns="0" bIns="0"/>
          <a:lstStyle>
            <a:lvl1pPr algn="r">
              <a:defRPr sz="1200" b="1">
                <a:solidFill>
                  <a:srgbClr val="BCBCBC"/>
                </a:solidFill>
              </a:defRPr>
            </a:lvl1pPr>
          </a:lstStyle>
          <a:p>
            <a:fld id="{86CB4B4D-7CA3-9044-876B-883B54F8677D}" type="slidenum">
              <a:rPr/>
              <a:pPr/>
              <a:t>‹#›</a:t>
            </a:fld>
            <a:endParaRPr/>
          </a:p>
        </p:txBody>
      </p:sp>
    </p:spTree>
    <p:extLst>
      <p:ext uri="{BB962C8B-B14F-4D97-AF65-F5344CB8AC3E}">
        <p14:creationId xmlns:p14="http://schemas.microsoft.com/office/powerpoint/2010/main" val="116362756"/>
      </p:ext>
    </p:extLst>
  </p:cSld>
  <p:clrMapOvr>
    <a:masterClrMapping/>
  </p:clrMapOvr>
  <p:transition spd="med"/>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x">
  <p:cSld name="27_Comparison">
    <p:bg>
      <p:bgPr>
        <a:solidFill>
          <a:srgbClr val="000000"/>
        </a:solidFill>
        <a:effectLst/>
      </p:bgPr>
    </p:bg>
    <p:spTree>
      <p:nvGrpSpPr>
        <p:cNvPr id="1" name=""/>
        <p:cNvGrpSpPr/>
        <p:nvPr/>
      </p:nvGrpSpPr>
      <p:grpSpPr>
        <a:xfrm>
          <a:off x="0" y="0"/>
          <a:ext cx="0" cy="0"/>
          <a:chOff x="0" y="0"/>
          <a:chExt cx="0" cy="0"/>
        </a:xfrm>
      </p:grpSpPr>
      <p:sp>
        <p:nvSpPr>
          <p:cNvPr id="5615" name="Title Text"/>
          <p:cNvSpPr txBox="1">
            <a:spLocks noGrp="1"/>
          </p:cNvSpPr>
          <p:nvPr>
            <p:ph type="title"/>
          </p:nvPr>
        </p:nvSpPr>
        <p:spPr>
          <a:xfrm>
            <a:off x="457200" y="273050"/>
            <a:ext cx="8229600" cy="1143000"/>
          </a:xfrm>
          <a:prstGeom prst="rect">
            <a:avLst/>
          </a:prstGeom>
        </p:spPr>
        <p:txBody>
          <a:bodyPr anchor="ctr"/>
          <a:lstStyle>
            <a:lvl1pPr algn="ctr">
              <a:defRPr sz="4100" b="1">
                <a:gradFill flip="none" rotWithShape="1">
                  <a:gsLst>
                    <a:gs pos="0">
                      <a:srgbClr val="8CABDE"/>
                    </a:gs>
                    <a:gs pos="73000">
                      <a:srgbClr val="8CABDE"/>
                    </a:gs>
                    <a:gs pos="100000">
                      <a:srgbClr val="749CD9"/>
                    </a:gs>
                  </a:gsLst>
                  <a:lin ang="4800000" scaled="0"/>
                </a:gra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5616" name="Body Level One…"/>
          <p:cNvSpPr txBox="1">
            <a:spLocks noGrp="1"/>
          </p:cNvSpPr>
          <p:nvPr>
            <p:ph type="body" sz="quarter" idx="1"/>
          </p:nvPr>
        </p:nvSpPr>
        <p:spPr>
          <a:xfrm>
            <a:off x="457200" y="1535112"/>
            <a:ext cx="4040188" cy="750888"/>
          </a:xfrm>
          <a:prstGeom prst="rect">
            <a:avLst/>
          </a:prstGeom>
        </p:spPr>
        <p:txBody>
          <a:bodyPr anchor="ctr">
            <a:normAutofit/>
          </a:bodyPr>
          <a:lstStyle>
            <a:lvl1pPr marL="0" indent="0">
              <a:spcBef>
                <a:spcPts val="500"/>
              </a:spcBef>
              <a:buSzTx/>
              <a:buNone/>
              <a:defRPr sz="2400" cap="all">
                <a:solidFill>
                  <a:schemeClr val="accent3">
                    <a:lumOff val="44000"/>
                  </a:schemeClr>
                </a:solidFill>
                <a:latin typeface="Book Antiqua"/>
                <a:ea typeface="Book Antiqua"/>
                <a:cs typeface="Book Antiqua"/>
                <a:sym typeface="Book Antiqua"/>
              </a:defRPr>
            </a:lvl1pPr>
            <a:lvl2pPr marL="0" indent="585787">
              <a:spcBef>
                <a:spcPts val="500"/>
              </a:spcBef>
              <a:buSzTx/>
              <a:buNone/>
              <a:defRPr sz="2400" cap="all">
                <a:solidFill>
                  <a:schemeClr val="accent3">
                    <a:lumOff val="44000"/>
                  </a:schemeClr>
                </a:solidFill>
                <a:latin typeface="Book Antiqua"/>
                <a:ea typeface="Book Antiqua"/>
                <a:cs typeface="Book Antiqua"/>
                <a:sym typeface="Book Antiqua"/>
              </a:defRPr>
            </a:lvl2pPr>
            <a:lvl3pPr marL="0" indent="904875">
              <a:spcBef>
                <a:spcPts val="500"/>
              </a:spcBef>
              <a:buSzTx/>
              <a:buNone/>
              <a:defRPr sz="2400" cap="all">
                <a:solidFill>
                  <a:schemeClr val="accent3">
                    <a:lumOff val="44000"/>
                  </a:schemeClr>
                </a:solidFill>
                <a:latin typeface="Book Antiqua"/>
                <a:ea typeface="Book Antiqua"/>
                <a:cs typeface="Book Antiqua"/>
                <a:sym typeface="Book Antiqua"/>
              </a:defRPr>
            </a:lvl3pPr>
            <a:lvl4pPr marL="0" indent="1169987">
              <a:spcBef>
                <a:spcPts val="500"/>
              </a:spcBef>
              <a:buSzTx/>
              <a:buNone/>
              <a:defRPr sz="2400" cap="all">
                <a:solidFill>
                  <a:schemeClr val="accent3">
                    <a:lumOff val="44000"/>
                  </a:schemeClr>
                </a:solidFill>
                <a:latin typeface="Book Antiqua"/>
                <a:ea typeface="Book Antiqua"/>
                <a:cs typeface="Book Antiqua"/>
                <a:sym typeface="Book Antiqua"/>
              </a:defRPr>
            </a:lvl4pPr>
            <a:lvl5pPr marL="0" indent="1362075">
              <a:spcBef>
                <a:spcPts val="500"/>
              </a:spcBef>
              <a:buSzTx/>
              <a:buNone/>
              <a:defRPr sz="2400" cap="all">
                <a:solidFill>
                  <a:schemeClr val="accent3">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617" name="Text Placeholder 3"/>
          <p:cNvSpPr>
            <a:spLocks noGrp="1"/>
          </p:cNvSpPr>
          <p:nvPr>
            <p:ph type="body" sz="quarter" idx="21"/>
          </p:nvPr>
        </p:nvSpPr>
        <p:spPr>
          <a:xfrm>
            <a:off x="4645025" y="1535112"/>
            <a:ext cx="4041775" cy="750888"/>
          </a:xfrm>
          <a:prstGeom prst="rect">
            <a:avLst/>
          </a:prstGeom>
        </p:spPr>
        <p:txBody>
          <a:bodyPr anchor="ctr">
            <a:normAutofit/>
          </a:bodyPr>
          <a:lstStyle/>
          <a:p>
            <a:pPr marL="0" indent="0">
              <a:spcBef>
                <a:spcPts val="500"/>
              </a:spcBef>
              <a:buSzTx/>
              <a:buNone/>
              <a:defRPr sz="2400" cap="all">
                <a:solidFill>
                  <a:schemeClr val="accent3">
                    <a:lumOff val="44000"/>
                  </a:schemeClr>
                </a:solidFill>
                <a:latin typeface="Book Antiqua"/>
                <a:ea typeface="Book Antiqua"/>
                <a:cs typeface="Book Antiqua"/>
                <a:sym typeface="Book Antiqua"/>
              </a:defRPr>
            </a:pPr>
            <a:endParaRPr/>
          </a:p>
        </p:txBody>
      </p:sp>
      <p:sp>
        <p:nvSpPr>
          <p:cNvPr id="5618" name="Slide Number"/>
          <p:cNvSpPr txBox="1">
            <a:spLocks noGrp="1"/>
          </p:cNvSpPr>
          <p:nvPr>
            <p:ph type="sldNum" sz="quarter" idx="2"/>
          </p:nvPr>
        </p:nvSpPr>
        <p:spPr>
          <a:xfrm>
            <a:off x="8504584" y="6608985"/>
            <a:ext cx="182217" cy="172816"/>
          </a:xfrm>
          <a:prstGeom prst="rect">
            <a:avLst/>
          </a:prstGeom>
        </p:spPr>
        <p:txBody>
          <a:bodyPr lIns="0" tIns="0" rIns="0" bIns="0"/>
          <a:lstStyle>
            <a:lvl1pPr algn="r">
              <a:defRPr sz="1200" b="1">
                <a:solidFill>
                  <a:srgbClr val="BCBCBC"/>
                </a:solidFill>
              </a:defRPr>
            </a:lvl1pPr>
          </a:lstStyle>
          <a:p>
            <a:fld id="{86CB4B4D-7CA3-9044-876B-883B54F8677D}" type="slidenum">
              <a:rPr/>
              <a:pPr/>
              <a:t>‹#›</a:t>
            </a:fld>
            <a:endParaRPr/>
          </a:p>
        </p:txBody>
      </p:sp>
    </p:spTree>
    <p:extLst>
      <p:ext uri="{BB962C8B-B14F-4D97-AF65-F5344CB8AC3E}">
        <p14:creationId xmlns:p14="http://schemas.microsoft.com/office/powerpoint/2010/main" val="2993632169"/>
      </p:ext>
    </p:extLst>
  </p:cSld>
  <p:clrMapOvr>
    <a:masterClrMapping/>
  </p:clrMapOvr>
  <p:transition spd="med"/>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x">
  <p:cSld name="27_Title Only">
    <p:bg>
      <p:bgPr>
        <a:solidFill>
          <a:srgbClr val="000000"/>
        </a:solidFill>
        <a:effectLst/>
      </p:bgPr>
    </p:bg>
    <p:spTree>
      <p:nvGrpSpPr>
        <p:cNvPr id="1" name=""/>
        <p:cNvGrpSpPr/>
        <p:nvPr/>
      </p:nvGrpSpPr>
      <p:grpSpPr>
        <a:xfrm>
          <a:off x="0" y="0"/>
          <a:ext cx="0" cy="0"/>
          <a:chOff x="0" y="0"/>
          <a:chExt cx="0" cy="0"/>
        </a:xfrm>
      </p:grpSpPr>
      <p:sp>
        <p:nvSpPr>
          <p:cNvPr id="5625" name="Title Text"/>
          <p:cNvSpPr txBox="1">
            <a:spLocks noGrp="1"/>
          </p:cNvSpPr>
          <p:nvPr>
            <p:ph type="title"/>
          </p:nvPr>
        </p:nvSpPr>
        <p:spPr>
          <a:xfrm>
            <a:off x="457200" y="274638"/>
            <a:ext cx="8229600" cy="1143001"/>
          </a:xfrm>
          <a:prstGeom prst="rect">
            <a:avLst/>
          </a:prstGeom>
        </p:spPr>
        <p:txBody>
          <a:bodyPr anchor="ctr"/>
          <a:lstStyle>
            <a:lvl1pPr algn="ctr">
              <a:defRPr sz="4100" b="1">
                <a:gradFill flip="none" rotWithShape="1">
                  <a:gsLst>
                    <a:gs pos="0">
                      <a:srgbClr val="8CABDE"/>
                    </a:gs>
                    <a:gs pos="73000">
                      <a:srgbClr val="8CABDE"/>
                    </a:gs>
                    <a:gs pos="100000">
                      <a:srgbClr val="749CD9"/>
                    </a:gs>
                  </a:gsLst>
                  <a:lin ang="4800000" scaled="0"/>
                </a:gra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5626" name="Slide Number"/>
          <p:cNvSpPr txBox="1">
            <a:spLocks noGrp="1"/>
          </p:cNvSpPr>
          <p:nvPr>
            <p:ph type="sldNum" sz="quarter" idx="2"/>
          </p:nvPr>
        </p:nvSpPr>
        <p:spPr>
          <a:xfrm>
            <a:off x="8504584" y="6608985"/>
            <a:ext cx="182217" cy="172816"/>
          </a:xfrm>
          <a:prstGeom prst="rect">
            <a:avLst/>
          </a:prstGeom>
        </p:spPr>
        <p:txBody>
          <a:bodyPr lIns="0" tIns="0" rIns="0" bIns="0"/>
          <a:lstStyle>
            <a:lvl1pPr algn="r">
              <a:defRPr sz="1200" b="1">
                <a:solidFill>
                  <a:srgbClr val="BCBCBC"/>
                </a:solidFill>
              </a:defRPr>
            </a:lvl1pPr>
          </a:lstStyle>
          <a:p>
            <a:fld id="{86CB4B4D-7CA3-9044-876B-883B54F8677D}" type="slidenum">
              <a:rPr/>
              <a:pPr/>
              <a:t>‹#›</a:t>
            </a:fld>
            <a:endParaRPr/>
          </a:p>
        </p:txBody>
      </p:sp>
    </p:spTree>
    <p:extLst>
      <p:ext uri="{BB962C8B-B14F-4D97-AF65-F5344CB8AC3E}">
        <p14:creationId xmlns:p14="http://schemas.microsoft.com/office/powerpoint/2010/main" val="418710693"/>
      </p:ext>
    </p:extLst>
  </p:cSld>
  <p:clrMapOvr>
    <a:masterClrMapping/>
  </p:clrMapOvr>
  <p:transition spd="med"/>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x">
  <p:cSld name="32_Blank">
    <p:bg>
      <p:bgPr>
        <a:solidFill>
          <a:srgbClr val="000000"/>
        </a:solidFill>
        <a:effectLst/>
      </p:bgPr>
    </p:bg>
    <p:spTree>
      <p:nvGrpSpPr>
        <p:cNvPr id="1" name=""/>
        <p:cNvGrpSpPr/>
        <p:nvPr/>
      </p:nvGrpSpPr>
      <p:grpSpPr>
        <a:xfrm>
          <a:off x="0" y="0"/>
          <a:ext cx="0" cy="0"/>
          <a:chOff x="0" y="0"/>
          <a:chExt cx="0" cy="0"/>
        </a:xfrm>
      </p:grpSpPr>
      <p:sp>
        <p:nvSpPr>
          <p:cNvPr id="5633" name="Slide Number"/>
          <p:cNvSpPr txBox="1">
            <a:spLocks noGrp="1"/>
          </p:cNvSpPr>
          <p:nvPr>
            <p:ph type="sldNum" sz="quarter" idx="2"/>
          </p:nvPr>
        </p:nvSpPr>
        <p:spPr>
          <a:xfrm>
            <a:off x="8504584" y="6608985"/>
            <a:ext cx="182217" cy="172816"/>
          </a:xfrm>
          <a:prstGeom prst="rect">
            <a:avLst/>
          </a:prstGeom>
        </p:spPr>
        <p:txBody>
          <a:bodyPr lIns="0" tIns="0" rIns="0" bIns="0"/>
          <a:lstStyle>
            <a:lvl1pPr algn="r">
              <a:defRPr sz="1200" b="1">
                <a:solidFill>
                  <a:srgbClr val="BCBCBC"/>
                </a:solidFill>
              </a:defRPr>
            </a:lvl1pPr>
          </a:lstStyle>
          <a:p>
            <a:fld id="{86CB4B4D-7CA3-9044-876B-883B54F8677D}" type="slidenum">
              <a:rPr/>
              <a:pPr/>
              <a:t>‹#›</a:t>
            </a:fld>
            <a:endParaRPr/>
          </a:p>
        </p:txBody>
      </p:sp>
    </p:spTree>
    <p:extLst>
      <p:ext uri="{BB962C8B-B14F-4D97-AF65-F5344CB8AC3E}">
        <p14:creationId xmlns:p14="http://schemas.microsoft.com/office/powerpoint/2010/main" val="1037048995"/>
      </p:ext>
    </p:extLst>
  </p:cSld>
  <p:clrMapOvr>
    <a:masterClrMapping/>
  </p:clrMapOvr>
  <p:transition spd="med"/>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x">
  <p:cSld name="27_Content with Caption">
    <p:bg>
      <p:bgPr>
        <a:solidFill>
          <a:srgbClr val="000000"/>
        </a:solidFill>
        <a:effectLst/>
      </p:bgPr>
    </p:bg>
    <p:spTree>
      <p:nvGrpSpPr>
        <p:cNvPr id="1" name=""/>
        <p:cNvGrpSpPr/>
        <p:nvPr/>
      </p:nvGrpSpPr>
      <p:grpSpPr>
        <a:xfrm>
          <a:off x="0" y="0"/>
          <a:ext cx="0" cy="0"/>
          <a:chOff x="0" y="0"/>
          <a:chExt cx="0" cy="0"/>
        </a:xfrm>
      </p:grpSpPr>
      <p:sp>
        <p:nvSpPr>
          <p:cNvPr id="5640" name="Title Text"/>
          <p:cNvSpPr txBox="1">
            <a:spLocks noGrp="1"/>
          </p:cNvSpPr>
          <p:nvPr>
            <p:ph type="title"/>
          </p:nvPr>
        </p:nvSpPr>
        <p:spPr>
          <a:xfrm>
            <a:off x="457200" y="273050"/>
            <a:ext cx="3008314" cy="1162050"/>
          </a:xfrm>
          <a:prstGeom prst="rect">
            <a:avLst/>
          </a:prstGeom>
        </p:spPr>
        <p:txBody>
          <a:bodyPr/>
          <a:lstStyle>
            <a:lvl1pPr>
              <a:defRPr sz="2200">
                <a:solidFill>
                  <a:srgbClr val="83A9E8"/>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5641" name="Body Level One…"/>
          <p:cNvSpPr txBox="1">
            <a:spLocks noGrp="1"/>
          </p:cNvSpPr>
          <p:nvPr>
            <p:ph type="body" sz="half" idx="1"/>
          </p:nvPr>
        </p:nvSpPr>
        <p:spPr>
          <a:xfrm>
            <a:off x="457200" y="1524000"/>
            <a:ext cx="3008314" cy="4602163"/>
          </a:xfrm>
          <a:prstGeom prst="rect">
            <a:avLst/>
          </a:prstGeom>
        </p:spPr>
        <p:txBody>
          <a:bodyPr>
            <a:normAutofit/>
          </a:bodyPr>
          <a:lstStyle>
            <a:lvl1pPr marL="0" indent="0">
              <a:spcBef>
                <a:spcPts val="300"/>
              </a:spcBef>
              <a:buSzTx/>
              <a:buNone/>
              <a:defRPr sz="1400">
                <a:solidFill>
                  <a:schemeClr val="accent3">
                    <a:lumOff val="44000"/>
                  </a:schemeClr>
                </a:solidFill>
                <a:latin typeface="Book Antiqua"/>
                <a:ea typeface="Book Antiqua"/>
                <a:cs typeface="Book Antiqua"/>
                <a:sym typeface="Book Antiqua"/>
              </a:defRPr>
            </a:lvl1pPr>
            <a:lvl2pPr marL="0" indent="585787">
              <a:spcBef>
                <a:spcPts val="300"/>
              </a:spcBef>
              <a:buSzTx/>
              <a:buNone/>
              <a:defRPr sz="1400">
                <a:solidFill>
                  <a:schemeClr val="accent3">
                    <a:lumOff val="44000"/>
                  </a:schemeClr>
                </a:solidFill>
                <a:latin typeface="Book Antiqua"/>
                <a:ea typeface="Book Antiqua"/>
                <a:cs typeface="Book Antiqua"/>
                <a:sym typeface="Book Antiqua"/>
              </a:defRPr>
            </a:lvl2pPr>
            <a:lvl3pPr marL="0" indent="904875">
              <a:spcBef>
                <a:spcPts val="300"/>
              </a:spcBef>
              <a:buSzTx/>
              <a:buNone/>
              <a:defRPr sz="1400">
                <a:solidFill>
                  <a:schemeClr val="accent3">
                    <a:lumOff val="44000"/>
                  </a:schemeClr>
                </a:solidFill>
                <a:latin typeface="Book Antiqua"/>
                <a:ea typeface="Book Antiqua"/>
                <a:cs typeface="Book Antiqua"/>
                <a:sym typeface="Book Antiqua"/>
              </a:defRPr>
            </a:lvl3pPr>
            <a:lvl4pPr marL="0" indent="1169987">
              <a:spcBef>
                <a:spcPts val="300"/>
              </a:spcBef>
              <a:buSzTx/>
              <a:buNone/>
              <a:defRPr sz="1400">
                <a:solidFill>
                  <a:schemeClr val="accent3">
                    <a:lumOff val="44000"/>
                  </a:schemeClr>
                </a:solidFill>
                <a:latin typeface="Book Antiqua"/>
                <a:ea typeface="Book Antiqua"/>
                <a:cs typeface="Book Antiqua"/>
                <a:sym typeface="Book Antiqua"/>
              </a:defRPr>
            </a:lvl4pPr>
            <a:lvl5pPr marL="0" indent="1362075">
              <a:spcBef>
                <a:spcPts val="300"/>
              </a:spcBef>
              <a:buSzTx/>
              <a:buNone/>
              <a:defRPr sz="1400">
                <a:solidFill>
                  <a:schemeClr val="accent3">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642" name="Slide Number"/>
          <p:cNvSpPr txBox="1">
            <a:spLocks noGrp="1"/>
          </p:cNvSpPr>
          <p:nvPr>
            <p:ph type="sldNum" sz="quarter" idx="2"/>
          </p:nvPr>
        </p:nvSpPr>
        <p:spPr>
          <a:xfrm>
            <a:off x="8504584" y="6608985"/>
            <a:ext cx="182217" cy="172816"/>
          </a:xfrm>
          <a:prstGeom prst="rect">
            <a:avLst/>
          </a:prstGeom>
        </p:spPr>
        <p:txBody>
          <a:bodyPr lIns="0" tIns="0" rIns="0" bIns="0"/>
          <a:lstStyle>
            <a:lvl1pPr algn="r">
              <a:defRPr sz="1200" b="1">
                <a:solidFill>
                  <a:srgbClr val="BCBCBC"/>
                </a:solidFill>
              </a:defRPr>
            </a:lvl1pPr>
          </a:lstStyle>
          <a:p>
            <a:fld id="{86CB4B4D-7CA3-9044-876B-883B54F8677D}" type="slidenum">
              <a:rPr/>
              <a:pPr/>
              <a:t>‹#›</a:t>
            </a:fld>
            <a:endParaRPr/>
          </a:p>
        </p:txBody>
      </p:sp>
    </p:spTree>
    <p:extLst>
      <p:ext uri="{BB962C8B-B14F-4D97-AF65-F5344CB8AC3E}">
        <p14:creationId xmlns:p14="http://schemas.microsoft.com/office/powerpoint/2010/main" val="3810792157"/>
      </p:ext>
    </p:extLst>
  </p:cSld>
  <p:clrMapOvr>
    <a:masterClrMapping/>
  </p:clrMapOvr>
  <p:transition spd="med"/>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tx">
  <p:cSld name="27_Picture with Caption">
    <p:bg>
      <p:bgPr>
        <a:solidFill>
          <a:srgbClr val="000000"/>
        </a:solidFill>
        <a:effectLst/>
      </p:bgPr>
    </p:bg>
    <p:spTree>
      <p:nvGrpSpPr>
        <p:cNvPr id="1" name=""/>
        <p:cNvGrpSpPr/>
        <p:nvPr/>
      </p:nvGrpSpPr>
      <p:grpSpPr>
        <a:xfrm>
          <a:off x="0" y="0"/>
          <a:ext cx="0" cy="0"/>
          <a:chOff x="0" y="0"/>
          <a:chExt cx="0" cy="0"/>
        </a:xfrm>
      </p:grpSpPr>
      <p:sp>
        <p:nvSpPr>
          <p:cNvPr id="5649" name="Title Text"/>
          <p:cNvSpPr txBox="1">
            <a:spLocks noGrp="1"/>
          </p:cNvSpPr>
          <p:nvPr>
            <p:ph type="title"/>
          </p:nvPr>
        </p:nvSpPr>
        <p:spPr>
          <a:xfrm>
            <a:off x="1828800" y="609600"/>
            <a:ext cx="5486400" cy="522288"/>
          </a:xfrm>
          <a:prstGeom prst="rect">
            <a:avLst/>
          </a:prstGeom>
        </p:spPr>
        <p:txBody>
          <a:bodyPr lIns="0" tIns="0" rIns="0" bIns="0"/>
          <a:lstStyle>
            <a:lvl1pPr algn="ctr">
              <a:defRPr sz="2000" b="1">
                <a:gradFill flip="none" rotWithShape="1">
                  <a:gsLst>
                    <a:gs pos="0">
                      <a:srgbClr val="8CABDE"/>
                    </a:gs>
                    <a:gs pos="73000">
                      <a:srgbClr val="8CABDE"/>
                    </a:gs>
                    <a:gs pos="100000">
                      <a:srgbClr val="749CD9"/>
                    </a:gs>
                  </a:gsLst>
                  <a:lin ang="4800000" scaled="0"/>
                </a:gra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5650" name="Picture Placeholder 2"/>
          <p:cNvSpPr>
            <a:spLocks noGrp="1"/>
          </p:cNvSpPr>
          <p:nvPr>
            <p:ph type="pic" sz="half" idx="21"/>
          </p:nvPr>
        </p:nvSpPr>
        <p:spPr>
          <a:xfrm>
            <a:off x="1828800" y="1831975"/>
            <a:ext cx="5486400" cy="3962400"/>
          </a:xfrm>
          <a:prstGeom prst="rect">
            <a:avLst/>
          </a:prstGeom>
          <a:ln w="44450" cap="sq">
            <a:solidFill>
              <a:schemeClr val="accent3">
                <a:lumOff val="44000"/>
              </a:schemeClr>
            </a:solidFill>
            <a:miter lim="800000"/>
          </a:ln>
          <a:effectLst>
            <a:outerShdw blurRad="190500" dist="228600" dir="2700000" rotWithShape="0">
              <a:srgbClr val="000000">
                <a:alpha val="25000"/>
              </a:srgbClr>
            </a:outerShdw>
          </a:effectLst>
        </p:spPr>
        <p:txBody>
          <a:bodyPr lIns="91439" rIns="91439"/>
          <a:lstStyle/>
          <a:p>
            <a:endParaRPr/>
          </a:p>
        </p:txBody>
      </p:sp>
      <p:sp>
        <p:nvSpPr>
          <p:cNvPr id="5651" name="Body Level One…"/>
          <p:cNvSpPr txBox="1">
            <a:spLocks noGrp="1"/>
          </p:cNvSpPr>
          <p:nvPr>
            <p:ph type="body" sz="quarter" idx="1"/>
          </p:nvPr>
        </p:nvSpPr>
        <p:spPr>
          <a:xfrm>
            <a:off x="1828800" y="1166787"/>
            <a:ext cx="5486400" cy="530352"/>
          </a:xfrm>
          <a:prstGeom prst="rect">
            <a:avLst/>
          </a:prstGeom>
        </p:spPr>
        <p:txBody>
          <a:bodyPr>
            <a:normAutofit/>
          </a:bodyPr>
          <a:lstStyle>
            <a:lvl1pPr marL="0" indent="0" algn="ctr">
              <a:spcBef>
                <a:spcPts val="300"/>
              </a:spcBef>
              <a:buSzTx/>
              <a:buNone/>
              <a:defRPr sz="1400">
                <a:solidFill>
                  <a:schemeClr val="accent3">
                    <a:lumOff val="44000"/>
                  </a:schemeClr>
                </a:solidFill>
                <a:latin typeface="Book Antiqua"/>
                <a:ea typeface="Book Antiqua"/>
                <a:cs typeface="Book Antiqua"/>
                <a:sym typeface="Book Antiqua"/>
              </a:defRPr>
            </a:lvl1pPr>
            <a:lvl2pPr marL="915458" indent="-329670" algn="ctr">
              <a:spcBef>
                <a:spcPts val="300"/>
              </a:spcBef>
              <a:buSzPct val="80000"/>
              <a:buChar char="◼"/>
              <a:defRPr sz="1400">
                <a:solidFill>
                  <a:schemeClr val="accent3">
                    <a:lumOff val="44000"/>
                  </a:schemeClr>
                </a:solidFill>
                <a:latin typeface="Book Antiqua"/>
                <a:ea typeface="Book Antiqua"/>
                <a:cs typeface="Book Antiqua"/>
                <a:sym typeface="Book Antiqua"/>
              </a:defRPr>
            </a:lvl2pPr>
            <a:lvl3pPr marL="1224914" indent="-320039" algn="ctr">
              <a:spcBef>
                <a:spcPts val="300"/>
              </a:spcBef>
              <a:buSzPct val="95000"/>
              <a:buChar char="▫"/>
              <a:defRPr sz="1400">
                <a:solidFill>
                  <a:schemeClr val="accent3">
                    <a:lumOff val="44000"/>
                  </a:schemeClr>
                </a:solidFill>
                <a:latin typeface="Book Antiqua"/>
                <a:ea typeface="Book Antiqua"/>
                <a:cs typeface="Book Antiqua"/>
                <a:sym typeface="Book Antiqua"/>
              </a:defRPr>
            </a:lvl3pPr>
            <a:lvl4pPr marL="1453973" indent="-283986" algn="ctr">
              <a:spcBef>
                <a:spcPts val="300"/>
              </a:spcBef>
              <a:buChar char=""/>
              <a:defRPr sz="1400">
                <a:solidFill>
                  <a:schemeClr val="accent3">
                    <a:lumOff val="44000"/>
                  </a:schemeClr>
                </a:solidFill>
                <a:latin typeface="Book Antiqua"/>
                <a:ea typeface="Book Antiqua"/>
                <a:cs typeface="Book Antiqua"/>
                <a:sym typeface="Book Antiqua"/>
              </a:defRPr>
            </a:lvl4pPr>
            <a:lvl5pPr marL="1646061" indent="-283986" algn="ctr">
              <a:spcBef>
                <a:spcPts val="300"/>
              </a:spcBef>
              <a:buChar char="◾"/>
              <a:defRPr sz="1400">
                <a:solidFill>
                  <a:schemeClr val="accent3">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652" name="Slide Number"/>
          <p:cNvSpPr txBox="1">
            <a:spLocks noGrp="1"/>
          </p:cNvSpPr>
          <p:nvPr>
            <p:ph type="sldNum" sz="quarter" idx="2"/>
          </p:nvPr>
        </p:nvSpPr>
        <p:spPr>
          <a:xfrm>
            <a:off x="8504584" y="6608985"/>
            <a:ext cx="182217" cy="172816"/>
          </a:xfrm>
          <a:prstGeom prst="rect">
            <a:avLst/>
          </a:prstGeom>
        </p:spPr>
        <p:txBody>
          <a:bodyPr lIns="0" tIns="0" rIns="0" bIns="0"/>
          <a:lstStyle>
            <a:lvl1pPr algn="r">
              <a:defRPr sz="1200" b="1">
                <a:solidFill>
                  <a:srgbClr val="BCBCBC"/>
                </a:solidFill>
              </a:defRPr>
            </a:lvl1pPr>
          </a:lstStyle>
          <a:p>
            <a:fld id="{86CB4B4D-7CA3-9044-876B-883B54F8677D}" type="slidenum">
              <a:rPr/>
              <a:pPr/>
              <a:t>‹#›</a:t>
            </a:fld>
            <a:endParaRPr/>
          </a:p>
        </p:txBody>
      </p:sp>
    </p:spTree>
    <p:extLst>
      <p:ext uri="{BB962C8B-B14F-4D97-AF65-F5344CB8AC3E}">
        <p14:creationId xmlns:p14="http://schemas.microsoft.com/office/powerpoint/2010/main" val="397541324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02D02764-C8CC-3949-B08D-77A128FD686A}"/>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28">
            <a:extLst>
              <a:ext uri="{FF2B5EF4-FFF2-40B4-BE49-F238E27FC236}">
                <a16:creationId xmlns:a16="http://schemas.microsoft.com/office/drawing/2014/main" id="{A1380286-33DC-9A4E-B480-F6FFD17F63E3}"/>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29">
            <a:extLst>
              <a:ext uri="{FF2B5EF4-FFF2-40B4-BE49-F238E27FC236}">
                <a16:creationId xmlns:a16="http://schemas.microsoft.com/office/drawing/2014/main" id="{DF4B2354-97C6-4F49-A376-4B607A459F72}"/>
              </a:ext>
            </a:extLst>
          </p:cNvPr>
          <p:cNvSpPr>
            <a:spLocks noGrp="1" noChangeArrowheads="1"/>
          </p:cNvSpPr>
          <p:nvPr>
            <p:ph type="sldNum" sz="quarter" idx="12"/>
          </p:nvPr>
        </p:nvSpPr>
        <p:spPr/>
        <p:txBody>
          <a:bodyPr/>
          <a:lstStyle>
            <a:lvl1pPr eaLnBrk="0" hangingPunct="0">
              <a:defRPr/>
            </a:lvl1pPr>
          </a:lstStyle>
          <a:p>
            <a:fld id="{DAA8D090-5BD3-364D-A107-18678E7D7714}" type="slidenum">
              <a:rPr lang="en-US" altLang="en-US"/>
              <a:pPr/>
              <a:t>‹#›</a:t>
            </a:fld>
            <a:endParaRPr lang="en-US" altLang="en-US"/>
          </a:p>
        </p:txBody>
      </p:sp>
    </p:spTree>
    <p:extLst>
      <p:ext uri="{BB962C8B-B14F-4D97-AF65-F5344CB8AC3E}">
        <p14:creationId xmlns:p14="http://schemas.microsoft.com/office/powerpoint/2010/main" val="93707453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x">
  <p:cSld name="36_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659" name="Title Text"/>
          <p:cNvSpPr txBox="1">
            <a:spLocks noGrp="1"/>
          </p:cNvSpPr>
          <p:nvPr>
            <p:ph type="title"/>
          </p:nvPr>
        </p:nvSpPr>
        <p:spPr>
          <a:xfrm>
            <a:off x="304800" y="2286000"/>
            <a:ext cx="7467600" cy="1143000"/>
          </a:xfrm>
          <a:prstGeom prst="rect">
            <a:avLst/>
          </a:prstGeom>
          <a:effectLst>
            <a:outerShdw blurRad="50800" dist="25399" dir="2700000" rotWithShape="0">
              <a:schemeClr val="accent3">
                <a:lumOff val="44000"/>
                <a:alpha val="74998"/>
              </a:schemeClr>
            </a:outerShdw>
          </a:effectLst>
        </p:spPr>
        <p:txBody>
          <a:bodyPr anchor="ctr"/>
          <a:lstStyle>
            <a:lvl1pPr algn="r">
              <a:defRPr>
                <a:solidFill>
                  <a:srgbClr val="000000"/>
                </a:solidFill>
                <a:latin typeface="Impact"/>
                <a:ea typeface="Impact"/>
                <a:cs typeface="Impact"/>
                <a:sym typeface="Impact"/>
              </a:defRPr>
            </a:lvl1pPr>
          </a:lstStyle>
          <a:p>
            <a:r>
              <a:t>Title Text</a:t>
            </a:r>
          </a:p>
        </p:txBody>
      </p:sp>
      <p:sp>
        <p:nvSpPr>
          <p:cNvPr id="5660" name="Body Level One…"/>
          <p:cNvSpPr txBox="1">
            <a:spLocks noGrp="1"/>
          </p:cNvSpPr>
          <p:nvPr>
            <p:ph type="body" sz="quarter" idx="1"/>
          </p:nvPr>
        </p:nvSpPr>
        <p:spPr>
          <a:xfrm>
            <a:off x="1371600" y="3886200"/>
            <a:ext cx="6400800" cy="1752600"/>
          </a:xfrm>
          <a:prstGeom prst="rect">
            <a:avLst/>
          </a:prstGeom>
          <a:effectLst>
            <a:outerShdw blurRad="50800" dist="25399" dir="2700000" rotWithShape="0">
              <a:schemeClr val="accent3">
                <a:lumOff val="44000"/>
                <a:alpha val="74998"/>
              </a:schemeClr>
            </a:outerShdw>
          </a:effectLst>
        </p:spPr>
        <p:txBody>
          <a:bodyPr>
            <a:normAutofit/>
          </a:bodyPr>
          <a:lstStyle>
            <a:lvl1pPr marL="0" indent="0" algn="r">
              <a:buSzTx/>
              <a:buNone/>
              <a:defRPr>
                <a:latin typeface="Impact"/>
                <a:ea typeface="Impact"/>
                <a:cs typeface="Impact"/>
                <a:sym typeface="Impact"/>
              </a:defRPr>
            </a:lvl1pPr>
            <a:lvl2pPr algn="r">
              <a:buChar char="▭"/>
              <a:defRPr>
                <a:latin typeface="Impact"/>
                <a:ea typeface="Impact"/>
                <a:cs typeface="Impact"/>
                <a:sym typeface="Impact"/>
              </a:defRPr>
            </a:lvl2pPr>
            <a:lvl3pPr algn="r">
              <a:buChar char="▭"/>
              <a:defRPr>
                <a:latin typeface="Impact"/>
                <a:ea typeface="Impact"/>
                <a:cs typeface="Impact"/>
                <a:sym typeface="Impact"/>
              </a:defRPr>
            </a:lvl3pPr>
            <a:lvl4pPr algn="r">
              <a:buChar char="▭"/>
              <a:defRPr>
                <a:latin typeface="Impact"/>
                <a:ea typeface="Impact"/>
                <a:cs typeface="Impact"/>
                <a:sym typeface="Impact"/>
              </a:defRPr>
            </a:lvl4pPr>
            <a:lvl5pPr algn="r">
              <a:buChar char="▭"/>
              <a:defRPr>
                <a:latin typeface="Impact"/>
                <a:ea typeface="Impact"/>
                <a:cs typeface="Impact"/>
                <a:sym typeface="Impact"/>
              </a:defRPr>
            </a:lvl5pPr>
          </a:lstStyle>
          <a:p>
            <a:r>
              <a:t>Body Level One</a:t>
            </a:r>
          </a:p>
          <a:p>
            <a:pPr lvl="1"/>
            <a:r>
              <a:t>Body Level Two</a:t>
            </a:r>
          </a:p>
          <a:p>
            <a:pPr lvl="2"/>
            <a:r>
              <a:t>Body Level Three</a:t>
            </a:r>
          </a:p>
          <a:p>
            <a:pPr lvl="3"/>
            <a:r>
              <a:t>Body Level Four</a:t>
            </a:r>
          </a:p>
          <a:p>
            <a:pPr lvl="4"/>
            <a:r>
              <a:t>Body Level Five</a:t>
            </a:r>
          </a:p>
        </p:txBody>
      </p:sp>
      <p:sp>
        <p:nvSpPr>
          <p:cNvPr id="5661" name="Slide Number"/>
          <p:cNvSpPr txBox="1">
            <a:spLocks noGrp="1"/>
          </p:cNvSpPr>
          <p:nvPr>
            <p:ph type="sldNum" sz="quarter" idx="2"/>
          </p:nvPr>
        </p:nvSpPr>
        <p:spPr>
          <a:xfrm>
            <a:off x="7546692" y="6248400"/>
            <a:ext cx="301909" cy="288824"/>
          </a:xfrm>
          <a:prstGeom prst="rect">
            <a:avLst/>
          </a:prstGeom>
          <a:effectLst>
            <a:outerShdw blurRad="38100" dist="12700" dir="2700000" rotWithShape="0">
              <a:schemeClr val="accent3">
                <a:lumOff val="44000"/>
                <a:alpha val="74998"/>
              </a:schemeClr>
            </a:outerShdw>
          </a:effectLst>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287115848"/>
      </p:ext>
    </p:extLst>
  </p:cSld>
  <p:clrMapOvr>
    <a:masterClrMapping/>
  </p:clrMapOvr>
  <p:transition spd="med"/>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tx">
  <p:cSld name="32_Title and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668" name="Title Text"/>
          <p:cNvSpPr txBox="1">
            <a:spLocks noGrp="1"/>
          </p:cNvSpPr>
          <p:nvPr>
            <p:ph type="title"/>
          </p:nvPr>
        </p:nvSpPr>
        <p:spPr>
          <a:xfrm>
            <a:off x="304800" y="609600"/>
            <a:ext cx="7543800" cy="1143000"/>
          </a:xfrm>
          <a:prstGeom prst="rect">
            <a:avLst/>
          </a:prstGeom>
          <a:effectLst>
            <a:outerShdw blurRad="50800" dist="25399" dir="2700000" rotWithShape="0">
              <a:schemeClr val="accent3">
                <a:lumOff val="44000"/>
                <a:alpha val="74998"/>
              </a:schemeClr>
            </a:outerShdw>
          </a:effectLst>
        </p:spPr>
        <p:txBody>
          <a:bodyPr anchor="ctr"/>
          <a:lstStyle>
            <a:lvl1pPr algn="ctr">
              <a:defRPr>
                <a:solidFill>
                  <a:srgbClr val="000000"/>
                </a:solidFill>
                <a:latin typeface="Impact"/>
                <a:ea typeface="Impact"/>
                <a:cs typeface="Impact"/>
                <a:sym typeface="Impact"/>
              </a:defRPr>
            </a:lvl1pPr>
          </a:lstStyle>
          <a:p>
            <a:r>
              <a:t>Title Text</a:t>
            </a:r>
          </a:p>
        </p:txBody>
      </p:sp>
      <p:sp>
        <p:nvSpPr>
          <p:cNvPr id="5669" name="Body Level One…"/>
          <p:cNvSpPr txBox="1">
            <a:spLocks noGrp="1"/>
          </p:cNvSpPr>
          <p:nvPr>
            <p:ph type="body" idx="1"/>
          </p:nvPr>
        </p:nvSpPr>
        <p:spPr>
          <a:xfrm>
            <a:off x="304800" y="1981200"/>
            <a:ext cx="7543800" cy="4114800"/>
          </a:xfrm>
          <a:prstGeom prst="rect">
            <a:avLst/>
          </a:prstGeom>
          <a:effectLst>
            <a:outerShdw blurRad="50800" dist="25399" dir="2700000" rotWithShape="0">
              <a:schemeClr val="accent3">
                <a:lumOff val="44000"/>
                <a:alpha val="74998"/>
              </a:schemeClr>
            </a:outerShdw>
          </a:effectLst>
        </p:spPr>
        <p:txBody>
          <a:bodyPr>
            <a:normAutofit/>
          </a:bodyPr>
          <a:lstStyle>
            <a:lvl1pPr>
              <a:buChar char="▭"/>
              <a:defRPr>
                <a:latin typeface="Impact"/>
                <a:ea typeface="Impact"/>
                <a:cs typeface="Impact"/>
                <a:sym typeface="Impact"/>
              </a:defRPr>
            </a:lvl1pPr>
            <a:lvl2pPr>
              <a:buChar char="▭"/>
              <a:defRPr>
                <a:latin typeface="Impact"/>
                <a:ea typeface="Impact"/>
                <a:cs typeface="Impact"/>
                <a:sym typeface="Impact"/>
              </a:defRPr>
            </a:lvl2pPr>
            <a:lvl3pPr>
              <a:buChar char="▭"/>
              <a:defRPr>
                <a:latin typeface="Impact"/>
                <a:ea typeface="Impact"/>
                <a:cs typeface="Impact"/>
                <a:sym typeface="Impact"/>
              </a:defRPr>
            </a:lvl3pPr>
            <a:lvl4pPr>
              <a:buChar char="▭"/>
              <a:defRPr>
                <a:latin typeface="Impact"/>
                <a:ea typeface="Impact"/>
                <a:cs typeface="Impact"/>
                <a:sym typeface="Impact"/>
              </a:defRPr>
            </a:lvl4pPr>
            <a:lvl5pPr>
              <a:buChar char="▭"/>
              <a:defRPr>
                <a:latin typeface="Impact"/>
                <a:ea typeface="Impact"/>
                <a:cs typeface="Impact"/>
                <a:sym typeface="Impact"/>
              </a:defRPr>
            </a:lvl5pPr>
          </a:lstStyle>
          <a:p>
            <a:r>
              <a:t>Body Level One</a:t>
            </a:r>
          </a:p>
          <a:p>
            <a:pPr lvl="1"/>
            <a:r>
              <a:t>Body Level Two</a:t>
            </a:r>
          </a:p>
          <a:p>
            <a:pPr lvl="2"/>
            <a:r>
              <a:t>Body Level Three</a:t>
            </a:r>
          </a:p>
          <a:p>
            <a:pPr lvl="3"/>
            <a:r>
              <a:t>Body Level Four</a:t>
            </a:r>
          </a:p>
          <a:p>
            <a:pPr lvl="4"/>
            <a:r>
              <a:t>Body Level Five</a:t>
            </a:r>
          </a:p>
        </p:txBody>
      </p:sp>
      <p:sp>
        <p:nvSpPr>
          <p:cNvPr id="5670" name="Slide Number"/>
          <p:cNvSpPr txBox="1">
            <a:spLocks noGrp="1"/>
          </p:cNvSpPr>
          <p:nvPr>
            <p:ph type="sldNum" sz="quarter" idx="2"/>
          </p:nvPr>
        </p:nvSpPr>
        <p:spPr>
          <a:xfrm>
            <a:off x="7546692" y="6248400"/>
            <a:ext cx="301909" cy="288824"/>
          </a:xfrm>
          <a:prstGeom prst="rect">
            <a:avLst/>
          </a:prstGeom>
          <a:effectLst>
            <a:outerShdw blurRad="38100" dist="12700" dir="2700000" rotWithShape="0">
              <a:schemeClr val="accent3">
                <a:lumOff val="44000"/>
                <a:alpha val="74998"/>
              </a:schemeClr>
            </a:outerShdw>
          </a:effectLst>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76072336"/>
      </p:ext>
    </p:extLst>
  </p:cSld>
  <p:clrMapOvr>
    <a:masterClrMapping/>
  </p:clrMapOvr>
  <p:transition spd="med"/>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x">
  <p:cSld name="27_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677" name="Title Text"/>
          <p:cNvSpPr txBox="1">
            <a:spLocks noGrp="1"/>
          </p:cNvSpPr>
          <p:nvPr>
            <p:ph type="title"/>
          </p:nvPr>
        </p:nvSpPr>
        <p:spPr>
          <a:xfrm>
            <a:off x="722312" y="4406900"/>
            <a:ext cx="7772401" cy="1362075"/>
          </a:xfrm>
          <a:prstGeom prst="rect">
            <a:avLst/>
          </a:prstGeom>
          <a:effectLst>
            <a:outerShdw blurRad="50800" dist="25399" dir="2700000" rotWithShape="0">
              <a:schemeClr val="accent3">
                <a:lumOff val="44000"/>
                <a:alpha val="74998"/>
              </a:schemeClr>
            </a:outerShdw>
          </a:effectLst>
        </p:spPr>
        <p:txBody>
          <a:bodyPr anchor="t"/>
          <a:lstStyle>
            <a:lvl1pPr>
              <a:defRPr sz="4000" cap="all">
                <a:solidFill>
                  <a:srgbClr val="000000"/>
                </a:solidFill>
                <a:latin typeface="Impact"/>
                <a:ea typeface="Impact"/>
                <a:cs typeface="Impact"/>
                <a:sym typeface="Impact"/>
              </a:defRPr>
            </a:lvl1pPr>
          </a:lstStyle>
          <a:p>
            <a:r>
              <a:t>Title Text</a:t>
            </a:r>
          </a:p>
        </p:txBody>
      </p:sp>
      <p:sp>
        <p:nvSpPr>
          <p:cNvPr id="5678" name="Body Level One…"/>
          <p:cNvSpPr txBox="1">
            <a:spLocks noGrp="1"/>
          </p:cNvSpPr>
          <p:nvPr>
            <p:ph type="body" sz="quarter" idx="1"/>
          </p:nvPr>
        </p:nvSpPr>
        <p:spPr>
          <a:xfrm>
            <a:off x="722312" y="2906713"/>
            <a:ext cx="7772401" cy="1500188"/>
          </a:xfrm>
          <a:prstGeom prst="rect">
            <a:avLst/>
          </a:prstGeom>
          <a:effectLst>
            <a:outerShdw blurRad="50800" dist="25399" dir="2700000" rotWithShape="0">
              <a:schemeClr val="accent3">
                <a:lumOff val="44000"/>
                <a:alpha val="74998"/>
              </a:schemeClr>
            </a:outerShdw>
          </a:effectLst>
        </p:spPr>
        <p:txBody>
          <a:bodyPr anchor="b">
            <a:normAutofit/>
          </a:bodyPr>
          <a:lstStyle>
            <a:lvl1pPr marL="0" indent="0">
              <a:spcBef>
                <a:spcPts val="400"/>
              </a:spcBef>
              <a:buSzTx/>
              <a:buNone/>
              <a:defRPr sz="2000">
                <a:latin typeface="Impact"/>
                <a:ea typeface="Impact"/>
                <a:cs typeface="Impact"/>
                <a:sym typeface="Impact"/>
              </a:defRPr>
            </a:lvl1pPr>
            <a:lvl2pPr marL="0" indent="457200">
              <a:spcBef>
                <a:spcPts val="400"/>
              </a:spcBef>
              <a:buSzTx/>
              <a:buNone/>
              <a:defRPr sz="2000">
                <a:latin typeface="Impact"/>
                <a:ea typeface="Impact"/>
                <a:cs typeface="Impact"/>
                <a:sym typeface="Impact"/>
              </a:defRPr>
            </a:lvl2pPr>
            <a:lvl3pPr marL="0" indent="914400">
              <a:spcBef>
                <a:spcPts val="400"/>
              </a:spcBef>
              <a:buSzTx/>
              <a:buNone/>
              <a:defRPr sz="2000">
                <a:latin typeface="Impact"/>
                <a:ea typeface="Impact"/>
                <a:cs typeface="Impact"/>
                <a:sym typeface="Impact"/>
              </a:defRPr>
            </a:lvl3pPr>
            <a:lvl4pPr marL="0" indent="1371600">
              <a:spcBef>
                <a:spcPts val="400"/>
              </a:spcBef>
              <a:buSzTx/>
              <a:buNone/>
              <a:defRPr sz="2000">
                <a:latin typeface="Impact"/>
                <a:ea typeface="Impact"/>
                <a:cs typeface="Impact"/>
                <a:sym typeface="Impact"/>
              </a:defRPr>
            </a:lvl4pPr>
            <a:lvl5pPr marL="0" indent="1828800">
              <a:spcBef>
                <a:spcPts val="400"/>
              </a:spcBef>
              <a:buSzTx/>
              <a:buNone/>
              <a:defRPr sz="2000">
                <a:latin typeface="Impact"/>
                <a:ea typeface="Impact"/>
                <a:cs typeface="Impact"/>
                <a:sym typeface="Impact"/>
              </a:defRPr>
            </a:lvl5pPr>
          </a:lstStyle>
          <a:p>
            <a:r>
              <a:t>Body Level One</a:t>
            </a:r>
          </a:p>
          <a:p>
            <a:pPr lvl="1"/>
            <a:r>
              <a:t>Body Level Two</a:t>
            </a:r>
          </a:p>
          <a:p>
            <a:pPr lvl="2"/>
            <a:r>
              <a:t>Body Level Three</a:t>
            </a:r>
          </a:p>
          <a:p>
            <a:pPr lvl="3"/>
            <a:r>
              <a:t>Body Level Four</a:t>
            </a:r>
          </a:p>
          <a:p>
            <a:pPr lvl="4"/>
            <a:r>
              <a:t>Body Level Five</a:t>
            </a:r>
          </a:p>
        </p:txBody>
      </p:sp>
      <p:sp>
        <p:nvSpPr>
          <p:cNvPr id="5679" name="Slide Number"/>
          <p:cNvSpPr txBox="1">
            <a:spLocks noGrp="1"/>
          </p:cNvSpPr>
          <p:nvPr>
            <p:ph type="sldNum" sz="quarter" idx="2"/>
          </p:nvPr>
        </p:nvSpPr>
        <p:spPr>
          <a:xfrm>
            <a:off x="7546692" y="6248400"/>
            <a:ext cx="301909" cy="288824"/>
          </a:xfrm>
          <a:prstGeom prst="rect">
            <a:avLst/>
          </a:prstGeom>
          <a:effectLst>
            <a:outerShdw blurRad="38100" dist="12700" dir="2700000" rotWithShape="0">
              <a:schemeClr val="accent3">
                <a:lumOff val="44000"/>
                <a:alpha val="74998"/>
              </a:schemeClr>
            </a:outerShdw>
          </a:effectLst>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596521037"/>
      </p:ext>
    </p:extLst>
  </p:cSld>
  <p:clrMapOvr>
    <a:masterClrMapping/>
  </p:clrMapOvr>
  <p:transition spd="med"/>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x">
  <p:cSld name="28_Two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686" name="Title Text"/>
          <p:cNvSpPr txBox="1">
            <a:spLocks noGrp="1"/>
          </p:cNvSpPr>
          <p:nvPr>
            <p:ph type="title"/>
          </p:nvPr>
        </p:nvSpPr>
        <p:spPr>
          <a:xfrm>
            <a:off x="304800" y="609600"/>
            <a:ext cx="7543800" cy="1143000"/>
          </a:xfrm>
          <a:prstGeom prst="rect">
            <a:avLst/>
          </a:prstGeom>
          <a:effectLst>
            <a:outerShdw blurRad="50800" dist="25399" dir="2700000" rotWithShape="0">
              <a:schemeClr val="accent3">
                <a:lumOff val="44000"/>
                <a:alpha val="74998"/>
              </a:schemeClr>
            </a:outerShdw>
          </a:effectLst>
        </p:spPr>
        <p:txBody>
          <a:bodyPr anchor="ctr"/>
          <a:lstStyle>
            <a:lvl1pPr algn="ctr">
              <a:defRPr>
                <a:solidFill>
                  <a:srgbClr val="000000"/>
                </a:solidFill>
                <a:latin typeface="Impact"/>
                <a:ea typeface="Impact"/>
                <a:cs typeface="Impact"/>
                <a:sym typeface="Impact"/>
              </a:defRPr>
            </a:lvl1pPr>
          </a:lstStyle>
          <a:p>
            <a:r>
              <a:t>Title Text</a:t>
            </a:r>
          </a:p>
        </p:txBody>
      </p:sp>
      <p:sp>
        <p:nvSpPr>
          <p:cNvPr id="5687" name="Body Level One…"/>
          <p:cNvSpPr txBox="1">
            <a:spLocks noGrp="1"/>
          </p:cNvSpPr>
          <p:nvPr>
            <p:ph type="body" sz="half" idx="1"/>
          </p:nvPr>
        </p:nvSpPr>
        <p:spPr>
          <a:xfrm>
            <a:off x="304800" y="1981200"/>
            <a:ext cx="3695700" cy="4114800"/>
          </a:xfrm>
          <a:prstGeom prst="rect">
            <a:avLst/>
          </a:prstGeom>
          <a:effectLst>
            <a:outerShdw blurRad="50800" dist="25399" dir="2700000" rotWithShape="0">
              <a:schemeClr val="accent3">
                <a:lumOff val="44000"/>
                <a:alpha val="74998"/>
              </a:schemeClr>
            </a:outerShdw>
          </a:effectLst>
        </p:spPr>
        <p:txBody>
          <a:bodyPr>
            <a:normAutofit/>
          </a:bodyPr>
          <a:lstStyle>
            <a:lvl1pPr>
              <a:spcBef>
                <a:spcPts val="600"/>
              </a:spcBef>
              <a:buChar char="▭"/>
              <a:defRPr sz="2800">
                <a:latin typeface="Impact"/>
                <a:ea typeface="Impact"/>
                <a:cs typeface="Impact"/>
                <a:sym typeface="Impact"/>
              </a:defRPr>
            </a:lvl1pPr>
            <a:lvl2pPr marL="790575" indent="-333375">
              <a:spcBef>
                <a:spcPts val="600"/>
              </a:spcBef>
              <a:buChar char="▭"/>
              <a:defRPr sz="2800">
                <a:latin typeface="Impact"/>
                <a:ea typeface="Impact"/>
                <a:cs typeface="Impact"/>
                <a:sym typeface="Impact"/>
              </a:defRPr>
            </a:lvl2pPr>
            <a:lvl3pPr marL="1234439" indent="-320039">
              <a:spcBef>
                <a:spcPts val="600"/>
              </a:spcBef>
              <a:buChar char="▭"/>
              <a:defRPr sz="2800">
                <a:latin typeface="Impact"/>
                <a:ea typeface="Impact"/>
                <a:cs typeface="Impact"/>
                <a:sym typeface="Impact"/>
              </a:defRPr>
            </a:lvl3pPr>
            <a:lvl4pPr marL="1727200" indent="-355600">
              <a:spcBef>
                <a:spcPts val="600"/>
              </a:spcBef>
              <a:buChar char="▭"/>
              <a:defRPr sz="2800">
                <a:latin typeface="Impact"/>
                <a:ea typeface="Impact"/>
                <a:cs typeface="Impact"/>
                <a:sym typeface="Impact"/>
              </a:defRPr>
            </a:lvl4pPr>
            <a:lvl5pPr marL="2184400" indent="-355600">
              <a:spcBef>
                <a:spcPts val="600"/>
              </a:spcBef>
              <a:buChar char="▭"/>
              <a:defRPr sz="2800">
                <a:latin typeface="Impact"/>
                <a:ea typeface="Impact"/>
                <a:cs typeface="Impact"/>
                <a:sym typeface="Impact"/>
              </a:defRPr>
            </a:lvl5pPr>
          </a:lstStyle>
          <a:p>
            <a:r>
              <a:t>Body Level One</a:t>
            </a:r>
          </a:p>
          <a:p>
            <a:pPr lvl="1"/>
            <a:r>
              <a:t>Body Level Two</a:t>
            </a:r>
          </a:p>
          <a:p>
            <a:pPr lvl="2"/>
            <a:r>
              <a:t>Body Level Three</a:t>
            </a:r>
          </a:p>
          <a:p>
            <a:pPr lvl="3"/>
            <a:r>
              <a:t>Body Level Four</a:t>
            </a:r>
          </a:p>
          <a:p>
            <a:pPr lvl="4"/>
            <a:r>
              <a:t>Body Level Five</a:t>
            </a:r>
          </a:p>
        </p:txBody>
      </p:sp>
      <p:sp>
        <p:nvSpPr>
          <p:cNvPr id="5688" name="Slide Number"/>
          <p:cNvSpPr txBox="1">
            <a:spLocks noGrp="1"/>
          </p:cNvSpPr>
          <p:nvPr>
            <p:ph type="sldNum" sz="quarter" idx="2"/>
          </p:nvPr>
        </p:nvSpPr>
        <p:spPr>
          <a:xfrm>
            <a:off x="7546692" y="6248400"/>
            <a:ext cx="301909" cy="288824"/>
          </a:xfrm>
          <a:prstGeom prst="rect">
            <a:avLst/>
          </a:prstGeom>
          <a:effectLst>
            <a:outerShdw blurRad="38100" dist="12700" dir="2700000" rotWithShape="0">
              <a:schemeClr val="accent3">
                <a:lumOff val="44000"/>
                <a:alpha val="74998"/>
              </a:schemeClr>
            </a:outerShdw>
          </a:effectLst>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965693315"/>
      </p:ext>
    </p:extLst>
  </p:cSld>
  <p:clrMapOvr>
    <a:masterClrMapping/>
  </p:clrMapOvr>
  <p:transition spd="med"/>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x">
  <p:cSld name="28_Comparis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695" name="Title Text"/>
          <p:cNvSpPr txBox="1">
            <a:spLocks noGrp="1"/>
          </p:cNvSpPr>
          <p:nvPr>
            <p:ph type="title"/>
          </p:nvPr>
        </p:nvSpPr>
        <p:spPr>
          <a:xfrm>
            <a:off x="457200" y="274638"/>
            <a:ext cx="8229600" cy="1143001"/>
          </a:xfrm>
          <a:prstGeom prst="rect">
            <a:avLst/>
          </a:prstGeom>
          <a:effectLst>
            <a:outerShdw blurRad="50800" dist="25399" dir="2700000" rotWithShape="0">
              <a:schemeClr val="accent3">
                <a:lumOff val="44000"/>
                <a:alpha val="74998"/>
              </a:schemeClr>
            </a:outerShdw>
          </a:effectLst>
        </p:spPr>
        <p:txBody>
          <a:bodyPr anchor="ctr"/>
          <a:lstStyle>
            <a:lvl1pPr algn="ctr">
              <a:defRPr>
                <a:solidFill>
                  <a:srgbClr val="000000"/>
                </a:solidFill>
                <a:latin typeface="Impact"/>
                <a:ea typeface="Impact"/>
                <a:cs typeface="Impact"/>
                <a:sym typeface="Impact"/>
              </a:defRPr>
            </a:lvl1pPr>
          </a:lstStyle>
          <a:p>
            <a:r>
              <a:t>Title Text</a:t>
            </a:r>
          </a:p>
        </p:txBody>
      </p:sp>
      <p:sp>
        <p:nvSpPr>
          <p:cNvPr id="5696" name="Body Level One…"/>
          <p:cNvSpPr txBox="1">
            <a:spLocks noGrp="1"/>
          </p:cNvSpPr>
          <p:nvPr>
            <p:ph type="body" sz="quarter" idx="1"/>
          </p:nvPr>
        </p:nvSpPr>
        <p:spPr>
          <a:xfrm>
            <a:off x="457200" y="1535112"/>
            <a:ext cx="4040188" cy="639763"/>
          </a:xfrm>
          <a:prstGeom prst="rect">
            <a:avLst/>
          </a:prstGeom>
          <a:effectLst>
            <a:outerShdw blurRad="50800" dist="25399" dir="2700000" rotWithShape="0">
              <a:schemeClr val="accent3">
                <a:lumOff val="44000"/>
                <a:alpha val="74998"/>
              </a:schemeClr>
            </a:outerShdw>
          </a:effectLst>
        </p:spPr>
        <p:txBody>
          <a:bodyPr anchor="b">
            <a:normAutofit/>
          </a:bodyPr>
          <a:lstStyle>
            <a:lvl1pPr marL="0" indent="0">
              <a:spcBef>
                <a:spcPts val="500"/>
              </a:spcBef>
              <a:buSzTx/>
              <a:buNone/>
              <a:defRPr sz="2400">
                <a:latin typeface="Impact"/>
                <a:ea typeface="Impact"/>
                <a:cs typeface="Impact"/>
                <a:sym typeface="Impact"/>
              </a:defRPr>
            </a:lvl1pPr>
            <a:lvl2pPr marL="0" indent="457200">
              <a:spcBef>
                <a:spcPts val="500"/>
              </a:spcBef>
              <a:buSzTx/>
              <a:buNone/>
              <a:defRPr sz="2400">
                <a:latin typeface="Impact"/>
                <a:ea typeface="Impact"/>
                <a:cs typeface="Impact"/>
                <a:sym typeface="Impact"/>
              </a:defRPr>
            </a:lvl2pPr>
            <a:lvl3pPr marL="0" indent="914400">
              <a:spcBef>
                <a:spcPts val="500"/>
              </a:spcBef>
              <a:buSzTx/>
              <a:buNone/>
              <a:defRPr sz="2400">
                <a:latin typeface="Impact"/>
                <a:ea typeface="Impact"/>
                <a:cs typeface="Impact"/>
                <a:sym typeface="Impact"/>
              </a:defRPr>
            </a:lvl3pPr>
            <a:lvl4pPr marL="0" indent="1371600">
              <a:spcBef>
                <a:spcPts val="500"/>
              </a:spcBef>
              <a:buSzTx/>
              <a:buNone/>
              <a:defRPr sz="2400">
                <a:latin typeface="Impact"/>
                <a:ea typeface="Impact"/>
                <a:cs typeface="Impact"/>
                <a:sym typeface="Impact"/>
              </a:defRPr>
            </a:lvl4pPr>
            <a:lvl5pPr marL="0" indent="1828800">
              <a:spcBef>
                <a:spcPts val="500"/>
              </a:spcBef>
              <a:buSzTx/>
              <a:buNone/>
              <a:defRPr sz="2400">
                <a:latin typeface="Impact"/>
                <a:ea typeface="Impact"/>
                <a:cs typeface="Impact"/>
                <a:sym typeface="Impact"/>
              </a:defRPr>
            </a:lvl5pPr>
          </a:lstStyle>
          <a:p>
            <a:r>
              <a:t>Body Level One</a:t>
            </a:r>
          </a:p>
          <a:p>
            <a:pPr lvl="1"/>
            <a:r>
              <a:t>Body Level Two</a:t>
            </a:r>
          </a:p>
          <a:p>
            <a:pPr lvl="2"/>
            <a:r>
              <a:t>Body Level Three</a:t>
            </a:r>
          </a:p>
          <a:p>
            <a:pPr lvl="3"/>
            <a:r>
              <a:t>Body Level Four</a:t>
            </a:r>
          </a:p>
          <a:p>
            <a:pPr lvl="4"/>
            <a:r>
              <a:t>Body Level Five</a:t>
            </a:r>
          </a:p>
        </p:txBody>
      </p:sp>
      <p:sp>
        <p:nvSpPr>
          <p:cNvPr id="5697" name="Text Placeholder 4"/>
          <p:cNvSpPr>
            <a:spLocks noGrp="1"/>
          </p:cNvSpPr>
          <p:nvPr>
            <p:ph type="body" sz="quarter" idx="21"/>
          </p:nvPr>
        </p:nvSpPr>
        <p:spPr>
          <a:xfrm>
            <a:off x="4645025" y="1535112"/>
            <a:ext cx="4041775" cy="639763"/>
          </a:xfrm>
          <a:prstGeom prst="rect">
            <a:avLst/>
          </a:prstGeom>
          <a:effectLst>
            <a:outerShdw blurRad="50800" dist="25399" dir="2700000" rotWithShape="0">
              <a:schemeClr val="accent3">
                <a:lumOff val="44000"/>
                <a:alpha val="74998"/>
              </a:schemeClr>
            </a:outerShdw>
          </a:effectLst>
        </p:spPr>
        <p:txBody>
          <a:bodyPr anchor="b">
            <a:normAutofit/>
          </a:bodyPr>
          <a:lstStyle/>
          <a:p>
            <a:pPr marL="0" indent="0">
              <a:spcBef>
                <a:spcPts val="500"/>
              </a:spcBef>
              <a:buSzTx/>
              <a:buNone/>
              <a:defRPr sz="2400">
                <a:latin typeface="Impact"/>
                <a:ea typeface="Impact"/>
                <a:cs typeface="Impact"/>
                <a:sym typeface="Impact"/>
              </a:defRPr>
            </a:pPr>
            <a:endParaRPr/>
          </a:p>
        </p:txBody>
      </p:sp>
      <p:sp>
        <p:nvSpPr>
          <p:cNvPr id="5698" name="Slide Number"/>
          <p:cNvSpPr txBox="1">
            <a:spLocks noGrp="1"/>
          </p:cNvSpPr>
          <p:nvPr>
            <p:ph type="sldNum" sz="quarter" idx="2"/>
          </p:nvPr>
        </p:nvSpPr>
        <p:spPr>
          <a:xfrm>
            <a:off x="7546692" y="6248400"/>
            <a:ext cx="301909" cy="288824"/>
          </a:xfrm>
          <a:prstGeom prst="rect">
            <a:avLst/>
          </a:prstGeom>
          <a:effectLst>
            <a:outerShdw blurRad="38100" dist="12700" dir="2700000" rotWithShape="0">
              <a:schemeClr val="accent3">
                <a:lumOff val="44000"/>
                <a:alpha val="74998"/>
              </a:schemeClr>
            </a:outerShdw>
          </a:effectLst>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079658624"/>
      </p:ext>
    </p:extLst>
  </p:cSld>
  <p:clrMapOvr>
    <a:masterClrMapping/>
  </p:clrMapOvr>
  <p:transition spd="med"/>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x">
  <p:cSld name="28_Title Only">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705" name="Title Text"/>
          <p:cNvSpPr txBox="1">
            <a:spLocks noGrp="1"/>
          </p:cNvSpPr>
          <p:nvPr>
            <p:ph type="title"/>
          </p:nvPr>
        </p:nvSpPr>
        <p:spPr>
          <a:xfrm>
            <a:off x="304800" y="609600"/>
            <a:ext cx="7543800" cy="1143000"/>
          </a:xfrm>
          <a:prstGeom prst="rect">
            <a:avLst/>
          </a:prstGeom>
          <a:effectLst>
            <a:outerShdw blurRad="50800" dist="25399" dir="2700000" rotWithShape="0">
              <a:schemeClr val="accent3">
                <a:lumOff val="44000"/>
                <a:alpha val="74998"/>
              </a:schemeClr>
            </a:outerShdw>
          </a:effectLst>
        </p:spPr>
        <p:txBody>
          <a:bodyPr anchor="ctr"/>
          <a:lstStyle>
            <a:lvl1pPr algn="ctr">
              <a:defRPr>
                <a:solidFill>
                  <a:srgbClr val="000000"/>
                </a:solidFill>
                <a:latin typeface="Impact"/>
                <a:ea typeface="Impact"/>
                <a:cs typeface="Impact"/>
                <a:sym typeface="Impact"/>
              </a:defRPr>
            </a:lvl1pPr>
          </a:lstStyle>
          <a:p>
            <a:r>
              <a:t>Title Text</a:t>
            </a:r>
          </a:p>
        </p:txBody>
      </p:sp>
      <p:sp>
        <p:nvSpPr>
          <p:cNvPr id="5706" name="Slide Number"/>
          <p:cNvSpPr txBox="1">
            <a:spLocks noGrp="1"/>
          </p:cNvSpPr>
          <p:nvPr>
            <p:ph type="sldNum" sz="quarter" idx="2"/>
          </p:nvPr>
        </p:nvSpPr>
        <p:spPr>
          <a:xfrm>
            <a:off x="7546692" y="6248400"/>
            <a:ext cx="301909" cy="288824"/>
          </a:xfrm>
          <a:prstGeom prst="rect">
            <a:avLst/>
          </a:prstGeom>
          <a:effectLst>
            <a:outerShdw blurRad="38100" dist="12700" dir="2700000" rotWithShape="0">
              <a:schemeClr val="accent3">
                <a:lumOff val="44000"/>
                <a:alpha val="74998"/>
              </a:schemeClr>
            </a:outerShdw>
          </a:effectLst>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806629588"/>
      </p:ext>
    </p:extLst>
  </p:cSld>
  <p:clrMapOvr>
    <a:masterClrMapping/>
  </p:clrMapOvr>
  <p:transition spd="med"/>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x">
  <p:cSld name="33_Blank">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713" name="Slide Number"/>
          <p:cNvSpPr txBox="1">
            <a:spLocks noGrp="1"/>
          </p:cNvSpPr>
          <p:nvPr>
            <p:ph type="sldNum" sz="quarter" idx="2"/>
          </p:nvPr>
        </p:nvSpPr>
        <p:spPr>
          <a:xfrm>
            <a:off x="7546692" y="6248400"/>
            <a:ext cx="301909" cy="288824"/>
          </a:xfrm>
          <a:prstGeom prst="rect">
            <a:avLst/>
          </a:prstGeom>
          <a:effectLst>
            <a:outerShdw blurRad="38100" dist="12700" dir="2700000" rotWithShape="0">
              <a:schemeClr val="accent3">
                <a:lumOff val="44000"/>
                <a:alpha val="74998"/>
              </a:schemeClr>
            </a:outerShdw>
          </a:effectLst>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82667232"/>
      </p:ext>
    </p:extLst>
  </p:cSld>
  <p:clrMapOvr>
    <a:masterClrMapping/>
  </p:clrMapOvr>
  <p:transition spd="med"/>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tx">
  <p:cSld name="28_Content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720" name="Title Text"/>
          <p:cNvSpPr txBox="1">
            <a:spLocks noGrp="1"/>
          </p:cNvSpPr>
          <p:nvPr>
            <p:ph type="title"/>
          </p:nvPr>
        </p:nvSpPr>
        <p:spPr>
          <a:xfrm>
            <a:off x="457200" y="273050"/>
            <a:ext cx="3008314" cy="1162050"/>
          </a:xfrm>
          <a:prstGeom prst="rect">
            <a:avLst/>
          </a:prstGeom>
          <a:effectLst>
            <a:outerShdw blurRad="50800" dist="25399" dir="2700000" rotWithShape="0">
              <a:schemeClr val="accent3">
                <a:lumOff val="44000"/>
                <a:alpha val="74998"/>
              </a:schemeClr>
            </a:outerShdw>
          </a:effectLst>
        </p:spPr>
        <p:txBody>
          <a:bodyPr/>
          <a:lstStyle>
            <a:lvl1pPr>
              <a:defRPr sz="2000">
                <a:solidFill>
                  <a:srgbClr val="000000"/>
                </a:solidFill>
                <a:latin typeface="Impact"/>
                <a:ea typeface="Impact"/>
                <a:cs typeface="Impact"/>
                <a:sym typeface="Impact"/>
              </a:defRPr>
            </a:lvl1pPr>
          </a:lstStyle>
          <a:p>
            <a:r>
              <a:t>Title Text</a:t>
            </a:r>
          </a:p>
        </p:txBody>
      </p:sp>
      <p:sp>
        <p:nvSpPr>
          <p:cNvPr id="5721" name="Body Level One…"/>
          <p:cNvSpPr txBox="1">
            <a:spLocks noGrp="1"/>
          </p:cNvSpPr>
          <p:nvPr>
            <p:ph type="body" idx="1"/>
          </p:nvPr>
        </p:nvSpPr>
        <p:spPr>
          <a:xfrm>
            <a:off x="3575050" y="273050"/>
            <a:ext cx="5111750" cy="5853113"/>
          </a:xfrm>
          <a:prstGeom prst="rect">
            <a:avLst/>
          </a:prstGeom>
          <a:effectLst>
            <a:outerShdw blurRad="50800" dist="25399" dir="2700000" rotWithShape="0">
              <a:schemeClr val="accent3">
                <a:lumOff val="44000"/>
                <a:alpha val="74998"/>
              </a:schemeClr>
            </a:outerShdw>
          </a:effectLst>
        </p:spPr>
        <p:txBody>
          <a:bodyPr>
            <a:normAutofit/>
          </a:bodyPr>
          <a:lstStyle>
            <a:lvl1pPr>
              <a:buChar char="▭"/>
              <a:defRPr>
                <a:latin typeface="Impact"/>
                <a:ea typeface="Impact"/>
                <a:cs typeface="Impact"/>
                <a:sym typeface="Impact"/>
              </a:defRPr>
            </a:lvl1pPr>
            <a:lvl2pPr>
              <a:buChar char="▭"/>
              <a:defRPr>
                <a:latin typeface="Impact"/>
                <a:ea typeface="Impact"/>
                <a:cs typeface="Impact"/>
                <a:sym typeface="Impact"/>
              </a:defRPr>
            </a:lvl2pPr>
            <a:lvl3pPr>
              <a:buChar char="▭"/>
              <a:defRPr>
                <a:latin typeface="Impact"/>
                <a:ea typeface="Impact"/>
                <a:cs typeface="Impact"/>
                <a:sym typeface="Impact"/>
              </a:defRPr>
            </a:lvl3pPr>
            <a:lvl4pPr>
              <a:buChar char="▭"/>
              <a:defRPr>
                <a:latin typeface="Impact"/>
                <a:ea typeface="Impact"/>
                <a:cs typeface="Impact"/>
                <a:sym typeface="Impact"/>
              </a:defRPr>
            </a:lvl4pPr>
            <a:lvl5pPr>
              <a:buChar char="▭"/>
              <a:defRPr>
                <a:latin typeface="Impact"/>
                <a:ea typeface="Impact"/>
                <a:cs typeface="Impact"/>
                <a:sym typeface="Impact"/>
              </a:defRPr>
            </a:lvl5pPr>
          </a:lstStyle>
          <a:p>
            <a:r>
              <a:t>Body Level One</a:t>
            </a:r>
          </a:p>
          <a:p>
            <a:pPr lvl="1"/>
            <a:r>
              <a:t>Body Level Two</a:t>
            </a:r>
          </a:p>
          <a:p>
            <a:pPr lvl="2"/>
            <a:r>
              <a:t>Body Level Three</a:t>
            </a:r>
          </a:p>
          <a:p>
            <a:pPr lvl="3"/>
            <a:r>
              <a:t>Body Level Four</a:t>
            </a:r>
          </a:p>
          <a:p>
            <a:pPr lvl="4"/>
            <a:r>
              <a:t>Body Level Five</a:t>
            </a:r>
          </a:p>
        </p:txBody>
      </p:sp>
      <p:sp>
        <p:nvSpPr>
          <p:cNvPr id="5722" name="Text Placeholder 3"/>
          <p:cNvSpPr>
            <a:spLocks noGrp="1"/>
          </p:cNvSpPr>
          <p:nvPr>
            <p:ph type="body" sz="half" idx="21"/>
          </p:nvPr>
        </p:nvSpPr>
        <p:spPr>
          <a:xfrm>
            <a:off x="457199" y="1435100"/>
            <a:ext cx="3008315" cy="4691063"/>
          </a:xfrm>
          <a:prstGeom prst="rect">
            <a:avLst/>
          </a:prstGeom>
          <a:effectLst>
            <a:outerShdw blurRad="50800" dist="25399" dir="2700000" rotWithShape="0">
              <a:schemeClr val="accent3">
                <a:lumOff val="44000"/>
                <a:alpha val="74998"/>
              </a:schemeClr>
            </a:outerShdw>
          </a:effectLst>
        </p:spPr>
        <p:txBody>
          <a:bodyPr>
            <a:normAutofit/>
          </a:bodyPr>
          <a:lstStyle/>
          <a:p>
            <a:pPr marL="0" indent="0">
              <a:spcBef>
                <a:spcPts val="300"/>
              </a:spcBef>
              <a:buSzTx/>
              <a:buNone/>
              <a:defRPr sz="1400">
                <a:latin typeface="Impact"/>
                <a:ea typeface="Impact"/>
                <a:cs typeface="Impact"/>
                <a:sym typeface="Impact"/>
              </a:defRPr>
            </a:pPr>
            <a:endParaRPr/>
          </a:p>
        </p:txBody>
      </p:sp>
      <p:sp>
        <p:nvSpPr>
          <p:cNvPr id="5723" name="Slide Number"/>
          <p:cNvSpPr txBox="1">
            <a:spLocks noGrp="1"/>
          </p:cNvSpPr>
          <p:nvPr>
            <p:ph type="sldNum" sz="quarter" idx="2"/>
          </p:nvPr>
        </p:nvSpPr>
        <p:spPr>
          <a:xfrm>
            <a:off x="7546692" y="6248400"/>
            <a:ext cx="301909" cy="288824"/>
          </a:xfrm>
          <a:prstGeom prst="rect">
            <a:avLst/>
          </a:prstGeom>
          <a:effectLst>
            <a:outerShdw blurRad="38100" dist="12700" dir="2700000" rotWithShape="0">
              <a:schemeClr val="accent3">
                <a:lumOff val="44000"/>
                <a:alpha val="74998"/>
              </a:schemeClr>
            </a:outerShdw>
          </a:effectLst>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131828281"/>
      </p:ext>
    </p:extLst>
  </p:cSld>
  <p:clrMapOvr>
    <a:masterClrMapping/>
  </p:clrMapOvr>
  <p:transition spd="med"/>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tx">
  <p:cSld name="28_Pictur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730" name="Title Text"/>
          <p:cNvSpPr txBox="1">
            <a:spLocks noGrp="1"/>
          </p:cNvSpPr>
          <p:nvPr>
            <p:ph type="title"/>
          </p:nvPr>
        </p:nvSpPr>
        <p:spPr>
          <a:xfrm>
            <a:off x="1792288" y="4800600"/>
            <a:ext cx="5486401" cy="566738"/>
          </a:xfrm>
          <a:prstGeom prst="rect">
            <a:avLst/>
          </a:prstGeom>
          <a:effectLst>
            <a:outerShdw blurRad="50800" dist="25399" dir="2700000" rotWithShape="0">
              <a:schemeClr val="accent3">
                <a:lumOff val="44000"/>
                <a:alpha val="74998"/>
              </a:schemeClr>
            </a:outerShdw>
          </a:effectLst>
        </p:spPr>
        <p:txBody>
          <a:bodyPr/>
          <a:lstStyle>
            <a:lvl1pPr>
              <a:defRPr sz="2000">
                <a:solidFill>
                  <a:srgbClr val="000000"/>
                </a:solidFill>
                <a:latin typeface="Impact"/>
                <a:ea typeface="Impact"/>
                <a:cs typeface="Impact"/>
                <a:sym typeface="Impact"/>
              </a:defRPr>
            </a:lvl1pPr>
          </a:lstStyle>
          <a:p>
            <a:r>
              <a:t>Title Text</a:t>
            </a:r>
          </a:p>
        </p:txBody>
      </p:sp>
      <p:sp>
        <p:nvSpPr>
          <p:cNvPr id="5731" name="Picture Placeholder 2"/>
          <p:cNvSpPr>
            <a:spLocks noGrp="1"/>
          </p:cNvSpPr>
          <p:nvPr>
            <p:ph type="pic" sz="half" idx="21"/>
          </p:nvPr>
        </p:nvSpPr>
        <p:spPr>
          <a:xfrm>
            <a:off x="1792288" y="612775"/>
            <a:ext cx="5486401" cy="4114800"/>
          </a:xfrm>
          <a:prstGeom prst="rect">
            <a:avLst/>
          </a:prstGeom>
          <a:effectLst>
            <a:outerShdw blurRad="50800" dist="25399" dir="2700000" rotWithShape="0">
              <a:schemeClr val="accent3">
                <a:lumOff val="44000"/>
                <a:alpha val="74998"/>
              </a:schemeClr>
            </a:outerShdw>
          </a:effectLst>
        </p:spPr>
        <p:txBody>
          <a:bodyPr lIns="91439" rIns="91439"/>
          <a:lstStyle/>
          <a:p>
            <a:endParaRPr/>
          </a:p>
        </p:txBody>
      </p:sp>
      <p:sp>
        <p:nvSpPr>
          <p:cNvPr id="5732" name="Body Level One…"/>
          <p:cNvSpPr txBox="1">
            <a:spLocks noGrp="1"/>
          </p:cNvSpPr>
          <p:nvPr>
            <p:ph type="body" sz="quarter" idx="1"/>
          </p:nvPr>
        </p:nvSpPr>
        <p:spPr>
          <a:xfrm>
            <a:off x="1792288" y="5367337"/>
            <a:ext cx="5486401" cy="804863"/>
          </a:xfrm>
          <a:prstGeom prst="rect">
            <a:avLst/>
          </a:prstGeom>
          <a:effectLst>
            <a:outerShdw blurRad="50800" dist="25399" dir="2700000" rotWithShape="0">
              <a:schemeClr val="accent3">
                <a:lumOff val="44000"/>
                <a:alpha val="74998"/>
              </a:schemeClr>
            </a:outerShdw>
          </a:effectLst>
        </p:spPr>
        <p:txBody>
          <a:bodyPr>
            <a:normAutofit/>
          </a:bodyPr>
          <a:lstStyle>
            <a:lvl1pPr marL="0" indent="0">
              <a:spcBef>
                <a:spcPts val="300"/>
              </a:spcBef>
              <a:buSzTx/>
              <a:buNone/>
              <a:defRPr sz="1400">
                <a:latin typeface="Impact"/>
                <a:ea typeface="Impact"/>
                <a:cs typeface="Impact"/>
                <a:sym typeface="Impact"/>
              </a:defRPr>
            </a:lvl1pPr>
            <a:lvl2pPr marL="0" indent="457200">
              <a:spcBef>
                <a:spcPts val="300"/>
              </a:spcBef>
              <a:buSzTx/>
              <a:buNone/>
              <a:defRPr sz="1400">
                <a:latin typeface="Impact"/>
                <a:ea typeface="Impact"/>
                <a:cs typeface="Impact"/>
                <a:sym typeface="Impact"/>
              </a:defRPr>
            </a:lvl2pPr>
            <a:lvl3pPr marL="0" indent="914400">
              <a:spcBef>
                <a:spcPts val="300"/>
              </a:spcBef>
              <a:buSzTx/>
              <a:buNone/>
              <a:defRPr sz="1400">
                <a:latin typeface="Impact"/>
                <a:ea typeface="Impact"/>
                <a:cs typeface="Impact"/>
                <a:sym typeface="Impact"/>
              </a:defRPr>
            </a:lvl3pPr>
            <a:lvl4pPr marL="0" indent="1371600">
              <a:spcBef>
                <a:spcPts val="300"/>
              </a:spcBef>
              <a:buSzTx/>
              <a:buNone/>
              <a:defRPr sz="1400">
                <a:latin typeface="Impact"/>
                <a:ea typeface="Impact"/>
                <a:cs typeface="Impact"/>
                <a:sym typeface="Impact"/>
              </a:defRPr>
            </a:lvl4pPr>
            <a:lvl5pPr marL="0" indent="1828800">
              <a:spcBef>
                <a:spcPts val="300"/>
              </a:spcBef>
              <a:buSzTx/>
              <a:buNone/>
              <a:defRPr sz="1400">
                <a:latin typeface="Impact"/>
                <a:ea typeface="Impact"/>
                <a:cs typeface="Impact"/>
                <a:sym typeface="Impact"/>
              </a:defRPr>
            </a:lvl5pPr>
          </a:lstStyle>
          <a:p>
            <a:r>
              <a:t>Body Level One</a:t>
            </a:r>
          </a:p>
          <a:p>
            <a:pPr lvl="1"/>
            <a:r>
              <a:t>Body Level Two</a:t>
            </a:r>
          </a:p>
          <a:p>
            <a:pPr lvl="2"/>
            <a:r>
              <a:t>Body Level Three</a:t>
            </a:r>
          </a:p>
          <a:p>
            <a:pPr lvl="3"/>
            <a:r>
              <a:t>Body Level Four</a:t>
            </a:r>
          </a:p>
          <a:p>
            <a:pPr lvl="4"/>
            <a:r>
              <a:t>Body Level Five</a:t>
            </a:r>
          </a:p>
        </p:txBody>
      </p:sp>
      <p:sp>
        <p:nvSpPr>
          <p:cNvPr id="5733" name="Slide Number"/>
          <p:cNvSpPr txBox="1">
            <a:spLocks noGrp="1"/>
          </p:cNvSpPr>
          <p:nvPr>
            <p:ph type="sldNum" sz="quarter" idx="2"/>
          </p:nvPr>
        </p:nvSpPr>
        <p:spPr>
          <a:xfrm>
            <a:off x="7546692" y="6248400"/>
            <a:ext cx="301909" cy="288824"/>
          </a:xfrm>
          <a:prstGeom prst="rect">
            <a:avLst/>
          </a:prstGeom>
          <a:effectLst>
            <a:outerShdw blurRad="38100" dist="12700" dir="2700000" rotWithShape="0">
              <a:schemeClr val="accent3">
                <a:lumOff val="44000"/>
                <a:alpha val="74998"/>
              </a:schemeClr>
            </a:outerShdw>
          </a:effectLst>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59392501"/>
      </p:ext>
    </p:extLst>
  </p:cSld>
  <p:clrMapOvr>
    <a:masterClrMapping/>
  </p:clrMapOvr>
  <p:transition spd="med"/>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x">
  <p:cSld name="37_Title Slide">
    <p:bg>
      <p:bgPr>
        <a:solidFill>
          <a:srgbClr val="000000"/>
        </a:solidFill>
        <a:effectLst/>
      </p:bgPr>
    </p:bg>
    <p:spTree>
      <p:nvGrpSpPr>
        <p:cNvPr id="1" name=""/>
        <p:cNvGrpSpPr/>
        <p:nvPr/>
      </p:nvGrpSpPr>
      <p:grpSpPr>
        <a:xfrm>
          <a:off x="0" y="0"/>
          <a:ext cx="0" cy="0"/>
          <a:chOff x="0" y="0"/>
          <a:chExt cx="0" cy="0"/>
        </a:xfrm>
      </p:grpSpPr>
      <p:sp>
        <p:nvSpPr>
          <p:cNvPr id="5740"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defRPr>
            </a:lvl1pPr>
          </a:lstStyle>
          <a:p>
            <a:r>
              <a:t>Title Text</a:t>
            </a:r>
          </a:p>
        </p:txBody>
      </p:sp>
      <p:sp>
        <p:nvSpPr>
          <p:cNvPr id="5741"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5742"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56249890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43BF14E8-34DF-7141-831A-12E0B7484A26}"/>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28">
            <a:extLst>
              <a:ext uri="{FF2B5EF4-FFF2-40B4-BE49-F238E27FC236}">
                <a16:creationId xmlns:a16="http://schemas.microsoft.com/office/drawing/2014/main" id="{5F88C02A-EBBA-AB4E-AD76-DEAFB8CE78C3}"/>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29">
            <a:extLst>
              <a:ext uri="{FF2B5EF4-FFF2-40B4-BE49-F238E27FC236}">
                <a16:creationId xmlns:a16="http://schemas.microsoft.com/office/drawing/2014/main" id="{EEA394D6-357C-4448-88D6-87319E0EEA08}"/>
              </a:ext>
            </a:extLst>
          </p:cNvPr>
          <p:cNvSpPr>
            <a:spLocks noGrp="1" noChangeArrowheads="1"/>
          </p:cNvSpPr>
          <p:nvPr>
            <p:ph type="sldNum" sz="quarter" idx="12"/>
          </p:nvPr>
        </p:nvSpPr>
        <p:spPr/>
        <p:txBody>
          <a:bodyPr/>
          <a:lstStyle>
            <a:lvl1pPr eaLnBrk="0" hangingPunct="0">
              <a:defRPr/>
            </a:lvl1pPr>
          </a:lstStyle>
          <a:p>
            <a:fld id="{72234F5B-EF98-984B-A22B-022FD789545D}" type="slidenum">
              <a:rPr lang="en-US" altLang="en-US"/>
              <a:pPr/>
              <a:t>‹#›</a:t>
            </a:fld>
            <a:endParaRPr lang="en-US" altLang="en-US"/>
          </a:p>
        </p:txBody>
      </p:sp>
    </p:spTree>
    <p:extLst>
      <p:ext uri="{BB962C8B-B14F-4D97-AF65-F5344CB8AC3E}">
        <p14:creationId xmlns:p14="http://schemas.microsoft.com/office/powerpoint/2010/main" val="288555419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x">
  <p:cSld name="33_Title and Content">
    <p:bg>
      <p:bgPr>
        <a:solidFill>
          <a:srgbClr val="000000"/>
        </a:solidFill>
        <a:effectLst/>
      </p:bgPr>
    </p:bg>
    <p:spTree>
      <p:nvGrpSpPr>
        <p:cNvPr id="1" name=""/>
        <p:cNvGrpSpPr/>
        <p:nvPr/>
      </p:nvGrpSpPr>
      <p:grpSpPr>
        <a:xfrm>
          <a:off x="0" y="0"/>
          <a:ext cx="0" cy="0"/>
          <a:chOff x="0" y="0"/>
          <a:chExt cx="0" cy="0"/>
        </a:xfrm>
      </p:grpSpPr>
      <p:sp>
        <p:nvSpPr>
          <p:cNvPr id="574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5750" name="Body Level One…"/>
          <p:cNvSpPr txBox="1">
            <a:spLocks noGrp="1"/>
          </p:cNvSpPr>
          <p:nvPr>
            <p:ph type="body" idx="1"/>
          </p:nvPr>
        </p:nvSpPr>
        <p:spPr>
          <a:xfrm>
            <a:off x="457200" y="1600200"/>
            <a:ext cx="8229600" cy="4525963"/>
          </a:xfrm>
          <a:prstGeom prst="rect">
            <a:avLst/>
          </a:prstGeom>
        </p:spPr>
        <p:txBody>
          <a:bodyPr>
            <a:normAutofit/>
          </a:bodyPr>
          <a:lstStyle>
            <a:lvl1pPr>
              <a:buChar char="•"/>
            </a:lvl1pPr>
            <a:lvl2pPr>
              <a:buChar char="–"/>
            </a:lvl2pPr>
            <a:lvl4pPr>
              <a:buChar char="–"/>
            </a:lvl4pPr>
            <a:lvl5pPr>
              <a:buChar char="»"/>
            </a:lvl5pPr>
          </a:lstStyle>
          <a:p>
            <a:r>
              <a:t>Body Level One</a:t>
            </a:r>
          </a:p>
          <a:p>
            <a:pPr lvl="1"/>
            <a:r>
              <a:t>Body Level Two</a:t>
            </a:r>
          </a:p>
          <a:p>
            <a:pPr lvl="2"/>
            <a:r>
              <a:t>Body Level Three</a:t>
            </a:r>
          </a:p>
          <a:p>
            <a:pPr lvl="3"/>
            <a:r>
              <a:t>Body Level Four</a:t>
            </a:r>
          </a:p>
          <a:p>
            <a:pPr lvl="4"/>
            <a:r>
              <a:t>Body Level Five</a:t>
            </a:r>
          </a:p>
        </p:txBody>
      </p:sp>
      <p:sp>
        <p:nvSpPr>
          <p:cNvPr id="5751"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389314012"/>
      </p:ext>
    </p:extLst>
  </p:cSld>
  <p:clrMapOvr>
    <a:masterClrMapping/>
  </p:clrMapOvr>
  <p:transition spd="med"/>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x">
  <p:cSld name="28_Section Header">
    <p:bg>
      <p:bgPr>
        <a:solidFill>
          <a:srgbClr val="000000"/>
        </a:solidFill>
        <a:effectLst/>
      </p:bgPr>
    </p:bg>
    <p:spTree>
      <p:nvGrpSpPr>
        <p:cNvPr id="1" name=""/>
        <p:cNvGrpSpPr/>
        <p:nvPr/>
      </p:nvGrpSpPr>
      <p:grpSpPr>
        <a:xfrm>
          <a:off x="0" y="0"/>
          <a:ext cx="0" cy="0"/>
          <a:chOff x="0" y="0"/>
          <a:chExt cx="0" cy="0"/>
        </a:xfrm>
      </p:grpSpPr>
      <p:sp>
        <p:nvSpPr>
          <p:cNvPr id="5758"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defRPr>
            </a:lvl1pPr>
          </a:lstStyle>
          <a:p>
            <a:r>
              <a:t>Title Text</a:t>
            </a:r>
          </a:p>
        </p:txBody>
      </p:sp>
      <p:sp>
        <p:nvSpPr>
          <p:cNvPr id="5759"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5760"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510316192"/>
      </p:ext>
    </p:extLst>
  </p:cSld>
  <p:clrMapOvr>
    <a:masterClrMapping/>
  </p:clrMapOvr>
  <p:transition spd="med"/>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tx">
  <p:cSld name="29_Two Content">
    <p:bg>
      <p:bgPr>
        <a:solidFill>
          <a:srgbClr val="000000"/>
        </a:solidFill>
        <a:effectLst/>
      </p:bgPr>
    </p:bg>
    <p:spTree>
      <p:nvGrpSpPr>
        <p:cNvPr id="1" name=""/>
        <p:cNvGrpSpPr/>
        <p:nvPr/>
      </p:nvGrpSpPr>
      <p:grpSpPr>
        <a:xfrm>
          <a:off x="0" y="0"/>
          <a:ext cx="0" cy="0"/>
          <a:chOff x="0" y="0"/>
          <a:chExt cx="0" cy="0"/>
        </a:xfrm>
      </p:grpSpPr>
      <p:sp>
        <p:nvSpPr>
          <p:cNvPr id="5767"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5768"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vl1pPr>
            <a:lvl2pPr marL="790575" indent="-333375">
              <a:spcBef>
                <a:spcPts val="600"/>
              </a:spcBef>
              <a:buChar char="–"/>
              <a:defRPr sz="2800"/>
            </a:lvl2pPr>
            <a:lvl3pPr marL="1234439" indent="-320039">
              <a:spcBef>
                <a:spcPts val="600"/>
              </a:spcBef>
              <a:defRPr sz="2800"/>
            </a:lvl3pPr>
            <a:lvl4pPr marL="1727200" indent="-355600">
              <a:spcBef>
                <a:spcPts val="600"/>
              </a:spcBef>
              <a:buChar char="–"/>
              <a:defRPr sz="2800"/>
            </a:lvl4pPr>
            <a:lvl5pPr marL="2184400" indent="-35560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769"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79930102"/>
      </p:ext>
    </p:extLst>
  </p:cSld>
  <p:clrMapOvr>
    <a:masterClrMapping/>
  </p:clrMapOvr>
  <p:transition spd="med"/>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x">
  <p:cSld name="29_Comparison">
    <p:bg>
      <p:bgPr>
        <a:solidFill>
          <a:srgbClr val="000000"/>
        </a:solidFill>
        <a:effectLst/>
      </p:bgPr>
    </p:bg>
    <p:spTree>
      <p:nvGrpSpPr>
        <p:cNvPr id="1" name=""/>
        <p:cNvGrpSpPr/>
        <p:nvPr/>
      </p:nvGrpSpPr>
      <p:grpSpPr>
        <a:xfrm>
          <a:off x="0" y="0"/>
          <a:ext cx="0" cy="0"/>
          <a:chOff x="0" y="0"/>
          <a:chExt cx="0" cy="0"/>
        </a:xfrm>
      </p:grpSpPr>
      <p:sp>
        <p:nvSpPr>
          <p:cNvPr id="5776"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defRPr>
            </a:lvl1pPr>
          </a:lstStyle>
          <a:p>
            <a:r>
              <a:t>Title Text</a:t>
            </a:r>
          </a:p>
        </p:txBody>
      </p:sp>
      <p:sp>
        <p:nvSpPr>
          <p:cNvPr id="5777"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778"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5779"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431104330"/>
      </p:ext>
    </p:extLst>
  </p:cSld>
  <p:clrMapOvr>
    <a:masterClrMapping/>
  </p:clrMapOvr>
  <p:transition spd="med"/>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x">
  <p:cSld name="29_Title Only">
    <p:bg>
      <p:bgPr>
        <a:solidFill>
          <a:srgbClr val="000000"/>
        </a:solidFill>
        <a:effectLst/>
      </p:bgPr>
    </p:bg>
    <p:spTree>
      <p:nvGrpSpPr>
        <p:cNvPr id="1" name=""/>
        <p:cNvGrpSpPr/>
        <p:nvPr/>
      </p:nvGrpSpPr>
      <p:grpSpPr>
        <a:xfrm>
          <a:off x="0" y="0"/>
          <a:ext cx="0" cy="0"/>
          <a:chOff x="0" y="0"/>
          <a:chExt cx="0" cy="0"/>
        </a:xfrm>
      </p:grpSpPr>
      <p:sp>
        <p:nvSpPr>
          <p:cNvPr id="5786"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5787"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626836002"/>
      </p:ext>
    </p:extLst>
  </p:cSld>
  <p:clrMapOvr>
    <a:masterClrMapping/>
  </p:clrMapOvr>
  <p:transition spd="med"/>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x">
  <p:cSld name="34_Blank">
    <p:bg>
      <p:bgPr>
        <a:solidFill>
          <a:srgbClr val="000000"/>
        </a:solidFill>
        <a:effectLst/>
      </p:bgPr>
    </p:bg>
    <p:spTree>
      <p:nvGrpSpPr>
        <p:cNvPr id="1" name=""/>
        <p:cNvGrpSpPr/>
        <p:nvPr/>
      </p:nvGrpSpPr>
      <p:grpSpPr>
        <a:xfrm>
          <a:off x="0" y="0"/>
          <a:ext cx="0" cy="0"/>
          <a:chOff x="0" y="0"/>
          <a:chExt cx="0" cy="0"/>
        </a:xfrm>
      </p:grpSpPr>
      <p:sp>
        <p:nvSpPr>
          <p:cNvPr id="5794"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855407833"/>
      </p:ext>
    </p:extLst>
  </p:cSld>
  <p:clrMapOvr>
    <a:masterClrMapping/>
  </p:clrMapOvr>
  <p:transition spd="med"/>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x">
  <p:cSld name="29_Content with Caption">
    <p:bg>
      <p:bgPr>
        <a:solidFill>
          <a:srgbClr val="000000"/>
        </a:solidFill>
        <a:effectLst/>
      </p:bgPr>
    </p:bg>
    <p:spTree>
      <p:nvGrpSpPr>
        <p:cNvPr id="1" name=""/>
        <p:cNvGrpSpPr/>
        <p:nvPr/>
      </p:nvGrpSpPr>
      <p:grpSpPr>
        <a:xfrm>
          <a:off x="0" y="0"/>
          <a:ext cx="0" cy="0"/>
          <a:chOff x="0" y="0"/>
          <a:chExt cx="0" cy="0"/>
        </a:xfrm>
      </p:grpSpPr>
      <p:sp>
        <p:nvSpPr>
          <p:cNvPr id="5801"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defRPr>
            </a:lvl1pPr>
          </a:lstStyle>
          <a:p>
            <a:r>
              <a:t>Title Text</a:t>
            </a:r>
          </a:p>
        </p:txBody>
      </p:sp>
      <p:sp>
        <p:nvSpPr>
          <p:cNvPr id="5802" name="Body Level One…"/>
          <p:cNvSpPr txBox="1">
            <a:spLocks noGrp="1"/>
          </p:cNvSpPr>
          <p:nvPr>
            <p:ph type="body" idx="1"/>
          </p:nvPr>
        </p:nvSpPr>
        <p:spPr>
          <a:xfrm>
            <a:off x="3575050" y="273050"/>
            <a:ext cx="5111750" cy="5853113"/>
          </a:xfrm>
          <a:prstGeom prst="rect">
            <a:avLst/>
          </a:prstGeom>
        </p:spPr>
        <p:txBody>
          <a:bodyPr>
            <a:normAutofit/>
          </a:bodyPr>
          <a:lstStyle>
            <a:lvl1pPr>
              <a:buChar char="•"/>
            </a:lvl1pPr>
            <a:lvl2pPr>
              <a:buChar char="–"/>
            </a:lvl2pPr>
            <a:lvl4pPr>
              <a:buChar char="–"/>
            </a:lvl4pPr>
            <a:lvl5pPr>
              <a:buChar char="»"/>
            </a:lvl5pPr>
          </a:lstStyle>
          <a:p>
            <a:r>
              <a:t>Body Level One</a:t>
            </a:r>
          </a:p>
          <a:p>
            <a:pPr lvl="1"/>
            <a:r>
              <a:t>Body Level Two</a:t>
            </a:r>
          </a:p>
          <a:p>
            <a:pPr lvl="2"/>
            <a:r>
              <a:t>Body Level Three</a:t>
            </a:r>
          </a:p>
          <a:p>
            <a:pPr lvl="3"/>
            <a:r>
              <a:t>Body Level Four</a:t>
            </a:r>
          </a:p>
          <a:p>
            <a:pPr lvl="4"/>
            <a:r>
              <a:t>Body Level Five</a:t>
            </a:r>
          </a:p>
        </p:txBody>
      </p:sp>
      <p:sp>
        <p:nvSpPr>
          <p:cNvPr id="5803"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5804"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815793457"/>
      </p:ext>
    </p:extLst>
  </p:cSld>
  <p:clrMapOvr>
    <a:masterClrMapping/>
  </p:clrMapOvr>
  <p:transition spd="med"/>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x">
  <p:cSld name="29_Picture with Caption">
    <p:bg>
      <p:bgPr>
        <a:solidFill>
          <a:srgbClr val="000000"/>
        </a:solidFill>
        <a:effectLst/>
      </p:bgPr>
    </p:bg>
    <p:spTree>
      <p:nvGrpSpPr>
        <p:cNvPr id="1" name=""/>
        <p:cNvGrpSpPr/>
        <p:nvPr/>
      </p:nvGrpSpPr>
      <p:grpSpPr>
        <a:xfrm>
          <a:off x="0" y="0"/>
          <a:ext cx="0" cy="0"/>
          <a:chOff x="0" y="0"/>
          <a:chExt cx="0" cy="0"/>
        </a:xfrm>
      </p:grpSpPr>
      <p:sp>
        <p:nvSpPr>
          <p:cNvPr id="5811"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defRPr>
            </a:lvl1pPr>
          </a:lstStyle>
          <a:p>
            <a:r>
              <a:t>Title Text</a:t>
            </a:r>
          </a:p>
        </p:txBody>
      </p:sp>
      <p:sp>
        <p:nvSpPr>
          <p:cNvPr id="581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81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5814"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501789162"/>
      </p:ext>
    </p:extLst>
  </p:cSld>
  <p:clrMapOvr>
    <a:masterClrMapping/>
  </p:clrMapOvr>
  <p:transition spd="med"/>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tx">
  <p:cSld name="38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5821"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822"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23"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248760224"/>
      </p:ext>
    </p:extLst>
  </p:cSld>
  <p:clrMapOvr>
    <a:masterClrMapping/>
  </p:clrMapOvr>
  <p:transition spd="med"/>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x">
  <p:cSld name="34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5830"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831"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32"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4730882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3516FDA3-4951-C741-8E99-AE05FB9DDF2A}"/>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28">
            <a:extLst>
              <a:ext uri="{FF2B5EF4-FFF2-40B4-BE49-F238E27FC236}">
                <a16:creationId xmlns:a16="http://schemas.microsoft.com/office/drawing/2014/main" id="{A0299A46-D3F2-D64F-842D-7311BB124C25}"/>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29">
            <a:extLst>
              <a:ext uri="{FF2B5EF4-FFF2-40B4-BE49-F238E27FC236}">
                <a16:creationId xmlns:a16="http://schemas.microsoft.com/office/drawing/2014/main" id="{12BE3ED3-5C29-7E47-940B-8D4E168625C8}"/>
              </a:ext>
            </a:extLst>
          </p:cNvPr>
          <p:cNvSpPr>
            <a:spLocks noGrp="1" noChangeArrowheads="1"/>
          </p:cNvSpPr>
          <p:nvPr>
            <p:ph type="sldNum" sz="quarter" idx="12"/>
          </p:nvPr>
        </p:nvSpPr>
        <p:spPr/>
        <p:txBody>
          <a:bodyPr/>
          <a:lstStyle>
            <a:lvl1pPr eaLnBrk="0" hangingPunct="0">
              <a:defRPr/>
            </a:lvl1pPr>
          </a:lstStyle>
          <a:p>
            <a:fld id="{82C6BF32-6EFF-DB4B-AA65-DDD2C37D1DB4}" type="slidenum">
              <a:rPr lang="en-US" altLang="en-US"/>
              <a:pPr/>
              <a:t>‹#›</a:t>
            </a:fld>
            <a:endParaRPr lang="en-US" altLang="en-US"/>
          </a:p>
        </p:txBody>
      </p:sp>
    </p:spTree>
    <p:extLst>
      <p:ext uri="{BB962C8B-B14F-4D97-AF65-F5344CB8AC3E}">
        <p14:creationId xmlns:p14="http://schemas.microsoft.com/office/powerpoint/2010/main" val="28328972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tx">
  <p:cSld name="29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5839"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5840"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41"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27964098"/>
      </p:ext>
    </p:extLst>
  </p:cSld>
  <p:clrMapOvr>
    <a:masterClrMapping/>
  </p:clrMapOvr>
  <p:transition spd="med"/>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x">
  <p:cSld name="30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5848"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849"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50"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678467168"/>
      </p:ext>
    </p:extLst>
  </p:cSld>
  <p:clrMapOvr>
    <a:masterClrMapping/>
  </p:clrMapOvr>
  <p:transition spd="med"/>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x">
  <p:cSld name="30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5857"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858"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59"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5860"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91300076"/>
      </p:ext>
    </p:extLst>
  </p:cSld>
  <p:clrMapOvr>
    <a:masterClrMapping/>
  </p:clrMapOvr>
  <p:transition spd="med"/>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tx">
  <p:cSld name="30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5867"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5868"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477550794"/>
      </p:ext>
    </p:extLst>
  </p:cSld>
  <p:clrMapOvr>
    <a:masterClrMapping/>
  </p:clrMapOvr>
  <p:transition spd="med"/>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tx">
  <p:cSld name="35_Blank">
    <p:bg>
      <p:bgPr>
        <a:solidFill>
          <a:schemeClr val="accent3">
            <a:lumOff val="44000"/>
          </a:schemeClr>
        </a:solidFill>
        <a:effectLst/>
      </p:bgPr>
    </p:bg>
    <p:spTree>
      <p:nvGrpSpPr>
        <p:cNvPr id="1" name=""/>
        <p:cNvGrpSpPr/>
        <p:nvPr/>
      </p:nvGrpSpPr>
      <p:grpSpPr>
        <a:xfrm>
          <a:off x="0" y="0"/>
          <a:ext cx="0" cy="0"/>
          <a:chOff x="0" y="0"/>
          <a:chExt cx="0" cy="0"/>
        </a:xfrm>
      </p:grpSpPr>
      <p:sp>
        <p:nvSpPr>
          <p:cNvPr id="5875"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282504396"/>
      </p:ext>
    </p:extLst>
  </p:cSld>
  <p:clrMapOvr>
    <a:masterClrMapping/>
  </p:clrMapOvr>
  <p:transition spd="med"/>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x">
  <p:cSld name="30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5882"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5883"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84"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5885"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03460740"/>
      </p:ext>
    </p:extLst>
  </p:cSld>
  <p:clrMapOvr>
    <a:masterClrMapping/>
  </p:clrMapOvr>
  <p:transition spd="med"/>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tx">
  <p:cSld name="30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5892"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5893"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894"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95"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08943729"/>
      </p:ext>
    </p:extLst>
  </p:cSld>
  <p:clrMapOvr>
    <a:masterClrMapping/>
  </p:clrMapOvr>
  <p:transition spd="med"/>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x">
  <p:cSld name="39_Title Slide">
    <p:spTree>
      <p:nvGrpSpPr>
        <p:cNvPr id="1" name=""/>
        <p:cNvGrpSpPr/>
        <p:nvPr/>
      </p:nvGrpSpPr>
      <p:grpSpPr>
        <a:xfrm>
          <a:off x="0" y="0"/>
          <a:ext cx="0" cy="0"/>
          <a:chOff x="0" y="0"/>
          <a:chExt cx="0" cy="0"/>
        </a:xfrm>
      </p:grpSpPr>
      <p:grpSp>
        <p:nvGrpSpPr>
          <p:cNvPr id="5904" name="Group 7"/>
          <p:cNvGrpSpPr/>
          <p:nvPr/>
        </p:nvGrpSpPr>
        <p:grpSpPr>
          <a:xfrm>
            <a:off x="0" y="0"/>
            <a:ext cx="6362700" cy="6858000"/>
            <a:chOff x="0" y="0"/>
            <a:chExt cx="6362700" cy="6858000"/>
          </a:xfrm>
        </p:grpSpPr>
        <p:pic>
          <p:nvPicPr>
            <p:cNvPr id="5902" name="Picture 8" descr="Picture 8"/>
            <p:cNvPicPr>
              <a:picLocks noChangeAspect="1"/>
            </p:cNvPicPr>
            <p:nvPr/>
          </p:nvPicPr>
          <p:blipFill>
            <a:blip r:embed="rId2" cstate="print"/>
            <a:stretch>
              <a:fillRect/>
            </a:stretch>
          </p:blipFill>
          <p:spPr>
            <a:xfrm>
              <a:off x="0" y="0"/>
              <a:ext cx="685800" cy="6858000"/>
            </a:xfrm>
            <a:prstGeom prst="rect">
              <a:avLst/>
            </a:prstGeom>
            <a:ln w="12700" cap="flat">
              <a:noFill/>
              <a:miter lim="400000"/>
            </a:ln>
            <a:effectLst/>
          </p:spPr>
        </p:pic>
        <p:pic>
          <p:nvPicPr>
            <p:cNvPr id="5903" name="Picture 9" descr="Picture 9"/>
            <p:cNvPicPr>
              <a:picLocks noChangeAspect="1"/>
            </p:cNvPicPr>
            <p:nvPr/>
          </p:nvPicPr>
          <p:blipFill>
            <a:blip r:embed="rId3" cstate="print"/>
            <a:stretch>
              <a:fillRect/>
            </a:stretch>
          </p:blipFill>
          <p:spPr>
            <a:xfrm>
              <a:off x="3505200" y="5715000"/>
              <a:ext cx="2857500" cy="95250"/>
            </a:xfrm>
            <a:prstGeom prst="rect">
              <a:avLst/>
            </a:prstGeom>
            <a:ln w="12700" cap="flat">
              <a:noFill/>
              <a:miter lim="400000"/>
            </a:ln>
            <a:effectLst/>
          </p:spPr>
        </p:pic>
      </p:grpSp>
      <p:pic>
        <p:nvPicPr>
          <p:cNvPr id="5905" name="Picture 10" descr="Picture 10"/>
          <p:cNvPicPr>
            <a:picLocks noChangeAspect="1"/>
          </p:cNvPicPr>
          <p:nvPr/>
        </p:nvPicPr>
        <p:blipFill>
          <a:blip r:embed="rId4" cstate="print"/>
          <a:stretch>
            <a:fillRect/>
          </a:stretch>
        </p:blipFill>
        <p:spPr>
          <a:xfrm>
            <a:off x="1981200" y="3657600"/>
            <a:ext cx="5715000" cy="95250"/>
          </a:xfrm>
          <a:prstGeom prst="rect">
            <a:avLst/>
          </a:prstGeom>
          <a:ln w="12700">
            <a:miter lim="400000"/>
          </a:ln>
        </p:spPr>
      </p:pic>
      <p:sp>
        <p:nvSpPr>
          <p:cNvPr id="5906" name="Title Text"/>
          <p:cNvSpPr txBox="1">
            <a:spLocks noGrp="1"/>
          </p:cNvSpPr>
          <p:nvPr>
            <p:ph type="title"/>
          </p:nvPr>
        </p:nvSpPr>
        <p:spPr>
          <a:xfrm>
            <a:off x="1752600" y="990600"/>
            <a:ext cx="6400800" cy="2514600"/>
          </a:xfrm>
          <a:prstGeom prst="rect">
            <a:avLst/>
          </a:prstGeom>
        </p:spPr>
        <p:txBody>
          <a:bodyPr/>
          <a:lstStyle>
            <a:lvl1pPr algn="ctr"/>
          </a:lstStyle>
          <a:p>
            <a:r>
              <a:t>Title Text</a:t>
            </a:r>
          </a:p>
        </p:txBody>
      </p:sp>
      <p:sp>
        <p:nvSpPr>
          <p:cNvPr id="5907" name="Body Level One…"/>
          <p:cNvSpPr txBox="1">
            <a:spLocks noGrp="1"/>
          </p:cNvSpPr>
          <p:nvPr>
            <p:ph type="body" sz="quarter" idx="1"/>
          </p:nvPr>
        </p:nvSpPr>
        <p:spPr>
          <a:xfrm>
            <a:off x="1752600" y="3886200"/>
            <a:ext cx="6400800" cy="1752600"/>
          </a:xfrm>
          <a:prstGeom prst="rect">
            <a:avLst/>
          </a:prstGeom>
        </p:spPr>
        <p:txBody>
          <a:bodyPr>
            <a:normAutofit/>
          </a:bodyPr>
          <a:lstStyle>
            <a:lvl1pPr marL="0" indent="0" algn="ctr">
              <a:buSzTx/>
              <a:buNone/>
            </a:lvl1pPr>
            <a:lvl2pPr algn="ctr">
              <a:buBlip>
                <a:blip r:embed="rId5"/>
              </a:buBlip>
            </a:lvl2pP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5908" name="Slide Number"/>
          <p:cNvSpPr txBox="1">
            <a:spLocks noGrp="1"/>
          </p:cNvSpPr>
          <p:nvPr>
            <p:ph type="sldNum" sz="quarter" idx="2"/>
          </p:nvPr>
        </p:nvSpPr>
        <p:spPr>
          <a:xfrm>
            <a:off x="8613492" y="6569176"/>
            <a:ext cx="301909" cy="288825"/>
          </a:xfrm>
          <a:prstGeom prst="rect">
            <a:avLst/>
          </a:prstGeom>
        </p:spPr>
        <p:txBody>
          <a:bodyPr/>
          <a:lstStyle>
            <a:lvl1pPr algn="r"/>
          </a:lstStyle>
          <a:p>
            <a:fld id="{86CB4B4D-7CA3-9044-876B-883B54F8677D}" type="slidenum">
              <a:rPr/>
              <a:pPr/>
              <a:t>‹#›</a:t>
            </a:fld>
            <a:endParaRPr/>
          </a:p>
        </p:txBody>
      </p:sp>
    </p:spTree>
    <p:extLst>
      <p:ext uri="{BB962C8B-B14F-4D97-AF65-F5344CB8AC3E}">
        <p14:creationId xmlns:p14="http://schemas.microsoft.com/office/powerpoint/2010/main" val="1434693033"/>
      </p:ext>
    </p:extLst>
  </p:cSld>
  <p:clrMapOvr>
    <a:masterClrMapping/>
  </p:clrMapOvr>
  <p:transition spd="med"/>
</p:sldLayout>
</file>

<file path=ppt/slideLayouts/slideLayout348.xml><?xml version="1.0" encoding="utf-8"?>
<p:sldLayout xmlns:a="http://schemas.openxmlformats.org/drawingml/2006/main" xmlns:r="http://schemas.openxmlformats.org/officeDocument/2006/relationships" xmlns:p="http://schemas.openxmlformats.org/presentationml/2006/main" type="tx">
  <p:cSld name="35_Title and Content">
    <p:spTree>
      <p:nvGrpSpPr>
        <p:cNvPr id="1" name=""/>
        <p:cNvGrpSpPr/>
        <p:nvPr/>
      </p:nvGrpSpPr>
      <p:grpSpPr>
        <a:xfrm>
          <a:off x="0" y="0"/>
          <a:ext cx="0" cy="0"/>
          <a:chOff x="0" y="0"/>
          <a:chExt cx="0" cy="0"/>
        </a:xfrm>
      </p:grpSpPr>
      <p:sp>
        <p:nvSpPr>
          <p:cNvPr id="5915" name="Title Text"/>
          <p:cNvSpPr txBox="1">
            <a:spLocks noGrp="1"/>
          </p:cNvSpPr>
          <p:nvPr>
            <p:ph type="title"/>
          </p:nvPr>
        </p:nvSpPr>
        <p:spPr>
          <a:prstGeom prst="rect">
            <a:avLst/>
          </a:prstGeom>
        </p:spPr>
        <p:txBody>
          <a:bodyPr/>
          <a:lstStyle/>
          <a:p>
            <a:r>
              <a:t>Title Text</a:t>
            </a:r>
          </a:p>
        </p:txBody>
      </p:sp>
      <p:sp>
        <p:nvSpPr>
          <p:cNvPr id="5916" name="Body Level One…"/>
          <p:cNvSpPr txBox="1">
            <a:spLocks noGrp="1"/>
          </p:cNvSpPr>
          <p:nvPr>
            <p:ph type="body" idx="1"/>
          </p:nvPr>
        </p:nvSpPr>
        <p:spPr>
          <a:xfrm>
            <a:off x="1062037" y="1766888"/>
            <a:ext cx="7769226" cy="41132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591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24992316"/>
      </p:ext>
    </p:extLst>
  </p:cSld>
  <p:clrMapOvr>
    <a:masterClrMapping/>
  </p:clrMapOvr>
  <p:transition spd="med"/>
</p:sldLayout>
</file>

<file path=ppt/slideLayouts/slideLayout349.xml><?xml version="1.0" encoding="utf-8"?>
<p:sldLayout xmlns:a="http://schemas.openxmlformats.org/drawingml/2006/main" xmlns:r="http://schemas.openxmlformats.org/officeDocument/2006/relationships" xmlns:p="http://schemas.openxmlformats.org/presentationml/2006/main" type="tx">
  <p:cSld name="30_Section Header">
    <p:spTree>
      <p:nvGrpSpPr>
        <p:cNvPr id="1" name=""/>
        <p:cNvGrpSpPr/>
        <p:nvPr/>
      </p:nvGrpSpPr>
      <p:grpSpPr>
        <a:xfrm>
          <a:off x="0" y="0"/>
          <a:ext cx="0" cy="0"/>
          <a:chOff x="0" y="0"/>
          <a:chExt cx="0" cy="0"/>
        </a:xfrm>
      </p:grpSpPr>
      <p:sp>
        <p:nvSpPr>
          <p:cNvPr id="5924" name="Title Text"/>
          <p:cNvSpPr txBox="1">
            <a:spLocks noGrp="1"/>
          </p:cNvSpPr>
          <p:nvPr>
            <p:ph type="title"/>
          </p:nvPr>
        </p:nvSpPr>
        <p:spPr>
          <a:xfrm>
            <a:off x="722312" y="4406900"/>
            <a:ext cx="7772401" cy="1362075"/>
          </a:xfrm>
          <a:prstGeom prst="rect">
            <a:avLst/>
          </a:prstGeom>
        </p:spPr>
        <p:txBody>
          <a:bodyPr anchor="t"/>
          <a:lstStyle>
            <a:lvl1pPr>
              <a:defRPr sz="4000" b="1" cap="all"/>
            </a:lvl1pPr>
          </a:lstStyle>
          <a:p>
            <a:r>
              <a:t>Title Text</a:t>
            </a:r>
          </a:p>
        </p:txBody>
      </p:sp>
      <p:sp>
        <p:nvSpPr>
          <p:cNvPr id="592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592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4189729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09BA820E-37D2-E24D-A8B3-2C8A04CF2792}"/>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28">
            <a:extLst>
              <a:ext uri="{FF2B5EF4-FFF2-40B4-BE49-F238E27FC236}">
                <a16:creationId xmlns:a16="http://schemas.microsoft.com/office/drawing/2014/main" id="{A101C0EC-A675-B743-A532-96AF39F127FC}"/>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29">
            <a:extLst>
              <a:ext uri="{FF2B5EF4-FFF2-40B4-BE49-F238E27FC236}">
                <a16:creationId xmlns:a16="http://schemas.microsoft.com/office/drawing/2014/main" id="{9F71E744-4B5F-3145-94FC-B8522BBF45CD}"/>
              </a:ext>
            </a:extLst>
          </p:cNvPr>
          <p:cNvSpPr>
            <a:spLocks noGrp="1" noChangeArrowheads="1"/>
          </p:cNvSpPr>
          <p:nvPr>
            <p:ph type="sldNum" sz="quarter" idx="12"/>
          </p:nvPr>
        </p:nvSpPr>
        <p:spPr/>
        <p:txBody>
          <a:bodyPr/>
          <a:lstStyle>
            <a:lvl1pPr eaLnBrk="0" hangingPunct="0">
              <a:defRPr/>
            </a:lvl1pPr>
          </a:lstStyle>
          <a:p>
            <a:fld id="{1505CEC5-3FAD-8547-ADF6-0DE54D51027D}" type="slidenum">
              <a:rPr lang="en-US" altLang="en-US"/>
              <a:pPr/>
              <a:t>‹#›</a:t>
            </a:fld>
            <a:endParaRPr lang="en-US" altLang="en-US"/>
          </a:p>
        </p:txBody>
      </p:sp>
    </p:spTree>
    <p:extLst>
      <p:ext uri="{BB962C8B-B14F-4D97-AF65-F5344CB8AC3E}">
        <p14:creationId xmlns:p14="http://schemas.microsoft.com/office/powerpoint/2010/main" val="192172325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x">
  <p:cSld name="31_Two Content">
    <p:spTree>
      <p:nvGrpSpPr>
        <p:cNvPr id="1" name=""/>
        <p:cNvGrpSpPr/>
        <p:nvPr/>
      </p:nvGrpSpPr>
      <p:grpSpPr>
        <a:xfrm>
          <a:off x="0" y="0"/>
          <a:ext cx="0" cy="0"/>
          <a:chOff x="0" y="0"/>
          <a:chExt cx="0" cy="0"/>
        </a:xfrm>
      </p:grpSpPr>
      <p:sp>
        <p:nvSpPr>
          <p:cNvPr id="5933" name="Title Text"/>
          <p:cNvSpPr txBox="1">
            <a:spLocks noGrp="1"/>
          </p:cNvSpPr>
          <p:nvPr>
            <p:ph type="title"/>
          </p:nvPr>
        </p:nvSpPr>
        <p:spPr>
          <a:prstGeom prst="rect">
            <a:avLst/>
          </a:prstGeom>
        </p:spPr>
        <p:txBody>
          <a:bodyPr/>
          <a:lstStyle/>
          <a:p>
            <a:r>
              <a:t>Title Text</a:t>
            </a:r>
          </a:p>
        </p:txBody>
      </p:sp>
      <p:sp>
        <p:nvSpPr>
          <p:cNvPr id="5934" name="Body Level One…"/>
          <p:cNvSpPr txBox="1">
            <a:spLocks noGrp="1"/>
          </p:cNvSpPr>
          <p:nvPr>
            <p:ph type="body" sz="half" idx="1"/>
          </p:nvPr>
        </p:nvSpPr>
        <p:spPr>
          <a:xfrm>
            <a:off x="1062037" y="1766888"/>
            <a:ext cx="3808414" cy="4113213"/>
          </a:xfrm>
          <a:prstGeom prst="rect">
            <a:avLst/>
          </a:prstGeom>
        </p:spPr>
        <p:txBody>
          <a:bodyPr>
            <a:normAutofit/>
          </a:bodyPr>
          <a:lstStyle>
            <a:lvl1pPr>
              <a:spcBef>
                <a:spcPts val="600"/>
              </a:spcBef>
              <a:buBlip>
                <a:blip r:embed="rId2"/>
              </a:buBlip>
              <a:defRPr sz="2800"/>
            </a:lvl1pPr>
            <a:lvl2pPr marL="790575" indent="-333375">
              <a:spcBef>
                <a:spcPts val="600"/>
              </a:spcBef>
              <a:buBlip>
                <a:blip r:embed="rId3"/>
              </a:buBlip>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9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42747134"/>
      </p:ext>
    </p:extLst>
  </p:cSld>
  <p:clrMapOvr>
    <a:masterClrMapping/>
  </p:clrMapOvr>
  <p:transition spd="med"/>
</p:sldLayout>
</file>

<file path=ppt/slideLayouts/slideLayout351.xml><?xml version="1.0" encoding="utf-8"?>
<p:sldLayout xmlns:a="http://schemas.openxmlformats.org/drawingml/2006/main" xmlns:r="http://schemas.openxmlformats.org/officeDocument/2006/relationships" xmlns:p="http://schemas.openxmlformats.org/presentationml/2006/main" type="tx">
  <p:cSld name="31_Comparison">
    <p:spTree>
      <p:nvGrpSpPr>
        <p:cNvPr id="1" name=""/>
        <p:cNvGrpSpPr/>
        <p:nvPr/>
      </p:nvGrpSpPr>
      <p:grpSpPr>
        <a:xfrm>
          <a:off x="0" y="0"/>
          <a:ext cx="0" cy="0"/>
          <a:chOff x="0" y="0"/>
          <a:chExt cx="0" cy="0"/>
        </a:xfrm>
      </p:grpSpPr>
      <p:sp>
        <p:nvSpPr>
          <p:cNvPr id="5942"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94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944"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59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50375141"/>
      </p:ext>
    </p:extLst>
  </p:cSld>
  <p:clrMapOvr>
    <a:masterClrMapping/>
  </p:clrMapOvr>
  <p:transition spd="med"/>
</p:sldLayout>
</file>

<file path=ppt/slideLayouts/slideLayout352.xml><?xml version="1.0" encoding="utf-8"?>
<p:sldLayout xmlns:a="http://schemas.openxmlformats.org/drawingml/2006/main" xmlns:r="http://schemas.openxmlformats.org/officeDocument/2006/relationships" xmlns:p="http://schemas.openxmlformats.org/presentationml/2006/main" type="tx">
  <p:cSld name="31_Title Only">
    <p:spTree>
      <p:nvGrpSpPr>
        <p:cNvPr id="1" name=""/>
        <p:cNvGrpSpPr/>
        <p:nvPr/>
      </p:nvGrpSpPr>
      <p:grpSpPr>
        <a:xfrm>
          <a:off x="0" y="0"/>
          <a:ext cx="0" cy="0"/>
          <a:chOff x="0" y="0"/>
          <a:chExt cx="0" cy="0"/>
        </a:xfrm>
      </p:grpSpPr>
      <p:sp>
        <p:nvSpPr>
          <p:cNvPr id="5952" name="Title Text"/>
          <p:cNvSpPr txBox="1">
            <a:spLocks noGrp="1"/>
          </p:cNvSpPr>
          <p:nvPr>
            <p:ph type="title"/>
          </p:nvPr>
        </p:nvSpPr>
        <p:spPr>
          <a:prstGeom prst="rect">
            <a:avLst/>
          </a:prstGeom>
        </p:spPr>
        <p:txBody>
          <a:bodyPr/>
          <a:lstStyle/>
          <a:p>
            <a:r>
              <a:t>Title Text</a:t>
            </a:r>
          </a:p>
        </p:txBody>
      </p:sp>
      <p:sp>
        <p:nvSpPr>
          <p:cNvPr id="59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71119698"/>
      </p:ext>
    </p:extLst>
  </p:cSld>
  <p:clrMapOvr>
    <a:masterClrMapping/>
  </p:clrMapOvr>
  <p:transition spd="med"/>
</p:sldLayout>
</file>

<file path=ppt/slideLayouts/slideLayout353.xml><?xml version="1.0" encoding="utf-8"?>
<p:sldLayout xmlns:a="http://schemas.openxmlformats.org/drawingml/2006/main" xmlns:r="http://schemas.openxmlformats.org/officeDocument/2006/relationships" xmlns:p="http://schemas.openxmlformats.org/presentationml/2006/main" type="tx">
  <p:cSld name="36_Blank">
    <p:spTree>
      <p:nvGrpSpPr>
        <p:cNvPr id="1" name=""/>
        <p:cNvGrpSpPr/>
        <p:nvPr/>
      </p:nvGrpSpPr>
      <p:grpSpPr>
        <a:xfrm>
          <a:off x="0" y="0"/>
          <a:ext cx="0" cy="0"/>
          <a:chOff x="0" y="0"/>
          <a:chExt cx="0" cy="0"/>
        </a:xfrm>
      </p:grpSpPr>
      <p:sp>
        <p:nvSpPr>
          <p:cNvPr id="596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45699900"/>
      </p:ext>
    </p:extLst>
  </p:cSld>
  <p:clrMapOvr>
    <a:masterClrMapping/>
  </p:clrMapOvr>
  <p:transition spd="med"/>
</p:sldLayout>
</file>

<file path=ppt/slideLayouts/slideLayout354.xml><?xml version="1.0" encoding="utf-8"?>
<p:sldLayout xmlns:a="http://schemas.openxmlformats.org/drawingml/2006/main" xmlns:r="http://schemas.openxmlformats.org/officeDocument/2006/relationships" xmlns:p="http://schemas.openxmlformats.org/presentationml/2006/main" type="tx">
  <p:cSld name="31_Content with Caption">
    <p:spTree>
      <p:nvGrpSpPr>
        <p:cNvPr id="1" name=""/>
        <p:cNvGrpSpPr/>
        <p:nvPr/>
      </p:nvGrpSpPr>
      <p:grpSpPr>
        <a:xfrm>
          <a:off x="0" y="0"/>
          <a:ext cx="0" cy="0"/>
          <a:chOff x="0" y="0"/>
          <a:chExt cx="0" cy="0"/>
        </a:xfrm>
      </p:grpSpPr>
      <p:sp>
        <p:nvSpPr>
          <p:cNvPr id="5967" name="Title Text"/>
          <p:cNvSpPr txBox="1">
            <a:spLocks noGrp="1"/>
          </p:cNvSpPr>
          <p:nvPr>
            <p:ph type="title"/>
          </p:nvPr>
        </p:nvSpPr>
        <p:spPr>
          <a:xfrm>
            <a:off x="457200" y="273050"/>
            <a:ext cx="3008314" cy="1162050"/>
          </a:xfrm>
          <a:prstGeom prst="rect">
            <a:avLst/>
          </a:prstGeom>
        </p:spPr>
        <p:txBody>
          <a:bodyPr/>
          <a:lstStyle>
            <a:lvl1pPr>
              <a:defRPr sz="2000" b="1"/>
            </a:lvl1pPr>
          </a:lstStyle>
          <a:p>
            <a:r>
              <a:t>Title Text</a:t>
            </a:r>
          </a:p>
        </p:txBody>
      </p:sp>
      <p:sp>
        <p:nvSpPr>
          <p:cNvPr id="5968"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596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597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59895295"/>
      </p:ext>
    </p:extLst>
  </p:cSld>
  <p:clrMapOvr>
    <a:masterClrMapping/>
  </p:clrMapOvr>
  <p:transition spd="med"/>
</p:sldLayout>
</file>

<file path=ppt/slideLayouts/slideLayout355.xml><?xml version="1.0" encoding="utf-8"?>
<p:sldLayout xmlns:a="http://schemas.openxmlformats.org/drawingml/2006/main" xmlns:r="http://schemas.openxmlformats.org/officeDocument/2006/relationships" xmlns:p="http://schemas.openxmlformats.org/presentationml/2006/main" type="tx">
  <p:cSld name="31_Picture with Caption">
    <p:spTree>
      <p:nvGrpSpPr>
        <p:cNvPr id="1" name=""/>
        <p:cNvGrpSpPr/>
        <p:nvPr/>
      </p:nvGrpSpPr>
      <p:grpSpPr>
        <a:xfrm>
          <a:off x="0" y="0"/>
          <a:ext cx="0" cy="0"/>
          <a:chOff x="0" y="0"/>
          <a:chExt cx="0" cy="0"/>
        </a:xfrm>
      </p:grpSpPr>
      <p:sp>
        <p:nvSpPr>
          <p:cNvPr id="5977" name="Title Text"/>
          <p:cNvSpPr txBox="1">
            <a:spLocks noGrp="1"/>
          </p:cNvSpPr>
          <p:nvPr>
            <p:ph type="title"/>
          </p:nvPr>
        </p:nvSpPr>
        <p:spPr>
          <a:xfrm>
            <a:off x="1792288" y="4800600"/>
            <a:ext cx="5486401" cy="566738"/>
          </a:xfrm>
          <a:prstGeom prst="rect">
            <a:avLst/>
          </a:prstGeom>
        </p:spPr>
        <p:txBody>
          <a:bodyPr/>
          <a:lstStyle>
            <a:lvl1pPr>
              <a:defRPr sz="2000" b="1"/>
            </a:lvl1pPr>
          </a:lstStyle>
          <a:p>
            <a:r>
              <a:t>Title Text</a:t>
            </a:r>
          </a:p>
        </p:txBody>
      </p:sp>
      <p:sp>
        <p:nvSpPr>
          <p:cNvPr id="597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97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598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71043941"/>
      </p:ext>
    </p:extLst>
  </p:cSld>
  <p:clrMapOvr>
    <a:masterClrMapping/>
  </p:clrMapOvr>
  <p:transition spd="med"/>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x">
  <p:cSld name="40_Title Slide">
    <p:spTree>
      <p:nvGrpSpPr>
        <p:cNvPr id="1" name=""/>
        <p:cNvGrpSpPr/>
        <p:nvPr/>
      </p:nvGrpSpPr>
      <p:grpSpPr>
        <a:xfrm>
          <a:off x="0" y="0"/>
          <a:ext cx="0" cy="0"/>
          <a:chOff x="0" y="0"/>
          <a:chExt cx="0" cy="0"/>
        </a:xfrm>
      </p:grpSpPr>
      <p:sp>
        <p:nvSpPr>
          <p:cNvPr id="5987" name="Title Text"/>
          <p:cNvSpPr txBox="1">
            <a:spLocks noGrp="1"/>
          </p:cNvSpPr>
          <p:nvPr>
            <p:ph type="title"/>
          </p:nvPr>
        </p:nvSpPr>
        <p:spPr>
          <a:xfrm>
            <a:off x="1752600" y="990600"/>
            <a:ext cx="6400800" cy="2514600"/>
          </a:xfrm>
          <a:prstGeom prst="rect">
            <a:avLst/>
          </a:prstGeom>
        </p:spPr>
        <p:txBody>
          <a:bodyPr/>
          <a:lstStyle>
            <a:lvl1pPr algn="ctr"/>
          </a:lstStyle>
          <a:p>
            <a:r>
              <a:t>Title Text</a:t>
            </a:r>
          </a:p>
        </p:txBody>
      </p:sp>
      <p:sp>
        <p:nvSpPr>
          <p:cNvPr id="5988" name="Body Level One…"/>
          <p:cNvSpPr txBox="1">
            <a:spLocks noGrp="1"/>
          </p:cNvSpPr>
          <p:nvPr>
            <p:ph type="body" sz="quarter" idx="1"/>
          </p:nvPr>
        </p:nvSpPr>
        <p:spPr>
          <a:xfrm>
            <a:off x="1752600" y="3886200"/>
            <a:ext cx="6400800" cy="1752600"/>
          </a:xfrm>
          <a:prstGeom prst="rect">
            <a:avLst/>
          </a:prstGeom>
        </p:spPr>
        <p:txBody>
          <a:bodyPr>
            <a:normAutofit/>
          </a:bodyPr>
          <a:lstStyle>
            <a:lvl1pPr marL="0" indent="0" algn="ctr">
              <a:buSzTx/>
              <a:buNone/>
            </a:lvl1pPr>
            <a:lvl2pPr algn="ctr">
              <a:buBlip>
                <a:blip r:embed="rId2"/>
              </a:buBlip>
            </a:lvl2pPr>
            <a:lvl3pPr algn="ctr"/>
            <a:lvl4pPr algn="ctr"/>
            <a:lvl5pPr algn="ctr"/>
          </a:lstStyle>
          <a:p>
            <a:r>
              <a:t>Body Level One</a:t>
            </a:r>
          </a:p>
          <a:p>
            <a:pPr lvl="1"/>
            <a:r>
              <a:t>Body Level Two</a:t>
            </a:r>
          </a:p>
          <a:p>
            <a:pPr lvl="2"/>
            <a:r>
              <a:t>Body Level Three</a:t>
            </a:r>
          </a:p>
          <a:p>
            <a:pPr lvl="3"/>
            <a:r>
              <a:t>Body Level Four</a:t>
            </a:r>
          </a:p>
          <a:p>
            <a:pPr lvl="4"/>
            <a:r>
              <a:t>Body Level Five</a:t>
            </a:r>
          </a:p>
        </p:txBody>
      </p:sp>
      <p:grpSp>
        <p:nvGrpSpPr>
          <p:cNvPr id="5991" name="Group 7"/>
          <p:cNvGrpSpPr/>
          <p:nvPr/>
        </p:nvGrpSpPr>
        <p:grpSpPr>
          <a:xfrm>
            <a:off x="0" y="0"/>
            <a:ext cx="6362700" cy="6858000"/>
            <a:chOff x="0" y="0"/>
            <a:chExt cx="6362700" cy="6858000"/>
          </a:xfrm>
        </p:grpSpPr>
        <p:pic>
          <p:nvPicPr>
            <p:cNvPr id="5989" name="Picture 8" descr="Picture 8"/>
            <p:cNvPicPr>
              <a:picLocks noChangeAspect="1"/>
            </p:cNvPicPr>
            <p:nvPr/>
          </p:nvPicPr>
          <p:blipFill>
            <a:blip r:embed="rId3" cstate="print"/>
            <a:stretch>
              <a:fillRect/>
            </a:stretch>
          </p:blipFill>
          <p:spPr>
            <a:xfrm>
              <a:off x="0" y="0"/>
              <a:ext cx="685800" cy="6858000"/>
            </a:xfrm>
            <a:prstGeom prst="rect">
              <a:avLst/>
            </a:prstGeom>
            <a:ln w="12700" cap="flat">
              <a:noFill/>
              <a:miter lim="400000"/>
            </a:ln>
            <a:effectLst/>
          </p:spPr>
        </p:pic>
        <p:pic>
          <p:nvPicPr>
            <p:cNvPr id="5990" name="Picture 9" descr="Picture 9"/>
            <p:cNvPicPr>
              <a:picLocks noChangeAspect="1"/>
            </p:cNvPicPr>
            <p:nvPr/>
          </p:nvPicPr>
          <p:blipFill>
            <a:blip r:embed="rId4" cstate="print"/>
            <a:stretch>
              <a:fillRect/>
            </a:stretch>
          </p:blipFill>
          <p:spPr>
            <a:xfrm>
              <a:off x="3505200" y="5715000"/>
              <a:ext cx="2857500" cy="95250"/>
            </a:xfrm>
            <a:prstGeom prst="rect">
              <a:avLst/>
            </a:prstGeom>
            <a:ln w="12700" cap="flat">
              <a:noFill/>
              <a:miter lim="400000"/>
            </a:ln>
            <a:effectLst/>
          </p:spPr>
        </p:pic>
      </p:grpSp>
      <p:pic>
        <p:nvPicPr>
          <p:cNvPr id="5992" name="Picture 10" descr="Picture 10"/>
          <p:cNvPicPr>
            <a:picLocks noChangeAspect="1"/>
          </p:cNvPicPr>
          <p:nvPr/>
        </p:nvPicPr>
        <p:blipFill>
          <a:blip r:embed="rId5" cstate="print"/>
          <a:stretch>
            <a:fillRect/>
          </a:stretch>
        </p:blipFill>
        <p:spPr>
          <a:xfrm>
            <a:off x="1981200" y="3657600"/>
            <a:ext cx="5715000" cy="95250"/>
          </a:xfrm>
          <a:prstGeom prst="rect">
            <a:avLst/>
          </a:prstGeom>
          <a:ln w="12700">
            <a:miter lim="400000"/>
          </a:ln>
        </p:spPr>
      </p:pic>
      <p:sp>
        <p:nvSpPr>
          <p:cNvPr id="5993" name="Slide Number"/>
          <p:cNvSpPr txBox="1">
            <a:spLocks noGrp="1"/>
          </p:cNvSpPr>
          <p:nvPr>
            <p:ph type="sldNum" sz="quarter" idx="2"/>
          </p:nvPr>
        </p:nvSpPr>
        <p:spPr>
          <a:xfrm>
            <a:off x="8613492" y="6569176"/>
            <a:ext cx="301909" cy="288825"/>
          </a:xfrm>
          <a:prstGeom prst="rect">
            <a:avLst/>
          </a:prstGeom>
        </p:spPr>
        <p:txBody>
          <a:bodyPr/>
          <a:lstStyle>
            <a:lvl1pPr algn="r">
              <a:defRPr b="1"/>
            </a:lvl1pPr>
          </a:lstStyle>
          <a:p>
            <a:fld id="{86CB4B4D-7CA3-9044-876B-883B54F8677D}" type="slidenum">
              <a:rPr/>
              <a:pPr/>
              <a:t>‹#›</a:t>
            </a:fld>
            <a:endParaRPr/>
          </a:p>
        </p:txBody>
      </p:sp>
    </p:spTree>
    <p:extLst>
      <p:ext uri="{BB962C8B-B14F-4D97-AF65-F5344CB8AC3E}">
        <p14:creationId xmlns:p14="http://schemas.microsoft.com/office/powerpoint/2010/main" val="933309647"/>
      </p:ext>
    </p:extLst>
  </p:cSld>
  <p:clrMapOvr>
    <a:masterClrMapping/>
  </p:clrMapOvr>
  <p:transition spd="med"/>
</p:sldLayout>
</file>

<file path=ppt/slideLayouts/slideLayout357.xml><?xml version="1.0" encoding="utf-8"?>
<p:sldLayout xmlns:a="http://schemas.openxmlformats.org/drawingml/2006/main" xmlns:r="http://schemas.openxmlformats.org/officeDocument/2006/relationships" xmlns:p="http://schemas.openxmlformats.org/presentationml/2006/main" type="tx">
  <p:cSld name="36_Title and Content">
    <p:spTree>
      <p:nvGrpSpPr>
        <p:cNvPr id="1" name=""/>
        <p:cNvGrpSpPr/>
        <p:nvPr/>
      </p:nvGrpSpPr>
      <p:grpSpPr>
        <a:xfrm>
          <a:off x="0" y="0"/>
          <a:ext cx="0" cy="0"/>
          <a:chOff x="0" y="0"/>
          <a:chExt cx="0" cy="0"/>
        </a:xfrm>
      </p:grpSpPr>
      <p:sp>
        <p:nvSpPr>
          <p:cNvPr id="6000" name="Title Text"/>
          <p:cNvSpPr txBox="1">
            <a:spLocks noGrp="1"/>
          </p:cNvSpPr>
          <p:nvPr>
            <p:ph type="title"/>
          </p:nvPr>
        </p:nvSpPr>
        <p:spPr>
          <a:prstGeom prst="rect">
            <a:avLst/>
          </a:prstGeom>
        </p:spPr>
        <p:txBody>
          <a:bodyPr/>
          <a:lstStyle/>
          <a:p>
            <a:r>
              <a:t>Title Text</a:t>
            </a:r>
          </a:p>
        </p:txBody>
      </p:sp>
      <p:sp>
        <p:nvSpPr>
          <p:cNvPr id="6001" name="Body Level One…"/>
          <p:cNvSpPr txBox="1">
            <a:spLocks noGrp="1"/>
          </p:cNvSpPr>
          <p:nvPr>
            <p:ph type="body" idx="1"/>
          </p:nvPr>
        </p:nvSpPr>
        <p:spPr>
          <a:xfrm>
            <a:off x="1062037" y="1766888"/>
            <a:ext cx="7769226" cy="41132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6002"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2393243693"/>
      </p:ext>
    </p:extLst>
  </p:cSld>
  <p:clrMapOvr>
    <a:masterClrMapping/>
  </p:clrMapOvr>
  <p:transition spd="med"/>
</p:sldLayout>
</file>

<file path=ppt/slideLayouts/slideLayout358.xml><?xml version="1.0" encoding="utf-8"?>
<p:sldLayout xmlns:a="http://schemas.openxmlformats.org/drawingml/2006/main" xmlns:r="http://schemas.openxmlformats.org/officeDocument/2006/relationships" xmlns:p="http://schemas.openxmlformats.org/presentationml/2006/main" type="tx">
  <p:cSld name="31_Section Header">
    <p:spTree>
      <p:nvGrpSpPr>
        <p:cNvPr id="1" name=""/>
        <p:cNvGrpSpPr/>
        <p:nvPr/>
      </p:nvGrpSpPr>
      <p:grpSpPr>
        <a:xfrm>
          <a:off x="0" y="0"/>
          <a:ext cx="0" cy="0"/>
          <a:chOff x="0" y="0"/>
          <a:chExt cx="0" cy="0"/>
        </a:xfrm>
      </p:grpSpPr>
      <p:sp>
        <p:nvSpPr>
          <p:cNvPr id="6009" name="Title Text"/>
          <p:cNvSpPr txBox="1">
            <a:spLocks noGrp="1"/>
          </p:cNvSpPr>
          <p:nvPr>
            <p:ph type="title"/>
          </p:nvPr>
        </p:nvSpPr>
        <p:spPr>
          <a:xfrm>
            <a:off x="722312" y="4406900"/>
            <a:ext cx="7772401" cy="1362075"/>
          </a:xfrm>
          <a:prstGeom prst="rect">
            <a:avLst/>
          </a:prstGeom>
        </p:spPr>
        <p:txBody>
          <a:bodyPr anchor="t"/>
          <a:lstStyle>
            <a:lvl1pPr>
              <a:defRPr sz="4000" b="1" cap="all"/>
            </a:lvl1pPr>
          </a:lstStyle>
          <a:p>
            <a:r>
              <a:t>Title Text</a:t>
            </a:r>
          </a:p>
        </p:txBody>
      </p:sp>
      <p:sp>
        <p:nvSpPr>
          <p:cNvPr id="6010"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6011"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3086338523"/>
      </p:ext>
    </p:extLst>
  </p:cSld>
  <p:clrMapOvr>
    <a:masterClrMapping/>
  </p:clrMapOvr>
  <p:transition spd="med"/>
</p:sldLayout>
</file>

<file path=ppt/slideLayouts/slideLayout359.xml><?xml version="1.0" encoding="utf-8"?>
<p:sldLayout xmlns:a="http://schemas.openxmlformats.org/drawingml/2006/main" xmlns:r="http://schemas.openxmlformats.org/officeDocument/2006/relationships" xmlns:p="http://schemas.openxmlformats.org/presentationml/2006/main" type="tx">
  <p:cSld name="32_Two Content">
    <p:spTree>
      <p:nvGrpSpPr>
        <p:cNvPr id="1" name=""/>
        <p:cNvGrpSpPr/>
        <p:nvPr/>
      </p:nvGrpSpPr>
      <p:grpSpPr>
        <a:xfrm>
          <a:off x="0" y="0"/>
          <a:ext cx="0" cy="0"/>
          <a:chOff x="0" y="0"/>
          <a:chExt cx="0" cy="0"/>
        </a:xfrm>
      </p:grpSpPr>
      <p:sp>
        <p:nvSpPr>
          <p:cNvPr id="6018" name="Title Text"/>
          <p:cNvSpPr txBox="1">
            <a:spLocks noGrp="1"/>
          </p:cNvSpPr>
          <p:nvPr>
            <p:ph type="title"/>
          </p:nvPr>
        </p:nvSpPr>
        <p:spPr>
          <a:prstGeom prst="rect">
            <a:avLst/>
          </a:prstGeom>
        </p:spPr>
        <p:txBody>
          <a:bodyPr/>
          <a:lstStyle/>
          <a:p>
            <a:r>
              <a:t>Title Text</a:t>
            </a:r>
          </a:p>
        </p:txBody>
      </p:sp>
      <p:sp>
        <p:nvSpPr>
          <p:cNvPr id="6019" name="Body Level One…"/>
          <p:cNvSpPr txBox="1">
            <a:spLocks noGrp="1"/>
          </p:cNvSpPr>
          <p:nvPr>
            <p:ph type="body" sz="half" idx="1"/>
          </p:nvPr>
        </p:nvSpPr>
        <p:spPr>
          <a:xfrm>
            <a:off x="1062037" y="1766888"/>
            <a:ext cx="3808414" cy="4113213"/>
          </a:xfrm>
          <a:prstGeom prst="rect">
            <a:avLst/>
          </a:prstGeom>
        </p:spPr>
        <p:txBody>
          <a:bodyPr>
            <a:normAutofit/>
          </a:bodyPr>
          <a:lstStyle>
            <a:lvl1pPr>
              <a:spcBef>
                <a:spcPts val="600"/>
              </a:spcBef>
              <a:buBlip>
                <a:blip r:embed="rId2"/>
              </a:buBlip>
              <a:defRPr sz="2800"/>
            </a:lvl1pPr>
            <a:lvl2pPr marL="790575" indent="-333375">
              <a:spcBef>
                <a:spcPts val="600"/>
              </a:spcBef>
              <a:buBlip>
                <a:blip r:embed="rId3"/>
              </a:buBlip>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6020"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392669180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charset="0"/>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charset="0"/>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E0E66895-212D-5344-BB55-5FD2FA2CC557}" type="slidenum">
              <a:rPr lang="en-US"/>
              <a:pPr>
                <a:defRPr/>
              </a:pPr>
              <a:t>‹#›</a:t>
            </a:fld>
            <a:endParaRPr lang="en-US"/>
          </a:p>
        </p:txBody>
      </p:sp>
    </p:spTree>
    <p:extLst>
      <p:ext uri="{BB962C8B-B14F-4D97-AF65-F5344CB8AC3E}">
        <p14:creationId xmlns:p14="http://schemas.microsoft.com/office/powerpoint/2010/main" val="123669832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x">
  <p:cSld name="32_Comparison">
    <p:spTree>
      <p:nvGrpSpPr>
        <p:cNvPr id="1" name=""/>
        <p:cNvGrpSpPr/>
        <p:nvPr/>
      </p:nvGrpSpPr>
      <p:grpSpPr>
        <a:xfrm>
          <a:off x="0" y="0"/>
          <a:ext cx="0" cy="0"/>
          <a:chOff x="0" y="0"/>
          <a:chExt cx="0" cy="0"/>
        </a:xfrm>
      </p:grpSpPr>
      <p:sp>
        <p:nvSpPr>
          <p:cNvPr id="6027"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028"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029"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6030"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3303935645"/>
      </p:ext>
    </p:extLst>
  </p:cSld>
  <p:clrMapOvr>
    <a:masterClrMapping/>
  </p:clrMapOvr>
  <p:transition spd="med"/>
</p:sldLayout>
</file>

<file path=ppt/slideLayouts/slideLayout361.xml><?xml version="1.0" encoding="utf-8"?>
<p:sldLayout xmlns:a="http://schemas.openxmlformats.org/drawingml/2006/main" xmlns:r="http://schemas.openxmlformats.org/officeDocument/2006/relationships" xmlns:p="http://schemas.openxmlformats.org/presentationml/2006/main" type="tx">
  <p:cSld name="32_Title Only">
    <p:spTree>
      <p:nvGrpSpPr>
        <p:cNvPr id="1" name=""/>
        <p:cNvGrpSpPr/>
        <p:nvPr/>
      </p:nvGrpSpPr>
      <p:grpSpPr>
        <a:xfrm>
          <a:off x="0" y="0"/>
          <a:ext cx="0" cy="0"/>
          <a:chOff x="0" y="0"/>
          <a:chExt cx="0" cy="0"/>
        </a:xfrm>
      </p:grpSpPr>
      <p:sp>
        <p:nvSpPr>
          <p:cNvPr id="6037" name="Title Text"/>
          <p:cNvSpPr txBox="1">
            <a:spLocks noGrp="1"/>
          </p:cNvSpPr>
          <p:nvPr>
            <p:ph type="title"/>
          </p:nvPr>
        </p:nvSpPr>
        <p:spPr>
          <a:prstGeom prst="rect">
            <a:avLst/>
          </a:prstGeom>
        </p:spPr>
        <p:txBody>
          <a:bodyPr/>
          <a:lstStyle/>
          <a:p>
            <a:r>
              <a:t>Title Text</a:t>
            </a:r>
          </a:p>
        </p:txBody>
      </p:sp>
      <p:sp>
        <p:nvSpPr>
          <p:cNvPr id="6038"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2788902151"/>
      </p:ext>
    </p:extLst>
  </p:cSld>
  <p:clrMapOvr>
    <a:masterClrMapping/>
  </p:clrMapOvr>
  <p:transition spd="med"/>
</p:sldLayout>
</file>

<file path=ppt/slideLayouts/slideLayout362.xml><?xml version="1.0" encoding="utf-8"?>
<p:sldLayout xmlns:a="http://schemas.openxmlformats.org/drawingml/2006/main" xmlns:r="http://schemas.openxmlformats.org/officeDocument/2006/relationships" xmlns:p="http://schemas.openxmlformats.org/presentationml/2006/main" type="tx">
  <p:cSld name="37_Blank">
    <p:spTree>
      <p:nvGrpSpPr>
        <p:cNvPr id="1" name=""/>
        <p:cNvGrpSpPr/>
        <p:nvPr/>
      </p:nvGrpSpPr>
      <p:grpSpPr>
        <a:xfrm>
          <a:off x="0" y="0"/>
          <a:ext cx="0" cy="0"/>
          <a:chOff x="0" y="0"/>
          <a:chExt cx="0" cy="0"/>
        </a:xfrm>
      </p:grpSpPr>
      <p:sp>
        <p:nvSpPr>
          <p:cNvPr id="6045"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311439838"/>
      </p:ext>
    </p:extLst>
  </p:cSld>
  <p:clrMapOvr>
    <a:masterClrMapping/>
  </p:clrMapOvr>
  <p:transition spd="med"/>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tx">
  <p:cSld name="4_Blank 0">
    <p:spTree>
      <p:nvGrpSpPr>
        <p:cNvPr id="1" name=""/>
        <p:cNvGrpSpPr/>
        <p:nvPr/>
      </p:nvGrpSpPr>
      <p:grpSpPr>
        <a:xfrm>
          <a:off x="0" y="0"/>
          <a:ext cx="0" cy="0"/>
          <a:chOff x="0" y="0"/>
          <a:chExt cx="0" cy="0"/>
        </a:xfrm>
      </p:grpSpPr>
      <p:sp>
        <p:nvSpPr>
          <p:cNvPr id="6052"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516404870"/>
      </p:ext>
    </p:extLst>
  </p:cSld>
  <p:clrMapOvr>
    <a:masterClrMapping/>
  </p:clrMapOvr>
  <p:transition spd="med"/>
</p:sldLayout>
</file>

<file path=ppt/slideLayouts/slideLayout364.xml><?xml version="1.0" encoding="utf-8"?>
<p:sldLayout xmlns:a="http://schemas.openxmlformats.org/drawingml/2006/main" xmlns:r="http://schemas.openxmlformats.org/officeDocument/2006/relationships" xmlns:p="http://schemas.openxmlformats.org/presentationml/2006/main" type="tx">
  <p:cSld name="32_Content with Caption">
    <p:spTree>
      <p:nvGrpSpPr>
        <p:cNvPr id="1" name=""/>
        <p:cNvGrpSpPr/>
        <p:nvPr/>
      </p:nvGrpSpPr>
      <p:grpSpPr>
        <a:xfrm>
          <a:off x="0" y="0"/>
          <a:ext cx="0" cy="0"/>
          <a:chOff x="0" y="0"/>
          <a:chExt cx="0" cy="0"/>
        </a:xfrm>
      </p:grpSpPr>
      <p:sp>
        <p:nvSpPr>
          <p:cNvPr id="6059" name="Title Text"/>
          <p:cNvSpPr txBox="1">
            <a:spLocks noGrp="1"/>
          </p:cNvSpPr>
          <p:nvPr>
            <p:ph type="title"/>
          </p:nvPr>
        </p:nvSpPr>
        <p:spPr>
          <a:xfrm>
            <a:off x="457200" y="273050"/>
            <a:ext cx="3008314" cy="1162050"/>
          </a:xfrm>
          <a:prstGeom prst="rect">
            <a:avLst/>
          </a:prstGeom>
        </p:spPr>
        <p:txBody>
          <a:bodyPr/>
          <a:lstStyle>
            <a:lvl1pPr>
              <a:defRPr sz="2000" b="1"/>
            </a:lvl1pPr>
          </a:lstStyle>
          <a:p>
            <a:r>
              <a:t>Title Text</a:t>
            </a:r>
          </a:p>
        </p:txBody>
      </p:sp>
      <p:sp>
        <p:nvSpPr>
          <p:cNvPr id="6060"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6061"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6062"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3305767502"/>
      </p:ext>
    </p:extLst>
  </p:cSld>
  <p:clrMapOvr>
    <a:masterClrMapping/>
  </p:clrMapOvr>
  <p:transition spd="med"/>
</p:sldLayout>
</file>

<file path=ppt/slideLayouts/slideLayout365.xml><?xml version="1.0" encoding="utf-8"?>
<p:sldLayout xmlns:a="http://schemas.openxmlformats.org/drawingml/2006/main" xmlns:r="http://schemas.openxmlformats.org/officeDocument/2006/relationships" xmlns:p="http://schemas.openxmlformats.org/presentationml/2006/main" type="tx">
  <p:cSld name="32_Picture with Caption">
    <p:spTree>
      <p:nvGrpSpPr>
        <p:cNvPr id="1" name=""/>
        <p:cNvGrpSpPr/>
        <p:nvPr/>
      </p:nvGrpSpPr>
      <p:grpSpPr>
        <a:xfrm>
          <a:off x="0" y="0"/>
          <a:ext cx="0" cy="0"/>
          <a:chOff x="0" y="0"/>
          <a:chExt cx="0" cy="0"/>
        </a:xfrm>
      </p:grpSpPr>
      <p:sp>
        <p:nvSpPr>
          <p:cNvPr id="6069" name="Title Text"/>
          <p:cNvSpPr txBox="1">
            <a:spLocks noGrp="1"/>
          </p:cNvSpPr>
          <p:nvPr>
            <p:ph type="title"/>
          </p:nvPr>
        </p:nvSpPr>
        <p:spPr>
          <a:xfrm>
            <a:off x="1792288" y="4800600"/>
            <a:ext cx="5486401" cy="566738"/>
          </a:xfrm>
          <a:prstGeom prst="rect">
            <a:avLst/>
          </a:prstGeom>
        </p:spPr>
        <p:txBody>
          <a:bodyPr/>
          <a:lstStyle>
            <a:lvl1pPr>
              <a:defRPr sz="2000" b="1"/>
            </a:lvl1pPr>
          </a:lstStyle>
          <a:p>
            <a:r>
              <a:t>Title Text</a:t>
            </a:r>
          </a:p>
        </p:txBody>
      </p:sp>
      <p:sp>
        <p:nvSpPr>
          <p:cNvPr id="6070"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6071"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6072"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470223589"/>
      </p:ext>
    </p:extLst>
  </p:cSld>
  <p:clrMapOvr>
    <a:masterClrMapping/>
  </p:clrMapOvr>
  <p:transition spd="med"/>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x">
  <p:cSld name="41_Title Slide">
    <p:bg>
      <p:bgPr>
        <a:solidFill>
          <a:srgbClr val="000000"/>
        </a:solidFill>
        <a:effectLst/>
      </p:bgPr>
    </p:bg>
    <p:spTree>
      <p:nvGrpSpPr>
        <p:cNvPr id="1" name=""/>
        <p:cNvGrpSpPr/>
        <p:nvPr/>
      </p:nvGrpSpPr>
      <p:grpSpPr>
        <a:xfrm>
          <a:off x="0" y="0"/>
          <a:ext cx="0" cy="0"/>
          <a:chOff x="0" y="0"/>
          <a:chExt cx="0" cy="0"/>
        </a:xfrm>
      </p:grpSpPr>
      <p:sp>
        <p:nvSpPr>
          <p:cNvPr id="6079"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defRPr>
            </a:lvl1pPr>
          </a:lstStyle>
          <a:p>
            <a:r>
              <a:t>Title Text</a:t>
            </a:r>
          </a:p>
        </p:txBody>
      </p:sp>
      <p:sp>
        <p:nvSpPr>
          <p:cNvPr id="6080"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608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678528337"/>
      </p:ext>
    </p:extLst>
  </p:cSld>
  <p:clrMapOvr>
    <a:masterClrMapping/>
  </p:clrMapOvr>
  <p:transition spd="med"/>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x">
  <p:cSld name="37_Title and Content">
    <p:bg>
      <p:bgPr>
        <a:solidFill>
          <a:srgbClr val="000000"/>
        </a:solidFill>
        <a:effectLst/>
      </p:bgPr>
    </p:bg>
    <p:spTree>
      <p:nvGrpSpPr>
        <p:cNvPr id="1" name=""/>
        <p:cNvGrpSpPr/>
        <p:nvPr/>
      </p:nvGrpSpPr>
      <p:grpSpPr>
        <a:xfrm>
          <a:off x="0" y="0"/>
          <a:ext cx="0" cy="0"/>
          <a:chOff x="0" y="0"/>
          <a:chExt cx="0" cy="0"/>
        </a:xfrm>
      </p:grpSpPr>
      <p:sp>
        <p:nvSpPr>
          <p:cNvPr id="6088"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6089" name="Body Level One…"/>
          <p:cNvSpPr txBox="1">
            <a:spLocks noGrp="1"/>
          </p:cNvSpPr>
          <p:nvPr>
            <p:ph type="body" idx="1"/>
          </p:nvPr>
        </p:nvSpPr>
        <p:spPr>
          <a:xfrm>
            <a:off x="457200" y="1600200"/>
            <a:ext cx="8229600" cy="4525963"/>
          </a:xfrm>
          <a:prstGeom prst="rect">
            <a:avLst/>
          </a:prstGeom>
        </p:spPr>
        <p:txBody>
          <a:bodyPr>
            <a:normAutofit/>
          </a:bodyPr>
          <a:lstStyle>
            <a:lvl1pPr>
              <a:buChar char="•"/>
            </a:lvl1pPr>
            <a:lvl2pPr>
              <a:buChar char="–"/>
            </a:lvl2pPr>
            <a:lvl4pPr>
              <a:buChar char="–"/>
            </a:lvl4pPr>
            <a:lvl5pPr>
              <a:buChar char="»"/>
            </a:lvl5pPr>
          </a:lstStyle>
          <a:p>
            <a:r>
              <a:t>Body Level One</a:t>
            </a:r>
          </a:p>
          <a:p>
            <a:pPr lvl="1"/>
            <a:r>
              <a:t>Body Level Two</a:t>
            </a:r>
          </a:p>
          <a:p>
            <a:pPr lvl="2"/>
            <a:r>
              <a:t>Body Level Three</a:t>
            </a:r>
          </a:p>
          <a:p>
            <a:pPr lvl="3"/>
            <a:r>
              <a:t>Body Level Four</a:t>
            </a:r>
          </a:p>
          <a:p>
            <a:pPr lvl="4"/>
            <a:r>
              <a:t>Body Level Five</a:t>
            </a:r>
          </a:p>
        </p:txBody>
      </p:sp>
      <p:sp>
        <p:nvSpPr>
          <p:cNvPr id="6090"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745946400"/>
      </p:ext>
    </p:extLst>
  </p:cSld>
  <p:clrMapOvr>
    <a:masterClrMapping/>
  </p:clrMapOvr>
  <p:transition spd="med"/>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type="tx">
  <p:cSld name="32_Section Header">
    <p:bg>
      <p:bgPr>
        <a:solidFill>
          <a:srgbClr val="000000"/>
        </a:solidFill>
        <a:effectLst/>
      </p:bgPr>
    </p:bg>
    <p:spTree>
      <p:nvGrpSpPr>
        <p:cNvPr id="1" name=""/>
        <p:cNvGrpSpPr/>
        <p:nvPr/>
      </p:nvGrpSpPr>
      <p:grpSpPr>
        <a:xfrm>
          <a:off x="0" y="0"/>
          <a:ext cx="0" cy="0"/>
          <a:chOff x="0" y="0"/>
          <a:chExt cx="0" cy="0"/>
        </a:xfrm>
      </p:grpSpPr>
      <p:sp>
        <p:nvSpPr>
          <p:cNvPr id="6097"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defRPr>
            </a:lvl1pPr>
          </a:lstStyle>
          <a:p>
            <a:r>
              <a:t>Title Text</a:t>
            </a:r>
          </a:p>
        </p:txBody>
      </p:sp>
      <p:sp>
        <p:nvSpPr>
          <p:cNvPr id="6098"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6099"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578179005"/>
      </p:ext>
    </p:extLst>
  </p:cSld>
  <p:clrMapOvr>
    <a:masterClrMapping/>
  </p:clrMapOvr>
  <p:transition spd="med"/>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x">
  <p:cSld name="33_Two Content">
    <p:bg>
      <p:bgPr>
        <a:solidFill>
          <a:srgbClr val="000000"/>
        </a:solidFill>
        <a:effectLst/>
      </p:bgPr>
    </p:bg>
    <p:spTree>
      <p:nvGrpSpPr>
        <p:cNvPr id="1" name=""/>
        <p:cNvGrpSpPr/>
        <p:nvPr/>
      </p:nvGrpSpPr>
      <p:grpSpPr>
        <a:xfrm>
          <a:off x="0" y="0"/>
          <a:ext cx="0" cy="0"/>
          <a:chOff x="0" y="0"/>
          <a:chExt cx="0" cy="0"/>
        </a:xfrm>
      </p:grpSpPr>
      <p:sp>
        <p:nvSpPr>
          <p:cNvPr id="6106"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6107"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vl1pPr>
            <a:lvl2pPr marL="790575" indent="-333375">
              <a:spcBef>
                <a:spcPts val="600"/>
              </a:spcBef>
              <a:buChar char="–"/>
              <a:defRPr sz="2800"/>
            </a:lvl2pPr>
            <a:lvl3pPr marL="1234439" indent="-320039">
              <a:spcBef>
                <a:spcPts val="600"/>
              </a:spcBef>
              <a:defRPr sz="2800"/>
            </a:lvl3pPr>
            <a:lvl4pPr marL="1727200" indent="-355600">
              <a:spcBef>
                <a:spcPts val="600"/>
              </a:spcBef>
              <a:buChar char="–"/>
              <a:defRPr sz="2800"/>
            </a:lvl4pPr>
            <a:lvl5pPr marL="2184400" indent="-35560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6108"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45002505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079EF19-0234-E44C-88B2-8B37C9911D36}" type="slidenum">
              <a:rPr lang="en-US"/>
              <a:pPr>
                <a:defRPr/>
              </a:pPr>
              <a:t>‹#›</a:t>
            </a:fld>
            <a:endParaRPr lang="en-US"/>
          </a:p>
        </p:txBody>
      </p:sp>
    </p:spTree>
    <p:extLst>
      <p:ext uri="{BB962C8B-B14F-4D97-AF65-F5344CB8AC3E}">
        <p14:creationId xmlns:p14="http://schemas.microsoft.com/office/powerpoint/2010/main" val="59116939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x">
  <p:cSld name="33_Comparison">
    <p:bg>
      <p:bgPr>
        <a:solidFill>
          <a:srgbClr val="000000"/>
        </a:solidFill>
        <a:effectLst/>
      </p:bgPr>
    </p:bg>
    <p:spTree>
      <p:nvGrpSpPr>
        <p:cNvPr id="1" name=""/>
        <p:cNvGrpSpPr/>
        <p:nvPr/>
      </p:nvGrpSpPr>
      <p:grpSpPr>
        <a:xfrm>
          <a:off x="0" y="0"/>
          <a:ext cx="0" cy="0"/>
          <a:chOff x="0" y="0"/>
          <a:chExt cx="0" cy="0"/>
        </a:xfrm>
      </p:grpSpPr>
      <p:sp>
        <p:nvSpPr>
          <p:cNvPr id="6115"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defRPr>
            </a:lvl1pPr>
          </a:lstStyle>
          <a:p>
            <a:r>
              <a:t>Title Text</a:t>
            </a:r>
          </a:p>
        </p:txBody>
      </p:sp>
      <p:sp>
        <p:nvSpPr>
          <p:cNvPr id="6116"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117"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6118"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673466385"/>
      </p:ext>
    </p:extLst>
  </p:cSld>
  <p:clrMapOvr>
    <a:masterClrMapping/>
  </p:clrMapOvr>
  <p:transition spd="med"/>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x">
  <p:cSld name="33_Title Only">
    <p:bg>
      <p:bgPr>
        <a:solidFill>
          <a:srgbClr val="000000"/>
        </a:solidFill>
        <a:effectLst/>
      </p:bgPr>
    </p:bg>
    <p:spTree>
      <p:nvGrpSpPr>
        <p:cNvPr id="1" name=""/>
        <p:cNvGrpSpPr/>
        <p:nvPr/>
      </p:nvGrpSpPr>
      <p:grpSpPr>
        <a:xfrm>
          <a:off x="0" y="0"/>
          <a:ext cx="0" cy="0"/>
          <a:chOff x="0" y="0"/>
          <a:chExt cx="0" cy="0"/>
        </a:xfrm>
      </p:grpSpPr>
      <p:sp>
        <p:nvSpPr>
          <p:cNvPr id="6125"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612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899400763"/>
      </p:ext>
    </p:extLst>
  </p:cSld>
  <p:clrMapOvr>
    <a:masterClrMapping/>
  </p:clrMapOvr>
  <p:transition spd="med"/>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tx">
  <p:cSld name="38_Blank">
    <p:bg>
      <p:bgPr>
        <a:solidFill>
          <a:srgbClr val="000000"/>
        </a:solidFill>
        <a:effectLst/>
      </p:bgPr>
    </p:bg>
    <p:spTree>
      <p:nvGrpSpPr>
        <p:cNvPr id="1" name=""/>
        <p:cNvGrpSpPr/>
        <p:nvPr/>
      </p:nvGrpSpPr>
      <p:grpSpPr>
        <a:xfrm>
          <a:off x="0" y="0"/>
          <a:ext cx="0" cy="0"/>
          <a:chOff x="0" y="0"/>
          <a:chExt cx="0" cy="0"/>
        </a:xfrm>
      </p:grpSpPr>
      <p:sp>
        <p:nvSpPr>
          <p:cNvPr id="6133"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200860544"/>
      </p:ext>
    </p:extLst>
  </p:cSld>
  <p:clrMapOvr>
    <a:masterClrMapping/>
  </p:clrMapOvr>
  <p:transition spd="med"/>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x">
  <p:cSld name="33_Content with Caption">
    <p:bg>
      <p:bgPr>
        <a:solidFill>
          <a:srgbClr val="000000"/>
        </a:solidFill>
        <a:effectLst/>
      </p:bgPr>
    </p:bg>
    <p:spTree>
      <p:nvGrpSpPr>
        <p:cNvPr id="1" name=""/>
        <p:cNvGrpSpPr/>
        <p:nvPr/>
      </p:nvGrpSpPr>
      <p:grpSpPr>
        <a:xfrm>
          <a:off x="0" y="0"/>
          <a:ext cx="0" cy="0"/>
          <a:chOff x="0" y="0"/>
          <a:chExt cx="0" cy="0"/>
        </a:xfrm>
      </p:grpSpPr>
      <p:sp>
        <p:nvSpPr>
          <p:cNvPr id="6140"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defRPr>
            </a:lvl1pPr>
          </a:lstStyle>
          <a:p>
            <a:r>
              <a:t>Title Text</a:t>
            </a:r>
          </a:p>
        </p:txBody>
      </p:sp>
      <p:sp>
        <p:nvSpPr>
          <p:cNvPr id="6141" name="Body Level One…"/>
          <p:cNvSpPr txBox="1">
            <a:spLocks noGrp="1"/>
          </p:cNvSpPr>
          <p:nvPr>
            <p:ph type="body" idx="1"/>
          </p:nvPr>
        </p:nvSpPr>
        <p:spPr>
          <a:xfrm>
            <a:off x="3575050" y="273050"/>
            <a:ext cx="5111750" cy="5853113"/>
          </a:xfrm>
          <a:prstGeom prst="rect">
            <a:avLst/>
          </a:prstGeom>
        </p:spPr>
        <p:txBody>
          <a:bodyPr>
            <a:normAutofit/>
          </a:bodyPr>
          <a:lstStyle>
            <a:lvl1pPr>
              <a:buChar char="•"/>
            </a:lvl1pPr>
            <a:lvl2pPr>
              <a:buChar char="–"/>
            </a:lvl2pPr>
            <a:lvl4pPr>
              <a:buChar char="–"/>
            </a:lvl4pPr>
            <a:lvl5pPr>
              <a:buChar char="»"/>
            </a:lvl5pPr>
          </a:lstStyle>
          <a:p>
            <a:r>
              <a:t>Body Level One</a:t>
            </a:r>
          </a:p>
          <a:p>
            <a:pPr lvl="1"/>
            <a:r>
              <a:t>Body Level Two</a:t>
            </a:r>
          </a:p>
          <a:p>
            <a:pPr lvl="2"/>
            <a:r>
              <a:t>Body Level Three</a:t>
            </a:r>
          </a:p>
          <a:p>
            <a:pPr lvl="3"/>
            <a:r>
              <a:t>Body Level Four</a:t>
            </a:r>
          </a:p>
          <a:p>
            <a:pPr lvl="4"/>
            <a:r>
              <a:t>Body Level Five</a:t>
            </a:r>
          </a:p>
        </p:txBody>
      </p:sp>
      <p:sp>
        <p:nvSpPr>
          <p:cNvPr id="6142"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6143"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970209469"/>
      </p:ext>
    </p:extLst>
  </p:cSld>
  <p:clrMapOvr>
    <a:masterClrMapping/>
  </p:clrMapOvr>
  <p:transition spd="med"/>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tx">
  <p:cSld name="33_Picture with Caption">
    <p:bg>
      <p:bgPr>
        <a:solidFill>
          <a:srgbClr val="000000"/>
        </a:solidFill>
        <a:effectLst/>
      </p:bgPr>
    </p:bg>
    <p:spTree>
      <p:nvGrpSpPr>
        <p:cNvPr id="1" name=""/>
        <p:cNvGrpSpPr/>
        <p:nvPr/>
      </p:nvGrpSpPr>
      <p:grpSpPr>
        <a:xfrm>
          <a:off x="0" y="0"/>
          <a:ext cx="0" cy="0"/>
          <a:chOff x="0" y="0"/>
          <a:chExt cx="0" cy="0"/>
        </a:xfrm>
      </p:grpSpPr>
      <p:sp>
        <p:nvSpPr>
          <p:cNvPr id="6150"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defRPr>
            </a:lvl1pPr>
          </a:lstStyle>
          <a:p>
            <a:r>
              <a:t>Title Text</a:t>
            </a:r>
          </a:p>
        </p:txBody>
      </p:sp>
      <p:sp>
        <p:nvSpPr>
          <p:cNvPr id="6151"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6152"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6153"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605593788"/>
      </p:ext>
    </p:extLst>
  </p:cSld>
  <p:clrMapOvr>
    <a:masterClrMapping/>
  </p:clrMapOvr>
  <p:transition spd="med"/>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tx">
  <p:cSld name="42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6160"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161"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16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28547459"/>
      </p:ext>
    </p:extLst>
  </p:cSld>
  <p:clrMapOvr>
    <a:masterClrMapping/>
  </p:clrMapOvr>
  <p:transition spd="med"/>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x">
  <p:cSld name="38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616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170"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17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0188048"/>
      </p:ext>
    </p:extLst>
  </p:cSld>
  <p:clrMapOvr>
    <a:masterClrMapping/>
  </p:clrMapOvr>
  <p:transition spd="med"/>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x">
  <p:cSld name="33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6178"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6179"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18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437996343"/>
      </p:ext>
    </p:extLst>
  </p:cSld>
  <p:clrMapOvr>
    <a:masterClrMapping/>
  </p:clrMapOvr>
  <p:transition spd="med"/>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x">
  <p:cSld name="34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6187"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188"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18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791463054"/>
      </p:ext>
    </p:extLst>
  </p:cSld>
  <p:clrMapOvr>
    <a:masterClrMapping/>
  </p:clrMapOvr>
  <p:transition spd="med"/>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type="tx">
  <p:cSld name="34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6196"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197"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198"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619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5141408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CF4CAA58-C5A5-0346-BA7B-E49A768484BE}" type="slidenum">
              <a:rPr lang="en-US"/>
              <a:pPr>
                <a:defRPr/>
              </a:pPr>
              <a:t>‹#›</a:t>
            </a:fld>
            <a:endParaRPr lang="en-US"/>
          </a:p>
        </p:txBody>
      </p:sp>
    </p:spTree>
    <p:extLst>
      <p:ext uri="{BB962C8B-B14F-4D97-AF65-F5344CB8AC3E}">
        <p14:creationId xmlns:p14="http://schemas.microsoft.com/office/powerpoint/2010/main" val="14309526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tx">
  <p:cSld name="34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6206"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20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783258906"/>
      </p:ext>
    </p:extLst>
  </p:cSld>
  <p:clrMapOvr>
    <a:masterClrMapping/>
  </p:clrMapOvr>
  <p:transition spd="med"/>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x">
  <p:cSld name="39_Blank">
    <p:bg>
      <p:bgPr>
        <a:solidFill>
          <a:schemeClr val="accent3">
            <a:lumOff val="44000"/>
          </a:schemeClr>
        </a:solidFill>
        <a:effectLst/>
      </p:bgPr>
    </p:bg>
    <p:spTree>
      <p:nvGrpSpPr>
        <p:cNvPr id="1" name=""/>
        <p:cNvGrpSpPr/>
        <p:nvPr/>
      </p:nvGrpSpPr>
      <p:grpSpPr>
        <a:xfrm>
          <a:off x="0" y="0"/>
          <a:ext cx="0" cy="0"/>
          <a:chOff x="0" y="0"/>
          <a:chExt cx="0" cy="0"/>
        </a:xfrm>
      </p:grpSpPr>
      <p:sp>
        <p:nvSpPr>
          <p:cNvPr id="621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063953441"/>
      </p:ext>
    </p:extLst>
  </p:cSld>
  <p:clrMapOvr>
    <a:masterClrMapping/>
  </p:clrMapOvr>
  <p:transition spd="med"/>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type="tx">
  <p:cSld name="34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6221"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6222"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223"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622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683103908"/>
      </p:ext>
    </p:extLst>
  </p:cSld>
  <p:clrMapOvr>
    <a:masterClrMapping/>
  </p:clrMapOvr>
  <p:transition spd="med"/>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tx">
  <p:cSld name="34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6231"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623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623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23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107765627"/>
      </p:ext>
    </p:extLst>
  </p:cSld>
  <p:clrMapOvr>
    <a:masterClrMapping/>
  </p:clrMapOvr>
  <p:transition spd="med"/>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type="tx">
  <p:cSld name="43_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241" name="Title Text"/>
          <p:cNvSpPr txBox="1">
            <a:spLocks noGrp="1"/>
          </p:cNvSpPr>
          <p:nvPr>
            <p:ph type="title"/>
          </p:nvPr>
        </p:nvSpPr>
        <p:spPr>
          <a:xfrm>
            <a:off x="685800" y="2514600"/>
            <a:ext cx="7772400" cy="1371600"/>
          </a:xfrm>
          <a:prstGeom prst="rect">
            <a:avLst/>
          </a:prstGeom>
          <a:effectLst>
            <a:outerShdw blurRad="25400" dist="25399" dir="2700000" rotWithShape="0">
              <a:srgbClr val="808080"/>
            </a:outerShdw>
          </a:effectLst>
        </p:spPr>
        <p:txBody>
          <a:bodyPr anchor="ctr"/>
          <a:lstStyle>
            <a:lvl1pPr algn="ctr">
              <a:defRPr>
                <a:solidFill>
                  <a:schemeClr val="accent3">
                    <a:lumOff val="44000"/>
                  </a:schemeClr>
                </a:solidFill>
                <a:latin typeface="Tahoma"/>
                <a:ea typeface="Tahoma"/>
                <a:cs typeface="Tahoma"/>
                <a:sym typeface="Tahoma"/>
              </a:defRPr>
            </a:lvl1pPr>
          </a:lstStyle>
          <a:p>
            <a:r>
              <a:t>Title Text</a:t>
            </a:r>
          </a:p>
        </p:txBody>
      </p:sp>
      <p:sp>
        <p:nvSpPr>
          <p:cNvPr id="6242" name="Body Level One…"/>
          <p:cNvSpPr txBox="1">
            <a:spLocks noGrp="1"/>
          </p:cNvSpPr>
          <p:nvPr>
            <p:ph type="body" sz="quarter" idx="1"/>
          </p:nvPr>
        </p:nvSpPr>
        <p:spPr>
          <a:xfrm>
            <a:off x="1371600" y="4343400"/>
            <a:ext cx="6400800" cy="1447800"/>
          </a:xfrm>
          <a:prstGeom prst="rect">
            <a:avLst/>
          </a:prstGeom>
          <a:effectLst>
            <a:outerShdw blurRad="25400" dist="25399" dir="2700000" rotWithShape="0">
              <a:srgbClr val="808080"/>
            </a:outerShdw>
          </a:effectLst>
        </p:spPr>
        <p:txBody>
          <a:bodyPr>
            <a:normAutofit/>
          </a:bodyPr>
          <a:lstStyle>
            <a:lvl1pPr marL="0" indent="0" algn="ctr">
              <a:spcBef>
                <a:spcPts val="600"/>
              </a:spcBef>
              <a:buSzTx/>
              <a:buNone/>
              <a:defRPr sz="2800">
                <a:solidFill>
                  <a:schemeClr val="accent3">
                    <a:lumOff val="44000"/>
                  </a:schemeClr>
                </a:solidFill>
                <a:latin typeface="Tahoma"/>
                <a:ea typeface="Tahoma"/>
                <a:cs typeface="Tahoma"/>
                <a:sym typeface="Tahoma"/>
              </a:defRPr>
            </a:lvl1pPr>
            <a:lvl2pPr marL="742950" indent="-285750" algn="ctr">
              <a:spcBef>
                <a:spcPts val="600"/>
              </a:spcBef>
              <a:buChar char=""/>
              <a:defRPr sz="2800">
                <a:solidFill>
                  <a:schemeClr val="accent3">
                    <a:lumOff val="44000"/>
                  </a:schemeClr>
                </a:solidFill>
                <a:latin typeface="Tahoma"/>
                <a:ea typeface="Tahoma"/>
                <a:cs typeface="Tahoma"/>
                <a:sym typeface="Tahoma"/>
              </a:defRPr>
            </a:lvl2pPr>
            <a:lvl3pPr marL="1181100" indent="-266700" algn="ctr">
              <a:spcBef>
                <a:spcPts val="600"/>
              </a:spcBef>
              <a:buChar char="⌖"/>
              <a:defRPr sz="2800">
                <a:solidFill>
                  <a:schemeClr val="accent3">
                    <a:lumOff val="44000"/>
                  </a:schemeClr>
                </a:solidFill>
                <a:latin typeface="Tahoma"/>
                <a:ea typeface="Tahoma"/>
                <a:cs typeface="Tahoma"/>
                <a:sym typeface="Tahoma"/>
              </a:defRPr>
            </a:lvl3pPr>
            <a:lvl4pPr marL="1691639" indent="-320039" algn="ctr">
              <a:spcBef>
                <a:spcPts val="600"/>
              </a:spcBef>
              <a:buChar char=""/>
              <a:defRPr sz="2800">
                <a:solidFill>
                  <a:schemeClr val="accent3">
                    <a:lumOff val="44000"/>
                  </a:schemeClr>
                </a:solidFill>
                <a:latin typeface="Tahoma"/>
                <a:ea typeface="Tahoma"/>
                <a:cs typeface="Tahoma"/>
                <a:sym typeface="Tahoma"/>
              </a:defRPr>
            </a:lvl4pPr>
            <a:lvl5pPr marL="2148839" indent="-320039" algn="ctr">
              <a:spcBef>
                <a:spcPts val="600"/>
              </a:spcBef>
              <a:buChar char="⌖"/>
              <a:defRPr sz="2800">
                <a:solidFill>
                  <a:schemeClr val="accent3">
                    <a:lumOff val="44000"/>
                  </a:schemeClr>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243"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chemeClr val="accent3">
                    <a:lumOff val="44000"/>
                  </a:schemeClr>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986717043"/>
      </p:ext>
    </p:extLst>
  </p:cSld>
  <p:clrMapOvr>
    <a:masterClrMapping/>
  </p:clrMapOvr>
  <p:transition spd="med"/>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type="tx">
  <p:cSld name="39_Title and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250" name="Title Text"/>
          <p:cNvSpPr txBox="1">
            <a:spLocks noGrp="1"/>
          </p:cNvSpPr>
          <p:nvPr>
            <p:ph type="title"/>
          </p:nvPr>
        </p:nvSpPr>
        <p:spPr>
          <a:xfrm>
            <a:off x="685800" y="609600"/>
            <a:ext cx="7772400" cy="1143000"/>
          </a:xfrm>
          <a:prstGeom prst="rect">
            <a:avLst/>
          </a:prstGeom>
          <a:effectLst>
            <a:outerShdw blurRad="25400" dist="25399" dir="2700000" rotWithShape="0">
              <a:srgbClr val="808080"/>
            </a:outerShdw>
          </a:effectLst>
        </p:spPr>
        <p:txBody>
          <a:bodyPr anchor="ctr"/>
          <a:lstStyle>
            <a:lvl1pPr algn="ctr">
              <a:defRPr>
                <a:solidFill>
                  <a:schemeClr val="accent3">
                    <a:lumOff val="44000"/>
                  </a:schemeClr>
                </a:solidFill>
                <a:latin typeface="Tahoma"/>
                <a:ea typeface="Tahoma"/>
                <a:cs typeface="Tahoma"/>
                <a:sym typeface="Tahoma"/>
              </a:defRPr>
            </a:lvl1pPr>
          </a:lstStyle>
          <a:p>
            <a:r>
              <a:t>Title Text</a:t>
            </a:r>
          </a:p>
        </p:txBody>
      </p:sp>
      <p:sp>
        <p:nvSpPr>
          <p:cNvPr id="6251" name="Body Level One…"/>
          <p:cNvSpPr txBox="1">
            <a:spLocks noGrp="1"/>
          </p:cNvSpPr>
          <p:nvPr>
            <p:ph type="body" idx="1"/>
          </p:nvPr>
        </p:nvSpPr>
        <p:spPr>
          <a:xfrm>
            <a:off x="685800" y="1981200"/>
            <a:ext cx="7772400" cy="4114800"/>
          </a:xfrm>
          <a:prstGeom prst="rect">
            <a:avLst/>
          </a:prstGeom>
          <a:effectLst>
            <a:outerShdw blurRad="25400" dist="25399" dir="2700000" rotWithShape="0">
              <a:srgbClr val="808080"/>
            </a:outerShdw>
          </a:effectLst>
        </p:spPr>
        <p:txBody>
          <a:bodyPr>
            <a:normAutofit/>
          </a:bodyPr>
          <a:lstStyle>
            <a:lvl1pPr>
              <a:buChar char="⌖"/>
              <a:defRPr>
                <a:solidFill>
                  <a:schemeClr val="accent3">
                    <a:lumOff val="44000"/>
                  </a:schemeClr>
                </a:solidFill>
                <a:latin typeface="Tahoma"/>
                <a:ea typeface="Tahoma"/>
                <a:cs typeface="Tahoma"/>
                <a:sym typeface="Tahoma"/>
              </a:defRPr>
            </a:lvl1pPr>
            <a:lvl2pPr>
              <a:buChar char=""/>
              <a:defRPr>
                <a:solidFill>
                  <a:schemeClr val="accent3">
                    <a:lumOff val="44000"/>
                  </a:schemeClr>
                </a:solidFill>
                <a:latin typeface="Tahoma"/>
                <a:ea typeface="Tahoma"/>
                <a:cs typeface="Tahoma"/>
                <a:sym typeface="Tahoma"/>
              </a:defRPr>
            </a:lvl2pPr>
            <a:lvl3pPr>
              <a:buChar char="⌖"/>
              <a:defRPr>
                <a:solidFill>
                  <a:schemeClr val="accent3">
                    <a:lumOff val="44000"/>
                  </a:schemeClr>
                </a:solidFill>
                <a:latin typeface="Tahoma"/>
                <a:ea typeface="Tahoma"/>
                <a:cs typeface="Tahoma"/>
                <a:sym typeface="Tahoma"/>
              </a:defRPr>
            </a:lvl3pPr>
            <a:lvl4pPr>
              <a:buChar char=""/>
              <a:defRPr>
                <a:solidFill>
                  <a:schemeClr val="accent3">
                    <a:lumOff val="44000"/>
                  </a:schemeClr>
                </a:solidFill>
                <a:latin typeface="Tahoma"/>
                <a:ea typeface="Tahoma"/>
                <a:cs typeface="Tahoma"/>
                <a:sym typeface="Tahoma"/>
              </a:defRPr>
            </a:lvl4pPr>
            <a:lvl5pPr>
              <a:buChar char="⌖"/>
              <a:defRPr>
                <a:solidFill>
                  <a:schemeClr val="accent3">
                    <a:lumOff val="44000"/>
                  </a:schemeClr>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252"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chemeClr val="accent3">
                    <a:lumOff val="44000"/>
                  </a:schemeClr>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041301311"/>
      </p:ext>
    </p:extLst>
  </p:cSld>
  <p:clrMapOvr>
    <a:masterClrMapping/>
  </p:clrMapOvr>
  <p:transition spd="med"/>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x">
  <p:cSld name="34_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259" name="Title Text"/>
          <p:cNvSpPr txBox="1">
            <a:spLocks noGrp="1"/>
          </p:cNvSpPr>
          <p:nvPr>
            <p:ph type="title"/>
          </p:nvPr>
        </p:nvSpPr>
        <p:spPr>
          <a:xfrm>
            <a:off x="722312" y="4406900"/>
            <a:ext cx="7772401" cy="1362075"/>
          </a:xfrm>
          <a:prstGeom prst="rect">
            <a:avLst/>
          </a:prstGeom>
          <a:effectLst>
            <a:outerShdw blurRad="25400" dist="25399" dir="2700000" rotWithShape="0">
              <a:srgbClr val="808080"/>
            </a:outerShdw>
          </a:effectLst>
        </p:spPr>
        <p:txBody>
          <a:bodyPr anchor="t"/>
          <a:lstStyle>
            <a:lvl1pPr>
              <a:defRPr sz="4000" b="1" cap="all">
                <a:solidFill>
                  <a:schemeClr val="accent3">
                    <a:lumOff val="44000"/>
                  </a:schemeClr>
                </a:solidFill>
                <a:latin typeface="Tahoma"/>
                <a:ea typeface="Tahoma"/>
                <a:cs typeface="Tahoma"/>
                <a:sym typeface="Tahoma"/>
              </a:defRPr>
            </a:lvl1pPr>
          </a:lstStyle>
          <a:p>
            <a:r>
              <a:t>Title Text</a:t>
            </a:r>
          </a:p>
        </p:txBody>
      </p:sp>
      <p:sp>
        <p:nvSpPr>
          <p:cNvPr id="6260" name="Body Level One…"/>
          <p:cNvSpPr txBox="1">
            <a:spLocks noGrp="1"/>
          </p:cNvSpPr>
          <p:nvPr>
            <p:ph type="body" sz="quarter" idx="1"/>
          </p:nvPr>
        </p:nvSpPr>
        <p:spPr>
          <a:xfrm>
            <a:off x="722312" y="2906713"/>
            <a:ext cx="7772401" cy="1500188"/>
          </a:xfrm>
          <a:prstGeom prst="rect">
            <a:avLst/>
          </a:prstGeom>
          <a:effectLst>
            <a:outerShdw blurRad="25400" dist="25399" dir="2700000" rotWithShape="0">
              <a:srgbClr val="808080"/>
            </a:outerShdw>
          </a:effectLst>
        </p:spPr>
        <p:txBody>
          <a:bodyPr anchor="b">
            <a:normAutofit/>
          </a:bodyPr>
          <a:lstStyle>
            <a:lvl1pPr marL="0" indent="0">
              <a:spcBef>
                <a:spcPts val="400"/>
              </a:spcBef>
              <a:buSzTx/>
              <a:buNone/>
              <a:defRPr sz="2000">
                <a:solidFill>
                  <a:schemeClr val="accent3">
                    <a:lumOff val="44000"/>
                  </a:schemeClr>
                </a:solidFill>
                <a:latin typeface="Tahoma"/>
                <a:ea typeface="Tahoma"/>
                <a:cs typeface="Tahoma"/>
                <a:sym typeface="Tahoma"/>
              </a:defRPr>
            </a:lvl1pPr>
            <a:lvl2pPr marL="0" indent="457200">
              <a:spcBef>
                <a:spcPts val="400"/>
              </a:spcBef>
              <a:buSzTx/>
              <a:buNone/>
              <a:defRPr sz="2000">
                <a:solidFill>
                  <a:schemeClr val="accent3">
                    <a:lumOff val="44000"/>
                  </a:schemeClr>
                </a:solidFill>
                <a:latin typeface="Tahoma"/>
                <a:ea typeface="Tahoma"/>
                <a:cs typeface="Tahoma"/>
                <a:sym typeface="Tahoma"/>
              </a:defRPr>
            </a:lvl2pPr>
            <a:lvl3pPr marL="0" indent="914400">
              <a:spcBef>
                <a:spcPts val="400"/>
              </a:spcBef>
              <a:buSzTx/>
              <a:buNone/>
              <a:defRPr sz="2000">
                <a:solidFill>
                  <a:schemeClr val="accent3">
                    <a:lumOff val="44000"/>
                  </a:schemeClr>
                </a:solidFill>
                <a:latin typeface="Tahoma"/>
                <a:ea typeface="Tahoma"/>
                <a:cs typeface="Tahoma"/>
                <a:sym typeface="Tahoma"/>
              </a:defRPr>
            </a:lvl3pPr>
            <a:lvl4pPr marL="0" indent="1371600">
              <a:spcBef>
                <a:spcPts val="400"/>
              </a:spcBef>
              <a:buSzTx/>
              <a:buNone/>
              <a:defRPr sz="2000">
                <a:solidFill>
                  <a:schemeClr val="accent3">
                    <a:lumOff val="44000"/>
                  </a:schemeClr>
                </a:solidFill>
                <a:latin typeface="Tahoma"/>
                <a:ea typeface="Tahoma"/>
                <a:cs typeface="Tahoma"/>
                <a:sym typeface="Tahoma"/>
              </a:defRPr>
            </a:lvl4pPr>
            <a:lvl5pPr marL="0" indent="1828800">
              <a:spcBef>
                <a:spcPts val="400"/>
              </a:spcBef>
              <a:buSzTx/>
              <a:buNone/>
              <a:defRPr sz="2000">
                <a:solidFill>
                  <a:schemeClr val="accent3">
                    <a:lumOff val="44000"/>
                  </a:schemeClr>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261"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chemeClr val="accent3">
                    <a:lumOff val="44000"/>
                  </a:schemeClr>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607751748"/>
      </p:ext>
    </p:extLst>
  </p:cSld>
  <p:clrMapOvr>
    <a:masterClrMapping/>
  </p:clrMapOvr>
  <p:transition spd="med"/>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type="tx">
  <p:cSld name="35_Two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268" name="Title Text"/>
          <p:cNvSpPr txBox="1">
            <a:spLocks noGrp="1"/>
          </p:cNvSpPr>
          <p:nvPr>
            <p:ph type="title"/>
          </p:nvPr>
        </p:nvSpPr>
        <p:spPr>
          <a:xfrm>
            <a:off x="685800" y="609600"/>
            <a:ext cx="7772400" cy="1143000"/>
          </a:xfrm>
          <a:prstGeom prst="rect">
            <a:avLst/>
          </a:prstGeom>
          <a:effectLst>
            <a:outerShdw blurRad="25400" dist="25399" dir="2700000" rotWithShape="0">
              <a:srgbClr val="808080"/>
            </a:outerShdw>
          </a:effectLst>
        </p:spPr>
        <p:txBody>
          <a:bodyPr anchor="ctr"/>
          <a:lstStyle>
            <a:lvl1pPr algn="ctr">
              <a:defRPr>
                <a:solidFill>
                  <a:schemeClr val="accent3">
                    <a:lumOff val="44000"/>
                  </a:schemeClr>
                </a:solidFill>
                <a:latin typeface="Tahoma"/>
                <a:ea typeface="Tahoma"/>
                <a:cs typeface="Tahoma"/>
                <a:sym typeface="Tahoma"/>
              </a:defRPr>
            </a:lvl1pPr>
          </a:lstStyle>
          <a:p>
            <a:r>
              <a:t>Title Text</a:t>
            </a:r>
          </a:p>
        </p:txBody>
      </p:sp>
      <p:sp>
        <p:nvSpPr>
          <p:cNvPr id="6269" name="Body Level One…"/>
          <p:cNvSpPr txBox="1">
            <a:spLocks noGrp="1"/>
          </p:cNvSpPr>
          <p:nvPr>
            <p:ph type="body" sz="half" idx="1"/>
          </p:nvPr>
        </p:nvSpPr>
        <p:spPr>
          <a:xfrm>
            <a:off x="685800" y="1981200"/>
            <a:ext cx="3810000" cy="4114800"/>
          </a:xfrm>
          <a:prstGeom prst="rect">
            <a:avLst/>
          </a:prstGeom>
          <a:effectLst>
            <a:outerShdw blurRad="25400" dist="25399" dir="2700000" rotWithShape="0">
              <a:srgbClr val="808080"/>
            </a:outerShdw>
          </a:effectLst>
        </p:spPr>
        <p:txBody>
          <a:bodyPr>
            <a:normAutofit/>
          </a:bodyPr>
          <a:lstStyle>
            <a:lvl1pPr>
              <a:spcBef>
                <a:spcPts val="600"/>
              </a:spcBef>
              <a:buChar char="⌖"/>
              <a:defRPr sz="2800">
                <a:solidFill>
                  <a:schemeClr val="accent3">
                    <a:lumOff val="44000"/>
                  </a:schemeClr>
                </a:solidFill>
                <a:latin typeface="Tahoma"/>
                <a:ea typeface="Tahoma"/>
                <a:cs typeface="Tahoma"/>
                <a:sym typeface="Tahoma"/>
              </a:defRPr>
            </a:lvl1pPr>
            <a:lvl2pPr marL="790575" indent="-333375">
              <a:spcBef>
                <a:spcPts val="600"/>
              </a:spcBef>
              <a:buChar char=""/>
              <a:defRPr sz="2800">
                <a:solidFill>
                  <a:schemeClr val="accent3">
                    <a:lumOff val="44000"/>
                  </a:schemeClr>
                </a:solidFill>
                <a:latin typeface="Tahoma"/>
                <a:ea typeface="Tahoma"/>
                <a:cs typeface="Tahoma"/>
                <a:sym typeface="Tahoma"/>
              </a:defRPr>
            </a:lvl2pPr>
            <a:lvl3pPr marL="1234439" indent="-320039">
              <a:spcBef>
                <a:spcPts val="600"/>
              </a:spcBef>
              <a:buChar char="⌖"/>
              <a:defRPr sz="2800">
                <a:solidFill>
                  <a:schemeClr val="accent3">
                    <a:lumOff val="44000"/>
                  </a:schemeClr>
                </a:solidFill>
                <a:latin typeface="Tahoma"/>
                <a:ea typeface="Tahoma"/>
                <a:cs typeface="Tahoma"/>
                <a:sym typeface="Tahoma"/>
              </a:defRPr>
            </a:lvl3pPr>
            <a:lvl4pPr marL="1727200" indent="-355600">
              <a:spcBef>
                <a:spcPts val="600"/>
              </a:spcBef>
              <a:buChar char=""/>
              <a:defRPr sz="2800">
                <a:solidFill>
                  <a:schemeClr val="accent3">
                    <a:lumOff val="44000"/>
                  </a:schemeClr>
                </a:solidFill>
                <a:latin typeface="Tahoma"/>
                <a:ea typeface="Tahoma"/>
                <a:cs typeface="Tahoma"/>
                <a:sym typeface="Tahoma"/>
              </a:defRPr>
            </a:lvl4pPr>
            <a:lvl5pPr marL="2184400" indent="-355600">
              <a:spcBef>
                <a:spcPts val="600"/>
              </a:spcBef>
              <a:buChar char="⌖"/>
              <a:defRPr sz="2800">
                <a:solidFill>
                  <a:schemeClr val="accent3">
                    <a:lumOff val="44000"/>
                  </a:schemeClr>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270"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chemeClr val="accent3">
                    <a:lumOff val="44000"/>
                  </a:schemeClr>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622727679"/>
      </p:ext>
    </p:extLst>
  </p:cSld>
  <p:clrMapOvr>
    <a:masterClrMapping/>
  </p:clrMapOvr>
  <p:transition spd="med"/>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x">
  <p:cSld name="35_Comparis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277" name="Title Text"/>
          <p:cNvSpPr txBox="1">
            <a:spLocks noGrp="1"/>
          </p:cNvSpPr>
          <p:nvPr>
            <p:ph type="title"/>
          </p:nvPr>
        </p:nvSpPr>
        <p:spPr>
          <a:xfrm>
            <a:off x="457200" y="274638"/>
            <a:ext cx="8229600" cy="1143001"/>
          </a:xfrm>
          <a:prstGeom prst="rect">
            <a:avLst/>
          </a:prstGeom>
          <a:effectLst>
            <a:outerShdw blurRad="25400" dist="25399" dir="2700000" rotWithShape="0">
              <a:srgbClr val="808080"/>
            </a:outerShdw>
          </a:effectLst>
        </p:spPr>
        <p:txBody>
          <a:bodyPr anchor="ctr"/>
          <a:lstStyle>
            <a:lvl1pPr algn="ctr">
              <a:defRPr>
                <a:solidFill>
                  <a:schemeClr val="accent3">
                    <a:lumOff val="44000"/>
                  </a:schemeClr>
                </a:solidFill>
                <a:latin typeface="Tahoma"/>
                <a:ea typeface="Tahoma"/>
                <a:cs typeface="Tahoma"/>
                <a:sym typeface="Tahoma"/>
              </a:defRPr>
            </a:lvl1pPr>
          </a:lstStyle>
          <a:p>
            <a:r>
              <a:t>Title Text</a:t>
            </a:r>
          </a:p>
        </p:txBody>
      </p:sp>
      <p:sp>
        <p:nvSpPr>
          <p:cNvPr id="6278" name="Body Level One…"/>
          <p:cNvSpPr txBox="1">
            <a:spLocks noGrp="1"/>
          </p:cNvSpPr>
          <p:nvPr>
            <p:ph type="body" sz="quarter" idx="1"/>
          </p:nvPr>
        </p:nvSpPr>
        <p:spPr>
          <a:xfrm>
            <a:off x="457200" y="1535112"/>
            <a:ext cx="4040188" cy="639763"/>
          </a:xfrm>
          <a:prstGeom prst="rect">
            <a:avLst/>
          </a:prstGeom>
          <a:effectLst>
            <a:outerShdw blurRad="25400" dist="25399" dir="2700000" rotWithShape="0">
              <a:srgbClr val="808080"/>
            </a:outerShdw>
          </a:effectLst>
        </p:spPr>
        <p:txBody>
          <a:bodyPr anchor="b">
            <a:normAutofit/>
          </a:bodyPr>
          <a:lstStyle>
            <a:lvl1pPr marL="0" indent="0">
              <a:spcBef>
                <a:spcPts val="500"/>
              </a:spcBef>
              <a:buSzTx/>
              <a:buNone/>
              <a:defRPr sz="2400" b="1">
                <a:solidFill>
                  <a:schemeClr val="accent3">
                    <a:lumOff val="44000"/>
                  </a:schemeClr>
                </a:solidFill>
                <a:latin typeface="Tahoma"/>
                <a:ea typeface="Tahoma"/>
                <a:cs typeface="Tahoma"/>
                <a:sym typeface="Tahoma"/>
              </a:defRPr>
            </a:lvl1pPr>
            <a:lvl2pPr marL="0" indent="457200">
              <a:spcBef>
                <a:spcPts val="500"/>
              </a:spcBef>
              <a:buSzTx/>
              <a:buNone/>
              <a:defRPr sz="2400" b="1">
                <a:solidFill>
                  <a:schemeClr val="accent3">
                    <a:lumOff val="44000"/>
                  </a:schemeClr>
                </a:solidFill>
                <a:latin typeface="Tahoma"/>
                <a:ea typeface="Tahoma"/>
                <a:cs typeface="Tahoma"/>
                <a:sym typeface="Tahoma"/>
              </a:defRPr>
            </a:lvl2pPr>
            <a:lvl3pPr marL="0" indent="914400">
              <a:spcBef>
                <a:spcPts val="500"/>
              </a:spcBef>
              <a:buSzTx/>
              <a:buNone/>
              <a:defRPr sz="2400" b="1">
                <a:solidFill>
                  <a:schemeClr val="accent3">
                    <a:lumOff val="44000"/>
                  </a:schemeClr>
                </a:solidFill>
                <a:latin typeface="Tahoma"/>
                <a:ea typeface="Tahoma"/>
                <a:cs typeface="Tahoma"/>
                <a:sym typeface="Tahoma"/>
              </a:defRPr>
            </a:lvl3pPr>
            <a:lvl4pPr marL="0" indent="1371600">
              <a:spcBef>
                <a:spcPts val="500"/>
              </a:spcBef>
              <a:buSzTx/>
              <a:buNone/>
              <a:defRPr sz="2400" b="1">
                <a:solidFill>
                  <a:schemeClr val="accent3">
                    <a:lumOff val="44000"/>
                  </a:schemeClr>
                </a:solidFill>
                <a:latin typeface="Tahoma"/>
                <a:ea typeface="Tahoma"/>
                <a:cs typeface="Tahoma"/>
                <a:sym typeface="Tahoma"/>
              </a:defRPr>
            </a:lvl4pPr>
            <a:lvl5pPr marL="0" indent="1828800">
              <a:spcBef>
                <a:spcPts val="500"/>
              </a:spcBef>
              <a:buSzTx/>
              <a:buNone/>
              <a:defRPr sz="2400" b="1">
                <a:solidFill>
                  <a:schemeClr val="accent3">
                    <a:lumOff val="44000"/>
                  </a:schemeClr>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279" name="Text Placeholder 4"/>
          <p:cNvSpPr>
            <a:spLocks noGrp="1"/>
          </p:cNvSpPr>
          <p:nvPr>
            <p:ph type="body" sz="quarter" idx="21"/>
          </p:nvPr>
        </p:nvSpPr>
        <p:spPr>
          <a:xfrm>
            <a:off x="4645025" y="1535112"/>
            <a:ext cx="4041775" cy="639763"/>
          </a:xfrm>
          <a:prstGeom prst="rect">
            <a:avLst/>
          </a:prstGeom>
          <a:effectLst>
            <a:outerShdw blurRad="25400" dist="25399" dir="2700000" rotWithShape="0">
              <a:srgbClr val="808080"/>
            </a:outerShdw>
          </a:effectLst>
        </p:spPr>
        <p:txBody>
          <a:bodyPr anchor="b">
            <a:normAutofit/>
          </a:bodyPr>
          <a:lstStyle/>
          <a:p>
            <a:pPr marL="0" indent="0">
              <a:spcBef>
                <a:spcPts val="500"/>
              </a:spcBef>
              <a:buSzTx/>
              <a:buNone/>
              <a:defRPr sz="2400" b="1">
                <a:solidFill>
                  <a:schemeClr val="accent3">
                    <a:lumOff val="44000"/>
                  </a:schemeClr>
                </a:solidFill>
                <a:latin typeface="Tahoma"/>
                <a:ea typeface="Tahoma"/>
                <a:cs typeface="Tahoma"/>
                <a:sym typeface="Tahoma"/>
              </a:defRPr>
            </a:pPr>
            <a:endParaRPr/>
          </a:p>
        </p:txBody>
      </p:sp>
      <p:sp>
        <p:nvSpPr>
          <p:cNvPr id="6280"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chemeClr val="accent3">
                    <a:lumOff val="44000"/>
                  </a:schemeClr>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063007719"/>
      </p:ext>
    </p:extLst>
  </p:cSld>
  <p:clrMapOvr>
    <a:masterClrMapping/>
  </p:clrMapOvr>
  <p:transition spd="med"/>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x">
  <p:cSld name="35_Title Only">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287" name="Title Text"/>
          <p:cNvSpPr txBox="1">
            <a:spLocks noGrp="1"/>
          </p:cNvSpPr>
          <p:nvPr>
            <p:ph type="title"/>
          </p:nvPr>
        </p:nvSpPr>
        <p:spPr>
          <a:xfrm>
            <a:off x="685800" y="609600"/>
            <a:ext cx="7772400" cy="1143000"/>
          </a:xfrm>
          <a:prstGeom prst="rect">
            <a:avLst/>
          </a:prstGeom>
          <a:effectLst>
            <a:outerShdw blurRad="25400" dist="25399" dir="2700000" rotWithShape="0">
              <a:srgbClr val="808080"/>
            </a:outerShdw>
          </a:effectLst>
        </p:spPr>
        <p:txBody>
          <a:bodyPr anchor="ctr"/>
          <a:lstStyle>
            <a:lvl1pPr algn="ctr">
              <a:defRPr>
                <a:solidFill>
                  <a:schemeClr val="accent3">
                    <a:lumOff val="44000"/>
                  </a:schemeClr>
                </a:solidFill>
                <a:latin typeface="Tahoma"/>
                <a:ea typeface="Tahoma"/>
                <a:cs typeface="Tahoma"/>
                <a:sym typeface="Tahoma"/>
              </a:defRPr>
            </a:lvl1pPr>
          </a:lstStyle>
          <a:p>
            <a:r>
              <a:t>Title Text</a:t>
            </a:r>
          </a:p>
        </p:txBody>
      </p:sp>
      <p:sp>
        <p:nvSpPr>
          <p:cNvPr id="6288"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chemeClr val="accent3">
                    <a:lumOff val="44000"/>
                  </a:schemeClr>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424198292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B686F59D-2A4A-9F42-8213-F0405C2FC243}" type="slidenum">
              <a:rPr lang="en-US"/>
              <a:pPr>
                <a:defRPr/>
              </a:pPr>
              <a:t>‹#›</a:t>
            </a:fld>
            <a:endParaRPr lang="en-US"/>
          </a:p>
        </p:txBody>
      </p:sp>
    </p:spTree>
    <p:extLst>
      <p:ext uri="{BB962C8B-B14F-4D97-AF65-F5344CB8AC3E}">
        <p14:creationId xmlns:p14="http://schemas.microsoft.com/office/powerpoint/2010/main" val="77310562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type="tx">
  <p:cSld name="40_Blank">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295"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chemeClr val="accent3">
                    <a:lumOff val="44000"/>
                  </a:schemeClr>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360323942"/>
      </p:ext>
    </p:extLst>
  </p:cSld>
  <p:clrMapOvr>
    <a:masterClrMapping/>
  </p:clrMapOvr>
  <p:transition spd="med"/>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tx">
  <p:cSld name="35_Content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302" name="Title Text"/>
          <p:cNvSpPr txBox="1">
            <a:spLocks noGrp="1"/>
          </p:cNvSpPr>
          <p:nvPr>
            <p:ph type="title"/>
          </p:nvPr>
        </p:nvSpPr>
        <p:spPr>
          <a:xfrm>
            <a:off x="457200" y="273050"/>
            <a:ext cx="3008314" cy="1162050"/>
          </a:xfrm>
          <a:prstGeom prst="rect">
            <a:avLst/>
          </a:prstGeom>
          <a:effectLst>
            <a:outerShdw blurRad="25400" dist="25399" dir="2700000" rotWithShape="0">
              <a:srgbClr val="808080"/>
            </a:outerShdw>
          </a:effectLst>
        </p:spPr>
        <p:txBody>
          <a:bodyPr/>
          <a:lstStyle>
            <a:lvl1pPr>
              <a:defRPr sz="2000" b="1">
                <a:solidFill>
                  <a:schemeClr val="accent3">
                    <a:lumOff val="44000"/>
                  </a:schemeClr>
                </a:solidFill>
                <a:latin typeface="Tahoma"/>
                <a:ea typeface="Tahoma"/>
                <a:cs typeface="Tahoma"/>
                <a:sym typeface="Tahoma"/>
              </a:defRPr>
            </a:lvl1pPr>
          </a:lstStyle>
          <a:p>
            <a:r>
              <a:t>Title Text</a:t>
            </a:r>
          </a:p>
        </p:txBody>
      </p:sp>
      <p:sp>
        <p:nvSpPr>
          <p:cNvPr id="6303" name="Body Level One…"/>
          <p:cNvSpPr txBox="1">
            <a:spLocks noGrp="1"/>
          </p:cNvSpPr>
          <p:nvPr>
            <p:ph type="body" idx="1"/>
          </p:nvPr>
        </p:nvSpPr>
        <p:spPr>
          <a:xfrm>
            <a:off x="3575050" y="273050"/>
            <a:ext cx="5111750" cy="5853113"/>
          </a:xfrm>
          <a:prstGeom prst="rect">
            <a:avLst/>
          </a:prstGeom>
          <a:effectLst>
            <a:outerShdw blurRad="25400" dist="25399" dir="2700000" rotWithShape="0">
              <a:srgbClr val="808080"/>
            </a:outerShdw>
          </a:effectLst>
        </p:spPr>
        <p:txBody>
          <a:bodyPr>
            <a:normAutofit/>
          </a:bodyPr>
          <a:lstStyle>
            <a:lvl1pPr>
              <a:buChar char="⌖"/>
              <a:defRPr>
                <a:solidFill>
                  <a:schemeClr val="accent3">
                    <a:lumOff val="44000"/>
                  </a:schemeClr>
                </a:solidFill>
                <a:latin typeface="Tahoma"/>
                <a:ea typeface="Tahoma"/>
                <a:cs typeface="Tahoma"/>
                <a:sym typeface="Tahoma"/>
              </a:defRPr>
            </a:lvl1pPr>
            <a:lvl2pPr>
              <a:buChar char=""/>
              <a:defRPr>
                <a:solidFill>
                  <a:schemeClr val="accent3">
                    <a:lumOff val="44000"/>
                  </a:schemeClr>
                </a:solidFill>
                <a:latin typeface="Tahoma"/>
                <a:ea typeface="Tahoma"/>
                <a:cs typeface="Tahoma"/>
                <a:sym typeface="Tahoma"/>
              </a:defRPr>
            </a:lvl2pPr>
            <a:lvl3pPr>
              <a:buChar char="⌖"/>
              <a:defRPr>
                <a:solidFill>
                  <a:schemeClr val="accent3">
                    <a:lumOff val="44000"/>
                  </a:schemeClr>
                </a:solidFill>
                <a:latin typeface="Tahoma"/>
                <a:ea typeface="Tahoma"/>
                <a:cs typeface="Tahoma"/>
                <a:sym typeface="Tahoma"/>
              </a:defRPr>
            </a:lvl3pPr>
            <a:lvl4pPr>
              <a:buChar char=""/>
              <a:defRPr>
                <a:solidFill>
                  <a:schemeClr val="accent3">
                    <a:lumOff val="44000"/>
                  </a:schemeClr>
                </a:solidFill>
                <a:latin typeface="Tahoma"/>
                <a:ea typeface="Tahoma"/>
                <a:cs typeface="Tahoma"/>
                <a:sym typeface="Tahoma"/>
              </a:defRPr>
            </a:lvl4pPr>
            <a:lvl5pPr>
              <a:buChar char="⌖"/>
              <a:defRPr>
                <a:solidFill>
                  <a:schemeClr val="accent3">
                    <a:lumOff val="44000"/>
                  </a:schemeClr>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304" name="Text Placeholder 3"/>
          <p:cNvSpPr>
            <a:spLocks noGrp="1"/>
          </p:cNvSpPr>
          <p:nvPr>
            <p:ph type="body" sz="half" idx="21"/>
          </p:nvPr>
        </p:nvSpPr>
        <p:spPr>
          <a:xfrm>
            <a:off x="457199" y="1435100"/>
            <a:ext cx="3008315" cy="4691063"/>
          </a:xfrm>
          <a:prstGeom prst="rect">
            <a:avLst/>
          </a:prstGeom>
          <a:effectLst>
            <a:outerShdw blurRad="25400" dist="25399" dir="2700000" rotWithShape="0">
              <a:srgbClr val="808080"/>
            </a:outerShdw>
          </a:effectLst>
        </p:spPr>
        <p:txBody>
          <a:bodyPr>
            <a:normAutofit/>
          </a:bodyPr>
          <a:lstStyle/>
          <a:p>
            <a:pPr marL="0" indent="0">
              <a:spcBef>
                <a:spcPts val="300"/>
              </a:spcBef>
              <a:buSzTx/>
              <a:buNone/>
              <a:defRPr sz="1400">
                <a:solidFill>
                  <a:schemeClr val="accent3">
                    <a:lumOff val="44000"/>
                  </a:schemeClr>
                </a:solidFill>
                <a:latin typeface="Tahoma"/>
                <a:ea typeface="Tahoma"/>
                <a:cs typeface="Tahoma"/>
                <a:sym typeface="Tahoma"/>
              </a:defRPr>
            </a:pPr>
            <a:endParaRPr/>
          </a:p>
        </p:txBody>
      </p:sp>
      <p:sp>
        <p:nvSpPr>
          <p:cNvPr id="6305"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chemeClr val="accent3">
                    <a:lumOff val="44000"/>
                  </a:schemeClr>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154755390"/>
      </p:ext>
    </p:extLst>
  </p:cSld>
  <p:clrMapOvr>
    <a:masterClrMapping/>
  </p:clrMapOvr>
  <p:transition spd="med"/>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x">
  <p:cSld name="35_Pictur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312" name="Title Text"/>
          <p:cNvSpPr txBox="1">
            <a:spLocks noGrp="1"/>
          </p:cNvSpPr>
          <p:nvPr>
            <p:ph type="title"/>
          </p:nvPr>
        </p:nvSpPr>
        <p:spPr>
          <a:xfrm>
            <a:off x="1792288" y="4800600"/>
            <a:ext cx="5486401" cy="566738"/>
          </a:xfrm>
          <a:prstGeom prst="rect">
            <a:avLst/>
          </a:prstGeom>
          <a:effectLst>
            <a:outerShdw blurRad="25400" dist="25399" dir="2700000" rotWithShape="0">
              <a:srgbClr val="808080"/>
            </a:outerShdw>
          </a:effectLst>
        </p:spPr>
        <p:txBody>
          <a:bodyPr/>
          <a:lstStyle>
            <a:lvl1pPr>
              <a:defRPr sz="2000" b="1">
                <a:solidFill>
                  <a:schemeClr val="accent3">
                    <a:lumOff val="44000"/>
                  </a:schemeClr>
                </a:solidFill>
                <a:latin typeface="Tahoma"/>
                <a:ea typeface="Tahoma"/>
                <a:cs typeface="Tahoma"/>
                <a:sym typeface="Tahoma"/>
              </a:defRPr>
            </a:lvl1pPr>
          </a:lstStyle>
          <a:p>
            <a:r>
              <a:t>Title Text</a:t>
            </a:r>
          </a:p>
        </p:txBody>
      </p:sp>
      <p:sp>
        <p:nvSpPr>
          <p:cNvPr id="6313" name="Picture Placeholder 2"/>
          <p:cNvSpPr>
            <a:spLocks noGrp="1"/>
          </p:cNvSpPr>
          <p:nvPr>
            <p:ph type="pic" sz="half" idx="21"/>
          </p:nvPr>
        </p:nvSpPr>
        <p:spPr>
          <a:xfrm>
            <a:off x="1792288" y="612775"/>
            <a:ext cx="5486401" cy="4114800"/>
          </a:xfrm>
          <a:prstGeom prst="rect">
            <a:avLst/>
          </a:prstGeom>
          <a:effectLst>
            <a:outerShdw blurRad="25400" dist="25399" dir="2700000" rotWithShape="0">
              <a:srgbClr val="808080"/>
            </a:outerShdw>
          </a:effectLst>
        </p:spPr>
        <p:txBody>
          <a:bodyPr lIns="91439" rIns="91439"/>
          <a:lstStyle/>
          <a:p>
            <a:endParaRPr/>
          </a:p>
        </p:txBody>
      </p:sp>
      <p:sp>
        <p:nvSpPr>
          <p:cNvPr id="6314" name="Body Level One…"/>
          <p:cNvSpPr txBox="1">
            <a:spLocks noGrp="1"/>
          </p:cNvSpPr>
          <p:nvPr>
            <p:ph type="body" sz="quarter" idx="1"/>
          </p:nvPr>
        </p:nvSpPr>
        <p:spPr>
          <a:xfrm>
            <a:off x="1792288" y="5367337"/>
            <a:ext cx="5486401" cy="804863"/>
          </a:xfrm>
          <a:prstGeom prst="rect">
            <a:avLst/>
          </a:prstGeom>
          <a:effectLst>
            <a:outerShdw blurRad="25400" dist="25399" dir="2700000" rotWithShape="0">
              <a:srgbClr val="808080"/>
            </a:outerShdw>
          </a:effectLst>
        </p:spPr>
        <p:txBody>
          <a:bodyPr>
            <a:normAutofit/>
          </a:bodyPr>
          <a:lstStyle>
            <a:lvl1pPr marL="0" indent="0">
              <a:spcBef>
                <a:spcPts val="300"/>
              </a:spcBef>
              <a:buSzTx/>
              <a:buNone/>
              <a:defRPr sz="1400">
                <a:solidFill>
                  <a:schemeClr val="accent3">
                    <a:lumOff val="44000"/>
                  </a:schemeClr>
                </a:solidFill>
                <a:latin typeface="Tahoma"/>
                <a:ea typeface="Tahoma"/>
                <a:cs typeface="Tahoma"/>
                <a:sym typeface="Tahoma"/>
              </a:defRPr>
            </a:lvl1pPr>
            <a:lvl2pPr marL="0" indent="457200">
              <a:spcBef>
                <a:spcPts val="300"/>
              </a:spcBef>
              <a:buSzTx/>
              <a:buNone/>
              <a:defRPr sz="1400">
                <a:solidFill>
                  <a:schemeClr val="accent3">
                    <a:lumOff val="44000"/>
                  </a:schemeClr>
                </a:solidFill>
                <a:latin typeface="Tahoma"/>
                <a:ea typeface="Tahoma"/>
                <a:cs typeface="Tahoma"/>
                <a:sym typeface="Tahoma"/>
              </a:defRPr>
            </a:lvl2pPr>
            <a:lvl3pPr marL="0" indent="914400">
              <a:spcBef>
                <a:spcPts val="300"/>
              </a:spcBef>
              <a:buSzTx/>
              <a:buNone/>
              <a:defRPr sz="1400">
                <a:solidFill>
                  <a:schemeClr val="accent3">
                    <a:lumOff val="44000"/>
                  </a:schemeClr>
                </a:solidFill>
                <a:latin typeface="Tahoma"/>
                <a:ea typeface="Tahoma"/>
                <a:cs typeface="Tahoma"/>
                <a:sym typeface="Tahoma"/>
              </a:defRPr>
            </a:lvl3pPr>
            <a:lvl4pPr marL="0" indent="1371600">
              <a:spcBef>
                <a:spcPts val="300"/>
              </a:spcBef>
              <a:buSzTx/>
              <a:buNone/>
              <a:defRPr sz="1400">
                <a:solidFill>
                  <a:schemeClr val="accent3">
                    <a:lumOff val="44000"/>
                  </a:schemeClr>
                </a:solidFill>
                <a:latin typeface="Tahoma"/>
                <a:ea typeface="Tahoma"/>
                <a:cs typeface="Tahoma"/>
                <a:sym typeface="Tahoma"/>
              </a:defRPr>
            </a:lvl4pPr>
            <a:lvl5pPr marL="0" indent="1828800">
              <a:spcBef>
                <a:spcPts val="300"/>
              </a:spcBef>
              <a:buSzTx/>
              <a:buNone/>
              <a:defRPr sz="1400">
                <a:solidFill>
                  <a:schemeClr val="accent3">
                    <a:lumOff val="44000"/>
                  </a:schemeClr>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6315"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chemeClr val="accent3">
                    <a:lumOff val="44000"/>
                  </a:schemeClr>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4293455994"/>
      </p:ext>
    </p:extLst>
  </p:cSld>
  <p:clrMapOvr>
    <a:masterClrMapping/>
  </p:clrMapOvr>
  <p:transition spd="med"/>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tx">
  <p:cSld name="44_Title Slide">
    <p:bg>
      <p:bgPr>
        <a:solidFill>
          <a:srgbClr val="0066CC"/>
        </a:solidFill>
        <a:effectLst/>
      </p:bgPr>
    </p:bg>
    <p:spTree>
      <p:nvGrpSpPr>
        <p:cNvPr id="1" name=""/>
        <p:cNvGrpSpPr/>
        <p:nvPr/>
      </p:nvGrpSpPr>
      <p:grpSpPr>
        <a:xfrm>
          <a:off x="0" y="0"/>
          <a:ext cx="0" cy="0"/>
          <a:chOff x="0" y="0"/>
          <a:chExt cx="0" cy="0"/>
        </a:xfrm>
      </p:grpSpPr>
      <p:grpSp>
        <p:nvGrpSpPr>
          <p:cNvPr id="6347" name="Group 2"/>
          <p:cNvGrpSpPr/>
          <p:nvPr/>
        </p:nvGrpSpPr>
        <p:grpSpPr>
          <a:xfrm>
            <a:off x="-1" y="117474"/>
            <a:ext cx="9142415" cy="6738940"/>
            <a:chOff x="0" y="0"/>
            <a:chExt cx="9142413" cy="6738938"/>
          </a:xfrm>
        </p:grpSpPr>
        <p:sp>
          <p:nvSpPr>
            <p:cNvPr id="6322" name="Rectangle 3"/>
            <p:cNvSpPr/>
            <p:nvPr/>
          </p:nvSpPr>
          <p:spPr>
            <a:xfrm>
              <a:off x="685800" y="6411913"/>
              <a:ext cx="3505200" cy="327026"/>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23" name="Rectangle 4"/>
            <p:cNvSpPr/>
            <p:nvPr/>
          </p:nvSpPr>
          <p:spPr>
            <a:xfrm>
              <a:off x="685799" y="2320925"/>
              <a:ext cx="8456615" cy="762001"/>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24" name="Oval 5"/>
            <p:cNvSpPr/>
            <p:nvPr/>
          </p:nvSpPr>
          <p:spPr>
            <a:xfrm>
              <a:off x="881062" y="-1"/>
              <a:ext cx="66677" cy="66677"/>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25" name="Oval 6"/>
            <p:cNvSpPr/>
            <p:nvPr/>
          </p:nvSpPr>
          <p:spPr>
            <a:xfrm>
              <a:off x="881062" y="2301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26" name="Oval 7"/>
            <p:cNvSpPr/>
            <p:nvPr/>
          </p:nvSpPr>
          <p:spPr>
            <a:xfrm>
              <a:off x="881062" y="457200"/>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27" name="Oval 8"/>
            <p:cNvSpPr/>
            <p:nvPr/>
          </p:nvSpPr>
          <p:spPr>
            <a:xfrm>
              <a:off x="881062" y="9159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28" name="Oval 9"/>
            <p:cNvSpPr/>
            <p:nvPr/>
          </p:nvSpPr>
          <p:spPr>
            <a:xfrm>
              <a:off x="881062" y="1143000"/>
              <a:ext cx="66677" cy="66677"/>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29" name="Oval 10"/>
            <p:cNvSpPr/>
            <p:nvPr/>
          </p:nvSpPr>
          <p:spPr>
            <a:xfrm>
              <a:off x="881062" y="13731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30" name="Oval 11"/>
            <p:cNvSpPr/>
            <p:nvPr/>
          </p:nvSpPr>
          <p:spPr>
            <a:xfrm>
              <a:off x="881062" y="1600200"/>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31" name="Oval 12"/>
            <p:cNvSpPr/>
            <p:nvPr/>
          </p:nvSpPr>
          <p:spPr>
            <a:xfrm>
              <a:off x="881062" y="1830387"/>
              <a:ext cx="66677" cy="63501"/>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32" name="Oval 13"/>
            <p:cNvSpPr/>
            <p:nvPr/>
          </p:nvSpPr>
          <p:spPr>
            <a:xfrm>
              <a:off x="881062" y="20589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6341" name="Group 14"/>
            <p:cNvGrpSpPr/>
            <p:nvPr/>
          </p:nvGrpSpPr>
          <p:grpSpPr>
            <a:xfrm>
              <a:off x="4538662" y="6553200"/>
              <a:ext cx="4332290" cy="65089"/>
              <a:chOff x="0" y="0"/>
              <a:chExt cx="4332288" cy="65088"/>
            </a:xfrm>
          </p:grpSpPr>
          <p:sp>
            <p:nvSpPr>
              <p:cNvPr id="6333" name="Oval 15"/>
              <p:cNvSpPr/>
              <p:nvPr/>
            </p:nvSpPr>
            <p:spPr>
              <a:xfrm>
                <a:off x="-1"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34" name="Oval 16"/>
              <p:cNvSpPr/>
              <p:nvPr/>
            </p:nvSpPr>
            <p:spPr>
              <a:xfrm>
                <a:off x="609600" y="-1"/>
                <a:ext cx="66676"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35" name="Oval 17"/>
              <p:cNvSpPr/>
              <p:nvPr/>
            </p:nvSpPr>
            <p:spPr>
              <a:xfrm>
                <a:off x="1219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36" name="Oval 18"/>
              <p:cNvSpPr/>
              <p:nvPr/>
            </p:nvSpPr>
            <p:spPr>
              <a:xfrm>
                <a:off x="18288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37" name="Oval 19"/>
              <p:cNvSpPr/>
              <p:nvPr/>
            </p:nvSpPr>
            <p:spPr>
              <a:xfrm>
                <a:off x="24384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38" name="Oval 20"/>
              <p:cNvSpPr/>
              <p:nvPr/>
            </p:nvSpPr>
            <p:spPr>
              <a:xfrm>
                <a:off x="30480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39" name="Oval 21"/>
              <p:cNvSpPr/>
              <p:nvPr/>
            </p:nvSpPr>
            <p:spPr>
              <a:xfrm>
                <a:off x="36576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40" name="Oval 22"/>
              <p:cNvSpPr/>
              <p:nvPr/>
            </p:nvSpPr>
            <p:spPr>
              <a:xfrm>
                <a:off x="4267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342" name="Oval 23"/>
            <p:cNvSpPr/>
            <p:nvPr/>
          </p:nvSpPr>
          <p:spPr>
            <a:xfrm>
              <a:off x="881062" y="687387"/>
              <a:ext cx="66677" cy="63501"/>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6346" name="Group 24"/>
            <p:cNvGrpSpPr/>
            <p:nvPr/>
          </p:nvGrpSpPr>
          <p:grpSpPr>
            <a:xfrm>
              <a:off x="-1" y="3576637"/>
              <a:ext cx="1908177" cy="1908177"/>
              <a:chOff x="0" y="0"/>
              <a:chExt cx="1908175" cy="1908175"/>
            </a:xfrm>
          </p:grpSpPr>
          <p:sp>
            <p:nvSpPr>
              <p:cNvPr id="6343" name="Freeform 25"/>
              <p:cNvSpPr/>
              <p:nvPr/>
            </p:nvSpPr>
            <p:spPr>
              <a:xfrm>
                <a:off x="0" y="106362"/>
                <a:ext cx="701676" cy="1638301"/>
              </a:xfrm>
              <a:custGeom>
                <a:avLst/>
                <a:gdLst/>
                <a:ahLst/>
                <a:cxnLst>
                  <a:cxn ang="0">
                    <a:pos x="wd2" y="hd2"/>
                  </a:cxn>
                  <a:cxn ang="5400000">
                    <a:pos x="wd2" y="hd2"/>
                  </a:cxn>
                  <a:cxn ang="10800000">
                    <a:pos x="wd2" y="hd2"/>
                  </a:cxn>
                  <a:cxn ang="16200000">
                    <a:pos x="wd2" y="hd2"/>
                  </a:cxn>
                </a:cxnLst>
                <a:rect l="0" t="0" r="r" b="b"/>
                <a:pathLst>
                  <a:path w="21600" h="21600" extrusionOk="0">
                    <a:moveTo>
                      <a:pt x="13292" y="21600"/>
                    </a:moveTo>
                    <a:lnTo>
                      <a:pt x="14172" y="21265"/>
                    </a:lnTo>
                    <a:lnTo>
                      <a:pt x="14710" y="20763"/>
                    </a:lnTo>
                    <a:lnTo>
                      <a:pt x="15443" y="20386"/>
                    </a:lnTo>
                    <a:lnTo>
                      <a:pt x="16029" y="19988"/>
                    </a:lnTo>
                    <a:lnTo>
                      <a:pt x="17300" y="19256"/>
                    </a:lnTo>
                    <a:lnTo>
                      <a:pt x="18228" y="18921"/>
                    </a:lnTo>
                    <a:lnTo>
                      <a:pt x="18766" y="18502"/>
                    </a:lnTo>
                    <a:lnTo>
                      <a:pt x="19059" y="17749"/>
                    </a:lnTo>
                    <a:lnTo>
                      <a:pt x="18619" y="17414"/>
                    </a:lnTo>
                    <a:lnTo>
                      <a:pt x="18326" y="16995"/>
                    </a:lnTo>
                    <a:lnTo>
                      <a:pt x="18081" y="16619"/>
                    </a:lnTo>
                    <a:lnTo>
                      <a:pt x="17642" y="16200"/>
                    </a:lnTo>
                    <a:lnTo>
                      <a:pt x="17642" y="15363"/>
                    </a:lnTo>
                    <a:lnTo>
                      <a:pt x="17544" y="15112"/>
                    </a:lnTo>
                    <a:lnTo>
                      <a:pt x="17544" y="14798"/>
                    </a:lnTo>
                    <a:lnTo>
                      <a:pt x="17788" y="14609"/>
                    </a:lnTo>
                    <a:lnTo>
                      <a:pt x="18228" y="14463"/>
                    </a:lnTo>
                    <a:lnTo>
                      <a:pt x="19059" y="14358"/>
                    </a:lnTo>
                    <a:lnTo>
                      <a:pt x="19108" y="14358"/>
                    </a:lnTo>
                    <a:lnTo>
                      <a:pt x="19303" y="14274"/>
                    </a:lnTo>
                    <a:lnTo>
                      <a:pt x="19303" y="14170"/>
                    </a:lnTo>
                    <a:lnTo>
                      <a:pt x="19059" y="14044"/>
                    </a:lnTo>
                    <a:lnTo>
                      <a:pt x="18863" y="13940"/>
                    </a:lnTo>
                    <a:lnTo>
                      <a:pt x="18863" y="13814"/>
                    </a:lnTo>
                    <a:lnTo>
                      <a:pt x="19303" y="13709"/>
                    </a:lnTo>
                    <a:lnTo>
                      <a:pt x="21356" y="13291"/>
                    </a:lnTo>
                    <a:lnTo>
                      <a:pt x="21600" y="13102"/>
                    </a:lnTo>
                    <a:lnTo>
                      <a:pt x="21600" y="12830"/>
                    </a:lnTo>
                    <a:lnTo>
                      <a:pt x="21405" y="12642"/>
                    </a:lnTo>
                    <a:lnTo>
                      <a:pt x="20378" y="12077"/>
                    </a:lnTo>
                    <a:lnTo>
                      <a:pt x="19548" y="11365"/>
                    </a:lnTo>
                    <a:lnTo>
                      <a:pt x="19108" y="10695"/>
                    </a:lnTo>
                    <a:lnTo>
                      <a:pt x="18766" y="9921"/>
                    </a:lnTo>
                    <a:lnTo>
                      <a:pt x="17984" y="9733"/>
                    </a:lnTo>
                    <a:lnTo>
                      <a:pt x="17300" y="9523"/>
                    </a:lnTo>
                    <a:lnTo>
                      <a:pt x="16567" y="9293"/>
                    </a:lnTo>
                    <a:lnTo>
                      <a:pt x="15931" y="9063"/>
                    </a:lnTo>
                    <a:lnTo>
                      <a:pt x="15491" y="8833"/>
                    </a:lnTo>
                    <a:lnTo>
                      <a:pt x="15247" y="8602"/>
                    </a:lnTo>
                    <a:lnTo>
                      <a:pt x="15052" y="8414"/>
                    </a:lnTo>
                    <a:lnTo>
                      <a:pt x="15003" y="8184"/>
                    </a:lnTo>
                    <a:lnTo>
                      <a:pt x="13928" y="7598"/>
                    </a:lnTo>
                    <a:lnTo>
                      <a:pt x="14172" y="7095"/>
                    </a:lnTo>
                    <a:lnTo>
                      <a:pt x="14710" y="6572"/>
                    </a:lnTo>
                    <a:lnTo>
                      <a:pt x="15052" y="6049"/>
                    </a:lnTo>
                    <a:lnTo>
                      <a:pt x="15052" y="5588"/>
                    </a:lnTo>
                    <a:lnTo>
                      <a:pt x="14563" y="5819"/>
                    </a:lnTo>
                    <a:lnTo>
                      <a:pt x="14025" y="6153"/>
                    </a:lnTo>
                    <a:lnTo>
                      <a:pt x="13683" y="6426"/>
                    </a:lnTo>
                    <a:lnTo>
                      <a:pt x="13292" y="6572"/>
                    </a:lnTo>
                    <a:lnTo>
                      <a:pt x="13146" y="5923"/>
                    </a:lnTo>
                    <a:lnTo>
                      <a:pt x="13243" y="5316"/>
                    </a:lnTo>
                    <a:lnTo>
                      <a:pt x="13292" y="4688"/>
                    </a:lnTo>
                    <a:lnTo>
                      <a:pt x="13292" y="4081"/>
                    </a:lnTo>
                    <a:lnTo>
                      <a:pt x="13683" y="3705"/>
                    </a:lnTo>
                    <a:lnTo>
                      <a:pt x="13683" y="3056"/>
                    </a:lnTo>
                    <a:lnTo>
                      <a:pt x="13732" y="2784"/>
                    </a:lnTo>
                    <a:lnTo>
                      <a:pt x="13732" y="2574"/>
                    </a:lnTo>
                    <a:lnTo>
                      <a:pt x="13928" y="2365"/>
                    </a:lnTo>
                    <a:lnTo>
                      <a:pt x="14172" y="2177"/>
                    </a:lnTo>
                    <a:lnTo>
                      <a:pt x="14465" y="2030"/>
                    </a:lnTo>
                    <a:lnTo>
                      <a:pt x="14563" y="1967"/>
                    </a:lnTo>
                    <a:lnTo>
                      <a:pt x="14710" y="1926"/>
                    </a:lnTo>
                    <a:lnTo>
                      <a:pt x="14807" y="1800"/>
                    </a:lnTo>
                    <a:lnTo>
                      <a:pt x="15003" y="1737"/>
                    </a:lnTo>
                    <a:lnTo>
                      <a:pt x="15052" y="1737"/>
                    </a:lnTo>
                    <a:lnTo>
                      <a:pt x="15491" y="1653"/>
                    </a:lnTo>
                    <a:lnTo>
                      <a:pt x="15785" y="1612"/>
                    </a:lnTo>
                    <a:lnTo>
                      <a:pt x="16029" y="1612"/>
                    </a:lnTo>
                    <a:lnTo>
                      <a:pt x="16322" y="1549"/>
                    </a:lnTo>
                    <a:lnTo>
                      <a:pt x="16469" y="1549"/>
                    </a:lnTo>
                    <a:lnTo>
                      <a:pt x="16567" y="1507"/>
                    </a:lnTo>
                    <a:lnTo>
                      <a:pt x="16860" y="1402"/>
                    </a:lnTo>
                    <a:lnTo>
                      <a:pt x="16860" y="1319"/>
                    </a:lnTo>
                    <a:lnTo>
                      <a:pt x="16469" y="1047"/>
                    </a:lnTo>
                    <a:lnTo>
                      <a:pt x="16469" y="858"/>
                    </a:lnTo>
                    <a:lnTo>
                      <a:pt x="16322" y="858"/>
                    </a:lnTo>
                    <a:lnTo>
                      <a:pt x="16322" y="795"/>
                    </a:lnTo>
                    <a:lnTo>
                      <a:pt x="16029" y="628"/>
                    </a:lnTo>
                    <a:lnTo>
                      <a:pt x="15687" y="440"/>
                    </a:lnTo>
                    <a:lnTo>
                      <a:pt x="15491" y="230"/>
                    </a:lnTo>
                    <a:lnTo>
                      <a:pt x="15443" y="0"/>
                    </a:lnTo>
                    <a:lnTo>
                      <a:pt x="12168" y="858"/>
                    </a:lnTo>
                    <a:lnTo>
                      <a:pt x="9187" y="1967"/>
                    </a:lnTo>
                    <a:lnTo>
                      <a:pt x="6500" y="3160"/>
                    </a:lnTo>
                    <a:lnTo>
                      <a:pt x="4300" y="4563"/>
                    </a:lnTo>
                    <a:lnTo>
                      <a:pt x="2443" y="6049"/>
                    </a:lnTo>
                    <a:lnTo>
                      <a:pt x="1026" y="7660"/>
                    </a:lnTo>
                    <a:lnTo>
                      <a:pt x="244" y="9335"/>
                    </a:lnTo>
                    <a:lnTo>
                      <a:pt x="0" y="11093"/>
                    </a:lnTo>
                    <a:lnTo>
                      <a:pt x="244" y="12726"/>
                    </a:lnTo>
                    <a:lnTo>
                      <a:pt x="977" y="14233"/>
                    </a:lnTo>
                    <a:lnTo>
                      <a:pt x="2199" y="15719"/>
                    </a:lnTo>
                    <a:lnTo>
                      <a:pt x="3616" y="17142"/>
                    </a:lnTo>
                    <a:lnTo>
                      <a:pt x="5571" y="18398"/>
                    </a:lnTo>
                    <a:lnTo>
                      <a:pt x="7819" y="19633"/>
                    </a:lnTo>
                    <a:lnTo>
                      <a:pt x="10507" y="20658"/>
                    </a:lnTo>
                    <a:lnTo>
                      <a:pt x="13292" y="21600"/>
                    </a:lnTo>
                  </a:path>
                </a:pathLst>
              </a:cu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44" name="Freeform 26"/>
              <p:cNvSpPr/>
              <p:nvPr/>
            </p:nvSpPr>
            <p:spPr>
              <a:xfrm>
                <a:off x="601662" y="0"/>
                <a:ext cx="1306514" cy="1908176"/>
              </a:xfrm>
              <a:custGeom>
                <a:avLst/>
                <a:gdLst/>
                <a:ahLst/>
                <a:cxnLst>
                  <a:cxn ang="0">
                    <a:pos x="wd2" y="hd2"/>
                  </a:cxn>
                  <a:cxn ang="5400000">
                    <a:pos x="wd2" y="hd2"/>
                  </a:cxn>
                  <a:cxn ang="10800000">
                    <a:pos x="wd2" y="hd2"/>
                  </a:cxn>
                  <a:cxn ang="16200000">
                    <a:pos x="wd2" y="hd2"/>
                  </a:cxn>
                </a:cxnLst>
                <a:rect l="0" t="0" r="r" b="b"/>
                <a:pathLst>
                  <a:path w="21600" h="21600" extrusionOk="0">
                    <a:moveTo>
                      <a:pt x="21075" y="13226"/>
                    </a:moveTo>
                    <a:lnTo>
                      <a:pt x="21180" y="13010"/>
                    </a:lnTo>
                    <a:lnTo>
                      <a:pt x="21206" y="12813"/>
                    </a:lnTo>
                    <a:lnTo>
                      <a:pt x="21311" y="12615"/>
                    </a:lnTo>
                    <a:lnTo>
                      <a:pt x="21364" y="12417"/>
                    </a:lnTo>
                    <a:lnTo>
                      <a:pt x="21075" y="12417"/>
                    </a:lnTo>
                    <a:lnTo>
                      <a:pt x="20891" y="12363"/>
                    </a:lnTo>
                    <a:lnTo>
                      <a:pt x="20550" y="12327"/>
                    </a:lnTo>
                    <a:lnTo>
                      <a:pt x="20366" y="12220"/>
                    </a:lnTo>
                    <a:lnTo>
                      <a:pt x="20209" y="12130"/>
                    </a:lnTo>
                    <a:lnTo>
                      <a:pt x="20130" y="11968"/>
                    </a:lnTo>
                    <a:lnTo>
                      <a:pt x="19973" y="11878"/>
                    </a:lnTo>
                    <a:lnTo>
                      <a:pt x="19947" y="11770"/>
                    </a:lnTo>
                    <a:lnTo>
                      <a:pt x="19842" y="11519"/>
                    </a:lnTo>
                    <a:lnTo>
                      <a:pt x="19842" y="11213"/>
                    </a:lnTo>
                    <a:lnTo>
                      <a:pt x="19947" y="10962"/>
                    </a:lnTo>
                    <a:lnTo>
                      <a:pt x="20130" y="10764"/>
                    </a:lnTo>
                    <a:lnTo>
                      <a:pt x="20498" y="10728"/>
                    </a:lnTo>
                    <a:lnTo>
                      <a:pt x="20786" y="10764"/>
                    </a:lnTo>
                    <a:lnTo>
                      <a:pt x="21075" y="10926"/>
                    </a:lnTo>
                    <a:lnTo>
                      <a:pt x="21311" y="11052"/>
                    </a:lnTo>
                    <a:lnTo>
                      <a:pt x="21495" y="11285"/>
                    </a:lnTo>
                    <a:lnTo>
                      <a:pt x="21600" y="11123"/>
                    </a:lnTo>
                    <a:lnTo>
                      <a:pt x="21600" y="10728"/>
                    </a:lnTo>
                    <a:lnTo>
                      <a:pt x="21495" y="9866"/>
                    </a:lnTo>
                    <a:lnTo>
                      <a:pt x="21364" y="9021"/>
                    </a:lnTo>
                    <a:lnTo>
                      <a:pt x="21180" y="8176"/>
                    </a:lnTo>
                    <a:lnTo>
                      <a:pt x="20786" y="7386"/>
                    </a:lnTo>
                    <a:lnTo>
                      <a:pt x="20366" y="6577"/>
                    </a:lnTo>
                    <a:lnTo>
                      <a:pt x="19842" y="5840"/>
                    </a:lnTo>
                    <a:lnTo>
                      <a:pt x="19264" y="5121"/>
                    </a:lnTo>
                    <a:lnTo>
                      <a:pt x="18608" y="4439"/>
                    </a:lnTo>
                    <a:lnTo>
                      <a:pt x="18503" y="4439"/>
                    </a:lnTo>
                    <a:lnTo>
                      <a:pt x="18424" y="4385"/>
                    </a:lnTo>
                    <a:lnTo>
                      <a:pt x="18319" y="4385"/>
                    </a:lnTo>
                    <a:lnTo>
                      <a:pt x="18188" y="4349"/>
                    </a:lnTo>
                    <a:lnTo>
                      <a:pt x="17768" y="4546"/>
                    </a:lnTo>
                    <a:lnTo>
                      <a:pt x="17532" y="4564"/>
                    </a:lnTo>
                    <a:lnTo>
                      <a:pt x="17322" y="4636"/>
                    </a:lnTo>
                    <a:lnTo>
                      <a:pt x="17086" y="4708"/>
                    </a:lnTo>
                    <a:lnTo>
                      <a:pt x="16850" y="4744"/>
                    </a:lnTo>
                    <a:lnTo>
                      <a:pt x="16561" y="4798"/>
                    </a:lnTo>
                    <a:lnTo>
                      <a:pt x="16246" y="4906"/>
                    </a:lnTo>
                    <a:lnTo>
                      <a:pt x="15905" y="4996"/>
                    </a:lnTo>
                    <a:lnTo>
                      <a:pt x="15590" y="5086"/>
                    </a:lnTo>
                    <a:lnTo>
                      <a:pt x="15301" y="5121"/>
                    </a:lnTo>
                    <a:lnTo>
                      <a:pt x="15065" y="5193"/>
                    </a:lnTo>
                    <a:lnTo>
                      <a:pt x="14881" y="5229"/>
                    </a:lnTo>
                    <a:lnTo>
                      <a:pt x="14619" y="5193"/>
                    </a:lnTo>
                    <a:lnTo>
                      <a:pt x="14540" y="5121"/>
                    </a:lnTo>
                    <a:lnTo>
                      <a:pt x="14383" y="5032"/>
                    </a:lnTo>
                    <a:lnTo>
                      <a:pt x="14356" y="4996"/>
                    </a:lnTo>
                    <a:lnTo>
                      <a:pt x="14251" y="4906"/>
                    </a:lnTo>
                    <a:lnTo>
                      <a:pt x="14068" y="4636"/>
                    </a:lnTo>
                    <a:lnTo>
                      <a:pt x="13963" y="4385"/>
                    </a:lnTo>
                    <a:lnTo>
                      <a:pt x="13963" y="4151"/>
                    </a:lnTo>
                    <a:lnTo>
                      <a:pt x="13910" y="3900"/>
                    </a:lnTo>
                    <a:lnTo>
                      <a:pt x="13963" y="3630"/>
                    </a:lnTo>
                    <a:lnTo>
                      <a:pt x="14199" y="3414"/>
                    </a:lnTo>
                    <a:lnTo>
                      <a:pt x="14487" y="3181"/>
                    </a:lnTo>
                    <a:lnTo>
                      <a:pt x="14776" y="3055"/>
                    </a:lnTo>
                    <a:lnTo>
                      <a:pt x="15065" y="2857"/>
                    </a:lnTo>
                    <a:lnTo>
                      <a:pt x="15301" y="2624"/>
                    </a:lnTo>
                    <a:lnTo>
                      <a:pt x="15432" y="2408"/>
                    </a:lnTo>
                    <a:lnTo>
                      <a:pt x="15432" y="2138"/>
                    </a:lnTo>
                    <a:lnTo>
                      <a:pt x="14907" y="1887"/>
                    </a:lnTo>
                    <a:lnTo>
                      <a:pt x="14487" y="1653"/>
                    </a:lnTo>
                    <a:lnTo>
                      <a:pt x="13438" y="1258"/>
                    </a:lnTo>
                    <a:lnTo>
                      <a:pt x="12887" y="1042"/>
                    </a:lnTo>
                    <a:lnTo>
                      <a:pt x="12362" y="845"/>
                    </a:lnTo>
                    <a:lnTo>
                      <a:pt x="11784" y="683"/>
                    </a:lnTo>
                    <a:lnTo>
                      <a:pt x="11233" y="557"/>
                    </a:lnTo>
                    <a:lnTo>
                      <a:pt x="11600" y="809"/>
                    </a:lnTo>
                    <a:lnTo>
                      <a:pt x="11942" y="1006"/>
                    </a:lnTo>
                    <a:lnTo>
                      <a:pt x="12204" y="1132"/>
                    </a:lnTo>
                    <a:lnTo>
                      <a:pt x="12703" y="1330"/>
                    </a:lnTo>
                    <a:lnTo>
                      <a:pt x="12729" y="1581"/>
                    </a:lnTo>
                    <a:lnTo>
                      <a:pt x="12703" y="1887"/>
                    </a:lnTo>
                    <a:lnTo>
                      <a:pt x="12545" y="2210"/>
                    </a:lnTo>
                    <a:lnTo>
                      <a:pt x="12545" y="2426"/>
                    </a:lnTo>
                    <a:lnTo>
                      <a:pt x="12703" y="2696"/>
                    </a:lnTo>
                    <a:lnTo>
                      <a:pt x="12703" y="2785"/>
                    </a:lnTo>
                    <a:lnTo>
                      <a:pt x="12598" y="2893"/>
                    </a:lnTo>
                    <a:lnTo>
                      <a:pt x="12440" y="2983"/>
                    </a:lnTo>
                    <a:lnTo>
                      <a:pt x="12309" y="3055"/>
                    </a:lnTo>
                    <a:lnTo>
                      <a:pt x="12204" y="3145"/>
                    </a:lnTo>
                    <a:lnTo>
                      <a:pt x="12204" y="3414"/>
                    </a:lnTo>
                    <a:lnTo>
                      <a:pt x="12178" y="3504"/>
                    </a:lnTo>
                    <a:lnTo>
                      <a:pt x="12073" y="3540"/>
                    </a:lnTo>
                    <a:lnTo>
                      <a:pt x="12020" y="3594"/>
                    </a:lnTo>
                    <a:lnTo>
                      <a:pt x="11889" y="3594"/>
                    </a:lnTo>
                    <a:lnTo>
                      <a:pt x="11732" y="3540"/>
                    </a:lnTo>
                    <a:lnTo>
                      <a:pt x="11600" y="3594"/>
                    </a:lnTo>
                    <a:lnTo>
                      <a:pt x="11364" y="3630"/>
                    </a:lnTo>
                    <a:lnTo>
                      <a:pt x="11233" y="3630"/>
                    </a:lnTo>
                    <a:lnTo>
                      <a:pt x="11128" y="3594"/>
                    </a:lnTo>
                    <a:lnTo>
                      <a:pt x="11128" y="3540"/>
                    </a:lnTo>
                    <a:lnTo>
                      <a:pt x="11076" y="3504"/>
                    </a:lnTo>
                    <a:lnTo>
                      <a:pt x="10997" y="2947"/>
                    </a:lnTo>
                    <a:lnTo>
                      <a:pt x="10787" y="2857"/>
                    </a:lnTo>
                    <a:lnTo>
                      <a:pt x="10656" y="2696"/>
                    </a:lnTo>
                    <a:lnTo>
                      <a:pt x="10236" y="2408"/>
                    </a:lnTo>
                    <a:lnTo>
                      <a:pt x="10131" y="2246"/>
                    </a:lnTo>
                    <a:lnTo>
                      <a:pt x="10078" y="2102"/>
                    </a:lnTo>
                    <a:lnTo>
                      <a:pt x="10000" y="1941"/>
                    </a:lnTo>
                    <a:lnTo>
                      <a:pt x="10078" y="1851"/>
                    </a:lnTo>
                    <a:lnTo>
                      <a:pt x="10131" y="1779"/>
                    </a:lnTo>
                    <a:lnTo>
                      <a:pt x="10236" y="1779"/>
                    </a:lnTo>
                    <a:lnTo>
                      <a:pt x="10236" y="1743"/>
                    </a:lnTo>
                    <a:lnTo>
                      <a:pt x="10262" y="1743"/>
                    </a:lnTo>
                    <a:lnTo>
                      <a:pt x="10419" y="1851"/>
                    </a:lnTo>
                    <a:lnTo>
                      <a:pt x="10656" y="1941"/>
                    </a:lnTo>
                    <a:lnTo>
                      <a:pt x="10839" y="1977"/>
                    </a:lnTo>
                    <a:lnTo>
                      <a:pt x="11128" y="1977"/>
                    </a:lnTo>
                    <a:lnTo>
                      <a:pt x="11128" y="1294"/>
                    </a:lnTo>
                    <a:lnTo>
                      <a:pt x="10787" y="1006"/>
                    </a:lnTo>
                    <a:lnTo>
                      <a:pt x="10367" y="755"/>
                    </a:lnTo>
                    <a:lnTo>
                      <a:pt x="9895" y="485"/>
                    </a:lnTo>
                    <a:lnTo>
                      <a:pt x="9553" y="162"/>
                    </a:lnTo>
                    <a:lnTo>
                      <a:pt x="9186" y="90"/>
                    </a:lnTo>
                    <a:lnTo>
                      <a:pt x="8897" y="36"/>
                    </a:lnTo>
                    <a:lnTo>
                      <a:pt x="8530" y="0"/>
                    </a:lnTo>
                    <a:lnTo>
                      <a:pt x="8084" y="0"/>
                    </a:lnTo>
                    <a:lnTo>
                      <a:pt x="8084" y="90"/>
                    </a:lnTo>
                    <a:lnTo>
                      <a:pt x="8057" y="162"/>
                    </a:lnTo>
                    <a:lnTo>
                      <a:pt x="7585" y="252"/>
                    </a:lnTo>
                    <a:lnTo>
                      <a:pt x="7375" y="485"/>
                    </a:lnTo>
                    <a:lnTo>
                      <a:pt x="7244" y="755"/>
                    </a:lnTo>
                    <a:lnTo>
                      <a:pt x="6955" y="1006"/>
                    </a:lnTo>
                    <a:lnTo>
                      <a:pt x="6588" y="1006"/>
                    </a:lnTo>
                    <a:lnTo>
                      <a:pt x="6535" y="1042"/>
                    </a:lnTo>
                    <a:lnTo>
                      <a:pt x="6299" y="1294"/>
                    </a:lnTo>
                    <a:lnTo>
                      <a:pt x="6063" y="1563"/>
                    </a:lnTo>
                    <a:lnTo>
                      <a:pt x="5879" y="1779"/>
                    </a:lnTo>
                    <a:lnTo>
                      <a:pt x="5590" y="1977"/>
                    </a:lnTo>
                    <a:lnTo>
                      <a:pt x="5485" y="1977"/>
                    </a:lnTo>
                    <a:lnTo>
                      <a:pt x="5485" y="2049"/>
                    </a:lnTo>
                    <a:lnTo>
                      <a:pt x="4829" y="2498"/>
                    </a:lnTo>
                    <a:lnTo>
                      <a:pt x="4829" y="2534"/>
                    </a:lnTo>
                    <a:lnTo>
                      <a:pt x="5118" y="2624"/>
                    </a:lnTo>
                    <a:lnTo>
                      <a:pt x="5485" y="2696"/>
                    </a:lnTo>
                    <a:lnTo>
                      <a:pt x="5879" y="2749"/>
                    </a:lnTo>
                    <a:lnTo>
                      <a:pt x="6141" y="2749"/>
                    </a:lnTo>
                    <a:lnTo>
                      <a:pt x="6194" y="2785"/>
                    </a:lnTo>
                    <a:lnTo>
                      <a:pt x="6299" y="2785"/>
                    </a:lnTo>
                    <a:lnTo>
                      <a:pt x="6299" y="2857"/>
                    </a:lnTo>
                    <a:lnTo>
                      <a:pt x="6351" y="2893"/>
                    </a:lnTo>
                    <a:lnTo>
                      <a:pt x="6299" y="2947"/>
                    </a:lnTo>
                    <a:lnTo>
                      <a:pt x="6141" y="2983"/>
                    </a:lnTo>
                    <a:lnTo>
                      <a:pt x="6063" y="3055"/>
                    </a:lnTo>
                    <a:lnTo>
                      <a:pt x="5905" y="3073"/>
                    </a:lnTo>
                    <a:lnTo>
                      <a:pt x="5774" y="3235"/>
                    </a:lnTo>
                    <a:lnTo>
                      <a:pt x="5643" y="3504"/>
                    </a:lnTo>
                    <a:lnTo>
                      <a:pt x="5485" y="3738"/>
                    </a:lnTo>
                    <a:lnTo>
                      <a:pt x="5485" y="3989"/>
                    </a:lnTo>
                    <a:lnTo>
                      <a:pt x="5590" y="4079"/>
                    </a:lnTo>
                    <a:lnTo>
                      <a:pt x="5643" y="4079"/>
                    </a:lnTo>
                    <a:lnTo>
                      <a:pt x="5590" y="4151"/>
                    </a:lnTo>
                    <a:lnTo>
                      <a:pt x="5485" y="4277"/>
                    </a:lnTo>
                    <a:lnTo>
                      <a:pt x="5643" y="4385"/>
                    </a:lnTo>
                    <a:lnTo>
                      <a:pt x="6063" y="4187"/>
                    </a:lnTo>
                    <a:lnTo>
                      <a:pt x="6824" y="4151"/>
                    </a:lnTo>
                    <a:lnTo>
                      <a:pt x="6824" y="4079"/>
                    </a:lnTo>
                    <a:lnTo>
                      <a:pt x="6876" y="4061"/>
                    </a:lnTo>
                    <a:lnTo>
                      <a:pt x="6955" y="4061"/>
                    </a:lnTo>
                    <a:lnTo>
                      <a:pt x="7008" y="3989"/>
                    </a:lnTo>
                    <a:lnTo>
                      <a:pt x="7008" y="3594"/>
                    </a:lnTo>
                    <a:lnTo>
                      <a:pt x="7585" y="2785"/>
                    </a:lnTo>
                    <a:lnTo>
                      <a:pt x="7664" y="2785"/>
                    </a:lnTo>
                    <a:lnTo>
                      <a:pt x="7952" y="3055"/>
                    </a:lnTo>
                    <a:lnTo>
                      <a:pt x="8189" y="3235"/>
                    </a:lnTo>
                    <a:lnTo>
                      <a:pt x="8477" y="3504"/>
                    </a:lnTo>
                    <a:lnTo>
                      <a:pt x="8818" y="3702"/>
                    </a:lnTo>
                    <a:lnTo>
                      <a:pt x="9002" y="3792"/>
                    </a:lnTo>
                    <a:lnTo>
                      <a:pt x="9055" y="3900"/>
                    </a:lnTo>
                    <a:lnTo>
                      <a:pt x="9186" y="4061"/>
                    </a:lnTo>
                    <a:lnTo>
                      <a:pt x="9291" y="4151"/>
                    </a:lnTo>
                    <a:lnTo>
                      <a:pt x="9291" y="4636"/>
                    </a:lnTo>
                    <a:lnTo>
                      <a:pt x="9422" y="4906"/>
                    </a:lnTo>
                    <a:lnTo>
                      <a:pt x="9553" y="5086"/>
                    </a:lnTo>
                    <a:lnTo>
                      <a:pt x="9842" y="5283"/>
                    </a:lnTo>
                    <a:lnTo>
                      <a:pt x="9842" y="5355"/>
                    </a:lnTo>
                    <a:lnTo>
                      <a:pt x="9763" y="5391"/>
                    </a:lnTo>
                    <a:lnTo>
                      <a:pt x="9763" y="5481"/>
                    </a:lnTo>
                    <a:lnTo>
                      <a:pt x="9711" y="5553"/>
                    </a:lnTo>
                    <a:lnTo>
                      <a:pt x="9422" y="5481"/>
                    </a:lnTo>
                    <a:lnTo>
                      <a:pt x="9133" y="5283"/>
                    </a:lnTo>
                    <a:lnTo>
                      <a:pt x="8818" y="5121"/>
                    </a:lnTo>
                    <a:lnTo>
                      <a:pt x="8477" y="5086"/>
                    </a:lnTo>
                    <a:lnTo>
                      <a:pt x="8241" y="5193"/>
                    </a:lnTo>
                    <a:lnTo>
                      <a:pt x="8084" y="5283"/>
                    </a:lnTo>
                    <a:lnTo>
                      <a:pt x="7847" y="5391"/>
                    </a:lnTo>
                    <a:lnTo>
                      <a:pt x="7769" y="5481"/>
                    </a:lnTo>
                    <a:lnTo>
                      <a:pt x="7821" y="5553"/>
                    </a:lnTo>
                    <a:lnTo>
                      <a:pt x="7847" y="5571"/>
                    </a:lnTo>
                    <a:lnTo>
                      <a:pt x="7847" y="5643"/>
                    </a:lnTo>
                    <a:lnTo>
                      <a:pt x="8189" y="5643"/>
                    </a:lnTo>
                    <a:lnTo>
                      <a:pt x="8320" y="5679"/>
                    </a:lnTo>
                    <a:lnTo>
                      <a:pt x="8372" y="5768"/>
                    </a:lnTo>
                    <a:lnTo>
                      <a:pt x="8477" y="5930"/>
                    </a:lnTo>
                    <a:lnTo>
                      <a:pt x="8372" y="6002"/>
                    </a:lnTo>
                    <a:lnTo>
                      <a:pt x="8320" y="6092"/>
                    </a:lnTo>
                    <a:lnTo>
                      <a:pt x="6824" y="5876"/>
                    </a:lnTo>
                    <a:lnTo>
                      <a:pt x="6824" y="6200"/>
                    </a:lnTo>
                    <a:lnTo>
                      <a:pt x="6719" y="6236"/>
                    </a:lnTo>
                    <a:lnTo>
                      <a:pt x="6588" y="6397"/>
                    </a:lnTo>
                    <a:lnTo>
                      <a:pt x="6535" y="6415"/>
                    </a:lnTo>
                    <a:lnTo>
                      <a:pt x="6351" y="6577"/>
                    </a:lnTo>
                    <a:lnTo>
                      <a:pt x="5905" y="7062"/>
                    </a:lnTo>
                    <a:lnTo>
                      <a:pt x="4960" y="7386"/>
                    </a:lnTo>
                    <a:lnTo>
                      <a:pt x="4934" y="7422"/>
                    </a:lnTo>
                    <a:lnTo>
                      <a:pt x="4829" y="7529"/>
                    </a:lnTo>
                    <a:lnTo>
                      <a:pt x="4829" y="8590"/>
                    </a:lnTo>
                    <a:lnTo>
                      <a:pt x="4540" y="8590"/>
                    </a:lnTo>
                    <a:lnTo>
                      <a:pt x="4304" y="8536"/>
                    </a:lnTo>
                    <a:lnTo>
                      <a:pt x="4121" y="8428"/>
                    </a:lnTo>
                    <a:lnTo>
                      <a:pt x="3963" y="8338"/>
                    </a:lnTo>
                    <a:lnTo>
                      <a:pt x="3963" y="8069"/>
                    </a:lnTo>
                    <a:lnTo>
                      <a:pt x="3884" y="7817"/>
                    </a:lnTo>
                    <a:lnTo>
                      <a:pt x="3701" y="7619"/>
                    </a:lnTo>
                    <a:lnTo>
                      <a:pt x="3412" y="7422"/>
                    </a:lnTo>
                    <a:lnTo>
                      <a:pt x="3071" y="7494"/>
                    </a:lnTo>
                    <a:lnTo>
                      <a:pt x="2887" y="7494"/>
                    </a:lnTo>
                    <a:lnTo>
                      <a:pt x="2651" y="7422"/>
                    </a:lnTo>
                    <a:lnTo>
                      <a:pt x="2467" y="7332"/>
                    </a:lnTo>
                    <a:lnTo>
                      <a:pt x="2178" y="7224"/>
                    </a:lnTo>
                    <a:lnTo>
                      <a:pt x="1890" y="7134"/>
                    </a:lnTo>
                    <a:lnTo>
                      <a:pt x="1548" y="7062"/>
                    </a:lnTo>
                    <a:lnTo>
                      <a:pt x="1286" y="7044"/>
                    </a:lnTo>
                    <a:lnTo>
                      <a:pt x="997" y="7224"/>
                    </a:lnTo>
                    <a:lnTo>
                      <a:pt x="551" y="7619"/>
                    </a:lnTo>
                    <a:lnTo>
                      <a:pt x="131" y="8051"/>
                    </a:lnTo>
                    <a:lnTo>
                      <a:pt x="0" y="8176"/>
                    </a:lnTo>
                    <a:lnTo>
                      <a:pt x="551" y="8536"/>
                    </a:lnTo>
                    <a:lnTo>
                      <a:pt x="656" y="9273"/>
                    </a:lnTo>
                    <a:lnTo>
                      <a:pt x="761" y="9273"/>
                    </a:lnTo>
                    <a:lnTo>
                      <a:pt x="997" y="9219"/>
                    </a:lnTo>
                    <a:lnTo>
                      <a:pt x="1129" y="9183"/>
                    </a:lnTo>
                    <a:lnTo>
                      <a:pt x="1286" y="9075"/>
                    </a:lnTo>
                    <a:lnTo>
                      <a:pt x="1417" y="8913"/>
                    </a:lnTo>
                    <a:lnTo>
                      <a:pt x="1522" y="8823"/>
                    </a:lnTo>
                    <a:lnTo>
                      <a:pt x="1653" y="8715"/>
                    </a:lnTo>
                    <a:lnTo>
                      <a:pt x="1890" y="8626"/>
                    </a:lnTo>
                    <a:lnTo>
                      <a:pt x="1942" y="8626"/>
                    </a:lnTo>
                    <a:lnTo>
                      <a:pt x="1942" y="8715"/>
                    </a:lnTo>
                    <a:lnTo>
                      <a:pt x="1653" y="9668"/>
                    </a:lnTo>
                    <a:lnTo>
                      <a:pt x="2073" y="9991"/>
                    </a:lnTo>
                    <a:lnTo>
                      <a:pt x="2021" y="10189"/>
                    </a:lnTo>
                    <a:lnTo>
                      <a:pt x="1785" y="10315"/>
                    </a:lnTo>
                    <a:lnTo>
                      <a:pt x="1548" y="10477"/>
                    </a:lnTo>
                    <a:lnTo>
                      <a:pt x="1417" y="10728"/>
                    </a:lnTo>
                    <a:lnTo>
                      <a:pt x="1417" y="10926"/>
                    </a:lnTo>
                    <a:lnTo>
                      <a:pt x="1653" y="11123"/>
                    </a:lnTo>
                    <a:lnTo>
                      <a:pt x="1942" y="11321"/>
                    </a:lnTo>
                    <a:lnTo>
                      <a:pt x="2310" y="11519"/>
                    </a:lnTo>
                    <a:lnTo>
                      <a:pt x="2651" y="11609"/>
                    </a:lnTo>
                    <a:lnTo>
                      <a:pt x="2992" y="11609"/>
                    </a:lnTo>
                    <a:lnTo>
                      <a:pt x="3254" y="11573"/>
                    </a:lnTo>
                    <a:lnTo>
                      <a:pt x="3464" y="11519"/>
                    </a:lnTo>
                    <a:lnTo>
                      <a:pt x="3701" y="11411"/>
                    </a:lnTo>
                    <a:lnTo>
                      <a:pt x="3884" y="11411"/>
                    </a:lnTo>
                    <a:lnTo>
                      <a:pt x="4016" y="11483"/>
                    </a:lnTo>
                    <a:lnTo>
                      <a:pt x="4199" y="11519"/>
                    </a:lnTo>
                    <a:lnTo>
                      <a:pt x="4409" y="11573"/>
                    </a:lnTo>
                    <a:lnTo>
                      <a:pt x="4829" y="11716"/>
                    </a:lnTo>
                    <a:lnTo>
                      <a:pt x="5118" y="11878"/>
                    </a:lnTo>
                    <a:lnTo>
                      <a:pt x="5485" y="12040"/>
                    </a:lnTo>
                    <a:lnTo>
                      <a:pt x="5774" y="12166"/>
                    </a:lnTo>
                    <a:lnTo>
                      <a:pt x="5905" y="12417"/>
                    </a:lnTo>
                    <a:lnTo>
                      <a:pt x="6010" y="12687"/>
                    </a:lnTo>
                    <a:lnTo>
                      <a:pt x="6063" y="12974"/>
                    </a:lnTo>
                    <a:lnTo>
                      <a:pt x="6141" y="13262"/>
                    </a:lnTo>
                    <a:lnTo>
                      <a:pt x="6535" y="13370"/>
                    </a:lnTo>
                    <a:lnTo>
                      <a:pt x="6876" y="13460"/>
                    </a:lnTo>
                    <a:lnTo>
                      <a:pt x="7244" y="13621"/>
                    </a:lnTo>
                    <a:lnTo>
                      <a:pt x="7532" y="13873"/>
                    </a:lnTo>
                    <a:lnTo>
                      <a:pt x="7821" y="14376"/>
                    </a:lnTo>
                    <a:lnTo>
                      <a:pt x="8084" y="14915"/>
                    </a:lnTo>
                    <a:lnTo>
                      <a:pt x="8372" y="15472"/>
                    </a:lnTo>
                    <a:lnTo>
                      <a:pt x="8766" y="15921"/>
                    </a:lnTo>
                    <a:lnTo>
                      <a:pt x="9186" y="16245"/>
                    </a:lnTo>
                    <a:lnTo>
                      <a:pt x="9606" y="16604"/>
                    </a:lnTo>
                    <a:lnTo>
                      <a:pt x="10000" y="16964"/>
                    </a:lnTo>
                    <a:lnTo>
                      <a:pt x="10367" y="17359"/>
                    </a:lnTo>
                    <a:lnTo>
                      <a:pt x="10419" y="17611"/>
                    </a:lnTo>
                    <a:lnTo>
                      <a:pt x="10419" y="17844"/>
                    </a:lnTo>
                    <a:lnTo>
                      <a:pt x="10262" y="18096"/>
                    </a:lnTo>
                    <a:lnTo>
                      <a:pt x="10000" y="18294"/>
                    </a:lnTo>
                    <a:lnTo>
                      <a:pt x="9553" y="18365"/>
                    </a:lnTo>
                    <a:lnTo>
                      <a:pt x="9133" y="18455"/>
                    </a:lnTo>
                    <a:lnTo>
                      <a:pt x="8766" y="18545"/>
                    </a:lnTo>
                    <a:lnTo>
                      <a:pt x="8372" y="18653"/>
                    </a:lnTo>
                    <a:lnTo>
                      <a:pt x="8057" y="18743"/>
                    </a:lnTo>
                    <a:lnTo>
                      <a:pt x="7664" y="18904"/>
                    </a:lnTo>
                    <a:lnTo>
                      <a:pt x="7296" y="19102"/>
                    </a:lnTo>
                    <a:lnTo>
                      <a:pt x="6876" y="19300"/>
                    </a:lnTo>
                    <a:lnTo>
                      <a:pt x="6535" y="19462"/>
                    </a:lnTo>
                    <a:lnTo>
                      <a:pt x="6063" y="19587"/>
                    </a:lnTo>
                    <a:lnTo>
                      <a:pt x="5643" y="19659"/>
                    </a:lnTo>
                    <a:lnTo>
                      <a:pt x="5197" y="19749"/>
                    </a:lnTo>
                    <a:lnTo>
                      <a:pt x="4777" y="19857"/>
                    </a:lnTo>
                    <a:lnTo>
                      <a:pt x="4304" y="19947"/>
                    </a:lnTo>
                    <a:lnTo>
                      <a:pt x="3963" y="20108"/>
                    </a:lnTo>
                    <a:lnTo>
                      <a:pt x="3701" y="20342"/>
                    </a:lnTo>
                    <a:lnTo>
                      <a:pt x="3254" y="20594"/>
                    </a:lnTo>
                    <a:lnTo>
                      <a:pt x="2782" y="20845"/>
                    </a:lnTo>
                    <a:lnTo>
                      <a:pt x="2310" y="21043"/>
                    </a:lnTo>
                    <a:lnTo>
                      <a:pt x="1785" y="21205"/>
                    </a:lnTo>
                    <a:lnTo>
                      <a:pt x="2310" y="21312"/>
                    </a:lnTo>
                    <a:lnTo>
                      <a:pt x="2782" y="21348"/>
                    </a:lnTo>
                    <a:lnTo>
                      <a:pt x="3254" y="21438"/>
                    </a:lnTo>
                    <a:lnTo>
                      <a:pt x="3727" y="21510"/>
                    </a:lnTo>
                    <a:lnTo>
                      <a:pt x="4252" y="21528"/>
                    </a:lnTo>
                    <a:lnTo>
                      <a:pt x="4777" y="21528"/>
                    </a:lnTo>
                    <a:lnTo>
                      <a:pt x="5249" y="21600"/>
                    </a:lnTo>
                    <a:lnTo>
                      <a:pt x="6614" y="21600"/>
                    </a:lnTo>
                    <a:lnTo>
                      <a:pt x="7532" y="21528"/>
                    </a:lnTo>
                    <a:lnTo>
                      <a:pt x="8372" y="21438"/>
                    </a:lnTo>
                    <a:lnTo>
                      <a:pt x="9291" y="21312"/>
                    </a:lnTo>
                    <a:lnTo>
                      <a:pt x="10131" y="21151"/>
                    </a:lnTo>
                    <a:lnTo>
                      <a:pt x="10944" y="20989"/>
                    </a:lnTo>
                    <a:lnTo>
                      <a:pt x="11732" y="20755"/>
                    </a:lnTo>
                    <a:lnTo>
                      <a:pt x="12545" y="20504"/>
                    </a:lnTo>
                    <a:lnTo>
                      <a:pt x="13254" y="20234"/>
                    </a:lnTo>
                    <a:lnTo>
                      <a:pt x="14068" y="19947"/>
                    </a:lnTo>
                    <a:lnTo>
                      <a:pt x="14671" y="19659"/>
                    </a:lnTo>
                    <a:lnTo>
                      <a:pt x="15432" y="19300"/>
                    </a:lnTo>
                    <a:lnTo>
                      <a:pt x="16088" y="18904"/>
                    </a:lnTo>
                    <a:lnTo>
                      <a:pt x="16718" y="18491"/>
                    </a:lnTo>
                    <a:lnTo>
                      <a:pt x="17322" y="18096"/>
                    </a:lnTo>
                    <a:lnTo>
                      <a:pt x="17899" y="17647"/>
                    </a:lnTo>
                    <a:lnTo>
                      <a:pt x="17479" y="17359"/>
                    </a:lnTo>
                    <a:lnTo>
                      <a:pt x="16955" y="17161"/>
                    </a:lnTo>
                    <a:lnTo>
                      <a:pt x="16430" y="16892"/>
                    </a:lnTo>
                    <a:lnTo>
                      <a:pt x="16010" y="16694"/>
                    </a:lnTo>
                    <a:lnTo>
                      <a:pt x="15485" y="16568"/>
                    </a:lnTo>
                    <a:lnTo>
                      <a:pt x="15065" y="16479"/>
                    </a:lnTo>
                    <a:lnTo>
                      <a:pt x="14619" y="16245"/>
                    </a:lnTo>
                    <a:lnTo>
                      <a:pt x="14356" y="16047"/>
                    </a:lnTo>
                    <a:lnTo>
                      <a:pt x="14356" y="15957"/>
                    </a:lnTo>
                    <a:lnTo>
                      <a:pt x="14251" y="15957"/>
                    </a:lnTo>
                    <a:lnTo>
                      <a:pt x="14251" y="15706"/>
                    </a:lnTo>
                    <a:lnTo>
                      <a:pt x="14356" y="15508"/>
                    </a:lnTo>
                    <a:lnTo>
                      <a:pt x="14356" y="15364"/>
                    </a:lnTo>
                    <a:lnTo>
                      <a:pt x="14383" y="15185"/>
                    </a:lnTo>
                    <a:lnTo>
                      <a:pt x="14619" y="14717"/>
                    </a:lnTo>
                    <a:lnTo>
                      <a:pt x="14881" y="14214"/>
                    </a:lnTo>
                    <a:lnTo>
                      <a:pt x="15196" y="13819"/>
                    </a:lnTo>
                    <a:lnTo>
                      <a:pt x="15774" y="13531"/>
                    </a:lnTo>
                    <a:lnTo>
                      <a:pt x="16088" y="13460"/>
                    </a:lnTo>
                    <a:lnTo>
                      <a:pt x="16377" y="13370"/>
                    </a:lnTo>
                    <a:lnTo>
                      <a:pt x="16561" y="13334"/>
                    </a:lnTo>
                    <a:lnTo>
                      <a:pt x="16850" y="13262"/>
                    </a:lnTo>
                    <a:lnTo>
                      <a:pt x="17191" y="13262"/>
                    </a:lnTo>
                    <a:lnTo>
                      <a:pt x="17479" y="13226"/>
                    </a:lnTo>
                    <a:lnTo>
                      <a:pt x="17663" y="13100"/>
                    </a:lnTo>
                    <a:lnTo>
                      <a:pt x="17952" y="13064"/>
                    </a:lnTo>
                    <a:lnTo>
                      <a:pt x="18241" y="13064"/>
                    </a:lnTo>
                    <a:lnTo>
                      <a:pt x="18477" y="12974"/>
                    </a:lnTo>
                    <a:lnTo>
                      <a:pt x="18765" y="12902"/>
                    </a:lnTo>
                    <a:lnTo>
                      <a:pt x="19028" y="12813"/>
                    </a:lnTo>
                    <a:lnTo>
                      <a:pt x="19317" y="12777"/>
                    </a:lnTo>
                    <a:lnTo>
                      <a:pt x="19658" y="12705"/>
                    </a:lnTo>
                    <a:lnTo>
                      <a:pt x="19947" y="12705"/>
                    </a:lnTo>
                    <a:lnTo>
                      <a:pt x="20209" y="12777"/>
                    </a:lnTo>
                    <a:lnTo>
                      <a:pt x="20366" y="12885"/>
                    </a:lnTo>
                    <a:lnTo>
                      <a:pt x="20550" y="12974"/>
                    </a:lnTo>
                    <a:lnTo>
                      <a:pt x="20786" y="13100"/>
                    </a:lnTo>
                    <a:lnTo>
                      <a:pt x="21075" y="13226"/>
                    </a:lnTo>
                  </a:path>
                </a:pathLst>
              </a:cu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45" name="Freeform 27"/>
              <p:cNvSpPr/>
              <p:nvPr/>
            </p:nvSpPr>
            <p:spPr>
              <a:xfrm>
                <a:off x="841375" y="804862"/>
                <a:ext cx="98426" cy="114301"/>
              </a:xfrm>
              <a:custGeom>
                <a:avLst/>
                <a:gdLst/>
                <a:ahLst/>
                <a:cxnLst>
                  <a:cxn ang="0">
                    <a:pos x="wd2" y="hd2"/>
                  </a:cxn>
                  <a:cxn ang="5400000">
                    <a:pos x="wd2" y="hd2"/>
                  </a:cxn>
                  <a:cxn ang="10800000">
                    <a:pos x="wd2" y="hd2"/>
                  </a:cxn>
                  <a:cxn ang="16200000">
                    <a:pos x="wd2" y="hd2"/>
                  </a:cxn>
                </a:cxnLst>
                <a:rect l="0" t="0" r="r" b="b"/>
                <a:pathLst>
                  <a:path w="21600" h="21600" extrusionOk="0">
                    <a:moveTo>
                      <a:pt x="14632" y="19500"/>
                    </a:moveTo>
                    <a:lnTo>
                      <a:pt x="20206" y="21600"/>
                    </a:lnTo>
                    <a:lnTo>
                      <a:pt x="21600" y="21600"/>
                    </a:lnTo>
                    <a:lnTo>
                      <a:pt x="21600" y="20100"/>
                    </a:lnTo>
                    <a:lnTo>
                      <a:pt x="20206" y="19500"/>
                    </a:lnTo>
                    <a:lnTo>
                      <a:pt x="20206" y="18600"/>
                    </a:lnTo>
                    <a:lnTo>
                      <a:pt x="15329" y="16800"/>
                    </a:lnTo>
                    <a:lnTo>
                      <a:pt x="12890" y="13500"/>
                    </a:lnTo>
                    <a:lnTo>
                      <a:pt x="10800" y="10200"/>
                    </a:lnTo>
                    <a:lnTo>
                      <a:pt x="9058" y="6000"/>
                    </a:lnTo>
                    <a:lnTo>
                      <a:pt x="3135" y="0"/>
                    </a:lnTo>
                    <a:lnTo>
                      <a:pt x="2090" y="1200"/>
                    </a:lnTo>
                    <a:lnTo>
                      <a:pt x="697" y="2700"/>
                    </a:lnTo>
                    <a:lnTo>
                      <a:pt x="0" y="3300"/>
                    </a:lnTo>
                    <a:lnTo>
                      <a:pt x="0" y="6000"/>
                    </a:lnTo>
                    <a:lnTo>
                      <a:pt x="3135" y="9300"/>
                    </a:lnTo>
                    <a:lnTo>
                      <a:pt x="6968" y="13500"/>
                    </a:lnTo>
                    <a:lnTo>
                      <a:pt x="10800" y="16800"/>
                    </a:lnTo>
                    <a:lnTo>
                      <a:pt x="14632" y="19500"/>
                    </a:lnTo>
                  </a:path>
                </a:pathLst>
              </a:cu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grpSp>
      <p:sp>
        <p:nvSpPr>
          <p:cNvPr id="6348" name="Title Text"/>
          <p:cNvSpPr txBox="1">
            <a:spLocks noGrp="1"/>
          </p:cNvSpPr>
          <p:nvPr>
            <p:ph type="title"/>
          </p:nvPr>
        </p:nvSpPr>
        <p:spPr>
          <a:xfrm>
            <a:off x="685800" y="2286000"/>
            <a:ext cx="7772400" cy="1143000"/>
          </a:xfrm>
          <a:prstGeom prst="rect">
            <a:avLst/>
          </a:prstGeom>
        </p:spPr>
        <p:txBody>
          <a:bodyPr lIns="46037" tIns="46037" rIns="46037" bIns="46037" anchor="ctr"/>
          <a:lstStyle>
            <a:lvl1pPr algn="ctr">
              <a:defRPr>
                <a:solidFill>
                  <a:srgbClr val="CBCBCB"/>
                </a:solidFill>
              </a:defRPr>
            </a:lvl1pPr>
          </a:lstStyle>
          <a:p>
            <a:r>
              <a:t>Title Text</a:t>
            </a:r>
          </a:p>
        </p:txBody>
      </p:sp>
      <p:sp>
        <p:nvSpPr>
          <p:cNvPr id="6349" name="Body Level One…"/>
          <p:cNvSpPr txBox="1">
            <a:spLocks noGrp="1"/>
          </p:cNvSpPr>
          <p:nvPr>
            <p:ph type="body" sz="quarter" idx="1"/>
          </p:nvPr>
        </p:nvSpPr>
        <p:spPr>
          <a:xfrm>
            <a:off x="2057400" y="4114800"/>
            <a:ext cx="6400800" cy="1752600"/>
          </a:xfrm>
          <a:prstGeom prst="rect">
            <a:avLst/>
          </a:prstGeom>
        </p:spPr>
        <p:txBody>
          <a:bodyPr lIns="46037" tIns="46037" rIns="46037" bIns="46037">
            <a:normAutofit/>
          </a:bodyPr>
          <a:lstStyle>
            <a:lvl1pPr marL="0" indent="0" algn="ctr">
              <a:buSzTx/>
              <a:buNone/>
              <a:defRPr>
                <a:solidFill>
                  <a:schemeClr val="accent3">
                    <a:lumOff val="44000"/>
                  </a:schemeClr>
                </a:solidFill>
              </a:defRPr>
            </a:lvl1pPr>
            <a:lvl2pPr algn="ctr">
              <a:buChar char="–"/>
              <a:defRPr>
                <a:solidFill>
                  <a:schemeClr val="accent3">
                    <a:lumOff val="44000"/>
                  </a:schemeClr>
                </a:solidFill>
              </a:defRPr>
            </a:lvl2pPr>
            <a:lvl3pPr algn="ctr">
              <a:defRPr>
                <a:solidFill>
                  <a:schemeClr val="accent3">
                    <a:lumOff val="44000"/>
                  </a:schemeClr>
                </a:solidFill>
              </a:defRPr>
            </a:lvl3pPr>
            <a:lvl4pPr algn="ctr">
              <a:buChar char="–"/>
              <a:defRPr>
                <a:solidFill>
                  <a:schemeClr val="accent3">
                    <a:lumOff val="44000"/>
                  </a:schemeClr>
                </a:solidFill>
              </a:defRPr>
            </a:lvl4pPr>
            <a:lvl5pPr algn="ctr">
              <a:buChar cha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6350" name="Slide Number"/>
          <p:cNvSpPr txBox="1">
            <a:spLocks noGrp="1"/>
          </p:cNvSpPr>
          <p:nvPr>
            <p:ph type="sldNum" sz="quarter" idx="2"/>
          </p:nvPr>
        </p:nvSpPr>
        <p:spPr>
          <a:xfrm>
            <a:off x="8176259" y="6248400"/>
            <a:ext cx="281941" cy="287087"/>
          </a:xfrm>
          <a:prstGeom prst="rect">
            <a:avLst/>
          </a:prstGeom>
        </p:spPr>
        <p:txBody>
          <a:bodyPr anchor="t"/>
          <a:lstStyle>
            <a:lvl1pPr algn="r">
              <a:spcBef>
                <a:spcPts val="800"/>
              </a:spcBef>
              <a:defRPr b="1">
                <a:solidFill>
                  <a:schemeClr val="accent3">
                    <a:lumOff val="44000"/>
                  </a:schemeClr>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737492802"/>
      </p:ext>
    </p:extLst>
  </p:cSld>
  <p:clrMapOvr>
    <a:masterClrMapping/>
  </p:clrMapOvr>
  <p:transition spd="med"/>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tx">
  <p:cSld name="40_Title and Content">
    <p:bg>
      <p:bgPr>
        <a:solidFill>
          <a:srgbClr val="0066CC"/>
        </a:solidFill>
        <a:effectLst/>
      </p:bgPr>
    </p:bg>
    <p:spTree>
      <p:nvGrpSpPr>
        <p:cNvPr id="1" name=""/>
        <p:cNvGrpSpPr/>
        <p:nvPr/>
      </p:nvGrpSpPr>
      <p:grpSpPr>
        <a:xfrm>
          <a:off x="0" y="0"/>
          <a:ext cx="0" cy="0"/>
          <a:chOff x="0" y="0"/>
          <a:chExt cx="0" cy="0"/>
        </a:xfrm>
      </p:grpSpPr>
      <p:grpSp>
        <p:nvGrpSpPr>
          <p:cNvPr id="6371" name="Group 2"/>
          <p:cNvGrpSpPr/>
          <p:nvPr/>
        </p:nvGrpSpPr>
        <p:grpSpPr>
          <a:xfrm>
            <a:off x="685799" y="117475"/>
            <a:ext cx="8456615" cy="6738938"/>
            <a:chOff x="0" y="0"/>
            <a:chExt cx="8456613" cy="6738937"/>
          </a:xfrm>
        </p:grpSpPr>
        <p:sp>
          <p:nvSpPr>
            <p:cNvPr id="6357" name="Rectangle 3"/>
            <p:cNvSpPr/>
            <p:nvPr/>
          </p:nvSpPr>
          <p:spPr>
            <a:xfrm>
              <a:off x="0" y="6511925"/>
              <a:ext cx="3505200" cy="227013"/>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6366" name="Group 4"/>
            <p:cNvGrpSpPr/>
            <p:nvPr/>
          </p:nvGrpSpPr>
          <p:grpSpPr>
            <a:xfrm>
              <a:off x="3852862" y="6629400"/>
              <a:ext cx="4332290" cy="65089"/>
              <a:chOff x="0" y="0"/>
              <a:chExt cx="4332288" cy="65088"/>
            </a:xfrm>
          </p:grpSpPr>
          <p:sp>
            <p:nvSpPr>
              <p:cNvPr id="6358" name="Oval 5"/>
              <p:cNvSpPr/>
              <p:nvPr/>
            </p:nvSpPr>
            <p:spPr>
              <a:xfrm>
                <a:off x="-1"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59" name="Oval 6"/>
              <p:cNvSpPr/>
              <p:nvPr/>
            </p:nvSpPr>
            <p:spPr>
              <a:xfrm>
                <a:off x="609600" y="-1"/>
                <a:ext cx="66676"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60" name="Oval 7"/>
              <p:cNvSpPr/>
              <p:nvPr/>
            </p:nvSpPr>
            <p:spPr>
              <a:xfrm>
                <a:off x="1219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61" name="Oval 8"/>
              <p:cNvSpPr/>
              <p:nvPr/>
            </p:nvSpPr>
            <p:spPr>
              <a:xfrm>
                <a:off x="18288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62" name="Oval 9"/>
              <p:cNvSpPr/>
              <p:nvPr/>
            </p:nvSpPr>
            <p:spPr>
              <a:xfrm>
                <a:off x="24384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63" name="Oval 10"/>
              <p:cNvSpPr/>
              <p:nvPr/>
            </p:nvSpPr>
            <p:spPr>
              <a:xfrm>
                <a:off x="30480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64" name="Oval 11"/>
              <p:cNvSpPr/>
              <p:nvPr/>
            </p:nvSpPr>
            <p:spPr>
              <a:xfrm>
                <a:off x="36576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65" name="Oval 12"/>
              <p:cNvSpPr/>
              <p:nvPr/>
            </p:nvSpPr>
            <p:spPr>
              <a:xfrm>
                <a:off x="4267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367" name="Rectangle 13"/>
            <p:cNvSpPr/>
            <p:nvPr/>
          </p:nvSpPr>
          <p:spPr>
            <a:xfrm>
              <a:off x="76199" y="644525"/>
              <a:ext cx="8380415" cy="762001"/>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68" name="Oval 14"/>
            <p:cNvSpPr/>
            <p:nvPr/>
          </p:nvSpPr>
          <p:spPr>
            <a:xfrm>
              <a:off x="119062" y="-1"/>
              <a:ext cx="66677" cy="66677"/>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69" name="Oval 15"/>
            <p:cNvSpPr/>
            <p:nvPr/>
          </p:nvSpPr>
          <p:spPr>
            <a:xfrm>
              <a:off x="119062" y="2301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70" name="Oval 16"/>
            <p:cNvSpPr/>
            <p:nvPr/>
          </p:nvSpPr>
          <p:spPr>
            <a:xfrm>
              <a:off x="119062" y="457200"/>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372" name="Title Text"/>
          <p:cNvSpPr txBox="1">
            <a:spLocks noGrp="1"/>
          </p:cNvSpPr>
          <p:nvPr>
            <p:ph type="title"/>
          </p:nvPr>
        </p:nvSpPr>
        <p:spPr>
          <a:xfrm>
            <a:off x="685800" y="609600"/>
            <a:ext cx="7772400" cy="1143000"/>
          </a:xfrm>
          <a:prstGeom prst="rect">
            <a:avLst/>
          </a:prstGeom>
        </p:spPr>
        <p:txBody>
          <a:bodyPr lIns="46037" tIns="46037" rIns="46037" bIns="46037" anchor="ctr"/>
          <a:lstStyle>
            <a:lvl1pPr algn="ctr">
              <a:defRPr>
                <a:solidFill>
                  <a:srgbClr val="CBCBCB"/>
                </a:solidFill>
              </a:defRPr>
            </a:lvl1pPr>
          </a:lstStyle>
          <a:p>
            <a:r>
              <a:t>Title Text</a:t>
            </a:r>
          </a:p>
        </p:txBody>
      </p:sp>
      <p:sp>
        <p:nvSpPr>
          <p:cNvPr id="6373" name="Body Level One…"/>
          <p:cNvSpPr txBox="1">
            <a:spLocks noGrp="1"/>
          </p:cNvSpPr>
          <p:nvPr>
            <p:ph type="body" idx="1"/>
          </p:nvPr>
        </p:nvSpPr>
        <p:spPr>
          <a:xfrm>
            <a:off x="685800" y="1981200"/>
            <a:ext cx="7772400" cy="4114800"/>
          </a:xfrm>
          <a:prstGeom prst="rect">
            <a:avLst/>
          </a:prstGeom>
        </p:spPr>
        <p:txBody>
          <a:bodyPr lIns="46037" tIns="46037" rIns="46037" bIns="46037">
            <a:normAutofit/>
          </a:bodyPr>
          <a:lstStyle>
            <a:lvl1pPr>
              <a:buChar char="•"/>
              <a:defRPr>
                <a:solidFill>
                  <a:schemeClr val="accent3">
                    <a:lumOff val="44000"/>
                  </a:schemeClr>
                </a:solidFill>
              </a:defRPr>
            </a:lvl1pPr>
            <a:lvl2pPr>
              <a:buChar char="–"/>
              <a:defRPr>
                <a:solidFill>
                  <a:schemeClr val="accent3">
                    <a:lumOff val="44000"/>
                  </a:schemeClr>
                </a:solidFill>
              </a:defRPr>
            </a:lvl2pPr>
            <a:lvl3pPr>
              <a:defRPr>
                <a:solidFill>
                  <a:schemeClr val="accent3">
                    <a:lumOff val="44000"/>
                  </a:schemeClr>
                </a:solidFill>
              </a:defRPr>
            </a:lvl3pPr>
            <a:lvl4pPr>
              <a:buChar char="–"/>
              <a:defRPr>
                <a:solidFill>
                  <a:schemeClr val="accent3">
                    <a:lumOff val="44000"/>
                  </a:schemeClr>
                </a:solidFill>
              </a:defRPr>
            </a:lvl4pPr>
            <a:lvl5pPr>
              <a:buChar cha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6374" name="Slide Number"/>
          <p:cNvSpPr txBox="1">
            <a:spLocks noGrp="1"/>
          </p:cNvSpPr>
          <p:nvPr>
            <p:ph type="sldNum" sz="quarter" idx="2"/>
          </p:nvPr>
        </p:nvSpPr>
        <p:spPr>
          <a:xfrm>
            <a:off x="8176259" y="6248400"/>
            <a:ext cx="281941" cy="287087"/>
          </a:xfrm>
          <a:prstGeom prst="rect">
            <a:avLst/>
          </a:prstGeom>
        </p:spPr>
        <p:txBody>
          <a:bodyPr anchor="t"/>
          <a:lstStyle>
            <a:lvl1pPr algn="r">
              <a:spcBef>
                <a:spcPts val="800"/>
              </a:spcBef>
              <a:defRPr b="1">
                <a:solidFill>
                  <a:schemeClr val="accent3">
                    <a:lumOff val="44000"/>
                  </a:schemeClr>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402457737"/>
      </p:ext>
    </p:extLst>
  </p:cSld>
  <p:clrMapOvr>
    <a:masterClrMapping/>
  </p:clrMapOvr>
  <p:transition spd="med"/>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type="tx">
  <p:cSld name="Title and Content 0">
    <p:bg>
      <p:bgPr>
        <a:solidFill>
          <a:srgbClr val="009999"/>
        </a:solidFill>
        <a:effectLst/>
      </p:bgPr>
    </p:bg>
    <p:spTree>
      <p:nvGrpSpPr>
        <p:cNvPr id="1" name=""/>
        <p:cNvGrpSpPr/>
        <p:nvPr/>
      </p:nvGrpSpPr>
      <p:grpSpPr>
        <a:xfrm>
          <a:off x="0" y="0"/>
          <a:ext cx="0" cy="0"/>
          <a:chOff x="0" y="0"/>
          <a:chExt cx="0" cy="0"/>
        </a:xfrm>
      </p:grpSpPr>
      <p:grpSp>
        <p:nvGrpSpPr>
          <p:cNvPr id="6395" name="Group 2"/>
          <p:cNvGrpSpPr/>
          <p:nvPr/>
        </p:nvGrpSpPr>
        <p:grpSpPr>
          <a:xfrm>
            <a:off x="685799" y="117475"/>
            <a:ext cx="8456615" cy="6738938"/>
            <a:chOff x="0" y="0"/>
            <a:chExt cx="8456613" cy="6738937"/>
          </a:xfrm>
        </p:grpSpPr>
        <p:sp>
          <p:nvSpPr>
            <p:cNvPr id="6381" name="Rectangle 3"/>
            <p:cNvSpPr/>
            <p:nvPr/>
          </p:nvSpPr>
          <p:spPr>
            <a:xfrm>
              <a:off x="0" y="6511925"/>
              <a:ext cx="3505200" cy="227013"/>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6390" name="Group 4"/>
            <p:cNvGrpSpPr/>
            <p:nvPr/>
          </p:nvGrpSpPr>
          <p:grpSpPr>
            <a:xfrm>
              <a:off x="3852862" y="6629400"/>
              <a:ext cx="4332290" cy="65089"/>
              <a:chOff x="0" y="0"/>
              <a:chExt cx="4332288" cy="65088"/>
            </a:xfrm>
          </p:grpSpPr>
          <p:sp>
            <p:nvSpPr>
              <p:cNvPr id="6382" name="Oval 5"/>
              <p:cNvSpPr/>
              <p:nvPr/>
            </p:nvSpPr>
            <p:spPr>
              <a:xfrm>
                <a:off x="-1"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83" name="Oval 6"/>
              <p:cNvSpPr/>
              <p:nvPr/>
            </p:nvSpPr>
            <p:spPr>
              <a:xfrm>
                <a:off x="609600" y="-1"/>
                <a:ext cx="66676"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84" name="Oval 7"/>
              <p:cNvSpPr/>
              <p:nvPr/>
            </p:nvSpPr>
            <p:spPr>
              <a:xfrm>
                <a:off x="1219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85" name="Oval 8"/>
              <p:cNvSpPr/>
              <p:nvPr/>
            </p:nvSpPr>
            <p:spPr>
              <a:xfrm>
                <a:off x="18288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86" name="Oval 9"/>
              <p:cNvSpPr/>
              <p:nvPr/>
            </p:nvSpPr>
            <p:spPr>
              <a:xfrm>
                <a:off x="24384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87" name="Oval 10"/>
              <p:cNvSpPr/>
              <p:nvPr/>
            </p:nvSpPr>
            <p:spPr>
              <a:xfrm>
                <a:off x="30480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88" name="Oval 11"/>
              <p:cNvSpPr/>
              <p:nvPr/>
            </p:nvSpPr>
            <p:spPr>
              <a:xfrm>
                <a:off x="36576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89" name="Oval 12"/>
              <p:cNvSpPr/>
              <p:nvPr/>
            </p:nvSpPr>
            <p:spPr>
              <a:xfrm>
                <a:off x="4267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391" name="Rectangle 13"/>
            <p:cNvSpPr/>
            <p:nvPr/>
          </p:nvSpPr>
          <p:spPr>
            <a:xfrm>
              <a:off x="76199" y="644525"/>
              <a:ext cx="8380415" cy="762001"/>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92" name="Oval 14"/>
            <p:cNvSpPr/>
            <p:nvPr/>
          </p:nvSpPr>
          <p:spPr>
            <a:xfrm>
              <a:off x="119062" y="-1"/>
              <a:ext cx="66677" cy="66677"/>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93" name="Oval 15"/>
            <p:cNvSpPr/>
            <p:nvPr/>
          </p:nvSpPr>
          <p:spPr>
            <a:xfrm>
              <a:off x="119062" y="2301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394" name="Oval 16"/>
            <p:cNvSpPr/>
            <p:nvPr/>
          </p:nvSpPr>
          <p:spPr>
            <a:xfrm>
              <a:off x="119062" y="457200"/>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396" name="Title Text"/>
          <p:cNvSpPr txBox="1">
            <a:spLocks noGrp="1"/>
          </p:cNvSpPr>
          <p:nvPr>
            <p:ph type="title"/>
          </p:nvPr>
        </p:nvSpPr>
        <p:spPr>
          <a:xfrm>
            <a:off x="685800" y="609600"/>
            <a:ext cx="7772400" cy="1143000"/>
          </a:xfrm>
          <a:prstGeom prst="rect">
            <a:avLst/>
          </a:prstGeom>
        </p:spPr>
        <p:txBody>
          <a:bodyPr lIns="46037" tIns="46037" rIns="46037" bIns="46037" anchor="ctr"/>
          <a:lstStyle>
            <a:lvl1pPr algn="ctr">
              <a:defRPr>
                <a:solidFill>
                  <a:srgbClr val="CBCBCB"/>
                </a:solidFill>
              </a:defRPr>
            </a:lvl1pPr>
          </a:lstStyle>
          <a:p>
            <a:r>
              <a:t>Title Text</a:t>
            </a:r>
          </a:p>
        </p:txBody>
      </p:sp>
      <p:sp>
        <p:nvSpPr>
          <p:cNvPr id="6397" name="Body Level One…"/>
          <p:cNvSpPr txBox="1">
            <a:spLocks noGrp="1"/>
          </p:cNvSpPr>
          <p:nvPr>
            <p:ph type="body" idx="1"/>
          </p:nvPr>
        </p:nvSpPr>
        <p:spPr>
          <a:xfrm>
            <a:off x="685800" y="1981200"/>
            <a:ext cx="7772400" cy="4114800"/>
          </a:xfrm>
          <a:prstGeom prst="rect">
            <a:avLst/>
          </a:prstGeom>
        </p:spPr>
        <p:txBody>
          <a:bodyPr lIns="46037" tIns="46037" rIns="46037" bIns="46037">
            <a:normAutofit/>
          </a:bodyPr>
          <a:lstStyle>
            <a:lvl1pPr>
              <a:buChar char="•"/>
              <a:defRPr>
                <a:solidFill>
                  <a:schemeClr val="accent3">
                    <a:lumOff val="44000"/>
                  </a:schemeClr>
                </a:solidFill>
              </a:defRPr>
            </a:lvl1pPr>
            <a:lvl2pPr>
              <a:buChar char="–"/>
              <a:defRPr>
                <a:solidFill>
                  <a:schemeClr val="accent3">
                    <a:lumOff val="44000"/>
                  </a:schemeClr>
                </a:solidFill>
              </a:defRPr>
            </a:lvl2pPr>
            <a:lvl3pPr>
              <a:defRPr>
                <a:solidFill>
                  <a:schemeClr val="accent3">
                    <a:lumOff val="44000"/>
                  </a:schemeClr>
                </a:solidFill>
              </a:defRPr>
            </a:lvl3pPr>
            <a:lvl4pPr>
              <a:buChar char="–"/>
              <a:defRPr>
                <a:solidFill>
                  <a:schemeClr val="accent3">
                    <a:lumOff val="44000"/>
                  </a:schemeClr>
                </a:solidFill>
              </a:defRPr>
            </a:lvl4pPr>
            <a:lvl5pPr>
              <a:buChar cha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6398" name="Slide Number"/>
          <p:cNvSpPr txBox="1">
            <a:spLocks noGrp="1"/>
          </p:cNvSpPr>
          <p:nvPr>
            <p:ph type="sldNum" sz="quarter" idx="2"/>
          </p:nvPr>
        </p:nvSpPr>
        <p:spPr>
          <a:xfrm>
            <a:off x="8176259" y="6248400"/>
            <a:ext cx="281941" cy="287087"/>
          </a:xfrm>
          <a:prstGeom prst="rect">
            <a:avLst/>
          </a:prstGeom>
        </p:spPr>
        <p:txBody>
          <a:bodyPr anchor="t"/>
          <a:lstStyle>
            <a:lvl1pPr algn="r">
              <a:spcBef>
                <a:spcPts val="800"/>
              </a:spcBef>
              <a:defRPr b="1">
                <a:solidFill>
                  <a:schemeClr val="accent3">
                    <a:lumOff val="44000"/>
                  </a:schemeClr>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019927233"/>
      </p:ext>
    </p:extLst>
  </p:cSld>
  <p:clrMapOvr>
    <a:masterClrMapping/>
  </p:clrMapOvr>
  <p:transition spd="med"/>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tx">
  <p:cSld name="35_Section Header">
    <p:bg>
      <p:bgPr>
        <a:solidFill>
          <a:srgbClr val="0066CC"/>
        </a:solidFill>
        <a:effectLst/>
      </p:bgPr>
    </p:bg>
    <p:spTree>
      <p:nvGrpSpPr>
        <p:cNvPr id="1" name=""/>
        <p:cNvGrpSpPr/>
        <p:nvPr/>
      </p:nvGrpSpPr>
      <p:grpSpPr>
        <a:xfrm>
          <a:off x="0" y="0"/>
          <a:ext cx="0" cy="0"/>
          <a:chOff x="0" y="0"/>
          <a:chExt cx="0" cy="0"/>
        </a:xfrm>
      </p:grpSpPr>
      <p:grpSp>
        <p:nvGrpSpPr>
          <p:cNvPr id="6419" name="Group 2"/>
          <p:cNvGrpSpPr/>
          <p:nvPr/>
        </p:nvGrpSpPr>
        <p:grpSpPr>
          <a:xfrm>
            <a:off x="685799" y="117475"/>
            <a:ext cx="8456615" cy="6738938"/>
            <a:chOff x="0" y="0"/>
            <a:chExt cx="8456613" cy="6738937"/>
          </a:xfrm>
        </p:grpSpPr>
        <p:sp>
          <p:nvSpPr>
            <p:cNvPr id="6405" name="Rectangle 3"/>
            <p:cNvSpPr/>
            <p:nvPr/>
          </p:nvSpPr>
          <p:spPr>
            <a:xfrm>
              <a:off x="0" y="6511925"/>
              <a:ext cx="3505200" cy="227013"/>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6414" name="Group 4"/>
            <p:cNvGrpSpPr/>
            <p:nvPr/>
          </p:nvGrpSpPr>
          <p:grpSpPr>
            <a:xfrm>
              <a:off x="3852862" y="6629400"/>
              <a:ext cx="4332290" cy="65089"/>
              <a:chOff x="0" y="0"/>
              <a:chExt cx="4332288" cy="65088"/>
            </a:xfrm>
          </p:grpSpPr>
          <p:sp>
            <p:nvSpPr>
              <p:cNvPr id="6406" name="Oval 5"/>
              <p:cNvSpPr/>
              <p:nvPr/>
            </p:nvSpPr>
            <p:spPr>
              <a:xfrm>
                <a:off x="-1"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07" name="Oval 6"/>
              <p:cNvSpPr/>
              <p:nvPr/>
            </p:nvSpPr>
            <p:spPr>
              <a:xfrm>
                <a:off x="609600" y="-1"/>
                <a:ext cx="66676"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08" name="Oval 7"/>
              <p:cNvSpPr/>
              <p:nvPr/>
            </p:nvSpPr>
            <p:spPr>
              <a:xfrm>
                <a:off x="1219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09" name="Oval 8"/>
              <p:cNvSpPr/>
              <p:nvPr/>
            </p:nvSpPr>
            <p:spPr>
              <a:xfrm>
                <a:off x="18288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10" name="Oval 9"/>
              <p:cNvSpPr/>
              <p:nvPr/>
            </p:nvSpPr>
            <p:spPr>
              <a:xfrm>
                <a:off x="24384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11" name="Oval 10"/>
              <p:cNvSpPr/>
              <p:nvPr/>
            </p:nvSpPr>
            <p:spPr>
              <a:xfrm>
                <a:off x="30480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12" name="Oval 11"/>
              <p:cNvSpPr/>
              <p:nvPr/>
            </p:nvSpPr>
            <p:spPr>
              <a:xfrm>
                <a:off x="36576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13" name="Oval 12"/>
              <p:cNvSpPr/>
              <p:nvPr/>
            </p:nvSpPr>
            <p:spPr>
              <a:xfrm>
                <a:off x="4267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415" name="Rectangle 13"/>
            <p:cNvSpPr/>
            <p:nvPr/>
          </p:nvSpPr>
          <p:spPr>
            <a:xfrm>
              <a:off x="76199" y="644525"/>
              <a:ext cx="8380415" cy="762001"/>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16" name="Oval 14"/>
            <p:cNvSpPr/>
            <p:nvPr/>
          </p:nvSpPr>
          <p:spPr>
            <a:xfrm>
              <a:off x="119062" y="-1"/>
              <a:ext cx="66677" cy="66677"/>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17" name="Oval 15"/>
            <p:cNvSpPr/>
            <p:nvPr/>
          </p:nvSpPr>
          <p:spPr>
            <a:xfrm>
              <a:off x="119062" y="2301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18" name="Oval 16"/>
            <p:cNvSpPr/>
            <p:nvPr/>
          </p:nvSpPr>
          <p:spPr>
            <a:xfrm>
              <a:off x="119062" y="457200"/>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420"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defRPr sz="4000" b="1" cap="all">
                <a:solidFill>
                  <a:srgbClr val="CBCBCB"/>
                </a:solidFill>
              </a:defRPr>
            </a:lvl1pPr>
          </a:lstStyle>
          <a:p>
            <a:r>
              <a:t>Title Text</a:t>
            </a:r>
          </a:p>
        </p:txBody>
      </p:sp>
      <p:sp>
        <p:nvSpPr>
          <p:cNvPr id="6421" name="Body Level One…"/>
          <p:cNvSpPr txBox="1">
            <a:spLocks noGrp="1"/>
          </p:cNvSpPr>
          <p:nvPr>
            <p:ph type="body" sz="quarter" idx="1"/>
          </p:nvPr>
        </p:nvSpPr>
        <p:spPr>
          <a:xfrm>
            <a:off x="722312" y="2906713"/>
            <a:ext cx="7772401" cy="1500188"/>
          </a:xfrm>
          <a:prstGeom prst="rect">
            <a:avLst/>
          </a:prstGeom>
        </p:spPr>
        <p:txBody>
          <a:bodyPr lIns="46037" tIns="46037" rIns="46037" bIns="46037" anchor="b">
            <a:normAutofit/>
          </a:bodyPr>
          <a:lstStyle>
            <a:lvl1pPr marL="0" indent="0">
              <a:spcBef>
                <a:spcPts val="400"/>
              </a:spcBef>
              <a:buSzTx/>
              <a:buNone/>
              <a:defRPr sz="2000">
                <a:solidFill>
                  <a:schemeClr val="accent3">
                    <a:lumOff val="44000"/>
                  </a:schemeClr>
                </a:solidFill>
              </a:defRPr>
            </a:lvl1pPr>
            <a:lvl2pPr marL="0" indent="457200">
              <a:spcBef>
                <a:spcPts val="400"/>
              </a:spcBef>
              <a:buSzTx/>
              <a:buNone/>
              <a:defRPr sz="2000">
                <a:solidFill>
                  <a:schemeClr val="accent3">
                    <a:lumOff val="44000"/>
                  </a:schemeClr>
                </a:solidFill>
              </a:defRPr>
            </a:lvl2pPr>
            <a:lvl3pPr marL="0" indent="914400">
              <a:spcBef>
                <a:spcPts val="400"/>
              </a:spcBef>
              <a:buSzTx/>
              <a:buNone/>
              <a:defRPr sz="2000">
                <a:solidFill>
                  <a:schemeClr val="accent3">
                    <a:lumOff val="44000"/>
                  </a:schemeClr>
                </a:solidFill>
              </a:defRPr>
            </a:lvl3pPr>
            <a:lvl4pPr marL="0" indent="1371600">
              <a:spcBef>
                <a:spcPts val="400"/>
              </a:spcBef>
              <a:buSzTx/>
              <a:buNone/>
              <a:defRPr sz="2000">
                <a:solidFill>
                  <a:schemeClr val="accent3">
                    <a:lumOff val="44000"/>
                  </a:schemeClr>
                </a:solidFill>
              </a:defRPr>
            </a:lvl4pPr>
            <a:lvl5pPr marL="0" indent="1828800">
              <a:spcBef>
                <a:spcPts val="400"/>
              </a:spcBef>
              <a:buSzTx/>
              <a:buNone/>
              <a:defRPr sz="20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6422" name="Slide Number"/>
          <p:cNvSpPr txBox="1">
            <a:spLocks noGrp="1"/>
          </p:cNvSpPr>
          <p:nvPr>
            <p:ph type="sldNum" sz="quarter" idx="2"/>
          </p:nvPr>
        </p:nvSpPr>
        <p:spPr>
          <a:xfrm>
            <a:off x="8176259" y="6248400"/>
            <a:ext cx="281941" cy="287087"/>
          </a:xfrm>
          <a:prstGeom prst="rect">
            <a:avLst/>
          </a:prstGeom>
        </p:spPr>
        <p:txBody>
          <a:bodyPr anchor="t"/>
          <a:lstStyle>
            <a:lvl1pPr algn="r">
              <a:spcBef>
                <a:spcPts val="800"/>
              </a:spcBef>
              <a:defRPr b="1">
                <a:solidFill>
                  <a:schemeClr val="accent3">
                    <a:lumOff val="44000"/>
                  </a:schemeClr>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508900792"/>
      </p:ext>
    </p:extLst>
  </p:cSld>
  <p:clrMapOvr>
    <a:masterClrMapping/>
  </p:clrMapOvr>
  <p:transition spd="med"/>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x">
  <p:cSld name="36_Two Content">
    <p:bg>
      <p:bgPr>
        <a:solidFill>
          <a:srgbClr val="0066CC"/>
        </a:solidFill>
        <a:effectLst/>
      </p:bgPr>
    </p:bg>
    <p:spTree>
      <p:nvGrpSpPr>
        <p:cNvPr id="1" name=""/>
        <p:cNvGrpSpPr/>
        <p:nvPr/>
      </p:nvGrpSpPr>
      <p:grpSpPr>
        <a:xfrm>
          <a:off x="0" y="0"/>
          <a:ext cx="0" cy="0"/>
          <a:chOff x="0" y="0"/>
          <a:chExt cx="0" cy="0"/>
        </a:xfrm>
      </p:grpSpPr>
      <p:grpSp>
        <p:nvGrpSpPr>
          <p:cNvPr id="6443" name="Group 2"/>
          <p:cNvGrpSpPr/>
          <p:nvPr/>
        </p:nvGrpSpPr>
        <p:grpSpPr>
          <a:xfrm>
            <a:off x="685799" y="117475"/>
            <a:ext cx="8456615" cy="6738938"/>
            <a:chOff x="0" y="0"/>
            <a:chExt cx="8456613" cy="6738937"/>
          </a:xfrm>
        </p:grpSpPr>
        <p:sp>
          <p:nvSpPr>
            <p:cNvPr id="6429" name="Rectangle 3"/>
            <p:cNvSpPr/>
            <p:nvPr/>
          </p:nvSpPr>
          <p:spPr>
            <a:xfrm>
              <a:off x="0" y="6511925"/>
              <a:ext cx="3505200" cy="227013"/>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6438" name="Group 4"/>
            <p:cNvGrpSpPr/>
            <p:nvPr/>
          </p:nvGrpSpPr>
          <p:grpSpPr>
            <a:xfrm>
              <a:off x="3852862" y="6629400"/>
              <a:ext cx="4332290" cy="65089"/>
              <a:chOff x="0" y="0"/>
              <a:chExt cx="4332288" cy="65088"/>
            </a:xfrm>
          </p:grpSpPr>
          <p:sp>
            <p:nvSpPr>
              <p:cNvPr id="6430" name="Oval 5"/>
              <p:cNvSpPr/>
              <p:nvPr/>
            </p:nvSpPr>
            <p:spPr>
              <a:xfrm>
                <a:off x="-1"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31" name="Oval 6"/>
              <p:cNvSpPr/>
              <p:nvPr/>
            </p:nvSpPr>
            <p:spPr>
              <a:xfrm>
                <a:off x="609600" y="-1"/>
                <a:ext cx="66676"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32" name="Oval 7"/>
              <p:cNvSpPr/>
              <p:nvPr/>
            </p:nvSpPr>
            <p:spPr>
              <a:xfrm>
                <a:off x="1219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33" name="Oval 8"/>
              <p:cNvSpPr/>
              <p:nvPr/>
            </p:nvSpPr>
            <p:spPr>
              <a:xfrm>
                <a:off x="18288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34" name="Oval 9"/>
              <p:cNvSpPr/>
              <p:nvPr/>
            </p:nvSpPr>
            <p:spPr>
              <a:xfrm>
                <a:off x="24384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35" name="Oval 10"/>
              <p:cNvSpPr/>
              <p:nvPr/>
            </p:nvSpPr>
            <p:spPr>
              <a:xfrm>
                <a:off x="30480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36" name="Oval 11"/>
              <p:cNvSpPr/>
              <p:nvPr/>
            </p:nvSpPr>
            <p:spPr>
              <a:xfrm>
                <a:off x="36576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37" name="Oval 12"/>
              <p:cNvSpPr/>
              <p:nvPr/>
            </p:nvSpPr>
            <p:spPr>
              <a:xfrm>
                <a:off x="4267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439" name="Rectangle 13"/>
            <p:cNvSpPr/>
            <p:nvPr/>
          </p:nvSpPr>
          <p:spPr>
            <a:xfrm>
              <a:off x="76199" y="644525"/>
              <a:ext cx="8380415" cy="762001"/>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40" name="Oval 14"/>
            <p:cNvSpPr/>
            <p:nvPr/>
          </p:nvSpPr>
          <p:spPr>
            <a:xfrm>
              <a:off x="119062" y="-1"/>
              <a:ext cx="66677" cy="66677"/>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41" name="Oval 15"/>
            <p:cNvSpPr/>
            <p:nvPr/>
          </p:nvSpPr>
          <p:spPr>
            <a:xfrm>
              <a:off x="119062" y="2301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42" name="Oval 16"/>
            <p:cNvSpPr/>
            <p:nvPr/>
          </p:nvSpPr>
          <p:spPr>
            <a:xfrm>
              <a:off x="119062" y="457200"/>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444" name="Title Text"/>
          <p:cNvSpPr txBox="1">
            <a:spLocks noGrp="1"/>
          </p:cNvSpPr>
          <p:nvPr>
            <p:ph type="title"/>
          </p:nvPr>
        </p:nvSpPr>
        <p:spPr>
          <a:xfrm>
            <a:off x="685800" y="609600"/>
            <a:ext cx="7772400" cy="1143000"/>
          </a:xfrm>
          <a:prstGeom prst="rect">
            <a:avLst/>
          </a:prstGeom>
        </p:spPr>
        <p:txBody>
          <a:bodyPr lIns="46037" tIns="46037" rIns="46037" bIns="46037" anchor="ctr"/>
          <a:lstStyle>
            <a:lvl1pPr algn="ctr">
              <a:defRPr>
                <a:solidFill>
                  <a:srgbClr val="CBCBCB"/>
                </a:solidFill>
              </a:defRPr>
            </a:lvl1pPr>
          </a:lstStyle>
          <a:p>
            <a:r>
              <a:t>Title Text</a:t>
            </a:r>
          </a:p>
        </p:txBody>
      </p:sp>
      <p:sp>
        <p:nvSpPr>
          <p:cNvPr id="6445" name="Body Level One…"/>
          <p:cNvSpPr txBox="1">
            <a:spLocks noGrp="1"/>
          </p:cNvSpPr>
          <p:nvPr>
            <p:ph type="body" sz="half" idx="1"/>
          </p:nvPr>
        </p:nvSpPr>
        <p:spPr>
          <a:xfrm>
            <a:off x="685800" y="1981200"/>
            <a:ext cx="3810000" cy="4114800"/>
          </a:xfrm>
          <a:prstGeom prst="rect">
            <a:avLst/>
          </a:prstGeom>
        </p:spPr>
        <p:txBody>
          <a:bodyPr lIns="46037" tIns="46037" rIns="46037" bIns="46037">
            <a:normAutofit/>
          </a:bodyPr>
          <a:lstStyle>
            <a:lvl1pPr>
              <a:spcBef>
                <a:spcPts val="600"/>
              </a:spcBef>
              <a:buChar char="•"/>
              <a:defRPr sz="2800">
                <a:solidFill>
                  <a:schemeClr val="accent3">
                    <a:lumOff val="44000"/>
                  </a:schemeClr>
                </a:solidFill>
              </a:defRPr>
            </a:lvl1pPr>
            <a:lvl2pPr marL="790575" indent="-333375">
              <a:spcBef>
                <a:spcPts val="600"/>
              </a:spcBef>
              <a:buChar char="–"/>
              <a:defRPr sz="2800">
                <a:solidFill>
                  <a:schemeClr val="accent3">
                    <a:lumOff val="44000"/>
                  </a:schemeClr>
                </a:solidFill>
              </a:defRPr>
            </a:lvl2pPr>
            <a:lvl3pPr marL="1234439" indent="-320039">
              <a:spcBef>
                <a:spcPts val="600"/>
              </a:spcBef>
              <a:defRPr sz="2800">
                <a:solidFill>
                  <a:schemeClr val="accent3">
                    <a:lumOff val="44000"/>
                  </a:schemeClr>
                </a:solidFill>
              </a:defRPr>
            </a:lvl3pPr>
            <a:lvl4pPr marL="1727200" indent="-355600">
              <a:spcBef>
                <a:spcPts val="600"/>
              </a:spcBef>
              <a:buChar char="–"/>
              <a:defRPr sz="2800">
                <a:solidFill>
                  <a:schemeClr val="accent3">
                    <a:lumOff val="44000"/>
                  </a:schemeClr>
                </a:solidFill>
              </a:defRPr>
            </a:lvl4pPr>
            <a:lvl5pPr marL="2184400" indent="-355600">
              <a:spcBef>
                <a:spcPts val="600"/>
              </a:spcBef>
              <a:buChar char="•"/>
              <a:defRPr sz="28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6446" name="Slide Number"/>
          <p:cNvSpPr txBox="1">
            <a:spLocks noGrp="1"/>
          </p:cNvSpPr>
          <p:nvPr>
            <p:ph type="sldNum" sz="quarter" idx="2"/>
          </p:nvPr>
        </p:nvSpPr>
        <p:spPr>
          <a:xfrm>
            <a:off x="8176259" y="6248400"/>
            <a:ext cx="281941" cy="287087"/>
          </a:xfrm>
          <a:prstGeom prst="rect">
            <a:avLst/>
          </a:prstGeom>
        </p:spPr>
        <p:txBody>
          <a:bodyPr anchor="t"/>
          <a:lstStyle>
            <a:lvl1pPr algn="r">
              <a:spcBef>
                <a:spcPts val="800"/>
              </a:spcBef>
              <a:defRPr b="1">
                <a:solidFill>
                  <a:schemeClr val="accent3">
                    <a:lumOff val="44000"/>
                  </a:schemeClr>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296457077"/>
      </p:ext>
    </p:extLst>
  </p:cSld>
  <p:clrMapOvr>
    <a:masterClrMapping/>
  </p:clrMapOvr>
  <p:transition spd="med"/>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type="tx">
  <p:cSld name="36_Comparison">
    <p:bg>
      <p:bgPr>
        <a:solidFill>
          <a:srgbClr val="0066CC"/>
        </a:solidFill>
        <a:effectLst/>
      </p:bgPr>
    </p:bg>
    <p:spTree>
      <p:nvGrpSpPr>
        <p:cNvPr id="1" name=""/>
        <p:cNvGrpSpPr/>
        <p:nvPr/>
      </p:nvGrpSpPr>
      <p:grpSpPr>
        <a:xfrm>
          <a:off x="0" y="0"/>
          <a:ext cx="0" cy="0"/>
          <a:chOff x="0" y="0"/>
          <a:chExt cx="0" cy="0"/>
        </a:xfrm>
      </p:grpSpPr>
      <p:grpSp>
        <p:nvGrpSpPr>
          <p:cNvPr id="6467" name="Group 2"/>
          <p:cNvGrpSpPr/>
          <p:nvPr/>
        </p:nvGrpSpPr>
        <p:grpSpPr>
          <a:xfrm>
            <a:off x="685799" y="117475"/>
            <a:ext cx="8456615" cy="6738938"/>
            <a:chOff x="0" y="0"/>
            <a:chExt cx="8456613" cy="6738937"/>
          </a:xfrm>
        </p:grpSpPr>
        <p:sp>
          <p:nvSpPr>
            <p:cNvPr id="6453" name="Rectangle 3"/>
            <p:cNvSpPr/>
            <p:nvPr/>
          </p:nvSpPr>
          <p:spPr>
            <a:xfrm>
              <a:off x="0" y="6511925"/>
              <a:ext cx="3505200" cy="227013"/>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6462" name="Group 4"/>
            <p:cNvGrpSpPr/>
            <p:nvPr/>
          </p:nvGrpSpPr>
          <p:grpSpPr>
            <a:xfrm>
              <a:off x="3852862" y="6629400"/>
              <a:ext cx="4332290" cy="65089"/>
              <a:chOff x="0" y="0"/>
              <a:chExt cx="4332288" cy="65088"/>
            </a:xfrm>
          </p:grpSpPr>
          <p:sp>
            <p:nvSpPr>
              <p:cNvPr id="6454" name="Oval 5"/>
              <p:cNvSpPr/>
              <p:nvPr/>
            </p:nvSpPr>
            <p:spPr>
              <a:xfrm>
                <a:off x="-1"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55" name="Oval 6"/>
              <p:cNvSpPr/>
              <p:nvPr/>
            </p:nvSpPr>
            <p:spPr>
              <a:xfrm>
                <a:off x="609600" y="-1"/>
                <a:ext cx="66676"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56" name="Oval 7"/>
              <p:cNvSpPr/>
              <p:nvPr/>
            </p:nvSpPr>
            <p:spPr>
              <a:xfrm>
                <a:off x="1219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57" name="Oval 8"/>
              <p:cNvSpPr/>
              <p:nvPr/>
            </p:nvSpPr>
            <p:spPr>
              <a:xfrm>
                <a:off x="18288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58" name="Oval 9"/>
              <p:cNvSpPr/>
              <p:nvPr/>
            </p:nvSpPr>
            <p:spPr>
              <a:xfrm>
                <a:off x="24384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59" name="Oval 10"/>
              <p:cNvSpPr/>
              <p:nvPr/>
            </p:nvSpPr>
            <p:spPr>
              <a:xfrm>
                <a:off x="30480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60" name="Oval 11"/>
              <p:cNvSpPr/>
              <p:nvPr/>
            </p:nvSpPr>
            <p:spPr>
              <a:xfrm>
                <a:off x="36576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61" name="Oval 12"/>
              <p:cNvSpPr/>
              <p:nvPr/>
            </p:nvSpPr>
            <p:spPr>
              <a:xfrm>
                <a:off x="4267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463" name="Rectangle 13"/>
            <p:cNvSpPr/>
            <p:nvPr/>
          </p:nvSpPr>
          <p:spPr>
            <a:xfrm>
              <a:off x="76199" y="644525"/>
              <a:ext cx="8380415" cy="762001"/>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64" name="Oval 14"/>
            <p:cNvSpPr/>
            <p:nvPr/>
          </p:nvSpPr>
          <p:spPr>
            <a:xfrm>
              <a:off x="119062" y="-1"/>
              <a:ext cx="66677" cy="66677"/>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65" name="Oval 15"/>
            <p:cNvSpPr/>
            <p:nvPr/>
          </p:nvSpPr>
          <p:spPr>
            <a:xfrm>
              <a:off x="119062" y="2301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66" name="Oval 16"/>
            <p:cNvSpPr/>
            <p:nvPr/>
          </p:nvSpPr>
          <p:spPr>
            <a:xfrm>
              <a:off x="119062" y="457200"/>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468" name="Title Text"/>
          <p:cNvSpPr txBox="1">
            <a:spLocks noGrp="1"/>
          </p:cNvSpPr>
          <p:nvPr>
            <p:ph type="title"/>
          </p:nvPr>
        </p:nvSpPr>
        <p:spPr>
          <a:xfrm>
            <a:off x="457200" y="274638"/>
            <a:ext cx="8229600" cy="1143001"/>
          </a:xfrm>
          <a:prstGeom prst="rect">
            <a:avLst/>
          </a:prstGeom>
        </p:spPr>
        <p:txBody>
          <a:bodyPr lIns="46037" tIns="46037" rIns="46037" bIns="46037" anchor="ctr"/>
          <a:lstStyle>
            <a:lvl1pPr algn="ctr">
              <a:defRPr>
                <a:solidFill>
                  <a:srgbClr val="CBCBCB"/>
                </a:solidFill>
              </a:defRPr>
            </a:lvl1pPr>
          </a:lstStyle>
          <a:p>
            <a:r>
              <a:t>Title Text</a:t>
            </a:r>
          </a:p>
        </p:txBody>
      </p:sp>
      <p:sp>
        <p:nvSpPr>
          <p:cNvPr id="6469" name="Body Level One…"/>
          <p:cNvSpPr txBox="1">
            <a:spLocks noGrp="1"/>
          </p:cNvSpPr>
          <p:nvPr>
            <p:ph type="body" sz="quarter" idx="1"/>
          </p:nvPr>
        </p:nvSpPr>
        <p:spPr>
          <a:xfrm>
            <a:off x="457200" y="1535112"/>
            <a:ext cx="4040188" cy="639763"/>
          </a:xfrm>
          <a:prstGeom prst="rect">
            <a:avLst/>
          </a:prstGeom>
        </p:spPr>
        <p:txBody>
          <a:bodyPr lIns="46037" tIns="46037" rIns="46037" bIns="46037" anchor="b">
            <a:normAutofit/>
          </a:bodyPr>
          <a:lstStyle>
            <a:lvl1pPr marL="0" indent="0">
              <a:spcBef>
                <a:spcPts val="500"/>
              </a:spcBef>
              <a:buSzTx/>
              <a:buNone/>
              <a:defRPr sz="2400" b="1">
                <a:solidFill>
                  <a:schemeClr val="accent3">
                    <a:lumOff val="44000"/>
                  </a:schemeClr>
                </a:solidFill>
              </a:defRPr>
            </a:lvl1pPr>
            <a:lvl2pPr marL="0" indent="457200">
              <a:spcBef>
                <a:spcPts val="500"/>
              </a:spcBef>
              <a:buSzTx/>
              <a:buNone/>
              <a:defRPr sz="2400" b="1">
                <a:solidFill>
                  <a:schemeClr val="accent3">
                    <a:lumOff val="44000"/>
                  </a:schemeClr>
                </a:solidFill>
              </a:defRPr>
            </a:lvl2pPr>
            <a:lvl3pPr marL="0" indent="914400">
              <a:spcBef>
                <a:spcPts val="500"/>
              </a:spcBef>
              <a:buSzTx/>
              <a:buNone/>
              <a:defRPr sz="2400" b="1">
                <a:solidFill>
                  <a:schemeClr val="accent3">
                    <a:lumOff val="44000"/>
                  </a:schemeClr>
                </a:solidFill>
              </a:defRPr>
            </a:lvl3pPr>
            <a:lvl4pPr marL="0" indent="1371600">
              <a:spcBef>
                <a:spcPts val="500"/>
              </a:spcBef>
              <a:buSzTx/>
              <a:buNone/>
              <a:defRPr sz="2400" b="1">
                <a:solidFill>
                  <a:schemeClr val="accent3">
                    <a:lumOff val="44000"/>
                  </a:schemeClr>
                </a:solidFill>
              </a:defRPr>
            </a:lvl4pPr>
            <a:lvl5pPr marL="0" indent="1828800">
              <a:spcBef>
                <a:spcPts val="500"/>
              </a:spcBef>
              <a:buSzTx/>
              <a:buNone/>
              <a:defRPr sz="2400" b="1">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6470" name="Text Placeholder 4"/>
          <p:cNvSpPr>
            <a:spLocks noGrp="1"/>
          </p:cNvSpPr>
          <p:nvPr>
            <p:ph type="body" sz="quarter" idx="21"/>
          </p:nvPr>
        </p:nvSpPr>
        <p:spPr>
          <a:xfrm>
            <a:off x="4645025" y="1535112"/>
            <a:ext cx="4041775" cy="639763"/>
          </a:xfrm>
          <a:prstGeom prst="rect">
            <a:avLst/>
          </a:prstGeom>
        </p:spPr>
        <p:txBody>
          <a:bodyPr lIns="46037" tIns="46037" rIns="46037" bIns="46037" anchor="b">
            <a:normAutofit/>
          </a:bodyPr>
          <a:lstStyle/>
          <a:p>
            <a:pPr marL="0" indent="0">
              <a:spcBef>
                <a:spcPts val="500"/>
              </a:spcBef>
              <a:buSzTx/>
              <a:buNone/>
              <a:defRPr sz="2400" b="1">
                <a:solidFill>
                  <a:schemeClr val="accent3">
                    <a:lumOff val="44000"/>
                  </a:schemeClr>
                </a:solidFill>
              </a:defRPr>
            </a:pPr>
            <a:endParaRPr/>
          </a:p>
        </p:txBody>
      </p:sp>
      <p:sp>
        <p:nvSpPr>
          <p:cNvPr id="6471" name="Slide Number"/>
          <p:cNvSpPr txBox="1">
            <a:spLocks noGrp="1"/>
          </p:cNvSpPr>
          <p:nvPr>
            <p:ph type="sldNum" sz="quarter" idx="2"/>
          </p:nvPr>
        </p:nvSpPr>
        <p:spPr>
          <a:xfrm>
            <a:off x="8176259" y="6248400"/>
            <a:ext cx="281941" cy="287087"/>
          </a:xfrm>
          <a:prstGeom prst="rect">
            <a:avLst/>
          </a:prstGeom>
        </p:spPr>
        <p:txBody>
          <a:bodyPr anchor="t"/>
          <a:lstStyle>
            <a:lvl1pPr algn="r">
              <a:spcBef>
                <a:spcPts val="800"/>
              </a:spcBef>
              <a:defRPr b="1">
                <a:solidFill>
                  <a:schemeClr val="accent3">
                    <a:lumOff val="44000"/>
                  </a:schemeClr>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117493774"/>
      </p:ext>
    </p:extLst>
  </p:cSld>
  <p:clrMapOvr>
    <a:masterClrMapping/>
  </p:clrMapOvr>
  <p:transition spd="med"/>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tx">
  <p:cSld name="36_Title Only">
    <p:bg>
      <p:bgPr>
        <a:solidFill>
          <a:srgbClr val="0066CC"/>
        </a:solidFill>
        <a:effectLst/>
      </p:bgPr>
    </p:bg>
    <p:spTree>
      <p:nvGrpSpPr>
        <p:cNvPr id="1" name=""/>
        <p:cNvGrpSpPr/>
        <p:nvPr/>
      </p:nvGrpSpPr>
      <p:grpSpPr>
        <a:xfrm>
          <a:off x="0" y="0"/>
          <a:ext cx="0" cy="0"/>
          <a:chOff x="0" y="0"/>
          <a:chExt cx="0" cy="0"/>
        </a:xfrm>
      </p:grpSpPr>
      <p:grpSp>
        <p:nvGrpSpPr>
          <p:cNvPr id="6492" name="Group 2"/>
          <p:cNvGrpSpPr/>
          <p:nvPr/>
        </p:nvGrpSpPr>
        <p:grpSpPr>
          <a:xfrm>
            <a:off x="685799" y="117475"/>
            <a:ext cx="8456615" cy="6738938"/>
            <a:chOff x="0" y="0"/>
            <a:chExt cx="8456613" cy="6738937"/>
          </a:xfrm>
        </p:grpSpPr>
        <p:sp>
          <p:nvSpPr>
            <p:cNvPr id="6478" name="Rectangle 3"/>
            <p:cNvSpPr/>
            <p:nvPr/>
          </p:nvSpPr>
          <p:spPr>
            <a:xfrm>
              <a:off x="0" y="6511925"/>
              <a:ext cx="3505200" cy="227013"/>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6487" name="Group 4"/>
            <p:cNvGrpSpPr/>
            <p:nvPr/>
          </p:nvGrpSpPr>
          <p:grpSpPr>
            <a:xfrm>
              <a:off x="3852862" y="6629400"/>
              <a:ext cx="4332290" cy="65089"/>
              <a:chOff x="0" y="0"/>
              <a:chExt cx="4332288" cy="65088"/>
            </a:xfrm>
          </p:grpSpPr>
          <p:sp>
            <p:nvSpPr>
              <p:cNvPr id="6479" name="Oval 5"/>
              <p:cNvSpPr/>
              <p:nvPr/>
            </p:nvSpPr>
            <p:spPr>
              <a:xfrm>
                <a:off x="-1"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80" name="Oval 6"/>
              <p:cNvSpPr/>
              <p:nvPr/>
            </p:nvSpPr>
            <p:spPr>
              <a:xfrm>
                <a:off x="609600" y="-1"/>
                <a:ext cx="66676"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81" name="Oval 7"/>
              <p:cNvSpPr/>
              <p:nvPr/>
            </p:nvSpPr>
            <p:spPr>
              <a:xfrm>
                <a:off x="1219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82" name="Oval 8"/>
              <p:cNvSpPr/>
              <p:nvPr/>
            </p:nvSpPr>
            <p:spPr>
              <a:xfrm>
                <a:off x="18288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83" name="Oval 9"/>
              <p:cNvSpPr/>
              <p:nvPr/>
            </p:nvSpPr>
            <p:spPr>
              <a:xfrm>
                <a:off x="24384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84" name="Oval 10"/>
              <p:cNvSpPr/>
              <p:nvPr/>
            </p:nvSpPr>
            <p:spPr>
              <a:xfrm>
                <a:off x="30480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85" name="Oval 11"/>
              <p:cNvSpPr/>
              <p:nvPr/>
            </p:nvSpPr>
            <p:spPr>
              <a:xfrm>
                <a:off x="36576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86" name="Oval 12"/>
              <p:cNvSpPr/>
              <p:nvPr/>
            </p:nvSpPr>
            <p:spPr>
              <a:xfrm>
                <a:off x="4267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488" name="Rectangle 13"/>
            <p:cNvSpPr/>
            <p:nvPr/>
          </p:nvSpPr>
          <p:spPr>
            <a:xfrm>
              <a:off x="76199" y="644525"/>
              <a:ext cx="8380415" cy="762001"/>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89" name="Oval 14"/>
            <p:cNvSpPr/>
            <p:nvPr/>
          </p:nvSpPr>
          <p:spPr>
            <a:xfrm>
              <a:off x="119062" y="-1"/>
              <a:ext cx="66677" cy="66677"/>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90" name="Oval 15"/>
            <p:cNvSpPr/>
            <p:nvPr/>
          </p:nvSpPr>
          <p:spPr>
            <a:xfrm>
              <a:off x="119062" y="2301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491" name="Oval 16"/>
            <p:cNvSpPr/>
            <p:nvPr/>
          </p:nvSpPr>
          <p:spPr>
            <a:xfrm>
              <a:off x="119062" y="457200"/>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493" name="Title Text"/>
          <p:cNvSpPr txBox="1">
            <a:spLocks noGrp="1"/>
          </p:cNvSpPr>
          <p:nvPr>
            <p:ph type="title"/>
          </p:nvPr>
        </p:nvSpPr>
        <p:spPr>
          <a:xfrm>
            <a:off x="685800" y="609600"/>
            <a:ext cx="7772400" cy="1143000"/>
          </a:xfrm>
          <a:prstGeom prst="rect">
            <a:avLst/>
          </a:prstGeom>
        </p:spPr>
        <p:txBody>
          <a:bodyPr lIns="46037" tIns="46037" rIns="46037" bIns="46037" anchor="ctr"/>
          <a:lstStyle>
            <a:lvl1pPr algn="ctr">
              <a:defRPr>
                <a:solidFill>
                  <a:srgbClr val="CBCBCB"/>
                </a:solidFill>
              </a:defRPr>
            </a:lvl1pPr>
          </a:lstStyle>
          <a:p>
            <a:r>
              <a:t>Title Text</a:t>
            </a:r>
          </a:p>
        </p:txBody>
      </p:sp>
      <p:sp>
        <p:nvSpPr>
          <p:cNvPr id="6494" name="Slide Number"/>
          <p:cNvSpPr txBox="1">
            <a:spLocks noGrp="1"/>
          </p:cNvSpPr>
          <p:nvPr>
            <p:ph type="sldNum" sz="quarter" idx="2"/>
          </p:nvPr>
        </p:nvSpPr>
        <p:spPr>
          <a:xfrm>
            <a:off x="8176259" y="6248400"/>
            <a:ext cx="281941" cy="287087"/>
          </a:xfrm>
          <a:prstGeom prst="rect">
            <a:avLst/>
          </a:prstGeom>
        </p:spPr>
        <p:txBody>
          <a:bodyPr anchor="t"/>
          <a:lstStyle>
            <a:lvl1pPr algn="r">
              <a:spcBef>
                <a:spcPts val="800"/>
              </a:spcBef>
              <a:defRPr b="1">
                <a:solidFill>
                  <a:schemeClr val="accent3">
                    <a:lumOff val="44000"/>
                  </a:schemeClr>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6080555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2F575AA-67E5-6442-96E7-AD775CE6C8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CD64EF-6D2E-4E4E-BF05-0358EAEB86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E15728-BA04-ED46-B7BE-6D40F2271590}"/>
              </a:ext>
            </a:extLst>
          </p:cNvPr>
          <p:cNvSpPr>
            <a:spLocks noGrp="1" noChangeArrowheads="1"/>
          </p:cNvSpPr>
          <p:nvPr>
            <p:ph type="sldNum" sz="quarter" idx="12"/>
          </p:nvPr>
        </p:nvSpPr>
        <p:spPr>
          <a:ln/>
        </p:spPr>
        <p:txBody>
          <a:bodyPr/>
          <a:lstStyle>
            <a:lvl1pPr>
              <a:defRPr/>
            </a:lvl1pPr>
          </a:lstStyle>
          <a:p>
            <a:fld id="{260EBA97-7B18-E94B-9AEC-A474A3902A7D}" type="slidenum">
              <a:rPr lang="en-US" altLang="en-US"/>
              <a:pPr/>
              <a:t>‹#›</a:t>
            </a:fld>
            <a:endParaRPr lang="en-US" altLang="en-US"/>
          </a:p>
        </p:txBody>
      </p:sp>
    </p:spTree>
    <p:extLst>
      <p:ext uri="{BB962C8B-B14F-4D97-AF65-F5344CB8AC3E}">
        <p14:creationId xmlns:p14="http://schemas.microsoft.com/office/powerpoint/2010/main" val="2354556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5D4584D7-CB25-0242-B961-1457030ED8A9}" type="slidenum">
              <a:rPr lang="en-US"/>
              <a:pPr>
                <a:defRPr/>
              </a:pPr>
              <a:t>‹#›</a:t>
            </a:fld>
            <a:endParaRPr lang="en-US"/>
          </a:p>
        </p:txBody>
      </p:sp>
    </p:spTree>
    <p:extLst>
      <p:ext uri="{BB962C8B-B14F-4D97-AF65-F5344CB8AC3E}">
        <p14:creationId xmlns:p14="http://schemas.microsoft.com/office/powerpoint/2010/main" val="407887547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x">
  <p:cSld name="41_Blank">
    <p:bg>
      <p:bgPr>
        <a:solidFill>
          <a:srgbClr val="0066CC"/>
        </a:solidFill>
        <a:effectLst/>
      </p:bgPr>
    </p:bg>
    <p:spTree>
      <p:nvGrpSpPr>
        <p:cNvPr id="1" name=""/>
        <p:cNvGrpSpPr/>
        <p:nvPr/>
      </p:nvGrpSpPr>
      <p:grpSpPr>
        <a:xfrm>
          <a:off x="0" y="0"/>
          <a:ext cx="0" cy="0"/>
          <a:chOff x="0" y="0"/>
          <a:chExt cx="0" cy="0"/>
        </a:xfrm>
      </p:grpSpPr>
      <p:grpSp>
        <p:nvGrpSpPr>
          <p:cNvPr id="6515" name="Group 2"/>
          <p:cNvGrpSpPr/>
          <p:nvPr/>
        </p:nvGrpSpPr>
        <p:grpSpPr>
          <a:xfrm>
            <a:off x="685799" y="117475"/>
            <a:ext cx="8456615" cy="6738938"/>
            <a:chOff x="0" y="0"/>
            <a:chExt cx="8456613" cy="6738937"/>
          </a:xfrm>
        </p:grpSpPr>
        <p:sp>
          <p:nvSpPr>
            <p:cNvPr id="6501" name="Rectangle 3"/>
            <p:cNvSpPr/>
            <p:nvPr/>
          </p:nvSpPr>
          <p:spPr>
            <a:xfrm>
              <a:off x="0" y="6511925"/>
              <a:ext cx="3505200" cy="227013"/>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6510" name="Group 4"/>
            <p:cNvGrpSpPr/>
            <p:nvPr/>
          </p:nvGrpSpPr>
          <p:grpSpPr>
            <a:xfrm>
              <a:off x="3852862" y="6629400"/>
              <a:ext cx="4332290" cy="65089"/>
              <a:chOff x="0" y="0"/>
              <a:chExt cx="4332288" cy="65088"/>
            </a:xfrm>
          </p:grpSpPr>
          <p:sp>
            <p:nvSpPr>
              <p:cNvPr id="6502" name="Oval 5"/>
              <p:cNvSpPr/>
              <p:nvPr/>
            </p:nvSpPr>
            <p:spPr>
              <a:xfrm>
                <a:off x="-1"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03" name="Oval 6"/>
              <p:cNvSpPr/>
              <p:nvPr/>
            </p:nvSpPr>
            <p:spPr>
              <a:xfrm>
                <a:off x="609600" y="-1"/>
                <a:ext cx="66676"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04" name="Oval 7"/>
              <p:cNvSpPr/>
              <p:nvPr/>
            </p:nvSpPr>
            <p:spPr>
              <a:xfrm>
                <a:off x="1219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05" name="Oval 8"/>
              <p:cNvSpPr/>
              <p:nvPr/>
            </p:nvSpPr>
            <p:spPr>
              <a:xfrm>
                <a:off x="18288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06" name="Oval 9"/>
              <p:cNvSpPr/>
              <p:nvPr/>
            </p:nvSpPr>
            <p:spPr>
              <a:xfrm>
                <a:off x="24384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07" name="Oval 10"/>
              <p:cNvSpPr/>
              <p:nvPr/>
            </p:nvSpPr>
            <p:spPr>
              <a:xfrm>
                <a:off x="30480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08" name="Oval 11"/>
              <p:cNvSpPr/>
              <p:nvPr/>
            </p:nvSpPr>
            <p:spPr>
              <a:xfrm>
                <a:off x="36576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09" name="Oval 12"/>
              <p:cNvSpPr/>
              <p:nvPr/>
            </p:nvSpPr>
            <p:spPr>
              <a:xfrm>
                <a:off x="4267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511" name="Rectangle 13"/>
            <p:cNvSpPr/>
            <p:nvPr/>
          </p:nvSpPr>
          <p:spPr>
            <a:xfrm>
              <a:off x="76199" y="644525"/>
              <a:ext cx="8380415" cy="762001"/>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12" name="Oval 14"/>
            <p:cNvSpPr/>
            <p:nvPr/>
          </p:nvSpPr>
          <p:spPr>
            <a:xfrm>
              <a:off x="119062" y="-1"/>
              <a:ext cx="66677" cy="66677"/>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13" name="Oval 15"/>
            <p:cNvSpPr/>
            <p:nvPr/>
          </p:nvSpPr>
          <p:spPr>
            <a:xfrm>
              <a:off x="119062" y="2301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14" name="Oval 16"/>
            <p:cNvSpPr/>
            <p:nvPr/>
          </p:nvSpPr>
          <p:spPr>
            <a:xfrm>
              <a:off x="119062" y="457200"/>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516" name="Slide Number"/>
          <p:cNvSpPr txBox="1">
            <a:spLocks noGrp="1"/>
          </p:cNvSpPr>
          <p:nvPr>
            <p:ph type="sldNum" sz="quarter" idx="2"/>
          </p:nvPr>
        </p:nvSpPr>
        <p:spPr>
          <a:xfrm>
            <a:off x="8176259" y="6248400"/>
            <a:ext cx="281941" cy="287087"/>
          </a:xfrm>
          <a:prstGeom prst="rect">
            <a:avLst/>
          </a:prstGeom>
        </p:spPr>
        <p:txBody>
          <a:bodyPr anchor="t"/>
          <a:lstStyle>
            <a:lvl1pPr algn="r">
              <a:spcBef>
                <a:spcPts val="800"/>
              </a:spcBef>
              <a:defRPr b="1">
                <a:solidFill>
                  <a:schemeClr val="accent3">
                    <a:lumOff val="44000"/>
                  </a:schemeClr>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68272459"/>
      </p:ext>
    </p:extLst>
  </p:cSld>
  <p:clrMapOvr>
    <a:masterClrMapping/>
  </p:clrMapOvr>
  <p:transition spd="med"/>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tx">
  <p:cSld name="36_Content with Caption">
    <p:bg>
      <p:bgPr>
        <a:solidFill>
          <a:srgbClr val="0066CC"/>
        </a:solidFill>
        <a:effectLst/>
      </p:bgPr>
    </p:bg>
    <p:spTree>
      <p:nvGrpSpPr>
        <p:cNvPr id="1" name=""/>
        <p:cNvGrpSpPr/>
        <p:nvPr/>
      </p:nvGrpSpPr>
      <p:grpSpPr>
        <a:xfrm>
          <a:off x="0" y="0"/>
          <a:ext cx="0" cy="0"/>
          <a:chOff x="0" y="0"/>
          <a:chExt cx="0" cy="0"/>
        </a:xfrm>
      </p:grpSpPr>
      <p:grpSp>
        <p:nvGrpSpPr>
          <p:cNvPr id="6537" name="Group 2"/>
          <p:cNvGrpSpPr/>
          <p:nvPr/>
        </p:nvGrpSpPr>
        <p:grpSpPr>
          <a:xfrm>
            <a:off x="685799" y="117475"/>
            <a:ext cx="8456615" cy="6738938"/>
            <a:chOff x="0" y="0"/>
            <a:chExt cx="8456613" cy="6738937"/>
          </a:xfrm>
        </p:grpSpPr>
        <p:sp>
          <p:nvSpPr>
            <p:cNvPr id="6523" name="Rectangle 3"/>
            <p:cNvSpPr/>
            <p:nvPr/>
          </p:nvSpPr>
          <p:spPr>
            <a:xfrm>
              <a:off x="0" y="6511925"/>
              <a:ext cx="3505200" cy="227013"/>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6532" name="Group 4"/>
            <p:cNvGrpSpPr/>
            <p:nvPr/>
          </p:nvGrpSpPr>
          <p:grpSpPr>
            <a:xfrm>
              <a:off x="3852862" y="6629400"/>
              <a:ext cx="4332290" cy="65089"/>
              <a:chOff x="0" y="0"/>
              <a:chExt cx="4332288" cy="65088"/>
            </a:xfrm>
          </p:grpSpPr>
          <p:sp>
            <p:nvSpPr>
              <p:cNvPr id="6524" name="Oval 5"/>
              <p:cNvSpPr/>
              <p:nvPr/>
            </p:nvSpPr>
            <p:spPr>
              <a:xfrm>
                <a:off x="-1"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25" name="Oval 6"/>
              <p:cNvSpPr/>
              <p:nvPr/>
            </p:nvSpPr>
            <p:spPr>
              <a:xfrm>
                <a:off x="609600" y="-1"/>
                <a:ext cx="66676"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26" name="Oval 7"/>
              <p:cNvSpPr/>
              <p:nvPr/>
            </p:nvSpPr>
            <p:spPr>
              <a:xfrm>
                <a:off x="1219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27" name="Oval 8"/>
              <p:cNvSpPr/>
              <p:nvPr/>
            </p:nvSpPr>
            <p:spPr>
              <a:xfrm>
                <a:off x="18288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28" name="Oval 9"/>
              <p:cNvSpPr/>
              <p:nvPr/>
            </p:nvSpPr>
            <p:spPr>
              <a:xfrm>
                <a:off x="24384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29" name="Oval 10"/>
              <p:cNvSpPr/>
              <p:nvPr/>
            </p:nvSpPr>
            <p:spPr>
              <a:xfrm>
                <a:off x="30480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30" name="Oval 11"/>
              <p:cNvSpPr/>
              <p:nvPr/>
            </p:nvSpPr>
            <p:spPr>
              <a:xfrm>
                <a:off x="36576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31" name="Oval 12"/>
              <p:cNvSpPr/>
              <p:nvPr/>
            </p:nvSpPr>
            <p:spPr>
              <a:xfrm>
                <a:off x="4267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533" name="Rectangle 13"/>
            <p:cNvSpPr/>
            <p:nvPr/>
          </p:nvSpPr>
          <p:spPr>
            <a:xfrm>
              <a:off x="76199" y="644525"/>
              <a:ext cx="8380415" cy="762001"/>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34" name="Oval 14"/>
            <p:cNvSpPr/>
            <p:nvPr/>
          </p:nvSpPr>
          <p:spPr>
            <a:xfrm>
              <a:off x="119062" y="-1"/>
              <a:ext cx="66677" cy="66677"/>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35" name="Oval 15"/>
            <p:cNvSpPr/>
            <p:nvPr/>
          </p:nvSpPr>
          <p:spPr>
            <a:xfrm>
              <a:off x="119062" y="2301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36" name="Oval 16"/>
            <p:cNvSpPr/>
            <p:nvPr/>
          </p:nvSpPr>
          <p:spPr>
            <a:xfrm>
              <a:off x="119062" y="457200"/>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538" name="Title Text"/>
          <p:cNvSpPr txBox="1">
            <a:spLocks noGrp="1"/>
          </p:cNvSpPr>
          <p:nvPr>
            <p:ph type="title"/>
          </p:nvPr>
        </p:nvSpPr>
        <p:spPr>
          <a:xfrm>
            <a:off x="457200" y="273050"/>
            <a:ext cx="3008314" cy="1162050"/>
          </a:xfrm>
          <a:prstGeom prst="rect">
            <a:avLst/>
          </a:prstGeom>
        </p:spPr>
        <p:txBody>
          <a:bodyPr lIns="46037" tIns="46037" rIns="46037" bIns="46037"/>
          <a:lstStyle>
            <a:lvl1pPr>
              <a:defRPr sz="2000" b="1">
                <a:solidFill>
                  <a:srgbClr val="CBCBCB"/>
                </a:solidFill>
              </a:defRPr>
            </a:lvl1pPr>
          </a:lstStyle>
          <a:p>
            <a:r>
              <a:t>Title Text</a:t>
            </a:r>
          </a:p>
        </p:txBody>
      </p:sp>
      <p:sp>
        <p:nvSpPr>
          <p:cNvPr id="6539" name="Body Level One…"/>
          <p:cNvSpPr txBox="1">
            <a:spLocks noGrp="1"/>
          </p:cNvSpPr>
          <p:nvPr>
            <p:ph type="body" idx="1"/>
          </p:nvPr>
        </p:nvSpPr>
        <p:spPr>
          <a:xfrm>
            <a:off x="3575050" y="273050"/>
            <a:ext cx="5111750" cy="5853113"/>
          </a:xfrm>
          <a:prstGeom prst="rect">
            <a:avLst/>
          </a:prstGeom>
        </p:spPr>
        <p:txBody>
          <a:bodyPr lIns="46037" tIns="46037" rIns="46037" bIns="46037">
            <a:normAutofit/>
          </a:bodyPr>
          <a:lstStyle>
            <a:lvl1pPr>
              <a:buChar char="•"/>
              <a:defRPr>
                <a:solidFill>
                  <a:schemeClr val="accent3">
                    <a:lumOff val="44000"/>
                  </a:schemeClr>
                </a:solidFill>
              </a:defRPr>
            </a:lvl1pPr>
            <a:lvl2pPr>
              <a:buChar char="–"/>
              <a:defRPr>
                <a:solidFill>
                  <a:schemeClr val="accent3">
                    <a:lumOff val="44000"/>
                  </a:schemeClr>
                </a:solidFill>
              </a:defRPr>
            </a:lvl2pPr>
            <a:lvl3pPr>
              <a:defRPr>
                <a:solidFill>
                  <a:schemeClr val="accent3">
                    <a:lumOff val="44000"/>
                  </a:schemeClr>
                </a:solidFill>
              </a:defRPr>
            </a:lvl3pPr>
            <a:lvl4pPr>
              <a:buChar char="–"/>
              <a:defRPr>
                <a:solidFill>
                  <a:schemeClr val="accent3">
                    <a:lumOff val="44000"/>
                  </a:schemeClr>
                </a:solidFill>
              </a:defRPr>
            </a:lvl4pPr>
            <a:lvl5pPr>
              <a:buChar cha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6540" name="Text Placeholder 3"/>
          <p:cNvSpPr>
            <a:spLocks noGrp="1"/>
          </p:cNvSpPr>
          <p:nvPr>
            <p:ph type="body" sz="half" idx="21"/>
          </p:nvPr>
        </p:nvSpPr>
        <p:spPr>
          <a:xfrm>
            <a:off x="457199" y="1435100"/>
            <a:ext cx="3008315" cy="4691063"/>
          </a:xfrm>
          <a:prstGeom prst="rect">
            <a:avLst/>
          </a:prstGeom>
        </p:spPr>
        <p:txBody>
          <a:bodyPr lIns="46037" tIns="46037" rIns="46037" bIns="46037">
            <a:normAutofit/>
          </a:bodyPr>
          <a:lstStyle/>
          <a:p>
            <a:pPr marL="0" indent="0">
              <a:spcBef>
                <a:spcPts val="300"/>
              </a:spcBef>
              <a:buSzTx/>
              <a:buNone/>
              <a:defRPr sz="1400">
                <a:solidFill>
                  <a:schemeClr val="accent3">
                    <a:lumOff val="44000"/>
                  </a:schemeClr>
                </a:solidFill>
              </a:defRPr>
            </a:pPr>
            <a:endParaRPr/>
          </a:p>
        </p:txBody>
      </p:sp>
      <p:sp>
        <p:nvSpPr>
          <p:cNvPr id="6541" name="Slide Number"/>
          <p:cNvSpPr txBox="1">
            <a:spLocks noGrp="1"/>
          </p:cNvSpPr>
          <p:nvPr>
            <p:ph type="sldNum" sz="quarter" idx="2"/>
          </p:nvPr>
        </p:nvSpPr>
        <p:spPr>
          <a:xfrm>
            <a:off x="8176259" y="6248400"/>
            <a:ext cx="281941" cy="287087"/>
          </a:xfrm>
          <a:prstGeom prst="rect">
            <a:avLst/>
          </a:prstGeom>
        </p:spPr>
        <p:txBody>
          <a:bodyPr anchor="t"/>
          <a:lstStyle>
            <a:lvl1pPr algn="r">
              <a:spcBef>
                <a:spcPts val="800"/>
              </a:spcBef>
              <a:defRPr b="1">
                <a:solidFill>
                  <a:schemeClr val="accent3">
                    <a:lumOff val="44000"/>
                  </a:schemeClr>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326166501"/>
      </p:ext>
    </p:extLst>
  </p:cSld>
  <p:clrMapOvr>
    <a:masterClrMapping/>
  </p:clrMapOvr>
  <p:transition spd="med"/>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tx">
  <p:cSld name="36_Picture with Caption">
    <p:bg>
      <p:bgPr>
        <a:solidFill>
          <a:srgbClr val="0066CC"/>
        </a:solidFill>
        <a:effectLst/>
      </p:bgPr>
    </p:bg>
    <p:spTree>
      <p:nvGrpSpPr>
        <p:cNvPr id="1" name=""/>
        <p:cNvGrpSpPr/>
        <p:nvPr/>
      </p:nvGrpSpPr>
      <p:grpSpPr>
        <a:xfrm>
          <a:off x="0" y="0"/>
          <a:ext cx="0" cy="0"/>
          <a:chOff x="0" y="0"/>
          <a:chExt cx="0" cy="0"/>
        </a:xfrm>
      </p:grpSpPr>
      <p:grpSp>
        <p:nvGrpSpPr>
          <p:cNvPr id="6562" name="Group 2"/>
          <p:cNvGrpSpPr/>
          <p:nvPr/>
        </p:nvGrpSpPr>
        <p:grpSpPr>
          <a:xfrm>
            <a:off x="685799" y="117475"/>
            <a:ext cx="8456615" cy="6738938"/>
            <a:chOff x="0" y="0"/>
            <a:chExt cx="8456613" cy="6738937"/>
          </a:xfrm>
        </p:grpSpPr>
        <p:sp>
          <p:nvSpPr>
            <p:cNvPr id="6548" name="Rectangle 3"/>
            <p:cNvSpPr/>
            <p:nvPr/>
          </p:nvSpPr>
          <p:spPr>
            <a:xfrm>
              <a:off x="0" y="6511925"/>
              <a:ext cx="3505200" cy="227013"/>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nvGrpSpPr>
            <p:cNvPr id="6557" name="Group 4"/>
            <p:cNvGrpSpPr/>
            <p:nvPr/>
          </p:nvGrpSpPr>
          <p:grpSpPr>
            <a:xfrm>
              <a:off x="3852862" y="6629400"/>
              <a:ext cx="4332290" cy="65089"/>
              <a:chOff x="0" y="0"/>
              <a:chExt cx="4332288" cy="65088"/>
            </a:xfrm>
          </p:grpSpPr>
          <p:sp>
            <p:nvSpPr>
              <p:cNvPr id="6549" name="Oval 5"/>
              <p:cNvSpPr/>
              <p:nvPr/>
            </p:nvSpPr>
            <p:spPr>
              <a:xfrm>
                <a:off x="-1"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50" name="Oval 6"/>
              <p:cNvSpPr/>
              <p:nvPr/>
            </p:nvSpPr>
            <p:spPr>
              <a:xfrm>
                <a:off x="609600" y="-1"/>
                <a:ext cx="66676"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51" name="Oval 7"/>
              <p:cNvSpPr/>
              <p:nvPr/>
            </p:nvSpPr>
            <p:spPr>
              <a:xfrm>
                <a:off x="1219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52" name="Oval 8"/>
              <p:cNvSpPr/>
              <p:nvPr/>
            </p:nvSpPr>
            <p:spPr>
              <a:xfrm>
                <a:off x="18288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53" name="Oval 9"/>
              <p:cNvSpPr/>
              <p:nvPr/>
            </p:nvSpPr>
            <p:spPr>
              <a:xfrm>
                <a:off x="24384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54" name="Oval 10"/>
              <p:cNvSpPr/>
              <p:nvPr/>
            </p:nvSpPr>
            <p:spPr>
              <a:xfrm>
                <a:off x="30480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55" name="Oval 11"/>
              <p:cNvSpPr/>
              <p:nvPr/>
            </p:nvSpPr>
            <p:spPr>
              <a:xfrm>
                <a:off x="3657600" y="-1"/>
                <a:ext cx="66677"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56" name="Oval 12"/>
              <p:cNvSpPr/>
              <p:nvPr/>
            </p:nvSpPr>
            <p:spPr>
              <a:xfrm>
                <a:off x="4267200" y="-1"/>
                <a:ext cx="65089" cy="65090"/>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558" name="Rectangle 13"/>
            <p:cNvSpPr/>
            <p:nvPr/>
          </p:nvSpPr>
          <p:spPr>
            <a:xfrm>
              <a:off x="76199" y="644525"/>
              <a:ext cx="8380415" cy="762001"/>
            </a:xfrm>
            <a:prstGeom prst="rect">
              <a:avLst/>
            </a:prstGeom>
            <a:solidFill>
              <a:srgbClr val="330099"/>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59" name="Oval 14"/>
            <p:cNvSpPr/>
            <p:nvPr/>
          </p:nvSpPr>
          <p:spPr>
            <a:xfrm>
              <a:off x="119062" y="-1"/>
              <a:ext cx="66677" cy="66677"/>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60" name="Oval 15"/>
            <p:cNvSpPr/>
            <p:nvPr/>
          </p:nvSpPr>
          <p:spPr>
            <a:xfrm>
              <a:off x="119062" y="230187"/>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sp>
          <p:nvSpPr>
            <p:cNvPr id="6561" name="Oval 16"/>
            <p:cNvSpPr/>
            <p:nvPr/>
          </p:nvSpPr>
          <p:spPr>
            <a:xfrm>
              <a:off x="119062" y="457200"/>
              <a:ext cx="66677" cy="65089"/>
            </a:xfrm>
            <a:prstGeom prst="ellipse">
              <a:avLst/>
            </a:prstGeom>
            <a:solidFill>
              <a:srgbClr val="CBCBCB"/>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latin typeface="Arial"/>
                  <a:ea typeface="Arial"/>
                  <a:cs typeface="Arial"/>
                  <a:sym typeface="Arial"/>
                </a:defRPr>
              </a:pPr>
              <a:endParaRPr/>
            </a:p>
          </p:txBody>
        </p:sp>
      </p:grpSp>
      <p:sp>
        <p:nvSpPr>
          <p:cNvPr id="6563" name="Title Text"/>
          <p:cNvSpPr txBox="1">
            <a:spLocks noGrp="1"/>
          </p:cNvSpPr>
          <p:nvPr>
            <p:ph type="title"/>
          </p:nvPr>
        </p:nvSpPr>
        <p:spPr>
          <a:xfrm>
            <a:off x="1792288" y="4800600"/>
            <a:ext cx="5486401" cy="566738"/>
          </a:xfrm>
          <a:prstGeom prst="rect">
            <a:avLst/>
          </a:prstGeom>
        </p:spPr>
        <p:txBody>
          <a:bodyPr lIns="46037" tIns="46037" rIns="46037" bIns="46037"/>
          <a:lstStyle>
            <a:lvl1pPr>
              <a:defRPr sz="2000" b="1">
                <a:solidFill>
                  <a:srgbClr val="CBCBCB"/>
                </a:solidFill>
              </a:defRPr>
            </a:lvl1pPr>
          </a:lstStyle>
          <a:p>
            <a:r>
              <a:t>Title Text</a:t>
            </a:r>
          </a:p>
        </p:txBody>
      </p:sp>
      <p:sp>
        <p:nvSpPr>
          <p:cNvPr id="656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6565" name="Body Level One…"/>
          <p:cNvSpPr txBox="1">
            <a:spLocks noGrp="1"/>
          </p:cNvSpPr>
          <p:nvPr>
            <p:ph type="body" sz="quarter" idx="1"/>
          </p:nvPr>
        </p:nvSpPr>
        <p:spPr>
          <a:xfrm>
            <a:off x="1792288" y="5367337"/>
            <a:ext cx="5486401" cy="804863"/>
          </a:xfrm>
          <a:prstGeom prst="rect">
            <a:avLst/>
          </a:prstGeom>
        </p:spPr>
        <p:txBody>
          <a:bodyPr lIns="46037" tIns="46037" rIns="46037" bIns="46037">
            <a:normAutofit/>
          </a:bodyPr>
          <a:lstStyle>
            <a:lvl1pPr marL="0" indent="0">
              <a:spcBef>
                <a:spcPts val="300"/>
              </a:spcBef>
              <a:buSzTx/>
              <a:buNone/>
              <a:defRPr sz="1400">
                <a:solidFill>
                  <a:schemeClr val="accent3">
                    <a:lumOff val="44000"/>
                  </a:schemeClr>
                </a:solidFill>
              </a:defRPr>
            </a:lvl1pPr>
            <a:lvl2pPr marL="0" indent="457200">
              <a:spcBef>
                <a:spcPts val="300"/>
              </a:spcBef>
              <a:buSzTx/>
              <a:buNone/>
              <a:defRPr sz="1400">
                <a:solidFill>
                  <a:schemeClr val="accent3">
                    <a:lumOff val="44000"/>
                  </a:schemeClr>
                </a:solidFill>
              </a:defRPr>
            </a:lvl2pPr>
            <a:lvl3pPr marL="0" indent="914400">
              <a:spcBef>
                <a:spcPts val="300"/>
              </a:spcBef>
              <a:buSzTx/>
              <a:buNone/>
              <a:defRPr sz="1400">
                <a:solidFill>
                  <a:schemeClr val="accent3">
                    <a:lumOff val="44000"/>
                  </a:schemeClr>
                </a:solidFill>
              </a:defRPr>
            </a:lvl3pPr>
            <a:lvl4pPr marL="0" indent="1371600">
              <a:spcBef>
                <a:spcPts val="300"/>
              </a:spcBef>
              <a:buSzTx/>
              <a:buNone/>
              <a:defRPr sz="1400">
                <a:solidFill>
                  <a:schemeClr val="accent3">
                    <a:lumOff val="44000"/>
                  </a:schemeClr>
                </a:solidFill>
              </a:defRPr>
            </a:lvl4pPr>
            <a:lvl5pPr marL="0" indent="1828800">
              <a:spcBef>
                <a:spcPts val="300"/>
              </a:spcBef>
              <a:buSzTx/>
              <a:buNone/>
              <a:defRPr sz="14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6566" name="Slide Number"/>
          <p:cNvSpPr txBox="1">
            <a:spLocks noGrp="1"/>
          </p:cNvSpPr>
          <p:nvPr>
            <p:ph type="sldNum" sz="quarter" idx="2"/>
          </p:nvPr>
        </p:nvSpPr>
        <p:spPr>
          <a:xfrm>
            <a:off x="8176259" y="6248400"/>
            <a:ext cx="281941" cy="287087"/>
          </a:xfrm>
          <a:prstGeom prst="rect">
            <a:avLst/>
          </a:prstGeom>
        </p:spPr>
        <p:txBody>
          <a:bodyPr anchor="t"/>
          <a:lstStyle>
            <a:lvl1pPr algn="r">
              <a:spcBef>
                <a:spcPts val="800"/>
              </a:spcBef>
              <a:defRPr b="1">
                <a:solidFill>
                  <a:schemeClr val="accent3">
                    <a:lumOff val="44000"/>
                  </a:schemeClr>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782745674"/>
      </p:ext>
    </p:extLst>
  </p:cSld>
  <p:clrMapOvr>
    <a:masterClrMapping/>
  </p:clrMapOvr>
  <p:transition spd="med"/>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x">
  <p:cSld name="41_Title and Content">
    <p:bg>
      <p:bgPr>
        <a:solidFill>
          <a:srgbClr val="000066"/>
        </a:solidFill>
        <a:effectLst/>
      </p:bgPr>
    </p:bg>
    <p:spTree>
      <p:nvGrpSpPr>
        <p:cNvPr id="1" name=""/>
        <p:cNvGrpSpPr/>
        <p:nvPr/>
      </p:nvGrpSpPr>
      <p:grpSpPr>
        <a:xfrm>
          <a:off x="0" y="0"/>
          <a:ext cx="0" cy="0"/>
          <a:chOff x="0" y="0"/>
          <a:chExt cx="0" cy="0"/>
        </a:xfrm>
      </p:grpSpPr>
      <p:sp>
        <p:nvSpPr>
          <p:cNvPr id="6573" name="Line 6"/>
          <p:cNvSpPr/>
          <p:nvPr/>
        </p:nvSpPr>
        <p:spPr>
          <a:xfrm>
            <a:off x="266700" y="6172200"/>
            <a:ext cx="8610600" cy="0"/>
          </a:xfrm>
          <a:prstGeom prst="line">
            <a:avLst/>
          </a:prstGeom>
          <a:ln w="12700">
            <a:solidFill>
              <a:schemeClr val="accent3">
                <a:lumOff val="44000"/>
              </a:schemeClr>
            </a:solidFill>
          </a:ln>
        </p:spPr>
        <p:txBody>
          <a:bodyPr lIns="45719" rIns="45719"/>
          <a:lstStyle/>
          <a:p>
            <a:endParaRPr/>
          </a:p>
        </p:txBody>
      </p:sp>
      <p:sp>
        <p:nvSpPr>
          <p:cNvPr id="6574" name="Line 7"/>
          <p:cNvSpPr/>
          <p:nvPr/>
        </p:nvSpPr>
        <p:spPr>
          <a:xfrm>
            <a:off x="228600" y="304800"/>
            <a:ext cx="8610600" cy="0"/>
          </a:xfrm>
          <a:prstGeom prst="line">
            <a:avLst/>
          </a:prstGeom>
          <a:ln w="76200">
            <a:solidFill>
              <a:schemeClr val="accent3">
                <a:lumOff val="44000"/>
              </a:schemeClr>
            </a:solidFill>
          </a:ln>
        </p:spPr>
        <p:txBody>
          <a:bodyPr lIns="45719" rIns="45719"/>
          <a:lstStyle/>
          <a:p>
            <a:endParaRPr/>
          </a:p>
        </p:txBody>
      </p:sp>
      <p:grpSp>
        <p:nvGrpSpPr>
          <p:cNvPr id="6588" name="Group 8"/>
          <p:cNvGrpSpPr/>
          <p:nvPr/>
        </p:nvGrpSpPr>
        <p:grpSpPr>
          <a:xfrm>
            <a:off x="228600" y="457199"/>
            <a:ext cx="1246188" cy="1371601"/>
            <a:chOff x="0" y="0"/>
            <a:chExt cx="1246187" cy="1371600"/>
          </a:xfrm>
        </p:grpSpPr>
        <p:sp>
          <p:nvSpPr>
            <p:cNvPr id="6575" name="Rectangle 9"/>
            <p:cNvSpPr/>
            <p:nvPr/>
          </p:nvSpPr>
          <p:spPr>
            <a:xfrm>
              <a:off x="706437" y="0"/>
              <a:ext cx="44451" cy="847725"/>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76" name="Rectangle 10"/>
            <p:cNvSpPr/>
            <p:nvPr/>
          </p:nvSpPr>
          <p:spPr>
            <a:xfrm>
              <a:off x="606425" y="0"/>
              <a:ext cx="44451" cy="7461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77" name="Rectangle 11"/>
            <p:cNvSpPr/>
            <p:nvPr/>
          </p:nvSpPr>
          <p:spPr>
            <a:xfrm>
              <a:off x="504825" y="-1"/>
              <a:ext cx="44451" cy="63658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78" name="Rectangle 12"/>
            <p:cNvSpPr/>
            <p:nvPr/>
          </p:nvSpPr>
          <p:spPr>
            <a:xfrm>
              <a:off x="403225" y="0"/>
              <a:ext cx="44451" cy="5302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79" name="Rectangle 13"/>
            <p:cNvSpPr/>
            <p:nvPr/>
          </p:nvSpPr>
          <p:spPr>
            <a:xfrm>
              <a:off x="303212" y="-1"/>
              <a:ext cx="44451" cy="4270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80" name="Rectangle 14"/>
            <p:cNvSpPr/>
            <p:nvPr/>
          </p:nvSpPr>
          <p:spPr>
            <a:xfrm>
              <a:off x="201612" y="-1"/>
              <a:ext cx="44451" cy="3127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81" name="Rectangle 15"/>
            <p:cNvSpPr/>
            <p:nvPr/>
          </p:nvSpPr>
          <p:spPr>
            <a:xfrm>
              <a:off x="100012" y="0"/>
              <a:ext cx="46038" cy="21590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82" name="Rectangle 16"/>
            <p:cNvSpPr/>
            <p:nvPr/>
          </p:nvSpPr>
          <p:spPr>
            <a:xfrm>
              <a:off x="0" y="0"/>
              <a:ext cx="44451" cy="10795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83" name="Rectangle 17"/>
            <p:cNvSpPr/>
            <p:nvPr/>
          </p:nvSpPr>
          <p:spPr>
            <a:xfrm>
              <a:off x="808037" y="-1"/>
              <a:ext cx="41276" cy="95091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84" name="Rectangle 18"/>
            <p:cNvSpPr/>
            <p:nvPr/>
          </p:nvSpPr>
          <p:spPr>
            <a:xfrm>
              <a:off x="906462" y="-1"/>
              <a:ext cx="41276" cy="105886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85" name="Rectangle 19"/>
            <p:cNvSpPr/>
            <p:nvPr/>
          </p:nvSpPr>
          <p:spPr>
            <a:xfrm>
              <a:off x="1003300" y="-1"/>
              <a:ext cx="42863" cy="1160464"/>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86" name="Rectangle 20"/>
            <p:cNvSpPr/>
            <p:nvPr/>
          </p:nvSpPr>
          <p:spPr>
            <a:xfrm>
              <a:off x="1103312" y="0"/>
              <a:ext cx="44451" cy="12700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587" name="Rectangle 21"/>
            <p:cNvSpPr/>
            <p:nvPr/>
          </p:nvSpPr>
          <p:spPr>
            <a:xfrm>
              <a:off x="1203325" y="0"/>
              <a:ext cx="42863" cy="13716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grpSp>
      <p:sp>
        <p:nvSpPr>
          <p:cNvPr id="6589" name="Title Text"/>
          <p:cNvSpPr txBox="1">
            <a:spLocks noGrp="1"/>
          </p:cNvSpPr>
          <p:nvPr>
            <p:ph type="title"/>
          </p:nvPr>
        </p:nvSpPr>
        <p:spPr>
          <a:xfrm>
            <a:off x="1676400" y="457200"/>
            <a:ext cx="7010400" cy="1295400"/>
          </a:xfrm>
          <a:prstGeom prst="rect">
            <a:avLst/>
          </a:prstGeom>
        </p:spPr>
        <p:txBody>
          <a:bodyPr anchor="ctr"/>
          <a:lstStyle>
            <a:lvl1pPr>
              <a:defRPr sz="3900">
                <a:solidFill>
                  <a:schemeClr val="accent3">
                    <a:lumOff val="44000"/>
                  </a:schemeClr>
                </a:solidFill>
                <a:latin typeface="Arial"/>
                <a:ea typeface="Arial"/>
                <a:cs typeface="Arial"/>
                <a:sym typeface="Arial"/>
              </a:defRPr>
            </a:lvl1pPr>
          </a:lstStyle>
          <a:p>
            <a:r>
              <a:t>Title Text</a:t>
            </a:r>
          </a:p>
        </p:txBody>
      </p:sp>
      <p:sp>
        <p:nvSpPr>
          <p:cNvPr id="6590" name="Body Level One…"/>
          <p:cNvSpPr txBox="1">
            <a:spLocks noGrp="1"/>
          </p:cNvSpPr>
          <p:nvPr>
            <p:ph type="body" idx="1"/>
          </p:nvPr>
        </p:nvSpPr>
        <p:spPr>
          <a:xfrm>
            <a:off x="1676400" y="1981200"/>
            <a:ext cx="7010400" cy="4114800"/>
          </a:xfrm>
          <a:prstGeom prst="rect">
            <a:avLst/>
          </a:prstGeom>
        </p:spPr>
        <p:txBody>
          <a:bodyPr>
            <a:normAutofit/>
          </a:bodyPr>
          <a:lstStyle>
            <a:lvl1pPr>
              <a:spcBef>
                <a:spcPts val="600"/>
              </a:spcBef>
              <a:buClr>
                <a:srgbClr val="0078F0"/>
              </a:buClr>
              <a:buSzPct val="85000"/>
              <a:buChar char="□"/>
              <a:defRPr sz="2800">
                <a:solidFill>
                  <a:schemeClr val="accent3">
                    <a:lumOff val="44000"/>
                  </a:schemeClr>
                </a:solidFill>
                <a:latin typeface="Arial"/>
                <a:ea typeface="Arial"/>
                <a:cs typeface="Arial"/>
                <a:sym typeface="Arial"/>
              </a:defRPr>
            </a:lvl1pPr>
            <a:lvl2pPr marL="777239" indent="-320039">
              <a:spcBef>
                <a:spcPts val="600"/>
              </a:spcBef>
              <a:buClr>
                <a:srgbClr val="0078F0"/>
              </a:buClr>
              <a:buSzPct val="70000"/>
              <a:buChar char="■"/>
              <a:defRPr sz="2800">
                <a:solidFill>
                  <a:schemeClr val="accent3">
                    <a:lumOff val="44000"/>
                  </a:schemeClr>
                </a:solidFill>
                <a:latin typeface="Arial"/>
                <a:ea typeface="Arial"/>
                <a:cs typeface="Arial"/>
                <a:sym typeface="Arial"/>
              </a:defRPr>
            </a:lvl2pPr>
            <a:lvl3pPr marL="1205345" indent="-290945">
              <a:spcBef>
                <a:spcPts val="600"/>
              </a:spcBef>
              <a:buClr>
                <a:srgbClr val="0078F0"/>
              </a:buClr>
              <a:buSzPct val="70000"/>
              <a:buChar char="p"/>
              <a:defRPr sz="2800">
                <a:solidFill>
                  <a:schemeClr val="accent3">
                    <a:lumOff val="44000"/>
                  </a:schemeClr>
                </a:solidFill>
                <a:latin typeface="Arial"/>
                <a:ea typeface="Arial"/>
                <a:cs typeface="Arial"/>
                <a:sym typeface="Arial"/>
              </a:defRPr>
            </a:lvl3pPr>
            <a:lvl4pPr marL="1691639" indent="-320039">
              <a:spcBef>
                <a:spcPts val="600"/>
              </a:spcBef>
              <a:buClr>
                <a:srgbClr val="0078F0"/>
              </a:buClr>
              <a:buSzPct val="70000"/>
              <a:buChar char="■"/>
              <a:defRPr sz="2800">
                <a:solidFill>
                  <a:schemeClr val="accent3">
                    <a:lumOff val="44000"/>
                  </a:schemeClr>
                </a:solidFill>
                <a:latin typeface="Arial"/>
                <a:ea typeface="Arial"/>
                <a:cs typeface="Arial"/>
                <a:sym typeface="Arial"/>
              </a:defRPr>
            </a:lvl4pPr>
            <a:lvl5pPr marL="2148839" indent="-320039">
              <a:spcBef>
                <a:spcPts val="600"/>
              </a:spcBef>
              <a:buClr>
                <a:srgbClr val="0078F0"/>
              </a:buClr>
              <a:buSzPct val="70000"/>
              <a:buChar char="□"/>
              <a:defRPr sz="28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591" name="Slide Number"/>
          <p:cNvSpPr txBox="1">
            <a:spLocks noGrp="1"/>
          </p:cNvSpPr>
          <p:nvPr>
            <p:ph type="sldNum" sz="quarter" idx="2"/>
          </p:nvPr>
        </p:nvSpPr>
        <p:spPr>
          <a:xfrm>
            <a:off x="8413144" y="6248400"/>
            <a:ext cx="273657" cy="264255"/>
          </a:xfrm>
          <a:prstGeom prst="rect">
            <a:avLst/>
          </a:prstGeom>
        </p:spPr>
        <p:txBody>
          <a:bodyPr anchor="t"/>
          <a:lstStyle>
            <a:lvl1pPr algn="r">
              <a:defRPr sz="12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3538815539"/>
      </p:ext>
    </p:extLst>
  </p:cSld>
  <p:clrMapOvr>
    <a:masterClrMapping/>
  </p:clrMapOvr>
  <p:transition spd="med"/>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tx">
  <p:cSld name="36_Section Header">
    <p:bg>
      <p:bgPr>
        <a:solidFill>
          <a:srgbClr val="000066"/>
        </a:solidFill>
        <a:effectLst/>
      </p:bgPr>
    </p:bg>
    <p:spTree>
      <p:nvGrpSpPr>
        <p:cNvPr id="1" name=""/>
        <p:cNvGrpSpPr/>
        <p:nvPr/>
      </p:nvGrpSpPr>
      <p:grpSpPr>
        <a:xfrm>
          <a:off x="0" y="0"/>
          <a:ext cx="0" cy="0"/>
          <a:chOff x="0" y="0"/>
          <a:chExt cx="0" cy="0"/>
        </a:xfrm>
      </p:grpSpPr>
      <p:sp>
        <p:nvSpPr>
          <p:cNvPr id="6598" name="Line 6"/>
          <p:cNvSpPr/>
          <p:nvPr/>
        </p:nvSpPr>
        <p:spPr>
          <a:xfrm>
            <a:off x="266700" y="6172200"/>
            <a:ext cx="8610600" cy="0"/>
          </a:xfrm>
          <a:prstGeom prst="line">
            <a:avLst/>
          </a:prstGeom>
          <a:ln w="12700">
            <a:solidFill>
              <a:schemeClr val="accent3">
                <a:lumOff val="44000"/>
              </a:schemeClr>
            </a:solidFill>
          </a:ln>
        </p:spPr>
        <p:txBody>
          <a:bodyPr lIns="45719" rIns="45719"/>
          <a:lstStyle/>
          <a:p>
            <a:endParaRPr/>
          </a:p>
        </p:txBody>
      </p:sp>
      <p:sp>
        <p:nvSpPr>
          <p:cNvPr id="6599" name="Line 7"/>
          <p:cNvSpPr/>
          <p:nvPr/>
        </p:nvSpPr>
        <p:spPr>
          <a:xfrm>
            <a:off x="228600" y="304800"/>
            <a:ext cx="8610600" cy="0"/>
          </a:xfrm>
          <a:prstGeom prst="line">
            <a:avLst/>
          </a:prstGeom>
          <a:ln w="76200">
            <a:solidFill>
              <a:schemeClr val="accent3">
                <a:lumOff val="44000"/>
              </a:schemeClr>
            </a:solidFill>
          </a:ln>
        </p:spPr>
        <p:txBody>
          <a:bodyPr lIns="45719" rIns="45719"/>
          <a:lstStyle/>
          <a:p>
            <a:endParaRPr/>
          </a:p>
        </p:txBody>
      </p:sp>
      <p:grpSp>
        <p:nvGrpSpPr>
          <p:cNvPr id="6613" name="Group 8"/>
          <p:cNvGrpSpPr/>
          <p:nvPr/>
        </p:nvGrpSpPr>
        <p:grpSpPr>
          <a:xfrm>
            <a:off x="228600" y="457199"/>
            <a:ext cx="1246188" cy="1371601"/>
            <a:chOff x="0" y="0"/>
            <a:chExt cx="1246187" cy="1371600"/>
          </a:xfrm>
        </p:grpSpPr>
        <p:sp>
          <p:nvSpPr>
            <p:cNvPr id="6600" name="Rectangle 9"/>
            <p:cNvSpPr/>
            <p:nvPr/>
          </p:nvSpPr>
          <p:spPr>
            <a:xfrm>
              <a:off x="706437" y="0"/>
              <a:ext cx="44451" cy="847725"/>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01" name="Rectangle 10"/>
            <p:cNvSpPr/>
            <p:nvPr/>
          </p:nvSpPr>
          <p:spPr>
            <a:xfrm>
              <a:off x="606425" y="0"/>
              <a:ext cx="44451" cy="7461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02" name="Rectangle 11"/>
            <p:cNvSpPr/>
            <p:nvPr/>
          </p:nvSpPr>
          <p:spPr>
            <a:xfrm>
              <a:off x="504825" y="-1"/>
              <a:ext cx="44451" cy="63658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03" name="Rectangle 12"/>
            <p:cNvSpPr/>
            <p:nvPr/>
          </p:nvSpPr>
          <p:spPr>
            <a:xfrm>
              <a:off x="403225" y="0"/>
              <a:ext cx="44451" cy="5302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04" name="Rectangle 13"/>
            <p:cNvSpPr/>
            <p:nvPr/>
          </p:nvSpPr>
          <p:spPr>
            <a:xfrm>
              <a:off x="303212" y="-1"/>
              <a:ext cx="44451" cy="4270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05" name="Rectangle 14"/>
            <p:cNvSpPr/>
            <p:nvPr/>
          </p:nvSpPr>
          <p:spPr>
            <a:xfrm>
              <a:off x="201612" y="-1"/>
              <a:ext cx="44451" cy="3127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06" name="Rectangle 15"/>
            <p:cNvSpPr/>
            <p:nvPr/>
          </p:nvSpPr>
          <p:spPr>
            <a:xfrm>
              <a:off x="100012" y="0"/>
              <a:ext cx="46038" cy="21590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07" name="Rectangle 16"/>
            <p:cNvSpPr/>
            <p:nvPr/>
          </p:nvSpPr>
          <p:spPr>
            <a:xfrm>
              <a:off x="0" y="0"/>
              <a:ext cx="44451" cy="10795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08" name="Rectangle 17"/>
            <p:cNvSpPr/>
            <p:nvPr/>
          </p:nvSpPr>
          <p:spPr>
            <a:xfrm>
              <a:off x="808037" y="-1"/>
              <a:ext cx="41276" cy="95091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09" name="Rectangle 18"/>
            <p:cNvSpPr/>
            <p:nvPr/>
          </p:nvSpPr>
          <p:spPr>
            <a:xfrm>
              <a:off x="906462" y="-1"/>
              <a:ext cx="41276" cy="105886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10" name="Rectangle 19"/>
            <p:cNvSpPr/>
            <p:nvPr/>
          </p:nvSpPr>
          <p:spPr>
            <a:xfrm>
              <a:off x="1003300" y="-1"/>
              <a:ext cx="42863" cy="1160464"/>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11" name="Rectangle 20"/>
            <p:cNvSpPr/>
            <p:nvPr/>
          </p:nvSpPr>
          <p:spPr>
            <a:xfrm>
              <a:off x="1103312" y="0"/>
              <a:ext cx="44451" cy="12700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12" name="Rectangle 21"/>
            <p:cNvSpPr/>
            <p:nvPr/>
          </p:nvSpPr>
          <p:spPr>
            <a:xfrm>
              <a:off x="1203325" y="0"/>
              <a:ext cx="42863" cy="13716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grpSp>
      <p:sp>
        <p:nvSpPr>
          <p:cNvPr id="6614" name="Title Text"/>
          <p:cNvSpPr txBox="1">
            <a:spLocks noGrp="1"/>
          </p:cNvSpPr>
          <p:nvPr>
            <p:ph type="title"/>
          </p:nvPr>
        </p:nvSpPr>
        <p:spPr>
          <a:xfrm>
            <a:off x="722312" y="4406900"/>
            <a:ext cx="7772401" cy="1362075"/>
          </a:xfrm>
          <a:prstGeom prst="rect">
            <a:avLst/>
          </a:prstGeom>
        </p:spPr>
        <p:txBody>
          <a:bodyPr anchor="t"/>
          <a:lstStyle>
            <a:lvl1pPr>
              <a:defRPr sz="4000" b="1" cap="all">
                <a:solidFill>
                  <a:schemeClr val="accent3">
                    <a:lumOff val="44000"/>
                  </a:schemeClr>
                </a:solidFill>
                <a:latin typeface="Arial"/>
                <a:ea typeface="Arial"/>
                <a:cs typeface="Arial"/>
                <a:sym typeface="Arial"/>
              </a:defRPr>
            </a:lvl1pPr>
          </a:lstStyle>
          <a:p>
            <a:r>
              <a:t>Title Text</a:t>
            </a:r>
          </a:p>
        </p:txBody>
      </p:sp>
      <p:sp>
        <p:nvSpPr>
          <p:cNvPr id="661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latin typeface="Arial"/>
                <a:ea typeface="Arial"/>
                <a:cs typeface="Arial"/>
                <a:sym typeface="Arial"/>
              </a:defRPr>
            </a:lvl1pPr>
            <a:lvl2pPr marL="0" indent="457200">
              <a:spcBef>
                <a:spcPts val="400"/>
              </a:spcBef>
              <a:buSzTx/>
              <a:buNone/>
              <a:defRPr sz="2000">
                <a:solidFill>
                  <a:schemeClr val="accent3">
                    <a:lumOff val="44000"/>
                  </a:schemeClr>
                </a:solidFill>
                <a:latin typeface="Arial"/>
                <a:ea typeface="Arial"/>
                <a:cs typeface="Arial"/>
                <a:sym typeface="Arial"/>
              </a:defRPr>
            </a:lvl2pPr>
            <a:lvl3pPr marL="0" indent="914400">
              <a:spcBef>
                <a:spcPts val="400"/>
              </a:spcBef>
              <a:buSzTx/>
              <a:buNone/>
              <a:defRPr sz="2000">
                <a:solidFill>
                  <a:schemeClr val="accent3">
                    <a:lumOff val="44000"/>
                  </a:schemeClr>
                </a:solidFill>
                <a:latin typeface="Arial"/>
                <a:ea typeface="Arial"/>
                <a:cs typeface="Arial"/>
                <a:sym typeface="Arial"/>
              </a:defRPr>
            </a:lvl3pPr>
            <a:lvl4pPr marL="0" indent="1371600">
              <a:spcBef>
                <a:spcPts val="400"/>
              </a:spcBef>
              <a:buSzTx/>
              <a:buNone/>
              <a:defRPr sz="2000">
                <a:solidFill>
                  <a:schemeClr val="accent3">
                    <a:lumOff val="44000"/>
                  </a:schemeClr>
                </a:solidFill>
                <a:latin typeface="Arial"/>
                <a:ea typeface="Arial"/>
                <a:cs typeface="Arial"/>
                <a:sym typeface="Arial"/>
              </a:defRPr>
            </a:lvl4pPr>
            <a:lvl5pPr marL="0" indent="1828800">
              <a:spcBef>
                <a:spcPts val="400"/>
              </a:spcBef>
              <a:buSzTx/>
              <a:buNone/>
              <a:defRPr sz="20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616" name="Slide Number"/>
          <p:cNvSpPr txBox="1">
            <a:spLocks noGrp="1"/>
          </p:cNvSpPr>
          <p:nvPr>
            <p:ph type="sldNum" sz="quarter" idx="2"/>
          </p:nvPr>
        </p:nvSpPr>
        <p:spPr>
          <a:xfrm>
            <a:off x="8413144" y="6248400"/>
            <a:ext cx="273657" cy="264255"/>
          </a:xfrm>
          <a:prstGeom prst="rect">
            <a:avLst/>
          </a:prstGeom>
        </p:spPr>
        <p:txBody>
          <a:bodyPr anchor="t"/>
          <a:lstStyle>
            <a:lvl1pPr algn="r">
              <a:defRPr sz="12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1436817101"/>
      </p:ext>
    </p:extLst>
  </p:cSld>
  <p:clrMapOvr>
    <a:masterClrMapping/>
  </p:clrMapOvr>
  <p:transition spd="med"/>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tx">
  <p:cSld name="37_Two Content">
    <p:bg>
      <p:bgPr>
        <a:solidFill>
          <a:srgbClr val="000066"/>
        </a:solidFill>
        <a:effectLst/>
      </p:bgPr>
    </p:bg>
    <p:spTree>
      <p:nvGrpSpPr>
        <p:cNvPr id="1" name=""/>
        <p:cNvGrpSpPr/>
        <p:nvPr/>
      </p:nvGrpSpPr>
      <p:grpSpPr>
        <a:xfrm>
          <a:off x="0" y="0"/>
          <a:ext cx="0" cy="0"/>
          <a:chOff x="0" y="0"/>
          <a:chExt cx="0" cy="0"/>
        </a:xfrm>
      </p:grpSpPr>
      <p:sp>
        <p:nvSpPr>
          <p:cNvPr id="6623" name="Line 6"/>
          <p:cNvSpPr/>
          <p:nvPr/>
        </p:nvSpPr>
        <p:spPr>
          <a:xfrm>
            <a:off x="266700" y="6172200"/>
            <a:ext cx="8610600" cy="0"/>
          </a:xfrm>
          <a:prstGeom prst="line">
            <a:avLst/>
          </a:prstGeom>
          <a:ln w="12700">
            <a:solidFill>
              <a:schemeClr val="accent3">
                <a:lumOff val="44000"/>
              </a:schemeClr>
            </a:solidFill>
          </a:ln>
        </p:spPr>
        <p:txBody>
          <a:bodyPr lIns="45719" rIns="45719"/>
          <a:lstStyle/>
          <a:p>
            <a:endParaRPr/>
          </a:p>
        </p:txBody>
      </p:sp>
      <p:sp>
        <p:nvSpPr>
          <p:cNvPr id="6624" name="Line 7"/>
          <p:cNvSpPr/>
          <p:nvPr/>
        </p:nvSpPr>
        <p:spPr>
          <a:xfrm>
            <a:off x="228600" y="304800"/>
            <a:ext cx="8610600" cy="0"/>
          </a:xfrm>
          <a:prstGeom prst="line">
            <a:avLst/>
          </a:prstGeom>
          <a:ln w="76200">
            <a:solidFill>
              <a:schemeClr val="accent3">
                <a:lumOff val="44000"/>
              </a:schemeClr>
            </a:solidFill>
          </a:ln>
        </p:spPr>
        <p:txBody>
          <a:bodyPr lIns="45719" rIns="45719"/>
          <a:lstStyle/>
          <a:p>
            <a:endParaRPr/>
          </a:p>
        </p:txBody>
      </p:sp>
      <p:grpSp>
        <p:nvGrpSpPr>
          <p:cNvPr id="6638" name="Group 8"/>
          <p:cNvGrpSpPr/>
          <p:nvPr/>
        </p:nvGrpSpPr>
        <p:grpSpPr>
          <a:xfrm>
            <a:off x="228600" y="457199"/>
            <a:ext cx="1246188" cy="1371601"/>
            <a:chOff x="0" y="0"/>
            <a:chExt cx="1246187" cy="1371600"/>
          </a:xfrm>
        </p:grpSpPr>
        <p:sp>
          <p:nvSpPr>
            <p:cNvPr id="6625" name="Rectangle 9"/>
            <p:cNvSpPr/>
            <p:nvPr/>
          </p:nvSpPr>
          <p:spPr>
            <a:xfrm>
              <a:off x="706437" y="0"/>
              <a:ext cx="44451" cy="847725"/>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26" name="Rectangle 10"/>
            <p:cNvSpPr/>
            <p:nvPr/>
          </p:nvSpPr>
          <p:spPr>
            <a:xfrm>
              <a:off x="606425" y="0"/>
              <a:ext cx="44451" cy="7461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27" name="Rectangle 11"/>
            <p:cNvSpPr/>
            <p:nvPr/>
          </p:nvSpPr>
          <p:spPr>
            <a:xfrm>
              <a:off x="504825" y="-1"/>
              <a:ext cx="44451" cy="63658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28" name="Rectangle 12"/>
            <p:cNvSpPr/>
            <p:nvPr/>
          </p:nvSpPr>
          <p:spPr>
            <a:xfrm>
              <a:off x="403225" y="0"/>
              <a:ext cx="44451" cy="5302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29" name="Rectangle 13"/>
            <p:cNvSpPr/>
            <p:nvPr/>
          </p:nvSpPr>
          <p:spPr>
            <a:xfrm>
              <a:off x="303212" y="-1"/>
              <a:ext cx="44451" cy="4270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30" name="Rectangle 14"/>
            <p:cNvSpPr/>
            <p:nvPr/>
          </p:nvSpPr>
          <p:spPr>
            <a:xfrm>
              <a:off x="201612" y="-1"/>
              <a:ext cx="44451" cy="3127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31" name="Rectangle 15"/>
            <p:cNvSpPr/>
            <p:nvPr/>
          </p:nvSpPr>
          <p:spPr>
            <a:xfrm>
              <a:off x="100012" y="0"/>
              <a:ext cx="46038" cy="21590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32" name="Rectangle 16"/>
            <p:cNvSpPr/>
            <p:nvPr/>
          </p:nvSpPr>
          <p:spPr>
            <a:xfrm>
              <a:off x="0" y="0"/>
              <a:ext cx="44451" cy="10795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33" name="Rectangle 17"/>
            <p:cNvSpPr/>
            <p:nvPr/>
          </p:nvSpPr>
          <p:spPr>
            <a:xfrm>
              <a:off x="808037" y="-1"/>
              <a:ext cx="41276" cy="95091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34" name="Rectangle 18"/>
            <p:cNvSpPr/>
            <p:nvPr/>
          </p:nvSpPr>
          <p:spPr>
            <a:xfrm>
              <a:off x="906462" y="-1"/>
              <a:ext cx="41276" cy="105886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35" name="Rectangle 19"/>
            <p:cNvSpPr/>
            <p:nvPr/>
          </p:nvSpPr>
          <p:spPr>
            <a:xfrm>
              <a:off x="1003300" y="-1"/>
              <a:ext cx="42863" cy="1160464"/>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36" name="Rectangle 20"/>
            <p:cNvSpPr/>
            <p:nvPr/>
          </p:nvSpPr>
          <p:spPr>
            <a:xfrm>
              <a:off x="1103312" y="0"/>
              <a:ext cx="44451" cy="12700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37" name="Rectangle 21"/>
            <p:cNvSpPr/>
            <p:nvPr/>
          </p:nvSpPr>
          <p:spPr>
            <a:xfrm>
              <a:off x="1203325" y="0"/>
              <a:ext cx="42863" cy="13716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grpSp>
      <p:sp>
        <p:nvSpPr>
          <p:cNvPr id="6639" name="Title Text"/>
          <p:cNvSpPr txBox="1">
            <a:spLocks noGrp="1"/>
          </p:cNvSpPr>
          <p:nvPr>
            <p:ph type="title"/>
          </p:nvPr>
        </p:nvSpPr>
        <p:spPr>
          <a:xfrm>
            <a:off x="1676400" y="457200"/>
            <a:ext cx="7010400" cy="1295400"/>
          </a:xfrm>
          <a:prstGeom prst="rect">
            <a:avLst/>
          </a:prstGeom>
        </p:spPr>
        <p:txBody>
          <a:bodyPr anchor="ctr"/>
          <a:lstStyle>
            <a:lvl1pPr>
              <a:defRPr sz="3900">
                <a:solidFill>
                  <a:schemeClr val="accent3">
                    <a:lumOff val="44000"/>
                  </a:schemeClr>
                </a:solidFill>
                <a:latin typeface="Arial"/>
                <a:ea typeface="Arial"/>
                <a:cs typeface="Arial"/>
                <a:sym typeface="Arial"/>
              </a:defRPr>
            </a:lvl1pPr>
          </a:lstStyle>
          <a:p>
            <a:r>
              <a:t>Title Text</a:t>
            </a:r>
          </a:p>
        </p:txBody>
      </p:sp>
      <p:sp>
        <p:nvSpPr>
          <p:cNvPr id="6640" name="Body Level One…"/>
          <p:cNvSpPr txBox="1">
            <a:spLocks noGrp="1"/>
          </p:cNvSpPr>
          <p:nvPr>
            <p:ph type="body" sz="half" idx="1"/>
          </p:nvPr>
        </p:nvSpPr>
        <p:spPr>
          <a:xfrm>
            <a:off x="1676400" y="1981200"/>
            <a:ext cx="3429000" cy="4114800"/>
          </a:xfrm>
          <a:prstGeom prst="rect">
            <a:avLst/>
          </a:prstGeom>
        </p:spPr>
        <p:txBody>
          <a:bodyPr>
            <a:normAutofit/>
          </a:bodyPr>
          <a:lstStyle>
            <a:lvl1pPr>
              <a:spcBef>
                <a:spcPts val="600"/>
              </a:spcBef>
              <a:buClr>
                <a:srgbClr val="0078F0"/>
              </a:buClr>
              <a:buSzPct val="85000"/>
              <a:buChar char="□"/>
              <a:defRPr sz="2800">
                <a:solidFill>
                  <a:schemeClr val="accent3">
                    <a:lumOff val="44000"/>
                  </a:schemeClr>
                </a:solidFill>
                <a:latin typeface="Arial"/>
                <a:ea typeface="Arial"/>
                <a:cs typeface="Arial"/>
                <a:sym typeface="Arial"/>
              </a:defRPr>
            </a:lvl1pPr>
            <a:lvl2pPr marL="790575" indent="-333375">
              <a:spcBef>
                <a:spcPts val="600"/>
              </a:spcBef>
              <a:buClr>
                <a:srgbClr val="0078F0"/>
              </a:buClr>
              <a:buSzPct val="70000"/>
              <a:buChar char="■"/>
              <a:defRPr sz="2800">
                <a:solidFill>
                  <a:schemeClr val="accent3">
                    <a:lumOff val="44000"/>
                  </a:schemeClr>
                </a:solidFill>
                <a:latin typeface="Arial"/>
                <a:ea typeface="Arial"/>
                <a:cs typeface="Arial"/>
                <a:sym typeface="Arial"/>
              </a:defRPr>
            </a:lvl2pPr>
            <a:lvl3pPr marL="1234439" indent="-320039">
              <a:spcBef>
                <a:spcPts val="600"/>
              </a:spcBef>
              <a:buClr>
                <a:srgbClr val="0078F0"/>
              </a:buClr>
              <a:buSzPct val="70000"/>
              <a:buChar char="p"/>
              <a:defRPr sz="2800">
                <a:solidFill>
                  <a:schemeClr val="accent3">
                    <a:lumOff val="44000"/>
                  </a:schemeClr>
                </a:solidFill>
                <a:latin typeface="Arial"/>
                <a:ea typeface="Arial"/>
                <a:cs typeface="Arial"/>
                <a:sym typeface="Arial"/>
              </a:defRPr>
            </a:lvl3pPr>
            <a:lvl4pPr marL="1727200" indent="-355600">
              <a:spcBef>
                <a:spcPts val="600"/>
              </a:spcBef>
              <a:buClr>
                <a:srgbClr val="0078F0"/>
              </a:buClr>
              <a:buSzPct val="70000"/>
              <a:buChar char="■"/>
              <a:defRPr sz="2800">
                <a:solidFill>
                  <a:schemeClr val="accent3">
                    <a:lumOff val="44000"/>
                  </a:schemeClr>
                </a:solidFill>
                <a:latin typeface="Arial"/>
                <a:ea typeface="Arial"/>
                <a:cs typeface="Arial"/>
                <a:sym typeface="Arial"/>
              </a:defRPr>
            </a:lvl4pPr>
            <a:lvl5pPr marL="2184400" indent="-355600">
              <a:spcBef>
                <a:spcPts val="600"/>
              </a:spcBef>
              <a:buClr>
                <a:srgbClr val="0078F0"/>
              </a:buClr>
              <a:buSzPct val="70000"/>
              <a:buChar char="□"/>
              <a:defRPr sz="28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641" name="Slide Number"/>
          <p:cNvSpPr txBox="1">
            <a:spLocks noGrp="1"/>
          </p:cNvSpPr>
          <p:nvPr>
            <p:ph type="sldNum" sz="quarter" idx="2"/>
          </p:nvPr>
        </p:nvSpPr>
        <p:spPr>
          <a:xfrm>
            <a:off x="8413144" y="6248400"/>
            <a:ext cx="273657" cy="264255"/>
          </a:xfrm>
          <a:prstGeom prst="rect">
            <a:avLst/>
          </a:prstGeom>
        </p:spPr>
        <p:txBody>
          <a:bodyPr anchor="t"/>
          <a:lstStyle>
            <a:lvl1pPr algn="r">
              <a:defRPr sz="12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2797064243"/>
      </p:ext>
    </p:extLst>
  </p:cSld>
  <p:clrMapOvr>
    <a:masterClrMapping/>
  </p:clrMapOvr>
  <p:transition spd="med"/>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tx">
  <p:cSld name="37_Comparison">
    <p:bg>
      <p:bgPr>
        <a:solidFill>
          <a:srgbClr val="000066"/>
        </a:solidFill>
        <a:effectLst/>
      </p:bgPr>
    </p:bg>
    <p:spTree>
      <p:nvGrpSpPr>
        <p:cNvPr id="1" name=""/>
        <p:cNvGrpSpPr/>
        <p:nvPr/>
      </p:nvGrpSpPr>
      <p:grpSpPr>
        <a:xfrm>
          <a:off x="0" y="0"/>
          <a:ext cx="0" cy="0"/>
          <a:chOff x="0" y="0"/>
          <a:chExt cx="0" cy="0"/>
        </a:xfrm>
      </p:grpSpPr>
      <p:sp>
        <p:nvSpPr>
          <p:cNvPr id="6648" name="Line 6"/>
          <p:cNvSpPr/>
          <p:nvPr/>
        </p:nvSpPr>
        <p:spPr>
          <a:xfrm>
            <a:off x="266700" y="6172200"/>
            <a:ext cx="8610600" cy="0"/>
          </a:xfrm>
          <a:prstGeom prst="line">
            <a:avLst/>
          </a:prstGeom>
          <a:ln w="12700">
            <a:solidFill>
              <a:schemeClr val="accent3">
                <a:lumOff val="44000"/>
              </a:schemeClr>
            </a:solidFill>
          </a:ln>
        </p:spPr>
        <p:txBody>
          <a:bodyPr lIns="45719" rIns="45719"/>
          <a:lstStyle/>
          <a:p>
            <a:endParaRPr/>
          </a:p>
        </p:txBody>
      </p:sp>
      <p:sp>
        <p:nvSpPr>
          <p:cNvPr id="6649" name="Line 7"/>
          <p:cNvSpPr/>
          <p:nvPr/>
        </p:nvSpPr>
        <p:spPr>
          <a:xfrm>
            <a:off x="228600" y="304800"/>
            <a:ext cx="8610600" cy="0"/>
          </a:xfrm>
          <a:prstGeom prst="line">
            <a:avLst/>
          </a:prstGeom>
          <a:ln w="76200">
            <a:solidFill>
              <a:schemeClr val="accent3">
                <a:lumOff val="44000"/>
              </a:schemeClr>
            </a:solidFill>
          </a:ln>
        </p:spPr>
        <p:txBody>
          <a:bodyPr lIns="45719" rIns="45719"/>
          <a:lstStyle/>
          <a:p>
            <a:endParaRPr/>
          </a:p>
        </p:txBody>
      </p:sp>
      <p:grpSp>
        <p:nvGrpSpPr>
          <p:cNvPr id="6663" name="Group 8"/>
          <p:cNvGrpSpPr/>
          <p:nvPr/>
        </p:nvGrpSpPr>
        <p:grpSpPr>
          <a:xfrm>
            <a:off x="228600" y="457199"/>
            <a:ext cx="1246188" cy="1371601"/>
            <a:chOff x="0" y="0"/>
            <a:chExt cx="1246187" cy="1371600"/>
          </a:xfrm>
        </p:grpSpPr>
        <p:sp>
          <p:nvSpPr>
            <p:cNvPr id="6650" name="Rectangle 9"/>
            <p:cNvSpPr/>
            <p:nvPr/>
          </p:nvSpPr>
          <p:spPr>
            <a:xfrm>
              <a:off x="706437" y="0"/>
              <a:ext cx="44451" cy="847725"/>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51" name="Rectangle 10"/>
            <p:cNvSpPr/>
            <p:nvPr/>
          </p:nvSpPr>
          <p:spPr>
            <a:xfrm>
              <a:off x="606425" y="0"/>
              <a:ext cx="44451" cy="7461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52" name="Rectangle 11"/>
            <p:cNvSpPr/>
            <p:nvPr/>
          </p:nvSpPr>
          <p:spPr>
            <a:xfrm>
              <a:off x="504825" y="-1"/>
              <a:ext cx="44451" cy="63658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53" name="Rectangle 12"/>
            <p:cNvSpPr/>
            <p:nvPr/>
          </p:nvSpPr>
          <p:spPr>
            <a:xfrm>
              <a:off x="403225" y="0"/>
              <a:ext cx="44451" cy="5302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54" name="Rectangle 13"/>
            <p:cNvSpPr/>
            <p:nvPr/>
          </p:nvSpPr>
          <p:spPr>
            <a:xfrm>
              <a:off x="303212" y="-1"/>
              <a:ext cx="44451" cy="4270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55" name="Rectangle 14"/>
            <p:cNvSpPr/>
            <p:nvPr/>
          </p:nvSpPr>
          <p:spPr>
            <a:xfrm>
              <a:off x="201612" y="-1"/>
              <a:ext cx="44451" cy="3127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56" name="Rectangle 15"/>
            <p:cNvSpPr/>
            <p:nvPr/>
          </p:nvSpPr>
          <p:spPr>
            <a:xfrm>
              <a:off x="100012" y="0"/>
              <a:ext cx="46038" cy="21590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57" name="Rectangle 16"/>
            <p:cNvSpPr/>
            <p:nvPr/>
          </p:nvSpPr>
          <p:spPr>
            <a:xfrm>
              <a:off x="0" y="0"/>
              <a:ext cx="44451" cy="10795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58" name="Rectangle 17"/>
            <p:cNvSpPr/>
            <p:nvPr/>
          </p:nvSpPr>
          <p:spPr>
            <a:xfrm>
              <a:off x="808037" y="-1"/>
              <a:ext cx="41276" cy="95091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59" name="Rectangle 18"/>
            <p:cNvSpPr/>
            <p:nvPr/>
          </p:nvSpPr>
          <p:spPr>
            <a:xfrm>
              <a:off x="906462" y="-1"/>
              <a:ext cx="41276" cy="105886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60" name="Rectangle 19"/>
            <p:cNvSpPr/>
            <p:nvPr/>
          </p:nvSpPr>
          <p:spPr>
            <a:xfrm>
              <a:off x="1003300" y="-1"/>
              <a:ext cx="42863" cy="1160464"/>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61" name="Rectangle 20"/>
            <p:cNvSpPr/>
            <p:nvPr/>
          </p:nvSpPr>
          <p:spPr>
            <a:xfrm>
              <a:off x="1103312" y="0"/>
              <a:ext cx="44451" cy="12700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62" name="Rectangle 21"/>
            <p:cNvSpPr/>
            <p:nvPr/>
          </p:nvSpPr>
          <p:spPr>
            <a:xfrm>
              <a:off x="1203325" y="0"/>
              <a:ext cx="42863" cy="13716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grpSp>
      <p:sp>
        <p:nvSpPr>
          <p:cNvPr id="6664" name="Title Text"/>
          <p:cNvSpPr txBox="1">
            <a:spLocks noGrp="1"/>
          </p:cNvSpPr>
          <p:nvPr>
            <p:ph type="title"/>
          </p:nvPr>
        </p:nvSpPr>
        <p:spPr>
          <a:xfrm>
            <a:off x="457200" y="274638"/>
            <a:ext cx="8229600" cy="1143001"/>
          </a:xfrm>
          <a:prstGeom prst="rect">
            <a:avLst/>
          </a:prstGeom>
        </p:spPr>
        <p:txBody>
          <a:bodyPr anchor="ctr"/>
          <a:lstStyle>
            <a:lvl1pPr>
              <a:defRPr sz="3900">
                <a:solidFill>
                  <a:schemeClr val="accent3">
                    <a:lumOff val="44000"/>
                  </a:schemeClr>
                </a:solidFill>
                <a:latin typeface="Arial"/>
                <a:ea typeface="Arial"/>
                <a:cs typeface="Arial"/>
                <a:sym typeface="Arial"/>
              </a:defRPr>
            </a:lvl1pPr>
          </a:lstStyle>
          <a:p>
            <a:r>
              <a:t>Title Text</a:t>
            </a:r>
          </a:p>
        </p:txBody>
      </p:sp>
      <p:sp>
        <p:nvSpPr>
          <p:cNvPr id="6665"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latin typeface="Arial"/>
                <a:ea typeface="Arial"/>
                <a:cs typeface="Arial"/>
                <a:sym typeface="Arial"/>
              </a:defRPr>
            </a:lvl1pPr>
            <a:lvl2pPr marL="0" indent="457200">
              <a:spcBef>
                <a:spcPts val="500"/>
              </a:spcBef>
              <a:buSzTx/>
              <a:buNone/>
              <a:defRPr sz="2400" b="1">
                <a:solidFill>
                  <a:schemeClr val="accent3">
                    <a:lumOff val="44000"/>
                  </a:schemeClr>
                </a:solidFill>
                <a:latin typeface="Arial"/>
                <a:ea typeface="Arial"/>
                <a:cs typeface="Arial"/>
                <a:sym typeface="Arial"/>
              </a:defRPr>
            </a:lvl2pPr>
            <a:lvl3pPr marL="0" indent="914400">
              <a:spcBef>
                <a:spcPts val="500"/>
              </a:spcBef>
              <a:buSzTx/>
              <a:buNone/>
              <a:defRPr sz="2400" b="1">
                <a:solidFill>
                  <a:schemeClr val="accent3">
                    <a:lumOff val="44000"/>
                  </a:schemeClr>
                </a:solidFill>
                <a:latin typeface="Arial"/>
                <a:ea typeface="Arial"/>
                <a:cs typeface="Arial"/>
                <a:sym typeface="Arial"/>
              </a:defRPr>
            </a:lvl3pPr>
            <a:lvl4pPr marL="0" indent="1371600">
              <a:spcBef>
                <a:spcPts val="500"/>
              </a:spcBef>
              <a:buSzTx/>
              <a:buNone/>
              <a:defRPr sz="2400" b="1">
                <a:solidFill>
                  <a:schemeClr val="accent3">
                    <a:lumOff val="44000"/>
                  </a:schemeClr>
                </a:solidFill>
                <a:latin typeface="Arial"/>
                <a:ea typeface="Arial"/>
                <a:cs typeface="Arial"/>
                <a:sym typeface="Arial"/>
              </a:defRPr>
            </a:lvl4pPr>
            <a:lvl5pPr marL="0" indent="1828800">
              <a:spcBef>
                <a:spcPts val="500"/>
              </a:spcBef>
              <a:buSzTx/>
              <a:buNone/>
              <a:defRPr sz="2400" b="1">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666"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chemeClr val="accent3">
                    <a:lumOff val="44000"/>
                  </a:schemeClr>
                </a:solidFill>
                <a:latin typeface="Arial"/>
                <a:ea typeface="Arial"/>
                <a:cs typeface="Arial"/>
                <a:sym typeface="Arial"/>
              </a:defRPr>
            </a:pPr>
            <a:endParaRPr/>
          </a:p>
        </p:txBody>
      </p:sp>
      <p:sp>
        <p:nvSpPr>
          <p:cNvPr id="6667" name="Slide Number"/>
          <p:cNvSpPr txBox="1">
            <a:spLocks noGrp="1"/>
          </p:cNvSpPr>
          <p:nvPr>
            <p:ph type="sldNum" sz="quarter" idx="2"/>
          </p:nvPr>
        </p:nvSpPr>
        <p:spPr>
          <a:xfrm>
            <a:off x="8413144" y="6248400"/>
            <a:ext cx="273657" cy="264255"/>
          </a:xfrm>
          <a:prstGeom prst="rect">
            <a:avLst/>
          </a:prstGeom>
        </p:spPr>
        <p:txBody>
          <a:bodyPr anchor="t"/>
          <a:lstStyle>
            <a:lvl1pPr algn="r">
              <a:defRPr sz="12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3483263165"/>
      </p:ext>
    </p:extLst>
  </p:cSld>
  <p:clrMapOvr>
    <a:masterClrMapping/>
  </p:clrMapOvr>
  <p:transition spd="med"/>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tx">
  <p:cSld name="37_Title Only">
    <p:bg>
      <p:bgPr>
        <a:solidFill>
          <a:srgbClr val="000066"/>
        </a:solidFill>
        <a:effectLst/>
      </p:bgPr>
    </p:bg>
    <p:spTree>
      <p:nvGrpSpPr>
        <p:cNvPr id="1" name=""/>
        <p:cNvGrpSpPr/>
        <p:nvPr/>
      </p:nvGrpSpPr>
      <p:grpSpPr>
        <a:xfrm>
          <a:off x="0" y="0"/>
          <a:ext cx="0" cy="0"/>
          <a:chOff x="0" y="0"/>
          <a:chExt cx="0" cy="0"/>
        </a:xfrm>
      </p:grpSpPr>
      <p:sp>
        <p:nvSpPr>
          <p:cNvPr id="6674" name="Line 6"/>
          <p:cNvSpPr/>
          <p:nvPr/>
        </p:nvSpPr>
        <p:spPr>
          <a:xfrm>
            <a:off x="266700" y="6172200"/>
            <a:ext cx="8610600" cy="0"/>
          </a:xfrm>
          <a:prstGeom prst="line">
            <a:avLst/>
          </a:prstGeom>
          <a:ln w="12700">
            <a:solidFill>
              <a:schemeClr val="accent3">
                <a:lumOff val="44000"/>
              </a:schemeClr>
            </a:solidFill>
          </a:ln>
        </p:spPr>
        <p:txBody>
          <a:bodyPr lIns="45719" rIns="45719"/>
          <a:lstStyle/>
          <a:p>
            <a:endParaRPr/>
          </a:p>
        </p:txBody>
      </p:sp>
      <p:sp>
        <p:nvSpPr>
          <p:cNvPr id="6675" name="Line 7"/>
          <p:cNvSpPr/>
          <p:nvPr/>
        </p:nvSpPr>
        <p:spPr>
          <a:xfrm>
            <a:off x="228600" y="304800"/>
            <a:ext cx="8610600" cy="0"/>
          </a:xfrm>
          <a:prstGeom prst="line">
            <a:avLst/>
          </a:prstGeom>
          <a:ln w="76200">
            <a:solidFill>
              <a:schemeClr val="accent3">
                <a:lumOff val="44000"/>
              </a:schemeClr>
            </a:solidFill>
          </a:ln>
        </p:spPr>
        <p:txBody>
          <a:bodyPr lIns="45719" rIns="45719"/>
          <a:lstStyle/>
          <a:p>
            <a:endParaRPr/>
          </a:p>
        </p:txBody>
      </p:sp>
      <p:grpSp>
        <p:nvGrpSpPr>
          <p:cNvPr id="6689" name="Group 8"/>
          <p:cNvGrpSpPr/>
          <p:nvPr/>
        </p:nvGrpSpPr>
        <p:grpSpPr>
          <a:xfrm>
            <a:off x="228600" y="457199"/>
            <a:ext cx="1246188" cy="1371601"/>
            <a:chOff x="0" y="0"/>
            <a:chExt cx="1246187" cy="1371600"/>
          </a:xfrm>
        </p:grpSpPr>
        <p:sp>
          <p:nvSpPr>
            <p:cNvPr id="6676" name="Rectangle 9"/>
            <p:cNvSpPr/>
            <p:nvPr/>
          </p:nvSpPr>
          <p:spPr>
            <a:xfrm>
              <a:off x="706437" y="0"/>
              <a:ext cx="44451" cy="847725"/>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77" name="Rectangle 10"/>
            <p:cNvSpPr/>
            <p:nvPr/>
          </p:nvSpPr>
          <p:spPr>
            <a:xfrm>
              <a:off x="606425" y="0"/>
              <a:ext cx="44451" cy="7461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78" name="Rectangle 11"/>
            <p:cNvSpPr/>
            <p:nvPr/>
          </p:nvSpPr>
          <p:spPr>
            <a:xfrm>
              <a:off x="504825" y="-1"/>
              <a:ext cx="44451" cy="63658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79" name="Rectangle 12"/>
            <p:cNvSpPr/>
            <p:nvPr/>
          </p:nvSpPr>
          <p:spPr>
            <a:xfrm>
              <a:off x="403225" y="0"/>
              <a:ext cx="44451" cy="5302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80" name="Rectangle 13"/>
            <p:cNvSpPr/>
            <p:nvPr/>
          </p:nvSpPr>
          <p:spPr>
            <a:xfrm>
              <a:off x="303212" y="-1"/>
              <a:ext cx="44451" cy="4270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81" name="Rectangle 14"/>
            <p:cNvSpPr/>
            <p:nvPr/>
          </p:nvSpPr>
          <p:spPr>
            <a:xfrm>
              <a:off x="201612" y="-1"/>
              <a:ext cx="44451" cy="3127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82" name="Rectangle 15"/>
            <p:cNvSpPr/>
            <p:nvPr/>
          </p:nvSpPr>
          <p:spPr>
            <a:xfrm>
              <a:off x="100012" y="0"/>
              <a:ext cx="46038" cy="21590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83" name="Rectangle 16"/>
            <p:cNvSpPr/>
            <p:nvPr/>
          </p:nvSpPr>
          <p:spPr>
            <a:xfrm>
              <a:off x="0" y="0"/>
              <a:ext cx="44451" cy="10795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84" name="Rectangle 17"/>
            <p:cNvSpPr/>
            <p:nvPr/>
          </p:nvSpPr>
          <p:spPr>
            <a:xfrm>
              <a:off x="808037" y="-1"/>
              <a:ext cx="41276" cy="95091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85" name="Rectangle 18"/>
            <p:cNvSpPr/>
            <p:nvPr/>
          </p:nvSpPr>
          <p:spPr>
            <a:xfrm>
              <a:off x="906462" y="-1"/>
              <a:ext cx="41276" cy="105886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86" name="Rectangle 19"/>
            <p:cNvSpPr/>
            <p:nvPr/>
          </p:nvSpPr>
          <p:spPr>
            <a:xfrm>
              <a:off x="1003300" y="-1"/>
              <a:ext cx="42863" cy="1160464"/>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87" name="Rectangle 20"/>
            <p:cNvSpPr/>
            <p:nvPr/>
          </p:nvSpPr>
          <p:spPr>
            <a:xfrm>
              <a:off x="1103312" y="0"/>
              <a:ext cx="44451" cy="12700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688" name="Rectangle 21"/>
            <p:cNvSpPr/>
            <p:nvPr/>
          </p:nvSpPr>
          <p:spPr>
            <a:xfrm>
              <a:off x="1203325" y="0"/>
              <a:ext cx="42863" cy="13716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grpSp>
      <p:sp>
        <p:nvSpPr>
          <p:cNvPr id="6690" name="Title Text"/>
          <p:cNvSpPr txBox="1">
            <a:spLocks noGrp="1"/>
          </p:cNvSpPr>
          <p:nvPr>
            <p:ph type="title"/>
          </p:nvPr>
        </p:nvSpPr>
        <p:spPr>
          <a:xfrm>
            <a:off x="1676400" y="457200"/>
            <a:ext cx="7010400" cy="1295400"/>
          </a:xfrm>
          <a:prstGeom prst="rect">
            <a:avLst/>
          </a:prstGeom>
        </p:spPr>
        <p:txBody>
          <a:bodyPr anchor="ctr"/>
          <a:lstStyle>
            <a:lvl1pPr>
              <a:defRPr sz="3900">
                <a:solidFill>
                  <a:schemeClr val="accent3">
                    <a:lumOff val="44000"/>
                  </a:schemeClr>
                </a:solidFill>
                <a:latin typeface="Arial"/>
                <a:ea typeface="Arial"/>
                <a:cs typeface="Arial"/>
                <a:sym typeface="Arial"/>
              </a:defRPr>
            </a:lvl1pPr>
          </a:lstStyle>
          <a:p>
            <a:r>
              <a:t>Title Text</a:t>
            </a:r>
          </a:p>
        </p:txBody>
      </p:sp>
      <p:sp>
        <p:nvSpPr>
          <p:cNvPr id="6691" name="Slide Number"/>
          <p:cNvSpPr txBox="1">
            <a:spLocks noGrp="1"/>
          </p:cNvSpPr>
          <p:nvPr>
            <p:ph type="sldNum" sz="quarter" idx="2"/>
          </p:nvPr>
        </p:nvSpPr>
        <p:spPr>
          <a:xfrm>
            <a:off x="8413144" y="6248400"/>
            <a:ext cx="273657" cy="264255"/>
          </a:xfrm>
          <a:prstGeom prst="rect">
            <a:avLst/>
          </a:prstGeom>
        </p:spPr>
        <p:txBody>
          <a:bodyPr anchor="t"/>
          <a:lstStyle>
            <a:lvl1pPr algn="r">
              <a:defRPr sz="12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3615463840"/>
      </p:ext>
    </p:extLst>
  </p:cSld>
  <p:clrMapOvr>
    <a:masterClrMapping/>
  </p:clrMapOvr>
  <p:transition spd="med"/>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x">
  <p:cSld name="42_Blank">
    <p:bg>
      <p:bgPr>
        <a:solidFill>
          <a:srgbClr val="000066"/>
        </a:solidFill>
        <a:effectLst/>
      </p:bgPr>
    </p:bg>
    <p:spTree>
      <p:nvGrpSpPr>
        <p:cNvPr id="1" name=""/>
        <p:cNvGrpSpPr/>
        <p:nvPr/>
      </p:nvGrpSpPr>
      <p:grpSpPr>
        <a:xfrm>
          <a:off x="0" y="0"/>
          <a:ext cx="0" cy="0"/>
          <a:chOff x="0" y="0"/>
          <a:chExt cx="0" cy="0"/>
        </a:xfrm>
      </p:grpSpPr>
      <p:sp>
        <p:nvSpPr>
          <p:cNvPr id="6698" name="Line 6"/>
          <p:cNvSpPr/>
          <p:nvPr/>
        </p:nvSpPr>
        <p:spPr>
          <a:xfrm>
            <a:off x="266700" y="6172200"/>
            <a:ext cx="8610600" cy="0"/>
          </a:xfrm>
          <a:prstGeom prst="line">
            <a:avLst/>
          </a:prstGeom>
          <a:ln w="12700">
            <a:solidFill>
              <a:schemeClr val="accent3">
                <a:lumOff val="44000"/>
              </a:schemeClr>
            </a:solidFill>
          </a:ln>
        </p:spPr>
        <p:txBody>
          <a:bodyPr lIns="45719" rIns="45719"/>
          <a:lstStyle/>
          <a:p>
            <a:endParaRPr/>
          </a:p>
        </p:txBody>
      </p:sp>
      <p:sp>
        <p:nvSpPr>
          <p:cNvPr id="6699" name="Line 7"/>
          <p:cNvSpPr/>
          <p:nvPr/>
        </p:nvSpPr>
        <p:spPr>
          <a:xfrm>
            <a:off x="228600" y="304800"/>
            <a:ext cx="8610600" cy="0"/>
          </a:xfrm>
          <a:prstGeom prst="line">
            <a:avLst/>
          </a:prstGeom>
          <a:ln w="76200">
            <a:solidFill>
              <a:schemeClr val="accent3">
                <a:lumOff val="44000"/>
              </a:schemeClr>
            </a:solidFill>
          </a:ln>
        </p:spPr>
        <p:txBody>
          <a:bodyPr lIns="45719" rIns="45719"/>
          <a:lstStyle/>
          <a:p>
            <a:endParaRPr/>
          </a:p>
        </p:txBody>
      </p:sp>
      <p:grpSp>
        <p:nvGrpSpPr>
          <p:cNvPr id="6713" name="Group 8"/>
          <p:cNvGrpSpPr/>
          <p:nvPr/>
        </p:nvGrpSpPr>
        <p:grpSpPr>
          <a:xfrm>
            <a:off x="228600" y="457199"/>
            <a:ext cx="1246188" cy="1371601"/>
            <a:chOff x="0" y="0"/>
            <a:chExt cx="1246187" cy="1371600"/>
          </a:xfrm>
        </p:grpSpPr>
        <p:sp>
          <p:nvSpPr>
            <p:cNvPr id="6700" name="Rectangle 9"/>
            <p:cNvSpPr/>
            <p:nvPr/>
          </p:nvSpPr>
          <p:spPr>
            <a:xfrm>
              <a:off x="706437" y="0"/>
              <a:ext cx="44451" cy="847725"/>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01" name="Rectangle 10"/>
            <p:cNvSpPr/>
            <p:nvPr/>
          </p:nvSpPr>
          <p:spPr>
            <a:xfrm>
              <a:off x="606425" y="0"/>
              <a:ext cx="44451" cy="7461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02" name="Rectangle 11"/>
            <p:cNvSpPr/>
            <p:nvPr/>
          </p:nvSpPr>
          <p:spPr>
            <a:xfrm>
              <a:off x="504825" y="-1"/>
              <a:ext cx="44451" cy="63658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03" name="Rectangle 12"/>
            <p:cNvSpPr/>
            <p:nvPr/>
          </p:nvSpPr>
          <p:spPr>
            <a:xfrm>
              <a:off x="403225" y="0"/>
              <a:ext cx="44451" cy="5302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04" name="Rectangle 13"/>
            <p:cNvSpPr/>
            <p:nvPr/>
          </p:nvSpPr>
          <p:spPr>
            <a:xfrm>
              <a:off x="303212" y="-1"/>
              <a:ext cx="44451" cy="4270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05" name="Rectangle 14"/>
            <p:cNvSpPr/>
            <p:nvPr/>
          </p:nvSpPr>
          <p:spPr>
            <a:xfrm>
              <a:off x="201612" y="-1"/>
              <a:ext cx="44451" cy="3127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06" name="Rectangle 15"/>
            <p:cNvSpPr/>
            <p:nvPr/>
          </p:nvSpPr>
          <p:spPr>
            <a:xfrm>
              <a:off x="100012" y="0"/>
              <a:ext cx="46038" cy="21590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07" name="Rectangle 16"/>
            <p:cNvSpPr/>
            <p:nvPr/>
          </p:nvSpPr>
          <p:spPr>
            <a:xfrm>
              <a:off x="0" y="0"/>
              <a:ext cx="44451" cy="10795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08" name="Rectangle 17"/>
            <p:cNvSpPr/>
            <p:nvPr/>
          </p:nvSpPr>
          <p:spPr>
            <a:xfrm>
              <a:off x="808037" y="-1"/>
              <a:ext cx="41276" cy="95091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09" name="Rectangle 18"/>
            <p:cNvSpPr/>
            <p:nvPr/>
          </p:nvSpPr>
          <p:spPr>
            <a:xfrm>
              <a:off x="906462" y="-1"/>
              <a:ext cx="41276" cy="105886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10" name="Rectangle 19"/>
            <p:cNvSpPr/>
            <p:nvPr/>
          </p:nvSpPr>
          <p:spPr>
            <a:xfrm>
              <a:off x="1003300" y="-1"/>
              <a:ext cx="42863" cy="1160464"/>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11" name="Rectangle 20"/>
            <p:cNvSpPr/>
            <p:nvPr/>
          </p:nvSpPr>
          <p:spPr>
            <a:xfrm>
              <a:off x="1103312" y="0"/>
              <a:ext cx="44451" cy="12700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12" name="Rectangle 21"/>
            <p:cNvSpPr/>
            <p:nvPr/>
          </p:nvSpPr>
          <p:spPr>
            <a:xfrm>
              <a:off x="1203325" y="0"/>
              <a:ext cx="42863" cy="13716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grpSp>
      <p:sp>
        <p:nvSpPr>
          <p:cNvPr id="6714" name="Slide Number"/>
          <p:cNvSpPr txBox="1">
            <a:spLocks noGrp="1"/>
          </p:cNvSpPr>
          <p:nvPr>
            <p:ph type="sldNum" sz="quarter" idx="2"/>
          </p:nvPr>
        </p:nvSpPr>
        <p:spPr>
          <a:xfrm>
            <a:off x="8413144" y="6248400"/>
            <a:ext cx="273657" cy="264255"/>
          </a:xfrm>
          <a:prstGeom prst="rect">
            <a:avLst/>
          </a:prstGeom>
        </p:spPr>
        <p:txBody>
          <a:bodyPr anchor="t"/>
          <a:lstStyle>
            <a:lvl1pPr algn="r">
              <a:defRPr sz="12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2080576284"/>
      </p:ext>
    </p:extLst>
  </p:cSld>
  <p:clrMapOvr>
    <a:masterClrMapping/>
  </p:clrMapOvr>
  <p:transition spd="med"/>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tx">
  <p:cSld name="37_Content with Caption">
    <p:bg>
      <p:bgPr>
        <a:solidFill>
          <a:srgbClr val="000066"/>
        </a:solidFill>
        <a:effectLst/>
      </p:bgPr>
    </p:bg>
    <p:spTree>
      <p:nvGrpSpPr>
        <p:cNvPr id="1" name=""/>
        <p:cNvGrpSpPr/>
        <p:nvPr/>
      </p:nvGrpSpPr>
      <p:grpSpPr>
        <a:xfrm>
          <a:off x="0" y="0"/>
          <a:ext cx="0" cy="0"/>
          <a:chOff x="0" y="0"/>
          <a:chExt cx="0" cy="0"/>
        </a:xfrm>
      </p:grpSpPr>
      <p:sp>
        <p:nvSpPr>
          <p:cNvPr id="6721" name="Line 6"/>
          <p:cNvSpPr/>
          <p:nvPr/>
        </p:nvSpPr>
        <p:spPr>
          <a:xfrm>
            <a:off x="266700" y="6172200"/>
            <a:ext cx="8610600" cy="0"/>
          </a:xfrm>
          <a:prstGeom prst="line">
            <a:avLst/>
          </a:prstGeom>
          <a:ln w="12700">
            <a:solidFill>
              <a:schemeClr val="accent3">
                <a:lumOff val="44000"/>
              </a:schemeClr>
            </a:solidFill>
          </a:ln>
        </p:spPr>
        <p:txBody>
          <a:bodyPr lIns="45719" rIns="45719"/>
          <a:lstStyle/>
          <a:p>
            <a:endParaRPr/>
          </a:p>
        </p:txBody>
      </p:sp>
      <p:sp>
        <p:nvSpPr>
          <p:cNvPr id="6722" name="Line 7"/>
          <p:cNvSpPr/>
          <p:nvPr/>
        </p:nvSpPr>
        <p:spPr>
          <a:xfrm>
            <a:off x="228600" y="304800"/>
            <a:ext cx="8610600" cy="0"/>
          </a:xfrm>
          <a:prstGeom prst="line">
            <a:avLst/>
          </a:prstGeom>
          <a:ln w="76200">
            <a:solidFill>
              <a:schemeClr val="accent3">
                <a:lumOff val="44000"/>
              </a:schemeClr>
            </a:solidFill>
          </a:ln>
        </p:spPr>
        <p:txBody>
          <a:bodyPr lIns="45719" rIns="45719"/>
          <a:lstStyle/>
          <a:p>
            <a:endParaRPr/>
          </a:p>
        </p:txBody>
      </p:sp>
      <p:grpSp>
        <p:nvGrpSpPr>
          <p:cNvPr id="6736" name="Group 8"/>
          <p:cNvGrpSpPr/>
          <p:nvPr/>
        </p:nvGrpSpPr>
        <p:grpSpPr>
          <a:xfrm>
            <a:off x="228600" y="457199"/>
            <a:ext cx="1246188" cy="1371601"/>
            <a:chOff x="0" y="0"/>
            <a:chExt cx="1246187" cy="1371600"/>
          </a:xfrm>
        </p:grpSpPr>
        <p:sp>
          <p:nvSpPr>
            <p:cNvPr id="6723" name="Rectangle 9"/>
            <p:cNvSpPr/>
            <p:nvPr/>
          </p:nvSpPr>
          <p:spPr>
            <a:xfrm>
              <a:off x="706437" y="0"/>
              <a:ext cx="44451" cy="847725"/>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24" name="Rectangle 10"/>
            <p:cNvSpPr/>
            <p:nvPr/>
          </p:nvSpPr>
          <p:spPr>
            <a:xfrm>
              <a:off x="606425" y="0"/>
              <a:ext cx="44451" cy="7461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25" name="Rectangle 11"/>
            <p:cNvSpPr/>
            <p:nvPr/>
          </p:nvSpPr>
          <p:spPr>
            <a:xfrm>
              <a:off x="504825" y="-1"/>
              <a:ext cx="44451" cy="63658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26" name="Rectangle 12"/>
            <p:cNvSpPr/>
            <p:nvPr/>
          </p:nvSpPr>
          <p:spPr>
            <a:xfrm>
              <a:off x="403225" y="0"/>
              <a:ext cx="44451" cy="5302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27" name="Rectangle 13"/>
            <p:cNvSpPr/>
            <p:nvPr/>
          </p:nvSpPr>
          <p:spPr>
            <a:xfrm>
              <a:off x="303212" y="-1"/>
              <a:ext cx="44451" cy="4270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28" name="Rectangle 14"/>
            <p:cNvSpPr/>
            <p:nvPr/>
          </p:nvSpPr>
          <p:spPr>
            <a:xfrm>
              <a:off x="201612" y="-1"/>
              <a:ext cx="44451" cy="3127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29" name="Rectangle 15"/>
            <p:cNvSpPr/>
            <p:nvPr/>
          </p:nvSpPr>
          <p:spPr>
            <a:xfrm>
              <a:off x="100012" y="0"/>
              <a:ext cx="46038" cy="21590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30" name="Rectangle 16"/>
            <p:cNvSpPr/>
            <p:nvPr/>
          </p:nvSpPr>
          <p:spPr>
            <a:xfrm>
              <a:off x="0" y="0"/>
              <a:ext cx="44451" cy="10795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31" name="Rectangle 17"/>
            <p:cNvSpPr/>
            <p:nvPr/>
          </p:nvSpPr>
          <p:spPr>
            <a:xfrm>
              <a:off x="808037" y="-1"/>
              <a:ext cx="41276" cy="95091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32" name="Rectangle 18"/>
            <p:cNvSpPr/>
            <p:nvPr/>
          </p:nvSpPr>
          <p:spPr>
            <a:xfrm>
              <a:off x="906462" y="-1"/>
              <a:ext cx="41276" cy="105886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33" name="Rectangle 19"/>
            <p:cNvSpPr/>
            <p:nvPr/>
          </p:nvSpPr>
          <p:spPr>
            <a:xfrm>
              <a:off x="1003300" y="-1"/>
              <a:ext cx="42863" cy="1160464"/>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34" name="Rectangle 20"/>
            <p:cNvSpPr/>
            <p:nvPr/>
          </p:nvSpPr>
          <p:spPr>
            <a:xfrm>
              <a:off x="1103312" y="0"/>
              <a:ext cx="44451" cy="12700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35" name="Rectangle 21"/>
            <p:cNvSpPr/>
            <p:nvPr/>
          </p:nvSpPr>
          <p:spPr>
            <a:xfrm>
              <a:off x="1203325" y="0"/>
              <a:ext cx="42863" cy="13716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grpSp>
      <p:sp>
        <p:nvSpPr>
          <p:cNvPr id="6737" name="Title Text"/>
          <p:cNvSpPr txBox="1">
            <a:spLocks noGrp="1"/>
          </p:cNvSpPr>
          <p:nvPr>
            <p:ph type="title"/>
          </p:nvPr>
        </p:nvSpPr>
        <p:spPr>
          <a:xfrm>
            <a:off x="457200" y="273050"/>
            <a:ext cx="3008314" cy="1162050"/>
          </a:xfrm>
          <a:prstGeom prst="rect">
            <a:avLst/>
          </a:prstGeom>
        </p:spPr>
        <p:txBody>
          <a:bodyPr/>
          <a:lstStyle>
            <a:lvl1pPr>
              <a:defRPr sz="2000" b="1">
                <a:solidFill>
                  <a:schemeClr val="accent3">
                    <a:lumOff val="44000"/>
                  </a:schemeClr>
                </a:solidFill>
                <a:latin typeface="Arial"/>
                <a:ea typeface="Arial"/>
                <a:cs typeface="Arial"/>
                <a:sym typeface="Arial"/>
              </a:defRPr>
            </a:lvl1pPr>
          </a:lstStyle>
          <a:p>
            <a:r>
              <a:t>Title Text</a:t>
            </a:r>
          </a:p>
        </p:txBody>
      </p:sp>
      <p:sp>
        <p:nvSpPr>
          <p:cNvPr id="6738"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0078F0"/>
              </a:buClr>
              <a:buSzPct val="85000"/>
              <a:buChar char="□"/>
              <a:defRPr>
                <a:solidFill>
                  <a:schemeClr val="accent3">
                    <a:lumOff val="44000"/>
                  </a:schemeClr>
                </a:solidFill>
                <a:latin typeface="Arial"/>
                <a:ea typeface="Arial"/>
                <a:cs typeface="Arial"/>
                <a:sym typeface="Arial"/>
              </a:defRPr>
            </a:lvl1pPr>
            <a:lvl2pPr>
              <a:buClr>
                <a:srgbClr val="0078F0"/>
              </a:buClr>
              <a:buSzPct val="70000"/>
              <a:buChar char="■"/>
              <a:defRPr>
                <a:solidFill>
                  <a:schemeClr val="accent3">
                    <a:lumOff val="44000"/>
                  </a:schemeClr>
                </a:solidFill>
                <a:latin typeface="Arial"/>
                <a:ea typeface="Arial"/>
                <a:cs typeface="Arial"/>
                <a:sym typeface="Arial"/>
              </a:defRPr>
            </a:lvl2pPr>
            <a:lvl3pPr>
              <a:buClr>
                <a:srgbClr val="0078F0"/>
              </a:buClr>
              <a:buSzPct val="70000"/>
              <a:buChar char="p"/>
              <a:defRPr>
                <a:solidFill>
                  <a:schemeClr val="accent3">
                    <a:lumOff val="44000"/>
                  </a:schemeClr>
                </a:solidFill>
                <a:latin typeface="Arial"/>
                <a:ea typeface="Arial"/>
                <a:cs typeface="Arial"/>
                <a:sym typeface="Arial"/>
              </a:defRPr>
            </a:lvl3pPr>
            <a:lvl4pPr>
              <a:buClr>
                <a:srgbClr val="0078F0"/>
              </a:buClr>
              <a:buSzPct val="70000"/>
              <a:buChar char="■"/>
              <a:defRPr>
                <a:solidFill>
                  <a:schemeClr val="accent3">
                    <a:lumOff val="44000"/>
                  </a:schemeClr>
                </a:solidFill>
                <a:latin typeface="Arial"/>
                <a:ea typeface="Arial"/>
                <a:cs typeface="Arial"/>
                <a:sym typeface="Arial"/>
              </a:defRPr>
            </a:lvl4pPr>
            <a:lvl5pPr>
              <a:buClr>
                <a:srgbClr val="0078F0"/>
              </a:buClr>
              <a:buSzPct val="70000"/>
              <a:buChar char="□"/>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73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chemeClr val="accent3">
                    <a:lumOff val="44000"/>
                  </a:schemeClr>
                </a:solidFill>
                <a:latin typeface="Arial"/>
                <a:ea typeface="Arial"/>
                <a:cs typeface="Arial"/>
                <a:sym typeface="Arial"/>
              </a:defRPr>
            </a:pPr>
            <a:endParaRPr/>
          </a:p>
        </p:txBody>
      </p:sp>
      <p:sp>
        <p:nvSpPr>
          <p:cNvPr id="6740" name="Slide Number"/>
          <p:cNvSpPr txBox="1">
            <a:spLocks noGrp="1"/>
          </p:cNvSpPr>
          <p:nvPr>
            <p:ph type="sldNum" sz="quarter" idx="2"/>
          </p:nvPr>
        </p:nvSpPr>
        <p:spPr>
          <a:xfrm>
            <a:off x="8413144" y="6248400"/>
            <a:ext cx="273657" cy="264255"/>
          </a:xfrm>
          <a:prstGeom prst="rect">
            <a:avLst/>
          </a:prstGeom>
        </p:spPr>
        <p:txBody>
          <a:bodyPr anchor="t"/>
          <a:lstStyle>
            <a:lvl1pPr algn="r">
              <a:defRPr sz="12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305041338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C80E18F9-AD84-A64A-8EDB-438EB0FF9B88}" type="slidenum">
              <a:rPr lang="en-US"/>
              <a:pPr>
                <a:defRPr/>
              </a:pPr>
              <a:t>‹#›</a:t>
            </a:fld>
            <a:endParaRPr lang="en-US"/>
          </a:p>
        </p:txBody>
      </p:sp>
    </p:spTree>
    <p:extLst>
      <p:ext uri="{BB962C8B-B14F-4D97-AF65-F5344CB8AC3E}">
        <p14:creationId xmlns:p14="http://schemas.microsoft.com/office/powerpoint/2010/main" val="285639789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tx">
  <p:cSld name="37_Picture with Caption">
    <p:bg>
      <p:bgPr>
        <a:solidFill>
          <a:srgbClr val="000066"/>
        </a:solidFill>
        <a:effectLst/>
      </p:bgPr>
    </p:bg>
    <p:spTree>
      <p:nvGrpSpPr>
        <p:cNvPr id="1" name=""/>
        <p:cNvGrpSpPr/>
        <p:nvPr/>
      </p:nvGrpSpPr>
      <p:grpSpPr>
        <a:xfrm>
          <a:off x="0" y="0"/>
          <a:ext cx="0" cy="0"/>
          <a:chOff x="0" y="0"/>
          <a:chExt cx="0" cy="0"/>
        </a:xfrm>
      </p:grpSpPr>
      <p:sp>
        <p:nvSpPr>
          <p:cNvPr id="6747" name="Line 6"/>
          <p:cNvSpPr/>
          <p:nvPr/>
        </p:nvSpPr>
        <p:spPr>
          <a:xfrm>
            <a:off x="266700" y="6172200"/>
            <a:ext cx="8610600" cy="0"/>
          </a:xfrm>
          <a:prstGeom prst="line">
            <a:avLst/>
          </a:prstGeom>
          <a:ln w="12700">
            <a:solidFill>
              <a:schemeClr val="accent3">
                <a:lumOff val="44000"/>
              </a:schemeClr>
            </a:solidFill>
          </a:ln>
        </p:spPr>
        <p:txBody>
          <a:bodyPr lIns="45719" rIns="45719"/>
          <a:lstStyle/>
          <a:p>
            <a:endParaRPr/>
          </a:p>
        </p:txBody>
      </p:sp>
      <p:sp>
        <p:nvSpPr>
          <p:cNvPr id="6748" name="Line 7"/>
          <p:cNvSpPr/>
          <p:nvPr/>
        </p:nvSpPr>
        <p:spPr>
          <a:xfrm>
            <a:off x="228600" y="304800"/>
            <a:ext cx="8610600" cy="0"/>
          </a:xfrm>
          <a:prstGeom prst="line">
            <a:avLst/>
          </a:prstGeom>
          <a:ln w="76200">
            <a:solidFill>
              <a:schemeClr val="accent3">
                <a:lumOff val="44000"/>
              </a:schemeClr>
            </a:solidFill>
          </a:ln>
        </p:spPr>
        <p:txBody>
          <a:bodyPr lIns="45719" rIns="45719"/>
          <a:lstStyle/>
          <a:p>
            <a:endParaRPr/>
          </a:p>
        </p:txBody>
      </p:sp>
      <p:grpSp>
        <p:nvGrpSpPr>
          <p:cNvPr id="6762" name="Group 8"/>
          <p:cNvGrpSpPr/>
          <p:nvPr/>
        </p:nvGrpSpPr>
        <p:grpSpPr>
          <a:xfrm>
            <a:off x="228600" y="457199"/>
            <a:ext cx="1246188" cy="1371601"/>
            <a:chOff x="0" y="0"/>
            <a:chExt cx="1246187" cy="1371600"/>
          </a:xfrm>
        </p:grpSpPr>
        <p:sp>
          <p:nvSpPr>
            <p:cNvPr id="6749" name="Rectangle 9"/>
            <p:cNvSpPr/>
            <p:nvPr/>
          </p:nvSpPr>
          <p:spPr>
            <a:xfrm>
              <a:off x="706437" y="0"/>
              <a:ext cx="44451" cy="847725"/>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50" name="Rectangle 10"/>
            <p:cNvSpPr/>
            <p:nvPr/>
          </p:nvSpPr>
          <p:spPr>
            <a:xfrm>
              <a:off x="606425" y="0"/>
              <a:ext cx="44451" cy="7461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51" name="Rectangle 11"/>
            <p:cNvSpPr/>
            <p:nvPr/>
          </p:nvSpPr>
          <p:spPr>
            <a:xfrm>
              <a:off x="504825" y="-1"/>
              <a:ext cx="44451" cy="63658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52" name="Rectangle 12"/>
            <p:cNvSpPr/>
            <p:nvPr/>
          </p:nvSpPr>
          <p:spPr>
            <a:xfrm>
              <a:off x="403225" y="0"/>
              <a:ext cx="44451" cy="5302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53" name="Rectangle 13"/>
            <p:cNvSpPr/>
            <p:nvPr/>
          </p:nvSpPr>
          <p:spPr>
            <a:xfrm>
              <a:off x="303212" y="-1"/>
              <a:ext cx="44451" cy="4270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54" name="Rectangle 14"/>
            <p:cNvSpPr/>
            <p:nvPr/>
          </p:nvSpPr>
          <p:spPr>
            <a:xfrm>
              <a:off x="201612" y="-1"/>
              <a:ext cx="44451" cy="3127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55" name="Rectangle 15"/>
            <p:cNvSpPr/>
            <p:nvPr/>
          </p:nvSpPr>
          <p:spPr>
            <a:xfrm>
              <a:off x="100012" y="0"/>
              <a:ext cx="46038" cy="21590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56" name="Rectangle 16"/>
            <p:cNvSpPr/>
            <p:nvPr/>
          </p:nvSpPr>
          <p:spPr>
            <a:xfrm>
              <a:off x="0" y="0"/>
              <a:ext cx="44451" cy="10795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57" name="Rectangle 17"/>
            <p:cNvSpPr/>
            <p:nvPr/>
          </p:nvSpPr>
          <p:spPr>
            <a:xfrm>
              <a:off x="808037" y="-1"/>
              <a:ext cx="41276" cy="95091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58" name="Rectangle 18"/>
            <p:cNvSpPr/>
            <p:nvPr/>
          </p:nvSpPr>
          <p:spPr>
            <a:xfrm>
              <a:off x="906462" y="-1"/>
              <a:ext cx="41276" cy="105886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59" name="Rectangle 19"/>
            <p:cNvSpPr/>
            <p:nvPr/>
          </p:nvSpPr>
          <p:spPr>
            <a:xfrm>
              <a:off x="1003300" y="-1"/>
              <a:ext cx="42863" cy="1160464"/>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60" name="Rectangle 20"/>
            <p:cNvSpPr/>
            <p:nvPr/>
          </p:nvSpPr>
          <p:spPr>
            <a:xfrm>
              <a:off x="1103312" y="0"/>
              <a:ext cx="44451" cy="12700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61" name="Rectangle 21"/>
            <p:cNvSpPr/>
            <p:nvPr/>
          </p:nvSpPr>
          <p:spPr>
            <a:xfrm>
              <a:off x="1203325" y="0"/>
              <a:ext cx="42863" cy="13716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grpSp>
      <p:sp>
        <p:nvSpPr>
          <p:cNvPr id="6763" name="Title Text"/>
          <p:cNvSpPr txBox="1">
            <a:spLocks noGrp="1"/>
          </p:cNvSpPr>
          <p:nvPr>
            <p:ph type="title"/>
          </p:nvPr>
        </p:nvSpPr>
        <p:spPr>
          <a:xfrm>
            <a:off x="1792288" y="4800600"/>
            <a:ext cx="5486401" cy="566738"/>
          </a:xfrm>
          <a:prstGeom prst="rect">
            <a:avLst/>
          </a:prstGeom>
        </p:spPr>
        <p:txBody>
          <a:bodyPr/>
          <a:lstStyle>
            <a:lvl1pPr>
              <a:defRPr sz="2000" b="1">
                <a:solidFill>
                  <a:schemeClr val="accent3">
                    <a:lumOff val="44000"/>
                  </a:schemeClr>
                </a:solidFill>
                <a:latin typeface="Arial"/>
                <a:ea typeface="Arial"/>
                <a:cs typeface="Arial"/>
                <a:sym typeface="Arial"/>
              </a:defRPr>
            </a:lvl1pPr>
          </a:lstStyle>
          <a:p>
            <a:r>
              <a:t>Title Text</a:t>
            </a:r>
          </a:p>
        </p:txBody>
      </p:sp>
      <p:sp>
        <p:nvSpPr>
          <p:cNvPr id="676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676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latin typeface="Arial"/>
                <a:ea typeface="Arial"/>
                <a:cs typeface="Arial"/>
                <a:sym typeface="Arial"/>
              </a:defRPr>
            </a:lvl1pPr>
            <a:lvl2pPr marL="0" indent="457200">
              <a:spcBef>
                <a:spcPts val="300"/>
              </a:spcBef>
              <a:buSzTx/>
              <a:buNone/>
              <a:defRPr sz="1400">
                <a:solidFill>
                  <a:schemeClr val="accent3">
                    <a:lumOff val="44000"/>
                  </a:schemeClr>
                </a:solidFill>
                <a:latin typeface="Arial"/>
                <a:ea typeface="Arial"/>
                <a:cs typeface="Arial"/>
                <a:sym typeface="Arial"/>
              </a:defRPr>
            </a:lvl2pPr>
            <a:lvl3pPr marL="0" indent="914400">
              <a:spcBef>
                <a:spcPts val="300"/>
              </a:spcBef>
              <a:buSzTx/>
              <a:buNone/>
              <a:defRPr sz="1400">
                <a:solidFill>
                  <a:schemeClr val="accent3">
                    <a:lumOff val="44000"/>
                  </a:schemeClr>
                </a:solidFill>
                <a:latin typeface="Arial"/>
                <a:ea typeface="Arial"/>
                <a:cs typeface="Arial"/>
                <a:sym typeface="Arial"/>
              </a:defRPr>
            </a:lvl3pPr>
            <a:lvl4pPr marL="0" indent="1371600">
              <a:spcBef>
                <a:spcPts val="300"/>
              </a:spcBef>
              <a:buSzTx/>
              <a:buNone/>
              <a:defRPr sz="1400">
                <a:solidFill>
                  <a:schemeClr val="accent3">
                    <a:lumOff val="44000"/>
                  </a:schemeClr>
                </a:solidFill>
                <a:latin typeface="Arial"/>
                <a:ea typeface="Arial"/>
                <a:cs typeface="Arial"/>
                <a:sym typeface="Arial"/>
              </a:defRPr>
            </a:lvl4pPr>
            <a:lvl5pPr marL="0" indent="1828800">
              <a:spcBef>
                <a:spcPts val="300"/>
              </a:spcBef>
              <a:buSzTx/>
              <a:buNone/>
              <a:defRPr sz="14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766" name="Slide Number"/>
          <p:cNvSpPr txBox="1">
            <a:spLocks noGrp="1"/>
          </p:cNvSpPr>
          <p:nvPr>
            <p:ph type="sldNum" sz="quarter" idx="2"/>
          </p:nvPr>
        </p:nvSpPr>
        <p:spPr>
          <a:xfrm>
            <a:off x="8413144" y="6248400"/>
            <a:ext cx="273657" cy="264255"/>
          </a:xfrm>
          <a:prstGeom prst="rect">
            <a:avLst/>
          </a:prstGeom>
        </p:spPr>
        <p:txBody>
          <a:bodyPr anchor="t"/>
          <a:lstStyle>
            <a:lvl1pPr algn="r">
              <a:defRPr sz="12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4027108628"/>
      </p:ext>
    </p:extLst>
  </p:cSld>
  <p:clrMapOvr>
    <a:masterClrMapping/>
  </p:clrMapOvr>
  <p:transition spd="med"/>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x">
  <p:cSld name="Title, Clip Art and Text">
    <p:bg>
      <p:bgPr>
        <a:solidFill>
          <a:srgbClr val="000066"/>
        </a:solidFill>
        <a:effectLst/>
      </p:bgPr>
    </p:bg>
    <p:spTree>
      <p:nvGrpSpPr>
        <p:cNvPr id="1" name=""/>
        <p:cNvGrpSpPr/>
        <p:nvPr/>
      </p:nvGrpSpPr>
      <p:grpSpPr>
        <a:xfrm>
          <a:off x="0" y="0"/>
          <a:ext cx="0" cy="0"/>
          <a:chOff x="0" y="0"/>
          <a:chExt cx="0" cy="0"/>
        </a:xfrm>
      </p:grpSpPr>
      <p:sp>
        <p:nvSpPr>
          <p:cNvPr id="6773" name="Line 6"/>
          <p:cNvSpPr/>
          <p:nvPr/>
        </p:nvSpPr>
        <p:spPr>
          <a:xfrm>
            <a:off x="266700" y="6172200"/>
            <a:ext cx="8610600" cy="0"/>
          </a:xfrm>
          <a:prstGeom prst="line">
            <a:avLst/>
          </a:prstGeom>
          <a:ln w="12700">
            <a:solidFill>
              <a:schemeClr val="accent3">
                <a:lumOff val="44000"/>
              </a:schemeClr>
            </a:solidFill>
          </a:ln>
        </p:spPr>
        <p:txBody>
          <a:bodyPr lIns="45719" rIns="45719"/>
          <a:lstStyle/>
          <a:p>
            <a:endParaRPr/>
          </a:p>
        </p:txBody>
      </p:sp>
      <p:sp>
        <p:nvSpPr>
          <p:cNvPr id="6774" name="Line 7"/>
          <p:cNvSpPr/>
          <p:nvPr/>
        </p:nvSpPr>
        <p:spPr>
          <a:xfrm>
            <a:off x="228600" y="304800"/>
            <a:ext cx="8610600" cy="0"/>
          </a:xfrm>
          <a:prstGeom prst="line">
            <a:avLst/>
          </a:prstGeom>
          <a:ln w="76200">
            <a:solidFill>
              <a:schemeClr val="accent3">
                <a:lumOff val="44000"/>
              </a:schemeClr>
            </a:solidFill>
          </a:ln>
        </p:spPr>
        <p:txBody>
          <a:bodyPr lIns="45719" rIns="45719"/>
          <a:lstStyle/>
          <a:p>
            <a:endParaRPr/>
          </a:p>
        </p:txBody>
      </p:sp>
      <p:grpSp>
        <p:nvGrpSpPr>
          <p:cNvPr id="6788" name="Group 8"/>
          <p:cNvGrpSpPr/>
          <p:nvPr/>
        </p:nvGrpSpPr>
        <p:grpSpPr>
          <a:xfrm>
            <a:off x="228600" y="457199"/>
            <a:ext cx="1246188" cy="1371601"/>
            <a:chOff x="0" y="0"/>
            <a:chExt cx="1246187" cy="1371600"/>
          </a:xfrm>
        </p:grpSpPr>
        <p:sp>
          <p:nvSpPr>
            <p:cNvPr id="6775" name="Rectangle 9"/>
            <p:cNvSpPr/>
            <p:nvPr/>
          </p:nvSpPr>
          <p:spPr>
            <a:xfrm>
              <a:off x="706437" y="0"/>
              <a:ext cx="44451" cy="847725"/>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76" name="Rectangle 10"/>
            <p:cNvSpPr/>
            <p:nvPr/>
          </p:nvSpPr>
          <p:spPr>
            <a:xfrm>
              <a:off x="606425" y="0"/>
              <a:ext cx="44451" cy="7461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77" name="Rectangle 11"/>
            <p:cNvSpPr/>
            <p:nvPr/>
          </p:nvSpPr>
          <p:spPr>
            <a:xfrm>
              <a:off x="504825" y="-1"/>
              <a:ext cx="44451" cy="63658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78" name="Rectangle 12"/>
            <p:cNvSpPr/>
            <p:nvPr/>
          </p:nvSpPr>
          <p:spPr>
            <a:xfrm>
              <a:off x="403225" y="0"/>
              <a:ext cx="44451" cy="5302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79" name="Rectangle 13"/>
            <p:cNvSpPr/>
            <p:nvPr/>
          </p:nvSpPr>
          <p:spPr>
            <a:xfrm>
              <a:off x="303212" y="-1"/>
              <a:ext cx="44451" cy="4270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80" name="Rectangle 14"/>
            <p:cNvSpPr/>
            <p:nvPr/>
          </p:nvSpPr>
          <p:spPr>
            <a:xfrm>
              <a:off x="201612" y="-1"/>
              <a:ext cx="44451" cy="3127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81" name="Rectangle 15"/>
            <p:cNvSpPr/>
            <p:nvPr/>
          </p:nvSpPr>
          <p:spPr>
            <a:xfrm>
              <a:off x="100012" y="0"/>
              <a:ext cx="46038" cy="21590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82" name="Rectangle 16"/>
            <p:cNvSpPr/>
            <p:nvPr/>
          </p:nvSpPr>
          <p:spPr>
            <a:xfrm>
              <a:off x="0" y="0"/>
              <a:ext cx="44451" cy="10795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83" name="Rectangle 17"/>
            <p:cNvSpPr/>
            <p:nvPr/>
          </p:nvSpPr>
          <p:spPr>
            <a:xfrm>
              <a:off x="808037" y="-1"/>
              <a:ext cx="41276" cy="95091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84" name="Rectangle 18"/>
            <p:cNvSpPr/>
            <p:nvPr/>
          </p:nvSpPr>
          <p:spPr>
            <a:xfrm>
              <a:off x="906462" y="-1"/>
              <a:ext cx="41276" cy="105886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85" name="Rectangle 19"/>
            <p:cNvSpPr/>
            <p:nvPr/>
          </p:nvSpPr>
          <p:spPr>
            <a:xfrm>
              <a:off x="1003300" y="-1"/>
              <a:ext cx="42863" cy="1160464"/>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86" name="Rectangle 20"/>
            <p:cNvSpPr/>
            <p:nvPr/>
          </p:nvSpPr>
          <p:spPr>
            <a:xfrm>
              <a:off x="1103312" y="0"/>
              <a:ext cx="44451" cy="12700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787" name="Rectangle 21"/>
            <p:cNvSpPr/>
            <p:nvPr/>
          </p:nvSpPr>
          <p:spPr>
            <a:xfrm>
              <a:off x="1203325" y="0"/>
              <a:ext cx="42863" cy="13716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grpSp>
      <p:sp>
        <p:nvSpPr>
          <p:cNvPr id="6789" name="Title Text"/>
          <p:cNvSpPr txBox="1">
            <a:spLocks noGrp="1"/>
          </p:cNvSpPr>
          <p:nvPr>
            <p:ph type="title"/>
          </p:nvPr>
        </p:nvSpPr>
        <p:spPr>
          <a:xfrm>
            <a:off x="1676400" y="457200"/>
            <a:ext cx="7010400" cy="1295400"/>
          </a:xfrm>
          <a:prstGeom prst="rect">
            <a:avLst/>
          </a:prstGeom>
        </p:spPr>
        <p:txBody>
          <a:bodyPr anchor="ctr"/>
          <a:lstStyle>
            <a:lvl1pPr>
              <a:defRPr sz="3900">
                <a:solidFill>
                  <a:schemeClr val="accent3">
                    <a:lumOff val="44000"/>
                  </a:schemeClr>
                </a:solidFill>
                <a:latin typeface="Arial"/>
                <a:ea typeface="Arial"/>
                <a:cs typeface="Arial"/>
                <a:sym typeface="Arial"/>
              </a:defRPr>
            </a:lvl1pPr>
          </a:lstStyle>
          <a:p>
            <a:r>
              <a:t>Title Text</a:t>
            </a:r>
          </a:p>
        </p:txBody>
      </p:sp>
      <p:sp>
        <p:nvSpPr>
          <p:cNvPr id="6790" name="Body Level One…"/>
          <p:cNvSpPr txBox="1">
            <a:spLocks noGrp="1"/>
          </p:cNvSpPr>
          <p:nvPr>
            <p:ph type="body" sz="half" idx="1"/>
          </p:nvPr>
        </p:nvSpPr>
        <p:spPr>
          <a:xfrm>
            <a:off x="5257800" y="1981200"/>
            <a:ext cx="3429000" cy="4114800"/>
          </a:xfrm>
          <a:prstGeom prst="rect">
            <a:avLst/>
          </a:prstGeom>
        </p:spPr>
        <p:txBody>
          <a:bodyPr>
            <a:normAutofit/>
          </a:bodyPr>
          <a:lstStyle>
            <a:lvl1pPr>
              <a:spcBef>
                <a:spcPts val="600"/>
              </a:spcBef>
              <a:buClr>
                <a:srgbClr val="0078F0"/>
              </a:buClr>
              <a:buSzPct val="85000"/>
              <a:buChar char="□"/>
              <a:defRPr sz="2800">
                <a:solidFill>
                  <a:schemeClr val="accent3">
                    <a:lumOff val="44000"/>
                  </a:schemeClr>
                </a:solidFill>
                <a:latin typeface="Arial"/>
                <a:ea typeface="Arial"/>
                <a:cs typeface="Arial"/>
                <a:sym typeface="Arial"/>
              </a:defRPr>
            </a:lvl1pPr>
            <a:lvl2pPr marL="777239" indent="-320039">
              <a:spcBef>
                <a:spcPts val="600"/>
              </a:spcBef>
              <a:buClr>
                <a:srgbClr val="0078F0"/>
              </a:buClr>
              <a:buSzPct val="70000"/>
              <a:buChar char="■"/>
              <a:defRPr sz="2800">
                <a:solidFill>
                  <a:schemeClr val="accent3">
                    <a:lumOff val="44000"/>
                  </a:schemeClr>
                </a:solidFill>
                <a:latin typeface="Arial"/>
                <a:ea typeface="Arial"/>
                <a:cs typeface="Arial"/>
                <a:sym typeface="Arial"/>
              </a:defRPr>
            </a:lvl2pPr>
            <a:lvl3pPr marL="1205345" indent="-290945">
              <a:spcBef>
                <a:spcPts val="600"/>
              </a:spcBef>
              <a:buClr>
                <a:srgbClr val="0078F0"/>
              </a:buClr>
              <a:buSzPct val="70000"/>
              <a:buChar char="p"/>
              <a:defRPr sz="2800">
                <a:solidFill>
                  <a:schemeClr val="accent3">
                    <a:lumOff val="44000"/>
                  </a:schemeClr>
                </a:solidFill>
                <a:latin typeface="Arial"/>
                <a:ea typeface="Arial"/>
                <a:cs typeface="Arial"/>
                <a:sym typeface="Arial"/>
              </a:defRPr>
            </a:lvl3pPr>
            <a:lvl4pPr marL="1691639" indent="-320039">
              <a:spcBef>
                <a:spcPts val="600"/>
              </a:spcBef>
              <a:buClr>
                <a:srgbClr val="0078F0"/>
              </a:buClr>
              <a:buSzPct val="70000"/>
              <a:buChar char="■"/>
              <a:defRPr sz="2800">
                <a:solidFill>
                  <a:schemeClr val="accent3">
                    <a:lumOff val="44000"/>
                  </a:schemeClr>
                </a:solidFill>
                <a:latin typeface="Arial"/>
                <a:ea typeface="Arial"/>
                <a:cs typeface="Arial"/>
                <a:sym typeface="Arial"/>
              </a:defRPr>
            </a:lvl4pPr>
            <a:lvl5pPr marL="2148839" indent="-320039">
              <a:spcBef>
                <a:spcPts val="600"/>
              </a:spcBef>
              <a:buClr>
                <a:srgbClr val="0078F0"/>
              </a:buClr>
              <a:buSzPct val="70000"/>
              <a:buChar char="□"/>
              <a:defRPr sz="28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791" name="Slide Number"/>
          <p:cNvSpPr txBox="1">
            <a:spLocks noGrp="1"/>
          </p:cNvSpPr>
          <p:nvPr>
            <p:ph type="sldNum" sz="quarter" idx="2"/>
          </p:nvPr>
        </p:nvSpPr>
        <p:spPr>
          <a:xfrm>
            <a:off x="8413144" y="6248400"/>
            <a:ext cx="273657" cy="264255"/>
          </a:xfrm>
          <a:prstGeom prst="rect">
            <a:avLst/>
          </a:prstGeom>
        </p:spPr>
        <p:txBody>
          <a:bodyPr anchor="t"/>
          <a:lstStyle>
            <a:lvl1pPr algn="r">
              <a:defRPr sz="12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4146513100"/>
      </p:ext>
    </p:extLst>
  </p:cSld>
  <p:clrMapOvr>
    <a:masterClrMapping/>
  </p:clrMapOvr>
  <p:transition spd="med"/>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x">
  <p:cSld name="Title, Text and Clip Art">
    <p:bg>
      <p:bgPr>
        <a:solidFill>
          <a:srgbClr val="000066"/>
        </a:solidFill>
        <a:effectLst/>
      </p:bgPr>
    </p:bg>
    <p:spTree>
      <p:nvGrpSpPr>
        <p:cNvPr id="1" name=""/>
        <p:cNvGrpSpPr/>
        <p:nvPr/>
      </p:nvGrpSpPr>
      <p:grpSpPr>
        <a:xfrm>
          <a:off x="0" y="0"/>
          <a:ext cx="0" cy="0"/>
          <a:chOff x="0" y="0"/>
          <a:chExt cx="0" cy="0"/>
        </a:xfrm>
      </p:grpSpPr>
      <p:sp>
        <p:nvSpPr>
          <p:cNvPr id="6798" name="Line 6"/>
          <p:cNvSpPr/>
          <p:nvPr/>
        </p:nvSpPr>
        <p:spPr>
          <a:xfrm>
            <a:off x="266700" y="6172200"/>
            <a:ext cx="8610600" cy="0"/>
          </a:xfrm>
          <a:prstGeom prst="line">
            <a:avLst/>
          </a:prstGeom>
          <a:ln w="12700">
            <a:solidFill>
              <a:schemeClr val="accent3">
                <a:lumOff val="44000"/>
              </a:schemeClr>
            </a:solidFill>
          </a:ln>
        </p:spPr>
        <p:txBody>
          <a:bodyPr lIns="45719" rIns="45719"/>
          <a:lstStyle/>
          <a:p>
            <a:endParaRPr/>
          </a:p>
        </p:txBody>
      </p:sp>
      <p:sp>
        <p:nvSpPr>
          <p:cNvPr id="6799" name="Line 7"/>
          <p:cNvSpPr/>
          <p:nvPr/>
        </p:nvSpPr>
        <p:spPr>
          <a:xfrm>
            <a:off x="228600" y="304800"/>
            <a:ext cx="8610600" cy="0"/>
          </a:xfrm>
          <a:prstGeom prst="line">
            <a:avLst/>
          </a:prstGeom>
          <a:ln w="76200">
            <a:solidFill>
              <a:schemeClr val="accent3">
                <a:lumOff val="44000"/>
              </a:schemeClr>
            </a:solidFill>
          </a:ln>
        </p:spPr>
        <p:txBody>
          <a:bodyPr lIns="45719" rIns="45719"/>
          <a:lstStyle/>
          <a:p>
            <a:endParaRPr/>
          </a:p>
        </p:txBody>
      </p:sp>
      <p:grpSp>
        <p:nvGrpSpPr>
          <p:cNvPr id="6813" name="Group 8"/>
          <p:cNvGrpSpPr/>
          <p:nvPr/>
        </p:nvGrpSpPr>
        <p:grpSpPr>
          <a:xfrm>
            <a:off x="228600" y="457199"/>
            <a:ext cx="1246188" cy="1371601"/>
            <a:chOff x="0" y="0"/>
            <a:chExt cx="1246187" cy="1371600"/>
          </a:xfrm>
        </p:grpSpPr>
        <p:sp>
          <p:nvSpPr>
            <p:cNvPr id="6800" name="Rectangle 9"/>
            <p:cNvSpPr/>
            <p:nvPr/>
          </p:nvSpPr>
          <p:spPr>
            <a:xfrm>
              <a:off x="706437" y="0"/>
              <a:ext cx="44451" cy="847725"/>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01" name="Rectangle 10"/>
            <p:cNvSpPr/>
            <p:nvPr/>
          </p:nvSpPr>
          <p:spPr>
            <a:xfrm>
              <a:off x="606425" y="0"/>
              <a:ext cx="44451" cy="7461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02" name="Rectangle 11"/>
            <p:cNvSpPr/>
            <p:nvPr/>
          </p:nvSpPr>
          <p:spPr>
            <a:xfrm>
              <a:off x="504825" y="-1"/>
              <a:ext cx="44451" cy="63658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03" name="Rectangle 12"/>
            <p:cNvSpPr/>
            <p:nvPr/>
          </p:nvSpPr>
          <p:spPr>
            <a:xfrm>
              <a:off x="403225" y="0"/>
              <a:ext cx="44451" cy="530225"/>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04" name="Rectangle 13"/>
            <p:cNvSpPr/>
            <p:nvPr/>
          </p:nvSpPr>
          <p:spPr>
            <a:xfrm>
              <a:off x="303212" y="-1"/>
              <a:ext cx="44451" cy="4270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05" name="Rectangle 14"/>
            <p:cNvSpPr/>
            <p:nvPr/>
          </p:nvSpPr>
          <p:spPr>
            <a:xfrm>
              <a:off x="201612" y="-1"/>
              <a:ext cx="44451" cy="312739"/>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06" name="Rectangle 15"/>
            <p:cNvSpPr/>
            <p:nvPr/>
          </p:nvSpPr>
          <p:spPr>
            <a:xfrm>
              <a:off x="100012" y="0"/>
              <a:ext cx="46038" cy="21590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07" name="Rectangle 16"/>
            <p:cNvSpPr/>
            <p:nvPr/>
          </p:nvSpPr>
          <p:spPr>
            <a:xfrm>
              <a:off x="0" y="0"/>
              <a:ext cx="44451" cy="107950"/>
            </a:xfrm>
            <a:prstGeom prst="rect">
              <a:avLst/>
            </a:prstGeom>
            <a:solidFill>
              <a:srgbClr val="FFFFCC"/>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08" name="Rectangle 17"/>
            <p:cNvSpPr/>
            <p:nvPr/>
          </p:nvSpPr>
          <p:spPr>
            <a:xfrm>
              <a:off x="808037" y="-1"/>
              <a:ext cx="41276" cy="95091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09" name="Rectangle 18"/>
            <p:cNvSpPr/>
            <p:nvPr/>
          </p:nvSpPr>
          <p:spPr>
            <a:xfrm>
              <a:off x="906462" y="-1"/>
              <a:ext cx="41276" cy="1058864"/>
            </a:xfrm>
            <a:prstGeom prst="rect">
              <a:avLst/>
            </a:prstGeom>
            <a:solidFill>
              <a:srgbClr val="CCECFF"/>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10" name="Rectangle 19"/>
            <p:cNvSpPr/>
            <p:nvPr/>
          </p:nvSpPr>
          <p:spPr>
            <a:xfrm>
              <a:off x="1003300" y="-1"/>
              <a:ext cx="42863" cy="1160464"/>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11" name="Rectangle 20"/>
            <p:cNvSpPr/>
            <p:nvPr/>
          </p:nvSpPr>
          <p:spPr>
            <a:xfrm>
              <a:off x="1103312" y="0"/>
              <a:ext cx="44451" cy="12700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sp>
          <p:nvSpPr>
            <p:cNvPr id="6812" name="Rectangle 21"/>
            <p:cNvSpPr/>
            <p:nvPr/>
          </p:nvSpPr>
          <p:spPr>
            <a:xfrm>
              <a:off x="1203325" y="0"/>
              <a:ext cx="42863" cy="1371600"/>
            </a:xfrm>
            <a:prstGeom prst="rect">
              <a:avLst/>
            </a:prstGeom>
            <a:solidFill>
              <a:srgbClr val="0078F0"/>
            </a:solidFill>
            <a:ln w="12700" cap="flat">
              <a:noFill/>
              <a:miter lim="400000"/>
            </a:ln>
            <a:effectLst/>
          </p:spPr>
          <p:txBody>
            <a:bodyPr wrap="square" lIns="45719" tIns="45719" rIns="45719" bIns="45719" numCol="1" anchor="t">
              <a:noAutofit/>
            </a:bodyPr>
            <a:lstStyle/>
            <a:p>
              <a:pPr algn="l">
                <a:defRPr b="0">
                  <a:solidFill>
                    <a:schemeClr val="accent3">
                      <a:lumOff val="44000"/>
                    </a:schemeClr>
                  </a:solidFill>
                </a:defRPr>
              </a:pPr>
              <a:endParaRPr/>
            </a:p>
          </p:txBody>
        </p:sp>
      </p:grpSp>
      <p:sp>
        <p:nvSpPr>
          <p:cNvPr id="6814" name="Title Text"/>
          <p:cNvSpPr txBox="1">
            <a:spLocks noGrp="1"/>
          </p:cNvSpPr>
          <p:nvPr>
            <p:ph type="title"/>
          </p:nvPr>
        </p:nvSpPr>
        <p:spPr>
          <a:xfrm>
            <a:off x="1676400" y="457200"/>
            <a:ext cx="7010400" cy="1295400"/>
          </a:xfrm>
          <a:prstGeom prst="rect">
            <a:avLst/>
          </a:prstGeom>
        </p:spPr>
        <p:txBody>
          <a:bodyPr anchor="ctr"/>
          <a:lstStyle>
            <a:lvl1pPr>
              <a:defRPr sz="3900">
                <a:solidFill>
                  <a:schemeClr val="accent3">
                    <a:lumOff val="44000"/>
                  </a:schemeClr>
                </a:solidFill>
                <a:latin typeface="Arial"/>
                <a:ea typeface="Arial"/>
                <a:cs typeface="Arial"/>
                <a:sym typeface="Arial"/>
              </a:defRPr>
            </a:lvl1pPr>
          </a:lstStyle>
          <a:p>
            <a:r>
              <a:t>Title Text</a:t>
            </a:r>
          </a:p>
        </p:txBody>
      </p:sp>
      <p:sp>
        <p:nvSpPr>
          <p:cNvPr id="6815" name="Body Level One…"/>
          <p:cNvSpPr txBox="1">
            <a:spLocks noGrp="1"/>
          </p:cNvSpPr>
          <p:nvPr>
            <p:ph type="body" sz="half" idx="1"/>
          </p:nvPr>
        </p:nvSpPr>
        <p:spPr>
          <a:xfrm>
            <a:off x="1676400" y="1981200"/>
            <a:ext cx="3429000" cy="4114800"/>
          </a:xfrm>
          <a:prstGeom prst="rect">
            <a:avLst/>
          </a:prstGeom>
        </p:spPr>
        <p:txBody>
          <a:bodyPr>
            <a:normAutofit/>
          </a:bodyPr>
          <a:lstStyle>
            <a:lvl1pPr>
              <a:spcBef>
                <a:spcPts val="600"/>
              </a:spcBef>
              <a:buClr>
                <a:srgbClr val="0078F0"/>
              </a:buClr>
              <a:buSzPct val="85000"/>
              <a:buChar char="□"/>
              <a:defRPr sz="2800">
                <a:solidFill>
                  <a:schemeClr val="accent3">
                    <a:lumOff val="44000"/>
                  </a:schemeClr>
                </a:solidFill>
                <a:latin typeface="Arial"/>
                <a:ea typeface="Arial"/>
                <a:cs typeface="Arial"/>
                <a:sym typeface="Arial"/>
              </a:defRPr>
            </a:lvl1pPr>
            <a:lvl2pPr marL="777239" indent="-320039">
              <a:spcBef>
                <a:spcPts val="600"/>
              </a:spcBef>
              <a:buClr>
                <a:srgbClr val="0078F0"/>
              </a:buClr>
              <a:buSzPct val="70000"/>
              <a:buChar char="■"/>
              <a:defRPr sz="2800">
                <a:solidFill>
                  <a:schemeClr val="accent3">
                    <a:lumOff val="44000"/>
                  </a:schemeClr>
                </a:solidFill>
                <a:latin typeface="Arial"/>
                <a:ea typeface="Arial"/>
                <a:cs typeface="Arial"/>
                <a:sym typeface="Arial"/>
              </a:defRPr>
            </a:lvl2pPr>
            <a:lvl3pPr marL="1205345" indent="-290945">
              <a:spcBef>
                <a:spcPts val="600"/>
              </a:spcBef>
              <a:buClr>
                <a:srgbClr val="0078F0"/>
              </a:buClr>
              <a:buSzPct val="70000"/>
              <a:buChar char="p"/>
              <a:defRPr sz="2800">
                <a:solidFill>
                  <a:schemeClr val="accent3">
                    <a:lumOff val="44000"/>
                  </a:schemeClr>
                </a:solidFill>
                <a:latin typeface="Arial"/>
                <a:ea typeface="Arial"/>
                <a:cs typeface="Arial"/>
                <a:sym typeface="Arial"/>
              </a:defRPr>
            </a:lvl3pPr>
            <a:lvl4pPr marL="1691639" indent="-320039">
              <a:spcBef>
                <a:spcPts val="600"/>
              </a:spcBef>
              <a:buClr>
                <a:srgbClr val="0078F0"/>
              </a:buClr>
              <a:buSzPct val="70000"/>
              <a:buChar char="■"/>
              <a:defRPr sz="2800">
                <a:solidFill>
                  <a:schemeClr val="accent3">
                    <a:lumOff val="44000"/>
                  </a:schemeClr>
                </a:solidFill>
                <a:latin typeface="Arial"/>
                <a:ea typeface="Arial"/>
                <a:cs typeface="Arial"/>
                <a:sym typeface="Arial"/>
              </a:defRPr>
            </a:lvl4pPr>
            <a:lvl5pPr marL="2148839" indent="-320039">
              <a:spcBef>
                <a:spcPts val="600"/>
              </a:spcBef>
              <a:buClr>
                <a:srgbClr val="0078F0"/>
              </a:buClr>
              <a:buSzPct val="70000"/>
              <a:buChar char="□"/>
              <a:defRPr sz="28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816" name="Slide Number"/>
          <p:cNvSpPr txBox="1">
            <a:spLocks noGrp="1"/>
          </p:cNvSpPr>
          <p:nvPr>
            <p:ph type="sldNum" sz="quarter" idx="2"/>
          </p:nvPr>
        </p:nvSpPr>
        <p:spPr>
          <a:xfrm>
            <a:off x="8413144" y="6248400"/>
            <a:ext cx="273657" cy="264255"/>
          </a:xfrm>
          <a:prstGeom prst="rect">
            <a:avLst/>
          </a:prstGeom>
        </p:spPr>
        <p:txBody>
          <a:bodyPr anchor="t"/>
          <a:lstStyle>
            <a:lvl1pPr algn="r">
              <a:defRPr sz="12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949458355"/>
      </p:ext>
    </p:extLst>
  </p:cSld>
  <p:clrMapOvr>
    <a:masterClrMapping/>
  </p:clrMapOvr>
  <p:transition spd="med"/>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x">
  <p:cSld name="45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6823"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82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825"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566319598"/>
      </p:ext>
    </p:extLst>
  </p:cSld>
  <p:clrMapOvr>
    <a:masterClrMapping/>
  </p:clrMapOvr>
  <p:transition spd="med"/>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x">
  <p:cSld name="42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6832"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833"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834"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37115603"/>
      </p:ext>
    </p:extLst>
  </p:cSld>
  <p:clrMapOvr>
    <a:masterClrMapping/>
  </p:clrMapOvr>
  <p:transition spd="med"/>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x">
  <p:cSld name="37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6841"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684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843"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267456750"/>
      </p:ext>
    </p:extLst>
  </p:cSld>
  <p:clrMapOvr>
    <a:masterClrMapping/>
  </p:clrMapOvr>
  <p:transition spd="med"/>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tx">
  <p:cSld name="38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6850"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851"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852"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25807375"/>
      </p:ext>
    </p:extLst>
  </p:cSld>
  <p:clrMapOvr>
    <a:masterClrMapping/>
  </p:clrMapOvr>
  <p:transition spd="med"/>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tx">
  <p:cSld name="38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6859"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860"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861"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6862"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564249770"/>
      </p:ext>
    </p:extLst>
  </p:cSld>
  <p:clrMapOvr>
    <a:masterClrMapping/>
  </p:clrMapOvr>
  <p:transition spd="med"/>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tx">
  <p:cSld name="38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686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870"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578581648"/>
      </p:ext>
    </p:extLst>
  </p:cSld>
  <p:clrMapOvr>
    <a:masterClrMapping/>
  </p:clrMapOvr>
  <p:transition spd="med"/>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x">
  <p:cSld name="43_Blank">
    <p:bg>
      <p:bgPr>
        <a:solidFill>
          <a:schemeClr val="accent3">
            <a:lumOff val="44000"/>
          </a:schemeClr>
        </a:solidFill>
        <a:effectLst/>
      </p:bgPr>
    </p:bg>
    <p:spTree>
      <p:nvGrpSpPr>
        <p:cNvPr id="1" name=""/>
        <p:cNvGrpSpPr/>
        <p:nvPr/>
      </p:nvGrpSpPr>
      <p:grpSpPr>
        <a:xfrm>
          <a:off x="0" y="0"/>
          <a:ext cx="0" cy="0"/>
          <a:chOff x="0" y="0"/>
          <a:chExt cx="0" cy="0"/>
        </a:xfrm>
      </p:grpSpPr>
      <p:sp>
        <p:nvSpPr>
          <p:cNvPr id="6877"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58838998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ED0714B9-7A17-1A4B-AA12-A29720F6E0BD}" type="slidenum">
              <a:rPr lang="en-US"/>
              <a:pPr>
                <a:defRPr/>
              </a:pPr>
              <a:t>‹#›</a:t>
            </a:fld>
            <a:endParaRPr lang="en-US"/>
          </a:p>
        </p:txBody>
      </p:sp>
    </p:spTree>
    <p:extLst>
      <p:ext uri="{BB962C8B-B14F-4D97-AF65-F5344CB8AC3E}">
        <p14:creationId xmlns:p14="http://schemas.microsoft.com/office/powerpoint/2010/main" val="308350689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tx">
  <p:cSld name="38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6884"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6885"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88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6887"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588825332"/>
      </p:ext>
    </p:extLst>
  </p:cSld>
  <p:clrMapOvr>
    <a:masterClrMapping/>
  </p:clrMapOvr>
  <p:transition spd="med"/>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tx">
  <p:cSld name="38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6894"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6895"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6896"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897"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93422593"/>
      </p:ext>
    </p:extLst>
  </p:cSld>
  <p:clrMapOvr>
    <a:masterClrMapping/>
  </p:clrMapOvr>
  <p:transition spd="med"/>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x">
  <p:cSld name="46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6904"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90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06"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53034502"/>
      </p:ext>
    </p:extLst>
  </p:cSld>
  <p:clrMapOvr>
    <a:masterClrMapping/>
  </p:clrMapOvr>
  <p:transition spd="med"/>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tx">
  <p:cSld name="43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6913"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914"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15"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060261831"/>
      </p:ext>
    </p:extLst>
  </p:cSld>
  <p:clrMapOvr>
    <a:masterClrMapping/>
  </p:clrMapOvr>
  <p:transition spd="med"/>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x">
  <p:cSld name="38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6922"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692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24"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203320100"/>
      </p:ext>
    </p:extLst>
  </p:cSld>
  <p:clrMapOvr>
    <a:masterClrMapping/>
  </p:clrMapOvr>
  <p:transition spd="med"/>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tx">
  <p:cSld name="39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6931"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932"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33"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98667545"/>
      </p:ext>
    </p:extLst>
  </p:cSld>
  <p:clrMapOvr>
    <a:masterClrMapping/>
  </p:clrMapOvr>
  <p:transition spd="med"/>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x">
  <p:cSld name="39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6940"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94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4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6943"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45865145"/>
      </p:ext>
    </p:extLst>
  </p:cSld>
  <p:clrMapOvr>
    <a:masterClrMapping/>
  </p:clrMapOvr>
  <p:transition spd="med"/>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tx">
  <p:cSld name="39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6950"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951"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942016842"/>
      </p:ext>
    </p:extLst>
  </p:cSld>
  <p:clrMapOvr>
    <a:masterClrMapping/>
  </p:clrMapOvr>
  <p:transition spd="med"/>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tx">
  <p:cSld name="44_Blank">
    <p:bg>
      <p:bgPr>
        <a:solidFill>
          <a:schemeClr val="accent3">
            <a:lumOff val="44000"/>
          </a:schemeClr>
        </a:solidFill>
        <a:effectLst/>
      </p:bgPr>
    </p:bg>
    <p:spTree>
      <p:nvGrpSpPr>
        <p:cNvPr id="1" name=""/>
        <p:cNvGrpSpPr/>
        <p:nvPr/>
      </p:nvGrpSpPr>
      <p:grpSpPr>
        <a:xfrm>
          <a:off x="0" y="0"/>
          <a:ext cx="0" cy="0"/>
          <a:chOff x="0" y="0"/>
          <a:chExt cx="0" cy="0"/>
        </a:xfrm>
      </p:grpSpPr>
      <p:sp>
        <p:nvSpPr>
          <p:cNvPr id="6958"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97882650"/>
      </p:ext>
    </p:extLst>
  </p:cSld>
  <p:clrMapOvr>
    <a:masterClrMapping/>
  </p:clrMapOvr>
  <p:transition spd="med"/>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tx">
  <p:cSld name="39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6965"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6966"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6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6968"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95375422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61FC3000-42FB-174B-8936-A4B5F095F6CF}" type="slidenum">
              <a:rPr lang="en-US"/>
              <a:pPr>
                <a:defRPr/>
              </a:pPr>
              <a:t>‹#›</a:t>
            </a:fld>
            <a:endParaRPr lang="en-US"/>
          </a:p>
        </p:txBody>
      </p:sp>
    </p:spTree>
    <p:extLst>
      <p:ext uri="{BB962C8B-B14F-4D97-AF65-F5344CB8AC3E}">
        <p14:creationId xmlns:p14="http://schemas.microsoft.com/office/powerpoint/2010/main" val="44260767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type="tx">
  <p:cSld name="39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6975"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6976"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6977"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78"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70576328"/>
      </p:ext>
    </p:extLst>
  </p:cSld>
  <p:clrMapOvr>
    <a:masterClrMapping/>
  </p:clrMapOvr>
  <p:transition spd="med"/>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type="tx">
  <p:cSld name="47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6985"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986"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8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48837225"/>
      </p:ext>
    </p:extLst>
  </p:cSld>
  <p:clrMapOvr>
    <a:masterClrMapping/>
  </p:clrMapOvr>
  <p:transition spd="med"/>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tx">
  <p:cSld name="44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6994"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6995"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9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34586071"/>
      </p:ext>
    </p:extLst>
  </p:cSld>
  <p:clrMapOvr>
    <a:masterClrMapping/>
  </p:clrMapOvr>
  <p:transition spd="med"/>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x">
  <p:cSld name="39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7003"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7004"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00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28996760"/>
      </p:ext>
    </p:extLst>
  </p:cSld>
  <p:clrMapOvr>
    <a:masterClrMapping/>
  </p:clrMapOvr>
  <p:transition spd="med"/>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type="tx">
  <p:cSld name="40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7012"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7013"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01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298826219"/>
      </p:ext>
    </p:extLst>
  </p:cSld>
  <p:clrMapOvr>
    <a:masterClrMapping/>
  </p:clrMapOvr>
  <p:transition spd="med"/>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x">
  <p:cSld name="40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7021"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7022"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023"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702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19522696"/>
      </p:ext>
    </p:extLst>
  </p:cSld>
  <p:clrMapOvr>
    <a:masterClrMapping/>
  </p:clrMapOvr>
  <p:transition spd="med"/>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tx">
  <p:cSld name="40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7031"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703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920629323"/>
      </p:ext>
    </p:extLst>
  </p:cSld>
  <p:clrMapOvr>
    <a:masterClrMapping/>
  </p:clrMapOvr>
  <p:transition spd="med"/>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tx">
  <p:cSld name="45_Blank">
    <p:bg>
      <p:bgPr>
        <a:solidFill>
          <a:schemeClr val="accent3">
            <a:lumOff val="44000"/>
          </a:schemeClr>
        </a:solidFill>
        <a:effectLst/>
      </p:bgPr>
    </p:bg>
    <p:spTree>
      <p:nvGrpSpPr>
        <p:cNvPr id="1" name=""/>
        <p:cNvGrpSpPr/>
        <p:nvPr/>
      </p:nvGrpSpPr>
      <p:grpSpPr>
        <a:xfrm>
          <a:off x="0" y="0"/>
          <a:ext cx="0" cy="0"/>
          <a:chOff x="0" y="0"/>
          <a:chExt cx="0" cy="0"/>
        </a:xfrm>
      </p:grpSpPr>
      <p:sp>
        <p:nvSpPr>
          <p:cNvPr id="703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590422375"/>
      </p:ext>
    </p:extLst>
  </p:cSld>
  <p:clrMapOvr>
    <a:masterClrMapping/>
  </p:clrMapOvr>
  <p:transition spd="med"/>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tx">
  <p:cSld name="40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7046"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7047"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048"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704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89360417"/>
      </p:ext>
    </p:extLst>
  </p:cSld>
  <p:clrMapOvr>
    <a:masterClrMapping/>
  </p:clrMapOvr>
  <p:transition spd="med"/>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type="tx">
  <p:cSld name="40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7056"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7057"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7058"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05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06721492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278F59A2-36CC-CA4D-98A9-3D4DE4DAFB48}" type="slidenum">
              <a:rPr lang="en-US"/>
              <a:pPr>
                <a:defRPr/>
              </a:pPr>
              <a:t>‹#›</a:t>
            </a:fld>
            <a:endParaRPr lang="en-US"/>
          </a:p>
        </p:txBody>
      </p:sp>
    </p:spTree>
    <p:extLst>
      <p:ext uri="{BB962C8B-B14F-4D97-AF65-F5344CB8AC3E}">
        <p14:creationId xmlns:p14="http://schemas.microsoft.com/office/powerpoint/2010/main" val="73874822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type="tx">
  <p:cSld name="48_Title Slide">
    <p:bg>
      <p:bgPr>
        <a:solidFill>
          <a:srgbClr val="9CDCDA"/>
        </a:solidFill>
        <a:effectLst/>
      </p:bgPr>
    </p:bg>
    <p:spTree>
      <p:nvGrpSpPr>
        <p:cNvPr id="1" name=""/>
        <p:cNvGrpSpPr/>
        <p:nvPr/>
      </p:nvGrpSpPr>
      <p:grpSpPr>
        <a:xfrm>
          <a:off x="0" y="0"/>
          <a:ext cx="0" cy="0"/>
          <a:chOff x="0" y="0"/>
          <a:chExt cx="0" cy="0"/>
        </a:xfrm>
      </p:grpSpPr>
      <p:grpSp>
        <p:nvGrpSpPr>
          <p:cNvPr id="7162" name="Group 2"/>
          <p:cNvGrpSpPr/>
          <p:nvPr/>
        </p:nvGrpSpPr>
        <p:grpSpPr>
          <a:xfrm>
            <a:off x="-344782" y="-185362"/>
            <a:ext cx="9600389" cy="7484110"/>
            <a:chOff x="0" y="0"/>
            <a:chExt cx="9600387" cy="7484108"/>
          </a:xfrm>
        </p:grpSpPr>
        <p:grpSp>
          <p:nvGrpSpPr>
            <p:cNvPr id="7147" name="Group 3"/>
            <p:cNvGrpSpPr/>
            <p:nvPr/>
          </p:nvGrpSpPr>
          <p:grpSpPr>
            <a:xfrm>
              <a:off x="-1" y="0"/>
              <a:ext cx="9600389" cy="7484109"/>
              <a:chOff x="0" y="0"/>
              <a:chExt cx="9600387" cy="7484108"/>
            </a:xfrm>
          </p:grpSpPr>
          <p:sp>
            <p:nvSpPr>
              <p:cNvPr id="7066" name="Freeform 4"/>
              <p:cNvSpPr/>
              <p:nvPr/>
            </p:nvSpPr>
            <p:spPr>
              <a:xfrm>
                <a:off x="5618462" y="4942316"/>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67" name="Freeform 5"/>
              <p:cNvSpPr/>
              <p:nvPr/>
            </p:nvSpPr>
            <p:spPr>
              <a:xfrm>
                <a:off x="3961387" y="4321764"/>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68" name="Freeform 6"/>
              <p:cNvSpPr/>
              <p:nvPr/>
            </p:nvSpPr>
            <p:spPr>
              <a:xfrm>
                <a:off x="4010461" y="5063256"/>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69" name="Freeform 7"/>
              <p:cNvSpPr/>
              <p:nvPr/>
            </p:nvSpPr>
            <p:spPr>
              <a:xfrm>
                <a:off x="4541679" y="5942791"/>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70" name="Freeform 8"/>
              <p:cNvSpPr/>
              <p:nvPr/>
            </p:nvSpPr>
            <p:spPr>
              <a:xfrm>
                <a:off x="6733506" y="311607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71" name="Freeform 9"/>
              <p:cNvSpPr/>
              <p:nvPr/>
            </p:nvSpPr>
            <p:spPr>
              <a:xfrm>
                <a:off x="5261274" y="34707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72"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73" name="Freeform 11"/>
              <p:cNvSpPr/>
              <p:nvPr/>
            </p:nvSpPr>
            <p:spPr>
              <a:xfrm rot="20976685" flipH="1">
                <a:off x="5096557" y="5580902"/>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74" name="Freeform 12"/>
              <p:cNvSpPr/>
              <p:nvPr/>
            </p:nvSpPr>
            <p:spPr>
              <a:xfrm>
                <a:off x="3259445" y="4947861"/>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75" name="Freeform 13"/>
              <p:cNvSpPr/>
              <p:nvPr/>
            </p:nvSpPr>
            <p:spPr>
              <a:xfrm rot="16244410" flipH="1">
                <a:off x="6148117" y="6171533"/>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76" name="Freeform 14"/>
              <p:cNvSpPr/>
              <p:nvPr/>
            </p:nvSpPr>
            <p:spPr>
              <a:xfrm rot="6018034">
                <a:off x="3545525" y="5950861"/>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77" name="Freeform 15"/>
              <p:cNvSpPr/>
              <p:nvPr/>
            </p:nvSpPr>
            <p:spPr>
              <a:xfrm rot="6284068">
                <a:off x="5762435" y="5143850"/>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78" name="Freeform 16"/>
              <p:cNvSpPr/>
              <p:nvPr/>
            </p:nvSpPr>
            <p:spPr>
              <a:xfrm rot="8472242" flipH="1">
                <a:off x="5444459" y="3842039"/>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79" name="Freeform 17"/>
              <p:cNvSpPr/>
              <p:nvPr/>
            </p:nvSpPr>
            <p:spPr>
              <a:xfrm rot="563450" flipH="1">
                <a:off x="3255099" y="3953342"/>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80" name="Freeform 18"/>
              <p:cNvSpPr/>
              <p:nvPr/>
            </p:nvSpPr>
            <p:spPr>
              <a:xfrm>
                <a:off x="2305349" y="4529566"/>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81" name="Freeform 19"/>
              <p:cNvSpPr/>
              <p:nvPr/>
            </p:nvSpPr>
            <p:spPr>
              <a:xfrm>
                <a:off x="648275" y="4309064"/>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82" name="Freeform 20"/>
              <p:cNvSpPr/>
              <p:nvPr/>
            </p:nvSpPr>
            <p:spPr>
              <a:xfrm>
                <a:off x="621149" y="4993406"/>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83" name="Freeform 21"/>
              <p:cNvSpPr/>
              <p:nvPr/>
            </p:nvSpPr>
            <p:spPr>
              <a:xfrm rot="19469908">
                <a:off x="1582520" y="6224577"/>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84" name="Freeform 22"/>
              <p:cNvSpPr/>
              <p:nvPr/>
            </p:nvSpPr>
            <p:spPr>
              <a:xfrm>
                <a:off x="3306093" y="3312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85" name="Freeform 23"/>
              <p:cNvSpPr/>
              <p:nvPr/>
            </p:nvSpPr>
            <p:spPr>
              <a:xfrm>
                <a:off x="1948162" y="34580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86" name="Freeform 24"/>
              <p:cNvSpPr/>
              <p:nvPr/>
            </p:nvSpPr>
            <p:spPr>
              <a:xfrm rot="3318475">
                <a:off x="261010" y="3479618"/>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87" name="Freeform 25"/>
              <p:cNvSpPr/>
              <p:nvPr/>
            </p:nvSpPr>
            <p:spPr>
              <a:xfrm rot="20976685" flipH="1">
                <a:off x="1783444" y="5568202"/>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88" name="Freeform 26"/>
              <p:cNvSpPr/>
              <p:nvPr/>
            </p:nvSpPr>
            <p:spPr>
              <a:xfrm>
                <a:off x="346382" y="4878011"/>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89" name="Freeform 27"/>
              <p:cNvSpPr/>
              <p:nvPr/>
            </p:nvSpPr>
            <p:spPr>
              <a:xfrm rot="16244410" flipH="1">
                <a:off x="2815954" y="6133433"/>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90" name="Freeform 28"/>
              <p:cNvSpPr/>
              <p:nvPr/>
            </p:nvSpPr>
            <p:spPr>
              <a:xfrm rot="5508135">
                <a:off x="390432" y="5860942"/>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91" name="Freeform 29"/>
              <p:cNvSpPr/>
              <p:nvPr/>
            </p:nvSpPr>
            <p:spPr>
              <a:xfrm rot="6284068">
                <a:off x="2220722" y="488508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92" name="Freeform 30"/>
              <p:cNvSpPr/>
              <p:nvPr/>
            </p:nvSpPr>
            <p:spPr>
              <a:xfrm rot="8472242" flipH="1">
                <a:off x="1883697" y="3486439"/>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93" name="Freeform 31"/>
              <p:cNvSpPr/>
              <p:nvPr/>
            </p:nvSpPr>
            <p:spPr>
              <a:xfrm rot="563450" flipH="1">
                <a:off x="1199287" y="3731092"/>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94" name="Freeform 32"/>
              <p:cNvSpPr/>
              <p:nvPr/>
            </p:nvSpPr>
            <p:spPr>
              <a:xfrm>
                <a:off x="2278362" y="1576815"/>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95" name="Freeform 33"/>
              <p:cNvSpPr/>
              <p:nvPr/>
            </p:nvSpPr>
            <p:spPr>
              <a:xfrm>
                <a:off x="621287" y="956264"/>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96" name="Freeform 34"/>
              <p:cNvSpPr/>
              <p:nvPr/>
            </p:nvSpPr>
            <p:spPr>
              <a:xfrm>
                <a:off x="346511" y="2002556"/>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97" name="Freeform 35"/>
              <p:cNvSpPr/>
              <p:nvPr/>
            </p:nvSpPr>
            <p:spPr>
              <a:xfrm>
                <a:off x="1544479" y="2882090"/>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98" name="Freeform 36"/>
              <p:cNvSpPr/>
              <p:nvPr/>
            </p:nvSpPr>
            <p:spPr>
              <a:xfrm>
                <a:off x="3279106" y="20777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099" name="Freeform 37"/>
              <p:cNvSpPr/>
              <p:nvPr/>
            </p:nvSpPr>
            <p:spPr>
              <a:xfrm>
                <a:off x="1921174" y="35285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00" name="Freeform 38"/>
              <p:cNvSpPr/>
              <p:nvPr/>
            </p:nvSpPr>
            <p:spPr>
              <a:xfrm rot="3318475">
                <a:off x="670585" y="1458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01" name="Freeform 39"/>
              <p:cNvSpPr/>
              <p:nvPr/>
            </p:nvSpPr>
            <p:spPr>
              <a:xfrm rot="20976685" flipH="1">
                <a:off x="1756457" y="2215402"/>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02" name="Freeform 40"/>
              <p:cNvSpPr/>
              <p:nvPr/>
            </p:nvSpPr>
            <p:spPr>
              <a:xfrm>
                <a:off x="662295" y="1696660"/>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03" name="Freeform 41"/>
              <p:cNvSpPr/>
              <p:nvPr/>
            </p:nvSpPr>
            <p:spPr>
              <a:xfrm rot="16244410" flipH="1">
                <a:off x="2769917" y="2539333"/>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04" name="Freeform 42"/>
              <p:cNvSpPr/>
              <p:nvPr/>
            </p:nvSpPr>
            <p:spPr>
              <a:xfrm rot="2428453">
                <a:off x="193818" y="2916706"/>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05"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06" name="Freeform 44"/>
              <p:cNvSpPr/>
              <p:nvPr/>
            </p:nvSpPr>
            <p:spPr>
              <a:xfrm rot="8472242" flipH="1">
                <a:off x="1856709" y="381289"/>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07" name="Freeform 45"/>
              <p:cNvSpPr/>
              <p:nvPr/>
            </p:nvSpPr>
            <p:spPr>
              <a:xfrm rot="563450" flipH="1">
                <a:off x="372199" y="587841"/>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08" name="Freeform 46"/>
              <p:cNvSpPr/>
              <p:nvPr/>
            </p:nvSpPr>
            <p:spPr>
              <a:xfrm>
                <a:off x="5604174" y="1576815"/>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09" name="Freeform 47"/>
              <p:cNvSpPr/>
              <p:nvPr/>
            </p:nvSpPr>
            <p:spPr>
              <a:xfrm>
                <a:off x="3947100" y="956264"/>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10" name="Freeform 48"/>
              <p:cNvSpPr/>
              <p:nvPr/>
            </p:nvSpPr>
            <p:spPr>
              <a:xfrm>
                <a:off x="3672324" y="2002556"/>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11" name="Freeform 49"/>
              <p:cNvSpPr/>
              <p:nvPr/>
            </p:nvSpPr>
            <p:spPr>
              <a:xfrm>
                <a:off x="4870292" y="2882090"/>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12" name="Freeform 50"/>
              <p:cNvSpPr/>
              <p:nvPr/>
            </p:nvSpPr>
            <p:spPr>
              <a:xfrm>
                <a:off x="6604919" y="20777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13" name="Freeform 51"/>
              <p:cNvSpPr/>
              <p:nvPr/>
            </p:nvSpPr>
            <p:spPr>
              <a:xfrm>
                <a:off x="5246987" y="35285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14"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15" name="Freeform 53"/>
              <p:cNvSpPr/>
              <p:nvPr/>
            </p:nvSpPr>
            <p:spPr>
              <a:xfrm rot="20976685" flipH="1">
                <a:off x="5082270" y="2215402"/>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16" name="Freeform 54"/>
              <p:cNvSpPr/>
              <p:nvPr/>
            </p:nvSpPr>
            <p:spPr>
              <a:xfrm>
                <a:off x="3397557" y="1887160"/>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17" name="Freeform 55"/>
              <p:cNvSpPr/>
              <p:nvPr/>
            </p:nvSpPr>
            <p:spPr>
              <a:xfrm rot="16244410" flipH="1">
                <a:off x="6095729" y="2539333"/>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18" name="Freeform 56"/>
              <p:cNvSpPr/>
              <p:nvPr/>
            </p:nvSpPr>
            <p:spPr>
              <a:xfrm rot="2428453">
                <a:off x="3519630" y="2916706"/>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19"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20" name="Freeform 58"/>
              <p:cNvSpPr/>
              <p:nvPr/>
            </p:nvSpPr>
            <p:spPr>
              <a:xfrm rot="8472242" flipH="1">
                <a:off x="5182522" y="381289"/>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21" name="Freeform 59"/>
              <p:cNvSpPr/>
              <p:nvPr/>
            </p:nvSpPr>
            <p:spPr>
              <a:xfrm rot="563450" flipH="1">
                <a:off x="3336061" y="587841"/>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22" name="Freeform 60"/>
              <p:cNvSpPr/>
              <p:nvPr/>
            </p:nvSpPr>
            <p:spPr>
              <a:xfrm flipH="1">
                <a:off x="8466529" y="157205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23" name="Freeform 61"/>
              <p:cNvSpPr/>
              <p:nvPr/>
            </p:nvSpPr>
            <p:spPr>
              <a:xfrm>
                <a:off x="7274500" y="9705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24" name="Freeform 62"/>
              <p:cNvSpPr/>
              <p:nvPr/>
            </p:nvSpPr>
            <p:spPr>
              <a:xfrm>
                <a:off x="6999723" y="20168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25" name="Freeform 63"/>
              <p:cNvSpPr/>
              <p:nvPr/>
            </p:nvSpPr>
            <p:spPr>
              <a:xfrm>
                <a:off x="8483442" y="280112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26" name="Freeform 64"/>
              <p:cNvSpPr/>
              <p:nvPr/>
            </p:nvSpPr>
            <p:spPr>
              <a:xfrm>
                <a:off x="8021937" y="2337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27" name="Freeform 65"/>
              <p:cNvSpPr/>
              <p:nvPr/>
            </p:nvSpPr>
            <p:spPr>
              <a:xfrm rot="3318475">
                <a:off x="6944385" y="217305"/>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28" name="Freeform 66"/>
              <p:cNvSpPr/>
              <p:nvPr/>
            </p:nvSpPr>
            <p:spPr>
              <a:xfrm rot="20976685" flipH="1">
                <a:off x="8409669" y="22296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29" name="Freeform 67"/>
              <p:cNvSpPr/>
              <p:nvPr/>
            </p:nvSpPr>
            <p:spPr>
              <a:xfrm>
                <a:off x="7239307" y="16918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30" name="Freeform 68"/>
              <p:cNvSpPr/>
              <p:nvPr/>
            </p:nvSpPr>
            <p:spPr>
              <a:xfrm rot="16244410" flipH="1">
                <a:off x="8619854" y="5315871"/>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31" name="Freeform 69"/>
              <p:cNvSpPr/>
              <p:nvPr/>
            </p:nvSpPr>
            <p:spPr>
              <a:xfrm rot="2428453">
                <a:off x="7056580" y="2797643"/>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32" name="Freeform 70"/>
              <p:cNvSpPr/>
              <p:nvPr/>
            </p:nvSpPr>
            <p:spPr>
              <a:xfrm rot="6284068">
                <a:off x="8142097" y="15068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33" name="Freeform 71"/>
              <p:cNvSpPr/>
              <p:nvPr/>
            </p:nvSpPr>
            <p:spPr>
              <a:xfrm rot="10211466" flipH="1">
                <a:off x="8527092" y="26243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34" name="Freeform 72"/>
              <p:cNvSpPr/>
              <p:nvPr/>
            </p:nvSpPr>
            <p:spPr>
              <a:xfrm rot="563450" flipH="1">
                <a:off x="6472961" y="9450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35" name="Freeform 73"/>
              <p:cNvSpPr/>
              <p:nvPr/>
            </p:nvSpPr>
            <p:spPr>
              <a:xfrm rot="6521641">
                <a:off x="8535032" y="493356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36" name="Freeform 74"/>
              <p:cNvSpPr/>
              <p:nvPr/>
            </p:nvSpPr>
            <p:spPr>
              <a:xfrm>
                <a:off x="7274500" y="4323352"/>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37" name="Freeform 75"/>
              <p:cNvSpPr/>
              <p:nvPr/>
            </p:nvSpPr>
            <p:spPr>
              <a:xfrm>
                <a:off x="6999723" y="53696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38" name="Freeform 76"/>
              <p:cNvSpPr/>
              <p:nvPr/>
            </p:nvSpPr>
            <p:spPr>
              <a:xfrm rot="5844778">
                <a:off x="8373061" y="6010519"/>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39" name="Freeform 77"/>
              <p:cNvSpPr/>
              <p:nvPr/>
            </p:nvSpPr>
            <p:spPr>
              <a:xfrm>
                <a:off x="8060037" y="34341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40" name="Freeform 78"/>
              <p:cNvSpPr/>
              <p:nvPr/>
            </p:nvSpPr>
            <p:spPr>
              <a:xfrm rot="3318475">
                <a:off x="6887235" y="3492318"/>
                <a:ext cx="926942" cy="1091873"/>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41" name="Freeform 79"/>
              <p:cNvSpPr/>
              <p:nvPr/>
            </p:nvSpPr>
            <p:spPr>
              <a:xfrm rot="20976685" flipH="1">
                <a:off x="8219169" y="606032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42" name="Freeform 80"/>
              <p:cNvSpPr/>
              <p:nvPr/>
            </p:nvSpPr>
            <p:spPr>
              <a:xfrm>
                <a:off x="6724957" y="52542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43" name="Freeform 81"/>
              <p:cNvSpPr/>
              <p:nvPr/>
            </p:nvSpPr>
            <p:spPr>
              <a:xfrm rot="6820032">
                <a:off x="7020644" y="6051632"/>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44" name="Freeform 82"/>
              <p:cNvSpPr/>
              <p:nvPr/>
            </p:nvSpPr>
            <p:spPr>
              <a:xfrm rot="6284068">
                <a:off x="7646797" y="43643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45" name="Freeform 83"/>
              <p:cNvSpPr/>
              <p:nvPr/>
            </p:nvSpPr>
            <p:spPr>
              <a:xfrm rot="5149041" flipH="1">
                <a:off x="8487826" y="3611163"/>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46" name="Freeform 84"/>
              <p:cNvSpPr/>
              <p:nvPr/>
            </p:nvSpPr>
            <p:spPr>
              <a:xfrm rot="563450" flipH="1">
                <a:off x="6720612" y="405017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161" name="Group 85"/>
            <p:cNvGrpSpPr/>
            <p:nvPr/>
          </p:nvGrpSpPr>
          <p:grpSpPr>
            <a:xfrm>
              <a:off x="457576" y="3078104"/>
              <a:ext cx="8861343" cy="2353739"/>
              <a:chOff x="0" y="0"/>
              <a:chExt cx="8861342" cy="2353737"/>
            </a:xfrm>
          </p:grpSpPr>
          <p:sp>
            <p:nvSpPr>
              <p:cNvPr id="7148" name="Freeform 86"/>
              <p:cNvSpPr/>
              <p:nvPr/>
            </p:nvSpPr>
            <p:spPr>
              <a:xfrm rot="17967916">
                <a:off x="279391" y="482782"/>
                <a:ext cx="1599038" cy="1574979"/>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7151" name="Group 87"/>
              <p:cNvGrpSpPr/>
              <p:nvPr/>
            </p:nvGrpSpPr>
            <p:grpSpPr>
              <a:xfrm>
                <a:off x="115804" y="633093"/>
                <a:ext cx="8745539" cy="223839"/>
                <a:chOff x="0" y="0"/>
                <a:chExt cx="8745537" cy="223837"/>
              </a:xfrm>
            </p:grpSpPr>
            <p:sp>
              <p:nvSpPr>
                <p:cNvPr id="7149" name="AutoShape 88"/>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50" name="Rectangle 89"/>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154" name="Group 90"/>
              <p:cNvGrpSpPr/>
              <p:nvPr/>
            </p:nvGrpSpPr>
            <p:grpSpPr>
              <a:xfrm>
                <a:off x="7854" y="542606"/>
                <a:ext cx="8745539" cy="223838"/>
                <a:chOff x="0" y="0"/>
                <a:chExt cx="8745537" cy="223837"/>
              </a:xfrm>
            </p:grpSpPr>
            <p:sp>
              <p:nvSpPr>
                <p:cNvPr id="7152" name="AutoShape 91"/>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53" name="Rectangle 92"/>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160" name="Group 93"/>
              <p:cNvGrpSpPr/>
              <p:nvPr/>
            </p:nvGrpSpPr>
            <p:grpSpPr>
              <a:xfrm>
                <a:off x="55773" y="-1"/>
                <a:ext cx="1969680" cy="1978085"/>
                <a:chOff x="0" y="0"/>
                <a:chExt cx="1969678" cy="1978083"/>
              </a:xfrm>
            </p:grpSpPr>
            <p:sp>
              <p:nvSpPr>
                <p:cNvPr id="7155" name="Freeform 94"/>
                <p:cNvSpPr/>
                <p:nvPr/>
              </p:nvSpPr>
              <p:spPr>
                <a:xfrm rot="17970461">
                  <a:off x="255092" y="270419"/>
                  <a:ext cx="1459495" cy="1437246"/>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56" name="Freeform 95"/>
                <p:cNvSpPr/>
                <p:nvPr/>
              </p:nvSpPr>
              <p:spPr>
                <a:xfrm>
                  <a:off x="84916" y="970340"/>
                  <a:ext cx="1019546" cy="573293"/>
                </a:xfrm>
                <a:custGeom>
                  <a:avLst/>
                  <a:gdLst/>
                  <a:ahLst/>
                  <a:cxnLst>
                    <a:cxn ang="0">
                      <a:pos x="wd2" y="hd2"/>
                    </a:cxn>
                    <a:cxn ang="5400000">
                      <a:pos x="wd2" y="hd2"/>
                    </a:cxn>
                    <a:cxn ang="10800000">
                      <a:pos x="wd2" y="hd2"/>
                    </a:cxn>
                    <a:cxn ang="16200000">
                      <a:pos x="wd2" y="hd2"/>
                    </a:cxn>
                  </a:cxnLst>
                  <a:rect l="0" t="0" r="r" b="b"/>
                  <a:pathLst>
                    <a:path w="21109" h="21026" extrusionOk="0">
                      <a:moveTo>
                        <a:pt x="43" y="7658"/>
                      </a:moveTo>
                      <a:cubicBezTo>
                        <a:pt x="24" y="11250"/>
                        <a:pt x="1874" y="14525"/>
                        <a:pt x="4074" y="16706"/>
                      </a:cubicBezTo>
                      <a:cubicBezTo>
                        <a:pt x="6274" y="18888"/>
                        <a:pt x="10523" y="20018"/>
                        <a:pt x="13248" y="20680"/>
                      </a:cubicBezTo>
                      <a:cubicBezTo>
                        <a:pt x="15974" y="21342"/>
                        <a:pt x="19325" y="20898"/>
                        <a:pt x="20414" y="20641"/>
                      </a:cubicBezTo>
                      <a:cubicBezTo>
                        <a:pt x="21502" y="20384"/>
                        <a:pt x="21340" y="19740"/>
                        <a:pt x="19741" y="19172"/>
                      </a:cubicBezTo>
                      <a:cubicBezTo>
                        <a:pt x="18141" y="18603"/>
                        <a:pt x="13200" y="18320"/>
                        <a:pt x="10820" y="17258"/>
                      </a:cubicBezTo>
                      <a:cubicBezTo>
                        <a:pt x="8439" y="16196"/>
                        <a:pt x="6833" y="14585"/>
                        <a:pt x="5421" y="12832"/>
                      </a:cubicBezTo>
                      <a:cubicBezTo>
                        <a:pt x="4009" y="11080"/>
                        <a:pt x="2881" y="8312"/>
                        <a:pt x="2369" y="6763"/>
                      </a:cubicBezTo>
                      <a:cubicBezTo>
                        <a:pt x="1857" y="5215"/>
                        <a:pt x="2312" y="4685"/>
                        <a:pt x="2371" y="3564"/>
                      </a:cubicBezTo>
                      <a:cubicBezTo>
                        <a:pt x="2430" y="2443"/>
                        <a:pt x="2834" y="369"/>
                        <a:pt x="2690" y="56"/>
                      </a:cubicBezTo>
                      <a:cubicBezTo>
                        <a:pt x="2545" y="-258"/>
                        <a:pt x="1873" y="825"/>
                        <a:pt x="1493" y="1673"/>
                      </a:cubicBezTo>
                      <a:cubicBezTo>
                        <a:pt x="1114" y="2520"/>
                        <a:pt x="616" y="4163"/>
                        <a:pt x="375" y="5174"/>
                      </a:cubicBezTo>
                      <a:cubicBezTo>
                        <a:pt x="134" y="6184"/>
                        <a:pt x="-98" y="6313"/>
                        <a:pt x="43" y="7658"/>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57" name="Freeform 96"/>
                <p:cNvSpPr/>
                <p:nvPr/>
              </p:nvSpPr>
              <p:spPr>
                <a:xfrm>
                  <a:off x="76732" y="181550"/>
                  <a:ext cx="919479" cy="1054305"/>
                </a:xfrm>
                <a:custGeom>
                  <a:avLst/>
                  <a:gdLst/>
                  <a:ahLst/>
                  <a:cxnLst>
                    <a:cxn ang="0">
                      <a:pos x="wd2" y="hd2"/>
                    </a:cxn>
                    <a:cxn ang="5400000">
                      <a:pos x="wd2" y="hd2"/>
                    </a:cxn>
                    <a:cxn ang="10800000">
                      <a:pos x="wd2" y="hd2"/>
                    </a:cxn>
                    <a:cxn ang="16200000">
                      <a:pos x="wd2" y="hd2"/>
                    </a:cxn>
                  </a:cxnLst>
                  <a:rect l="0" t="0" r="r" b="b"/>
                  <a:pathLst>
                    <a:path w="20973" h="21299" extrusionOk="0">
                      <a:moveTo>
                        <a:pt x="132" y="21054"/>
                      </a:moveTo>
                      <a:cubicBezTo>
                        <a:pt x="42" y="20611"/>
                        <a:pt x="-239" y="19368"/>
                        <a:pt x="458" y="18043"/>
                      </a:cubicBezTo>
                      <a:cubicBezTo>
                        <a:pt x="1148" y="16729"/>
                        <a:pt x="2445" y="15121"/>
                        <a:pt x="4311" y="13135"/>
                      </a:cubicBezTo>
                      <a:cubicBezTo>
                        <a:pt x="6207" y="11150"/>
                        <a:pt x="9473" y="8072"/>
                        <a:pt x="11751" y="6119"/>
                      </a:cubicBezTo>
                      <a:cubicBezTo>
                        <a:pt x="14018" y="4161"/>
                        <a:pt x="16493" y="2414"/>
                        <a:pt x="17951" y="1418"/>
                      </a:cubicBezTo>
                      <a:cubicBezTo>
                        <a:pt x="19415" y="412"/>
                        <a:pt x="20144" y="206"/>
                        <a:pt x="20529" y="94"/>
                      </a:cubicBezTo>
                      <a:cubicBezTo>
                        <a:pt x="20921" y="-29"/>
                        <a:pt x="21361" y="-180"/>
                        <a:pt x="20364" y="702"/>
                      </a:cubicBezTo>
                      <a:cubicBezTo>
                        <a:pt x="19386" y="1579"/>
                        <a:pt x="16905" y="3311"/>
                        <a:pt x="14623" y="5341"/>
                      </a:cubicBezTo>
                      <a:cubicBezTo>
                        <a:pt x="12362" y="7382"/>
                        <a:pt x="8647" y="10859"/>
                        <a:pt x="6754" y="12912"/>
                      </a:cubicBezTo>
                      <a:cubicBezTo>
                        <a:pt x="4860" y="14964"/>
                        <a:pt x="3831" y="16480"/>
                        <a:pt x="3218" y="17674"/>
                      </a:cubicBezTo>
                      <a:cubicBezTo>
                        <a:pt x="2605" y="18867"/>
                        <a:pt x="3426" y="19451"/>
                        <a:pt x="3064" y="20041"/>
                      </a:cubicBezTo>
                      <a:cubicBezTo>
                        <a:pt x="2703" y="20630"/>
                        <a:pt x="1534" y="21080"/>
                        <a:pt x="1052" y="21250"/>
                      </a:cubicBezTo>
                      <a:cubicBezTo>
                        <a:pt x="570" y="21420"/>
                        <a:pt x="327" y="21099"/>
                        <a:pt x="132" y="21054"/>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58" name="Freeform 97"/>
                <p:cNvSpPr/>
                <p:nvPr/>
              </p:nvSpPr>
              <p:spPr>
                <a:xfrm>
                  <a:off x="657793" y="361362"/>
                  <a:ext cx="722090" cy="975709"/>
                </a:xfrm>
                <a:custGeom>
                  <a:avLst/>
                  <a:gdLst/>
                  <a:ahLst/>
                  <a:cxnLst>
                    <a:cxn ang="0">
                      <a:pos x="wd2" y="hd2"/>
                    </a:cxn>
                    <a:cxn ang="5400000">
                      <a:pos x="wd2" y="hd2"/>
                    </a:cxn>
                    <a:cxn ang="10800000">
                      <a:pos x="wd2" y="hd2"/>
                    </a:cxn>
                    <a:cxn ang="16200000">
                      <a:pos x="wd2" y="hd2"/>
                    </a:cxn>
                  </a:cxnLst>
                  <a:rect l="0" t="0" r="r" b="b"/>
                  <a:pathLst>
                    <a:path w="20674" h="21155" extrusionOk="0">
                      <a:moveTo>
                        <a:pt x="1309" y="16511"/>
                      </a:moveTo>
                      <a:cubicBezTo>
                        <a:pt x="394" y="15291"/>
                        <a:pt x="-677" y="13905"/>
                        <a:pt x="556" y="11424"/>
                      </a:cubicBezTo>
                      <a:cubicBezTo>
                        <a:pt x="1789" y="8943"/>
                        <a:pt x="6989" y="3370"/>
                        <a:pt x="8689" y="1573"/>
                      </a:cubicBezTo>
                      <a:cubicBezTo>
                        <a:pt x="10389" y="-223"/>
                        <a:pt x="11481" y="-425"/>
                        <a:pt x="10767" y="681"/>
                      </a:cubicBezTo>
                      <a:cubicBezTo>
                        <a:pt x="10053" y="1787"/>
                        <a:pt x="5763" y="6068"/>
                        <a:pt x="4386" y="8187"/>
                      </a:cubicBezTo>
                      <a:cubicBezTo>
                        <a:pt x="3009" y="10307"/>
                        <a:pt x="2294" y="11969"/>
                        <a:pt x="2494" y="13439"/>
                      </a:cubicBezTo>
                      <a:cubicBezTo>
                        <a:pt x="2694" y="14908"/>
                        <a:pt x="3529" y="16007"/>
                        <a:pt x="5614" y="17044"/>
                      </a:cubicBezTo>
                      <a:cubicBezTo>
                        <a:pt x="7700" y="18080"/>
                        <a:pt x="12562" y="19052"/>
                        <a:pt x="14987" y="19634"/>
                      </a:cubicBezTo>
                      <a:cubicBezTo>
                        <a:pt x="17412" y="20217"/>
                        <a:pt x="19344" y="20275"/>
                        <a:pt x="20133" y="20528"/>
                      </a:cubicBezTo>
                      <a:cubicBezTo>
                        <a:pt x="20923" y="20781"/>
                        <a:pt x="20911" y="21175"/>
                        <a:pt x="19665" y="21155"/>
                      </a:cubicBezTo>
                      <a:cubicBezTo>
                        <a:pt x="18420" y="21134"/>
                        <a:pt x="14928" y="20822"/>
                        <a:pt x="12667" y="20423"/>
                      </a:cubicBezTo>
                      <a:cubicBezTo>
                        <a:pt x="10405" y="20024"/>
                        <a:pt x="7938" y="19423"/>
                        <a:pt x="6054" y="18772"/>
                      </a:cubicBezTo>
                      <a:cubicBezTo>
                        <a:pt x="4169" y="18122"/>
                        <a:pt x="2298" y="17705"/>
                        <a:pt x="1309" y="16511"/>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59" name="Freeform 98"/>
                <p:cNvSpPr/>
                <p:nvPr/>
              </p:nvSpPr>
              <p:spPr>
                <a:xfrm>
                  <a:off x="438652" y="751192"/>
                  <a:ext cx="462944" cy="494149"/>
                </a:xfrm>
                <a:custGeom>
                  <a:avLst/>
                  <a:gdLst/>
                  <a:ahLst/>
                  <a:cxnLst>
                    <a:cxn ang="0">
                      <a:pos x="wd2" y="hd2"/>
                    </a:cxn>
                    <a:cxn ang="5400000">
                      <a:pos x="wd2" y="hd2"/>
                    </a:cxn>
                    <a:cxn ang="10800000">
                      <a:pos x="wd2" y="hd2"/>
                    </a:cxn>
                    <a:cxn ang="16200000">
                      <a:pos x="wd2" y="hd2"/>
                    </a:cxn>
                  </a:cxnLst>
                  <a:rect l="0" t="0" r="r" b="b"/>
                  <a:pathLst>
                    <a:path w="19190" h="19533" extrusionOk="0">
                      <a:moveTo>
                        <a:pt x="1912" y="16373"/>
                      </a:moveTo>
                      <a:cubicBezTo>
                        <a:pt x="-270" y="15559"/>
                        <a:pt x="-847" y="13507"/>
                        <a:pt x="1573" y="10941"/>
                      </a:cubicBezTo>
                      <a:cubicBezTo>
                        <a:pt x="4377" y="7179"/>
                        <a:pt x="4224" y="5329"/>
                        <a:pt x="13014" y="94"/>
                      </a:cubicBezTo>
                      <a:cubicBezTo>
                        <a:pt x="13949" y="-701"/>
                        <a:pt x="11150" y="3740"/>
                        <a:pt x="10845" y="5628"/>
                      </a:cubicBezTo>
                      <a:cubicBezTo>
                        <a:pt x="10540" y="7517"/>
                        <a:pt x="10774" y="9826"/>
                        <a:pt x="11235" y="11478"/>
                      </a:cubicBezTo>
                      <a:cubicBezTo>
                        <a:pt x="11696" y="13130"/>
                        <a:pt x="12320" y="14324"/>
                        <a:pt x="13587" y="15580"/>
                      </a:cubicBezTo>
                      <a:cubicBezTo>
                        <a:pt x="14854" y="16836"/>
                        <a:pt x="20753" y="18902"/>
                        <a:pt x="18794" y="19040"/>
                      </a:cubicBezTo>
                      <a:cubicBezTo>
                        <a:pt x="11790" y="20899"/>
                        <a:pt x="5136" y="16944"/>
                        <a:pt x="1912" y="16373"/>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grpSp>
      <p:sp>
        <p:nvSpPr>
          <p:cNvPr id="7163" name="Title Text"/>
          <p:cNvSpPr txBox="1">
            <a:spLocks noGrp="1"/>
          </p:cNvSpPr>
          <p:nvPr>
            <p:ph type="title"/>
          </p:nvPr>
        </p:nvSpPr>
        <p:spPr>
          <a:xfrm>
            <a:off x="1905000" y="2209800"/>
            <a:ext cx="6858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7164" name="Body Level One…"/>
          <p:cNvSpPr txBox="1">
            <a:spLocks noGrp="1"/>
          </p:cNvSpPr>
          <p:nvPr>
            <p:ph type="body" sz="quarter" idx="1"/>
          </p:nvPr>
        </p:nvSpPr>
        <p:spPr>
          <a:xfrm>
            <a:off x="2438400" y="3886200"/>
            <a:ext cx="5334000" cy="1752600"/>
          </a:xfrm>
          <a:prstGeom prst="rect">
            <a:avLst/>
          </a:prstGeom>
        </p:spPr>
        <p:txBody>
          <a:bodyPr>
            <a:normAutofit/>
          </a:bodyPr>
          <a:lstStyle>
            <a:lvl1pPr marL="0" indent="0">
              <a:buSzTx/>
              <a:buNone/>
              <a:defRPr>
                <a:solidFill>
                  <a:srgbClr val="333333"/>
                </a:solidFill>
                <a:latin typeface="Arial Narrow"/>
                <a:ea typeface="Arial Narrow"/>
                <a:cs typeface="Arial Narrow"/>
                <a:sym typeface="Arial Narrow"/>
              </a:defRPr>
            </a:lvl1pPr>
            <a:lvl2pPr>
              <a:buChar char="–"/>
              <a:defRPr>
                <a:solidFill>
                  <a:srgbClr val="333333"/>
                </a:solidFill>
                <a:latin typeface="Arial Narrow"/>
                <a:ea typeface="Arial Narrow"/>
                <a:cs typeface="Arial Narrow"/>
                <a:sym typeface="Arial Narrow"/>
              </a:defRPr>
            </a:lvl2pPr>
            <a:lvl3pPr>
              <a:defRPr>
                <a:solidFill>
                  <a:srgbClr val="333333"/>
                </a:solidFill>
                <a:latin typeface="Arial Narrow"/>
                <a:ea typeface="Arial Narrow"/>
                <a:cs typeface="Arial Narrow"/>
                <a:sym typeface="Arial Narrow"/>
              </a:defRPr>
            </a:lvl3pPr>
            <a:lvl4pPr>
              <a:buChar char="–"/>
              <a:defRPr>
                <a:solidFill>
                  <a:srgbClr val="333333"/>
                </a:solidFill>
                <a:latin typeface="Arial Narrow"/>
                <a:ea typeface="Arial Narrow"/>
                <a:cs typeface="Arial Narrow"/>
                <a:sym typeface="Arial Narrow"/>
              </a:defRPr>
            </a:lvl4pPr>
            <a:lvl5pPr>
              <a:buChar char="»"/>
              <a:defRPr>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7165"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1142685"/>
      </p:ext>
    </p:extLst>
  </p:cSld>
  <p:clrMapOvr>
    <a:masterClrMapping/>
  </p:clrMapOvr>
  <p:transition spd="med"/>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x">
  <p:cSld name="45_Title and Content">
    <p:bg>
      <p:bgPr>
        <a:solidFill>
          <a:srgbClr val="9CDCDA"/>
        </a:solidFill>
        <a:effectLst/>
      </p:bgPr>
    </p:bg>
    <p:spTree>
      <p:nvGrpSpPr>
        <p:cNvPr id="1" name=""/>
        <p:cNvGrpSpPr/>
        <p:nvPr/>
      </p:nvGrpSpPr>
      <p:grpSpPr>
        <a:xfrm>
          <a:off x="0" y="0"/>
          <a:ext cx="0" cy="0"/>
          <a:chOff x="0" y="0"/>
          <a:chExt cx="0" cy="0"/>
        </a:xfrm>
      </p:grpSpPr>
      <p:grpSp>
        <p:nvGrpSpPr>
          <p:cNvPr id="7267" name="Group 2"/>
          <p:cNvGrpSpPr/>
          <p:nvPr/>
        </p:nvGrpSpPr>
        <p:grpSpPr>
          <a:xfrm>
            <a:off x="-341607" y="-213936"/>
            <a:ext cx="9600389" cy="7485696"/>
            <a:chOff x="0" y="0"/>
            <a:chExt cx="9600387" cy="7485695"/>
          </a:xfrm>
        </p:grpSpPr>
        <p:grpSp>
          <p:nvGrpSpPr>
            <p:cNvPr id="7253" name="Group 3"/>
            <p:cNvGrpSpPr/>
            <p:nvPr/>
          </p:nvGrpSpPr>
          <p:grpSpPr>
            <a:xfrm>
              <a:off x="-1" y="0"/>
              <a:ext cx="9600389" cy="7485696"/>
              <a:chOff x="0" y="0"/>
              <a:chExt cx="9600387" cy="7485695"/>
            </a:xfrm>
          </p:grpSpPr>
          <p:sp>
            <p:nvSpPr>
              <p:cNvPr id="7172"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73"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74"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75"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76"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77"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78"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79"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80"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81"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82"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83"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84"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85"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86"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87"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88"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89"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90"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91"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92"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93"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94"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95"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96"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97"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98"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199"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00"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01"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02"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03"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04"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05"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06"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07"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08"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09"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10"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11"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12"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13"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14"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15"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16"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17"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18"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19"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20"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21"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22"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23"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24"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25"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26"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27"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28"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29"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30"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31"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32"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33"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34"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35"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36"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37"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38"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39"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40"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41"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42"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43"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44"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45"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46"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47"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48"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49"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50"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51"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52"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256" name="Group 85"/>
            <p:cNvGrpSpPr/>
            <p:nvPr/>
          </p:nvGrpSpPr>
          <p:grpSpPr>
            <a:xfrm>
              <a:off x="532106" y="687010"/>
              <a:ext cx="8745538" cy="223839"/>
              <a:chOff x="0" y="0"/>
              <a:chExt cx="8745537" cy="223837"/>
            </a:xfrm>
          </p:grpSpPr>
          <p:sp>
            <p:nvSpPr>
              <p:cNvPr id="7254"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55"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259" name="Group 88"/>
            <p:cNvGrpSpPr/>
            <p:nvPr/>
          </p:nvGrpSpPr>
          <p:grpSpPr>
            <a:xfrm>
              <a:off x="424156" y="596523"/>
              <a:ext cx="8745538" cy="223838"/>
              <a:chOff x="0" y="0"/>
              <a:chExt cx="8745537" cy="223837"/>
            </a:xfrm>
          </p:grpSpPr>
          <p:sp>
            <p:nvSpPr>
              <p:cNvPr id="7257"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58"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7260"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7266" name="Group 92"/>
            <p:cNvGrpSpPr/>
            <p:nvPr/>
          </p:nvGrpSpPr>
          <p:grpSpPr>
            <a:xfrm>
              <a:off x="579241" y="366407"/>
              <a:ext cx="1124880" cy="1123270"/>
              <a:chOff x="0" y="0"/>
              <a:chExt cx="1124878" cy="1123268"/>
            </a:xfrm>
          </p:grpSpPr>
          <p:sp>
            <p:nvSpPr>
              <p:cNvPr id="7261"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62"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63"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64"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65"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7268" name="Title Text"/>
          <p:cNvSpPr txBox="1">
            <a:spLocks noGrp="1"/>
          </p:cNvSpPr>
          <p:nvPr>
            <p:ph type="title"/>
          </p:nvPr>
        </p:nvSpPr>
        <p:spPr>
          <a:xfrm>
            <a:off x="838200" y="609600"/>
            <a:ext cx="7620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7269"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solidFill>
                  <a:srgbClr val="333333"/>
                </a:solidFill>
                <a:latin typeface="Arial Narrow"/>
                <a:ea typeface="Arial Narrow"/>
                <a:cs typeface="Arial Narrow"/>
                <a:sym typeface="Arial Narrow"/>
              </a:defRPr>
            </a:lvl1pPr>
            <a:lvl2pPr>
              <a:buChar char="–"/>
              <a:defRPr>
                <a:solidFill>
                  <a:srgbClr val="333333"/>
                </a:solidFill>
                <a:latin typeface="Arial Narrow"/>
                <a:ea typeface="Arial Narrow"/>
                <a:cs typeface="Arial Narrow"/>
                <a:sym typeface="Arial Narrow"/>
              </a:defRPr>
            </a:lvl2pPr>
            <a:lvl3pPr>
              <a:defRPr>
                <a:solidFill>
                  <a:srgbClr val="333333"/>
                </a:solidFill>
                <a:latin typeface="Arial Narrow"/>
                <a:ea typeface="Arial Narrow"/>
                <a:cs typeface="Arial Narrow"/>
                <a:sym typeface="Arial Narrow"/>
              </a:defRPr>
            </a:lvl3pPr>
            <a:lvl4pPr>
              <a:buChar char="–"/>
              <a:defRPr>
                <a:solidFill>
                  <a:srgbClr val="333333"/>
                </a:solidFill>
                <a:latin typeface="Arial Narrow"/>
                <a:ea typeface="Arial Narrow"/>
                <a:cs typeface="Arial Narrow"/>
                <a:sym typeface="Arial Narrow"/>
              </a:defRPr>
            </a:lvl4pPr>
            <a:lvl5pPr>
              <a:buChar char="»"/>
              <a:defRPr>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7270"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580536243"/>
      </p:ext>
    </p:extLst>
  </p:cSld>
  <p:clrMapOvr>
    <a:masterClrMapping/>
  </p:clrMapOvr>
  <p:transition spd="med"/>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type="tx">
  <p:cSld name="40_Section Header">
    <p:bg>
      <p:bgPr>
        <a:solidFill>
          <a:srgbClr val="9CDCDA"/>
        </a:solidFill>
        <a:effectLst/>
      </p:bgPr>
    </p:bg>
    <p:spTree>
      <p:nvGrpSpPr>
        <p:cNvPr id="1" name=""/>
        <p:cNvGrpSpPr/>
        <p:nvPr/>
      </p:nvGrpSpPr>
      <p:grpSpPr>
        <a:xfrm>
          <a:off x="0" y="0"/>
          <a:ext cx="0" cy="0"/>
          <a:chOff x="0" y="0"/>
          <a:chExt cx="0" cy="0"/>
        </a:xfrm>
      </p:grpSpPr>
      <p:grpSp>
        <p:nvGrpSpPr>
          <p:cNvPr id="7372" name="Group 2"/>
          <p:cNvGrpSpPr/>
          <p:nvPr/>
        </p:nvGrpSpPr>
        <p:grpSpPr>
          <a:xfrm>
            <a:off x="-341607" y="-213936"/>
            <a:ext cx="9600389" cy="7485696"/>
            <a:chOff x="0" y="0"/>
            <a:chExt cx="9600387" cy="7485695"/>
          </a:xfrm>
        </p:grpSpPr>
        <p:grpSp>
          <p:nvGrpSpPr>
            <p:cNvPr id="7358" name="Group 3"/>
            <p:cNvGrpSpPr/>
            <p:nvPr/>
          </p:nvGrpSpPr>
          <p:grpSpPr>
            <a:xfrm>
              <a:off x="-1" y="0"/>
              <a:ext cx="9600389" cy="7485696"/>
              <a:chOff x="0" y="0"/>
              <a:chExt cx="9600387" cy="7485695"/>
            </a:xfrm>
          </p:grpSpPr>
          <p:sp>
            <p:nvSpPr>
              <p:cNvPr id="7277"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78"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79"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80"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81"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82"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83"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84"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85"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86"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87"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88"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89"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90"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91"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92"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93"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94"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95"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96"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97"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98"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299"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00"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01"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02"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03"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04"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05"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06"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07"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08"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09"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10"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11"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12"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13"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14"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15"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16"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17"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18"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19"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20"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21"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22"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23"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24"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25"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26"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27"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28"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29"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30"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31"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32"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33"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34"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35"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36"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37"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38"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39"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40"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41"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42"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43"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44"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45"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46"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47"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48"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49"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50"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51"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52"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53"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54"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55"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56"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57"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361" name="Group 85"/>
            <p:cNvGrpSpPr/>
            <p:nvPr/>
          </p:nvGrpSpPr>
          <p:grpSpPr>
            <a:xfrm>
              <a:off x="532106" y="687010"/>
              <a:ext cx="8745538" cy="223839"/>
              <a:chOff x="0" y="0"/>
              <a:chExt cx="8745537" cy="223837"/>
            </a:xfrm>
          </p:grpSpPr>
          <p:sp>
            <p:nvSpPr>
              <p:cNvPr id="7359"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60"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364" name="Group 88"/>
            <p:cNvGrpSpPr/>
            <p:nvPr/>
          </p:nvGrpSpPr>
          <p:grpSpPr>
            <a:xfrm>
              <a:off x="424156" y="596523"/>
              <a:ext cx="8745538" cy="223838"/>
              <a:chOff x="0" y="0"/>
              <a:chExt cx="8745537" cy="223837"/>
            </a:xfrm>
          </p:grpSpPr>
          <p:sp>
            <p:nvSpPr>
              <p:cNvPr id="7362"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63"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7365"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7371" name="Group 92"/>
            <p:cNvGrpSpPr/>
            <p:nvPr/>
          </p:nvGrpSpPr>
          <p:grpSpPr>
            <a:xfrm>
              <a:off x="579241" y="366407"/>
              <a:ext cx="1124880" cy="1123270"/>
              <a:chOff x="0" y="0"/>
              <a:chExt cx="1124878" cy="1123268"/>
            </a:xfrm>
          </p:grpSpPr>
          <p:sp>
            <p:nvSpPr>
              <p:cNvPr id="7366"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67"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68"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69"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70"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7373"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7572"/>
                </a:solidFill>
                <a:latin typeface="Arial Narrow"/>
                <a:ea typeface="Arial Narrow"/>
                <a:cs typeface="Arial Narrow"/>
                <a:sym typeface="Arial Narrow"/>
              </a:defRPr>
            </a:lvl1pPr>
          </a:lstStyle>
          <a:p>
            <a:r>
              <a:t>Title Text</a:t>
            </a:r>
          </a:p>
        </p:txBody>
      </p:sp>
      <p:sp>
        <p:nvSpPr>
          <p:cNvPr id="7374"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333333"/>
                </a:solidFill>
                <a:latin typeface="Arial Narrow"/>
                <a:ea typeface="Arial Narrow"/>
                <a:cs typeface="Arial Narrow"/>
                <a:sym typeface="Arial Narrow"/>
              </a:defRPr>
            </a:lvl1pPr>
            <a:lvl2pPr marL="0" indent="457200">
              <a:spcBef>
                <a:spcPts val="400"/>
              </a:spcBef>
              <a:buSzTx/>
              <a:buNone/>
              <a:defRPr sz="2000">
                <a:solidFill>
                  <a:srgbClr val="333333"/>
                </a:solidFill>
                <a:latin typeface="Arial Narrow"/>
                <a:ea typeface="Arial Narrow"/>
                <a:cs typeface="Arial Narrow"/>
                <a:sym typeface="Arial Narrow"/>
              </a:defRPr>
            </a:lvl2pPr>
            <a:lvl3pPr marL="0" indent="914400">
              <a:spcBef>
                <a:spcPts val="400"/>
              </a:spcBef>
              <a:buSzTx/>
              <a:buNone/>
              <a:defRPr sz="2000">
                <a:solidFill>
                  <a:srgbClr val="333333"/>
                </a:solidFill>
                <a:latin typeface="Arial Narrow"/>
                <a:ea typeface="Arial Narrow"/>
                <a:cs typeface="Arial Narrow"/>
                <a:sym typeface="Arial Narrow"/>
              </a:defRPr>
            </a:lvl3pPr>
            <a:lvl4pPr marL="0" indent="1371600">
              <a:spcBef>
                <a:spcPts val="400"/>
              </a:spcBef>
              <a:buSzTx/>
              <a:buNone/>
              <a:defRPr sz="2000">
                <a:solidFill>
                  <a:srgbClr val="333333"/>
                </a:solidFill>
                <a:latin typeface="Arial Narrow"/>
                <a:ea typeface="Arial Narrow"/>
                <a:cs typeface="Arial Narrow"/>
                <a:sym typeface="Arial Narrow"/>
              </a:defRPr>
            </a:lvl4pPr>
            <a:lvl5pPr marL="0" indent="1828800">
              <a:spcBef>
                <a:spcPts val="400"/>
              </a:spcBef>
              <a:buSzTx/>
              <a:buNone/>
              <a:defRPr sz="2000">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7375"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714384938"/>
      </p:ext>
    </p:extLst>
  </p:cSld>
  <p:clrMapOvr>
    <a:masterClrMapping/>
  </p:clrMapOvr>
  <p:transition spd="med"/>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tx">
  <p:cSld name="41_Two Content">
    <p:bg>
      <p:bgPr>
        <a:solidFill>
          <a:srgbClr val="9CDCDA"/>
        </a:solidFill>
        <a:effectLst/>
      </p:bgPr>
    </p:bg>
    <p:spTree>
      <p:nvGrpSpPr>
        <p:cNvPr id="1" name=""/>
        <p:cNvGrpSpPr/>
        <p:nvPr/>
      </p:nvGrpSpPr>
      <p:grpSpPr>
        <a:xfrm>
          <a:off x="0" y="0"/>
          <a:ext cx="0" cy="0"/>
          <a:chOff x="0" y="0"/>
          <a:chExt cx="0" cy="0"/>
        </a:xfrm>
      </p:grpSpPr>
      <p:grpSp>
        <p:nvGrpSpPr>
          <p:cNvPr id="7477" name="Group 2"/>
          <p:cNvGrpSpPr/>
          <p:nvPr/>
        </p:nvGrpSpPr>
        <p:grpSpPr>
          <a:xfrm>
            <a:off x="-341607" y="-213936"/>
            <a:ext cx="9600389" cy="7485696"/>
            <a:chOff x="0" y="0"/>
            <a:chExt cx="9600387" cy="7485695"/>
          </a:xfrm>
        </p:grpSpPr>
        <p:grpSp>
          <p:nvGrpSpPr>
            <p:cNvPr id="7463" name="Group 3"/>
            <p:cNvGrpSpPr/>
            <p:nvPr/>
          </p:nvGrpSpPr>
          <p:grpSpPr>
            <a:xfrm>
              <a:off x="-1" y="0"/>
              <a:ext cx="9600389" cy="7485696"/>
              <a:chOff x="0" y="0"/>
              <a:chExt cx="9600387" cy="7485695"/>
            </a:xfrm>
          </p:grpSpPr>
          <p:sp>
            <p:nvSpPr>
              <p:cNvPr id="7382"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83"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84"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85"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86"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87"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88"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89"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90"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91"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92"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93"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94"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95"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96"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97"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98"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399"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00"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01"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02"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03"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04"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05"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06"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07"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08"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09"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10"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11"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12"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13"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14"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15"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16"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17"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18"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19"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20"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21"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22"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23"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24"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25"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26"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27"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28"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29"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30"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31"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32"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33"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34"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35"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36"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37"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38"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39"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40"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41"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42"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43"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44"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45"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46"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47"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48"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49"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50"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51"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52"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53"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54"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55"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56"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57"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58"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59"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60"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61"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62"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466" name="Group 85"/>
            <p:cNvGrpSpPr/>
            <p:nvPr/>
          </p:nvGrpSpPr>
          <p:grpSpPr>
            <a:xfrm>
              <a:off x="532106" y="687010"/>
              <a:ext cx="8745538" cy="223839"/>
              <a:chOff x="0" y="0"/>
              <a:chExt cx="8745537" cy="223837"/>
            </a:xfrm>
          </p:grpSpPr>
          <p:sp>
            <p:nvSpPr>
              <p:cNvPr id="7464"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65"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469" name="Group 88"/>
            <p:cNvGrpSpPr/>
            <p:nvPr/>
          </p:nvGrpSpPr>
          <p:grpSpPr>
            <a:xfrm>
              <a:off x="424156" y="596523"/>
              <a:ext cx="8745538" cy="223838"/>
              <a:chOff x="0" y="0"/>
              <a:chExt cx="8745537" cy="223837"/>
            </a:xfrm>
          </p:grpSpPr>
          <p:sp>
            <p:nvSpPr>
              <p:cNvPr id="7467"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68"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7470"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7476" name="Group 92"/>
            <p:cNvGrpSpPr/>
            <p:nvPr/>
          </p:nvGrpSpPr>
          <p:grpSpPr>
            <a:xfrm>
              <a:off x="579241" y="366407"/>
              <a:ext cx="1124880" cy="1123270"/>
              <a:chOff x="0" y="0"/>
              <a:chExt cx="1124878" cy="1123268"/>
            </a:xfrm>
          </p:grpSpPr>
          <p:sp>
            <p:nvSpPr>
              <p:cNvPr id="7471"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72"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73"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74"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75"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7478" name="Title Text"/>
          <p:cNvSpPr txBox="1">
            <a:spLocks noGrp="1"/>
          </p:cNvSpPr>
          <p:nvPr>
            <p:ph type="title"/>
          </p:nvPr>
        </p:nvSpPr>
        <p:spPr>
          <a:xfrm>
            <a:off x="838200" y="609600"/>
            <a:ext cx="7620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7479"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solidFill>
                  <a:srgbClr val="333333"/>
                </a:solidFill>
                <a:latin typeface="Arial Narrow"/>
                <a:ea typeface="Arial Narrow"/>
                <a:cs typeface="Arial Narrow"/>
                <a:sym typeface="Arial Narrow"/>
              </a:defRPr>
            </a:lvl1pPr>
            <a:lvl2pPr marL="790575" indent="-333375">
              <a:spcBef>
                <a:spcPts val="600"/>
              </a:spcBef>
              <a:buChar char="–"/>
              <a:defRPr sz="2800">
                <a:solidFill>
                  <a:srgbClr val="333333"/>
                </a:solidFill>
                <a:latin typeface="Arial Narrow"/>
                <a:ea typeface="Arial Narrow"/>
                <a:cs typeface="Arial Narrow"/>
                <a:sym typeface="Arial Narrow"/>
              </a:defRPr>
            </a:lvl2pPr>
            <a:lvl3pPr marL="1234439" indent="-320039">
              <a:spcBef>
                <a:spcPts val="600"/>
              </a:spcBef>
              <a:defRPr sz="2800">
                <a:solidFill>
                  <a:srgbClr val="333333"/>
                </a:solidFill>
                <a:latin typeface="Arial Narrow"/>
                <a:ea typeface="Arial Narrow"/>
                <a:cs typeface="Arial Narrow"/>
                <a:sym typeface="Arial Narrow"/>
              </a:defRPr>
            </a:lvl3pPr>
            <a:lvl4pPr marL="1727200" indent="-355600">
              <a:spcBef>
                <a:spcPts val="600"/>
              </a:spcBef>
              <a:buChar char="–"/>
              <a:defRPr sz="2800">
                <a:solidFill>
                  <a:srgbClr val="333333"/>
                </a:solidFill>
                <a:latin typeface="Arial Narrow"/>
                <a:ea typeface="Arial Narrow"/>
                <a:cs typeface="Arial Narrow"/>
                <a:sym typeface="Arial Narrow"/>
              </a:defRPr>
            </a:lvl4pPr>
            <a:lvl5pPr marL="2184400" indent="-355600">
              <a:spcBef>
                <a:spcPts val="600"/>
              </a:spcBef>
              <a:buChar char="»"/>
              <a:defRPr sz="2800">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7480"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807802649"/>
      </p:ext>
    </p:extLst>
  </p:cSld>
  <p:clrMapOvr>
    <a:masterClrMapping/>
  </p:clrMapOvr>
  <p:transition spd="med"/>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x">
  <p:cSld name="41_Comparison">
    <p:bg>
      <p:bgPr>
        <a:solidFill>
          <a:srgbClr val="9CDCDA"/>
        </a:solidFill>
        <a:effectLst/>
      </p:bgPr>
    </p:bg>
    <p:spTree>
      <p:nvGrpSpPr>
        <p:cNvPr id="1" name=""/>
        <p:cNvGrpSpPr/>
        <p:nvPr/>
      </p:nvGrpSpPr>
      <p:grpSpPr>
        <a:xfrm>
          <a:off x="0" y="0"/>
          <a:ext cx="0" cy="0"/>
          <a:chOff x="0" y="0"/>
          <a:chExt cx="0" cy="0"/>
        </a:xfrm>
      </p:grpSpPr>
      <p:grpSp>
        <p:nvGrpSpPr>
          <p:cNvPr id="7582" name="Group 2"/>
          <p:cNvGrpSpPr/>
          <p:nvPr/>
        </p:nvGrpSpPr>
        <p:grpSpPr>
          <a:xfrm>
            <a:off x="-341607" y="-213936"/>
            <a:ext cx="9600389" cy="7485696"/>
            <a:chOff x="0" y="0"/>
            <a:chExt cx="9600387" cy="7485695"/>
          </a:xfrm>
        </p:grpSpPr>
        <p:grpSp>
          <p:nvGrpSpPr>
            <p:cNvPr id="7568" name="Group 3"/>
            <p:cNvGrpSpPr/>
            <p:nvPr/>
          </p:nvGrpSpPr>
          <p:grpSpPr>
            <a:xfrm>
              <a:off x="-1" y="0"/>
              <a:ext cx="9600389" cy="7485696"/>
              <a:chOff x="0" y="0"/>
              <a:chExt cx="9600387" cy="7485695"/>
            </a:xfrm>
          </p:grpSpPr>
          <p:sp>
            <p:nvSpPr>
              <p:cNvPr id="7487"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88"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89"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90"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91"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92"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93"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94"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95"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96"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97"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98"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499"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00"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01"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02"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03"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04"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05"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06"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07"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08"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09"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10"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11"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12"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13"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14"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15"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16"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17"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18"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19"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20"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21"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22"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23"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24"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25"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26"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27"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28"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29"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30"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31"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32"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33"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34"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35"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36"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37"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38"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39"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40"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41"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42"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43"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44"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45"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46"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47"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48"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49"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50"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51"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52"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53"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54"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55"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56"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57"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58"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59"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60"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61"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62"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63"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64"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65"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66"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67"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571" name="Group 85"/>
            <p:cNvGrpSpPr/>
            <p:nvPr/>
          </p:nvGrpSpPr>
          <p:grpSpPr>
            <a:xfrm>
              <a:off x="532106" y="687010"/>
              <a:ext cx="8745538" cy="223839"/>
              <a:chOff x="0" y="0"/>
              <a:chExt cx="8745537" cy="223837"/>
            </a:xfrm>
          </p:grpSpPr>
          <p:sp>
            <p:nvSpPr>
              <p:cNvPr id="7569"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70"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574" name="Group 88"/>
            <p:cNvGrpSpPr/>
            <p:nvPr/>
          </p:nvGrpSpPr>
          <p:grpSpPr>
            <a:xfrm>
              <a:off x="424156" y="596523"/>
              <a:ext cx="8745538" cy="223838"/>
              <a:chOff x="0" y="0"/>
              <a:chExt cx="8745537" cy="223837"/>
            </a:xfrm>
          </p:grpSpPr>
          <p:sp>
            <p:nvSpPr>
              <p:cNvPr id="7572"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73"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7575"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7581" name="Group 92"/>
            <p:cNvGrpSpPr/>
            <p:nvPr/>
          </p:nvGrpSpPr>
          <p:grpSpPr>
            <a:xfrm>
              <a:off x="579241" y="366407"/>
              <a:ext cx="1124880" cy="1123270"/>
              <a:chOff x="0" y="0"/>
              <a:chExt cx="1124878" cy="1123268"/>
            </a:xfrm>
          </p:grpSpPr>
          <p:sp>
            <p:nvSpPr>
              <p:cNvPr id="7576"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77"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78"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79"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80"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7583" name="Title Text"/>
          <p:cNvSpPr txBox="1">
            <a:spLocks noGrp="1"/>
          </p:cNvSpPr>
          <p:nvPr>
            <p:ph type="title"/>
          </p:nvPr>
        </p:nvSpPr>
        <p:spPr>
          <a:xfrm>
            <a:off x="457200" y="274638"/>
            <a:ext cx="8229600" cy="1143001"/>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758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333333"/>
                </a:solidFill>
                <a:latin typeface="Arial Narrow"/>
                <a:ea typeface="Arial Narrow"/>
                <a:cs typeface="Arial Narrow"/>
                <a:sym typeface="Arial Narrow"/>
              </a:defRPr>
            </a:lvl1pPr>
            <a:lvl2pPr marL="0" indent="457200">
              <a:spcBef>
                <a:spcPts val="500"/>
              </a:spcBef>
              <a:buSzTx/>
              <a:buNone/>
              <a:defRPr sz="2400" b="1">
                <a:solidFill>
                  <a:srgbClr val="333333"/>
                </a:solidFill>
                <a:latin typeface="Arial Narrow"/>
                <a:ea typeface="Arial Narrow"/>
                <a:cs typeface="Arial Narrow"/>
                <a:sym typeface="Arial Narrow"/>
              </a:defRPr>
            </a:lvl2pPr>
            <a:lvl3pPr marL="0" indent="914400">
              <a:spcBef>
                <a:spcPts val="500"/>
              </a:spcBef>
              <a:buSzTx/>
              <a:buNone/>
              <a:defRPr sz="2400" b="1">
                <a:solidFill>
                  <a:srgbClr val="333333"/>
                </a:solidFill>
                <a:latin typeface="Arial Narrow"/>
                <a:ea typeface="Arial Narrow"/>
                <a:cs typeface="Arial Narrow"/>
                <a:sym typeface="Arial Narrow"/>
              </a:defRPr>
            </a:lvl3pPr>
            <a:lvl4pPr marL="0" indent="1371600">
              <a:spcBef>
                <a:spcPts val="500"/>
              </a:spcBef>
              <a:buSzTx/>
              <a:buNone/>
              <a:defRPr sz="2400" b="1">
                <a:solidFill>
                  <a:srgbClr val="333333"/>
                </a:solidFill>
                <a:latin typeface="Arial Narrow"/>
                <a:ea typeface="Arial Narrow"/>
                <a:cs typeface="Arial Narrow"/>
                <a:sym typeface="Arial Narrow"/>
              </a:defRPr>
            </a:lvl4pPr>
            <a:lvl5pPr marL="0" indent="1828800">
              <a:spcBef>
                <a:spcPts val="500"/>
              </a:spcBef>
              <a:buSzTx/>
              <a:buNone/>
              <a:defRPr sz="2400" b="1">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758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333333"/>
                </a:solidFill>
                <a:latin typeface="Arial Narrow"/>
                <a:ea typeface="Arial Narrow"/>
                <a:cs typeface="Arial Narrow"/>
                <a:sym typeface="Arial Narrow"/>
              </a:defRPr>
            </a:pPr>
            <a:endParaRPr/>
          </a:p>
        </p:txBody>
      </p:sp>
      <p:sp>
        <p:nvSpPr>
          <p:cNvPr id="758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744398964"/>
      </p:ext>
    </p:extLst>
  </p:cSld>
  <p:clrMapOvr>
    <a:masterClrMapping/>
  </p:clrMapOvr>
  <p:transition spd="med"/>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x">
  <p:cSld name="41_Title Only">
    <p:bg>
      <p:bgPr>
        <a:solidFill>
          <a:srgbClr val="9CDCDA"/>
        </a:solidFill>
        <a:effectLst/>
      </p:bgPr>
    </p:bg>
    <p:spTree>
      <p:nvGrpSpPr>
        <p:cNvPr id="1" name=""/>
        <p:cNvGrpSpPr/>
        <p:nvPr/>
      </p:nvGrpSpPr>
      <p:grpSpPr>
        <a:xfrm>
          <a:off x="0" y="0"/>
          <a:ext cx="0" cy="0"/>
          <a:chOff x="0" y="0"/>
          <a:chExt cx="0" cy="0"/>
        </a:xfrm>
      </p:grpSpPr>
      <p:grpSp>
        <p:nvGrpSpPr>
          <p:cNvPr id="7688" name="Group 2"/>
          <p:cNvGrpSpPr/>
          <p:nvPr/>
        </p:nvGrpSpPr>
        <p:grpSpPr>
          <a:xfrm>
            <a:off x="-341607" y="-213936"/>
            <a:ext cx="9600389" cy="7485696"/>
            <a:chOff x="0" y="0"/>
            <a:chExt cx="9600387" cy="7485695"/>
          </a:xfrm>
        </p:grpSpPr>
        <p:grpSp>
          <p:nvGrpSpPr>
            <p:cNvPr id="7674" name="Group 3"/>
            <p:cNvGrpSpPr/>
            <p:nvPr/>
          </p:nvGrpSpPr>
          <p:grpSpPr>
            <a:xfrm>
              <a:off x="-1" y="0"/>
              <a:ext cx="9600389" cy="7485696"/>
              <a:chOff x="0" y="0"/>
              <a:chExt cx="9600387" cy="7485695"/>
            </a:xfrm>
          </p:grpSpPr>
          <p:sp>
            <p:nvSpPr>
              <p:cNvPr id="7593"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94"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95"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96"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97"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98"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599"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00"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01"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02"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03"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04"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05"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06"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07"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08"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09"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10"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11"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12"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13"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14"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15"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16"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17"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18"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19"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20"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21"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22"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23"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24"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25"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26"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27"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28"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29"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30"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31"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32"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33"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34"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35"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36"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37"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38"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39"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40"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41"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42"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43"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44"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45"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46"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47"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48"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49"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50"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51"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52"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53"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54"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55"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56"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57"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58"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59"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60"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61"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62"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63"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64"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65"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66"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67"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68"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69"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70"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71"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72"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73"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677" name="Group 85"/>
            <p:cNvGrpSpPr/>
            <p:nvPr/>
          </p:nvGrpSpPr>
          <p:grpSpPr>
            <a:xfrm>
              <a:off x="532106" y="687010"/>
              <a:ext cx="8745538" cy="223839"/>
              <a:chOff x="0" y="0"/>
              <a:chExt cx="8745537" cy="223837"/>
            </a:xfrm>
          </p:grpSpPr>
          <p:sp>
            <p:nvSpPr>
              <p:cNvPr id="7675"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76"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680" name="Group 88"/>
            <p:cNvGrpSpPr/>
            <p:nvPr/>
          </p:nvGrpSpPr>
          <p:grpSpPr>
            <a:xfrm>
              <a:off x="424156" y="596523"/>
              <a:ext cx="8745538" cy="223838"/>
              <a:chOff x="0" y="0"/>
              <a:chExt cx="8745537" cy="223837"/>
            </a:xfrm>
          </p:grpSpPr>
          <p:sp>
            <p:nvSpPr>
              <p:cNvPr id="7678"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79"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7681"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7687" name="Group 92"/>
            <p:cNvGrpSpPr/>
            <p:nvPr/>
          </p:nvGrpSpPr>
          <p:grpSpPr>
            <a:xfrm>
              <a:off x="579241" y="366407"/>
              <a:ext cx="1124880" cy="1123270"/>
              <a:chOff x="0" y="0"/>
              <a:chExt cx="1124878" cy="1123268"/>
            </a:xfrm>
          </p:grpSpPr>
          <p:sp>
            <p:nvSpPr>
              <p:cNvPr id="7682"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83"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84"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85"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86"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7689" name="Title Text"/>
          <p:cNvSpPr txBox="1">
            <a:spLocks noGrp="1"/>
          </p:cNvSpPr>
          <p:nvPr>
            <p:ph type="title"/>
          </p:nvPr>
        </p:nvSpPr>
        <p:spPr>
          <a:xfrm>
            <a:off x="838200" y="609600"/>
            <a:ext cx="7620000" cy="1143000"/>
          </a:xfrm>
          <a:prstGeom prst="rect">
            <a:avLst/>
          </a:prstGeom>
        </p:spPr>
        <p:txBody>
          <a:bodyPr anchor="ctr"/>
          <a:lstStyle>
            <a:lvl1pPr>
              <a:defRPr>
                <a:solidFill>
                  <a:srgbClr val="007572"/>
                </a:solidFill>
                <a:latin typeface="Arial Narrow"/>
                <a:ea typeface="Arial Narrow"/>
                <a:cs typeface="Arial Narrow"/>
                <a:sym typeface="Arial Narrow"/>
              </a:defRPr>
            </a:lvl1pPr>
          </a:lstStyle>
          <a:p>
            <a:r>
              <a:t>Title Text</a:t>
            </a:r>
          </a:p>
        </p:txBody>
      </p:sp>
      <p:sp>
        <p:nvSpPr>
          <p:cNvPr id="7690"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838484626"/>
      </p:ext>
    </p:extLst>
  </p:cSld>
  <p:clrMapOvr>
    <a:masterClrMapping/>
  </p:clrMapOvr>
  <p:transition spd="med"/>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x">
  <p:cSld name="46_Blank">
    <p:bg>
      <p:bgPr>
        <a:solidFill>
          <a:srgbClr val="9CDCDA"/>
        </a:solidFill>
        <a:effectLst/>
      </p:bgPr>
    </p:bg>
    <p:spTree>
      <p:nvGrpSpPr>
        <p:cNvPr id="1" name=""/>
        <p:cNvGrpSpPr/>
        <p:nvPr/>
      </p:nvGrpSpPr>
      <p:grpSpPr>
        <a:xfrm>
          <a:off x="0" y="0"/>
          <a:ext cx="0" cy="0"/>
          <a:chOff x="0" y="0"/>
          <a:chExt cx="0" cy="0"/>
        </a:xfrm>
      </p:grpSpPr>
      <p:grpSp>
        <p:nvGrpSpPr>
          <p:cNvPr id="7792" name="Group 2"/>
          <p:cNvGrpSpPr/>
          <p:nvPr/>
        </p:nvGrpSpPr>
        <p:grpSpPr>
          <a:xfrm>
            <a:off x="-341607" y="-213936"/>
            <a:ext cx="9600389" cy="7485696"/>
            <a:chOff x="0" y="0"/>
            <a:chExt cx="9600387" cy="7485695"/>
          </a:xfrm>
        </p:grpSpPr>
        <p:grpSp>
          <p:nvGrpSpPr>
            <p:cNvPr id="7778" name="Group 3"/>
            <p:cNvGrpSpPr/>
            <p:nvPr/>
          </p:nvGrpSpPr>
          <p:grpSpPr>
            <a:xfrm>
              <a:off x="-1" y="0"/>
              <a:ext cx="9600389" cy="7485696"/>
              <a:chOff x="0" y="0"/>
              <a:chExt cx="9600387" cy="7485695"/>
            </a:xfrm>
          </p:grpSpPr>
          <p:sp>
            <p:nvSpPr>
              <p:cNvPr id="7697"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98"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699"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00"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01"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02"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03"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04"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05"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06"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07"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08"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09"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10"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11"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12"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13"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14"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15"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16"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17"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18"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19"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20"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21"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22"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23"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24"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25"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26"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27"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28"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29"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30"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31"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32"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33"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34"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35"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36"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37"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38"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39"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40"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41"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42"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43"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44"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45"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46"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47"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48"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49"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50"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51"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52"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53"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54"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55"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56"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57"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58"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59"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60"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61"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62"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63"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64"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65"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66"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67"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68"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69"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70"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71"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72"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73"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74"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75"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76"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77"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781" name="Group 85"/>
            <p:cNvGrpSpPr/>
            <p:nvPr/>
          </p:nvGrpSpPr>
          <p:grpSpPr>
            <a:xfrm>
              <a:off x="532106" y="687010"/>
              <a:ext cx="8745538" cy="223839"/>
              <a:chOff x="0" y="0"/>
              <a:chExt cx="8745537" cy="223837"/>
            </a:xfrm>
          </p:grpSpPr>
          <p:sp>
            <p:nvSpPr>
              <p:cNvPr id="7779"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80"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784" name="Group 88"/>
            <p:cNvGrpSpPr/>
            <p:nvPr/>
          </p:nvGrpSpPr>
          <p:grpSpPr>
            <a:xfrm>
              <a:off x="424156" y="596523"/>
              <a:ext cx="8745538" cy="223838"/>
              <a:chOff x="0" y="0"/>
              <a:chExt cx="8745537" cy="223837"/>
            </a:xfrm>
          </p:grpSpPr>
          <p:sp>
            <p:nvSpPr>
              <p:cNvPr id="7782"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83"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7785"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7791" name="Group 92"/>
            <p:cNvGrpSpPr/>
            <p:nvPr/>
          </p:nvGrpSpPr>
          <p:grpSpPr>
            <a:xfrm>
              <a:off x="579241" y="366407"/>
              <a:ext cx="1124880" cy="1123270"/>
              <a:chOff x="0" y="0"/>
              <a:chExt cx="1124878" cy="1123268"/>
            </a:xfrm>
          </p:grpSpPr>
          <p:sp>
            <p:nvSpPr>
              <p:cNvPr id="7786"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87"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88"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89"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790"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7793"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390432638"/>
      </p:ext>
    </p:extLst>
  </p:cSld>
  <p:clrMapOvr>
    <a:masterClrMapping/>
  </p:clrMapOvr>
  <p:transition spd="med"/>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type="tx">
  <p:cSld name="41_Content with Caption">
    <p:bg>
      <p:bgPr>
        <a:solidFill>
          <a:srgbClr val="9CDCDA"/>
        </a:solidFill>
        <a:effectLst/>
      </p:bgPr>
    </p:bg>
    <p:spTree>
      <p:nvGrpSpPr>
        <p:cNvPr id="1" name=""/>
        <p:cNvGrpSpPr/>
        <p:nvPr/>
      </p:nvGrpSpPr>
      <p:grpSpPr>
        <a:xfrm>
          <a:off x="0" y="0"/>
          <a:ext cx="0" cy="0"/>
          <a:chOff x="0" y="0"/>
          <a:chExt cx="0" cy="0"/>
        </a:xfrm>
      </p:grpSpPr>
      <p:grpSp>
        <p:nvGrpSpPr>
          <p:cNvPr id="7895" name="Group 2"/>
          <p:cNvGrpSpPr/>
          <p:nvPr/>
        </p:nvGrpSpPr>
        <p:grpSpPr>
          <a:xfrm>
            <a:off x="-341607" y="-213936"/>
            <a:ext cx="9600389" cy="7485696"/>
            <a:chOff x="0" y="0"/>
            <a:chExt cx="9600387" cy="7485695"/>
          </a:xfrm>
        </p:grpSpPr>
        <p:grpSp>
          <p:nvGrpSpPr>
            <p:cNvPr id="7881" name="Group 3"/>
            <p:cNvGrpSpPr/>
            <p:nvPr/>
          </p:nvGrpSpPr>
          <p:grpSpPr>
            <a:xfrm>
              <a:off x="-1" y="0"/>
              <a:ext cx="9600389" cy="7485696"/>
              <a:chOff x="0" y="0"/>
              <a:chExt cx="9600387" cy="7485695"/>
            </a:xfrm>
          </p:grpSpPr>
          <p:sp>
            <p:nvSpPr>
              <p:cNvPr id="7800"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01"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02"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03"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04"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05"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06"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07"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08"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09"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10"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11"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12"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13"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14"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15"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16"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17"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18"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19"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20"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21"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22"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23"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24"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25"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26"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27"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28"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29"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30"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31"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32"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33"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34"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35"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36"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37"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38"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39"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40"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41"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42"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43"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44"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45"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46"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47"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48"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49"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50"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51"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52"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53"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54"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55"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56"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57"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58"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59"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60"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61"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62"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63"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64"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65"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66"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67"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68"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69"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70"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71"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72"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73"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74"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75"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76"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77"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78"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79"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80"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884" name="Group 85"/>
            <p:cNvGrpSpPr/>
            <p:nvPr/>
          </p:nvGrpSpPr>
          <p:grpSpPr>
            <a:xfrm>
              <a:off x="532106" y="687010"/>
              <a:ext cx="8745538" cy="223839"/>
              <a:chOff x="0" y="0"/>
              <a:chExt cx="8745537" cy="223837"/>
            </a:xfrm>
          </p:grpSpPr>
          <p:sp>
            <p:nvSpPr>
              <p:cNvPr id="7882"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83"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887" name="Group 88"/>
            <p:cNvGrpSpPr/>
            <p:nvPr/>
          </p:nvGrpSpPr>
          <p:grpSpPr>
            <a:xfrm>
              <a:off x="424156" y="596523"/>
              <a:ext cx="8745538" cy="223838"/>
              <a:chOff x="0" y="0"/>
              <a:chExt cx="8745537" cy="223837"/>
            </a:xfrm>
          </p:grpSpPr>
          <p:sp>
            <p:nvSpPr>
              <p:cNvPr id="7885"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86"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7888"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7894" name="Group 92"/>
            <p:cNvGrpSpPr/>
            <p:nvPr/>
          </p:nvGrpSpPr>
          <p:grpSpPr>
            <a:xfrm>
              <a:off x="579241" y="366407"/>
              <a:ext cx="1124880" cy="1123270"/>
              <a:chOff x="0" y="0"/>
              <a:chExt cx="1124878" cy="1123268"/>
            </a:xfrm>
          </p:grpSpPr>
          <p:sp>
            <p:nvSpPr>
              <p:cNvPr id="7889"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90"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91"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92"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893"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7896" name="Title Text"/>
          <p:cNvSpPr txBox="1">
            <a:spLocks noGrp="1"/>
          </p:cNvSpPr>
          <p:nvPr>
            <p:ph type="title"/>
          </p:nvPr>
        </p:nvSpPr>
        <p:spPr>
          <a:xfrm>
            <a:off x="457200" y="273050"/>
            <a:ext cx="3008314" cy="1162050"/>
          </a:xfrm>
          <a:prstGeom prst="rect">
            <a:avLst/>
          </a:prstGeom>
        </p:spPr>
        <p:txBody>
          <a:bodyPr/>
          <a:lstStyle>
            <a:lvl1pPr>
              <a:defRPr sz="2000" b="1">
                <a:solidFill>
                  <a:srgbClr val="007572"/>
                </a:solidFill>
                <a:latin typeface="Arial Narrow"/>
                <a:ea typeface="Arial Narrow"/>
                <a:cs typeface="Arial Narrow"/>
                <a:sym typeface="Arial Narrow"/>
              </a:defRPr>
            </a:lvl1pPr>
          </a:lstStyle>
          <a:p>
            <a:r>
              <a:t>Title Text</a:t>
            </a:r>
          </a:p>
        </p:txBody>
      </p:sp>
      <p:sp>
        <p:nvSpPr>
          <p:cNvPr id="7897"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solidFill>
                  <a:srgbClr val="333333"/>
                </a:solidFill>
                <a:latin typeface="Arial Narrow"/>
                <a:ea typeface="Arial Narrow"/>
                <a:cs typeface="Arial Narrow"/>
                <a:sym typeface="Arial Narrow"/>
              </a:defRPr>
            </a:lvl1pPr>
            <a:lvl2pPr>
              <a:buChar char="–"/>
              <a:defRPr>
                <a:solidFill>
                  <a:srgbClr val="333333"/>
                </a:solidFill>
                <a:latin typeface="Arial Narrow"/>
                <a:ea typeface="Arial Narrow"/>
                <a:cs typeface="Arial Narrow"/>
                <a:sym typeface="Arial Narrow"/>
              </a:defRPr>
            </a:lvl2pPr>
            <a:lvl3pPr>
              <a:defRPr>
                <a:solidFill>
                  <a:srgbClr val="333333"/>
                </a:solidFill>
                <a:latin typeface="Arial Narrow"/>
                <a:ea typeface="Arial Narrow"/>
                <a:cs typeface="Arial Narrow"/>
                <a:sym typeface="Arial Narrow"/>
              </a:defRPr>
            </a:lvl3pPr>
            <a:lvl4pPr>
              <a:buChar char="–"/>
              <a:defRPr>
                <a:solidFill>
                  <a:srgbClr val="333333"/>
                </a:solidFill>
                <a:latin typeface="Arial Narrow"/>
                <a:ea typeface="Arial Narrow"/>
                <a:cs typeface="Arial Narrow"/>
                <a:sym typeface="Arial Narrow"/>
              </a:defRPr>
            </a:lvl4pPr>
            <a:lvl5pPr>
              <a:buChar char="»"/>
              <a:defRPr>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7898"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rgbClr val="333333"/>
                </a:solidFill>
                <a:latin typeface="Arial Narrow"/>
                <a:ea typeface="Arial Narrow"/>
                <a:cs typeface="Arial Narrow"/>
                <a:sym typeface="Arial Narrow"/>
              </a:defRPr>
            </a:pPr>
            <a:endParaRPr/>
          </a:p>
        </p:txBody>
      </p:sp>
      <p:sp>
        <p:nvSpPr>
          <p:cNvPr id="7899"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308320714"/>
      </p:ext>
    </p:extLst>
  </p:cSld>
  <p:clrMapOvr>
    <a:masterClrMapping/>
  </p:clrMapOvr>
  <p:transition spd="med"/>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x">
  <p:cSld name="41_Picture with Caption">
    <p:bg>
      <p:bgPr>
        <a:solidFill>
          <a:srgbClr val="9CDCDA"/>
        </a:solidFill>
        <a:effectLst/>
      </p:bgPr>
    </p:bg>
    <p:spTree>
      <p:nvGrpSpPr>
        <p:cNvPr id="1" name=""/>
        <p:cNvGrpSpPr/>
        <p:nvPr/>
      </p:nvGrpSpPr>
      <p:grpSpPr>
        <a:xfrm>
          <a:off x="0" y="0"/>
          <a:ext cx="0" cy="0"/>
          <a:chOff x="0" y="0"/>
          <a:chExt cx="0" cy="0"/>
        </a:xfrm>
      </p:grpSpPr>
      <p:grpSp>
        <p:nvGrpSpPr>
          <p:cNvPr id="8001" name="Group 2"/>
          <p:cNvGrpSpPr/>
          <p:nvPr/>
        </p:nvGrpSpPr>
        <p:grpSpPr>
          <a:xfrm>
            <a:off x="-341607" y="-213936"/>
            <a:ext cx="9600389" cy="7485696"/>
            <a:chOff x="0" y="0"/>
            <a:chExt cx="9600387" cy="7485695"/>
          </a:xfrm>
        </p:grpSpPr>
        <p:grpSp>
          <p:nvGrpSpPr>
            <p:cNvPr id="7987" name="Group 3"/>
            <p:cNvGrpSpPr/>
            <p:nvPr/>
          </p:nvGrpSpPr>
          <p:grpSpPr>
            <a:xfrm>
              <a:off x="-1" y="0"/>
              <a:ext cx="9600389" cy="7485696"/>
              <a:chOff x="0" y="0"/>
              <a:chExt cx="9600387" cy="7485695"/>
            </a:xfrm>
          </p:grpSpPr>
          <p:sp>
            <p:nvSpPr>
              <p:cNvPr id="7906" name="Freeform 4"/>
              <p:cNvSpPr/>
              <p:nvPr/>
            </p:nvSpPr>
            <p:spPr>
              <a:xfrm>
                <a:off x="5618462" y="4943902"/>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07" name="Freeform 5"/>
              <p:cNvSpPr/>
              <p:nvPr/>
            </p:nvSpPr>
            <p:spPr>
              <a:xfrm>
                <a:off x="3961387" y="4323351"/>
                <a:ext cx="1406905"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08" name="Freeform 6"/>
              <p:cNvSpPr/>
              <p:nvPr/>
            </p:nvSpPr>
            <p:spPr>
              <a:xfrm>
                <a:off x="4010461" y="506484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09" name="Freeform 7"/>
              <p:cNvSpPr/>
              <p:nvPr/>
            </p:nvSpPr>
            <p:spPr>
              <a:xfrm>
                <a:off x="4541679" y="59443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10" name="Freeform 8"/>
              <p:cNvSpPr/>
              <p:nvPr/>
            </p:nvSpPr>
            <p:spPr>
              <a:xfrm>
                <a:off x="6733506" y="31176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11" name="Freeform 9"/>
              <p:cNvSpPr/>
              <p:nvPr/>
            </p:nvSpPr>
            <p:spPr>
              <a:xfrm>
                <a:off x="5261274" y="347229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12" name="Freeform 10"/>
              <p:cNvSpPr/>
              <p:nvPr/>
            </p:nvSpPr>
            <p:spPr>
              <a:xfrm rot="3318475">
                <a:off x="3955122" y="330181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13" name="Freeform 11"/>
              <p:cNvSpPr/>
              <p:nvPr/>
            </p:nvSpPr>
            <p:spPr>
              <a:xfrm rot="20976685" flipH="1">
                <a:off x="5096557" y="55824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14" name="Freeform 12"/>
              <p:cNvSpPr/>
              <p:nvPr/>
            </p:nvSpPr>
            <p:spPr>
              <a:xfrm>
                <a:off x="3259445" y="49494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15" name="Freeform 13"/>
              <p:cNvSpPr/>
              <p:nvPr/>
            </p:nvSpPr>
            <p:spPr>
              <a:xfrm rot="16244410" flipH="1">
                <a:off x="6148117" y="61731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16" name="Freeform 14"/>
              <p:cNvSpPr/>
              <p:nvPr/>
            </p:nvSpPr>
            <p:spPr>
              <a:xfrm rot="6018034">
                <a:off x="3545525" y="5952447"/>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17" name="Freeform 15"/>
              <p:cNvSpPr/>
              <p:nvPr/>
            </p:nvSpPr>
            <p:spPr>
              <a:xfrm rot="6284068">
                <a:off x="5762435" y="51454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18" name="Freeform 16"/>
              <p:cNvSpPr/>
              <p:nvPr/>
            </p:nvSpPr>
            <p:spPr>
              <a:xfrm rot="8472242" flipH="1">
                <a:off x="5444459" y="38436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19" name="Freeform 17"/>
              <p:cNvSpPr/>
              <p:nvPr/>
            </p:nvSpPr>
            <p:spPr>
              <a:xfrm rot="563450" flipH="1">
                <a:off x="3255099" y="39549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20" name="Freeform 18"/>
              <p:cNvSpPr/>
              <p:nvPr/>
            </p:nvSpPr>
            <p:spPr>
              <a:xfrm>
                <a:off x="2305349" y="4531152"/>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21" name="Freeform 19"/>
              <p:cNvSpPr/>
              <p:nvPr/>
            </p:nvSpPr>
            <p:spPr>
              <a:xfrm>
                <a:off x="648275" y="4310651"/>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22" name="Freeform 20"/>
              <p:cNvSpPr/>
              <p:nvPr/>
            </p:nvSpPr>
            <p:spPr>
              <a:xfrm>
                <a:off x="621149" y="4994993"/>
                <a:ext cx="963878" cy="872455"/>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23" name="Freeform 21"/>
              <p:cNvSpPr/>
              <p:nvPr/>
            </p:nvSpPr>
            <p:spPr>
              <a:xfrm rot="19469908">
                <a:off x="1582520" y="6226164"/>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24" name="Freeform 22"/>
              <p:cNvSpPr/>
              <p:nvPr/>
            </p:nvSpPr>
            <p:spPr>
              <a:xfrm>
                <a:off x="3306093" y="331450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25" name="Freeform 23"/>
              <p:cNvSpPr/>
              <p:nvPr/>
            </p:nvSpPr>
            <p:spPr>
              <a:xfrm>
                <a:off x="1948162" y="345959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26" name="Freeform 24"/>
              <p:cNvSpPr/>
              <p:nvPr/>
            </p:nvSpPr>
            <p:spPr>
              <a:xfrm rot="3318475">
                <a:off x="261010" y="347961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27" name="Freeform 25"/>
              <p:cNvSpPr/>
              <p:nvPr/>
            </p:nvSpPr>
            <p:spPr>
              <a:xfrm rot="20976685" flipH="1">
                <a:off x="1783444" y="5569789"/>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28" name="Freeform 26"/>
              <p:cNvSpPr/>
              <p:nvPr/>
            </p:nvSpPr>
            <p:spPr>
              <a:xfrm>
                <a:off x="346382" y="487959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29" name="Freeform 27"/>
              <p:cNvSpPr/>
              <p:nvPr/>
            </p:nvSpPr>
            <p:spPr>
              <a:xfrm rot="16244410" flipH="1">
                <a:off x="2815954" y="61350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30" name="Freeform 28"/>
              <p:cNvSpPr/>
              <p:nvPr/>
            </p:nvSpPr>
            <p:spPr>
              <a:xfrm rot="5508135">
                <a:off x="390431" y="5862528"/>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31" name="Freeform 29"/>
              <p:cNvSpPr/>
              <p:nvPr/>
            </p:nvSpPr>
            <p:spPr>
              <a:xfrm rot="6284068">
                <a:off x="2220722" y="488508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32" name="Freeform 30"/>
              <p:cNvSpPr/>
              <p:nvPr/>
            </p:nvSpPr>
            <p:spPr>
              <a:xfrm rot="8472242" flipH="1">
                <a:off x="1883697" y="348802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33" name="Freeform 31"/>
              <p:cNvSpPr/>
              <p:nvPr/>
            </p:nvSpPr>
            <p:spPr>
              <a:xfrm rot="563450" flipH="1">
                <a:off x="1199287" y="373267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34" name="Freeform 32"/>
              <p:cNvSpPr/>
              <p:nvPr/>
            </p:nvSpPr>
            <p:spPr>
              <a:xfrm>
                <a:off x="2278362" y="1578403"/>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35" name="Freeform 33"/>
              <p:cNvSpPr/>
              <p:nvPr/>
            </p:nvSpPr>
            <p:spPr>
              <a:xfrm>
                <a:off x="621287" y="957851"/>
                <a:ext cx="1406905"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36" name="Freeform 34"/>
              <p:cNvSpPr/>
              <p:nvPr/>
            </p:nvSpPr>
            <p:spPr>
              <a:xfrm>
                <a:off x="346511" y="2004143"/>
                <a:ext cx="963878"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37" name="Freeform 35"/>
              <p:cNvSpPr/>
              <p:nvPr/>
            </p:nvSpPr>
            <p:spPr>
              <a:xfrm>
                <a:off x="1544479"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38" name="Freeform 36"/>
              <p:cNvSpPr/>
              <p:nvPr/>
            </p:nvSpPr>
            <p:spPr>
              <a:xfrm>
                <a:off x="3279106" y="209357"/>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39" name="Freeform 37"/>
              <p:cNvSpPr/>
              <p:nvPr/>
            </p:nvSpPr>
            <p:spPr>
              <a:xfrm>
                <a:off x="1921174" y="35444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40" name="Freeform 38"/>
              <p:cNvSpPr/>
              <p:nvPr/>
            </p:nvSpPr>
            <p:spPr>
              <a:xfrm rot="3318475">
                <a:off x="672172" y="14586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41" name="Freeform 39"/>
              <p:cNvSpPr/>
              <p:nvPr/>
            </p:nvSpPr>
            <p:spPr>
              <a:xfrm rot="20976685" flipH="1">
                <a:off x="1756457"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42" name="Freeform 40"/>
              <p:cNvSpPr/>
              <p:nvPr/>
            </p:nvSpPr>
            <p:spPr>
              <a:xfrm>
                <a:off x="662295" y="1698248"/>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43" name="Freeform 41"/>
              <p:cNvSpPr/>
              <p:nvPr/>
            </p:nvSpPr>
            <p:spPr>
              <a:xfrm rot="16244410" flipH="1">
                <a:off x="2769917" y="2540920"/>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44" name="Freeform 42"/>
              <p:cNvSpPr/>
              <p:nvPr/>
            </p:nvSpPr>
            <p:spPr>
              <a:xfrm rot="2428453">
                <a:off x="193818" y="2918293"/>
                <a:ext cx="1143199"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45" name="Freeform 43"/>
              <p:cNvSpPr/>
              <p:nvPr/>
            </p:nvSpPr>
            <p:spPr>
              <a:xfrm rot="6284068">
                <a:off x="2422335"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46" name="Freeform 44"/>
              <p:cNvSpPr/>
              <p:nvPr/>
            </p:nvSpPr>
            <p:spPr>
              <a:xfrm rot="8472242" flipH="1">
                <a:off x="1856709"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47" name="Freeform 45"/>
              <p:cNvSpPr/>
              <p:nvPr/>
            </p:nvSpPr>
            <p:spPr>
              <a:xfrm rot="563450" flipH="1">
                <a:off x="372199" y="589429"/>
                <a:ext cx="719774"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48" name="Freeform 46"/>
              <p:cNvSpPr/>
              <p:nvPr/>
            </p:nvSpPr>
            <p:spPr>
              <a:xfrm>
                <a:off x="5604174" y="1578403"/>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49" name="Freeform 47"/>
              <p:cNvSpPr/>
              <p:nvPr/>
            </p:nvSpPr>
            <p:spPr>
              <a:xfrm>
                <a:off x="3947100" y="957851"/>
                <a:ext cx="1406904" cy="1072028"/>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50" name="Freeform 48"/>
              <p:cNvSpPr/>
              <p:nvPr/>
            </p:nvSpPr>
            <p:spPr>
              <a:xfrm>
                <a:off x="3672323" y="2004143"/>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51" name="Freeform 49"/>
              <p:cNvSpPr/>
              <p:nvPr/>
            </p:nvSpPr>
            <p:spPr>
              <a:xfrm>
                <a:off x="4870292" y="288367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52" name="Freeform 50"/>
              <p:cNvSpPr/>
              <p:nvPr/>
            </p:nvSpPr>
            <p:spPr>
              <a:xfrm>
                <a:off x="6604918" y="209357"/>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53" name="Freeform 51"/>
              <p:cNvSpPr/>
              <p:nvPr/>
            </p:nvSpPr>
            <p:spPr>
              <a:xfrm>
                <a:off x="5246987" y="3544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54" name="Freeform 52"/>
              <p:cNvSpPr/>
              <p:nvPr/>
            </p:nvSpPr>
            <p:spPr>
              <a:xfrm rot="3318475">
                <a:off x="3559835" y="374468"/>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55" name="Freeform 53"/>
              <p:cNvSpPr/>
              <p:nvPr/>
            </p:nvSpPr>
            <p:spPr>
              <a:xfrm rot="20976685" flipH="1">
                <a:off x="5082270" y="2216989"/>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56" name="Freeform 54"/>
              <p:cNvSpPr/>
              <p:nvPr/>
            </p:nvSpPr>
            <p:spPr>
              <a:xfrm>
                <a:off x="3397557" y="1888748"/>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57" name="Freeform 55"/>
              <p:cNvSpPr/>
              <p:nvPr/>
            </p:nvSpPr>
            <p:spPr>
              <a:xfrm rot="16244410" flipH="1">
                <a:off x="6095729" y="2540920"/>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58" name="Freeform 56"/>
              <p:cNvSpPr/>
              <p:nvPr/>
            </p:nvSpPr>
            <p:spPr>
              <a:xfrm rot="2428453">
                <a:off x="3519630" y="2918293"/>
                <a:ext cx="1143200" cy="1018642"/>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59" name="Freeform 57"/>
              <p:cNvSpPr/>
              <p:nvPr/>
            </p:nvSpPr>
            <p:spPr>
              <a:xfrm rot="6284068">
                <a:off x="5748147" y="177993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60" name="Freeform 58"/>
              <p:cNvSpPr/>
              <p:nvPr/>
            </p:nvSpPr>
            <p:spPr>
              <a:xfrm rot="8472242" flipH="1">
                <a:off x="5182522" y="382876"/>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61" name="Freeform 59"/>
              <p:cNvSpPr/>
              <p:nvPr/>
            </p:nvSpPr>
            <p:spPr>
              <a:xfrm rot="563450" flipH="1">
                <a:off x="3336061" y="589429"/>
                <a:ext cx="719775" cy="972424"/>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62" name="Freeform 60"/>
              <p:cNvSpPr/>
              <p:nvPr/>
            </p:nvSpPr>
            <p:spPr>
              <a:xfrm flipH="1">
                <a:off x="8466529" y="1573640"/>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63" name="Freeform 61"/>
              <p:cNvSpPr/>
              <p:nvPr/>
            </p:nvSpPr>
            <p:spPr>
              <a:xfrm>
                <a:off x="7274500" y="9721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64" name="Freeform 62"/>
              <p:cNvSpPr/>
              <p:nvPr/>
            </p:nvSpPr>
            <p:spPr>
              <a:xfrm>
                <a:off x="6999723" y="20184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65" name="Freeform 63"/>
              <p:cNvSpPr/>
              <p:nvPr/>
            </p:nvSpPr>
            <p:spPr>
              <a:xfrm>
                <a:off x="8483442" y="2802715"/>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66" name="Freeform 64"/>
              <p:cNvSpPr/>
              <p:nvPr/>
            </p:nvSpPr>
            <p:spPr>
              <a:xfrm>
                <a:off x="8021937" y="235378"/>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67" name="Freeform 65"/>
              <p:cNvSpPr/>
              <p:nvPr/>
            </p:nvSpPr>
            <p:spPr>
              <a:xfrm rot="3318475">
                <a:off x="6944385" y="2188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68" name="Freeform 66"/>
              <p:cNvSpPr/>
              <p:nvPr/>
            </p:nvSpPr>
            <p:spPr>
              <a:xfrm rot="20976685" flipH="1">
                <a:off x="8409669" y="223127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69" name="Freeform 67"/>
              <p:cNvSpPr/>
              <p:nvPr/>
            </p:nvSpPr>
            <p:spPr>
              <a:xfrm>
                <a:off x="7239307" y="169348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70" name="Freeform 68"/>
              <p:cNvSpPr/>
              <p:nvPr/>
            </p:nvSpPr>
            <p:spPr>
              <a:xfrm rot="16244410" flipH="1">
                <a:off x="8619854" y="5317458"/>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71" name="Freeform 69"/>
              <p:cNvSpPr/>
              <p:nvPr/>
            </p:nvSpPr>
            <p:spPr>
              <a:xfrm rot="2428453">
                <a:off x="7056580" y="2799230"/>
                <a:ext cx="1143200"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72" name="Freeform 70"/>
              <p:cNvSpPr/>
              <p:nvPr/>
            </p:nvSpPr>
            <p:spPr>
              <a:xfrm rot="6284068">
                <a:off x="8142097" y="15100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73" name="Freeform 71"/>
              <p:cNvSpPr/>
              <p:nvPr/>
            </p:nvSpPr>
            <p:spPr>
              <a:xfrm rot="10211466" flipH="1">
                <a:off x="8527092" y="26402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74" name="Freeform 72"/>
              <p:cNvSpPr/>
              <p:nvPr/>
            </p:nvSpPr>
            <p:spPr>
              <a:xfrm rot="563450" flipH="1">
                <a:off x="6472961" y="946616"/>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75" name="Freeform 73"/>
              <p:cNvSpPr/>
              <p:nvPr/>
            </p:nvSpPr>
            <p:spPr>
              <a:xfrm rot="6521641">
                <a:off x="8535032" y="4935150"/>
                <a:ext cx="1012722"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76" name="Freeform 74"/>
              <p:cNvSpPr/>
              <p:nvPr/>
            </p:nvSpPr>
            <p:spPr>
              <a:xfrm>
                <a:off x="7274500" y="4324939"/>
                <a:ext cx="1406904" cy="1072027"/>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77" name="Freeform 75"/>
              <p:cNvSpPr/>
              <p:nvPr/>
            </p:nvSpPr>
            <p:spPr>
              <a:xfrm>
                <a:off x="6999723" y="5371230"/>
                <a:ext cx="963879" cy="872456"/>
              </a:xfrm>
              <a:custGeom>
                <a:avLst/>
                <a:gdLst/>
                <a:ahLst/>
                <a:cxnLst>
                  <a:cxn ang="0">
                    <a:pos x="wd2" y="hd2"/>
                  </a:cxn>
                  <a:cxn ang="5400000">
                    <a:pos x="wd2" y="hd2"/>
                  </a:cxn>
                  <a:cxn ang="10800000">
                    <a:pos x="wd2" y="hd2"/>
                  </a:cxn>
                  <a:cxn ang="16200000">
                    <a:pos x="wd2" y="hd2"/>
                  </a:cxn>
                </a:cxnLst>
                <a:rect l="0" t="0" r="r" b="b"/>
                <a:pathLst>
                  <a:path w="20177" h="18319" extrusionOk="0">
                    <a:moveTo>
                      <a:pt x="14851" y="2944"/>
                    </a:moveTo>
                    <a:cubicBezTo>
                      <a:pt x="18540" y="8277"/>
                      <a:pt x="19370" y="11544"/>
                      <a:pt x="19935" y="14244"/>
                    </a:cubicBezTo>
                    <a:cubicBezTo>
                      <a:pt x="20899" y="18244"/>
                      <a:pt x="18805" y="19144"/>
                      <a:pt x="16645" y="15644"/>
                    </a:cubicBezTo>
                    <a:cubicBezTo>
                      <a:pt x="10265" y="2444"/>
                      <a:pt x="4981" y="13044"/>
                      <a:pt x="2788" y="16444"/>
                    </a:cubicBezTo>
                    <a:cubicBezTo>
                      <a:pt x="994" y="20744"/>
                      <a:pt x="-701" y="16644"/>
                      <a:pt x="296" y="14144"/>
                    </a:cubicBezTo>
                    <a:cubicBezTo>
                      <a:pt x="595" y="11844"/>
                      <a:pt x="3685" y="5144"/>
                      <a:pt x="6975" y="1944"/>
                    </a:cubicBezTo>
                    <a:cubicBezTo>
                      <a:pt x="9966" y="-856"/>
                      <a:pt x="12791" y="-723"/>
                      <a:pt x="14851" y="2944"/>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78" name="Freeform 76"/>
              <p:cNvSpPr/>
              <p:nvPr/>
            </p:nvSpPr>
            <p:spPr>
              <a:xfrm rot="5844778">
                <a:off x="8373061" y="6012107"/>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CFFFF"/>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79" name="Freeform 77"/>
              <p:cNvSpPr/>
              <p:nvPr/>
            </p:nvSpPr>
            <p:spPr>
              <a:xfrm>
                <a:off x="8060037" y="3435777"/>
                <a:ext cx="1012721" cy="837587"/>
              </a:xfrm>
              <a:custGeom>
                <a:avLst/>
                <a:gdLst/>
                <a:ahLst/>
                <a:cxnLst>
                  <a:cxn ang="0">
                    <a:pos x="wd2" y="hd2"/>
                  </a:cxn>
                  <a:cxn ang="5400000">
                    <a:pos x="wd2" y="hd2"/>
                  </a:cxn>
                  <a:cxn ang="10800000">
                    <a:pos x="wd2" y="hd2"/>
                  </a:cxn>
                  <a:cxn ang="16200000">
                    <a:pos x="wd2" y="hd2"/>
                  </a:cxn>
                </a:cxnLst>
                <a:rect l="0" t="0" r="r" b="b"/>
                <a:pathLst>
                  <a:path w="20057" h="18713" extrusionOk="0">
                    <a:moveTo>
                      <a:pt x="4276" y="1365"/>
                    </a:moveTo>
                    <a:cubicBezTo>
                      <a:pt x="9369" y="-231"/>
                      <a:pt x="14588" y="-54"/>
                      <a:pt x="16915" y="88"/>
                    </a:cubicBezTo>
                    <a:cubicBezTo>
                      <a:pt x="20310" y="195"/>
                      <a:pt x="21348" y="2429"/>
                      <a:pt x="18047" y="3280"/>
                    </a:cubicBezTo>
                    <a:cubicBezTo>
                      <a:pt x="2295" y="4876"/>
                      <a:pt x="4841" y="14772"/>
                      <a:pt x="3615" y="16155"/>
                    </a:cubicBezTo>
                    <a:cubicBezTo>
                      <a:pt x="3615" y="21369"/>
                      <a:pt x="974" y="17326"/>
                      <a:pt x="597" y="15304"/>
                    </a:cubicBezTo>
                    <a:cubicBezTo>
                      <a:pt x="314" y="13708"/>
                      <a:pt x="-252" y="10090"/>
                      <a:pt x="125" y="7217"/>
                    </a:cubicBezTo>
                    <a:cubicBezTo>
                      <a:pt x="220" y="4770"/>
                      <a:pt x="880" y="2110"/>
                      <a:pt x="4276" y="1365"/>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80" name="Freeform 78"/>
              <p:cNvSpPr/>
              <p:nvPr/>
            </p:nvSpPr>
            <p:spPr>
              <a:xfrm rot="3318475">
                <a:off x="6887235" y="3495493"/>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81" name="Freeform 79"/>
              <p:cNvSpPr/>
              <p:nvPr/>
            </p:nvSpPr>
            <p:spPr>
              <a:xfrm rot="20976685" flipH="1">
                <a:off x="8219169" y="6061914"/>
                <a:ext cx="719775"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82" name="Freeform 80"/>
              <p:cNvSpPr/>
              <p:nvPr/>
            </p:nvSpPr>
            <p:spPr>
              <a:xfrm>
                <a:off x="6724957" y="5255835"/>
                <a:ext cx="1233096"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noFill/>
              <a:ln w="12700" cap="flat">
                <a:solidFill>
                  <a:srgbClr val="C0C0C0"/>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83" name="Freeform 81"/>
              <p:cNvSpPr/>
              <p:nvPr/>
            </p:nvSpPr>
            <p:spPr>
              <a:xfrm rot="6820032">
                <a:off x="7020644" y="6053218"/>
                <a:ext cx="1143199" cy="1018643"/>
              </a:xfrm>
              <a:custGeom>
                <a:avLst/>
                <a:gdLst/>
                <a:ahLst/>
                <a:cxnLst>
                  <a:cxn ang="0">
                    <a:pos x="wd2" y="hd2"/>
                  </a:cxn>
                  <a:cxn ang="5400000">
                    <a:pos x="wd2" y="hd2"/>
                  </a:cxn>
                  <a:cxn ang="10800000">
                    <a:pos x="wd2" y="hd2"/>
                  </a:cxn>
                  <a:cxn ang="16200000">
                    <a:pos x="wd2" y="hd2"/>
                  </a:cxn>
                </a:cxnLst>
                <a:rect l="0" t="0" r="r" b="b"/>
                <a:pathLst>
                  <a:path w="19395" h="19632" extrusionOk="0">
                    <a:moveTo>
                      <a:pt x="14527" y="2628"/>
                    </a:moveTo>
                    <a:cubicBezTo>
                      <a:pt x="16956" y="7279"/>
                      <a:pt x="18882" y="13704"/>
                      <a:pt x="19254" y="16059"/>
                    </a:cubicBezTo>
                    <a:cubicBezTo>
                      <a:pt x="19889" y="19547"/>
                      <a:pt x="18248" y="21030"/>
                      <a:pt x="16825" y="17978"/>
                    </a:cubicBezTo>
                    <a:cubicBezTo>
                      <a:pt x="9735" y="2017"/>
                      <a:pt x="6255" y="6814"/>
                      <a:pt x="2710" y="7250"/>
                    </a:cubicBezTo>
                    <a:cubicBezTo>
                      <a:pt x="-1711" y="8878"/>
                      <a:pt x="237" y="5448"/>
                      <a:pt x="1856" y="4459"/>
                    </a:cubicBezTo>
                    <a:cubicBezTo>
                      <a:pt x="3147" y="3645"/>
                      <a:pt x="6299" y="971"/>
                      <a:pt x="8815" y="447"/>
                    </a:cubicBezTo>
                    <a:cubicBezTo>
                      <a:pt x="10894" y="-221"/>
                      <a:pt x="13170" y="-570"/>
                      <a:pt x="14527" y="2628"/>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84" name="Freeform 82"/>
              <p:cNvSpPr/>
              <p:nvPr/>
            </p:nvSpPr>
            <p:spPr>
              <a:xfrm rot="6284068">
                <a:off x="7646797" y="4367562"/>
                <a:ext cx="926942"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85" name="Freeform 83"/>
              <p:cNvSpPr/>
              <p:nvPr/>
            </p:nvSpPr>
            <p:spPr>
              <a:xfrm rot="5149041" flipH="1">
                <a:off x="8487826" y="3614338"/>
                <a:ext cx="926943" cy="1091872"/>
              </a:xfrm>
              <a:custGeom>
                <a:avLst/>
                <a:gdLst/>
                <a:ahLst/>
                <a:cxnLst>
                  <a:cxn ang="0">
                    <a:pos x="wd2" y="hd2"/>
                  </a:cxn>
                  <a:cxn ang="5400000">
                    <a:pos x="wd2" y="hd2"/>
                  </a:cxn>
                  <a:cxn ang="10800000">
                    <a:pos x="wd2" y="hd2"/>
                  </a:cxn>
                  <a:cxn ang="16200000">
                    <a:pos x="wd2" y="hd2"/>
                  </a:cxn>
                </a:cxnLst>
                <a:rect l="0" t="0" r="r" b="b"/>
                <a:pathLst>
                  <a:path w="19707" h="18640" extrusionOk="0">
                    <a:moveTo>
                      <a:pt x="19078" y="3991"/>
                    </a:moveTo>
                    <a:cubicBezTo>
                      <a:pt x="20428" y="8409"/>
                      <a:pt x="19213" y="13964"/>
                      <a:pt x="19010" y="15970"/>
                    </a:cubicBezTo>
                    <a:cubicBezTo>
                      <a:pt x="18808" y="18897"/>
                      <a:pt x="16648" y="19737"/>
                      <a:pt x="15939" y="16864"/>
                    </a:cubicBezTo>
                    <a:cubicBezTo>
                      <a:pt x="15534" y="5617"/>
                      <a:pt x="7434" y="7894"/>
                      <a:pt x="3789" y="7731"/>
                    </a:cubicBezTo>
                    <a:cubicBezTo>
                      <a:pt x="-1172" y="7623"/>
                      <a:pt x="-564" y="6105"/>
                      <a:pt x="1663" y="4885"/>
                    </a:cubicBezTo>
                    <a:cubicBezTo>
                      <a:pt x="3789" y="3666"/>
                      <a:pt x="10269" y="1064"/>
                      <a:pt x="13104" y="739"/>
                    </a:cubicBezTo>
                    <a:cubicBezTo>
                      <a:pt x="14927" y="332"/>
                      <a:pt x="18572" y="-1863"/>
                      <a:pt x="19078" y="3991"/>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86" name="Freeform 84"/>
              <p:cNvSpPr/>
              <p:nvPr/>
            </p:nvSpPr>
            <p:spPr>
              <a:xfrm rot="563450" flipH="1">
                <a:off x="6720612" y="4051766"/>
                <a:ext cx="719774" cy="972425"/>
              </a:xfrm>
              <a:custGeom>
                <a:avLst/>
                <a:gdLst/>
                <a:ahLst/>
                <a:cxnLst>
                  <a:cxn ang="0">
                    <a:pos x="wd2" y="hd2"/>
                  </a:cxn>
                  <a:cxn ang="5400000">
                    <a:pos x="wd2" y="hd2"/>
                  </a:cxn>
                  <a:cxn ang="10800000">
                    <a:pos x="wd2" y="hd2"/>
                  </a:cxn>
                  <a:cxn ang="16200000">
                    <a:pos x="wd2" y="hd2"/>
                  </a:cxn>
                </a:cxnLst>
                <a:rect l="0" t="0" r="r" b="b"/>
                <a:pathLst>
                  <a:path w="18306" h="20513" extrusionOk="0">
                    <a:moveTo>
                      <a:pt x="16861" y="13626"/>
                    </a:moveTo>
                    <a:cubicBezTo>
                      <a:pt x="12137" y="17745"/>
                      <a:pt x="6202" y="18950"/>
                      <a:pt x="4022" y="19955"/>
                    </a:cubicBezTo>
                    <a:cubicBezTo>
                      <a:pt x="630" y="21060"/>
                      <a:pt x="-1792" y="20558"/>
                      <a:pt x="1721" y="18147"/>
                    </a:cubicBezTo>
                    <a:cubicBezTo>
                      <a:pt x="8746" y="14128"/>
                      <a:pt x="13469" y="12420"/>
                      <a:pt x="4749" y="3378"/>
                    </a:cubicBezTo>
                    <a:cubicBezTo>
                      <a:pt x="1196" y="-540"/>
                      <a:pt x="4910" y="-507"/>
                      <a:pt x="6687" y="766"/>
                    </a:cubicBezTo>
                    <a:cubicBezTo>
                      <a:pt x="8100" y="1804"/>
                      <a:pt x="14398" y="5187"/>
                      <a:pt x="16013" y="7598"/>
                    </a:cubicBezTo>
                    <a:cubicBezTo>
                      <a:pt x="17587" y="9507"/>
                      <a:pt x="19808" y="10880"/>
                      <a:pt x="16861" y="13626"/>
                    </a:cubicBezTo>
                    <a:close/>
                  </a:path>
                </a:pathLst>
              </a:custGeom>
              <a:noFill/>
              <a:ln w="12700" cap="flat">
                <a:solidFill>
                  <a:srgbClr val="99FFCC"/>
                </a:solidFill>
                <a:prstDash val="solid"/>
                <a:round/>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990" name="Group 85"/>
            <p:cNvGrpSpPr/>
            <p:nvPr/>
          </p:nvGrpSpPr>
          <p:grpSpPr>
            <a:xfrm>
              <a:off x="532106" y="687010"/>
              <a:ext cx="8745538" cy="223839"/>
              <a:chOff x="0" y="0"/>
              <a:chExt cx="8745537" cy="223837"/>
            </a:xfrm>
          </p:grpSpPr>
          <p:sp>
            <p:nvSpPr>
              <p:cNvPr id="7988" name="AutoShape 86"/>
              <p:cNvSpPr/>
              <p:nvPr/>
            </p:nvSpPr>
            <p:spPr>
              <a:xfrm>
                <a:off x="0" y="0"/>
                <a:ext cx="8745538" cy="223838"/>
              </a:xfrm>
              <a:prstGeom prst="roundRect">
                <a:avLst>
                  <a:gd name="adj" fmla="val 50000"/>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89" name="Rectangle 87"/>
              <p:cNvSpPr/>
              <p:nvPr/>
            </p:nvSpPr>
            <p:spPr>
              <a:xfrm>
                <a:off x="41182" y="63793"/>
                <a:ext cx="8649995" cy="55960"/>
              </a:xfrm>
              <a:prstGeom prst="rect">
                <a:avLst/>
              </a:pr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nvGrpSpPr>
            <p:cNvPr id="7993" name="Group 88"/>
            <p:cNvGrpSpPr/>
            <p:nvPr/>
          </p:nvGrpSpPr>
          <p:grpSpPr>
            <a:xfrm>
              <a:off x="424156" y="596523"/>
              <a:ext cx="8745538" cy="223838"/>
              <a:chOff x="0" y="0"/>
              <a:chExt cx="8745537" cy="223837"/>
            </a:xfrm>
          </p:grpSpPr>
          <p:sp>
            <p:nvSpPr>
              <p:cNvPr id="7991" name="AutoShape 89"/>
              <p:cNvSpPr/>
              <p:nvPr/>
            </p:nvSpPr>
            <p:spPr>
              <a:xfrm>
                <a:off x="0" y="0"/>
                <a:ext cx="8745538" cy="223838"/>
              </a:xfrm>
              <a:prstGeom prst="roundRect">
                <a:avLst>
                  <a:gd name="adj" fmla="val 50000"/>
                </a:avLst>
              </a:prstGeom>
              <a:gradFill flip="none" rotWithShape="1">
                <a:gsLst>
                  <a:gs pos="0">
                    <a:srgbClr val="525252"/>
                  </a:gs>
                  <a:gs pos="50000">
                    <a:srgbClr val="B2B2B2"/>
                  </a:gs>
                  <a:gs pos="100000">
                    <a:srgbClr val="52525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92" name="Rectangle 90"/>
              <p:cNvSpPr/>
              <p:nvPr/>
            </p:nvSpPr>
            <p:spPr>
              <a:xfrm>
                <a:off x="41182" y="63793"/>
                <a:ext cx="8649995" cy="55960"/>
              </a:xfrm>
              <a:prstGeom prst="rect">
                <a:avLst/>
              </a:prstGeom>
              <a:gradFill flip="none" rotWithShape="1">
                <a:gsLst>
                  <a:gs pos="0">
                    <a:srgbClr val="B2B2B2"/>
                  </a:gs>
                  <a:gs pos="50000">
                    <a:srgbClr val="EAEAEA"/>
                  </a:gs>
                  <a:gs pos="100000">
                    <a:srgbClr val="B2B2B2"/>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sp>
          <p:nvSpPr>
            <p:cNvPr id="7994" name="Freeform 91"/>
            <p:cNvSpPr/>
            <p:nvPr/>
          </p:nvSpPr>
          <p:spPr>
            <a:xfrm>
              <a:off x="519420" y="690185"/>
              <a:ext cx="1233095" cy="1214460"/>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808080">
                <a:alpha val="50000"/>
              </a:srgbClr>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nvGrpSpPr>
            <p:cNvPr id="8000" name="Group 92"/>
            <p:cNvGrpSpPr/>
            <p:nvPr/>
          </p:nvGrpSpPr>
          <p:grpSpPr>
            <a:xfrm>
              <a:off x="579241" y="366407"/>
              <a:ext cx="1124880" cy="1123270"/>
              <a:chOff x="0" y="0"/>
              <a:chExt cx="1124878" cy="1123268"/>
            </a:xfrm>
          </p:grpSpPr>
          <p:sp>
            <p:nvSpPr>
              <p:cNvPr id="7995" name="Freeform 93"/>
              <p:cNvSpPr/>
              <p:nvPr/>
            </p:nvSpPr>
            <p:spPr>
              <a:xfrm>
                <a:off x="0" y="14215"/>
                <a:ext cx="1124879" cy="1109054"/>
              </a:xfrm>
              <a:custGeom>
                <a:avLst/>
                <a:gdLst/>
                <a:ahLst/>
                <a:cxnLst>
                  <a:cxn ang="0">
                    <a:pos x="wd2" y="hd2"/>
                  </a:cxn>
                  <a:cxn ang="5400000">
                    <a:pos x="wd2" y="hd2"/>
                  </a:cxn>
                  <a:cxn ang="10800000">
                    <a:pos x="wd2" y="hd2"/>
                  </a:cxn>
                  <a:cxn ang="16200000">
                    <a:pos x="wd2" y="hd2"/>
                  </a:cxn>
                </a:cxnLst>
                <a:rect l="0" t="0" r="r" b="b"/>
                <a:pathLst>
                  <a:path w="19374" h="20785" extrusionOk="0">
                    <a:moveTo>
                      <a:pt x="50" y="4891"/>
                    </a:moveTo>
                    <a:cubicBezTo>
                      <a:pt x="848" y="11221"/>
                      <a:pt x="4764" y="17280"/>
                      <a:pt x="6710" y="19562"/>
                    </a:cubicBezTo>
                    <a:cubicBezTo>
                      <a:pt x="8580" y="21600"/>
                      <a:pt x="10152" y="20948"/>
                      <a:pt x="9104" y="18666"/>
                    </a:cubicBezTo>
                    <a:cubicBezTo>
                      <a:pt x="6710" y="10270"/>
                      <a:pt x="4540" y="4972"/>
                      <a:pt x="15764" y="6765"/>
                    </a:cubicBezTo>
                    <a:cubicBezTo>
                      <a:pt x="21226" y="7499"/>
                      <a:pt x="19355" y="4755"/>
                      <a:pt x="17485" y="3749"/>
                    </a:cubicBezTo>
                    <a:cubicBezTo>
                      <a:pt x="13968" y="1712"/>
                      <a:pt x="7533" y="163"/>
                      <a:pt x="4165" y="0"/>
                    </a:cubicBezTo>
                    <a:cubicBezTo>
                      <a:pt x="1996" y="0"/>
                      <a:pt x="-374" y="869"/>
                      <a:pt x="50" y="4891"/>
                    </a:cubicBezTo>
                    <a:close/>
                  </a:path>
                </a:pathLst>
              </a:custGeom>
              <a:solidFill>
                <a:srgbClr val="F5CDDF"/>
              </a:soli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96" name="Freeform 94"/>
              <p:cNvSpPr/>
              <p:nvPr/>
            </p:nvSpPr>
            <p:spPr>
              <a:xfrm>
                <a:off x="252" y="21907"/>
                <a:ext cx="281446" cy="830047"/>
              </a:xfrm>
              <a:custGeom>
                <a:avLst/>
                <a:gdLst/>
                <a:ahLst/>
                <a:cxnLst>
                  <a:cxn ang="0">
                    <a:pos x="wd2" y="hd2"/>
                  </a:cxn>
                  <a:cxn ang="5400000">
                    <a:pos x="wd2" y="hd2"/>
                  </a:cxn>
                  <a:cxn ang="10800000">
                    <a:pos x="wd2" y="hd2"/>
                  </a:cxn>
                  <a:cxn ang="16200000">
                    <a:pos x="wd2" y="hd2"/>
                  </a:cxn>
                </a:cxnLst>
                <a:rect l="0" t="0" r="r" b="b"/>
                <a:pathLst>
                  <a:path w="21157" h="21189" extrusionOk="0">
                    <a:moveTo>
                      <a:pt x="6939" y="452"/>
                    </a:moveTo>
                    <a:cubicBezTo>
                      <a:pt x="1927" y="1384"/>
                      <a:pt x="-221" y="3330"/>
                      <a:pt x="18" y="6166"/>
                    </a:cubicBezTo>
                    <a:cubicBezTo>
                      <a:pt x="137" y="8557"/>
                      <a:pt x="4433" y="12367"/>
                      <a:pt x="7297" y="14798"/>
                    </a:cubicBezTo>
                    <a:cubicBezTo>
                      <a:pt x="10161" y="17230"/>
                      <a:pt x="15412" y="19904"/>
                      <a:pt x="17202" y="20715"/>
                    </a:cubicBezTo>
                    <a:cubicBezTo>
                      <a:pt x="19112" y="21566"/>
                      <a:pt x="19828" y="21282"/>
                      <a:pt x="18396" y="19783"/>
                    </a:cubicBezTo>
                    <a:cubicBezTo>
                      <a:pt x="16964" y="18324"/>
                      <a:pt x="10519" y="14150"/>
                      <a:pt x="8610" y="11880"/>
                    </a:cubicBezTo>
                    <a:cubicBezTo>
                      <a:pt x="6820" y="9652"/>
                      <a:pt x="6820" y="7909"/>
                      <a:pt x="7297" y="6247"/>
                    </a:cubicBezTo>
                    <a:cubicBezTo>
                      <a:pt x="7775" y="4626"/>
                      <a:pt x="10042" y="2965"/>
                      <a:pt x="11474" y="2114"/>
                    </a:cubicBezTo>
                    <a:cubicBezTo>
                      <a:pt x="12906" y="1303"/>
                      <a:pt x="14219" y="1546"/>
                      <a:pt x="15889" y="1263"/>
                    </a:cubicBezTo>
                    <a:cubicBezTo>
                      <a:pt x="17441" y="1020"/>
                      <a:pt x="20902" y="817"/>
                      <a:pt x="21140" y="614"/>
                    </a:cubicBezTo>
                    <a:cubicBezTo>
                      <a:pt x="21379" y="412"/>
                      <a:pt x="18992" y="128"/>
                      <a:pt x="17202" y="47"/>
                    </a:cubicBezTo>
                    <a:cubicBezTo>
                      <a:pt x="15531" y="-34"/>
                      <a:pt x="12548" y="7"/>
                      <a:pt x="10877" y="47"/>
                    </a:cubicBezTo>
                    <a:cubicBezTo>
                      <a:pt x="9087" y="128"/>
                      <a:pt x="8610" y="-34"/>
                      <a:pt x="6939" y="452"/>
                    </a:cubicBezTo>
                    <a:close/>
                  </a:path>
                </a:pathLst>
              </a:custGeom>
              <a:gradFill flip="none" rotWithShape="1">
                <a:gsLst>
                  <a:gs pos="0">
                    <a:srgbClr val="B99BA9"/>
                  </a:gs>
                  <a:gs pos="100000">
                    <a:srgbClr val="F5CDDF"/>
                  </a:gs>
                </a:gsLst>
                <a:lin ang="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97" name="Freeform 95"/>
              <p:cNvSpPr/>
              <p:nvPr/>
            </p:nvSpPr>
            <p:spPr>
              <a:xfrm>
                <a:off x="65941" y="-1"/>
                <a:ext cx="1040139" cy="299648"/>
              </a:xfrm>
              <a:custGeom>
                <a:avLst/>
                <a:gdLst/>
                <a:ahLst/>
                <a:cxnLst>
                  <a:cxn ang="0">
                    <a:pos x="wd2" y="hd2"/>
                  </a:cxn>
                  <a:cxn ang="5400000">
                    <a:pos x="wd2" y="hd2"/>
                  </a:cxn>
                  <a:cxn ang="10800000">
                    <a:pos x="wd2" y="hd2"/>
                  </a:cxn>
                  <a:cxn ang="16200000">
                    <a:pos x="wd2" y="hd2"/>
                  </a:cxn>
                </a:cxnLst>
                <a:rect l="0" t="0" r="r" b="b"/>
                <a:pathLst>
                  <a:path w="21250" h="20908" extrusionOk="0">
                    <a:moveTo>
                      <a:pt x="219" y="3318"/>
                    </a:moveTo>
                    <a:cubicBezTo>
                      <a:pt x="544" y="2431"/>
                      <a:pt x="1127" y="438"/>
                      <a:pt x="2230" y="105"/>
                    </a:cubicBezTo>
                    <a:cubicBezTo>
                      <a:pt x="3333" y="-227"/>
                      <a:pt x="4857" y="216"/>
                      <a:pt x="6836" y="1545"/>
                    </a:cubicBezTo>
                    <a:cubicBezTo>
                      <a:pt x="8814" y="2875"/>
                      <a:pt x="12057" y="5644"/>
                      <a:pt x="14165" y="7970"/>
                    </a:cubicBezTo>
                    <a:cubicBezTo>
                      <a:pt x="16273" y="10296"/>
                      <a:pt x="18317" y="13287"/>
                      <a:pt x="19484" y="15281"/>
                    </a:cubicBezTo>
                    <a:cubicBezTo>
                      <a:pt x="20652" y="17275"/>
                      <a:pt x="20879" y="19047"/>
                      <a:pt x="21073" y="19933"/>
                    </a:cubicBezTo>
                    <a:cubicBezTo>
                      <a:pt x="21268" y="20819"/>
                      <a:pt x="21495" y="21373"/>
                      <a:pt x="20587" y="20376"/>
                    </a:cubicBezTo>
                    <a:cubicBezTo>
                      <a:pt x="19646" y="19379"/>
                      <a:pt x="17668" y="16388"/>
                      <a:pt x="15560" y="14062"/>
                    </a:cubicBezTo>
                    <a:cubicBezTo>
                      <a:pt x="13387" y="11847"/>
                      <a:pt x="9819" y="8413"/>
                      <a:pt x="7809" y="6862"/>
                    </a:cubicBezTo>
                    <a:cubicBezTo>
                      <a:pt x="5765" y="5422"/>
                      <a:pt x="4403" y="5201"/>
                      <a:pt x="3365" y="5422"/>
                    </a:cubicBezTo>
                    <a:cubicBezTo>
                      <a:pt x="2360" y="5644"/>
                      <a:pt x="2198" y="8081"/>
                      <a:pt x="1679" y="7970"/>
                    </a:cubicBezTo>
                    <a:cubicBezTo>
                      <a:pt x="1160" y="7970"/>
                      <a:pt x="479" y="6087"/>
                      <a:pt x="219" y="5311"/>
                    </a:cubicBezTo>
                    <a:cubicBezTo>
                      <a:pt x="-40" y="4536"/>
                      <a:pt x="-105" y="4204"/>
                      <a:pt x="219" y="3318"/>
                    </a:cubicBezTo>
                    <a:close/>
                  </a:path>
                </a:pathLst>
              </a:custGeom>
              <a:gradFill flip="none" rotWithShape="1">
                <a:gsLst>
                  <a:gs pos="0">
                    <a:srgbClr val="B99BA9"/>
                  </a:gs>
                  <a:gs pos="100000">
                    <a:srgbClr val="F5CDDF"/>
                  </a:gs>
                </a:gsLst>
                <a:lin ang="54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98" name="Freeform 96"/>
              <p:cNvSpPr/>
              <p:nvPr/>
            </p:nvSpPr>
            <p:spPr>
              <a:xfrm>
                <a:off x="354445" y="317897"/>
                <a:ext cx="651972" cy="642210"/>
              </a:xfrm>
              <a:custGeom>
                <a:avLst/>
                <a:gdLst/>
                <a:ahLst/>
                <a:cxnLst>
                  <a:cxn ang="0">
                    <a:pos x="wd2" y="hd2"/>
                  </a:cxn>
                  <a:cxn ang="5400000">
                    <a:pos x="wd2" y="hd2"/>
                  </a:cxn>
                  <a:cxn ang="10800000">
                    <a:pos x="wd2" y="hd2"/>
                  </a:cxn>
                  <a:cxn ang="16200000">
                    <a:pos x="wd2" y="hd2"/>
                  </a:cxn>
                </a:cxnLst>
                <a:rect l="0" t="0" r="r" b="b"/>
                <a:pathLst>
                  <a:path w="20630" h="20955" extrusionOk="0">
                    <a:moveTo>
                      <a:pt x="454" y="3629"/>
                    </a:moveTo>
                    <a:cubicBezTo>
                      <a:pt x="1264" y="2234"/>
                      <a:pt x="2171" y="623"/>
                      <a:pt x="5117" y="149"/>
                    </a:cubicBezTo>
                    <a:cubicBezTo>
                      <a:pt x="8064" y="-326"/>
                      <a:pt x="15701" y="465"/>
                      <a:pt x="18172" y="738"/>
                    </a:cubicBezTo>
                    <a:cubicBezTo>
                      <a:pt x="20644" y="1011"/>
                      <a:pt x="21300" y="1730"/>
                      <a:pt x="19918" y="1817"/>
                    </a:cubicBezTo>
                    <a:cubicBezTo>
                      <a:pt x="18535" y="1903"/>
                      <a:pt x="12546" y="1069"/>
                      <a:pt x="9893" y="1227"/>
                    </a:cubicBezTo>
                    <a:cubicBezTo>
                      <a:pt x="7240" y="1385"/>
                      <a:pt x="5313" y="1788"/>
                      <a:pt x="3959" y="2780"/>
                    </a:cubicBezTo>
                    <a:cubicBezTo>
                      <a:pt x="2604" y="3773"/>
                      <a:pt x="1878" y="5038"/>
                      <a:pt x="1739" y="7224"/>
                    </a:cubicBezTo>
                    <a:cubicBezTo>
                      <a:pt x="1599" y="9410"/>
                      <a:pt x="2688" y="13681"/>
                      <a:pt x="3135" y="15867"/>
                    </a:cubicBezTo>
                    <a:cubicBezTo>
                      <a:pt x="3582" y="18053"/>
                      <a:pt x="4336" y="19563"/>
                      <a:pt x="4419" y="20310"/>
                    </a:cubicBezTo>
                    <a:cubicBezTo>
                      <a:pt x="4503" y="21058"/>
                      <a:pt x="4112" y="21274"/>
                      <a:pt x="3610" y="20310"/>
                    </a:cubicBezTo>
                    <a:cubicBezTo>
                      <a:pt x="3107" y="19347"/>
                      <a:pt x="1948" y="16500"/>
                      <a:pt x="1389" y="14544"/>
                    </a:cubicBezTo>
                    <a:cubicBezTo>
                      <a:pt x="831" y="12588"/>
                      <a:pt x="384" y="10359"/>
                      <a:pt x="231" y="8547"/>
                    </a:cubicBezTo>
                    <a:cubicBezTo>
                      <a:pt x="77" y="6735"/>
                      <a:pt x="-300" y="5067"/>
                      <a:pt x="454" y="3629"/>
                    </a:cubicBezTo>
                    <a:close/>
                  </a:path>
                </a:pathLst>
              </a:custGeom>
              <a:gradFill flip="none" rotWithShape="1">
                <a:gsLst>
                  <a:gs pos="0">
                    <a:srgbClr val="F5CDDF"/>
                  </a:gs>
                  <a:gs pos="50000">
                    <a:srgbClr val="FDF7FA"/>
                  </a:gs>
                  <a:gs pos="100000">
                    <a:srgbClr val="F5CDDF"/>
                  </a:gs>
                </a:gsLst>
                <a:lin ang="189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sp>
            <p:nvSpPr>
              <p:cNvPr id="7999" name="Freeform 97"/>
              <p:cNvSpPr/>
              <p:nvPr/>
            </p:nvSpPr>
            <p:spPr>
              <a:xfrm>
                <a:off x="255104" y="237733"/>
                <a:ext cx="382079" cy="366994"/>
              </a:xfrm>
              <a:custGeom>
                <a:avLst/>
                <a:gdLst/>
                <a:ahLst/>
                <a:cxnLst>
                  <a:cxn ang="0">
                    <a:pos x="wd2" y="hd2"/>
                  </a:cxn>
                  <a:cxn ang="5400000">
                    <a:pos x="wd2" y="hd2"/>
                  </a:cxn>
                  <a:cxn ang="10800000">
                    <a:pos x="wd2" y="hd2"/>
                  </a:cxn>
                  <a:cxn ang="16200000">
                    <a:pos x="wd2" y="hd2"/>
                  </a:cxn>
                </a:cxnLst>
                <a:rect l="0" t="0" r="r" b="b"/>
                <a:pathLst>
                  <a:path w="20307" h="19659" extrusionOk="0">
                    <a:moveTo>
                      <a:pt x="42" y="3306"/>
                    </a:moveTo>
                    <a:cubicBezTo>
                      <a:pt x="-286" y="985"/>
                      <a:pt x="1285" y="-578"/>
                      <a:pt x="4780" y="204"/>
                    </a:cubicBezTo>
                    <a:cubicBezTo>
                      <a:pt x="9541" y="701"/>
                      <a:pt x="11135" y="-389"/>
                      <a:pt x="20141" y="4561"/>
                    </a:cubicBezTo>
                    <a:cubicBezTo>
                      <a:pt x="21314" y="4964"/>
                      <a:pt x="15943" y="4822"/>
                      <a:pt x="14091" y="5533"/>
                    </a:cubicBezTo>
                    <a:cubicBezTo>
                      <a:pt x="12238" y="6243"/>
                      <a:pt x="10268" y="7640"/>
                      <a:pt x="9001" y="8896"/>
                    </a:cubicBezTo>
                    <a:cubicBezTo>
                      <a:pt x="7735" y="10151"/>
                      <a:pt x="6961" y="11311"/>
                      <a:pt x="6445" y="13064"/>
                    </a:cubicBezTo>
                    <a:cubicBezTo>
                      <a:pt x="5929" y="14817"/>
                      <a:pt x="6937" y="21022"/>
                      <a:pt x="5859" y="19388"/>
                    </a:cubicBezTo>
                    <a:cubicBezTo>
                      <a:pt x="769" y="14248"/>
                      <a:pt x="1098" y="6409"/>
                      <a:pt x="42" y="3306"/>
                    </a:cubicBezTo>
                    <a:close/>
                  </a:path>
                </a:pathLst>
              </a:custGeom>
              <a:gradFill flip="none" rotWithShape="1">
                <a:gsLst>
                  <a:gs pos="0">
                    <a:srgbClr val="F5CDDF"/>
                  </a:gs>
                  <a:gs pos="100000">
                    <a:srgbClr val="FEF9FB"/>
                  </a:gs>
                </a:gsLst>
                <a:lin ang="2700000" scaled="0"/>
              </a:gradFill>
              <a:ln w="12700" cap="flat">
                <a:noFill/>
                <a:miter lim="400000"/>
              </a:ln>
              <a:effectLst/>
            </p:spPr>
            <p:txBody>
              <a:bodyPr wrap="square" lIns="45719" tIns="45719" rIns="45719" bIns="45719" numCol="1" anchor="ctr">
                <a:noAutofit/>
              </a:bodyPr>
              <a:lstStyle/>
              <a:p>
                <a:pPr algn="l">
                  <a:defRPr b="0">
                    <a:solidFill>
                      <a:srgbClr val="333333"/>
                    </a:solidFill>
                    <a:latin typeface="Arial"/>
                    <a:ea typeface="Arial"/>
                    <a:cs typeface="Arial"/>
                    <a:sym typeface="Arial"/>
                  </a:defRPr>
                </a:pPr>
                <a:endParaRPr/>
              </a:p>
            </p:txBody>
          </p:sp>
        </p:grpSp>
      </p:grpSp>
      <p:sp>
        <p:nvSpPr>
          <p:cNvPr id="8002" name="Title Text"/>
          <p:cNvSpPr txBox="1">
            <a:spLocks noGrp="1"/>
          </p:cNvSpPr>
          <p:nvPr>
            <p:ph type="title"/>
          </p:nvPr>
        </p:nvSpPr>
        <p:spPr>
          <a:xfrm>
            <a:off x="1792288" y="4800600"/>
            <a:ext cx="5486401" cy="566738"/>
          </a:xfrm>
          <a:prstGeom prst="rect">
            <a:avLst/>
          </a:prstGeom>
        </p:spPr>
        <p:txBody>
          <a:bodyPr/>
          <a:lstStyle>
            <a:lvl1pPr>
              <a:defRPr sz="2000" b="1">
                <a:solidFill>
                  <a:srgbClr val="007572"/>
                </a:solidFill>
                <a:latin typeface="Arial Narrow"/>
                <a:ea typeface="Arial Narrow"/>
                <a:cs typeface="Arial Narrow"/>
                <a:sym typeface="Arial Narrow"/>
              </a:defRPr>
            </a:lvl1pPr>
          </a:lstStyle>
          <a:p>
            <a:r>
              <a:t>Title Text</a:t>
            </a:r>
          </a:p>
        </p:txBody>
      </p:sp>
      <p:sp>
        <p:nvSpPr>
          <p:cNvPr id="8003"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004"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333333"/>
                </a:solidFill>
                <a:latin typeface="Arial Narrow"/>
                <a:ea typeface="Arial Narrow"/>
                <a:cs typeface="Arial Narrow"/>
                <a:sym typeface="Arial Narrow"/>
              </a:defRPr>
            </a:lvl1pPr>
            <a:lvl2pPr marL="0" indent="457200">
              <a:spcBef>
                <a:spcPts val="300"/>
              </a:spcBef>
              <a:buSzTx/>
              <a:buNone/>
              <a:defRPr sz="1400">
                <a:solidFill>
                  <a:srgbClr val="333333"/>
                </a:solidFill>
                <a:latin typeface="Arial Narrow"/>
                <a:ea typeface="Arial Narrow"/>
                <a:cs typeface="Arial Narrow"/>
                <a:sym typeface="Arial Narrow"/>
              </a:defRPr>
            </a:lvl2pPr>
            <a:lvl3pPr marL="0" indent="914400">
              <a:spcBef>
                <a:spcPts val="300"/>
              </a:spcBef>
              <a:buSzTx/>
              <a:buNone/>
              <a:defRPr sz="1400">
                <a:solidFill>
                  <a:srgbClr val="333333"/>
                </a:solidFill>
                <a:latin typeface="Arial Narrow"/>
                <a:ea typeface="Arial Narrow"/>
                <a:cs typeface="Arial Narrow"/>
                <a:sym typeface="Arial Narrow"/>
              </a:defRPr>
            </a:lvl3pPr>
            <a:lvl4pPr marL="0" indent="1371600">
              <a:spcBef>
                <a:spcPts val="300"/>
              </a:spcBef>
              <a:buSzTx/>
              <a:buNone/>
              <a:defRPr sz="1400">
                <a:solidFill>
                  <a:srgbClr val="333333"/>
                </a:solidFill>
                <a:latin typeface="Arial Narrow"/>
                <a:ea typeface="Arial Narrow"/>
                <a:cs typeface="Arial Narrow"/>
                <a:sym typeface="Arial Narrow"/>
              </a:defRPr>
            </a:lvl4pPr>
            <a:lvl5pPr marL="0" indent="1828800">
              <a:spcBef>
                <a:spcPts val="300"/>
              </a:spcBef>
              <a:buSzTx/>
              <a:buNone/>
              <a:defRPr sz="1400">
                <a:solidFill>
                  <a:srgbClr val="333333"/>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8005"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333333"/>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8828556"/>
      </p:ext>
    </p:extLst>
  </p:cSld>
  <p:clrMapOvr>
    <a:masterClrMapping/>
  </p:clrMapOvr>
  <p:transition spd="med"/>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tx">
  <p:cSld name="49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8012"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01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01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98447222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212945D5-22FA-6748-9AB9-553833B2CBF6}" type="slidenum">
              <a:rPr lang="en-US"/>
              <a:pPr>
                <a:defRPr/>
              </a:pPr>
              <a:t>‹#›</a:t>
            </a:fld>
            <a:endParaRPr lang="en-US"/>
          </a:p>
        </p:txBody>
      </p:sp>
    </p:spTree>
    <p:extLst>
      <p:ext uri="{BB962C8B-B14F-4D97-AF65-F5344CB8AC3E}">
        <p14:creationId xmlns:p14="http://schemas.microsoft.com/office/powerpoint/2010/main" val="139177276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type="tx">
  <p:cSld name="46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021"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022"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023"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10195960"/>
      </p:ext>
    </p:extLst>
  </p:cSld>
  <p:clrMapOvr>
    <a:masterClrMapping/>
  </p:clrMapOvr>
  <p:transition spd="med"/>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type="tx">
  <p:cSld name="41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8030"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803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03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12881923"/>
      </p:ext>
    </p:extLst>
  </p:cSld>
  <p:clrMapOvr>
    <a:masterClrMapping/>
  </p:clrMapOvr>
  <p:transition spd="med"/>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type="tx">
  <p:cSld name="42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03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04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04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83767966"/>
      </p:ext>
    </p:extLst>
  </p:cSld>
  <p:clrMapOvr>
    <a:masterClrMapping/>
  </p:clrMapOvr>
  <p:transition spd="med"/>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tx">
  <p:cSld name="42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8048"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04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05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805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993413977"/>
      </p:ext>
    </p:extLst>
  </p:cSld>
  <p:clrMapOvr>
    <a:masterClrMapping/>
  </p:clrMapOvr>
  <p:transition spd="med"/>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tx">
  <p:cSld name="42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8058"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05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472614052"/>
      </p:ext>
    </p:extLst>
  </p:cSld>
  <p:clrMapOvr>
    <a:masterClrMapping/>
  </p:clrMapOvr>
  <p:transition spd="med"/>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x">
  <p:cSld name="42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073"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07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07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807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55642630"/>
      </p:ext>
    </p:extLst>
  </p:cSld>
  <p:clrMapOvr>
    <a:masterClrMapping/>
  </p:clrMapOvr>
  <p:transition spd="med"/>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type="tx">
  <p:cSld name="42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083"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08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08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08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56467036"/>
      </p:ext>
    </p:extLst>
  </p:cSld>
  <p:clrMapOvr>
    <a:masterClrMapping/>
  </p:clrMapOvr>
  <p:transition spd="med"/>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x">
  <p:cSld name="50_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093" name="Title Text"/>
          <p:cNvSpPr txBox="1">
            <a:spLocks noGrp="1"/>
          </p:cNvSpPr>
          <p:nvPr>
            <p:ph type="title"/>
          </p:nvPr>
        </p:nvSpPr>
        <p:spPr>
          <a:xfrm>
            <a:off x="1600200" y="1600200"/>
            <a:ext cx="6858000" cy="1828800"/>
          </a:xfrm>
          <a:prstGeom prst="rect">
            <a:avLst/>
          </a:prstGeom>
        </p:spPr>
        <p:txBody>
          <a:bodyPr anchor="ctr"/>
          <a:lstStyle>
            <a:lvl1pPr algn="r">
              <a:defRPr>
                <a:solidFill>
                  <a:srgbClr val="000000"/>
                </a:solidFill>
                <a:latin typeface="Tahoma"/>
                <a:ea typeface="Tahoma"/>
                <a:cs typeface="Tahoma"/>
                <a:sym typeface="Tahoma"/>
              </a:defRPr>
            </a:lvl1pPr>
          </a:lstStyle>
          <a:p>
            <a:r>
              <a:t>Title Text</a:t>
            </a:r>
          </a:p>
        </p:txBody>
      </p:sp>
      <p:sp>
        <p:nvSpPr>
          <p:cNvPr id="8094" name="Body Level One…"/>
          <p:cNvSpPr txBox="1">
            <a:spLocks noGrp="1"/>
          </p:cNvSpPr>
          <p:nvPr>
            <p:ph type="body" sz="quarter" idx="1"/>
          </p:nvPr>
        </p:nvSpPr>
        <p:spPr>
          <a:xfrm>
            <a:off x="2057400" y="3886200"/>
            <a:ext cx="6400800" cy="1752600"/>
          </a:xfrm>
          <a:prstGeom prst="rect">
            <a:avLst/>
          </a:prstGeom>
        </p:spPr>
        <p:txBody>
          <a:bodyPr>
            <a:normAutofit/>
          </a:bodyPr>
          <a:lstStyle>
            <a:lvl1pPr marL="0" indent="0" algn="r">
              <a:spcBef>
                <a:spcPts val="600"/>
              </a:spcBef>
              <a:buSzTx/>
              <a:buNone/>
              <a:defRPr sz="2800">
                <a:latin typeface="Tahoma"/>
                <a:ea typeface="Tahoma"/>
                <a:cs typeface="Tahoma"/>
                <a:sym typeface="Tahoma"/>
              </a:defRPr>
            </a:lvl1pPr>
            <a:lvl2pPr marL="742950" indent="-285750" algn="r">
              <a:spcBef>
                <a:spcPts val="600"/>
              </a:spcBef>
              <a:buChar char="⌑"/>
              <a:defRPr sz="2800">
                <a:latin typeface="Tahoma"/>
                <a:ea typeface="Tahoma"/>
                <a:cs typeface="Tahoma"/>
                <a:sym typeface="Tahoma"/>
              </a:defRPr>
            </a:lvl2pPr>
            <a:lvl3pPr marL="1181100" indent="-266700" algn="r">
              <a:spcBef>
                <a:spcPts val="600"/>
              </a:spcBef>
              <a:buChar char="⌑"/>
              <a:defRPr sz="2800">
                <a:latin typeface="Tahoma"/>
                <a:ea typeface="Tahoma"/>
                <a:cs typeface="Tahoma"/>
                <a:sym typeface="Tahoma"/>
              </a:defRPr>
            </a:lvl3pPr>
            <a:lvl4pPr marL="1691639" indent="-320039" algn="r">
              <a:spcBef>
                <a:spcPts val="600"/>
              </a:spcBef>
              <a:buChar char="⌑"/>
              <a:defRPr sz="2800">
                <a:latin typeface="Tahoma"/>
                <a:ea typeface="Tahoma"/>
                <a:cs typeface="Tahoma"/>
                <a:sym typeface="Tahoma"/>
              </a:defRPr>
            </a:lvl4pPr>
            <a:lvl5pPr marL="2148839" indent="-320039" algn="r">
              <a:spcBef>
                <a:spcPts val="600"/>
              </a:spcBef>
              <a:buChar char="⌑"/>
              <a:defRPr sz="2800">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8095"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34492510"/>
      </p:ext>
    </p:extLst>
  </p:cSld>
  <p:clrMapOvr>
    <a:masterClrMapping/>
  </p:clrMapOvr>
  <p:transition spd="med"/>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tx">
  <p:cSld name="47_Title and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02" name="Title Text"/>
          <p:cNvSpPr txBox="1">
            <a:spLocks noGrp="1"/>
          </p:cNvSpPr>
          <p:nvPr>
            <p:ph type="title"/>
          </p:nvPr>
        </p:nvSpPr>
        <p:spPr>
          <a:xfrm>
            <a:off x="685800" y="609600"/>
            <a:ext cx="7772400" cy="1143000"/>
          </a:xfrm>
          <a:prstGeom prst="rect">
            <a:avLst/>
          </a:prstGeom>
          <a:effectLst>
            <a:outerShdw blurRad="50800" dist="25399" dir="16200000" rotWithShape="0">
              <a:schemeClr val="accent3">
                <a:lumOff val="44000"/>
                <a:alpha val="75000"/>
              </a:schemeClr>
            </a:outerShdw>
          </a:effectLst>
        </p:spPr>
        <p:txBody>
          <a:bodyPr anchor="ctr"/>
          <a:lstStyle>
            <a:lvl1pPr algn="r">
              <a:defRPr>
                <a:solidFill>
                  <a:srgbClr val="000000"/>
                </a:solidFill>
                <a:latin typeface="Tahoma"/>
                <a:ea typeface="Tahoma"/>
                <a:cs typeface="Tahoma"/>
                <a:sym typeface="Tahoma"/>
              </a:defRPr>
            </a:lvl1pPr>
          </a:lstStyle>
          <a:p>
            <a:r>
              <a:t>Title Text</a:t>
            </a:r>
          </a:p>
        </p:txBody>
      </p:sp>
      <p:sp>
        <p:nvSpPr>
          <p:cNvPr id="8103" name="Body Level One…"/>
          <p:cNvSpPr txBox="1">
            <a:spLocks noGrp="1"/>
          </p:cNvSpPr>
          <p:nvPr>
            <p:ph type="body" idx="1"/>
          </p:nvPr>
        </p:nvSpPr>
        <p:spPr>
          <a:xfrm>
            <a:off x="685800" y="1981200"/>
            <a:ext cx="7772400" cy="4114800"/>
          </a:xfrm>
          <a:prstGeom prst="rect">
            <a:avLst/>
          </a:prstGeom>
          <a:effectLst>
            <a:outerShdw blurRad="63500" dist="25399" dir="16200000" rotWithShape="0">
              <a:schemeClr val="accent3">
                <a:lumOff val="44000"/>
                <a:alpha val="75000"/>
              </a:schemeClr>
            </a:outerShdw>
          </a:effectLst>
        </p:spPr>
        <p:txBody>
          <a:bodyPr>
            <a:normAutofit/>
          </a:bodyPr>
          <a:lstStyle>
            <a:lvl1pPr>
              <a:buClr>
                <a:srgbClr val="800040"/>
              </a:buClr>
              <a:buChar char="⌑"/>
              <a:defRPr>
                <a:latin typeface="Tahoma"/>
                <a:ea typeface="Tahoma"/>
                <a:cs typeface="Tahoma"/>
                <a:sym typeface="Tahoma"/>
              </a:defRPr>
            </a:lvl1pPr>
            <a:lvl2pPr>
              <a:buClr>
                <a:srgbClr val="800040"/>
              </a:buClr>
              <a:buChar char="⌑"/>
              <a:defRPr>
                <a:latin typeface="Tahoma"/>
                <a:ea typeface="Tahoma"/>
                <a:cs typeface="Tahoma"/>
                <a:sym typeface="Tahoma"/>
              </a:defRPr>
            </a:lvl2pPr>
            <a:lvl3pPr>
              <a:buClr>
                <a:srgbClr val="800040"/>
              </a:buClr>
              <a:buChar char="⌑"/>
              <a:defRPr>
                <a:latin typeface="Tahoma"/>
                <a:ea typeface="Tahoma"/>
                <a:cs typeface="Tahoma"/>
                <a:sym typeface="Tahoma"/>
              </a:defRPr>
            </a:lvl3pPr>
            <a:lvl4pPr>
              <a:buClr>
                <a:srgbClr val="800040"/>
              </a:buClr>
              <a:buChar char="⌑"/>
              <a:defRPr>
                <a:latin typeface="Tahoma"/>
                <a:ea typeface="Tahoma"/>
                <a:cs typeface="Tahoma"/>
                <a:sym typeface="Tahoma"/>
              </a:defRPr>
            </a:lvl4pPr>
            <a:lvl5pPr>
              <a:buClr>
                <a:srgbClr val="800040"/>
              </a:buClr>
              <a:buChar char="⌑"/>
              <a:defRPr>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8104"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989999763"/>
      </p:ext>
    </p:extLst>
  </p:cSld>
  <p:clrMapOvr>
    <a:masterClrMapping/>
  </p:clrMapOvr>
  <p:transition spd="med"/>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tx">
  <p:cSld name="42_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11" name="Title Text"/>
          <p:cNvSpPr txBox="1">
            <a:spLocks noGrp="1"/>
          </p:cNvSpPr>
          <p:nvPr>
            <p:ph type="title"/>
          </p:nvPr>
        </p:nvSpPr>
        <p:spPr>
          <a:xfrm>
            <a:off x="722312" y="4406900"/>
            <a:ext cx="7772401" cy="1362075"/>
          </a:xfrm>
          <a:prstGeom prst="rect">
            <a:avLst/>
          </a:prstGeom>
          <a:effectLst>
            <a:outerShdw blurRad="50800" dist="25399" dir="16200000" rotWithShape="0">
              <a:schemeClr val="accent3">
                <a:lumOff val="44000"/>
                <a:alpha val="75000"/>
              </a:schemeClr>
            </a:outerShdw>
          </a:effectLst>
        </p:spPr>
        <p:txBody>
          <a:bodyPr anchor="t"/>
          <a:lstStyle>
            <a:lvl1pPr>
              <a:defRPr sz="4000" b="1" cap="all">
                <a:solidFill>
                  <a:srgbClr val="000000"/>
                </a:solidFill>
                <a:latin typeface="Tahoma"/>
                <a:ea typeface="Tahoma"/>
                <a:cs typeface="Tahoma"/>
                <a:sym typeface="Tahoma"/>
              </a:defRPr>
            </a:lvl1pPr>
          </a:lstStyle>
          <a:p>
            <a:r>
              <a:t>Title Text</a:t>
            </a:r>
          </a:p>
        </p:txBody>
      </p:sp>
      <p:sp>
        <p:nvSpPr>
          <p:cNvPr id="8112" name="Body Level One…"/>
          <p:cNvSpPr txBox="1">
            <a:spLocks noGrp="1"/>
          </p:cNvSpPr>
          <p:nvPr>
            <p:ph type="body" sz="quarter" idx="1"/>
          </p:nvPr>
        </p:nvSpPr>
        <p:spPr>
          <a:xfrm>
            <a:off x="722312" y="2906713"/>
            <a:ext cx="7772401" cy="1500188"/>
          </a:xfrm>
          <a:prstGeom prst="rect">
            <a:avLst/>
          </a:prstGeom>
          <a:effectLst>
            <a:outerShdw blurRad="63500" dist="25399" dir="16200000" rotWithShape="0">
              <a:schemeClr val="accent3">
                <a:lumOff val="44000"/>
                <a:alpha val="75000"/>
              </a:schemeClr>
            </a:outerShdw>
          </a:effectLst>
        </p:spPr>
        <p:txBody>
          <a:bodyPr anchor="b">
            <a:normAutofit/>
          </a:bodyPr>
          <a:lstStyle>
            <a:lvl1pPr marL="0" indent="0">
              <a:spcBef>
                <a:spcPts val="400"/>
              </a:spcBef>
              <a:buSzTx/>
              <a:buNone/>
              <a:defRPr sz="2000">
                <a:latin typeface="Tahoma"/>
                <a:ea typeface="Tahoma"/>
                <a:cs typeface="Tahoma"/>
                <a:sym typeface="Tahoma"/>
              </a:defRPr>
            </a:lvl1pPr>
            <a:lvl2pPr marL="0" indent="457200">
              <a:spcBef>
                <a:spcPts val="400"/>
              </a:spcBef>
              <a:buSzTx/>
              <a:buNone/>
              <a:defRPr sz="2000">
                <a:latin typeface="Tahoma"/>
                <a:ea typeface="Tahoma"/>
                <a:cs typeface="Tahoma"/>
                <a:sym typeface="Tahoma"/>
              </a:defRPr>
            </a:lvl2pPr>
            <a:lvl3pPr marL="0" indent="914400">
              <a:spcBef>
                <a:spcPts val="400"/>
              </a:spcBef>
              <a:buSzTx/>
              <a:buNone/>
              <a:defRPr sz="2000">
                <a:latin typeface="Tahoma"/>
                <a:ea typeface="Tahoma"/>
                <a:cs typeface="Tahoma"/>
                <a:sym typeface="Tahoma"/>
              </a:defRPr>
            </a:lvl3pPr>
            <a:lvl4pPr marL="0" indent="1371600">
              <a:spcBef>
                <a:spcPts val="400"/>
              </a:spcBef>
              <a:buSzTx/>
              <a:buNone/>
              <a:defRPr sz="2000">
                <a:latin typeface="Tahoma"/>
                <a:ea typeface="Tahoma"/>
                <a:cs typeface="Tahoma"/>
                <a:sym typeface="Tahoma"/>
              </a:defRPr>
            </a:lvl4pPr>
            <a:lvl5pPr marL="0" indent="1828800">
              <a:spcBef>
                <a:spcPts val="400"/>
              </a:spcBef>
              <a:buSzTx/>
              <a:buNone/>
              <a:defRPr sz="2000">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8113"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04159863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C9A3ED2E-C99C-0A4B-91A5-61100EC75C0E}" type="slidenum">
              <a:rPr lang="en-US"/>
              <a:pPr>
                <a:defRPr/>
              </a:pPr>
              <a:t>‹#›</a:t>
            </a:fld>
            <a:endParaRPr lang="en-US"/>
          </a:p>
        </p:txBody>
      </p:sp>
    </p:spTree>
    <p:extLst>
      <p:ext uri="{BB962C8B-B14F-4D97-AF65-F5344CB8AC3E}">
        <p14:creationId xmlns:p14="http://schemas.microsoft.com/office/powerpoint/2010/main" val="110037950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tx">
  <p:cSld name="43_Two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20" name="Title Text"/>
          <p:cNvSpPr txBox="1">
            <a:spLocks noGrp="1"/>
          </p:cNvSpPr>
          <p:nvPr>
            <p:ph type="title"/>
          </p:nvPr>
        </p:nvSpPr>
        <p:spPr>
          <a:xfrm>
            <a:off x="685800" y="609600"/>
            <a:ext cx="7772400" cy="1143000"/>
          </a:xfrm>
          <a:prstGeom prst="rect">
            <a:avLst/>
          </a:prstGeom>
          <a:effectLst>
            <a:outerShdw blurRad="50800" dist="25399" dir="16200000" rotWithShape="0">
              <a:schemeClr val="accent3">
                <a:lumOff val="44000"/>
                <a:alpha val="75000"/>
              </a:schemeClr>
            </a:outerShdw>
          </a:effectLst>
        </p:spPr>
        <p:txBody>
          <a:bodyPr anchor="ctr"/>
          <a:lstStyle>
            <a:lvl1pPr algn="r">
              <a:defRPr>
                <a:solidFill>
                  <a:srgbClr val="000000"/>
                </a:solidFill>
                <a:latin typeface="Tahoma"/>
                <a:ea typeface="Tahoma"/>
                <a:cs typeface="Tahoma"/>
                <a:sym typeface="Tahoma"/>
              </a:defRPr>
            </a:lvl1pPr>
          </a:lstStyle>
          <a:p>
            <a:r>
              <a:t>Title Text</a:t>
            </a:r>
          </a:p>
        </p:txBody>
      </p:sp>
      <p:sp>
        <p:nvSpPr>
          <p:cNvPr id="8121" name="Body Level One…"/>
          <p:cNvSpPr txBox="1">
            <a:spLocks noGrp="1"/>
          </p:cNvSpPr>
          <p:nvPr>
            <p:ph type="body" sz="half" idx="1"/>
          </p:nvPr>
        </p:nvSpPr>
        <p:spPr>
          <a:xfrm>
            <a:off x="685800" y="1981200"/>
            <a:ext cx="3810000" cy="4114800"/>
          </a:xfrm>
          <a:prstGeom prst="rect">
            <a:avLst/>
          </a:prstGeom>
          <a:effectLst>
            <a:outerShdw blurRad="63500" dist="25399" dir="16200000" rotWithShape="0">
              <a:schemeClr val="accent3">
                <a:lumOff val="44000"/>
                <a:alpha val="75000"/>
              </a:schemeClr>
            </a:outerShdw>
          </a:effectLst>
        </p:spPr>
        <p:txBody>
          <a:bodyPr>
            <a:normAutofit/>
          </a:bodyPr>
          <a:lstStyle>
            <a:lvl1pPr>
              <a:spcBef>
                <a:spcPts val="600"/>
              </a:spcBef>
              <a:buClr>
                <a:srgbClr val="800040"/>
              </a:buClr>
              <a:buChar char="⌑"/>
              <a:defRPr sz="2800">
                <a:latin typeface="Tahoma"/>
                <a:ea typeface="Tahoma"/>
                <a:cs typeface="Tahoma"/>
                <a:sym typeface="Tahoma"/>
              </a:defRPr>
            </a:lvl1pPr>
            <a:lvl2pPr marL="790575" indent="-333375">
              <a:spcBef>
                <a:spcPts val="600"/>
              </a:spcBef>
              <a:buClr>
                <a:srgbClr val="800040"/>
              </a:buClr>
              <a:buChar char="⌑"/>
              <a:defRPr sz="2800">
                <a:latin typeface="Tahoma"/>
                <a:ea typeface="Tahoma"/>
                <a:cs typeface="Tahoma"/>
                <a:sym typeface="Tahoma"/>
              </a:defRPr>
            </a:lvl2pPr>
            <a:lvl3pPr marL="1234439" indent="-320039">
              <a:spcBef>
                <a:spcPts val="600"/>
              </a:spcBef>
              <a:buClr>
                <a:srgbClr val="800040"/>
              </a:buClr>
              <a:buChar char="⌑"/>
              <a:defRPr sz="2800">
                <a:latin typeface="Tahoma"/>
                <a:ea typeface="Tahoma"/>
                <a:cs typeface="Tahoma"/>
                <a:sym typeface="Tahoma"/>
              </a:defRPr>
            </a:lvl3pPr>
            <a:lvl4pPr marL="1727200" indent="-355600">
              <a:spcBef>
                <a:spcPts val="600"/>
              </a:spcBef>
              <a:buClr>
                <a:srgbClr val="800040"/>
              </a:buClr>
              <a:buChar char="⌑"/>
              <a:defRPr sz="2800">
                <a:latin typeface="Tahoma"/>
                <a:ea typeface="Tahoma"/>
                <a:cs typeface="Tahoma"/>
                <a:sym typeface="Tahoma"/>
              </a:defRPr>
            </a:lvl4pPr>
            <a:lvl5pPr marL="2184400" indent="-355600">
              <a:spcBef>
                <a:spcPts val="600"/>
              </a:spcBef>
              <a:buClr>
                <a:srgbClr val="800040"/>
              </a:buClr>
              <a:buChar char="⌑"/>
              <a:defRPr sz="2800">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8122"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857732793"/>
      </p:ext>
    </p:extLst>
  </p:cSld>
  <p:clrMapOvr>
    <a:masterClrMapping/>
  </p:clrMapOvr>
  <p:transition spd="med"/>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tx">
  <p:cSld name="43_Comparis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29" name="Title Text"/>
          <p:cNvSpPr txBox="1">
            <a:spLocks noGrp="1"/>
          </p:cNvSpPr>
          <p:nvPr>
            <p:ph type="title"/>
          </p:nvPr>
        </p:nvSpPr>
        <p:spPr>
          <a:xfrm>
            <a:off x="457200" y="274638"/>
            <a:ext cx="8229600" cy="1143001"/>
          </a:xfrm>
          <a:prstGeom prst="rect">
            <a:avLst/>
          </a:prstGeom>
          <a:effectLst>
            <a:outerShdw blurRad="50800" dist="25399" dir="16200000" rotWithShape="0">
              <a:schemeClr val="accent3">
                <a:lumOff val="44000"/>
                <a:alpha val="75000"/>
              </a:schemeClr>
            </a:outerShdw>
          </a:effectLst>
        </p:spPr>
        <p:txBody>
          <a:bodyPr anchor="ctr"/>
          <a:lstStyle>
            <a:lvl1pPr algn="r">
              <a:defRPr>
                <a:solidFill>
                  <a:srgbClr val="000000"/>
                </a:solidFill>
                <a:latin typeface="Tahoma"/>
                <a:ea typeface="Tahoma"/>
                <a:cs typeface="Tahoma"/>
                <a:sym typeface="Tahoma"/>
              </a:defRPr>
            </a:lvl1pPr>
          </a:lstStyle>
          <a:p>
            <a:r>
              <a:t>Title Text</a:t>
            </a:r>
          </a:p>
        </p:txBody>
      </p:sp>
      <p:sp>
        <p:nvSpPr>
          <p:cNvPr id="8130" name="Body Level One…"/>
          <p:cNvSpPr txBox="1">
            <a:spLocks noGrp="1"/>
          </p:cNvSpPr>
          <p:nvPr>
            <p:ph type="body" sz="quarter" idx="1"/>
          </p:nvPr>
        </p:nvSpPr>
        <p:spPr>
          <a:xfrm>
            <a:off x="457200" y="1535112"/>
            <a:ext cx="4040188" cy="639763"/>
          </a:xfrm>
          <a:prstGeom prst="rect">
            <a:avLst/>
          </a:prstGeom>
          <a:effectLst>
            <a:outerShdw blurRad="63500" dist="25399" dir="16200000" rotWithShape="0">
              <a:schemeClr val="accent3">
                <a:lumOff val="44000"/>
                <a:alpha val="75000"/>
              </a:schemeClr>
            </a:outerShdw>
          </a:effectLst>
        </p:spPr>
        <p:txBody>
          <a:bodyPr anchor="b">
            <a:normAutofit/>
          </a:bodyPr>
          <a:lstStyle>
            <a:lvl1pPr marL="0" indent="0">
              <a:spcBef>
                <a:spcPts val="500"/>
              </a:spcBef>
              <a:buSzTx/>
              <a:buNone/>
              <a:defRPr sz="2400" b="1">
                <a:latin typeface="Tahoma"/>
                <a:ea typeface="Tahoma"/>
                <a:cs typeface="Tahoma"/>
                <a:sym typeface="Tahoma"/>
              </a:defRPr>
            </a:lvl1pPr>
            <a:lvl2pPr marL="0" indent="457200">
              <a:spcBef>
                <a:spcPts val="500"/>
              </a:spcBef>
              <a:buSzTx/>
              <a:buNone/>
              <a:defRPr sz="2400" b="1">
                <a:latin typeface="Tahoma"/>
                <a:ea typeface="Tahoma"/>
                <a:cs typeface="Tahoma"/>
                <a:sym typeface="Tahoma"/>
              </a:defRPr>
            </a:lvl2pPr>
            <a:lvl3pPr marL="0" indent="914400">
              <a:spcBef>
                <a:spcPts val="500"/>
              </a:spcBef>
              <a:buSzTx/>
              <a:buNone/>
              <a:defRPr sz="2400" b="1">
                <a:latin typeface="Tahoma"/>
                <a:ea typeface="Tahoma"/>
                <a:cs typeface="Tahoma"/>
                <a:sym typeface="Tahoma"/>
              </a:defRPr>
            </a:lvl3pPr>
            <a:lvl4pPr marL="0" indent="1371600">
              <a:spcBef>
                <a:spcPts val="500"/>
              </a:spcBef>
              <a:buSzTx/>
              <a:buNone/>
              <a:defRPr sz="2400" b="1">
                <a:latin typeface="Tahoma"/>
                <a:ea typeface="Tahoma"/>
                <a:cs typeface="Tahoma"/>
                <a:sym typeface="Tahoma"/>
              </a:defRPr>
            </a:lvl4pPr>
            <a:lvl5pPr marL="0" indent="1828800">
              <a:spcBef>
                <a:spcPts val="500"/>
              </a:spcBef>
              <a:buSzTx/>
              <a:buNone/>
              <a:defRPr sz="2400" b="1">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8131" name="Text Placeholder 4"/>
          <p:cNvSpPr>
            <a:spLocks noGrp="1"/>
          </p:cNvSpPr>
          <p:nvPr>
            <p:ph type="body" sz="quarter" idx="21"/>
          </p:nvPr>
        </p:nvSpPr>
        <p:spPr>
          <a:xfrm>
            <a:off x="4645025" y="1535112"/>
            <a:ext cx="4041775" cy="639763"/>
          </a:xfrm>
          <a:prstGeom prst="rect">
            <a:avLst/>
          </a:prstGeom>
          <a:effectLst>
            <a:outerShdw blurRad="63500" dist="25399" dir="16200000" rotWithShape="0">
              <a:schemeClr val="accent3">
                <a:lumOff val="44000"/>
                <a:alpha val="75000"/>
              </a:schemeClr>
            </a:outerShdw>
          </a:effectLst>
        </p:spPr>
        <p:txBody>
          <a:bodyPr anchor="b">
            <a:normAutofit/>
          </a:bodyPr>
          <a:lstStyle/>
          <a:p>
            <a:pPr marL="0" indent="0">
              <a:spcBef>
                <a:spcPts val="500"/>
              </a:spcBef>
              <a:buSzTx/>
              <a:buNone/>
              <a:defRPr sz="2400" b="1">
                <a:latin typeface="Tahoma"/>
                <a:ea typeface="Tahoma"/>
                <a:cs typeface="Tahoma"/>
                <a:sym typeface="Tahoma"/>
              </a:defRPr>
            </a:pPr>
            <a:endParaRPr/>
          </a:p>
        </p:txBody>
      </p:sp>
      <p:sp>
        <p:nvSpPr>
          <p:cNvPr id="8132"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46414851"/>
      </p:ext>
    </p:extLst>
  </p:cSld>
  <p:clrMapOvr>
    <a:masterClrMapping/>
  </p:clrMapOvr>
  <p:transition spd="med"/>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type="tx">
  <p:cSld name="43_Title Only">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39" name="Title Text"/>
          <p:cNvSpPr txBox="1">
            <a:spLocks noGrp="1"/>
          </p:cNvSpPr>
          <p:nvPr>
            <p:ph type="title"/>
          </p:nvPr>
        </p:nvSpPr>
        <p:spPr>
          <a:xfrm>
            <a:off x="685800" y="609600"/>
            <a:ext cx="7772400" cy="1143000"/>
          </a:xfrm>
          <a:prstGeom prst="rect">
            <a:avLst/>
          </a:prstGeom>
          <a:effectLst>
            <a:outerShdw blurRad="50800" dist="25399" dir="16200000" rotWithShape="0">
              <a:schemeClr val="accent3">
                <a:lumOff val="44000"/>
                <a:alpha val="75000"/>
              </a:schemeClr>
            </a:outerShdw>
          </a:effectLst>
        </p:spPr>
        <p:txBody>
          <a:bodyPr anchor="ctr"/>
          <a:lstStyle>
            <a:lvl1pPr algn="r">
              <a:defRPr>
                <a:solidFill>
                  <a:srgbClr val="000000"/>
                </a:solidFill>
                <a:latin typeface="Tahoma"/>
                <a:ea typeface="Tahoma"/>
                <a:cs typeface="Tahoma"/>
                <a:sym typeface="Tahoma"/>
              </a:defRPr>
            </a:lvl1pPr>
          </a:lstStyle>
          <a:p>
            <a:r>
              <a:t>Title Text</a:t>
            </a:r>
          </a:p>
        </p:txBody>
      </p:sp>
      <p:sp>
        <p:nvSpPr>
          <p:cNvPr id="8140"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4064003053"/>
      </p:ext>
    </p:extLst>
  </p:cSld>
  <p:clrMapOvr>
    <a:masterClrMapping/>
  </p:clrMapOvr>
  <p:transition spd="med"/>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type="tx">
  <p:cSld name="47_Blank">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47"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151633800"/>
      </p:ext>
    </p:extLst>
  </p:cSld>
  <p:clrMapOvr>
    <a:masterClrMapping/>
  </p:clrMapOvr>
  <p:transition spd="med"/>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type="tx">
  <p:cSld name="43_Content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54" name="Title Text"/>
          <p:cNvSpPr txBox="1">
            <a:spLocks noGrp="1"/>
          </p:cNvSpPr>
          <p:nvPr>
            <p:ph type="title"/>
          </p:nvPr>
        </p:nvSpPr>
        <p:spPr>
          <a:xfrm>
            <a:off x="457200" y="273050"/>
            <a:ext cx="3008314" cy="1162050"/>
          </a:xfrm>
          <a:prstGeom prst="rect">
            <a:avLst/>
          </a:prstGeom>
          <a:effectLst>
            <a:outerShdw blurRad="50800" dist="25399" dir="16200000" rotWithShape="0">
              <a:schemeClr val="accent3">
                <a:lumOff val="44000"/>
                <a:alpha val="75000"/>
              </a:schemeClr>
            </a:outerShdw>
          </a:effectLst>
        </p:spPr>
        <p:txBody>
          <a:bodyPr/>
          <a:lstStyle>
            <a:lvl1pPr>
              <a:defRPr sz="2000" b="1">
                <a:solidFill>
                  <a:srgbClr val="000000"/>
                </a:solidFill>
                <a:latin typeface="Tahoma"/>
                <a:ea typeface="Tahoma"/>
                <a:cs typeface="Tahoma"/>
                <a:sym typeface="Tahoma"/>
              </a:defRPr>
            </a:lvl1pPr>
          </a:lstStyle>
          <a:p>
            <a:r>
              <a:t>Title Text</a:t>
            </a:r>
          </a:p>
        </p:txBody>
      </p:sp>
      <p:sp>
        <p:nvSpPr>
          <p:cNvPr id="8155" name="Body Level One…"/>
          <p:cNvSpPr txBox="1">
            <a:spLocks noGrp="1"/>
          </p:cNvSpPr>
          <p:nvPr>
            <p:ph type="body" idx="1"/>
          </p:nvPr>
        </p:nvSpPr>
        <p:spPr>
          <a:xfrm>
            <a:off x="3575050" y="273050"/>
            <a:ext cx="5111750" cy="5853113"/>
          </a:xfrm>
          <a:prstGeom prst="rect">
            <a:avLst/>
          </a:prstGeom>
          <a:effectLst>
            <a:outerShdw blurRad="63500" dist="25399" dir="16200000" rotWithShape="0">
              <a:schemeClr val="accent3">
                <a:lumOff val="44000"/>
                <a:alpha val="75000"/>
              </a:schemeClr>
            </a:outerShdw>
          </a:effectLst>
        </p:spPr>
        <p:txBody>
          <a:bodyPr>
            <a:normAutofit/>
          </a:bodyPr>
          <a:lstStyle>
            <a:lvl1pPr>
              <a:buClr>
                <a:srgbClr val="800040"/>
              </a:buClr>
              <a:buChar char="⌑"/>
              <a:defRPr>
                <a:latin typeface="Tahoma"/>
                <a:ea typeface="Tahoma"/>
                <a:cs typeface="Tahoma"/>
                <a:sym typeface="Tahoma"/>
              </a:defRPr>
            </a:lvl1pPr>
            <a:lvl2pPr>
              <a:buClr>
                <a:srgbClr val="800040"/>
              </a:buClr>
              <a:buChar char="⌑"/>
              <a:defRPr>
                <a:latin typeface="Tahoma"/>
                <a:ea typeface="Tahoma"/>
                <a:cs typeface="Tahoma"/>
                <a:sym typeface="Tahoma"/>
              </a:defRPr>
            </a:lvl2pPr>
            <a:lvl3pPr>
              <a:buClr>
                <a:srgbClr val="800040"/>
              </a:buClr>
              <a:buChar char="⌑"/>
              <a:defRPr>
                <a:latin typeface="Tahoma"/>
                <a:ea typeface="Tahoma"/>
                <a:cs typeface="Tahoma"/>
                <a:sym typeface="Tahoma"/>
              </a:defRPr>
            </a:lvl3pPr>
            <a:lvl4pPr>
              <a:buClr>
                <a:srgbClr val="800040"/>
              </a:buClr>
              <a:buChar char="⌑"/>
              <a:defRPr>
                <a:latin typeface="Tahoma"/>
                <a:ea typeface="Tahoma"/>
                <a:cs typeface="Tahoma"/>
                <a:sym typeface="Tahoma"/>
              </a:defRPr>
            </a:lvl4pPr>
            <a:lvl5pPr>
              <a:buClr>
                <a:srgbClr val="800040"/>
              </a:buClr>
              <a:buChar char="⌑"/>
              <a:defRPr>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8156" name="Text Placeholder 3"/>
          <p:cNvSpPr>
            <a:spLocks noGrp="1"/>
          </p:cNvSpPr>
          <p:nvPr>
            <p:ph type="body" sz="half" idx="21"/>
          </p:nvPr>
        </p:nvSpPr>
        <p:spPr>
          <a:xfrm>
            <a:off x="457199" y="1435100"/>
            <a:ext cx="3008315" cy="4691063"/>
          </a:xfrm>
          <a:prstGeom prst="rect">
            <a:avLst/>
          </a:prstGeom>
          <a:effectLst>
            <a:outerShdw blurRad="63500" dist="25399" dir="16200000" rotWithShape="0">
              <a:schemeClr val="accent3">
                <a:lumOff val="44000"/>
                <a:alpha val="75000"/>
              </a:schemeClr>
            </a:outerShdw>
          </a:effectLst>
        </p:spPr>
        <p:txBody>
          <a:bodyPr>
            <a:normAutofit/>
          </a:bodyPr>
          <a:lstStyle/>
          <a:p>
            <a:pPr marL="0" indent="0">
              <a:spcBef>
                <a:spcPts val="300"/>
              </a:spcBef>
              <a:buSzTx/>
              <a:buNone/>
              <a:defRPr sz="1400">
                <a:latin typeface="Tahoma"/>
                <a:ea typeface="Tahoma"/>
                <a:cs typeface="Tahoma"/>
                <a:sym typeface="Tahoma"/>
              </a:defRPr>
            </a:pPr>
            <a:endParaRPr/>
          </a:p>
        </p:txBody>
      </p:sp>
      <p:sp>
        <p:nvSpPr>
          <p:cNvPr id="8157"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488333622"/>
      </p:ext>
    </p:extLst>
  </p:cSld>
  <p:clrMapOvr>
    <a:masterClrMapping/>
  </p:clrMapOvr>
  <p:transition spd="med"/>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type="tx">
  <p:cSld name="43_Pictur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64" name="Title Text"/>
          <p:cNvSpPr txBox="1">
            <a:spLocks noGrp="1"/>
          </p:cNvSpPr>
          <p:nvPr>
            <p:ph type="title"/>
          </p:nvPr>
        </p:nvSpPr>
        <p:spPr>
          <a:xfrm>
            <a:off x="1792288" y="4800600"/>
            <a:ext cx="5486401" cy="566738"/>
          </a:xfrm>
          <a:prstGeom prst="rect">
            <a:avLst/>
          </a:prstGeom>
          <a:effectLst>
            <a:outerShdw blurRad="50800" dist="25399" dir="16200000" rotWithShape="0">
              <a:schemeClr val="accent3">
                <a:lumOff val="44000"/>
                <a:alpha val="75000"/>
              </a:schemeClr>
            </a:outerShdw>
          </a:effectLst>
        </p:spPr>
        <p:txBody>
          <a:bodyPr/>
          <a:lstStyle>
            <a:lvl1pPr>
              <a:defRPr sz="2000" b="1">
                <a:solidFill>
                  <a:srgbClr val="000000"/>
                </a:solidFill>
                <a:latin typeface="Tahoma"/>
                <a:ea typeface="Tahoma"/>
                <a:cs typeface="Tahoma"/>
                <a:sym typeface="Tahoma"/>
              </a:defRPr>
            </a:lvl1pPr>
          </a:lstStyle>
          <a:p>
            <a:r>
              <a:t>Title Text</a:t>
            </a:r>
          </a:p>
        </p:txBody>
      </p:sp>
      <p:sp>
        <p:nvSpPr>
          <p:cNvPr id="8165" name="Picture Placeholder 2"/>
          <p:cNvSpPr>
            <a:spLocks noGrp="1"/>
          </p:cNvSpPr>
          <p:nvPr>
            <p:ph type="pic" sz="half" idx="21"/>
          </p:nvPr>
        </p:nvSpPr>
        <p:spPr>
          <a:xfrm>
            <a:off x="1792288" y="612775"/>
            <a:ext cx="5486401" cy="4114800"/>
          </a:xfrm>
          <a:prstGeom prst="rect">
            <a:avLst/>
          </a:prstGeom>
          <a:effectLst>
            <a:outerShdw blurRad="63500" dist="25399" dir="16200000" rotWithShape="0">
              <a:schemeClr val="accent3">
                <a:lumOff val="44000"/>
                <a:alpha val="75000"/>
              </a:schemeClr>
            </a:outerShdw>
          </a:effectLst>
        </p:spPr>
        <p:txBody>
          <a:bodyPr lIns="91439" rIns="91439"/>
          <a:lstStyle/>
          <a:p>
            <a:endParaRPr/>
          </a:p>
        </p:txBody>
      </p:sp>
      <p:sp>
        <p:nvSpPr>
          <p:cNvPr id="8166" name="Body Level One…"/>
          <p:cNvSpPr txBox="1">
            <a:spLocks noGrp="1"/>
          </p:cNvSpPr>
          <p:nvPr>
            <p:ph type="body" sz="quarter" idx="1"/>
          </p:nvPr>
        </p:nvSpPr>
        <p:spPr>
          <a:xfrm>
            <a:off x="1792288" y="5367337"/>
            <a:ext cx="5486401" cy="804863"/>
          </a:xfrm>
          <a:prstGeom prst="rect">
            <a:avLst/>
          </a:prstGeom>
          <a:effectLst>
            <a:outerShdw blurRad="63500" dist="25399" dir="16200000" rotWithShape="0">
              <a:schemeClr val="accent3">
                <a:lumOff val="44000"/>
                <a:alpha val="75000"/>
              </a:schemeClr>
            </a:outerShdw>
          </a:effectLst>
        </p:spPr>
        <p:txBody>
          <a:bodyPr>
            <a:normAutofit/>
          </a:bodyPr>
          <a:lstStyle>
            <a:lvl1pPr marL="0" indent="0">
              <a:spcBef>
                <a:spcPts val="300"/>
              </a:spcBef>
              <a:buSzTx/>
              <a:buNone/>
              <a:defRPr sz="1400">
                <a:latin typeface="Tahoma"/>
                <a:ea typeface="Tahoma"/>
                <a:cs typeface="Tahoma"/>
                <a:sym typeface="Tahoma"/>
              </a:defRPr>
            </a:lvl1pPr>
            <a:lvl2pPr marL="0" indent="457200">
              <a:spcBef>
                <a:spcPts val="300"/>
              </a:spcBef>
              <a:buSzTx/>
              <a:buNone/>
              <a:defRPr sz="1400">
                <a:latin typeface="Tahoma"/>
                <a:ea typeface="Tahoma"/>
                <a:cs typeface="Tahoma"/>
                <a:sym typeface="Tahoma"/>
              </a:defRPr>
            </a:lvl2pPr>
            <a:lvl3pPr marL="0" indent="914400">
              <a:spcBef>
                <a:spcPts val="300"/>
              </a:spcBef>
              <a:buSzTx/>
              <a:buNone/>
              <a:defRPr sz="1400">
                <a:latin typeface="Tahoma"/>
                <a:ea typeface="Tahoma"/>
                <a:cs typeface="Tahoma"/>
                <a:sym typeface="Tahoma"/>
              </a:defRPr>
            </a:lvl3pPr>
            <a:lvl4pPr marL="0" indent="1371600">
              <a:spcBef>
                <a:spcPts val="300"/>
              </a:spcBef>
              <a:buSzTx/>
              <a:buNone/>
              <a:defRPr sz="1400">
                <a:latin typeface="Tahoma"/>
                <a:ea typeface="Tahoma"/>
                <a:cs typeface="Tahoma"/>
                <a:sym typeface="Tahoma"/>
              </a:defRPr>
            </a:lvl4pPr>
            <a:lvl5pPr marL="0" indent="1828800">
              <a:spcBef>
                <a:spcPts val="300"/>
              </a:spcBef>
              <a:buSzTx/>
              <a:buNone/>
              <a:defRPr sz="1400">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8167" name="Slide Number"/>
          <p:cNvSpPr txBox="1">
            <a:spLocks noGrp="1"/>
          </p:cNvSpPr>
          <p:nvPr>
            <p:ph type="sldNum" sz="quarter" idx="2"/>
          </p:nvPr>
        </p:nvSpPr>
        <p:spPr>
          <a:xfrm>
            <a:off x="8127642" y="6248400"/>
            <a:ext cx="330559" cy="307340"/>
          </a:xfrm>
          <a:prstGeom prst="rect">
            <a:avLst/>
          </a:prstGeom>
        </p:spPr>
        <p:txBody>
          <a:bodyPr anchor="t"/>
          <a:lstStyle>
            <a:lvl1pPr algn="r">
              <a:defRPr b="1">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23271281"/>
      </p:ext>
    </p:extLst>
  </p:cSld>
  <p:clrMapOvr>
    <a:masterClrMapping/>
  </p:clrMapOvr>
  <p:transition spd="med"/>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x">
  <p:cSld name="51_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74"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17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176"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100356481"/>
      </p:ext>
    </p:extLst>
  </p:cSld>
  <p:clrMapOvr>
    <a:masterClrMapping/>
  </p:clrMapOvr>
  <p:transition spd="med"/>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tx">
  <p:cSld name="48_Title and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83"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184" name="Body Level One…"/>
          <p:cNvSpPr txBox="1">
            <a:spLocks noGrp="1"/>
          </p:cNvSpPr>
          <p:nvPr>
            <p:ph type="body" idx="1"/>
          </p:nvPr>
        </p:nvSpPr>
        <p:spPr>
          <a:xfrm>
            <a:off x="457200" y="1600200"/>
            <a:ext cx="8229600" cy="452596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185"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67498926"/>
      </p:ext>
    </p:extLst>
  </p:cSld>
  <p:clrMapOvr>
    <a:masterClrMapping/>
  </p:clrMapOvr>
  <p:transition spd="med"/>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x">
  <p:cSld name="43_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92"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819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194"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8388396"/>
      </p:ext>
    </p:extLst>
  </p:cSld>
  <p:clrMapOvr>
    <a:masterClrMapping/>
  </p:clrMapOvr>
  <p:transition spd="med"/>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type="tx">
  <p:cSld name="44_Two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201"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202"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203"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46191110"/>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CBA5F3C9-E2AC-C843-BE71-0028C8B9BB01}" type="slidenum">
              <a:rPr lang="en-US"/>
              <a:pPr>
                <a:defRPr/>
              </a:pPr>
              <a:t>‹#›</a:t>
            </a:fld>
            <a:endParaRPr lang="en-US"/>
          </a:p>
        </p:txBody>
      </p:sp>
    </p:spTree>
    <p:extLst>
      <p:ext uri="{BB962C8B-B14F-4D97-AF65-F5344CB8AC3E}">
        <p14:creationId xmlns:p14="http://schemas.microsoft.com/office/powerpoint/2010/main" val="4290044087"/>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tx">
  <p:cSld name="44_Comparis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210"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21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21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8213"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7320801"/>
      </p:ext>
    </p:extLst>
  </p:cSld>
  <p:clrMapOvr>
    <a:masterClrMapping/>
  </p:clrMapOvr>
  <p:transition spd="med"/>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tx">
  <p:cSld name="44_Title Only">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220"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221"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24385042"/>
      </p:ext>
    </p:extLst>
  </p:cSld>
  <p:clrMapOvr>
    <a:masterClrMapping/>
  </p:clrMapOvr>
  <p:transition spd="med"/>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type="tx">
  <p:cSld name="48_Blank">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228"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711770880"/>
      </p:ext>
    </p:extLst>
  </p:cSld>
  <p:clrMapOvr>
    <a:masterClrMapping/>
  </p:clrMapOvr>
  <p:transition spd="med"/>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type="tx">
  <p:cSld name="44_Content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235"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236"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23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8238"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026715750"/>
      </p:ext>
    </p:extLst>
  </p:cSld>
  <p:clrMapOvr>
    <a:masterClrMapping/>
  </p:clrMapOvr>
  <p:transition spd="med"/>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x">
  <p:cSld name="44_Pictur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245"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246"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247"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248"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681343319"/>
      </p:ext>
    </p:extLst>
  </p:cSld>
  <p:clrMapOvr>
    <a:masterClrMapping/>
  </p:clrMapOvr>
  <p:transition spd="med"/>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type="tx">
  <p:cSld name="52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8255"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256"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257"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109449958"/>
      </p:ext>
    </p:extLst>
  </p:cSld>
  <p:clrMapOvr>
    <a:masterClrMapping/>
  </p:clrMapOvr>
  <p:transition spd="med"/>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tx">
  <p:cSld name="49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264"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265" name="Body Level One…"/>
          <p:cNvSpPr txBox="1">
            <a:spLocks noGrp="1"/>
          </p:cNvSpPr>
          <p:nvPr>
            <p:ph type="body" idx="1"/>
          </p:nvPr>
        </p:nvSpPr>
        <p:spPr>
          <a:xfrm>
            <a:off x="457200" y="1600200"/>
            <a:ext cx="8229600" cy="452596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266"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202167140"/>
      </p:ext>
    </p:extLst>
  </p:cSld>
  <p:clrMapOvr>
    <a:masterClrMapping/>
  </p:clrMapOvr>
  <p:transition spd="med"/>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x">
  <p:cSld name="44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8273"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8274"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275"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15197105"/>
      </p:ext>
    </p:extLst>
  </p:cSld>
  <p:clrMapOvr>
    <a:masterClrMapping/>
  </p:clrMapOvr>
  <p:transition spd="med"/>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type="tx">
  <p:cSld name="45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282"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283"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284"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595430508"/>
      </p:ext>
    </p:extLst>
  </p:cSld>
  <p:clrMapOvr>
    <a:masterClrMapping/>
  </p:clrMapOvr>
  <p:transition spd="med"/>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x">
  <p:cSld name="45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8291"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292"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293"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8294"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21572314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5" name="Group 7"/>
          <p:cNvGrpSpPr/>
          <p:nvPr/>
        </p:nvGrpSpPr>
        <p:grpSpPr>
          <a:xfrm>
            <a:off x="0" y="0"/>
            <a:ext cx="6362700" cy="6858000"/>
            <a:chOff x="0" y="0"/>
            <a:chExt cx="6362700" cy="6858000"/>
          </a:xfrm>
        </p:grpSpPr>
        <p:pic>
          <p:nvPicPr>
            <p:cNvPr id="13" name="Picture 8" descr="Picture 8"/>
            <p:cNvPicPr>
              <a:picLocks noChangeAspect="1"/>
            </p:cNvPicPr>
            <p:nvPr/>
          </p:nvPicPr>
          <p:blipFill>
            <a:blip r:embed="rId2" cstate="print"/>
            <a:stretch>
              <a:fillRect/>
            </a:stretch>
          </p:blipFill>
          <p:spPr>
            <a:xfrm>
              <a:off x="0" y="0"/>
              <a:ext cx="685800" cy="6858000"/>
            </a:xfrm>
            <a:prstGeom prst="rect">
              <a:avLst/>
            </a:prstGeom>
            <a:ln w="12700" cap="flat">
              <a:noFill/>
              <a:miter lim="400000"/>
            </a:ln>
            <a:effectLst/>
          </p:spPr>
        </p:pic>
        <p:pic>
          <p:nvPicPr>
            <p:cNvPr id="14" name="Picture 9" descr="Picture 9"/>
            <p:cNvPicPr>
              <a:picLocks noChangeAspect="1"/>
            </p:cNvPicPr>
            <p:nvPr/>
          </p:nvPicPr>
          <p:blipFill>
            <a:blip r:embed="rId3" cstate="print"/>
            <a:stretch>
              <a:fillRect/>
            </a:stretch>
          </p:blipFill>
          <p:spPr>
            <a:xfrm>
              <a:off x="3505200" y="5715000"/>
              <a:ext cx="2857500" cy="95250"/>
            </a:xfrm>
            <a:prstGeom prst="rect">
              <a:avLst/>
            </a:prstGeom>
            <a:ln w="12700" cap="flat">
              <a:noFill/>
              <a:miter lim="400000"/>
            </a:ln>
            <a:effectLst/>
          </p:spPr>
        </p:pic>
      </p:grpSp>
      <p:pic>
        <p:nvPicPr>
          <p:cNvPr id="16" name="Picture 10" descr="Picture 10"/>
          <p:cNvPicPr>
            <a:picLocks noChangeAspect="1"/>
          </p:cNvPicPr>
          <p:nvPr/>
        </p:nvPicPr>
        <p:blipFill>
          <a:blip r:embed="rId4" cstate="print"/>
          <a:stretch>
            <a:fillRect/>
          </a:stretch>
        </p:blipFill>
        <p:spPr>
          <a:xfrm>
            <a:off x="1981200" y="3657600"/>
            <a:ext cx="5715000" cy="95250"/>
          </a:xfrm>
          <a:prstGeom prst="rect">
            <a:avLst/>
          </a:prstGeom>
          <a:ln w="12700">
            <a:miter lim="400000"/>
          </a:ln>
        </p:spPr>
      </p:pic>
      <p:sp>
        <p:nvSpPr>
          <p:cNvPr id="17" name="Title Text"/>
          <p:cNvSpPr txBox="1">
            <a:spLocks noGrp="1"/>
          </p:cNvSpPr>
          <p:nvPr>
            <p:ph type="title"/>
          </p:nvPr>
        </p:nvSpPr>
        <p:spPr>
          <a:xfrm>
            <a:off x="1752600" y="990600"/>
            <a:ext cx="6400800" cy="2514600"/>
          </a:xfrm>
          <a:prstGeom prst="rect">
            <a:avLst/>
          </a:prstGeom>
        </p:spPr>
        <p:txBody>
          <a:bodyPr/>
          <a:lstStyle>
            <a:lvl1pPr algn="ctr"/>
          </a:lstStyle>
          <a:p>
            <a:r>
              <a:t>Title Text</a:t>
            </a:r>
          </a:p>
        </p:txBody>
      </p:sp>
      <p:sp>
        <p:nvSpPr>
          <p:cNvPr id="18" name="Body Level One…"/>
          <p:cNvSpPr txBox="1">
            <a:spLocks noGrp="1"/>
          </p:cNvSpPr>
          <p:nvPr>
            <p:ph type="body" sz="quarter" idx="1"/>
          </p:nvPr>
        </p:nvSpPr>
        <p:spPr>
          <a:xfrm>
            <a:off x="1752600" y="3886200"/>
            <a:ext cx="6400800" cy="1752600"/>
          </a:xfrm>
          <a:prstGeom prst="rect">
            <a:avLst/>
          </a:prstGeom>
        </p:spPr>
        <p:txBody>
          <a:bodyPr>
            <a:normAutofit/>
          </a:bodyPr>
          <a:lstStyle>
            <a:lvl1pPr marL="0" indent="0" algn="ctr">
              <a:buSzTx/>
              <a:buNone/>
            </a:lvl1pPr>
            <a:lvl2pPr algn="ctr">
              <a:buBlip>
                <a:blip r:embed="rId5"/>
              </a:buBlip>
            </a:lvl2pP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xfrm>
            <a:off x="8613492" y="6569176"/>
            <a:ext cx="301909" cy="288825"/>
          </a:xfrm>
          <a:prstGeom prst="rect">
            <a:avLst/>
          </a:prstGeom>
        </p:spPr>
        <p:txBody>
          <a:bodyPr/>
          <a:lstStyle>
            <a:lvl1pPr algn="r"/>
          </a:lstStyle>
          <a:p>
            <a:fld id="{86CB4B4D-7CA3-9044-876B-883B54F8677D}" type="slidenum">
              <a:rPr/>
              <a:pPr/>
              <a:t>‹#›</a:t>
            </a:fld>
            <a:endParaRPr/>
          </a:p>
        </p:txBody>
      </p:sp>
    </p:spTree>
    <p:extLst>
      <p:ext uri="{BB962C8B-B14F-4D97-AF65-F5344CB8AC3E}">
        <p14:creationId xmlns:p14="http://schemas.microsoft.com/office/powerpoint/2010/main" val="645869020"/>
      </p:ext>
    </p:extLst>
  </p:cSld>
  <p:clrMapOvr>
    <a:masterClrMapping/>
  </p:clrMapOvr>
  <p:transition spd="med"/>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tx">
  <p:cSld name="45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8301"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302"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659184060"/>
      </p:ext>
    </p:extLst>
  </p:cSld>
  <p:clrMapOvr>
    <a:masterClrMapping/>
  </p:clrMapOvr>
  <p:transition spd="med"/>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tx">
  <p:cSld name="45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316"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317"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318"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8319"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510070275"/>
      </p:ext>
    </p:extLst>
  </p:cSld>
  <p:clrMapOvr>
    <a:masterClrMapping/>
  </p:clrMapOvr>
  <p:transition spd="med"/>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x">
  <p:cSld name="45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326"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327"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328"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329"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076844733"/>
      </p:ext>
    </p:extLst>
  </p:cSld>
  <p:clrMapOvr>
    <a:masterClrMapping/>
  </p:clrMapOvr>
  <p:transition spd="med"/>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type="tx">
  <p:cSld name="53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8336"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337"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338"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429659287"/>
      </p:ext>
    </p:extLst>
  </p:cSld>
  <p:clrMapOvr>
    <a:masterClrMapping/>
  </p:clrMapOvr>
  <p:transition spd="med"/>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type="tx">
  <p:cSld name="50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345"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346"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34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116153320"/>
      </p:ext>
    </p:extLst>
  </p:cSld>
  <p:clrMapOvr>
    <a:masterClrMapping/>
  </p:clrMapOvr>
  <p:transition spd="med"/>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x">
  <p:cSld name="45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8354"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835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35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700944995"/>
      </p:ext>
    </p:extLst>
  </p:cSld>
  <p:clrMapOvr>
    <a:masterClrMapping/>
  </p:clrMapOvr>
  <p:transition spd="med"/>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type="tx">
  <p:cSld name="46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363"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364"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36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341166148"/>
      </p:ext>
    </p:extLst>
  </p:cSld>
  <p:clrMapOvr>
    <a:masterClrMapping/>
  </p:clrMapOvr>
  <p:transition spd="med"/>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tx">
  <p:cSld name="46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8372"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37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374"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837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991502769"/>
      </p:ext>
    </p:extLst>
  </p:cSld>
  <p:clrMapOvr>
    <a:masterClrMapping/>
  </p:clrMapOvr>
  <p:transition spd="med"/>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x">
  <p:cSld name="46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8382"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383"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964197677"/>
      </p:ext>
    </p:extLst>
  </p:cSld>
  <p:clrMapOvr>
    <a:masterClrMapping/>
  </p:clrMapOvr>
  <p:transition spd="med"/>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type="tx">
  <p:cSld name="49_Blank">
    <p:bg>
      <p:bgPr>
        <a:solidFill>
          <a:schemeClr val="accent3">
            <a:lumOff val="44000"/>
          </a:schemeClr>
        </a:solidFill>
        <a:effectLst/>
      </p:bgPr>
    </p:bg>
    <p:spTree>
      <p:nvGrpSpPr>
        <p:cNvPr id="1" name=""/>
        <p:cNvGrpSpPr/>
        <p:nvPr/>
      </p:nvGrpSpPr>
      <p:grpSpPr>
        <a:xfrm>
          <a:off x="0" y="0"/>
          <a:ext cx="0" cy="0"/>
          <a:chOff x="0" y="0"/>
          <a:chExt cx="0" cy="0"/>
        </a:xfrm>
      </p:grpSpPr>
      <p:sp>
        <p:nvSpPr>
          <p:cNvPr id="839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967884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6" name="Picture 2" descr="Picture 2"/>
          <p:cNvPicPr>
            <a:picLocks noChangeAspect="1"/>
          </p:cNvPicPr>
          <p:nvPr/>
        </p:nvPicPr>
        <p:blipFill>
          <a:blip r:embed="rId2" cstate="print"/>
          <a:stretch>
            <a:fillRect/>
          </a:stretch>
        </p:blipFill>
        <p:spPr>
          <a:xfrm>
            <a:off x="0" y="0"/>
            <a:ext cx="685800" cy="6858000"/>
          </a:xfrm>
          <a:prstGeom prst="rect">
            <a:avLst/>
          </a:prstGeom>
          <a:ln w="12700">
            <a:miter lim="400000"/>
          </a:ln>
        </p:spPr>
      </p:pic>
      <p:pic>
        <p:nvPicPr>
          <p:cNvPr id="27" name="Picture 7" descr="Picture 7"/>
          <p:cNvPicPr>
            <a:picLocks noChangeAspect="1"/>
          </p:cNvPicPr>
          <p:nvPr/>
        </p:nvPicPr>
        <p:blipFill>
          <a:blip r:embed="rId3" cstate="print"/>
          <a:stretch>
            <a:fillRect/>
          </a:stretch>
        </p:blipFill>
        <p:spPr>
          <a:xfrm>
            <a:off x="1066800" y="1574800"/>
            <a:ext cx="7772400" cy="130175"/>
          </a:xfrm>
          <a:prstGeom prst="rect">
            <a:avLst/>
          </a:prstGeom>
          <a:ln w="12700">
            <a:miter lim="400000"/>
          </a:ln>
        </p:spPr>
      </p:pic>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xfrm>
            <a:off x="1062037" y="1766888"/>
            <a:ext cx="7769226" cy="4113213"/>
          </a:xfrm>
          <a:prstGeom prst="rect">
            <a:avLst/>
          </a:prstGeom>
        </p:spPr>
        <p:txBody>
          <a:bodyPr>
            <a:normAutofit/>
          </a:bodyPr>
          <a:lstStyle>
            <a:lvl1pPr>
              <a:buBlip>
                <a:blip r:embed="rId4"/>
              </a:buBlip>
            </a:lvl1pPr>
            <a:lvl2pPr>
              <a:buBlip>
                <a:blip r:embed="rId5"/>
              </a:buBlip>
            </a:lvl2p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37340752"/>
      </p:ext>
    </p:extLst>
  </p:cSld>
  <p:clrMapOvr>
    <a:masterClrMapping/>
  </p:clrMapOvr>
  <p:transition spd="med"/>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type="tx">
  <p:cSld name="46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397"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398"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39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840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846944034"/>
      </p:ext>
    </p:extLst>
  </p:cSld>
  <p:clrMapOvr>
    <a:masterClrMapping/>
  </p:clrMapOvr>
  <p:transition spd="med"/>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tx">
  <p:cSld name="46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407"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40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40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41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977233109"/>
      </p:ext>
    </p:extLst>
  </p:cSld>
  <p:clrMapOvr>
    <a:masterClrMapping/>
  </p:clrMapOvr>
  <p:transition spd="med"/>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tx">
  <p:cSld name="54_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417"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418"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419"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60029081"/>
      </p:ext>
    </p:extLst>
  </p:cSld>
  <p:clrMapOvr>
    <a:masterClrMapping/>
  </p:clrMapOvr>
  <p:transition spd="med"/>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tx">
  <p:cSld name="51_Title and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426"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427" name="Body Level One…"/>
          <p:cNvSpPr txBox="1">
            <a:spLocks noGrp="1"/>
          </p:cNvSpPr>
          <p:nvPr>
            <p:ph type="body" idx="1"/>
          </p:nvPr>
        </p:nvSpPr>
        <p:spPr>
          <a:xfrm>
            <a:off x="457200" y="1600200"/>
            <a:ext cx="8229600" cy="452596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428"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306614842"/>
      </p:ext>
    </p:extLst>
  </p:cSld>
  <p:clrMapOvr>
    <a:masterClrMapping/>
  </p:clrMapOvr>
  <p:transition spd="med"/>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type="tx">
  <p:cSld name="46_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435"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8436"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437"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092970319"/>
      </p:ext>
    </p:extLst>
  </p:cSld>
  <p:clrMapOvr>
    <a:masterClrMapping/>
  </p:clrMapOvr>
  <p:transition spd="med"/>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type="tx">
  <p:cSld name="47_Two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444"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445"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446"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33608461"/>
      </p:ext>
    </p:extLst>
  </p:cSld>
  <p:clrMapOvr>
    <a:masterClrMapping/>
  </p:clrMapOvr>
  <p:transition spd="med"/>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x">
  <p:cSld name="47_Comparis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453"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45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45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8456"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16879190"/>
      </p:ext>
    </p:extLst>
  </p:cSld>
  <p:clrMapOvr>
    <a:masterClrMapping/>
  </p:clrMapOvr>
  <p:transition spd="med"/>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type="tx">
  <p:cSld name="47_Title Only">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463"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464"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061551308"/>
      </p:ext>
    </p:extLst>
  </p:cSld>
  <p:clrMapOvr>
    <a:masterClrMapping/>
  </p:clrMapOvr>
  <p:transition spd="med"/>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type="tx">
  <p:cSld name="50_Blank">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471"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907637876"/>
      </p:ext>
    </p:extLst>
  </p:cSld>
  <p:clrMapOvr>
    <a:masterClrMapping/>
  </p:clrMapOvr>
  <p:transition spd="med"/>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x">
  <p:cSld name="47_Content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478"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479"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48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8481"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8956787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314E13-5E4D-534C-9B66-202DB842B24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08C2951-E293-F54F-B2EB-16DC0BEB30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D4B0CBC-120D-5E4F-B201-471A5DDCFD29}"/>
              </a:ext>
            </a:extLst>
          </p:cNvPr>
          <p:cNvSpPr>
            <a:spLocks noGrp="1" noChangeArrowheads="1"/>
          </p:cNvSpPr>
          <p:nvPr>
            <p:ph type="sldNum" sz="quarter" idx="12"/>
          </p:nvPr>
        </p:nvSpPr>
        <p:spPr>
          <a:ln/>
        </p:spPr>
        <p:txBody>
          <a:bodyPr/>
          <a:lstStyle>
            <a:lvl1pPr>
              <a:defRPr/>
            </a:lvl1pPr>
          </a:lstStyle>
          <a:p>
            <a:fld id="{03D497E8-B0E1-B446-9B7E-A0FA4BD4E7C1}" type="slidenum">
              <a:rPr lang="en-US" altLang="en-US"/>
              <a:pPr/>
              <a:t>‹#›</a:t>
            </a:fld>
            <a:endParaRPr lang="en-US" altLang="en-US"/>
          </a:p>
        </p:txBody>
      </p:sp>
    </p:spTree>
    <p:extLst>
      <p:ext uri="{BB962C8B-B14F-4D97-AF65-F5344CB8AC3E}">
        <p14:creationId xmlns:p14="http://schemas.microsoft.com/office/powerpoint/2010/main" val="3145214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7" name="Title Text"/>
          <p:cNvSpPr txBox="1">
            <a:spLocks noGrp="1"/>
          </p:cNvSpPr>
          <p:nvPr>
            <p:ph type="title"/>
          </p:nvPr>
        </p:nvSpPr>
        <p:spPr>
          <a:xfrm>
            <a:off x="722312" y="4406900"/>
            <a:ext cx="7772401" cy="1362075"/>
          </a:xfrm>
          <a:prstGeom prst="rect">
            <a:avLst/>
          </a:prstGeom>
        </p:spPr>
        <p:txBody>
          <a:bodyPr anchor="t"/>
          <a:lstStyle>
            <a:lvl1pPr>
              <a:defRPr sz="4000" b="1" cap="all"/>
            </a:lvl1pPr>
          </a:lstStyle>
          <a:p>
            <a:r>
              <a:t>Title Text</a:t>
            </a:r>
          </a:p>
        </p:txBody>
      </p:sp>
      <p:sp>
        <p:nvSpPr>
          <p:cNvPr id="38"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58331742"/>
      </p:ext>
    </p:extLst>
  </p:cSld>
  <p:clrMapOvr>
    <a:masterClrMapping/>
  </p:clrMapOvr>
  <p:transition spd="med"/>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type="tx">
  <p:cSld name="47_Pictur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488"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489"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490"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491"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647735790"/>
      </p:ext>
    </p:extLst>
  </p:cSld>
  <p:clrMapOvr>
    <a:masterClrMapping/>
  </p:clrMapOvr>
  <p:transition spd="med"/>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tx">
  <p:cSld name="55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8498"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499"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50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637501961"/>
      </p:ext>
    </p:extLst>
  </p:cSld>
  <p:clrMapOvr>
    <a:masterClrMapping/>
  </p:clrMapOvr>
  <p:transition spd="med"/>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x">
  <p:cSld name="52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507"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508"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50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3838495"/>
      </p:ext>
    </p:extLst>
  </p:cSld>
  <p:clrMapOvr>
    <a:masterClrMapping/>
  </p:clrMapOvr>
  <p:transition spd="med"/>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type="tx">
  <p:cSld name="47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8516"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8517"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518"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002409639"/>
      </p:ext>
    </p:extLst>
  </p:cSld>
  <p:clrMapOvr>
    <a:masterClrMapping/>
  </p:clrMapOvr>
  <p:transition spd="med"/>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tx">
  <p:cSld name="48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525"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526"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52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772549183"/>
      </p:ext>
    </p:extLst>
  </p:cSld>
  <p:clrMapOvr>
    <a:masterClrMapping/>
  </p:clrMapOvr>
  <p:transition spd="med"/>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type="tx">
  <p:cSld name="48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8534"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535"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536"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853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45123286"/>
      </p:ext>
    </p:extLst>
  </p:cSld>
  <p:clrMapOvr>
    <a:masterClrMapping/>
  </p:clrMapOvr>
  <p:transition spd="med"/>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type="tx">
  <p:cSld name="48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8544"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54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02433382"/>
      </p:ext>
    </p:extLst>
  </p:cSld>
  <p:clrMapOvr>
    <a:masterClrMapping/>
  </p:clrMapOvr>
  <p:transition spd="med"/>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x">
  <p:cSld name="51_Blank">
    <p:bg>
      <p:bgPr>
        <a:solidFill>
          <a:schemeClr val="accent3">
            <a:lumOff val="44000"/>
          </a:schemeClr>
        </a:solidFill>
        <a:effectLst/>
      </p:bgPr>
    </p:bg>
    <p:spTree>
      <p:nvGrpSpPr>
        <p:cNvPr id="1" name=""/>
        <p:cNvGrpSpPr/>
        <p:nvPr/>
      </p:nvGrpSpPr>
      <p:grpSpPr>
        <a:xfrm>
          <a:off x="0" y="0"/>
          <a:ext cx="0" cy="0"/>
          <a:chOff x="0" y="0"/>
          <a:chExt cx="0" cy="0"/>
        </a:xfrm>
      </p:grpSpPr>
      <p:sp>
        <p:nvSpPr>
          <p:cNvPr id="855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456398157"/>
      </p:ext>
    </p:extLst>
  </p:cSld>
  <p:clrMapOvr>
    <a:masterClrMapping/>
  </p:clrMapOvr>
  <p:transition spd="med"/>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type="tx">
  <p:cSld name="48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559"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560"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561"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856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421085691"/>
      </p:ext>
    </p:extLst>
  </p:cSld>
  <p:clrMapOvr>
    <a:masterClrMapping/>
  </p:clrMapOvr>
  <p:transition spd="med"/>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type="tx">
  <p:cSld name="48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569"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570"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571"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57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82701395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Body Level One…"/>
          <p:cNvSpPr txBox="1">
            <a:spLocks noGrp="1"/>
          </p:cNvSpPr>
          <p:nvPr>
            <p:ph type="body" sz="half" idx="1"/>
          </p:nvPr>
        </p:nvSpPr>
        <p:spPr>
          <a:xfrm>
            <a:off x="1062037" y="1766888"/>
            <a:ext cx="3808414" cy="4113213"/>
          </a:xfrm>
          <a:prstGeom prst="rect">
            <a:avLst/>
          </a:prstGeom>
        </p:spPr>
        <p:txBody>
          <a:bodyPr>
            <a:normAutofit/>
          </a:bodyPr>
          <a:lstStyle>
            <a:lvl1pPr>
              <a:spcBef>
                <a:spcPts val="600"/>
              </a:spcBef>
              <a:buBlip>
                <a:blip r:embed="rId2"/>
              </a:buBlip>
              <a:defRPr sz="2800"/>
            </a:lvl1pPr>
            <a:lvl2pPr marL="790575" indent="-333375">
              <a:spcBef>
                <a:spcPts val="600"/>
              </a:spcBef>
              <a:buBlip>
                <a:blip r:embed="rId3"/>
              </a:buBlip>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20137427"/>
      </p:ext>
    </p:extLst>
  </p:cSld>
  <p:clrMapOvr>
    <a:masterClrMapping/>
  </p:clrMapOvr>
  <p:transition spd="med"/>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x">
  <p:cSld name="56_Title Slide">
    <p:spTree>
      <p:nvGrpSpPr>
        <p:cNvPr id="1" name=""/>
        <p:cNvGrpSpPr/>
        <p:nvPr/>
      </p:nvGrpSpPr>
      <p:grpSpPr>
        <a:xfrm>
          <a:off x="0" y="0"/>
          <a:ext cx="0" cy="0"/>
          <a:chOff x="0" y="0"/>
          <a:chExt cx="0" cy="0"/>
        </a:xfrm>
      </p:grpSpPr>
      <p:grpSp>
        <p:nvGrpSpPr>
          <p:cNvPr id="8581" name="Group 7"/>
          <p:cNvGrpSpPr/>
          <p:nvPr/>
        </p:nvGrpSpPr>
        <p:grpSpPr>
          <a:xfrm>
            <a:off x="0" y="0"/>
            <a:ext cx="6362700" cy="6858000"/>
            <a:chOff x="0" y="0"/>
            <a:chExt cx="6362700" cy="6858000"/>
          </a:xfrm>
        </p:grpSpPr>
        <p:pic>
          <p:nvPicPr>
            <p:cNvPr id="8579" name="Picture 8" descr="Picture 8"/>
            <p:cNvPicPr>
              <a:picLocks noChangeAspect="1"/>
            </p:cNvPicPr>
            <p:nvPr/>
          </p:nvPicPr>
          <p:blipFill>
            <a:blip r:embed="rId2" cstate="print"/>
            <a:stretch>
              <a:fillRect/>
            </a:stretch>
          </p:blipFill>
          <p:spPr>
            <a:xfrm>
              <a:off x="0" y="0"/>
              <a:ext cx="685800" cy="6858000"/>
            </a:xfrm>
            <a:prstGeom prst="rect">
              <a:avLst/>
            </a:prstGeom>
            <a:ln w="12700" cap="flat">
              <a:noFill/>
              <a:miter lim="400000"/>
            </a:ln>
            <a:effectLst/>
          </p:spPr>
        </p:pic>
        <p:pic>
          <p:nvPicPr>
            <p:cNvPr id="8580" name="Picture 9" descr="Picture 9"/>
            <p:cNvPicPr>
              <a:picLocks noChangeAspect="1"/>
            </p:cNvPicPr>
            <p:nvPr/>
          </p:nvPicPr>
          <p:blipFill>
            <a:blip r:embed="rId3" cstate="print"/>
            <a:stretch>
              <a:fillRect/>
            </a:stretch>
          </p:blipFill>
          <p:spPr>
            <a:xfrm>
              <a:off x="3505200" y="5715000"/>
              <a:ext cx="2857500" cy="95250"/>
            </a:xfrm>
            <a:prstGeom prst="rect">
              <a:avLst/>
            </a:prstGeom>
            <a:ln w="12700" cap="flat">
              <a:noFill/>
              <a:miter lim="400000"/>
            </a:ln>
            <a:effectLst/>
          </p:spPr>
        </p:pic>
      </p:grpSp>
      <p:pic>
        <p:nvPicPr>
          <p:cNvPr id="8582" name="Picture 10" descr="Picture 10"/>
          <p:cNvPicPr>
            <a:picLocks noChangeAspect="1"/>
          </p:cNvPicPr>
          <p:nvPr/>
        </p:nvPicPr>
        <p:blipFill>
          <a:blip r:embed="rId4" cstate="print"/>
          <a:stretch>
            <a:fillRect/>
          </a:stretch>
        </p:blipFill>
        <p:spPr>
          <a:xfrm>
            <a:off x="1981200" y="3657600"/>
            <a:ext cx="5715000" cy="95250"/>
          </a:xfrm>
          <a:prstGeom prst="rect">
            <a:avLst/>
          </a:prstGeom>
          <a:ln w="12700">
            <a:miter lim="400000"/>
          </a:ln>
        </p:spPr>
      </p:pic>
      <p:sp>
        <p:nvSpPr>
          <p:cNvPr id="8583" name="Title Text"/>
          <p:cNvSpPr txBox="1">
            <a:spLocks noGrp="1"/>
          </p:cNvSpPr>
          <p:nvPr>
            <p:ph type="title"/>
          </p:nvPr>
        </p:nvSpPr>
        <p:spPr>
          <a:xfrm>
            <a:off x="1752600" y="990600"/>
            <a:ext cx="6400800" cy="2514600"/>
          </a:xfrm>
          <a:prstGeom prst="rect">
            <a:avLst/>
          </a:prstGeom>
        </p:spPr>
        <p:txBody>
          <a:bodyPr/>
          <a:lstStyle>
            <a:lvl1pPr algn="ctr"/>
          </a:lstStyle>
          <a:p>
            <a:r>
              <a:t>Title Text</a:t>
            </a:r>
          </a:p>
        </p:txBody>
      </p:sp>
      <p:sp>
        <p:nvSpPr>
          <p:cNvPr id="8584" name="Body Level One…"/>
          <p:cNvSpPr txBox="1">
            <a:spLocks noGrp="1"/>
          </p:cNvSpPr>
          <p:nvPr>
            <p:ph type="body" sz="quarter" idx="1"/>
          </p:nvPr>
        </p:nvSpPr>
        <p:spPr>
          <a:xfrm>
            <a:off x="1752600" y="3886200"/>
            <a:ext cx="6400800" cy="1752600"/>
          </a:xfrm>
          <a:prstGeom prst="rect">
            <a:avLst/>
          </a:prstGeom>
        </p:spPr>
        <p:txBody>
          <a:bodyPr>
            <a:normAutofit/>
          </a:bodyPr>
          <a:lstStyle>
            <a:lvl1pPr marL="0" indent="0" algn="ctr">
              <a:buSzTx/>
              <a:buNone/>
            </a:lvl1pPr>
            <a:lvl2pPr algn="ctr">
              <a:buBlip>
                <a:blip r:embed="rId5"/>
              </a:buBlip>
            </a:lvl2pP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85" name="Slide Number"/>
          <p:cNvSpPr txBox="1">
            <a:spLocks noGrp="1"/>
          </p:cNvSpPr>
          <p:nvPr>
            <p:ph type="sldNum" sz="quarter" idx="2"/>
          </p:nvPr>
        </p:nvSpPr>
        <p:spPr>
          <a:xfrm>
            <a:off x="8613492" y="6569176"/>
            <a:ext cx="301909" cy="288825"/>
          </a:xfrm>
          <a:prstGeom prst="rect">
            <a:avLst/>
          </a:prstGeom>
        </p:spPr>
        <p:txBody>
          <a:bodyPr/>
          <a:lstStyle>
            <a:lvl1pPr algn="r">
              <a:defRPr b="1"/>
            </a:lvl1pPr>
          </a:lstStyle>
          <a:p>
            <a:fld id="{86CB4B4D-7CA3-9044-876B-883B54F8677D}" type="slidenum">
              <a:rPr/>
              <a:pPr/>
              <a:t>‹#›</a:t>
            </a:fld>
            <a:endParaRPr/>
          </a:p>
        </p:txBody>
      </p:sp>
    </p:spTree>
    <p:extLst>
      <p:ext uri="{BB962C8B-B14F-4D97-AF65-F5344CB8AC3E}">
        <p14:creationId xmlns:p14="http://schemas.microsoft.com/office/powerpoint/2010/main" val="4108673317"/>
      </p:ext>
    </p:extLst>
  </p:cSld>
  <p:clrMapOvr>
    <a:masterClrMapping/>
  </p:clrMapOvr>
  <p:transition spd="med"/>
</p:sldLayout>
</file>

<file path=ppt/slideLayouts/slideLayout511.xml><?xml version="1.0" encoding="utf-8"?>
<p:sldLayout xmlns:a="http://schemas.openxmlformats.org/drawingml/2006/main" xmlns:r="http://schemas.openxmlformats.org/officeDocument/2006/relationships" xmlns:p="http://schemas.openxmlformats.org/presentationml/2006/main" type="tx">
  <p:cSld name="53_Title and Content">
    <p:spTree>
      <p:nvGrpSpPr>
        <p:cNvPr id="1" name=""/>
        <p:cNvGrpSpPr/>
        <p:nvPr/>
      </p:nvGrpSpPr>
      <p:grpSpPr>
        <a:xfrm>
          <a:off x="0" y="0"/>
          <a:ext cx="0" cy="0"/>
          <a:chOff x="0" y="0"/>
          <a:chExt cx="0" cy="0"/>
        </a:xfrm>
      </p:grpSpPr>
      <p:sp>
        <p:nvSpPr>
          <p:cNvPr id="8592" name="Title Text"/>
          <p:cNvSpPr txBox="1">
            <a:spLocks noGrp="1"/>
          </p:cNvSpPr>
          <p:nvPr>
            <p:ph type="title"/>
          </p:nvPr>
        </p:nvSpPr>
        <p:spPr>
          <a:prstGeom prst="rect">
            <a:avLst/>
          </a:prstGeom>
        </p:spPr>
        <p:txBody>
          <a:bodyPr/>
          <a:lstStyle/>
          <a:p>
            <a:r>
              <a:t>Title Text</a:t>
            </a:r>
          </a:p>
        </p:txBody>
      </p:sp>
      <p:sp>
        <p:nvSpPr>
          <p:cNvPr id="8593" name="Body Level One…"/>
          <p:cNvSpPr txBox="1">
            <a:spLocks noGrp="1"/>
          </p:cNvSpPr>
          <p:nvPr>
            <p:ph type="body" idx="1"/>
          </p:nvPr>
        </p:nvSpPr>
        <p:spPr>
          <a:xfrm>
            <a:off x="1062037" y="1766888"/>
            <a:ext cx="7769226" cy="41132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8594"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564842386"/>
      </p:ext>
    </p:extLst>
  </p:cSld>
  <p:clrMapOvr>
    <a:masterClrMapping/>
  </p:clrMapOvr>
  <p:transition spd="med"/>
</p:sldLayout>
</file>

<file path=ppt/slideLayouts/slideLayout512.xml><?xml version="1.0" encoding="utf-8"?>
<p:sldLayout xmlns:a="http://schemas.openxmlformats.org/drawingml/2006/main" xmlns:r="http://schemas.openxmlformats.org/officeDocument/2006/relationships" xmlns:p="http://schemas.openxmlformats.org/presentationml/2006/main" type="tx">
  <p:cSld name="48_Section Header">
    <p:spTree>
      <p:nvGrpSpPr>
        <p:cNvPr id="1" name=""/>
        <p:cNvGrpSpPr/>
        <p:nvPr/>
      </p:nvGrpSpPr>
      <p:grpSpPr>
        <a:xfrm>
          <a:off x="0" y="0"/>
          <a:ext cx="0" cy="0"/>
          <a:chOff x="0" y="0"/>
          <a:chExt cx="0" cy="0"/>
        </a:xfrm>
      </p:grpSpPr>
      <p:sp>
        <p:nvSpPr>
          <p:cNvPr id="8601" name="Title Text"/>
          <p:cNvSpPr txBox="1">
            <a:spLocks noGrp="1"/>
          </p:cNvSpPr>
          <p:nvPr>
            <p:ph type="title"/>
          </p:nvPr>
        </p:nvSpPr>
        <p:spPr>
          <a:xfrm>
            <a:off x="722312" y="4406900"/>
            <a:ext cx="7772401" cy="1362075"/>
          </a:xfrm>
          <a:prstGeom prst="rect">
            <a:avLst/>
          </a:prstGeom>
        </p:spPr>
        <p:txBody>
          <a:bodyPr anchor="t"/>
          <a:lstStyle>
            <a:lvl1pPr>
              <a:defRPr sz="4000" b="1" cap="all"/>
            </a:lvl1pPr>
          </a:lstStyle>
          <a:p>
            <a:r>
              <a:t>Title Text</a:t>
            </a:r>
          </a:p>
        </p:txBody>
      </p:sp>
      <p:sp>
        <p:nvSpPr>
          <p:cNvPr id="860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8603"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2333426197"/>
      </p:ext>
    </p:extLst>
  </p:cSld>
  <p:clrMapOvr>
    <a:masterClrMapping/>
  </p:clrMapOvr>
  <p:transition spd="med"/>
</p:sldLayout>
</file>

<file path=ppt/slideLayouts/slideLayout513.xml><?xml version="1.0" encoding="utf-8"?>
<p:sldLayout xmlns:a="http://schemas.openxmlformats.org/drawingml/2006/main" xmlns:r="http://schemas.openxmlformats.org/officeDocument/2006/relationships" xmlns:p="http://schemas.openxmlformats.org/presentationml/2006/main" type="tx">
  <p:cSld name="49_Two Content">
    <p:spTree>
      <p:nvGrpSpPr>
        <p:cNvPr id="1" name=""/>
        <p:cNvGrpSpPr/>
        <p:nvPr/>
      </p:nvGrpSpPr>
      <p:grpSpPr>
        <a:xfrm>
          <a:off x="0" y="0"/>
          <a:ext cx="0" cy="0"/>
          <a:chOff x="0" y="0"/>
          <a:chExt cx="0" cy="0"/>
        </a:xfrm>
      </p:grpSpPr>
      <p:sp>
        <p:nvSpPr>
          <p:cNvPr id="8610" name="Title Text"/>
          <p:cNvSpPr txBox="1">
            <a:spLocks noGrp="1"/>
          </p:cNvSpPr>
          <p:nvPr>
            <p:ph type="title"/>
          </p:nvPr>
        </p:nvSpPr>
        <p:spPr>
          <a:prstGeom prst="rect">
            <a:avLst/>
          </a:prstGeom>
        </p:spPr>
        <p:txBody>
          <a:bodyPr/>
          <a:lstStyle/>
          <a:p>
            <a:r>
              <a:t>Title Text</a:t>
            </a:r>
          </a:p>
        </p:txBody>
      </p:sp>
      <p:sp>
        <p:nvSpPr>
          <p:cNvPr id="8611" name="Body Level One…"/>
          <p:cNvSpPr txBox="1">
            <a:spLocks noGrp="1"/>
          </p:cNvSpPr>
          <p:nvPr>
            <p:ph type="body" sz="half" idx="1"/>
          </p:nvPr>
        </p:nvSpPr>
        <p:spPr>
          <a:xfrm>
            <a:off x="1062037" y="1766888"/>
            <a:ext cx="3808414" cy="4113213"/>
          </a:xfrm>
          <a:prstGeom prst="rect">
            <a:avLst/>
          </a:prstGeom>
        </p:spPr>
        <p:txBody>
          <a:bodyPr>
            <a:normAutofit/>
          </a:bodyPr>
          <a:lstStyle>
            <a:lvl1pPr>
              <a:spcBef>
                <a:spcPts val="600"/>
              </a:spcBef>
              <a:buBlip>
                <a:blip r:embed="rId2"/>
              </a:buBlip>
              <a:defRPr sz="2800"/>
            </a:lvl1pPr>
            <a:lvl2pPr marL="790575" indent="-333375">
              <a:spcBef>
                <a:spcPts val="600"/>
              </a:spcBef>
              <a:buBlip>
                <a:blip r:embed="rId3"/>
              </a:buBlip>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8612"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3342709221"/>
      </p:ext>
    </p:extLst>
  </p:cSld>
  <p:clrMapOvr>
    <a:masterClrMapping/>
  </p:clrMapOvr>
  <p:transition spd="med"/>
</p:sldLayout>
</file>

<file path=ppt/slideLayouts/slideLayout514.xml><?xml version="1.0" encoding="utf-8"?>
<p:sldLayout xmlns:a="http://schemas.openxmlformats.org/drawingml/2006/main" xmlns:r="http://schemas.openxmlformats.org/officeDocument/2006/relationships" xmlns:p="http://schemas.openxmlformats.org/presentationml/2006/main" type="tx">
  <p:cSld name="49_Comparison">
    <p:spTree>
      <p:nvGrpSpPr>
        <p:cNvPr id="1" name=""/>
        <p:cNvGrpSpPr/>
        <p:nvPr/>
      </p:nvGrpSpPr>
      <p:grpSpPr>
        <a:xfrm>
          <a:off x="0" y="0"/>
          <a:ext cx="0" cy="0"/>
          <a:chOff x="0" y="0"/>
          <a:chExt cx="0" cy="0"/>
        </a:xfrm>
      </p:grpSpPr>
      <p:sp>
        <p:nvSpPr>
          <p:cNvPr id="8619"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8620"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621"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8622"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380579373"/>
      </p:ext>
    </p:extLst>
  </p:cSld>
  <p:clrMapOvr>
    <a:masterClrMapping/>
  </p:clrMapOvr>
  <p:transition spd="med"/>
</p:sldLayout>
</file>

<file path=ppt/slideLayouts/slideLayout515.xml><?xml version="1.0" encoding="utf-8"?>
<p:sldLayout xmlns:a="http://schemas.openxmlformats.org/drawingml/2006/main" xmlns:r="http://schemas.openxmlformats.org/officeDocument/2006/relationships" xmlns:p="http://schemas.openxmlformats.org/presentationml/2006/main" type="tx">
  <p:cSld name="49_Title Only">
    <p:spTree>
      <p:nvGrpSpPr>
        <p:cNvPr id="1" name=""/>
        <p:cNvGrpSpPr/>
        <p:nvPr/>
      </p:nvGrpSpPr>
      <p:grpSpPr>
        <a:xfrm>
          <a:off x="0" y="0"/>
          <a:ext cx="0" cy="0"/>
          <a:chOff x="0" y="0"/>
          <a:chExt cx="0" cy="0"/>
        </a:xfrm>
      </p:grpSpPr>
      <p:sp>
        <p:nvSpPr>
          <p:cNvPr id="8629" name="Title Text"/>
          <p:cNvSpPr txBox="1">
            <a:spLocks noGrp="1"/>
          </p:cNvSpPr>
          <p:nvPr>
            <p:ph type="title"/>
          </p:nvPr>
        </p:nvSpPr>
        <p:spPr>
          <a:prstGeom prst="rect">
            <a:avLst/>
          </a:prstGeom>
        </p:spPr>
        <p:txBody>
          <a:bodyPr/>
          <a:lstStyle/>
          <a:p>
            <a:r>
              <a:t>Title Text</a:t>
            </a:r>
          </a:p>
        </p:txBody>
      </p:sp>
      <p:sp>
        <p:nvSpPr>
          <p:cNvPr id="8630"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1144615942"/>
      </p:ext>
    </p:extLst>
  </p:cSld>
  <p:clrMapOvr>
    <a:masterClrMapping/>
  </p:clrMapOvr>
  <p:transition spd="med"/>
</p:sldLayout>
</file>

<file path=ppt/slideLayouts/slideLayout516.xml><?xml version="1.0" encoding="utf-8"?>
<p:sldLayout xmlns:a="http://schemas.openxmlformats.org/drawingml/2006/main" xmlns:r="http://schemas.openxmlformats.org/officeDocument/2006/relationships" xmlns:p="http://schemas.openxmlformats.org/presentationml/2006/main" type="tx">
  <p:cSld name="52_Blank">
    <p:spTree>
      <p:nvGrpSpPr>
        <p:cNvPr id="1" name=""/>
        <p:cNvGrpSpPr/>
        <p:nvPr/>
      </p:nvGrpSpPr>
      <p:grpSpPr>
        <a:xfrm>
          <a:off x="0" y="0"/>
          <a:ext cx="0" cy="0"/>
          <a:chOff x="0" y="0"/>
          <a:chExt cx="0" cy="0"/>
        </a:xfrm>
      </p:grpSpPr>
      <p:sp>
        <p:nvSpPr>
          <p:cNvPr id="8637"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2017548746"/>
      </p:ext>
    </p:extLst>
  </p:cSld>
  <p:clrMapOvr>
    <a:masterClrMapping/>
  </p:clrMapOvr>
  <p:transition spd="med"/>
</p:sldLayout>
</file>

<file path=ppt/slideLayouts/slideLayout517.xml><?xml version="1.0" encoding="utf-8"?>
<p:sldLayout xmlns:a="http://schemas.openxmlformats.org/drawingml/2006/main" xmlns:r="http://schemas.openxmlformats.org/officeDocument/2006/relationships" xmlns:p="http://schemas.openxmlformats.org/presentationml/2006/main" type="tx">
  <p:cSld name="49_Content with Caption">
    <p:spTree>
      <p:nvGrpSpPr>
        <p:cNvPr id="1" name=""/>
        <p:cNvGrpSpPr/>
        <p:nvPr/>
      </p:nvGrpSpPr>
      <p:grpSpPr>
        <a:xfrm>
          <a:off x="0" y="0"/>
          <a:ext cx="0" cy="0"/>
          <a:chOff x="0" y="0"/>
          <a:chExt cx="0" cy="0"/>
        </a:xfrm>
      </p:grpSpPr>
      <p:sp>
        <p:nvSpPr>
          <p:cNvPr id="8644" name="Title Text"/>
          <p:cNvSpPr txBox="1">
            <a:spLocks noGrp="1"/>
          </p:cNvSpPr>
          <p:nvPr>
            <p:ph type="title"/>
          </p:nvPr>
        </p:nvSpPr>
        <p:spPr>
          <a:xfrm>
            <a:off x="457200" y="273050"/>
            <a:ext cx="3008314" cy="1162050"/>
          </a:xfrm>
          <a:prstGeom prst="rect">
            <a:avLst/>
          </a:prstGeom>
        </p:spPr>
        <p:txBody>
          <a:bodyPr/>
          <a:lstStyle>
            <a:lvl1pPr>
              <a:defRPr sz="2000" b="1"/>
            </a:lvl1pPr>
          </a:lstStyle>
          <a:p>
            <a:r>
              <a:t>Title Text</a:t>
            </a:r>
          </a:p>
        </p:txBody>
      </p:sp>
      <p:sp>
        <p:nvSpPr>
          <p:cNvPr id="8645"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864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8647"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3612691470"/>
      </p:ext>
    </p:extLst>
  </p:cSld>
  <p:clrMapOvr>
    <a:masterClrMapping/>
  </p:clrMapOvr>
  <p:transition spd="med"/>
</p:sldLayout>
</file>

<file path=ppt/slideLayouts/slideLayout518.xml><?xml version="1.0" encoding="utf-8"?>
<p:sldLayout xmlns:a="http://schemas.openxmlformats.org/drawingml/2006/main" xmlns:r="http://schemas.openxmlformats.org/officeDocument/2006/relationships" xmlns:p="http://schemas.openxmlformats.org/presentationml/2006/main" type="tx">
  <p:cSld name="49_Picture with Caption">
    <p:spTree>
      <p:nvGrpSpPr>
        <p:cNvPr id="1" name=""/>
        <p:cNvGrpSpPr/>
        <p:nvPr/>
      </p:nvGrpSpPr>
      <p:grpSpPr>
        <a:xfrm>
          <a:off x="0" y="0"/>
          <a:ext cx="0" cy="0"/>
          <a:chOff x="0" y="0"/>
          <a:chExt cx="0" cy="0"/>
        </a:xfrm>
      </p:grpSpPr>
      <p:sp>
        <p:nvSpPr>
          <p:cNvPr id="8654" name="Title Text"/>
          <p:cNvSpPr txBox="1">
            <a:spLocks noGrp="1"/>
          </p:cNvSpPr>
          <p:nvPr>
            <p:ph type="title"/>
          </p:nvPr>
        </p:nvSpPr>
        <p:spPr>
          <a:xfrm>
            <a:off x="1792288" y="4800600"/>
            <a:ext cx="5486401" cy="566738"/>
          </a:xfrm>
          <a:prstGeom prst="rect">
            <a:avLst/>
          </a:prstGeom>
        </p:spPr>
        <p:txBody>
          <a:bodyPr/>
          <a:lstStyle>
            <a:lvl1pPr>
              <a:defRPr sz="2000" b="1"/>
            </a:lvl1pPr>
          </a:lstStyle>
          <a:p>
            <a:r>
              <a:t>Title Text</a:t>
            </a:r>
          </a:p>
        </p:txBody>
      </p:sp>
      <p:sp>
        <p:nvSpPr>
          <p:cNvPr id="8655"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656"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657" name="Slide Number"/>
          <p:cNvSpPr txBox="1">
            <a:spLocks noGrp="1"/>
          </p:cNvSpPr>
          <p:nvPr>
            <p:ph type="sldNum" sz="quarter" idx="2"/>
          </p:nvPr>
        </p:nvSpPr>
        <p:spPr>
          <a:prstGeom prst="rect">
            <a:avLst/>
          </a:prstGeom>
        </p:spPr>
        <p:txBody>
          <a:bodyPr/>
          <a:lstStyle>
            <a:lvl1pPr>
              <a:defRPr b="1"/>
            </a:lvl1pPr>
          </a:lstStyle>
          <a:p>
            <a:fld id="{86CB4B4D-7CA3-9044-876B-883B54F8677D}" type="slidenum">
              <a:rPr/>
              <a:pPr/>
              <a:t>‹#›</a:t>
            </a:fld>
            <a:endParaRPr/>
          </a:p>
        </p:txBody>
      </p:sp>
    </p:spTree>
    <p:extLst>
      <p:ext uri="{BB962C8B-B14F-4D97-AF65-F5344CB8AC3E}">
        <p14:creationId xmlns:p14="http://schemas.microsoft.com/office/powerpoint/2010/main" val="4034589425"/>
      </p:ext>
    </p:extLst>
  </p:cSld>
  <p:clrMapOvr>
    <a:masterClrMapping/>
  </p:clrMapOvr>
  <p:transition spd="med"/>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tx">
  <p:cSld name="57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8664"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66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66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94752748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6"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7"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95531542"/>
      </p:ext>
    </p:extLst>
  </p:cSld>
  <p:clrMapOvr>
    <a:masterClrMapping/>
  </p:clrMapOvr>
  <p:transition spd="med"/>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type="tx">
  <p:cSld name="54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673"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674"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67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952912319"/>
      </p:ext>
    </p:extLst>
  </p:cSld>
  <p:clrMapOvr>
    <a:masterClrMapping/>
  </p:clrMapOvr>
  <p:transition spd="med"/>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tx">
  <p:cSld name="49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8682"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868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68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837948726"/>
      </p:ext>
    </p:extLst>
  </p:cSld>
  <p:clrMapOvr>
    <a:masterClrMapping/>
  </p:clrMapOvr>
  <p:transition spd="med"/>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type="tx">
  <p:cSld name="50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691"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692"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693"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261809124"/>
      </p:ext>
    </p:extLst>
  </p:cSld>
  <p:clrMapOvr>
    <a:masterClrMapping/>
  </p:clrMapOvr>
  <p:transition spd="med"/>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type="tx">
  <p:cSld name="50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8700"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70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70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8703"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30455893"/>
      </p:ext>
    </p:extLst>
  </p:cSld>
  <p:clrMapOvr>
    <a:masterClrMapping/>
  </p:clrMapOvr>
  <p:transition spd="med"/>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type="tx">
  <p:cSld name="50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8710"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71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46605797"/>
      </p:ext>
    </p:extLst>
  </p:cSld>
  <p:clrMapOvr>
    <a:masterClrMapping/>
  </p:clrMapOvr>
  <p:transition spd="med"/>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type="tx">
  <p:cSld name="53_Blank">
    <p:bg>
      <p:bgPr>
        <a:solidFill>
          <a:schemeClr val="accent3">
            <a:lumOff val="44000"/>
          </a:schemeClr>
        </a:solidFill>
        <a:effectLst/>
      </p:bgPr>
    </p:bg>
    <p:spTree>
      <p:nvGrpSpPr>
        <p:cNvPr id="1" name=""/>
        <p:cNvGrpSpPr/>
        <p:nvPr/>
      </p:nvGrpSpPr>
      <p:grpSpPr>
        <a:xfrm>
          <a:off x="0" y="0"/>
          <a:ext cx="0" cy="0"/>
          <a:chOff x="0" y="0"/>
          <a:chExt cx="0" cy="0"/>
        </a:xfrm>
      </p:grpSpPr>
      <p:sp>
        <p:nvSpPr>
          <p:cNvPr id="8718"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28772955"/>
      </p:ext>
    </p:extLst>
  </p:cSld>
  <p:clrMapOvr>
    <a:masterClrMapping/>
  </p:clrMapOvr>
  <p:transition spd="med"/>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tx">
  <p:cSld name="50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725"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726"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72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8728"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037381226"/>
      </p:ext>
    </p:extLst>
  </p:cSld>
  <p:clrMapOvr>
    <a:masterClrMapping/>
  </p:clrMapOvr>
  <p:transition spd="med"/>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type="tx">
  <p:cSld name="50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735"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736"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737"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738"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37365894"/>
      </p:ext>
    </p:extLst>
  </p:cSld>
  <p:clrMapOvr>
    <a:masterClrMapping/>
  </p:clrMapOvr>
  <p:transition spd="med"/>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type="tx">
  <p:cSld name="58_Title Slide">
    <p:bg>
      <p:bgPr>
        <a:solidFill>
          <a:srgbClr val="000000"/>
        </a:solidFill>
        <a:effectLst/>
      </p:bgPr>
    </p:bg>
    <p:spTree>
      <p:nvGrpSpPr>
        <p:cNvPr id="1" name=""/>
        <p:cNvGrpSpPr/>
        <p:nvPr/>
      </p:nvGrpSpPr>
      <p:grpSpPr>
        <a:xfrm>
          <a:off x="0" y="0"/>
          <a:ext cx="0" cy="0"/>
          <a:chOff x="0" y="0"/>
          <a:chExt cx="0" cy="0"/>
        </a:xfrm>
      </p:grpSpPr>
      <p:sp>
        <p:nvSpPr>
          <p:cNvPr id="8745"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746"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747"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739909533"/>
      </p:ext>
    </p:extLst>
  </p:cSld>
  <p:clrMapOvr>
    <a:masterClrMapping/>
  </p:clrMapOvr>
  <p:transition spd="med"/>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tx">
  <p:cSld name="55_Title and Content">
    <p:bg>
      <p:bgPr>
        <a:solidFill>
          <a:srgbClr val="000000"/>
        </a:solidFill>
        <a:effectLst/>
      </p:bgPr>
    </p:bg>
    <p:spTree>
      <p:nvGrpSpPr>
        <p:cNvPr id="1" name=""/>
        <p:cNvGrpSpPr/>
        <p:nvPr/>
      </p:nvGrpSpPr>
      <p:grpSpPr>
        <a:xfrm>
          <a:off x="0" y="0"/>
          <a:ext cx="0" cy="0"/>
          <a:chOff x="0" y="0"/>
          <a:chExt cx="0" cy="0"/>
        </a:xfrm>
      </p:grpSpPr>
      <p:sp>
        <p:nvSpPr>
          <p:cNvPr id="8754"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755" name="Body Level One…"/>
          <p:cNvSpPr txBox="1">
            <a:spLocks noGrp="1"/>
          </p:cNvSpPr>
          <p:nvPr>
            <p:ph type="body" idx="1"/>
          </p:nvPr>
        </p:nvSpPr>
        <p:spPr>
          <a:xfrm>
            <a:off x="457200" y="1600200"/>
            <a:ext cx="8229600" cy="452596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756"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90939988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38293979"/>
      </p:ext>
    </p:extLst>
  </p:cSld>
  <p:clrMapOvr>
    <a:masterClrMapping/>
  </p:clrMapOvr>
  <p:transition spd="med"/>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type="tx">
  <p:cSld name="50_Section Header">
    <p:bg>
      <p:bgPr>
        <a:solidFill>
          <a:srgbClr val="000000"/>
        </a:solidFill>
        <a:effectLst/>
      </p:bgPr>
    </p:bg>
    <p:spTree>
      <p:nvGrpSpPr>
        <p:cNvPr id="1" name=""/>
        <p:cNvGrpSpPr/>
        <p:nvPr/>
      </p:nvGrpSpPr>
      <p:grpSpPr>
        <a:xfrm>
          <a:off x="0" y="0"/>
          <a:ext cx="0" cy="0"/>
          <a:chOff x="0" y="0"/>
          <a:chExt cx="0" cy="0"/>
        </a:xfrm>
      </p:grpSpPr>
      <p:sp>
        <p:nvSpPr>
          <p:cNvPr id="8763"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8764"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765"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442550436"/>
      </p:ext>
    </p:extLst>
  </p:cSld>
  <p:clrMapOvr>
    <a:masterClrMapping/>
  </p:clrMapOvr>
  <p:transition spd="med"/>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type="tx">
  <p:cSld name="51_Two Content">
    <p:bg>
      <p:bgPr>
        <a:solidFill>
          <a:srgbClr val="000000"/>
        </a:solidFill>
        <a:effectLst/>
      </p:bgPr>
    </p:bg>
    <p:spTree>
      <p:nvGrpSpPr>
        <p:cNvPr id="1" name=""/>
        <p:cNvGrpSpPr/>
        <p:nvPr/>
      </p:nvGrpSpPr>
      <p:grpSpPr>
        <a:xfrm>
          <a:off x="0" y="0"/>
          <a:ext cx="0" cy="0"/>
          <a:chOff x="0" y="0"/>
          <a:chExt cx="0" cy="0"/>
        </a:xfrm>
      </p:grpSpPr>
      <p:sp>
        <p:nvSpPr>
          <p:cNvPr id="8772"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773"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774"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063883388"/>
      </p:ext>
    </p:extLst>
  </p:cSld>
  <p:clrMapOvr>
    <a:masterClrMapping/>
  </p:clrMapOvr>
  <p:transition spd="med"/>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type="tx">
  <p:cSld name="51_Comparison">
    <p:bg>
      <p:bgPr>
        <a:solidFill>
          <a:srgbClr val="000000"/>
        </a:solidFill>
        <a:effectLst/>
      </p:bgPr>
    </p:bg>
    <p:spTree>
      <p:nvGrpSpPr>
        <p:cNvPr id="1" name=""/>
        <p:cNvGrpSpPr/>
        <p:nvPr/>
      </p:nvGrpSpPr>
      <p:grpSpPr>
        <a:xfrm>
          <a:off x="0" y="0"/>
          <a:ext cx="0" cy="0"/>
          <a:chOff x="0" y="0"/>
          <a:chExt cx="0" cy="0"/>
        </a:xfrm>
      </p:grpSpPr>
      <p:sp>
        <p:nvSpPr>
          <p:cNvPr id="8781"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782"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783"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8784"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178763015"/>
      </p:ext>
    </p:extLst>
  </p:cSld>
  <p:clrMapOvr>
    <a:masterClrMapping/>
  </p:clrMapOvr>
  <p:transition spd="med"/>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type="tx">
  <p:cSld name="51_Title Only">
    <p:bg>
      <p:bgPr>
        <a:solidFill>
          <a:srgbClr val="000000"/>
        </a:solidFill>
        <a:effectLst/>
      </p:bgPr>
    </p:bg>
    <p:spTree>
      <p:nvGrpSpPr>
        <p:cNvPr id="1" name=""/>
        <p:cNvGrpSpPr/>
        <p:nvPr/>
      </p:nvGrpSpPr>
      <p:grpSpPr>
        <a:xfrm>
          <a:off x="0" y="0"/>
          <a:ext cx="0" cy="0"/>
          <a:chOff x="0" y="0"/>
          <a:chExt cx="0" cy="0"/>
        </a:xfrm>
      </p:grpSpPr>
      <p:sp>
        <p:nvSpPr>
          <p:cNvPr id="8791"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792"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023992945"/>
      </p:ext>
    </p:extLst>
  </p:cSld>
  <p:clrMapOvr>
    <a:masterClrMapping/>
  </p:clrMapOvr>
  <p:transition spd="med"/>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type="tx">
  <p:cSld name="54_Blank">
    <p:bg>
      <p:bgPr>
        <a:solidFill>
          <a:srgbClr val="000000"/>
        </a:solidFill>
        <a:effectLst/>
      </p:bgPr>
    </p:bg>
    <p:spTree>
      <p:nvGrpSpPr>
        <p:cNvPr id="1" name=""/>
        <p:cNvGrpSpPr/>
        <p:nvPr/>
      </p:nvGrpSpPr>
      <p:grpSpPr>
        <a:xfrm>
          <a:off x="0" y="0"/>
          <a:ext cx="0" cy="0"/>
          <a:chOff x="0" y="0"/>
          <a:chExt cx="0" cy="0"/>
        </a:xfrm>
      </p:grpSpPr>
      <p:sp>
        <p:nvSpPr>
          <p:cNvPr id="8799"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20453814"/>
      </p:ext>
    </p:extLst>
  </p:cSld>
  <p:clrMapOvr>
    <a:masterClrMapping/>
  </p:clrMapOvr>
  <p:transition spd="med"/>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type="tx">
  <p:cSld name="51_Content with Caption">
    <p:bg>
      <p:bgPr>
        <a:solidFill>
          <a:srgbClr val="000000"/>
        </a:solidFill>
        <a:effectLst/>
      </p:bgPr>
    </p:bg>
    <p:spTree>
      <p:nvGrpSpPr>
        <p:cNvPr id="1" name=""/>
        <p:cNvGrpSpPr/>
        <p:nvPr/>
      </p:nvGrpSpPr>
      <p:grpSpPr>
        <a:xfrm>
          <a:off x="0" y="0"/>
          <a:ext cx="0" cy="0"/>
          <a:chOff x="0" y="0"/>
          <a:chExt cx="0" cy="0"/>
        </a:xfrm>
      </p:grpSpPr>
      <p:sp>
        <p:nvSpPr>
          <p:cNvPr id="8806"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807"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808"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8809"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074146817"/>
      </p:ext>
    </p:extLst>
  </p:cSld>
  <p:clrMapOvr>
    <a:masterClrMapping/>
  </p:clrMapOvr>
  <p:transition spd="med"/>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type="tx">
  <p:cSld name="51_Picture with Caption">
    <p:bg>
      <p:bgPr>
        <a:solidFill>
          <a:srgbClr val="000000"/>
        </a:solidFill>
        <a:effectLst/>
      </p:bgPr>
    </p:bg>
    <p:spTree>
      <p:nvGrpSpPr>
        <p:cNvPr id="1" name=""/>
        <p:cNvGrpSpPr/>
        <p:nvPr/>
      </p:nvGrpSpPr>
      <p:grpSpPr>
        <a:xfrm>
          <a:off x="0" y="0"/>
          <a:ext cx="0" cy="0"/>
          <a:chOff x="0" y="0"/>
          <a:chExt cx="0" cy="0"/>
        </a:xfrm>
      </p:grpSpPr>
      <p:sp>
        <p:nvSpPr>
          <p:cNvPr id="8816"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817"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818"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819"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739981274"/>
      </p:ext>
    </p:extLst>
  </p:cSld>
  <p:clrMapOvr>
    <a:masterClrMapping/>
  </p:clrMapOvr>
  <p:transition spd="med"/>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tx">
  <p:cSld name="59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8826"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827"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828"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16559188"/>
      </p:ext>
    </p:extLst>
  </p:cSld>
  <p:clrMapOvr>
    <a:masterClrMapping/>
  </p:clrMapOvr>
  <p:transition spd="med"/>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type="tx">
  <p:cSld name="56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835"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836"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83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110801691"/>
      </p:ext>
    </p:extLst>
  </p:cSld>
  <p:clrMapOvr>
    <a:masterClrMapping/>
  </p:clrMapOvr>
  <p:transition spd="med"/>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type="tx">
  <p:cSld name="51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8844"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884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84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9996784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3" name="Picture 2" descr="Picture 2"/>
          <p:cNvPicPr>
            <a:picLocks noChangeAspect="1"/>
          </p:cNvPicPr>
          <p:nvPr/>
        </p:nvPicPr>
        <p:blipFill>
          <a:blip r:embed="rId2" cstate="print"/>
          <a:stretch>
            <a:fillRect/>
          </a:stretch>
        </p:blipFill>
        <p:spPr>
          <a:xfrm>
            <a:off x="0" y="0"/>
            <a:ext cx="685800" cy="6858000"/>
          </a:xfrm>
          <a:prstGeom prst="rect">
            <a:avLst/>
          </a:prstGeom>
          <a:ln w="12700">
            <a:miter lim="400000"/>
          </a:ln>
        </p:spPr>
      </p:pic>
      <p:pic>
        <p:nvPicPr>
          <p:cNvPr id="74" name="Picture 7" descr="Picture 7"/>
          <p:cNvPicPr>
            <a:picLocks noChangeAspect="1"/>
          </p:cNvPicPr>
          <p:nvPr/>
        </p:nvPicPr>
        <p:blipFill>
          <a:blip r:embed="rId3" cstate="print"/>
          <a:stretch>
            <a:fillRect/>
          </a:stretch>
        </p:blipFill>
        <p:spPr>
          <a:xfrm>
            <a:off x="1066800" y="1574800"/>
            <a:ext cx="7772400" cy="130175"/>
          </a:xfrm>
          <a:prstGeom prst="rect">
            <a:avLst/>
          </a:prstGeom>
          <a:ln w="12700">
            <a:miter lim="400000"/>
          </a:ln>
        </p:spPr>
      </p:pic>
      <p:sp>
        <p:nvSpPr>
          <p:cNvPr id="7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59902673"/>
      </p:ext>
    </p:extLst>
  </p:cSld>
  <p:clrMapOvr>
    <a:masterClrMapping/>
  </p:clrMapOvr>
  <p:transition spd="med"/>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type="tx">
  <p:cSld name="52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8853"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854"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85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458379714"/>
      </p:ext>
    </p:extLst>
  </p:cSld>
  <p:clrMapOvr>
    <a:masterClrMapping/>
  </p:clrMapOvr>
  <p:transition spd="med"/>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type="tx">
  <p:cSld name="52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8862"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86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864"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886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190209569"/>
      </p:ext>
    </p:extLst>
  </p:cSld>
  <p:clrMapOvr>
    <a:masterClrMapping/>
  </p:clrMapOvr>
  <p:transition spd="med"/>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type="tx">
  <p:cSld name="52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8872"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8873"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07950032"/>
      </p:ext>
    </p:extLst>
  </p:cSld>
  <p:clrMapOvr>
    <a:masterClrMapping/>
  </p:clrMapOvr>
  <p:transition spd="med"/>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type="tx">
  <p:cSld name="55_Blank">
    <p:bg>
      <p:bgPr>
        <a:solidFill>
          <a:schemeClr val="accent3">
            <a:lumOff val="44000"/>
          </a:schemeClr>
        </a:solidFill>
        <a:effectLst/>
      </p:bgPr>
    </p:bg>
    <p:spTree>
      <p:nvGrpSpPr>
        <p:cNvPr id="1" name=""/>
        <p:cNvGrpSpPr/>
        <p:nvPr/>
      </p:nvGrpSpPr>
      <p:grpSpPr>
        <a:xfrm>
          <a:off x="0" y="0"/>
          <a:ext cx="0" cy="0"/>
          <a:chOff x="0" y="0"/>
          <a:chExt cx="0" cy="0"/>
        </a:xfrm>
      </p:grpSpPr>
      <p:sp>
        <p:nvSpPr>
          <p:cNvPr id="888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186005553"/>
      </p:ext>
    </p:extLst>
  </p:cSld>
  <p:clrMapOvr>
    <a:masterClrMapping/>
  </p:clrMapOvr>
  <p:transition spd="med"/>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tx">
  <p:cSld name="52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887"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888"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88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889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917601223"/>
      </p:ext>
    </p:extLst>
  </p:cSld>
  <p:clrMapOvr>
    <a:masterClrMapping/>
  </p:clrMapOvr>
  <p:transition spd="med"/>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type="tx">
  <p:cSld name="52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8897"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889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89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90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475125880"/>
      </p:ext>
    </p:extLst>
  </p:cSld>
  <p:clrMapOvr>
    <a:masterClrMapping/>
  </p:clrMapOvr>
  <p:transition spd="med"/>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type="tx">
  <p:cSld name="60_Title Slide">
    <p:bg>
      <p:bgPr>
        <a:solidFill>
          <a:srgbClr val="000066"/>
        </a:solidFill>
        <a:effectLst/>
      </p:bgPr>
    </p:bg>
    <p:spTree>
      <p:nvGrpSpPr>
        <p:cNvPr id="1" name=""/>
        <p:cNvGrpSpPr/>
        <p:nvPr/>
      </p:nvGrpSpPr>
      <p:grpSpPr>
        <a:xfrm>
          <a:off x="0" y="0"/>
          <a:ext cx="0" cy="0"/>
          <a:chOff x="0" y="0"/>
          <a:chExt cx="0" cy="0"/>
        </a:xfrm>
      </p:grpSpPr>
      <p:sp>
        <p:nvSpPr>
          <p:cNvPr id="8907" name="Line 2"/>
          <p:cNvSpPr/>
          <p:nvPr/>
        </p:nvSpPr>
        <p:spPr>
          <a:xfrm>
            <a:off x="2895600" y="4303712"/>
            <a:ext cx="3276600" cy="1"/>
          </a:xfrm>
          <a:prstGeom prst="line">
            <a:avLst/>
          </a:prstGeom>
          <a:ln w="38100">
            <a:solidFill>
              <a:srgbClr val="336699"/>
            </a:solidFill>
          </a:ln>
        </p:spPr>
        <p:txBody>
          <a:bodyPr lIns="45719" rIns="45719"/>
          <a:lstStyle/>
          <a:p>
            <a:endParaRPr/>
          </a:p>
        </p:txBody>
      </p:sp>
      <p:sp>
        <p:nvSpPr>
          <p:cNvPr id="8908" name="Rectangle 5"/>
          <p:cNvSpPr/>
          <p:nvPr/>
        </p:nvSpPr>
        <p:spPr>
          <a:xfrm>
            <a:off x="0" y="1066800"/>
            <a:ext cx="86868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grpSp>
        <p:nvGrpSpPr>
          <p:cNvPr id="8915" name="Group 6"/>
          <p:cNvGrpSpPr/>
          <p:nvPr/>
        </p:nvGrpSpPr>
        <p:grpSpPr>
          <a:xfrm>
            <a:off x="533400" y="0"/>
            <a:ext cx="3276600" cy="2133600"/>
            <a:chOff x="0" y="0"/>
            <a:chExt cx="3276600" cy="2133600"/>
          </a:xfrm>
        </p:grpSpPr>
        <p:sp>
          <p:nvSpPr>
            <p:cNvPr id="8909" name="Rectangle 7"/>
            <p:cNvSpPr/>
            <p:nvPr/>
          </p:nvSpPr>
          <p:spPr>
            <a:xfrm>
              <a:off x="1066800" y="1066800"/>
              <a:ext cx="533400" cy="533400"/>
            </a:xfrm>
            <a:prstGeom prst="rect">
              <a:avLst/>
            </a:prstGeom>
            <a:no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10" name="Rectangle 8"/>
            <p:cNvSpPr/>
            <p:nvPr/>
          </p:nvSpPr>
          <p:spPr>
            <a:xfrm>
              <a:off x="1600200" y="1600200"/>
              <a:ext cx="533400" cy="533400"/>
            </a:xfrm>
            <a:prstGeom prst="rect">
              <a:avLst/>
            </a:prstGeom>
            <a:no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11" name="Rectangle 9"/>
            <p:cNvSpPr/>
            <p:nvPr/>
          </p:nvSpPr>
          <p:spPr>
            <a:xfrm>
              <a:off x="2209800" y="533400"/>
              <a:ext cx="533400" cy="533400"/>
            </a:xfrm>
            <a:prstGeom prst="rect">
              <a:avLst/>
            </a:prstGeom>
            <a:no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12" name="Rectangle 10"/>
            <p:cNvSpPr/>
            <p:nvPr/>
          </p:nvSpPr>
          <p:spPr>
            <a:xfrm>
              <a:off x="2743200" y="1066800"/>
              <a:ext cx="533400" cy="533400"/>
            </a:xfrm>
            <a:prstGeom prst="rect">
              <a:avLst/>
            </a:prstGeom>
            <a:no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13" name="Rectangle 11"/>
            <p:cNvSpPr/>
            <p:nvPr/>
          </p:nvSpPr>
          <p:spPr>
            <a:xfrm>
              <a:off x="533400" y="533400"/>
              <a:ext cx="533400" cy="533400"/>
            </a:xfrm>
            <a:prstGeom prst="rect">
              <a:avLst/>
            </a:prstGeom>
            <a:no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14" name="Rectangle 12"/>
            <p:cNvSpPr/>
            <p:nvPr/>
          </p:nvSpPr>
          <p:spPr>
            <a:xfrm>
              <a:off x="0" y="0"/>
              <a:ext cx="533400" cy="533400"/>
            </a:xfrm>
            <a:prstGeom prst="rect">
              <a:avLst/>
            </a:prstGeom>
            <a:no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grpSp>
        <p:nvGrpSpPr>
          <p:cNvPr id="8922" name="Group 13"/>
          <p:cNvGrpSpPr/>
          <p:nvPr/>
        </p:nvGrpSpPr>
        <p:grpSpPr>
          <a:xfrm>
            <a:off x="533400" y="0"/>
            <a:ext cx="3276600" cy="2133600"/>
            <a:chOff x="0" y="0"/>
            <a:chExt cx="3276600" cy="2133600"/>
          </a:xfrm>
        </p:grpSpPr>
        <p:sp>
          <p:nvSpPr>
            <p:cNvPr id="8916" name="Rectangle 14"/>
            <p:cNvSpPr/>
            <p:nvPr/>
          </p:nvSpPr>
          <p:spPr>
            <a:xfrm>
              <a:off x="1066800" y="1066800"/>
              <a:ext cx="533400" cy="5334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17" name="Rectangle 15"/>
            <p:cNvSpPr/>
            <p:nvPr/>
          </p:nvSpPr>
          <p:spPr>
            <a:xfrm>
              <a:off x="1600200" y="1600200"/>
              <a:ext cx="533400" cy="533400"/>
            </a:xfrm>
            <a:prstGeom prst="rect">
              <a:avLst/>
            </a:prstGeom>
            <a:solidFill>
              <a:srgbClr val="00CC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18" name="Rectangle 16"/>
            <p:cNvSpPr/>
            <p:nvPr/>
          </p:nvSpPr>
          <p:spPr>
            <a:xfrm>
              <a:off x="2209800" y="533400"/>
              <a:ext cx="533400" cy="533400"/>
            </a:xfrm>
            <a:prstGeom prst="rect">
              <a:avLst/>
            </a:prstGeom>
            <a:solidFill>
              <a:srgbClr val="00CC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19" name="Rectangle 17"/>
            <p:cNvSpPr/>
            <p:nvPr/>
          </p:nvSpPr>
          <p:spPr>
            <a:xfrm>
              <a:off x="2743200" y="1066800"/>
              <a:ext cx="533400" cy="5334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20" name="Rectangle 18"/>
            <p:cNvSpPr/>
            <p:nvPr/>
          </p:nvSpPr>
          <p:spPr>
            <a:xfrm>
              <a:off x="533400" y="533400"/>
              <a:ext cx="533400" cy="533400"/>
            </a:xfrm>
            <a:prstGeom prst="rect">
              <a:avLst/>
            </a:prstGeom>
            <a:solidFill>
              <a:srgbClr val="339966"/>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21" name="Rectangle 19"/>
            <p:cNvSpPr/>
            <p:nvPr/>
          </p:nvSpPr>
          <p:spPr>
            <a:xfrm>
              <a:off x="0" y="0"/>
              <a:ext cx="533400" cy="5334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sp>
        <p:nvSpPr>
          <p:cNvPr id="8923" name="Rectangle 20"/>
          <p:cNvSpPr/>
          <p:nvPr/>
        </p:nvSpPr>
        <p:spPr>
          <a:xfrm>
            <a:off x="4114800" y="4191000"/>
            <a:ext cx="211138" cy="211138"/>
          </a:xfrm>
          <a:prstGeom prst="rect">
            <a:avLst/>
          </a:prstGeom>
          <a:solidFill>
            <a:srgbClr val="0099CC"/>
          </a:solidFill>
          <a:ln w="28575">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24" name="Rectangle 21"/>
          <p:cNvSpPr/>
          <p:nvPr/>
        </p:nvSpPr>
        <p:spPr>
          <a:xfrm>
            <a:off x="4419600" y="4191000"/>
            <a:ext cx="211138" cy="211138"/>
          </a:xfrm>
          <a:prstGeom prst="rect">
            <a:avLst/>
          </a:prstGeom>
          <a:solidFill>
            <a:srgbClr val="009999"/>
          </a:solidFill>
          <a:ln w="28575">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25" name="Rectangle 22"/>
          <p:cNvSpPr/>
          <p:nvPr/>
        </p:nvSpPr>
        <p:spPr>
          <a:xfrm>
            <a:off x="4724400" y="4191000"/>
            <a:ext cx="211138" cy="211138"/>
          </a:xfrm>
          <a:prstGeom prst="rect">
            <a:avLst/>
          </a:prstGeom>
          <a:solidFill>
            <a:srgbClr val="00CC99"/>
          </a:solidFill>
          <a:ln w="28575">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26" name="Title Text"/>
          <p:cNvSpPr txBox="1">
            <a:spLocks noGrp="1"/>
          </p:cNvSpPr>
          <p:nvPr>
            <p:ph type="title"/>
          </p:nvPr>
        </p:nvSpPr>
        <p:spPr>
          <a:xfrm>
            <a:off x="685800" y="2286000"/>
            <a:ext cx="7772400" cy="1752600"/>
          </a:xfrm>
          <a:prstGeom prst="rect">
            <a:avLst/>
          </a:prstGeom>
        </p:spPr>
        <p:txBody>
          <a:bodyPr anchor="t"/>
          <a:lstStyle>
            <a:lvl1pPr algn="ctr">
              <a:lnSpc>
                <a:spcPct val="90000"/>
              </a:lnSpc>
              <a:defRPr sz="4000">
                <a:solidFill>
                  <a:schemeClr val="accent3">
                    <a:lumOff val="44000"/>
                  </a:schemeClr>
                </a:solidFill>
                <a:latin typeface="+mj-lt"/>
                <a:ea typeface="+mj-ea"/>
                <a:cs typeface="+mj-cs"/>
                <a:sym typeface="Helvetica"/>
              </a:defRPr>
            </a:lvl1pPr>
          </a:lstStyle>
          <a:p>
            <a:r>
              <a:t>Title Text</a:t>
            </a:r>
          </a:p>
        </p:txBody>
      </p:sp>
      <p:sp>
        <p:nvSpPr>
          <p:cNvPr id="8927" name="Body Level One…"/>
          <p:cNvSpPr txBox="1">
            <a:spLocks noGrp="1"/>
          </p:cNvSpPr>
          <p:nvPr>
            <p:ph type="body" sz="quarter" idx="1"/>
          </p:nvPr>
        </p:nvSpPr>
        <p:spPr>
          <a:xfrm>
            <a:off x="1371600" y="4495800"/>
            <a:ext cx="6400800" cy="1524000"/>
          </a:xfrm>
          <a:prstGeom prst="rect">
            <a:avLst/>
          </a:prstGeom>
        </p:spPr>
        <p:txBody>
          <a:bodyPr anchor="ctr">
            <a:normAutofit/>
          </a:bodyPr>
          <a:lstStyle>
            <a:lvl1pPr marL="0" indent="0" algn="ctr">
              <a:lnSpc>
                <a:spcPct val="80000"/>
              </a:lnSpc>
              <a:spcBef>
                <a:spcPts val="500"/>
              </a:spcBef>
              <a:buSzTx/>
              <a:buNone/>
              <a:defRPr sz="2400">
                <a:solidFill>
                  <a:srgbClr val="339966"/>
                </a:solidFill>
                <a:latin typeface="+mj-lt"/>
                <a:ea typeface="+mj-ea"/>
                <a:cs typeface="+mj-cs"/>
                <a:sym typeface="Helvetica"/>
              </a:defRPr>
            </a:lvl1pPr>
            <a:lvl2pPr marL="742950" indent="-285750" algn="ctr">
              <a:lnSpc>
                <a:spcPct val="80000"/>
              </a:lnSpc>
              <a:spcBef>
                <a:spcPts val="500"/>
              </a:spcBef>
              <a:buSzPct val="75000"/>
              <a:buChar char="■"/>
              <a:defRPr sz="2400">
                <a:solidFill>
                  <a:srgbClr val="339966"/>
                </a:solidFill>
                <a:latin typeface="+mj-lt"/>
                <a:ea typeface="+mj-ea"/>
                <a:cs typeface="+mj-cs"/>
                <a:sym typeface="Helvetica"/>
              </a:defRPr>
            </a:lvl2pPr>
            <a:lvl3pPr marL="1188719" indent="-274319" algn="ctr">
              <a:lnSpc>
                <a:spcPct val="80000"/>
              </a:lnSpc>
              <a:spcBef>
                <a:spcPts val="500"/>
              </a:spcBef>
              <a:buSzPct val="75000"/>
              <a:buChar char="■"/>
              <a:defRPr sz="2400">
                <a:solidFill>
                  <a:srgbClr val="339966"/>
                </a:solidFill>
                <a:latin typeface="+mj-lt"/>
                <a:ea typeface="+mj-ea"/>
                <a:cs typeface="+mj-cs"/>
                <a:sym typeface="Helvetica"/>
              </a:defRPr>
            </a:lvl3pPr>
            <a:lvl4pPr marL="1676400" indent="-304800" algn="ctr">
              <a:lnSpc>
                <a:spcPct val="80000"/>
              </a:lnSpc>
              <a:spcBef>
                <a:spcPts val="500"/>
              </a:spcBef>
              <a:buSzPct val="75000"/>
              <a:buChar char="■"/>
              <a:defRPr sz="2400">
                <a:solidFill>
                  <a:srgbClr val="339966"/>
                </a:solidFill>
                <a:latin typeface="+mj-lt"/>
                <a:ea typeface="+mj-ea"/>
                <a:cs typeface="+mj-cs"/>
                <a:sym typeface="Helvetica"/>
              </a:defRPr>
            </a:lvl4pPr>
            <a:lvl5pPr marL="2133600" indent="-304800" algn="ctr">
              <a:lnSpc>
                <a:spcPct val="80000"/>
              </a:lnSpc>
              <a:spcBef>
                <a:spcPts val="500"/>
              </a:spcBef>
              <a:buSzPct val="75000"/>
              <a:buChar char="■"/>
              <a:defRPr sz="2400">
                <a:solidFill>
                  <a:srgbClr val="339966"/>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8928" name="Slide Number"/>
          <p:cNvSpPr txBox="1">
            <a:spLocks noGrp="1"/>
          </p:cNvSpPr>
          <p:nvPr>
            <p:ph type="sldNum" sz="quarter" idx="2"/>
          </p:nvPr>
        </p:nvSpPr>
        <p:spPr>
          <a:xfrm>
            <a:off x="5791200" y="6161404"/>
            <a:ext cx="762000" cy="631191"/>
          </a:xfrm>
          <a:prstGeom prst="rect">
            <a:avLst/>
          </a:prstGeom>
          <a:solidFill>
            <a:srgbClr val="00CC99"/>
          </a:solidFill>
          <a:ln w="57150">
            <a:solidFill>
              <a:srgbClr val="336699"/>
            </a:solidFill>
            <a:miter lim="800000"/>
          </a:ln>
        </p:spPr>
        <p:txBody>
          <a:bodyPr wrap="square" anchor="ctr"/>
          <a:lstStyle>
            <a:lvl1pPr>
              <a:defRPr sz="3200" b="1">
                <a:solidFill>
                  <a:srgbClr val="000066"/>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2369020163"/>
      </p:ext>
    </p:extLst>
  </p:cSld>
  <p:clrMapOvr>
    <a:masterClrMapping/>
  </p:clrMapOvr>
  <p:transition spd="med"/>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type="tx">
  <p:cSld name="57_Title and Content">
    <p:bg>
      <p:bgPr>
        <a:solidFill>
          <a:srgbClr val="000066"/>
        </a:solidFill>
        <a:effectLst/>
      </p:bgPr>
    </p:bg>
    <p:spTree>
      <p:nvGrpSpPr>
        <p:cNvPr id="1" name=""/>
        <p:cNvGrpSpPr/>
        <p:nvPr/>
      </p:nvGrpSpPr>
      <p:grpSpPr>
        <a:xfrm>
          <a:off x="0" y="0"/>
          <a:ext cx="0" cy="0"/>
          <a:chOff x="0" y="0"/>
          <a:chExt cx="0" cy="0"/>
        </a:xfrm>
      </p:grpSpPr>
      <p:sp>
        <p:nvSpPr>
          <p:cNvPr id="8935" name="Rectangle 3"/>
          <p:cNvSpPr/>
          <p:nvPr/>
        </p:nvSpPr>
        <p:spPr>
          <a:xfrm>
            <a:off x="0" y="22860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36" name="Rectangle 4"/>
          <p:cNvSpPr/>
          <p:nvPr/>
        </p:nvSpPr>
        <p:spPr>
          <a:xfrm>
            <a:off x="533400" y="28194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37" name="Rectangle 5"/>
          <p:cNvSpPr/>
          <p:nvPr/>
        </p:nvSpPr>
        <p:spPr>
          <a:xfrm>
            <a:off x="1981200" y="533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38" name="Rectangle 6"/>
          <p:cNvSpPr/>
          <p:nvPr/>
        </p:nvSpPr>
        <p:spPr>
          <a:xfrm>
            <a:off x="762000" y="1066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39" name="Rectangle 7"/>
          <p:cNvSpPr/>
          <p:nvPr/>
        </p:nvSpPr>
        <p:spPr>
          <a:xfrm>
            <a:off x="1143000" y="685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40" name="Rectangle 8"/>
          <p:cNvSpPr/>
          <p:nvPr/>
        </p:nvSpPr>
        <p:spPr>
          <a:xfrm>
            <a:off x="2362200" y="152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41" name="Rectangle 9"/>
          <p:cNvSpPr/>
          <p:nvPr/>
        </p:nvSpPr>
        <p:spPr>
          <a:xfrm>
            <a:off x="0" y="755650"/>
            <a:ext cx="5867400" cy="762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42" name="Rectangle 10"/>
          <p:cNvSpPr/>
          <p:nvPr/>
        </p:nvSpPr>
        <p:spPr>
          <a:xfrm>
            <a:off x="5715000" y="609600"/>
            <a:ext cx="304800" cy="3048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43" name="Rectangle 11"/>
          <p:cNvSpPr/>
          <p:nvPr/>
        </p:nvSpPr>
        <p:spPr>
          <a:xfrm>
            <a:off x="5562600" y="457200"/>
            <a:ext cx="304800" cy="304800"/>
          </a:xfrm>
          <a:prstGeom prst="rect">
            <a:avLst/>
          </a:prstGeom>
          <a:solidFill>
            <a:srgbClr val="00CC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44" name="Rectangle 12"/>
          <p:cNvSpPr/>
          <p:nvPr/>
        </p:nvSpPr>
        <p:spPr>
          <a:xfrm>
            <a:off x="8458200" y="3962400"/>
            <a:ext cx="381000" cy="3810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45" name="Rectangle 13"/>
          <p:cNvSpPr/>
          <p:nvPr/>
        </p:nvSpPr>
        <p:spPr>
          <a:xfrm>
            <a:off x="8686800" y="3657600"/>
            <a:ext cx="381000" cy="381000"/>
          </a:xfrm>
          <a:prstGeom prst="rect">
            <a:avLst/>
          </a:prstGeom>
          <a:solidFill>
            <a:srgbClr val="0099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grpSp>
        <p:nvGrpSpPr>
          <p:cNvPr id="8948" name="Group 14"/>
          <p:cNvGrpSpPr/>
          <p:nvPr/>
        </p:nvGrpSpPr>
        <p:grpSpPr>
          <a:xfrm>
            <a:off x="0" y="2286000"/>
            <a:ext cx="1066800" cy="1066800"/>
            <a:chOff x="0" y="0"/>
            <a:chExt cx="1066800" cy="1066800"/>
          </a:xfrm>
        </p:grpSpPr>
        <p:sp>
          <p:nvSpPr>
            <p:cNvPr id="8946" name="Rectangle 15"/>
            <p:cNvSpPr/>
            <p:nvPr/>
          </p:nvSpPr>
          <p:spPr>
            <a:xfrm>
              <a:off x="0" y="0"/>
              <a:ext cx="533400" cy="533400"/>
            </a:xfrm>
            <a:prstGeom prst="rect">
              <a:avLst/>
            </a:prstGeom>
            <a:solidFill>
              <a:srgbClr val="00CC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47" name="Rectangle 16"/>
            <p:cNvSpPr/>
            <p:nvPr/>
          </p:nvSpPr>
          <p:spPr>
            <a:xfrm>
              <a:off x="533400" y="533400"/>
              <a:ext cx="533400" cy="5334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grpSp>
        <p:nvGrpSpPr>
          <p:cNvPr id="8953" name="Group 21"/>
          <p:cNvGrpSpPr/>
          <p:nvPr/>
        </p:nvGrpSpPr>
        <p:grpSpPr>
          <a:xfrm>
            <a:off x="762000" y="152400"/>
            <a:ext cx="1981200" cy="1295400"/>
            <a:chOff x="0" y="0"/>
            <a:chExt cx="1981200" cy="1295400"/>
          </a:xfrm>
        </p:grpSpPr>
        <p:sp>
          <p:nvSpPr>
            <p:cNvPr id="8949" name="Rectangle 22"/>
            <p:cNvSpPr/>
            <p:nvPr/>
          </p:nvSpPr>
          <p:spPr>
            <a:xfrm>
              <a:off x="1219200" y="3810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50" name="Rectangle 23"/>
            <p:cNvSpPr/>
            <p:nvPr/>
          </p:nvSpPr>
          <p:spPr>
            <a:xfrm>
              <a:off x="0" y="9144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51" name="Rectangle 24"/>
            <p:cNvSpPr/>
            <p:nvPr/>
          </p:nvSpPr>
          <p:spPr>
            <a:xfrm>
              <a:off x="381000" y="533400"/>
              <a:ext cx="381000" cy="381000"/>
            </a:xfrm>
            <a:prstGeom prst="rect">
              <a:avLst/>
            </a:prstGeom>
            <a:solidFill>
              <a:srgbClr val="339966"/>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52" name="Rectangle 25"/>
            <p:cNvSpPr/>
            <p:nvPr/>
          </p:nvSpPr>
          <p:spPr>
            <a:xfrm>
              <a:off x="1600200" y="0"/>
              <a:ext cx="381000" cy="3810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sp>
        <p:nvSpPr>
          <p:cNvPr id="8954" name="Title Text"/>
          <p:cNvSpPr txBox="1">
            <a:spLocks noGrp="1"/>
          </p:cNvSpPr>
          <p:nvPr>
            <p:ph type="title"/>
          </p:nvPr>
        </p:nvSpPr>
        <p:spPr>
          <a:xfrm>
            <a:off x="1295400" y="1219200"/>
            <a:ext cx="7086600" cy="1447800"/>
          </a:xfrm>
          <a:prstGeom prst="rect">
            <a:avLst/>
          </a:prstGeom>
        </p:spPr>
        <p:txBody>
          <a:bodyPr anchor="ctr"/>
          <a:lstStyle>
            <a:lvl1pPr>
              <a:defRPr sz="4000">
                <a:solidFill>
                  <a:schemeClr val="accent3">
                    <a:lumOff val="44000"/>
                  </a:schemeClr>
                </a:solidFill>
                <a:latin typeface="+mj-lt"/>
                <a:ea typeface="+mj-ea"/>
                <a:cs typeface="+mj-cs"/>
                <a:sym typeface="Helvetica"/>
              </a:defRPr>
            </a:lvl1pPr>
          </a:lstStyle>
          <a:p>
            <a:r>
              <a:t>Title Text</a:t>
            </a:r>
          </a:p>
        </p:txBody>
      </p:sp>
      <p:sp>
        <p:nvSpPr>
          <p:cNvPr id="8955" name="Body Level One…"/>
          <p:cNvSpPr txBox="1">
            <a:spLocks noGrp="1"/>
          </p:cNvSpPr>
          <p:nvPr>
            <p:ph type="body" sz="half" idx="1"/>
          </p:nvPr>
        </p:nvSpPr>
        <p:spPr>
          <a:xfrm>
            <a:off x="1295400" y="2819400"/>
            <a:ext cx="7086600" cy="3352800"/>
          </a:xfrm>
          <a:prstGeom prst="rect">
            <a:avLst/>
          </a:prstGeom>
        </p:spPr>
        <p:txBody>
          <a:bodyPr>
            <a:normAutofit/>
          </a:bodyPr>
          <a:lstStyle>
            <a:lvl1pPr>
              <a:spcBef>
                <a:spcPts val="600"/>
              </a:spcBef>
              <a:buClr>
                <a:srgbClr val="0099CC"/>
              </a:buClr>
              <a:buSzPct val="75000"/>
              <a:buChar char="■"/>
              <a:defRPr sz="2800">
                <a:solidFill>
                  <a:schemeClr val="accent3">
                    <a:lumOff val="44000"/>
                  </a:schemeClr>
                </a:solidFill>
                <a:latin typeface="+mj-lt"/>
                <a:ea typeface="+mj-ea"/>
                <a:cs typeface="+mj-cs"/>
                <a:sym typeface="Helvetica"/>
              </a:defRPr>
            </a:lvl1pPr>
            <a:lvl2pPr marL="790575" indent="-333375">
              <a:spcBef>
                <a:spcPts val="600"/>
              </a:spcBef>
              <a:buClr>
                <a:srgbClr val="0099CC"/>
              </a:buClr>
              <a:buSzPct val="75000"/>
              <a:buChar char="■"/>
              <a:defRPr sz="2800">
                <a:solidFill>
                  <a:schemeClr val="accent3">
                    <a:lumOff val="44000"/>
                  </a:schemeClr>
                </a:solidFill>
                <a:latin typeface="+mj-lt"/>
                <a:ea typeface="+mj-ea"/>
                <a:cs typeface="+mj-cs"/>
                <a:sym typeface="Helvetica"/>
              </a:defRPr>
            </a:lvl2pPr>
            <a:lvl3pPr marL="1234439" indent="-320039">
              <a:spcBef>
                <a:spcPts val="600"/>
              </a:spcBef>
              <a:buClr>
                <a:srgbClr val="0099CC"/>
              </a:buClr>
              <a:buSzPct val="75000"/>
              <a:buChar char="■"/>
              <a:defRPr sz="2800">
                <a:solidFill>
                  <a:schemeClr val="accent3">
                    <a:lumOff val="44000"/>
                  </a:schemeClr>
                </a:solidFill>
                <a:latin typeface="+mj-lt"/>
                <a:ea typeface="+mj-ea"/>
                <a:cs typeface="+mj-cs"/>
                <a:sym typeface="Helvetica"/>
              </a:defRPr>
            </a:lvl3pPr>
            <a:lvl4pPr marL="1727200" indent="-355600">
              <a:spcBef>
                <a:spcPts val="600"/>
              </a:spcBef>
              <a:buClr>
                <a:srgbClr val="0099CC"/>
              </a:buClr>
              <a:buSzPct val="75000"/>
              <a:buChar char="■"/>
              <a:defRPr sz="2800">
                <a:solidFill>
                  <a:schemeClr val="accent3">
                    <a:lumOff val="44000"/>
                  </a:schemeClr>
                </a:solidFill>
                <a:latin typeface="+mj-lt"/>
                <a:ea typeface="+mj-ea"/>
                <a:cs typeface="+mj-cs"/>
                <a:sym typeface="Helvetica"/>
              </a:defRPr>
            </a:lvl4pPr>
            <a:lvl5pPr marL="2184400" indent="-355600">
              <a:spcBef>
                <a:spcPts val="600"/>
              </a:spcBef>
              <a:buClr>
                <a:srgbClr val="0099CC"/>
              </a:buClr>
              <a:buSzPct val="75000"/>
              <a:buChar char="■"/>
              <a:defRPr sz="2800">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8956" name="Slide Number"/>
          <p:cNvSpPr txBox="1">
            <a:spLocks noGrp="1"/>
          </p:cNvSpPr>
          <p:nvPr>
            <p:ph type="sldNum" sz="quarter" idx="2"/>
          </p:nvPr>
        </p:nvSpPr>
        <p:spPr>
          <a:xfrm>
            <a:off x="5791200" y="6205321"/>
            <a:ext cx="762000" cy="543358"/>
          </a:xfrm>
          <a:prstGeom prst="rect">
            <a:avLst/>
          </a:prstGeom>
          <a:solidFill>
            <a:srgbClr val="00CC99"/>
          </a:solidFill>
          <a:ln w="57150">
            <a:solidFill>
              <a:srgbClr val="336699"/>
            </a:solidFill>
            <a:miter lim="800000"/>
          </a:ln>
        </p:spPr>
        <p:txBody>
          <a:bodyPr wrap="square" anchor="ctr"/>
          <a:lstStyle>
            <a:lvl1pPr>
              <a:defRPr sz="2800" b="1">
                <a:solidFill>
                  <a:srgbClr val="000066"/>
                </a:solidFill>
              </a:defRPr>
            </a:lvl1pPr>
          </a:lstStyle>
          <a:p>
            <a:fld id="{86CB4B4D-7CA3-9044-876B-883B54F8677D}" type="slidenum">
              <a:rPr/>
              <a:pPr/>
              <a:t>‹#›</a:t>
            </a:fld>
            <a:endParaRPr/>
          </a:p>
        </p:txBody>
      </p:sp>
    </p:spTree>
    <p:extLst>
      <p:ext uri="{BB962C8B-B14F-4D97-AF65-F5344CB8AC3E}">
        <p14:creationId xmlns:p14="http://schemas.microsoft.com/office/powerpoint/2010/main" val="3189133444"/>
      </p:ext>
    </p:extLst>
  </p:cSld>
  <p:clrMapOvr>
    <a:masterClrMapping/>
  </p:clrMapOvr>
  <p:transition spd="med"/>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x">
  <p:cSld name="52_Section Header">
    <p:bg>
      <p:bgPr>
        <a:solidFill>
          <a:srgbClr val="000066"/>
        </a:solidFill>
        <a:effectLst/>
      </p:bgPr>
    </p:bg>
    <p:spTree>
      <p:nvGrpSpPr>
        <p:cNvPr id="1" name=""/>
        <p:cNvGrpSpPr/>
        <p:nvPr/>
      </p:nvGrpSpPr>
      <p:grpSpPr>
        <a:xfrm>
          <a:off x="0" y="0"/>
          <a:ext cx="0" cy="0"/>
          <a:chOff x="0" y="0"/>
          <a:chExt cx="0" cy="0"/>
        </a:xfrm>
      </p:grpSpPr>
      <p:sp>
        <p:nvSpPr>
          <p:cNvPr id="8963" name="Rectangle 3"/>
          <p:cNvSpPr/>
          <p:nvPr/>
        </p:nvSpPr>
        <p:spPr>
          <a:xfrm>
            <a:off x="0" y="22860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64" name="Rectangle 4"/>
          <p:cNvSpPr/>
          <p:nvPr/>
        </p:nvSpPr>
        <p:spPr>
          <a:xfrm>
            <a:off x="533400" y="28194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65" name="Rectangle 5"/>
          <p:cNvSpPr/>
          <p:nvPr/>
        </p:nvSpPr>
        <p:spPr>
          <a:xfrm>
            <a:off x="1981200" y="533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66" name="Rectangle 6"/>
          <p:cNvSpPr/>
          <p:nvPr/>
        </p:nvSpPr>
        <p:spPr>
          <a:xfrm>
            <a:off x="762000" y="1066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67" name="Rectangle 7"/>
          <p:cNvSpPr/>
          <p:nvPr/>
        </p:nvSpPr>
        <p:spPr>
          <a:xfrm>
            <a:off x="1143000" y="685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68" name="Rectangle 8"/>
          <p:cNvSpPr/>
          <p:nvPr/>
        </p:nvSpPr>
        <p:spPr>
          <a:xfrm>
            <a:off x="2362200" y="152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69" name="Rectangle 9"/>
          <p:cNvSpPr/>
          <p:nvPr/>
        </p:nvSpPr>
        <p:spPr>
          <a:xfrm>
            <a:off x="0" y="755650"/>
            <a:ext cx="5867400" cy="762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70" name="Rectangle 10"/>
          <p:cNvSpPr/>
          <p:nvPr/>
        </p:nvSpPr>
        <p:spPr>
          <a:xfrm>
            <a:off x="5715000" y="609600"/>
            <a:ext cx="304800" cy="3048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71" name="Rectangle 11"/>
          <p:cNvSpPr/>
          <p:nvPr/>
        </p:nvSpPr>
        <p:spPr>
          <a:xfrm>
            <a:off x="5562600" y="457200"/>
            <a:ext cx="304800" cy="304800"/>
          </a:xfrm>
          <a:prstGeom prst="rect">
            <a:avLst/>
          </a:prstGeom>
          <a:solidFill>
            <a:srgbClr val="00CC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72" name="Rectangle 12"/>
          <p:cNvSpPr/>
          <p:nvPr/>
        </p:nvSpPr>
        <p:spPr>
          <a:xfrm>
            <a:off x="8458200" y="3962400"/>
            <a:ext cx="381000" cy="3810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73" name="Rectangle 13"/>
          <p:cNvSpPr/>
          <p:nvPr/>
        </p:nvSpPr>
        <p:spPr>
          <a:xfrm>
            <a:off x="8686800" y="3657600"/>
            <a:ext cx="381000" cy="381000"/>
          </a:xfrm>
          <a:prstGeom prst="rect">
            <a:avLst/>
          </a:prstGeom>
          <a:solidFill>
            <a:srgbClr val="0099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grpSp>
        <p:nvGrpSpPr>
          <p:cNvPr id="8976" name="Group 14"/>
          <p:cNvGrpSpPr/>
          <p:nvPr/>
        </p:nvGrpSpPr>
        <p:grpSpPr>
          <a:xfrm>
            <a:off x="0" y="2286000"/>
            <a:ext cx="1066800" cy="1066800"/>
            <a:chOff x="0" y="0"/>
            <a:chExt cx="1066800" cy="1066800"/>
          </a:xfrm>
        </p:grpSpPr>
        <p:sp>
          <p:nvSpPr>
            <p:cNvPr id="8974" name="Rectangle 15"/>
            <p:cNvSpPr/>
            <p:nvPr/>
          </p:nvSpPr>
          <p:spPr>
            <a:xfrm>
              <a:off x="0" y="0"/>
              <a:ext cx="533400" cy="533400"/>
            </a:xfrm>
            <a:prstGeom prst="rect">
              <a:avLst/>
            </a:prstGeom>
            <a:solidFill>
              <a:srgbClr val="00CC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75" name="Rectangle 16"/>
            <p:cNvSpPr/>
            <p:nvPr/>
          </p:nvSpPr>
          <p:spPr>
            <a:xfrm>
              <a:off x="533400" y="533400"/>
              <a:ext cx="533400" cy="5334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grpSp>
        <p:nvGrpSpPr>
          <p:cNvPr id="8981" name="Group 21"/>
          <p:cNvGrpSpPr/>
          <p:nvPr/>
        </p:nvGrpSpPr>
        <p:grpSpPr>
          <a:xfrm>
            <a:off x="762000" y="152400"/>
            <a:ext cx="1981200" cy="1295400"/>
            <a:chOff x="0" y="0"/>
            <a:chExt cx="1981200" cy="1295400"/>
          </a:xfrm>
        </p:grpSpPr>
        <p:sp>
          <p:nvSpPr>
            <p:cNvPr id="8977" name="Rectangle 22"/>
            <p:cNvSpPr/>
            <p:nvPr/>
          </p:nvSpPr>
          <p:spPr>
            <a:xfrm>
              <a:off x="1219200" y="3810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78" name="Rectangle 23"/>
            <p:cNvSpPr/>
            <p:nvPr/>
          </p:nvSpPr>
          <p:spPr>
            <a:xfrm>
              <a:off x="0" y="9144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79" name="Rectangle 24"/>
            <p:cNvSpPr/>
            <p:nvPr/>
          </p:nvSpPr>
          <p:spPr>
            <a:xfrm>
              <a:off x="381000" y="533400"/>
              <a:ext cx="381000" cy="381000"/>
            </a:xfrm>
            <a:prstGeom prst="rect">
              <a:avLst/>
            </a:prstGeom>
            <a:solidFill>
              <a:srgbClr val="339966"/>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8980" name="Rectangle 25"/>
            <p:cNvSpPr/>
            <p:nvPr/>
          </p:nvSpPr>
          <p:spPr>
            <a:xfrm>
              <a:off x="1600200" y="0"/>
              <a:ext cx="381000" cy="3810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sp>
        <p:nvSpPr>
          <p:cNvPr id="8982" name="Title Text"/>
          <p:cNvSpPr txBox="1">
            <a:spLocks noGrp="1"/>
          </p:cNvSpPr>
          <p:nvPr>
            <p:ph type="title"/>
          </p:nvPr>
        </p:nvSpPr>
        <p:spPr>
          <a:xfrm>
            <a:off x="722312" y="4406900"/>
            <a:ext cx="7772401" cy="1362075"/>
          </a:xfrm>
          <a:prstGeom prst="rect">
            <a:avLst/>
          </a:prstGeom>
        </p:spPr>
        <p:txBody>
          <a:bodyPr anchor="t"/>
          <a:lstStyle>
            <a:lvl1pPr>
              <a:defRPr sz="4000" b="1" cap="all">
                <a:solidFill>
                  <a:schemeClr val="accent3">
                    <a:lumOff val="44000"/>
                  </a:schemeClr>
                </a:solidFill>
                <a:latin typeface="+mj-lt"/>
                <a:ea typeface="+mj-ea"/>
                <a:cs typeface="+mj-cs"/>
                <a:sym typeface="Helvetica"/>
              </a:defRPr>
            </a:lvl1pPr>
          </a:lstStyle>
          <a:p>
            <a:r>
              <a:t>Title Text</a:t>
            </a:r>
          </a:p>
        </p:txBody>
      </p:sp>
      <p:sp>
        <p:nvSpPr>
          <p:cNvPr id="898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latin typeface="+mj-lt"/>
                <a:ea typeface="+mj-ea"/>
                <a:cs typeface="+mj-cs"/>
                <a:sym typeface="Helvetica"/>
              </a:defRPr>
            </a:lvl1pPr>
            <a:lvl2pPr marL="0" indent="457200">
              <a:spcBef>
                <a:spcPts val="400"/>
              </a:spcBef>
              <a:buSzTx/>
              <a:buNone/>
              <a:defRPr sz="2000">
                <a:solidFill>
                  <a:schemeClr val="accent3">
                    <a:lumOff val="44000"/>
                  </a:schemeClr>
                </a:solidFill>
                <a:latin typeface="+mj-lt"/>
                <a:ea typeface="+mj-ea"/>
                <a:cs typeface="+mj-cs"/>
                <a:sym typeface="Helvetica"/>
              </a:defRPr>
            </a:lvl2pPr>
            <a:lvl3pPr marL="0" indent="914400">
              <a:spcBef>
                <a:spcPts val="400"/>
              </a:spcBef>
              <a:buSzTx/>
              <a:buNone/>
              <a:defRPr sz="2000">
                <a:solidFill>
                  <a:schemeClr val="accent3">
                    <a:lumOff val="44000"/>
                  </a:schemeClr>
                </a:solidFill>
                <a:latin typeface="+mj-lt"/>
                <a:ea typeface="+mj-ea"/>
                <a:cs typeface="+mj-cs"/>
                <a:sym typeface="Helvetica"/>
              </a:defRPr>
            </a:lvl3pPr>
            <a:lvl4pPr marL="0" indent="1371600">
              <a:spcBef>
                <a:spcPts val="400"/>
              </a:spcBef>
              <a:buSzTx/>
              <a:buNone/>
              <a:defRPr sz="2000">
                <a:solidFill>
                  <a:schemeClr val="accent3">
                    <a:lumOff val="44000"/>
                  </a:schemeClr>
                </a:solidFill>
                <a:latin typeface="+mj-lt"/>
                <a:ea typeface="+mj-ea"/>
                <a:cs typeface="+mj-cs"/>
                <a:sym typeface="Helvetica"/>
              </a:defRPr>
            </a:lvl4pPr>
            <a:lvl5pPr marL="0" indent="1828800">
              <a:spcBef>
                <a:spcPts val="400"/>
              </a:spcBef>
              <a:buSzTx/>
              <a:buNone/>
              <a:defRPr sz="2000">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8984" name="Slide Number"/>
          <p:cNvSpPr txBox="1">
            <a:spLocks noGrp="1"/>
          </p:cNvSpPr>
          <p:nvPr>
            <p:ph type="sldNum" sz="quarter" idx="2"/>
          </p:nvPr>
        </p:nvSpPr>
        <p:spPr>
          <a:xfrm>
            <a:off x="5791200" y="6205321"/>
            <a:ext cx="762000" cy="543358"/>
          </a:xfrm>
          <a:prstGeom prst="rect">
            <a:avLst/>
          </a:prstGeom>
          <a:solidFill>
            <a:srgbClr val="00CC99"/>
          </a:solidFill>
          <a:ln w="57150">
            <a:solidFill>
              <a:srgbClr val="336699"/>
            </a:solidFill>
            <a:miter lim="800000"/>
          </a:ln>
        </p:spPr>
        <p:txBody>
          <a:bodyPr wrap="square" anchor="ctr"/>
          <a:lstStyle>
            <a:lvl1pPr>
              <a:defRPr sz="2800" b="1">
                <a:solidFill>
                  <a:srgbClr val="000066"/>
                </a:solidFill>
              </a:defRPr>
            </a:lvl1pPr>
          </a:lstStyle>
          <a:p>
            <a:fld id="{86CB4B4D-7CA3-9044-876B-883B54F8677D}" type="slidenum">
              <a:rPr/>
              <a:pPr/>
              <a:t>‹#›</a:t>
            </a:fld>
            <a:endParaRPr/>
          </a:p>
        </p:txBody>
      </p:sp>
    </p:spTree>
    <p:extLst>
      <p:ext uri="{BB962C8B-B14F-4D97-AF65-F5344CB8AC3E}">
        <p14:creationId xmlns:p14="http://schemas.microsoft.com/office/powerpoint/2010/main" val="3030255712"/>
      </p:ext>
    </p:extLst>
  </p:cSld>
  <p:clrMapOvr>
    <a:masterClrMapping/>
  </p:clrMapOvr>
  <p:transition spd="med"/>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tx">
  <p:cSld name="53_Two Content">
    <p:bg>
      <p:bgPr>
        <a:solidFill>
          <a:srgbClr val="000066"/>
        </a:solidFill>
        <a:effectLst/>
      </p:bgPr>
    </p:bg>
    <p:spTree>
      <p:nvGrpSpPr>
        <p:cNvPr id="1" name=""/>
        <p:cNvGrpSpPr/>
        <p:nvPr/>
      </p:nvGrpSpPr>
      <p:grpSpPr>
        <a:xfrm>
          <a:off x="0" y="0"/>
          <a:ext cx="0" cy="0"/>
          <a:chOff x="0" y="0"/>
          <a:chExt cx="0" cy="0"/>
        </a:xfrm>
      </p:grpSpPr>
      <p:sp>
        <p:nvSpPr>
          <p:cNvPr id="8991" name="Rectangle 3"/>
          <p:cNvSpPr/>
          <p:nvPr/>
        </p:nvSpPr>
        <p:spPr>
          <a:xfrm>
            <a:off x="0" y="22860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92" name="Rectangle 4"/>
          <p:cNvSpPr/>
          <p:nvPr/>
        </p:nvSpPr>
        <p:spPr>
          <a:xfrm>
            <a:off x="533400" y="28194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93" name="Rectangle 5"/>
          <p:cNvSpPr/>
          <p:nvPr/>
        </p:nvSpPr>
        <p:spPr>
          <a:xfrm>
            <a:off x="1981200" y="533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94" name="Rectangle 6"/>
          <p:cNvSpPr/>
          <p:nvPr/>
        </p:nvSpPr>
        <p:spPr>
          <a:xfrm>
            <a:off x="762000" y="1066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95" name="Rectangle 7"/>
          <p:cNvSpPr/>
          <p:nvPr/>
        </p:nvSpPr>
        <p:spPr>
          <a:xfrm>
            <a:off x="1143000" y="685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96" name="Rectangle 8"/>
          <p:cNvSpPr/>
          <p:nvPr/>
        </p:nvSpPr>
        <p:spPr>
          <a:xfrm>
            <a:off x="2362200" y="152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97" name="Rectangle 9"/>
          <p:cNvSpPr/>
          <p:nvPr/>
        </p:nvSpPr>
        <p:spPr>
          <a:xfrm>
            <a:off x="0" y="755650"/>
            <a:ext cx="5867400" cy="762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98" name="Rectangle 10"/>
          <p:cNvSpPr/>
          <p:nvPr/>
        </p:nvSpPr>
        <p:spPr>
          <a:xfrm>
            <a:off x="5715000" y="609600"/>
            <a:ext cx="304800" cy="3048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8999" name="Rectangle 11"/>
          <p:cNvSpPr/>
          <p:nvPr/>
        </p:nvSpPr>
        <p:spPr>
          <a:xfrm>
            <a:off x="5562600" y="457200"/>
            <a:ext cx="304800" cy="304800"/>
          </a:xfrm>
          <a:prstGeom prst="rect">
            <a:avLst/>
          </a:prstGeom>
          <a:solidFill>
            <a:srgbClr val="00CC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00" name="Rectangle 12"/>
          <p:cNvSpPr/>
          <p:nvPr/>
        </p:nvSpPr>
        <p:spPr>
          <a:xfrm>
            <a:off x="8458200" y="3962400"/>
            <a:ext cx="381000" cy="3810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01" name="Rectangle 13"/>
          <p:cNvSpPr/>
          <p:nvPr/>
        </p:nvSpPr>
        <p:spPr>
          <a:xfrm>
            <a:off x="8686800" y="3657600"/>
            <a:ext cx="381000" cy="381000"/>
          </a:xfrm>
          <a:prstGeom prst="rect">
            <a:avLst/>
          </a:prstGeom>
          <a:solidFill>
            <a:srgbClr val="0099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grpSp>
        <p:nvGrpSpPr>
          <p:cNvPr id="9004" name="Group 14"/>
          <p:cNvGrpSpPr/>
          <p:nvPr/>
        </p:nvGrpSpPr>
        <p:grpSpPr>
          <a:xfrm>
            <a:off x="0" y="2286000"/>
            <a:ext cx="1066800" cy="1066800"/>
            <a:chOff x="0" y="0"/>
            <a:chExt cx="1066800" cy="1066800"/>
          </a:xfrm>
        </p:grpSpPr>
        <p:sp>
          <p:nvSpPr>
            <p:cNvPr id="9002" name="Rectangle 15"/>
            <p:cNvSpPr/>
            <p:nvPr/>
          </p:nvSpPr>
          <p:spPr>
            <a:xfrm>
              <a:off x="0" y="0"/>
              <a:ext cx="533400" cy="533400"/>
            </a:xfrm>
            <a:prstGeom prst="rect">
              <a:avLst/>
            </a:prstGeom>
            <a:solidFill>
              <a:srgbClr val="00CC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03" name="Rectangle 16"/>
            <p:cNvSpPr/>
            <p:nvPr/>
          </p:nvSpPr>
          <p:spPr>
            <a:xfrm>
              <a:off x="533400" y="533400"/>
              <a:ext cx="533400" cy="5334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grpSp>
        <p:nvGrpSpPr>
          <p:cNvPr id="9009" name="Group 21"/>
          <p:cNvGrpSpPr/>
          <p:nvPr/>
        </p:nvGrpSpPr>
        <p:grpSpPr>
          <a:xfrm>
            <a:off x="762000" y="152400"/>
            <a:ext cx="1981200" cy="1295400"/>
            <a:chOff x="0" y="0"/>
            <a:chExt cx="1981200" cy="1295400"/>
          </a:xfrm>
        </p:grpSpPr>
        <p:sp>
          <p:nvSpPr>
            <p:cNvPr id="9005" name="Rectangle 22"/>
            <p:cNvSpPr/>
            <p:nvPr/>
          </p:nvSpPr>
          <p:spPr>
            <a:xfrm>
              <a:off x="1219200" y="3810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06" name="Rectangle 23"/>
            <p:cNvSpPr/>
            <p:nvPr/>
          </p:nvSpPr>
          <p:spPr>
            <a:xfrm>
              <a:off x="0" y="9144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07" name="Rectangle 24"/>
            <p:cNvSpPr/>
            <p:nvPr/>
          </p:nvSpPr>
          <p:spPr>
            <a:xfrm>
              <a:off x="381000" y="533400"/>
              <a:ext cx="381000" cy="381000"/>
            </a:xfrm>
            <a:prstGeom prst="rect">
              <a:avLst/>
            </a:prstGeom>
            <a:solidFill>
              <a:srgbClr val="339966"/>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08" name="Rectangle 25"/>
            <p:cNvSpPr/>
            <p:nvPr/>
          </p:nvSpPr>
          <p:spPr>
            <a:xfrm>
              <a:off x="1600200" y="0"/>
              <a:ext cx="381000" cy="3810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sp>
        <p:nvSpPr>
          <p:cNvPr id="9010" name="Title Text"/>
          <p:cNvSpPr txBox="1">
            <a:spLocks noGrp="1"/>
          </p:cNvSpPr>
          <p:nvPr>
            <p:ph type="title"/>
          </p:nvPr>
        </p:nvSpPr>
        <p:spPr>
          <a:xfrm>
            <a:off x="1295400" y="1219200"/>
            <a:ext cx="7086600" cy="1447800"/>
          </a:xfrm>
          <a:prstGeom prst="rect">
            <a:avLst/>
          </a:prstGeom>
        </p:spPr>
        <p:txBody>
          <a:bodyPr anchor="ctr"/>
          <a:lstStyle>
            <a:lvl1pPr>
              <a:defRPr sz="4000">
                <a:solidFill>
                  <a:schemeClr val="accent3">
                    <a:lumOff val="44000"/>
                  </a:schemeClr>
                </a:solidFill>
                <a:latin typeface="+mj-lt"/>
                <a:ea typeface="+mj-ea"/>
                <a:cs typeface="+mj-cs"/>
                <a:sym typeface="Helvetica"/>
              </a:defRPr>
            </a:lvl1pPr>
          </a:lstStyle>
          <a:p>
            <a:r>
              <a:t>Title Text</a:t>
            </a:r>
          </a:p>
        </p:txBody>
      </p:sp>
      <p:sp>
        <p:nvSpPr>
          <p:cNvPr id="9011" name="Body Level One…"/>
          <p:cNvSpPr txBox="1">
            <a:spLocks noGrp="1"/>
          </p:cNvSpPr>
          <p:nvPr>
            <p:ph type="body" sz="quarter" idx="1"/>
          </p:nvPr>
        </p:nvSpPr>
        <p:spPr>
          <a:xfrm>
            <a:off x="1295400" y="2819400"/>
            <a:ext cx="3467100" cy="3352800"/>
          </a:xfrm>
          <a:prstGeom prst="rect">
            <a:avLst/>
          </a:prstGeom>
        </p:spPr>
        <p:txBody>
          <a:bodyPr>
            <a:normAutofit/>
          </a:bodyPr>
          <a:lstStyle>
            <a:lvl1pPr>
              <a:spcBef>
                <a:spcPts val="600"/>
              </a:spcBef>
              <a:buClr>
                <a:srgbClr val="0099CC"/>
              </a:buClr>
              <a:buSzPct val="75000"/>
              <a:buChar char="■"/>
              <a:defRPr sz="2800">
                <a:solidFill>
                  <a:schemeClr val="accent3">
                    <a:lumOff val="44000"/>
                  </a:schemeClr>
                </a:solidFill>
                <a:latin typeface="+mj-lt"/>
                <a:ea typeface="+mj-ea"/>
                <a:cs typeface="+mj-cs"/>
                <a:sym typeface="Helvetica"/>
              </a:defRPr>
            </a:lvl1pPr>
            <a:lvl2pPr marL="790575" indent="-333375">
              <a:spcBef>
                <a:spcPts val="600"/>
              </a:spcBef>
              <a:buClr>
                <a:srgbClr val="0099CC"/>
              </a:buClr>
              <a:buSzPct val="75000"/>
              <a:buChar char="■"/>
              <a:defRPr sz="2800">
                <a:solidFill>
                  <a:schemeClr val="accent3">
                    <a:lumOff val="44000"/>
                  </a:schemeClr>
                </a:solidFill>
                <a:latin typeface="+mj-lt"/>
                <a:ea typeface="+mj-ea"/>
                <a:cs typeface="+mj-cs"/>
                <a:sym typeface="Helvetica"/>
              </a:defRPr>
            </a:lvl2pPr>
            <a:lvl3pPr marL="1234439" indent="-320039">
              <a:spcBef>
                <a:spcPts val="600"/>
              </a:spcBef>
              <a:buClr>
                <a:srgbClr val="0099CC"/>
              </a:buClr>
              <a:buSzPct val="75000"/>
              <a:buChar char="■"/>
              <a:defRPr sz="2800">
                <a:solidFill>
                  <a:schemeClr val="accent3">
                    <a:lumOff val="44000"/>
                  </a:schemeClr>
                </a:solidFill>
                <a:latin typeface="+mj-lt"/>
                <a:ea typeface="+mj-ea"/>
                <a:cs typeface="+mj-cs"/>
                <a:sym typeface="Helvetica"/>
              </a:defRPr>
            </a:lvl3pPr>
            <a:lvl4pPr marL="1727200" indent="-355600">
              <a:spcBef>
                <a:spcPts val="600"/>
              </a:spcBef>
              <a:buClr>
                <a:srgbClr val="0099CC"/>
              </a:buClr>
              <a:buSzPct val="75000"/>
              <a:buChar char="■"/>
              <a:defRPr sz="2800">
                <a:solidFill>
                  <a:schemeClr val="accent3">
                    <a:lumOff val="44000"/>
                  </a:schemeClr>
                </a:solidFill>
                <a:latin typeface="+mj-lt"/>
                <a:ea typeface="+mj-ea"/>
                <a:cs typeface="+mj-cs"/>
                <a:sym typeface="Helvetica"/>
              </a:defRPr>
            </a:lvl4pPr>
            <a:lvl5pPr marL="2184400" indent="-355600">
              <a:spcBef>
                <a:spcPts val="600"/>
              </a:spcBef>
              <a:buClr>
                <a:srgbClr val="0099CC"/>
              </a:buClr>
              <a:buSzPct val="75000"/>
              <a:buChar char="■"/>
              <a:defRPr sz="2800">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012" name="Slide Number"/>
          <p:cNvSpPr txBox="1">
            <a:spLocks noGrp="1"/>
          </p:cNvSpPr>
          <p:nvPr>
            <p:ph type="sldNum" sz="quarter" idx="2"/>
          </p:nvPr>
        </p:nvSpPr>
        <p:spPr>
          <a:xfrm>
            <a:off x="5791200" y="6205321"/>
            <a:ext cx="762000" cy="543358"/>
          </a:xfrm>
          <a:prstGeom prst="rect">
            <a:avLst/>
          </a:prstGeom>
          <a:solidFill>
            <a:srgbClr val="00CC99"/>
          </a:solidFill>
          <a:ln w="57150">
            <a:solidFill>
              <a:srgbClr val="336699"/>
            </a:solidFill>
            <a:miter lim="800000"/>
          </a:ln>
        </p:spPr>
        <p:txBody>
          <a:bodyPr wrap="square" anchor="ctr"/>
          <a:lstStyle>
            <a:lvl1pPr>
              <a:defRPr sz="2800" b="1">
                <a:solidFill>
                  <a:srgbClr val="000066"/>
                </a:solidFill>
              </a:defRPr>
            </a:lvl1pPr>
          </a:lstStyle>
          <a:p>
            <a:fld id="{86CB4B4D-7CA3-9044-876B-883B54F8677D}" type="slidenum">
              <a:rPr/>
              <a:pPr/>
              <a:t>‹#›</a:t>
            </a:fld>
            <a:endParaRPr/>
          </a:p>
        </p:txBody>
      </p:sp>
    </p:spTree>
    <p:extLst>
      <p:ext uri="{BB962C8B-B14F-4D97-AF65-F5344CB8AC3E}">
        <p14:creationId xmlns:p14="http://schemas.microsoft.com/office/powerpoint/2010/main" val="193747360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8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14774502"/>
      </p:ext>
    </p:extLst>
  </p:cSld>
  <p:clrMapOvr>
    <a:masterClrMapping/>
  </p:clrMapOvr>
  <p:transition spd="med"/>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type="tx">
  <p:cSld name="53_Comparison">
    <p:bg>
      <p:bgPr>
        <a:solidFill>
          <a:srgbClr val="000066"/>
        </a:solidFill>
        <a:effectLst/>
      </p:bgPr>
    </p:bg>
    <p:spTree>
      <p:nvGrpSpPr>
        <p:cNvPr id="1" name=""/>
        <p:cNvGrpSpPr/>
        <p:nvPr/>
      </p:nvGrpSpPr>
      <p:grpSpPr>
        <a:xfrm>
          <a:off x="0" y="0"/>
          <a:ext cx="0" cy="0"/>
          <a:chOff x="0" y="0"/>
          <a:chExt cx="0" cy="0"/>
        </a:xfrm>
      </p:grpSpPr>
      <p:sp>
        <p:nvSpPr>
          <p:cNvPr id="9019" name="Rectangle 3"/>
          <p:cNvSpPr/>
          <p:nvPr/>
        </p:nvSpPr>
        <p:spPr>
          <a:xfrm>
            <a:off x="0" y="22860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20" name="Rectangle 4"/>
          <p:cNvSpPr/>
          <p:nvPr/>
        </p:nvSpPr>
        <p:spPr>
          <a:xfrm>
            <a:off x="533400" y="28194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21" name="Rectangle 5"/>
          <p:cNvSpPr/>
          <p:nvPr/>
        </p:nvSpPr>
        <p:spPr>
          <a:xfrm>
            <a:off x="1981200" y="533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22" name="Rectangle 6"/>
          <p:cNvSpPr/>
          <p:nvPr/>
        </p:nvSpPr>
        <p:spPr>
          <a:xfrm>
            <a:off x="762000" y="1066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23" name="Rectangle 7"/>
          <p:cNvSpPr/>
          <p:nvPr/>
        </p:nvSpPr>
        <p:spPr>
          <a:xfrm>
            <a:off x="1143000" y="685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24" name="Rectangle 8"/>
          <p:cNvSpPr/>
          <p:nvPr/>
        </p:nvSpPr>
        <p:spPr>
          <a:xfrm>
            <a:off x="2362200" y="152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25" name="Rectangle 9"/>
          <p:cNvSpPr/>
          <p:nvPr/>
        </p:nvSpPr>
        <p:spPr>
          <a:xfrm>
            <a:off x="0" y="755650"/>
            <a:ext cx="5867400" cy="762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26" name="Rectangle 10"/>
          <p:cNvSpPr/>
          <p:nvPr/>
        </p:nvSpPr>
        <p:spPr>
          <a:xfrm>
            <a:off x="5715000" y="609600"/>
            <a:ext cx="304800" cy="3048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27" name="Rectangle 11"/>
          <p:cNvSpPr/>
          <p:nvPr/>
        </p:nvSpPr>
        <p:spPr>
          <a:xfrm>
            <a:off x="5562600" y="457200"/>
            <a:ext cx="304800" cy="304800"/>
          </a:xfrm>
          <a:prstGeom prst="rect">
            <a:avLst/>
          </a:prstGeom>
          <a:solidFill>
            <a:srgbClr val="00CC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28" name="Rectangle 12"/>
          <p:cNvSpPr/>
          <p:nvPr/>
        </p:nvSpPr>
        <p:spPr>
          <a:xfrm>
            <a:off x="8458200" y="3962400"/>
            <a:ext cx="381000" cy="3810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29" name="Rectangle 13"/>
          <p:cNvSpPr/>
          <p:nvPr/>
        </p:nvSpPr>
        <p:spPr>
          <a:xfrm>
            <a:off x="8686800" y="3657600"/>
            <a:ext cx="381000" cy="381000"/>
          </a:xfrm>
          <a:prstGeom prst="rect">
            <a:avLst/>
          </a:prstGeom>
          <a:solidFill>
            <a:srgbClr val="0099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grpSp>
        <p:nvGrpSpPr>
          <p:cNvPr id="9032" name="Group 14"/>
          <p:cNvGrpSpPr/>
          <p:nvPr/>
        </p:nvGrpSpPr>
        <p:grpSpPr>
          <a:xfrm>
            <a:off x="0" y="2286000"/>
            <a:ext cx="1066800" cy="1066800"/>
            <a:chOff x="0" y="0"/>
            <a:chExt cx="1066800" cy="1066800"/>
          </a:xfrm>
        </p:grpSpPr>
        <p:sp>
          <p:nvSpPr>
            <p:cNvPr id="9030" name="Rectangle 15"/>
            <p:cNvSpPr/>
            <p:nvPr/>
          </p:nvSpPr>
          <p:spPr>
            <a:xfrm>
              <a:off x="0" y="0"/>
              <a:ext cx="533400" cy="533400"/>
            </a:xfrm>
            <a:prstGeom prst="rect">
              <a:avLst/>
            </a:prstGeom>
            <a:solidFill>
              <a:srgbClr val="00CC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31" name="Rectangle 16"/>
            <p:cNvSpPr/>
            <p:nvPr/>
          </p:nvSpPr>
          <p:spPr>
            <a:xfrm>
              <a:off x="533400" y="533400"/>
              <a:ext cx="533400" cy="5334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grpSp>
        <p:nvGrpSpPr>
          <p:cNvPr id="9037" name="Group 21"/>
          <p:cNvGrpSpPr/>
          <p:nvPr/>
        </p:nvGrpSpPr>
        <p:grpSpPr>
          <a:xfrm>
            <a:off x="762000" y="152400"/>
            <a:ext cx="1981200" cy="1295400"/>
            <a:chOff x="0" y="0"/>
            <a:chExt cx="1981200" cy="1295400"/>
          </a:xfrm>
        </p:grpSpPr>
        <p:sp>
          <p:nvSpPr>
            <p:cNvPr id="9033" name="Rectangle 22"/>
            <p:cNvSpPr/>
            <p:nvPr/>
          </p:nvSpPr>
          <p:spPr>
            <a:xfrm>
              <a:off x="1219200" y="3810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34" name="Rectangle 23"/>
            <p:cNvSpPr/>
            <p:nvPr/>
          </p:nvSpPr>
          <p:spPr>
            <a:xfrm>
              <a:off x="0" y="9144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35" name="Rectangle 24"/>
            <p:cNvSpPr/>
            <p:nvPr/>
          </p:nvSpPr>
          <p:spPr>
            <a:xfrm>
              <a:off x="381000" y="533400"/>
              <a:ext cx="381000" cy="381000"/>
            </a:xfrm>
            <a:prstGeom prst="rect">
              <a:avLst/>
            </a:prstGeom>
            <a:solidFill>
              <a:srgbClr val="339966"/>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36" name="Rectangle 25"/>
            <p:cNvSpPr/>
            <p:nvPr/>
          </p:nvSpPr>
          <p:spPr>
            <a:xfrm>
              <a:off x="1600200" y="0"/>
              <a:ext cx="381000" cy="3810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sp>
        <p:nvSpPr>
          <p:cNvPr id="9038" name="Title Text"/>
          <p:cNvSpPr txBox="1">
            <a:spLocks noGrp="1"/>
          </p:cNvSpPr>
          <p:nvPr>
            <p:ph type="title"/>
          </p:nvPr>
        </p:nvSpPr>
        <p:spPr>
          <a:xfrm>
            <a:off x="457200" y="274638"/>
            <a:ext cx="8229600" cy="1143001"/>
          </a:xfrm>
          <a:prstGeom prst="rect">
            <a:avLst/>
          </a:prstGeom>
        </p:spPr>
        <p:txBody>
          <a:bodyPr anchor="ctr"/>
          <a:lstStyle>
            <a:lvl1pPr>
              <a:defRPr sz="4000">
                <a:solidFill>
                  <a:schemeClr val="accent3">
                    <a:lumOff val="44000"/>
                  </a:schemeClr>
                </a:solidFill>
                <a:latin typeface="+mj-lt"/>
                <a:ea typeface="+mj-ea"/>
                <a:cs typeface="+mj-cs"/>
                <a:sym typeface="Helvetica"/>
              </a:defRPr>
            </a:lvl1pPr>
          </a:lstStyle>
          <a:p>
            <a:r>
              <a:t>Title Text</a:t>
            </a:r>
          </a:p>
        </p:txBody>
      </p:sp>
      <p:sp>
        <p:nvSpPr>
          <p:cNvPr id="903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latin typeface="+mj-lt"/>
                <a:ea typeface="+mj-ea"/>
                <a:cs typeface="+mj-cs"/>
                <a:sym typeface="Helvetica"/>
              </a:defRPr>
            </a:lvl1pPr>
            <a:lvl2pPr marL="0" indent="457200">
              <a:spcBef>
                <a:spcPts val="500"/>
              </a:spcBef>
              <a:buSzTx/>
              <a:buNone/>
              <a:defRPr sz="2400" b="1">
                <a:solidFill>
                  <a:schemeClr val="accent3">
                    <a:lumOff val="44000"/>
                  </a:schemeClr>
                </a:solidFill>
                <a:latin typeface="+mj-lt"/>
                <a:ea typeface="+mj-ea"/>
                <a:cs typeface="+mj-cs"/>
                <a:sym typeface="Helvetica"/>
              </a:defRPr>
            </a:lvl2pPr>
            <a:lvl3pPr marL="0" indent="914400">
              <a:spcBef>
                <a:spcPts val="500"/>
              </a:spcBef>
              <a:buSzTx/>
              <a:buNone/>
              <a:defRPr sz="2400" b="1">
                <a:solidFill>
                  <a:schemeClr val="accent3">
                    <a:lumOff val="44000"/>
                  </a:schemeClr>
                </a:solidFill>
                <a:latin typeface="+mj-lt"/>
                <a:ea typeface="+mj-ea"/>
                <a:cs typeface="+mj-cs"/>
                <a:sym typeface="Helvetica"/>
              </a:defRPr>
            </a:lvl3pPr>
            <a:lvl4pPr marL="0" indent="1371600">
              <a:spcBef>
                <a:spcPts val="500"/>
              </a:spcBef>
              <a:buSzTx/>
              <a:buNone/>
              <a:defRPr sz="2400" b="1">
                <a:solidFill>
                  <a:schemeClr val="accent3">
                    <a:lumOff val="44000"/>
                  </a:schemeClr>
                </a:solidFill>
                <a:latin typeface="+mj-lt"/>
                <a:ea typeface="+mj-ea"/>
                <a:cs typeface="+mj-cs"/>
                <a:sym typeface="Helvetica"/>
              </a:defRPr>
            </a:lvl4pPr>
            <a:lvl5pPr marL="0" indent="1828800">
              <a:spcBef>
                <a:spcPts val="500"/>
              </a:spcBef>
              <a:buSzTx/>
              <a:buNone/>
              <a:defRPr sz="2400" b="1">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04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chemeClr val="accent3">
                    <a:lumOff val="44000"/>
                  </a:schemeClr>
                </a:solidFill>
                <a:latin typeface="+mj-lt"/>
                <a:ea typeface="+mj-ea"/>
                <a:cs typeface="+mj-cs"/>
                <a:sym typeface="Helvetica"/>
              </a:defRPr>
            </a:pPr>
            <a:endParaRPr/>
          </a:p>
        </p:txBody>
      </p:sp>
      <p:sp>
        <p:nvSpPr>
          <p:cNvPr id="9041" name="Slide Number"/>
          <p:cNvSpPr txBox="1">
            <a:spLocks noGrp="1"/>
          </p:cNvSpPr>
          <p:nvPr>
            <p:ph type="sldNum" sz="quarter" idx="2"/>
          </p:nvPr>
        </p:nvSpPr>
        <p:spPr>
          <a:xfrm>
            <a:off x="5791200" y="6205321"/>
            <a:ext cx="762000" cy="543358"/>
          </a:xfrm>
          <a:prstGeom prst="rect">
            <a:avLst/>
          </a:prstGeom>
          <a:solidFill>
            <a:srgbClr val="00CC99"/>
          </a:solidFill>
          <a:ln w="57150">
            <a:solidFill>
              <a:srgbClr val="336699"/>
            </a:solidFill>
            <a:miter lim="800000"/>
          </a:ln>
        </p:spPr>
        <p:txBody>
          <a:bodyPr wrap="square" anchor="ctr"/>
          <a:lstStyle>
            <a:lvl1pPr>
              <a:defRPr sz="2800" b="1">
                <a:solidFill>
                  <a:srgbClr val="000066"/>
                </a:solidFill>
              </a:defRPr>
            </a:lvl1pPr>
          </a:lstStyle>
          <a:p>
            <a:fld id="{86CB4B4D-7CA3-9044-876B-883B54F8677D}" type="slidenum">
              <a:rPr/>
              <a:pPr/>
              <a:t>‹#›</a:t>
            </a:fld>
            <a:endParaRPr/>
          </a:p>
        </p:txBody>
      </p:sp>
    </p:spTree>
    <p:extLst>
      <p:ext uri="{BB962C8B-B14F-4D97-AF65-F5344CB8AC3E}">
        <p14:creationId xmlns:p14="http://schemas.microsoft.com/office/powerpoint/2010/main" val="4240800962"/>
      </p:ext>
    </p:extLst>
  </p:cSld>
  <p:clrMapOvr>
    <a:masterClrMapping/>
  </p:clrMapOvr>
  <p:transition spd="med"/>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x">
  <p:cSld name="53_Title Only">
    <p:bg>
      <p:bgPr>
        <a:solidFill>
          <a:srgbClr val="000066"/>
        </a:solidFill>
        <a:effectLst/>
      </p:bgPr>
    </p:bg>
    <p:spTree>
      <p:nvGrpSpPr>
        <p:cNvPr id="1" name=""/>
        <p:cNvGrpSpPr/>
        <p:nvPr/>
      </p:nvGrpSpPr>
      <p:grpSpPr>
        <a:xfrm>
          <a:off x="0" y="0"/>
          <a:ext cx="0" cy="0"/>
          <a:chOff x="0" y="0"/>
          <a:chExt cx="0" cy="0"/>
        </a:xfrm>
      </p:grpSpPr>
      <p:sp>
        <p:nvSpPr>
          <p:cNvPr id="9048" name="Rectangle 3"/>
          <p:cNvSpPr/>
          <p:nvPr/>
        </p:nvSpPr>
        <p:spPr>
          <a:xfrm>
            <a:off x="0" y="22860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49" name="Rectangle 4"/>
          <p:cNvSpPr/>
          <p:nvPr/>
        </p:nvSpPr>
        <p:spPr>
          <a:xfrm>
            <a:off x="533400" y="28194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50" name="Rectangle 5"/>
          <p:cNvSpPr/>
          <p:nvPr/>
        </p:nvSpPr>
        <p:spPr>
          <a:xfrm>
            <a:off x="1981200" y="533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51" name="Rectangle 6"/>
          <p:cNvSpPr/>
          <p:nvPr/>
        </p:nvSpPr>
        <p:spPr>
          <a:xfrm>
            <a:off x="762000" y="1066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52" name="Rectangle 7"/>
          <p:cNvSpPr/>
          <p:nvPr/>
        </p:nvSpPr>
        <p:spPr>
          <a:xfrm>
            <a:off x="1143000" y="685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53" name="Rectangle 8"/>
          <p:cNvSpPr/>
          <p:nvPr/>
        </p:nvSpPr>
        <p:spPr>
          <a:xfrm>
            <a:off x="2362200" y="152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54" name="Rectangle 9"/>
          <p:cNvSpPr/>
          <p:nvPr/>
        </p:nvSpPr>
        <p:spPr>
          <a:xfrm>
            <a:off x="0" y="755650"/>
            <a:ext cx="5867400" cy="762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55" name="Rectangle 10"/>
          <p:cNvSpPr/>
          <p:nvPr/>
        </p:nvSpPr>
        <p:spPr>
          <a:xfrm>
            <a:off x="5715000" y="609600"/>
            <a:ext cx="304800" cy="3048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56" name="Rectangle 11"/>
          <p:cNvSpPr/>
          <p:nvPr/>
        </p:nvSpPr>
        <p:spPr>
          <a:xfrm>
            <a:off x="5562600" y="457200"/>
            <a:ext cx="304800" cy="304800"/>
          </a:xfrm>
          <a:prstGeom prst="rect">
            <a:avLst/>
          </a:prstGeom>
          <a:solidFill>
            <a:srgbClr val="00CC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57" name="Rectangle 12"/>
          <p:cNvSpPr/>
          <p:nvPr/>
        </p:nvSpPr>
        <p:spPr>
          <a:xfrm>
            <a:off x="8458200" y="3962400"/>
            <a:ext cx="381000" cy="3810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58" name="Rectangle 13"/>
          <p:cNvSpPr/>
          <p:nvPr/>
        </p:nvSpPr>
        <p:spPr>
          <a:xfrm>
            <a:off x="8686800" y="3657600"/>
            <a:ext cx="381000" cy="381000"/>
          </a:xfrm>
          <a:prstGeom prst="rect">
            <a:avLst/>
          </a:prstGeom>
          <a:solidFill>
            <a:srgbClr val="0099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grpSp>
        <p:nvGrpSpPr>
          <p:cNvPr id="9061" name="Group 14"/>
          <p:cNvGrpSpPr/>
          <p:nvPr/>
        </p:nvGrpSpPr>
        <p:grpSpPr>
          <a:xfrm>
            <a:off x="0" y="2286000"/>
            <a:ext cx="1066800" cy="1066800"/>
            <a:chOff x="0" y="0"/>
            <a:chExt cx="1066800" cy="1066800"/>
          </a:xfrm>
        </p:grpSpPr>
        <p:sp>
          <p:nvSpPr>
            <p:cNvPr id="9059" name="Rectangle 15"/>
            <p:cNvSpPr/>
            <p:nvPr/>
          </p:nvSpPr>
          <p:spPr>
            <a:xfrm>
              <a:off x="0" y="0"/>
              <a:ext cx="533400" cy="533400"/>
            </a:xfrm>
            <a:prstGeom prst="rect">
              <a:avLst/>
            </a:prstGeom>
            <a:solidFill>
              <a:srgbClr val="00CC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60" name="Rectangle 16"/>
            <p:cNvSpPr/>
            <p:nvPr/>
          </p:nvSpPr>
          <p:spPr>
            <a:xfrm>
              <a:off x="533400" y="533400"/>
              <a:ext cx="533400" cy="5334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grpSp>
        <p:nvGrpSpPr>
          <p:cNvPr id="9066" name="Group 21"/>
          <p:cNvGrpSpPr/>
          <p:nvPr/>
        </p:nvGrpSpPr>
        <p:grpSpPr>
          <a:xfrm>
            <a:off x="762000" y="152400"/>
            <a:ext cx="1981200" cy="1295400"/>
            <a:chOff x="0" y="0"/>
            <a:chExt cx="1981200" cy="1295400"/>
          </a:xfrm>
        </p:grpSpPr>
        <p:sp>
          <p:nvSpPr>
            <p:cNvPr id="9062" name="Rectangle 22"/>
            <p:cNvSpPr/>
            <p:nvPr/>
          </p:nvSpPr>
          <p:spPr>
            <a:xfrm>
              <a:off x="1219200" y="3810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63" name="Rectangle 23"/>
            <p:cNvSpPr/>
            <p:nvPr/>
          </p:nvSpPr>
          <p:spPr>
            <a:xfrm>
              <a:off x="0" y="9144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64" name="Rectangle 24"/>
            <p:cNvSpPr/>
            <p:nvPr/>
          </p:nvSpPr>
          <p:spPr>
            <a:xfrm>
              <a:off x="381000" y="533400"/>
              <a:ext cx="381000" cy="381000"/>
            </a:xfrm>
            <a:prstGeom prst="rect">
              <a:avLst/>
            </a:prstGeom>
            <a:solidFill>
              <a:srgbClr val="339966"/>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65" name="Rectangle 25"/>
            <p:cNvSpPr/>
            <p:nvPr/>
          </p:nvSpPr>
          <p:spPr>
            <a:xfrm>
              <a:off x="1600200" y="0"/>
              <a:ext cx="381000" cy="3810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sp>
        <p:nvSpPr>
          <p:cNvPr id="9067" name="Title Text"/>
          <p:cNvSpPr txBox="1">
            <a:spLocks noGrp="1"/>
          </p:cNvSpPr>
          <p:nvPr>
            <p:ph type="title"/>
          </p:nvPr>
        </p:nvSpPr>
        <p:spPr>
          <a:xfrm>
            <a:off x="1295400" y="1219200"/>
            <a:ext cx="7086600" cy="1447800"/>
          </a:xfrm>
          <a:prstGeom prst="rect">
            <a:avLst/>
          </a:prstGeom>
        </p:spPr>
        <p:txBody>
          <a:bodyPr anchor="ctr"/>
          <a:lstStyle>
            <a:lvl1pPr>
              <a:defRPr sz="4000">
                <a:solidFill>
                  <a:schemeClr val="accent3">
                    <a:lumOff val="44000"/>
                  </a:schemeClr>
                </a:solidFill>
                <a:latin typeface="+mj-lt"/>
                <a:ea typeface="+mj-ea"/>
                <a:cs typeface="+mj-cs"/>
                <a:sym typeface="Helvetica"/>
              </a:defRPr>
            </a:lvl1pPr>
          </a:lstStyle>
          <a:p>
            <a:r>
              <a:t>Title Text</a:t>
            </a:r>
          </a:p>
        </p:txBody>
      </p:sp>
      <p:sp>
        <p:nvSpPr>
          <p:cNvPr id="9068" name="Slide Number"/>
          <p:cNvSpPr txBox="1">
            <a:spLocks noGrp="1"/>
          </p:cNvSpPr>
          <p:nvPr>
            <p:ph type="sldNum" sz="quarter" idx="2"/>
          </p:nvPr>
        </p:nvSpPr>
        <p:spPr>
          <a:xfrm>
            <a:off x="5791200" y="6205321"/>
            <a:ext cx="762000" cy="543358"/>
          </a:xfrm>
          <a:prstGeom prst="rect">
            <a:avLst/>
          </a:prstGeom>
          <a:solidFill>
            <a:srgbClr val="00CC99"/>
          </a:solidFill>
          <a:ln w="57150">
            <a:solidFill>
              <a:srgbClr val="336699"/>
            </a:solidFill>
            <a:miter lim="800000"/>
          </a:ln>
        </p:spPr>
        <p:txBody>
          <a:bodyPr wrap="square" anchor="ctr"/>
          <a:lstStyle>
            <a:lvl1pPr>
              <a:defRPr sz="2800" b="1">
                <a:solidFill>
                  <a:srgbClr val="000066"/>
                </a:solidFill>
              </a:defRPr>
            </a:lvl1pPr>
          </a:lstStyle>
          <a:p>
            <a:fld id="{86CB4B4D-7CA3-9044-876B-883B54F8677D}" type="slidenum">
              <a:rPr/>
              <a:pPr/>
              <a:t>‹#›</a:t>
            </a:fld>
            <a:endParaRPr/>
          </a:p>
        </p:txBody>
      </p:sp>
    </p:spTree>
    <p:extLst>
      <p:ext uri="{BB962C8B-B14F-4D97-AF65-F5344CB8AC3E}">
        <p14:creationId xmlns:p14="http://schemas.microsoft.com/office/powerpoint/2010/main" val="2840770946"/>
      </p:ext>
    </p:extLst>
  </p:cSld>
  <p:clrMapOvr>
    <a:masterClrMapping/>
  </p:clrMapOvr>
  <p:transition spd="med"/>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type="tx">
  <p:cSld name="56_Blank">
    <p:bg>
      <p:bgPr>
        <a:solidFill>
          <a:srgbClr val="000066"/>
        </a:solidFill>
        <a:effectLst/>
      </p:bgPr>
    </p:bg>
    <p:spTree>
      <p:nvGrpSpPr>
        <p:cNvPr id="1" name=""/>
        <p:cNvGrpSpPr/>
        <p:nvPr/>
      </p:nvGrpSpPr>
      <p:grpSpPr>
        <a:xfrm>
          <a:off x="0" y="0"/>
          <a:ext cx="0" cy="0"/>
          <a:chOff x="0" y="0"/>
          <a:chExt cx="0" cy="0"/>
        </a:xfrm>
      </p:grpSpPr>
      <p:sp>
        <p:nvSpPr>
          <p:cNvPr id="9075" name="Rectangle 3"/>
          <p:cNvSpPr/>
          <p:nvPr/>
        </p:nvSpPr>
        <p:spPr>
          <a:xfrm>
            <a:off x="0" y="22860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76" name="Rectangle 4"/>
          <p:cNvSpPr/>
          <p:nvPr/>
        </p:nvSpPr>
        <p:spPr>
          <a:xfrm>
            <a:off x="533400" y="28194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77" name="Rectangle 5"/>
          <p:cNvSpPr/>
          <p:nvPr/>
        </p:nvSpPr>
        <p:spPr>
          <a:xfrm>
            <a:off x="1981200" y="533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78" name="Rectangle 6"/>
          <p:cNvSpPr/>
          <p:nvPr/>
        </p:nvSpPr>
        <p:spPr>
          <a:xfrm>
            <a:off x="762000" y="1066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79" name="Rectangle 7"/>
          <p:cNvSpPr/>
          <p:nvPr/>
        </p:nvSpPr>
        <p:spPr>
          <a:xfrm>
            <a:off x="1143000" y="685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80" name="Rectangle 8"/>
          <p:cNvSpPr/>
          <p:nvPr/>
        </p:nvSpPr>
        <p:spPr>
          <a:xfrm>
            <a:off x="2362200" y="152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81" name="Rectangle 9"/>
          <p:cNvSpPr/>
          <p:nvPr/>
        </p:nvSpPr>
        <p:spPr>
          <a:xfrm>
            <a:off x="0" y="755650"/>
            <a:ext cx="5867400" cy="762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82" name="Rectangle 10"/>
          <p:cNvSpPr/>
          <p:nvPr/>
        </p:nvSpPr>
        <p:spPr>
          <a:xfrm>
            <a:off x="5715000" y="609600"/>
            <a:ext cx="304800" cy="3048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83" name="Rectangle 11"/>
          <p:cNvSpPr/>
          <p:nvPr/>
        </p:nvSpPr>
        <p:spPr>
          <a:xfrm>
            <a:off x="5562600" y="457200"/>
            <a:ext cx="304800" cy="304800"/>
          </a:xfrm>
          <a:prstGeom prst="rect">
            <a:avLst/>
          </a:prstGeom>
          <a:solidFill>
            <a:srgbClr val="00CC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84" name="Rectangle 12"/>
          <p:cNvSpPr/>
          <p:nvPr/>
        </p:nvSpPr>
        <p:spPr>
          <a:xfrm>
            <a:off x="8458200" y="3962400"/>
            <a:ext cx="381000" cy="3810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085" name="Rectangle 13"/>
          <p:cNvSpPr/>
          <p:nvPr/>
        </p:nvSpPr>
        <p:spPr>
          <a:xfrm>
            <a:off x="8686800" y="3657600"/>
            <a:ext cx="381000" cy="381000"/>
          </a:xfrm>
          <a:prstGeom prst="rect">
            <a:avLst/>
          </a:prstGeom>
          <a:solidFill>
            <a:srgbClr val="0099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grpSp>
        <p:nvGrpSpPr>
          <p:cNvPr id="9088" name="Group 14"/>
          <p:cNvGrpSpPr/>
          <p:nvPr/>
        </p:nvGrpSpPr>
        <p:grpSpPr>
          <a:xfrm>
            <a:off x="0" y="2286000"/>
            <a:ext cx="1066800" cy="1066800"/>
            <a:chOff x="0" y="0"/>
            <a:chExt cx="1066800" cy="1066800"/>
          </a:xfrm>
        </p:grpSpPr>
        <p:sp>
          <p:nvSpPr>
            <p:cNvPr id="9086" name="Rectangle 15"/>
            <p:cNvSpPr/>
            <p:nvPr/>
          </p:nvSpPr>
          <p:spPr>
            <a:xfrm>
              <a:off x="0" y="0"/>
              <a:ext cx="533400" cy="533400"/>
            </a:xfrm>
            <a:prstGeom prst="rect">
              <a:avLst/>
            </a:prstGeom>
            <a:solidFill>
              <a:srgbClr val="00CC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87" name="Rectangle 16"/>
            <p:cNvSpPr/>
            <p:nvPr/>
          </p:nvSpPr>
          <p:spPr>
            <a:xfrm>
              <a:off x="533400" y="533400"/>
              <a:ext cx="533400" cy="5334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grpSp>
        <p:nvGrpSpPr>
          <p:cNvPr id="9093" name="Group 21"/>
          <p:cNvGrpSpPr/>
          <p:nvPr/>
        </p:nvGrpSpPr>
        <p:grpSpPr>
          <a:xfrm>
            <a:off x="762000" y="152400"/>
            <a:ext cx="1981200" cy="1295400"/>
            <a:chOff x="0" y="0"/>
            <a:chExt cx="1981200" cy="1295400"/>
          </a:xfrm>
        </p:grpSpPr>
        <p:sp>
          <p:nvSpPr>
            <p:cNvPr id="9089" name="Rectangle 22"/>
            <p:cNvSpPr/>
            <p:nvPr/>
          </p:nvSpPr>
          <p:spPr>
            <a:xfrm>
              <a:off x="1219200" y="3810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90" name="Rectangle 23"/>
            <p:cNvSpPr/>
            <p:nvPr/>
          </p:nvSpPr>
          <p:spPr>
            <a:xfrm>
              <a:off x="0" y="9144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91" name="Rectangle 24"/>
            <p:cNvSpPr/>
            <p:nvPr/>
          </p:nvSpPr>
          <p:spPr>
            <a:xfrm>
              <a:off x="381000" y="533400"/>
              <a:ext cx="381000" cy="381000"/>
            </a:xfrm>
            <a:prstGeom prst="rect">
              <a:avLst/>
            </a:prstGeom>
            <a:solidFill>
              <a:srgbClr val="339966"/>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092" name="Rectangle 25"/>
            <p:cNvSpPr/>
            <p:nvPr/>
          </p:nvSpPr>
          <p:spPr>
            <a:xfrm>
              <a:off x="1600200" y="0"/>
              <a:ext cx="381000" cy="3810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sp>
        <p:nvSpPr>
          <p:cNvPr id="9094" name="Slide Number"/>
          <p:cNvSpPr txBox="1">
            <a:spLocks noGrp="1"/>
          </p:cNvSpPr>
          <p:nvPr>
            <p:ph type="sldNum" sz="quarter" idx="2"/>
          </p:nvPr>
        </p:nvSpPr>
        <p:spPr>
          <a:xfrm>
            <a:off x="5791200" y="6205321"/>
            <a:ext cx="762000" cy="543358"/>
          </a:xfrm>
          <a:prstGeom prst="rect">
            <a:avLst/>
          </a:prstGeom>
          <a:solidFill>
            <a:srgbClr val="00CC99"/>
          </a:solidFill>
          <a:ln w="57150">
            <a:solidFill>
              <a:srgbClr val="336699"/>
            </a:solidFill>
            <a:miter lim="800000"/>
          </a:ln>
        </p:spPr>
        <p:txBody>
          <a:bodyPr wrap="square" anchor="ctr"/>
          <a:lstStyle>
            <a:lvl1pPr>
              <a:defRPr sz="2800" b="1">
                <a:solidFill>
                  <a:srgbClr val="000066"/>
                </a:solidFill>
              </a:defRPr>
            </a:lvl1pPr>
          </a:lstStyle>
          <a:p>
            <a:fld id="{86CB4B4D-7CA3-9044-876B-883B54F8677D}" type="slidenum">
              <a:rPr/>
              <a:pPr/>
              <a:t>‹#›</a:t>
            </a:fld>
            <a:endParaRPr/>
          </a:p>
        </p:txBody>
      </p:sp>
    </p:spTree>
    <p:extLst>
      <p:ext uri="{BB962C8B-B14F-4D97-AF65-F5344CB8AC3E}">
        <p14:creationId xmlns:p14="http://schemas.microsoft.com/office/powerpoint/2010/main" val="2742545673"/>
      </p:ext>
    </p:extLst>
  </p:cSld>
  <p:clrMapOvr>
    <a:masterClrMapping/>
  </p:clrMapOvr>
  <p:transition spd="med"/>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type="tx">
  <p:cSld name="53_Content with Caption">
    <p:bg>
      <p:bgPr>
        <a:solidFill>
          <a:srgbClr val="000066"/>
        </a:solidFill>
        <a:effectLst/>
      </p:bgPr>
    </p:bg>
    <p:spTree>
      <p:nvGrpSpPr>
        <p:cNvPr id="1" name=""/>
        <p:cNvGrpSpPr/>
        <p:nvPr/>
      </p:nvGrpSpPr>
      <p:grpSpPr>
        <a:xfrm>
          <a:off x="0" y="0"/>
          <a:ext cx="0" cy="0"/>
          <a:chOff x="0" y="0"/>
          <a:chExt cx="0" cy="0"/>
        </a:xfrm>
      </p:grpSpPr>
      <p:sp>
        <p:nvSpPr>
          <p:cNvPr id="9101" name="Rectangle 3"/>
          <p:cNvSpPr/>
          <p:nvPr/>
        </p:nvSpPr>
        <p:spPr>
          <a:xfrm>
            <a:off x="0" y="22860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02" name="Rectangle 4"/>
          <p:cNvSpPr/>
          <p:nvPr/>
        </p:nvSpPr>
        <p:spPr>
          <a:xfrm>
            <a:off x="533400" y="28194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03" name="Rectangle 5"/>
          <p:cNvSpPr/>
          <p:nvPr/>
        </p:nvSpPr>
        <p:spPr>
          <a:xfrm>
            <a:off x="1981200" y="533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04" name="Rectangle 6"/>
          <p:cNvSpPr/>
          <p:nvPr/>
        </p:nvSpPr>
        <p:spPr>
          <a:xfrm>
            <a:off x="762000" y="1066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05" name="Rectangle 7"/>
          <p:cNvSpPr/>
          <p:nvPr/>
        </p:nvSpPr>
        <p:spPr>
          <a:xfrm>
            <a:off x="1143000" y="685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06" name="Rectangle 8"/>
          <p:cNvSpPr/>
          <p:nvPr/>
        </p:nvSpPr>
        <p:spPr>
          <a:xfrm>
            <a:off x="2362200" y="152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07" name="Rectangle 9"/>
          <p:cNvSpPr/>
          <p:nvPr/>
        </p:nvSpPr>
        <p:spPr>
          <a:xfrm>
            <a:off x="0" y="755650"/>
            <a:ext cx="5867400" cy="762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08" name="Rectangle 10"/>
          <p:cNvSpPr/>
          <p:nvPr/>
        </p:nvSpPr>
        <p:spPr>
          <a:xfrm>
            <a:off x="5715000" y="609600"/>
            <a:ext cx="304800" cy="3048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09" name="Rectangle 11"/>
          <p:cNvSpPr/>
          <p:nvPr/>
        </p:nvSpPr>
        <p:spPr>
          <a:xfrm>
            <a:off x="5562600" y="457200"/>
            <a:ext cx="304800" cy="304800"/>
          </a:xfrm>
          <a:prstGeom prst="rect">
            <a:avLst/>
          </a:prstGeom>
          <a:solidFill>
            <a:srgbClr val="00CC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10" name="Rectangle 12"/>
          <p:cNvSpPr/>
          <p:nvPr/>
        </p:nvSpPr>
        <p:spPr>
          <a:xfrm>
            <a:off x="8458200" y="3962400"/>
            <a:ext cx="381000" cy="3810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11" name="Rectangle 13"/>
          <p:cNvSpPr/>
          <p:nvPr/>
        </p:nvSpPr>
        <p:spPr>
          <a:xfrm>
            <a:off x="8686800" y="3657600"/>
            <a:ext cx="381000" cy="381000"/>
          </a:xfrm>
          <a:prstGeom prst="rect">
            <a:avLst/>
          </a:prstGeom>
          <a:solidFill>
            <a:srgbClr val="0099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grpSp>
        <p:nvGrpSpPr>
          <p:cNvPr id="9114" name="Group 14"/>
          <p:cNvGrpSpPr/>
          <p:nvPr/>
        </p:nvGrpSpPr>
        <p:grpSpPr>
          <a:xfrm>
            <a:off x="0" y="2286000"/>
            <a:ext cx="1066800" cy="1066800"/>
            <a:chOff x="0" y="0"/>
            <a:chExt cx="1066800" cy="1066800"/>
          </a:xfrm>
        </p:grpSpPr>
        <p:sp>
          <p:nvSpPr>
            <p:cNvPr id="9112" name="Rectangle 15"/>
            <p:cNvSpPr/>
            <p:nvPr/>
          </p:nvSpPr>
          <p:spPr>
            <a:xfrm>
              <a:off x="0" y="0"/>
              <a:ext cx="533400" cy="533400"/>
            </a:xfrm>
            <a:prstGeom prst="rect">
              <a:avLst/>
            </a:prstGeom>
            <a:solidFill>
              <a:srgbClr val="00CC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113" name="Rectangle 16"/>
            <p:cNvSpPr/>
            <p:nvPr/>
          </p:nvSpPr>
          <p:spPr>
            <a:xfrm>
              <a:off x="533400" y="533400"/>
              <a:ext cx="533400" cy="5334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grpSp>
        <p:nvGrpSpPr>
          <p:cNvPr id="9119" name="Group 21"/>
          <p:cNvGrpSpPr/>
          <p:nvPr/>
        </p:nvGrpSpPr>
        <p:grpSpPr>
          <a:xfrm>
            <a:off x="762000" y="152400"/>
            <a:ext cx="1981200" cy="1295400"/>
            <a:chOff x="0" y="0"/>
            <a:chExt cx="1981200" cy="1295400"/>
          </a:xfrm>
        </p:grpSpPr>
        <p:sp>
          <p:nvSpPr>
            <p:cNvPr id="9115" name="Rectangle 22"/>
            <p:cNvSpPr/>
            <p:nvPr/>
          </p:nvSpPr>
          <p:spPr>
            <a:xfrm>
              <a:off x="1219200" y="3810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116" name="Rectangle 23"/>
            <p:cNvSpPr/>
            <p:nvPr/>
          </p:nvSpPr>
          <p:spPr>
            <a:xfrm>
              <a:off x="0" y="9144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117" name="Rectangle 24"/>
            <p:cNvSpPr/>
            <p:nvPr/>
          </p:nvSpPr>
          <p:spPr>
            <a:xfrm>
              <a:off x="381000" y="533400"/>
              <a:ext cx="381000" cy="381000"/>
            </a:xfrm>
            <a:prstGeom prst="rect">
              <a:avLst/>
            </a:prstGeom>
            <a:solidFill>
              <a:srgbClr val="339966"/>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118" name="Rectangle 25"/>
            <p:cNvSpPr/>
            <p:nvPr/>
          </p:nvSpPr>
          <p:spPr>
            <a:xfrm>
              <a:off x="1600200" y="0"/>
              <a:ext cx="381000" cy="3810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sp>
        <p:nvSpPr>
          <p:cNvPr id="9120" name="Title Text"/>
          <p:cNvSpPr txBox="1">
            <a:spLocks noGrp="1"/>
          </p:cNvSpPr>
          <p:nvPr>
            <p:ph type="title"/>
          </p:nvPr>
        </p:nvSpPr>
        <p:spPr>
          <a:xfrm>
            <a:off x="457200" y="273050"/>
            <a:ext cx="3008314" cy="1162050"/>
          </a:xfrm>
          <a:prstGeom prst="rect">
            <a:avLst/>
          </a:prstGeom>
        </p:spPr>
        <p:txBody>
          <a:bodyPr/>
          <a:lstStyle>
            <a:lvl1pPr>
              <a:defRPr sz="2000" b="1">
                <a:solidFill>
                  <a:schemeClr val="accent3">
                    <a:lumOff val="44000"/>
                  </a:schemeClr>
                </a:solidFill>
                <a:latin typeface="+mj-lt"/>
                <a:ea typeface="+mj-ea"/>
                <a:cs typeface="+mj-cs"/>
                <a:sym typeface="Helvetica"/>
              </a:defRPr>
            </a:lvl1pPr>
          </a:lstStyle>
          <a:p>
            <a:r>
              <a:t>Title Text</a:t>
            </a:r>
          </a:p>
        </p:txBody>
      </p:sp>
      <p:sp>
        <p:nvSpPr>
          <p:cNvPr id="9121"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0099CC"/>
              </a:buClr>
              <a:buSzPct val="75000"/>
              <a:buChar char="■"/>
              <a:defRPr>
                <a:solidFill>
                  <a:schemeClr val="accent3">
                    <a:lumOff val="44000"/>
                  </a:schemeClr>
                </a:solidFill>
                <a:latin typeface="+mj-lt"/>
                <a:ea typeface="+mj-ea"/>
                <a:cs typeface="+mj-cs"/>
                <a:sym typeface="Helvetica"/>
              </a:defRPr>
            </a:lvl1pPr>
            <a:lvl2pPr>
              <a:buClr>
                <a:srgbClr val="0099CC"/>
              </a:buClr>
              <a:buSzPct val="75000"/>
              <a:buChar char="■"/>
              <a:defRPr>
                <a:solidFill>
                  <a:schemeClr val="accent3">
                    <a:lumOff val="44000"/>
                  </a:schemeClr>
                </a:solidFill>
                <a:latin typeface="+mj-lt"/>
                <a:ea typeface="+mj-ea"/>
                <a:cs typeface="+mj-cs"/>
                <a:sym typeface="Helvetica"/>
              </a:defRPr>
            </a:lvl2pPr>
            <a:lvl3pPr>
              <a:buClr>
                <a:srgbClr val="0099CC"/>
              </a:buClr>
              <a:buSzPct val="75000"/>
              <a:buChar char="■"/>
              <a:defRPr>
                <a:solidFill>
                  <a:schemeClr val="accent3">
                    <a:lumOff val="44000"/>
                  </a:schemeClr>
                </a:solidFill>
                <a:latin typeface="+mj-lt"/>
                <a:ea typeface="+mj-ea"/>
                <a:cs typeface="+mj-cs"/>
                <a:sym typeface="Helvetica"/>
              </a:defRPr>
            </a:lvl3pPr>
            <a:lvl4pPr>
              <a:buClr>
                <a:srgbClr val="0099CC"/>
              </a:buClr>
              <a:buSzPct val="75000"/>
              <a:buChar char="■"/>
              <a:defRPr>
                <a:solidFill>
                  <a:schemeClr val="accent3">
                    <a:lumOff val="44000"/>
                  </a:schemeClr>
                </a:solidFill>
                <a:latin typeface="+mj-lt"/>
                <a:ea typeface="+mj-ea"/>
                <a:cs typeface="+mj-cs"/>
                <a:sym typeface="Helvetica"/>
              </a:defRPr>
            </a:lvl4pPr>
            <a:lvl5pPr>
              <a:buClr>
                <a:srgbClr val="0099CC"/>
              </a:buClr>
              <a:buSzPct val="75000"/>
              <a:buChar char="■"/>
              <a:defRPr>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122"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chemeClr val="accent3">
                    <a:lumOff val="44000"/>
                  </a:schemeClr>
                </a:solidFill>
                <a:latin typeface="+mj-lt"/>
                <a:ea typeface="+mj-ea"/>
                <a:cs typeface="+mj-cs"/>
                <a:sym typeface="Helvetica"/>
              </a:defRPr>
            </a:pPr>
            <a:endParaRPr/>
          </a:p>
        </p:txBody>
      </p:sp>
      <p:sp>
        <p:nvSpPr>
          <p:cNvPr id="9123" name="Slide Number"/>
          <p:cNvSpPr txBox="1">
            <a:spLocks noGrp="1"/>
          </p:cNvSpPr>
          <p:nvPr>
            <p:ph type="sldNum" sz="quarter" idx="2"/>
          </p:nvPr>
        </p:nvSpPr>
        <p:spPr>
          <a:xfrm>
            <a:off x="5791200" y="6205321"/>
            <a:ext cx="762000" cy="543358"/>
          </a:xfrm>
          <a:prstGeom prst="rect">
            <a:avLst/>
          </a:prstGeom>
          <a:solidFill>
            <a:srgbClr val="00CC99"/>
          </a:solidFill>
          <a:ln w="57150">
            <a:solidFill>
              <a:srgbClr val="336699"/>
            </a:solidFill>
            <a:miter lim="800000"/>
          </a:ln>
        </p:spPr>
        <p:txBody>
          <a:bodyPr wrap="square" anchor="ctr"/>
          <a:lstStyle>
            <a:lvl1pPr>
              <a:defRPr sz="2800" b="1">
                <a:solidFill>
                  <a:srgbClr val="000066"/>
                </a:solidFill>
              </a:defRPr>
            </a:lvl1pPr>
          </a:lstStyle>
          <a:p>
            <a:fld id="{86CB4B4D-7CA3-9044-876B-883B54F8677D}" type="slidenum">
              <a:rPr/>
              <a:pPr/>
              <a:t>‹#›</a:t>
            </a:fld>
            <a:endParaRPr/>
          </a:p>
        </p:txBody>
      </p:sp>
    </p:spTree>
    <p:extLst>
      <p:ext uri="{BB962C8B-B14F-4D97-AF65-F5344CB8AC3E}">
        <p14:creationId xmlns:p14="http://schemas.microsoft.com/office/powerpoint/2010/main" val="2027708601"/>
      </p:ext>
    </p:extLst>
  </p:cSld>
  <p:clrMapOvr>
    <a:masterClrMapping/>
  </p:clrMapOvr>
  <p:transition spd="med"/>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tx">
  <p:cSld name="53_Picture with Caption">
    <p:bg>
      <p:bgPr>
        <a:solidFill>
          <a:srgbClr val="000066"/>
        </a:solidFill>
        <a:effectLst/>
      </p:bgPr>
    </p:bg>
    <p:spTree>
      <p:nvGrpSpPr>
        <p:cNvPr id="1" name=""/>
        <p:cNvGrpSpPr/>
        <p:nvPr/>
      </p:nvGrpSpPr>
      <p:grpSpPr>
        <a:xfrm>
          <a:off x="0" y="0"/>
          <a:ext cx="0" cy="0"/>
          <a:chOff x="0" y="0"/>
          <a:chExt cx="0" cy="0"/>
        </a:xfrm>
      </p:grpSpPr>
      <p:sp>
        <p:nvSpPr>
          <p:cNvPr id="9130" name="Rectangle 3"/>
          <p:cNvSpPr/>
          <p:nvPr/>
        </p:nvSpPr>
        <p:spPr>
          <a:xfrm>
            <a:off x="0" y="22860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31" name="Rectangle 4"/>
          <p:cNvSpPr/>
          <p:nvPr/>
        </p:nvSpPr>
        <p:spPr>
          <a:xfrm>
            <a:off x="533400" y="2819400"/>
            <a:ext cx="533400" cy="5334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32" name="Rectangle 5"/>
          <p:cNvSpPr/>
          <p:nvPr/>
        </p:nvSpPr>
        <p:spPr>
          <a:xfrm>
            <a:off x="1981200" y="533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33" name="Rectangle 6"/>
          <p:cNvSpPr/>
          <p:nvPr/>
        </p:nvSpPr>
        <p:spPr>
          <a:xfrm>
            <a:off x="762000" y="1066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34" name="Rectangle 7"/>
          <p:cNvSpPr/>
          <p:nvPr/>
        </p:nvSpPr>
        <p:spPr>
          <a:xfrm>
            <a:off x="1143000" y="6858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35" name="Rectangle 8"/>
          <p:cNvSpPr/>
          <p:nvPr/>
        </p:nvSpPr>
        <p:spPr>
          <a:xfrm>
            <a:off x="2362200" y="152400"/>
            <a:ext cx="381000" cy="3810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36" name="Rectangle 9"/>
          <p:cNvSpPr/>
          <p:nvPr/>
        </p:nvSpPr>
        <p:spPr>
          <a:xfrm>
            <a:off x="0" y="755650"/>
            <a:ext cx="5867400" cy="76200"/>
          </a:xfrm>
          <a:prstGeom prst="rect">
            <a:avLst/>
          </a:prstGeom>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37" name="Rectangle 10"/>
          <p:cNvSpPr/>
          <p:nvPr/>
        </p:nvSpPr>
        <p:spPr>
          <a:xfrm>
            <a:off x="5715000" y="609600"/>
            <a:ext cx="304800" cy="3048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38" name="Rectangle 11"/>
          <p:cNvSpPr/>
          <p:nvPr/>
        </p:nvSpPr>
        <p:spPr>
          <a:xfrm>
            <a:off x="5562600" y="457200"/>
            <a:ext cx="304800" cy="304800"/>
          </a:xfrm>
          <a:prstGeom prst="rect">
            <a:avLst/>
          </a:prstGeom>
          <a:solidFill>
            <a:srgbClr val="00CC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39" name="Rectangle 12"/>
          <p:cNvSpPr/>
          <p:nvPr/>
        </p:nvSpPr>
        <p:spPr>
          <a:xfrm>
            <a:off x="8458200" y="3962400"/>
            <a:ext cx="381000" cy="381000"/>
          </a:xfrm>
          <a:prstGeom prst="rect">
            <a:avLst/>
          </a:prstGeom>
          <a:solidFill>
            <a:srgbClr val="0099CC"/>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sp>
        <p:nvSpPr>
          <p:cNvPr id="9140" name="Rectangle 13"/>
          <p:cNvSpPr/>
          <p:nvPr/>
        </p:nvSpPr>
        <p:spPr>
          <a:xfrm>
            <a:off x="8686800" y="3657600"/>
            <a:ext cx="381000" cy="381000"/>
          </a:xfrm>
          <a:prstGeom prst="rect">
            <a:avLst/>
          </a:prstGeom>
          <a:solidFill>
            <a:srgbClr val="009999"/>
          </a:solidFill>
          <a:ln w="57150">
            <a:solidFill>
              <a:srgbClr val="336699"/>
            </a:solidFill>
            <a:miter/>
          </a:ln>
        </p:spPr>
        <p:txBody>
          <a:bodyPr lIns="45719" rIns="45719" anchor="ctr"/>
          <a:lstStyle/>
          <a:p>
            <a:pPr>
              <a:defRPr b="0">
                <a:solidFill>
                  <a:schemeClr val="accent3">
                    <a:lumOff val="44000"/>
                  </a:schemeClr>
                </a:solidFill>
                <a:latin typeface="Arial"/>
                <a:ea typeface="Arial"/>
                <a:cs typeface="Arial"/>
                <a:sym typeface="Arial"/>
              </a:defRPr>
            </a:pPr>
            <a:endParaRPr/>
          </a:p>
        </p:txBody>
      </p:sp>
      <p:grpSp>
        <p:nvGrpSpPr>
          <p:cNvPr id="9143" name="Group 14"/>
          <p:cNvGrpSpPr/>
          <p:nvPr/>
        </p:nvGrpSpPr>
        <p:grpSpPr>
          <a:xfrm>
            <a:off x="0" y="2286000"/>
            <a:ext cx="1066800" cy="1066800"/>
            <a:chOff x="0" y="0"/>
            <a:chExt cx="1066800" cy="1066800"/>
          </a:xfrm>
        </p:grpSpPr>
        <p:sp>
          <p:nvSpPr>
            <p:cNvPr id="9141" name="Rectangle 15"/>
            <p:cNvSpPr/>
            <p:nvPr/>
          </p:nvSpPr>
          <p:spPr>
            <a:xfrm>
              <a:off x="0" y="0"/>
              <a:ext cx="533400" cy="533400"/>
            </a:xfrm>
            <a:prstGeom prst="rect">
              <a:avLst/>
            </a:prstGeom>
            <a:solidFill>
              <a:srgbClr val="00CC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142" name="Rectangle 16"/>
            <p:cNvSpPr/>
            <p:nvPr/>
          </p:nvSpPr>
          <p:spPr>
            <a:xfrm>
              <a:off x="533400" y="533400"/>
              <a:ext cx="533400" cy="5334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grpSp>
        <p:nvGrpSpPr>
          <p:cNvPr id="9148" name="Group 21"/>
          <p:cNvGrpSpPr/>
          <p:nvPr/>
        </p:nvGrpSpPr>
        <p:grpSpPr>
          <a:xfrm>
            <a:off x="762000" y="152400"/>
            <a:ext cx="1981200" cy="1295400"/>
            <a:chOff x="0" y="0"/>
            <a:chExt cx="1981200" cy="1295400"/>
          </a:xfrm>
        </p:grpSpPr>
        <p:sp>
          <p:nvSpPr>
            <p:cNvPr id="9144" name="Rectangle 22"/>
            <p:cNvSpPr/>
            <p:nvPr/>
          </p:nvSpPr>
          <p:spPr>
            <a:xfrm>
              <a:off x="1219200" y="3810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145" name="Rectangle 23"/>
            <p:cNvSpPr/>
            <p:nvPr/>
          </p:nvSpPr>
          <p:spPr>
            <a:xfrm>
              <a:off x="0" y="914400"/>
              <a:ext cx="381000" cy="381000"/>
            </a:xfrm>
            <a:prstGeom prst="rect">
              <a:avLst/>
            </a:prstGeom>
            <a:solidFill>
              <a:srgbClr val="0099CC"/>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146" name="Rectangle 24"/>
            <p:cNvSpPr/>
            <p:nvPr/>
          </p:nvSpPr>
          <p:spPr>
            <a:xfrm>
              <a:off x="381000" y="533400"/>
              <a:ext cx="381000" cy="381000"/>
            </a:xfrm>
            <a:prstGeom prst="rect">
              <a:avLst/>
            </a:prstGeom>
            <a:solidFill>
              <a:srgbClr val="339966"/>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sp>
          <p:nvSpPr>
            <p:cNvPr id="9147" name="Rectangle 25"/>
            <p:cNvSpPr/>
            <p:nvPr/>
          </p:nvSpPr>
          <p:spPr>
            <a:xfrm>
              <a:off x="1600200" y="0"/>
              <a:ext cx="381000" cy="381000"/>
            </a:xfrm>
            <a:prstGeom prst="rect">
              <a:avLst/>
            </a:prstGeom>
            <a:solidFill>
              <a:srgbClr val="009999"/>
            </a:solidFill>
            <a:ln w="57150" cap="flat">
              <a:solidFill>
                <a:srgbClr val="336699"/>
              </a:solidFill>
              <a:prstDash val="solid"/>
              <a:miter lim="800000"/>
            </a:ln>
            <a:effectLst/>
          </p:spPr>
          <p:txBody>
            <a:bodyPr wrap="square" lIns="45719" tIns="45719" rIns="45719" bIns="45719" numCol="1" anchor="ctr">
              <a:noAutofit/>
            </a:bodyPr>
            <a:lstStyle/>
            <a:p>
              <a:pPr algn="l">
                <a:defRPr b="0">
                  <a:solidFill>
                    <a:schemeClr val="accent3">
                      <a:lumOff val="44000"/>
                    </a:schemeClr>
                  </a:solidFill>
                  <a:latin typeface="Arial"/>
                  <a:ea typeface="Arial"/>
                  <a:cs typeface="Arial"/>
                  <a:sym typeface="Arial"/>
                </a:defRPr>
              </a:pPr>
              <a:endParaRPr/>
            </a:p>
          </p:txBody>
        </p:sp>
      </p:grpSp>
      <p:sp>
        <p:nvSpPr>
          <p:cNvPr id="9149" name="Title Text"/>
          <p:cNvSpPr txBox="1">
            <a:spLocks noGrp="1"/>
          </p:cNvSpPr>
          <p:nvPr>
            <p:ph type="title"/>
          </p:nvPr>
        </p:nvSpPr>
        <p:spPr>
          <a:xfrm>
            <a:off x="1792288" y="4800600"/>
            <a:ext cx="5486401" cy="566738"/>
          </a:xfrm>
          <a:prstGeom prst="rect">
            <a:avLst/>
          </a:prstGeom>
        </p:spPr>
        <p:txBody>
          <a:bodyPr/>
          <a:lstStyle>
            <a:lvl1pPr>
              <a:defRPr sz="2000" b="1">
                <a:solidFill>
                  <a:schemeClr val="accent3">
                    <a:lumOff val="44000"/>
                  </a:schemeClr>
                </a:solidFill>
                <a:latin typeface="+mj-lt"/>
                <a:ea typeface="+mj-ea"/>
                <a:cs typeface="+mj-cs"/>
                <a:sym typeface="Helvetica"/>
              </a:defRPr>
            </a:lvl1pPr>
          </a:lstStyle>
          <a:p>
            <a:r>
              <a:t>Title Text</a:t>
            </a:r>
          </a:p>
        </p:txBody>
      </p:sp>
      <p:sp>
        <p:nvSpPr>
          <p:cNvPr id="9150"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9151"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latin typeface="+mj-lt"/>
                <a:ea typeface="+mj-ea"/>
                <a:cs typeface="+mj-cs"/>
                <a:sym typeface="Helvetica"/>
              </a:defRPr>
            </a:lvl1pPr>
            <a:lvl2pPr marL="0" indent="457200">
              <a:spcBef>
                <a:spcPts val="300"/>
              </a:spcBef>
              <a:buSzTx/>
              <a:buNone/>
              <a:defRPr sz="1400">
                <a:solidFill>
                  <a:schemeClr val="accent3">
                    <a:lumOff val="44000"/>
                  </a:schemeClr>
                </a:solidFill>
                <a:latin typeface="+mj-lt"/>
                <a:ea typeface="+mj-ea"/>
                <a:cs typeface="+mj-cs"/>
                <a:sym typeface="Helvetica"/>
              </a:defRPr>
            </a:lvl2pPr>
            <a:lvl3pPr marL="0" indent="914400">
              <a:spcBef>
                <a:spcPts val="300"/>
              </a:spcBef>
              <a:buSzTx/>
              <a:buNone/>
              <a:defRPr sz="1400">
                <a:solidFill>
                  <a:schemeClr val="accent3">
                    <a:lumOff val="44000"/>
                  </a:schemeClr>
                </a:solidFill>
                <a:latin typeface="+mj-lt"/>
                <a:ea typeface="+mj-ea"/>
                <a:cs typeface="+mj-cs"/>
                <a:sym typeface="Helvetica"/>
              </a:defRPr>
            </a:lvl3pPr>
            <a:lvl4pPr marL="0" indent="1371600">
              <a:spcBef>
                <a:spcPts val="300"/>
              </a:spcBef>
              <a:buSzTx/>
              <a:buNone/>
              <a:defRPr sz="1400">
                <a:solidFill>
                  <a:schemeClr val="accent3">
                    <a:lumOff val="44000"/>
                  </a:schemeClr>
                </a:solidFill>
                <a:latin typeface="+mj-lt"/>
                <a:ea typeface="+mj-ea"/>
                <a:cs typeface="+mj-cs"/>
                <a:sym typeface="Helvetica"/>
              </a:defRPr>
            </a:lvl4pPr>
            <a:lvl5pPr marL="0" indent="1828800">
              <a:spcBef>
                <a:spcPts val="300"/>
              </a:spcBef>
              <a:buSzTx/>
              <a:buNone/>
              <a:defRPr sz="1400">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152" name="Slide Number"/>
          <p:cNvSpPr txBox="1">
            <a:spLocks noGrp="1"/>
          </p:cNvSpPr>
          <p:nvPr>
            <p:ph type="sldNum" sz="quarter" idx="2"/>
          </p:nvPr>
        </p:nvSpPr>
        <p:spPr>
          <a:xfrm>
            <a:off x="5791200" y="6205321"/>
            <a:ext cx="762000" cy="543358"/>
          </a:xfrm>
          <a:prstGeom prst="rect">
            <a:avLst/>
          </a:prstGeom>
          <a:solidFill>
            <a:srgbClr val="00CC99"/>
          </a:solidFill>
          <a:ln w="57150">
            <a:solidFill>
              <a:srgbClr val="336699"/>
            </a:solidFill>
            <a:miter lim="800000"/>
          </a:ln>
        </p:spPr>
        <p:txBody>
          <a:bodyPr wrap="square" anchor="ctr"/>
          <a:lstStyle>
            <a:lvl1pPr>
              <a:defRPr sz="2800" b="1">
                <a:solidFill>
                  <a:srgbClr val="000066"/>
                </a:solidFill>
              </a:defRPr>
            </a:lvl1pPr>
          </a:lstStyle>
          <a:p>
            <a:fld id="{86CB4B4D-7CA3-9044-876B-883B54F8677D}" type="slidenum">
              <a:rPr/>
              <a:pPr/>
              <a:t>‹#›</a:t>
            </a:fld>
            <a:endParaRPr/>
          </a:p>
        </p:txBody>
      </p:sp>
    </p:spTree>
    <p:extLst>
      <p:ext uri="{BB962C8B-B14F-4D97-AF65-F5344CB8AC3E}">
        <p14:creationId xmlns:p14="http://schemas.microsoft.com/office/powerpoint/2010/main" val="4244967427"/>
      </p:ext>
    </p:extLst>
  </p:cSld>
  <p:clrMapOvr>
    <a:masterClrMapping/>
  </p:clrMapOvr>
  <p:transition spd="med"/>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tx">
  <p:cSld name="61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9159"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160"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161"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598707990"/>
      </p:ext>
    </p:extLst>
  </p:cSld>
  <p:clrMapOvr>
    <a:masterClrMapping/>
  </p:clrMapOvr>
  <p:transition spd="med"/>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x">
  <p:cSld name="58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9168"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169" name="Body Level One…"/>
          <p:cNvSpPr txBox="1">
            <a:spLocks noGrp="1"/>
          </p:cNvSpPr>
          <p:nvPr>
            <p:ph type="body" idx="1"/>
          </p:nvPr>
        </p:nvSpPr>
        <p:spPr>
          <a:xfrm>
            <a:off x="457200" y="1600200"/>
            <a:ext cx="8229600" cy="452596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170"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86800691"/>
      </p:ext>
    </p:extLst>
  </p:cSld>
  <p:clrMapOvr>
    <a:masterClrMapping/>
  </p:clrMapOvr>
  <p:transition spd="med"/>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tx">
  <p:cSld name="53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9177"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9178"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179"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251591577"/>
      </p:ext>
    </p:extLst>
  </p:cSld>
  <p:clrMapOvr>
    <a:masterClrMapping/>
  </p:clrMapOvr>
  <p:transition spd="med"/>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type="tx">
  <p:cSld name="54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9186"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187"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188"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629830162"/>
      </p:ext>
    </p:extLst>
  </p:cSld>
  <p:clrMapOvr>
    <a:masterClrMapping/>
  </p:clrMapOvr>
  <p:transition spd="med"/>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tx">
  <p:cSld name="54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9195"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196"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197"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9198"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065899769"/>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9" name="Title Text"/>
          <p:cNvSpPr txBox="1">
            <a:spLocks noGrp="1"/>
          </p:cNvSpPr>
          <p:nvPr>
            <p:ph type="title"/>
          </p:nvPr>
        </p:nvSpPr>
        <p:spPr>
          <a:xfrm>
            <a:off x="457200" y="273050"/>
            <a:ext cx="3008314" cy="1162050"/>
          </a:xfrm>
          <a:prstGeom prst="rect">
            <a:avLst/>
          </a:prstGeom>
        </p:spPr>
        <p:txBody>
          <a:bodyPr/>
          <a:lstStyle>
            <a:lvl1pPr>
              <a:defRPr sz="2000" b="1"/>
            </a:lvl1pPr>
          </a:lstStyle>
          <a:p>
            <a:r>
              <a:t>Title Text</a:t>
            </a:r>
          </a:p>
        </p:txBody>
      </p:sp>
      <p:sp>
        <p:nvSpPr>
          <p:cNvPr id="90"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91"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18746957"/>
      </p:ext>
    </p:extLst>
  </p:cSld>
  <p:clrMapOvr>
    <a:masterClrMapping/>
  </p:clrMapOvr>
  <p:transition spd="med"/>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type="tx">
  <p:cSld name="54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9205"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206"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648220047"/>
      </p:ext>
    </p:extLst>
  </p:cSld>
  <p:clrMapOvr>
    <a:masterClrMapping/>
  </p:clrMapOvr>
  <p:transition spd="med"/>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tx">
  <p:cSld name="57_Blank">
    <p:bg>
      <p:bgPr>
        <a:solidFill>
          <a:schemeClr val="accent3">
            <a:lumOff val="44000"/>
          </a:schemeClr>
        </a:solidFill>
        <a:effectLst/>
      </p:bgPr>
    </p:bg>
    <p:spTree>
      <p:nvGrpSpPr>
        <p:cNvPr id="1" name=""/>
        <p:cNvGrpSpPr/>
        <p:nvPr/>
      </p:nvGrpSpPr>
      <p:grpSpPr>
        <a:xfrm>
          <a:off x="0" y="0"/>
          <a:ext cx="0" cy="0"/>
          <a:chOff x="0" y="0"/>
          <a:chExt cx="0" cy="0"/>
        </a:xfrm>
      </p:grpSpPr>
      <p:sp>
        <p:nvSpPr>
          <p:cNvPr id="9213"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420649955"/>
      </p:ext>
    </p:extLst>
  </p:cSld>
  <p:clrMapOvr>
    <a:masterClrMapping/>
  </p:clrMapOvr>
  <p:transition spd="med"/>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tx">
  <p:cSld name="54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9220"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221"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222"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9223"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830164945"/>
      </p:ext>
    </p:extLst>
  </p:cSld>
  <p:clrMapOvr>
    <a:masterClrMapping/>
  </p:clrMapOvr>
  <p:transition spd="med"/>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type="tx">
  <p:cSld name="54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9230"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231"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9232"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233"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446030769"/>
      </p:ext>
    </p:extLst>
  </p:cSld>
  <p:clrMapOvr>
    <a:masterClrMapping/>
  </p:clrMapOvr>
  <p:transition spd="med"/>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type="tx">
  <p:cSld name="62_Title Slide">
    <p:bg>
      <p:bgPr>
        <a:solidFill>
          <a:srgbClr val="21239A"/>
        </a:solidFill>
        <a:effectLst/>
      </p:bgPr>
    </p:bg>
    <p:spTree>
      <p:nvGrpSpPr>
        <p:cNvPr id="1" name=""/>
        <p:cNvGrpSpPr/>
        <p:nvPr/>
      </p:nvGrpSpPr>
      <p:grpSpPr>
        <a:xfrm>
          <a:off x="0" y="0"/>
          <a:ext cx="0" cy="0"/>
          <a:chOff x="0" y="0"/>
          <a:chExt cx="0" cy="0"/>
        </a:xfrm>
      </p:grpSpPr>
      <p:pic>
        <p:nvPicPr>
          <p:cNvPr id="9240" name="Picture 2" descr="Picture 2"/>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9241" name="Title Text"/>
          <p:cNvSpPr txBox="1">
            <a:spLocks noGrp="1"/>
          </p:cNvSpPr>
          <p:nvPr>
            <p:ph type="title"/>
          </p:nvPr>
        </p:nvSpPr>
        <p:spPr>
          <a:xfrm>
            <a:off x="685800" y="1676400"/>
            <a:ext cx="7772400" cy="1143000"/>
          </a:xfrm>
          <a:prstGeom prst="rect">
            <a:avLst/>
          </a:prstGeom>
        </p:spPr>
        <p:txBody>
          <a:bodyPr anchor="ctr"/>
          <a:lstStyle>
            <a:lvl1pPr algn="ctr">
              <a:defRPr b="1">
                <a:solidFill>
                  <a:schemeClr val="accent3">
                    <a:lumOff val="44000"/>
                  </a:schemeClr>
                </a:solidFill>
                <a:latin typeface="+mj-lt"/>
                <a:ea typeface="+mj-ea"/>
                <a:cs typeface="+mj-cs"/>
                <a:sym typeface="Helvetica"/>
              </a:defRPr>
            </a:lvl1pPr>
          </a:lstStyle>
          <a:p>
            <a:r>
              <a:t>Title Text</a:t>
            </a:r>
          </a:p>
        </p:txBody>
      </p:sp>
      <p:sp>
        <p:nvSpPr>
          <p:cNvPr id="9242" name="Body Level One…"/>
          <p:cNvSpPr txBox="1">
            <a:spLocks noGrp="1"/>
          </p:cNvSpPr>
          <p:nvPr>
            <p:ph type="body" sz="quarter" idx="1"/>
          </p:nvPr>
        </p:nvSpPr>
        <p:spPr>
          <a:xfrm>
            <a:off x="1371600" y="3352800"/>
            <a:ext cx="6400800" cy="1752600"/>
          </a:xfrm>
          <a:prstGeom prst="rect">
            <a:avLst/>
          </a:prstGeom>
        </p:spPr>
        <p:txBody>
          <a:bodyPr>
            <a:normAutofit/>
          </a:bodyPr>
          <a:lstStyle>
            <a:lvl1pPr marL="0" indent="0" algn="ctr">
              <a:buSzTx/>
              <a:buNone/>
              <a:defRPr b="1">
                <a:solidFill>
                  <a:srgbClr val="BBE0E3"/>
                </a:solidFill>
                <a:latin typeface="+mj-lt"/>
                <a:ea typeface="+mj-ea"/>
                <a:cs typeface="+mj-cs"/>
                <a:sym typeface="Helvetica"/>
              </a:defRPr>
            </a:lvl1pPr>
            <a:lvl2pPr algn="ctr">
              <a:buSzPct val="85000"/>
              <a:buBlip>
                <a:blip r:embed="rId3"/>
              </a:buBlip>
              <a:defRPr b="1">
                <a:solidFill>
                  <a:srgbClr val="BBE0E3"/>
                </a:solidFill>
                <a:latin typeface="+mj-lt"/>
                <a:ea typeface="+mj-ea"/>
                <a:cs typeface="+mj-cs"/>
                <a:sym typeface="Helvetica"/>
              </a:defRPr>
            </a:lvl2pPr>
            <a:lvl3pPr algn="ctr">
              <a:buSzPct val="95000"/>
              <a:buBlip>
                <a:blip r:embed="rId4"/>
              </a:buBlip>
              <a:defRPr b="1">
                <a:solidFill>
                  <a:srgbClr val="BBE0E3"/>
                </a:solidFill>
                <a:latin typeface="+mj-lt"/>
                <a:ea typeface="+mj-ea"/>
                <a:cs typeface="+mj-cs"/>
                <a:sym typeface="Helvetica"/>
              </a:defRPr>
            </a:lvl3pPr>
            <a:lvl4pPr algn="ctr">
              <a:buBlip>
                <a:blip r:embed="rId3"/>
              </a:buBlip>
              <a:defRPr b="1">
                <a:solidFill>
                  <a:srgbClr val="BBE0E3"/>
                </a:solidFill>
                <a:latin typeface="+mj-lt"/>
                <a:ea typeface="+mj-ea"/>
                <a:cs typeface="+mj-cs"/>
                <a:sym typeface="Helvetica"/>
              </a:defRPr>
            </a:lvl4pPr>
            <a:lvl5pPr algn="ctr">
              <a:buBlip>
                <a:blip r:embed="rId4"/>
              </a:buBlip>
              <a:defRPr b="1">
                <a:solidFill>
                  <a:srgbClr val="BBE0E3"/>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243" name="Slide Number"/>
          <p:cNvSpPr txBox="1">
            <a:spLocks noGrp="1"/>
          </p:cNvSpPr>
          <p:nvPr>
            <p:ph type="sldNum" sz="quarter" idx="2"/>
          </p:nvPr>
        </p:nvSpPr>
        <p:spPr>
          <a:xfrm>
            <a:off x="8156292" y="6248400"/>
            <a:ext cx="301909" cy="307340"/>
          </a:xfrm>
          <a:prstGeom prst="rect">
            <a:avLst/>
          </a:prstGeom>
        </p:spPr>
        <p:txBody>
          <a:bodyPr anchor="t"/>
          <a:lstStyle>
            <a:lvl1pPr algn="r">
              <a:defRPr b="1">
                <a:solidFill>
                  <a:srgbClr val="BBE0E3"/>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375501671"/>
      </p:ext>
    </p:extLst>
  </p:cSld>
  <p:clrMapOvr>
    <a:masterClrMapping/>
  </p:clrMapOvr>
  <p:transition spd="med"/>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type="tx">
  <p:cSld name="59_Title and Content">
    <p:bg>
      <p:bgPr>
        <a:solidFill>
          <a:srgbClr val="21239A"/>
        </a:solidFill>
        <a:effectLst/>
      </p:bgPr>
    </p:bg>
    <p:spTree>
      <p:nvGrpSpPr>
        <p:cNvPr id="1" name=""/>
        <p:cNvGrpSpPr/>
        <p:nvPr/>
      </p:nvGrpSpPr>
      <p:grpSpPr>
        <a:xfrm>
          <a:off x="0" y="0"/>
          <a:ext cx="0" cy="0"/>
          <a:chOff x="0" y="0"/>
          <a:chExt cx="0" cy="0"/>
        </a:xfrm>
      </p:grpSpPr>
      <p:pic>
        <p:nvPicPr>
          <p:cNvPr id="9250" name="Picture 2" descr="Picture 2"/>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9251" name="Title Text"/>
          <p:cNvSpPr txBox="1">
            <a:spLocks noGrp="1"/>
          </p:cNvSpPr>
          <p:nvPr>
            <p:ph type="title"/>
          </p:nvPr>
        </p:nvSpPr>
        <p:spPr>
          <a:xfrm>
            <a:off x="685800" y="609600"/>
            <a:ext cx="7772400" cy="1143000"/>
          </a:xfrm>
          <a:prstGeom prst="rect">
            <a:avLst/>
          </a:prstGeom>
        </p:spPr>
        <p:txBody>
          <a:bodyPr anchor="ctr"/>
          <a:lstStyle>
            <a:lvl1pPr algn="ctr">
              <a:defRPr b="1">
                <a:solidFill>
                  <a:schemeClr val="accent3">
                    <a:lumOff val="44000"/>
                  </a:schemeClr>
                </a:solidFill>
                <a:latin typeface="+mj-lt"/>
                <a:ea typeface="+mj-ea"/>
                <a:cs typeface="+mj-cs"/>
                <a:sym typeface="Helvetica"/>
              </a:defRPr>
            </a:lvl1pPr>
          </a:lstStyle>
          <a:p>
            <a:r>
              <a:t>Title Text</a:t>
            </a:r>
          </a:p>
        </p:txBody>
      </p:sp>
      <p:sp>
        <p:nvSpPr>
          <p:cNvPr id="9252" name="Body Level One…"/>
          <p:cNvSpPr txBox="1">
            <a:spLocks noGrp="1"/>
          </p:cNvSpPr>
          <p:nvPr>
            <p:ph type="body" idx="1"/>
          </p:nvPr>
        </p:nvSpPr>
        <p:spPr>
          <a:xfrm>
            <a:off x="685800" y="1981200"/>
            <a:ext cx="7772400" cy="4114800"/>
          </a:xfrm>
          <a:prstGeom prst="rect">
            <a:avLst/>
          </a:prstGeom>
        </p:spPr>
        <p:txBody>
          <a:bodyPr>
            <a:normAutofit/>
          </a:bodyPr>
          <a:lstStyle>
            <a:lvl1pPr>
              <a:buSzPct val="90000"/>
              <a:buBlip>
                <a:blip r:embed="rId3"/>
              </a:buBlip>
              <a:defRPr>
                <a:solidFill>
                  <a:srgbClr val="BBE0E3"/>
                </a:solidFill>
                <a:latin typeface="+mj-lt"/>
                <a:ea typeface="+mj-ea"/>
                <a:cs typeface="+mj-cs"/>
                <a:sym typeface="Helvetica"/>
              </a:defRPr>
            </a:lvl1pPr>
            <a:lvl2pPr>
              <a:buSzPct val="85000"/>
              <a:buBlip>
                <a:blip r:embed="rId4"/>
              </a:buBlip>
              <a:defRPr>
                <a:solidFill>
                  <a:srgbClr val="BBE0E3"/>
                </a:solidFill>
                <a:latin typeface="+mj-lt"/>
                <a:ea typeface="+mj-ea"/>
                <a:cs typeface="+mj-cs"/>
                <a:sym typeface="Helvetica"/>
              </a:defRPr>
            </a:lvl2pPr>
            <a:lvl3pPr>
              <a:buSzPct val="95000"/>
              <a:buBlip>
                <a:blip r:embed="rId3"/>
              </a:buBlip>
              <a:defRPr>
                <a:solidFill>
                  <a:srgbClr val="BBE0E3"/>
                </a:solidFill>
                <a:latin typeface="+mj-lt"/>
                <a:ea typeface="+mj-ea"/>
                <a:cs typeface="+mj-cs"/>
                <a:sym typeface="Helvetica"/>
              </a:defRPr>
            </a:lvl3pPr>
            <a:lvl4pPr>
              <a:buBlip>
                <a:blip r:embed="rId4"/>
              </a:buBlip>
              <a:defRPr>
                <a:solidFill>
                  <a:srgbClr val="BBE0E3"/>
                </a:solidFill>
                <a:latin typeface="+mj-lt"/>
                <a:ea typeface="+mj-ea"/>
                <a:cs typeface="+mj-cs"/>
                <a:sym typeface="Helvetica"/>
              </a:defRPr>
            </a:lvl4pPr>
            <a:lvl5pPr>
              <a:buBlip>
                <a:blip r:embed="rId3"/>
              </a:buBlip>
              <a:defRPr>
                <a:solidFill>
                  <a:srgbClr val="BBE0E3"/>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253" name="Slide Number"/>
          <p:cNvSpPr txBox="1">
            <a:spLocks noGrp="1"/>
          </p:cNvSpPr>
          <p:nvPr>
            <p:ph type="sldNum" sz="quarter" idx="2"/>
          </p:nvPr>
        </p:nvSpPr>
        <p:spPr>
          <a:xfrm>
            <a:off x="8156292" y="6248400"/>
            <a:ext cx="301909" cy="307340"/>
          </a:xfrm>
          <a:prstGeom prst="rect">
            <a:avLst/>
          </a:prstGeom>
        </p:spPr>
        <p:txBody>
          <a:bodyPr anchor="t"/>
          <a:lstStyle>
            <a:lvl1pPr algn="r">
              <a:defRPr b="1">
                <a:solidFill>
                  <a:srgbClr val="BBE0E3"/>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643124429"/>
      </p:ext>
    </p:extLst>
  </p:cSld>
  <p:clrMapOvr>
    <a:masterClrMapping/>
  </p:clrMapOvr>
  <p:transition spd="med"/>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type="tx">
  <p:cSld name="54_Section Header">
    <p:bg>
      <p:bgPr>
        <a:solidFill>
          <a:srgbClr val="21239A"/>
        </a:solidFill>
        <a:effectLst/>
      </p:bgPr>
    </p:bg>
    <p:spTree>
      <p:nvGrpSpPr>
        <p:cNvPr id="1" name=""/>
        <p:cNvGrpSpPr/>
        <p:nvPr/>
      </p:nvGrpSpPr>
      <p:grpSpPr>
        <a:xfrm>
          <a:off x="0" y="0"/>
          <a:ext cx="0" cy="0"/>
          <a:chOff x="0" y="0"/>
          <a:chExt cx="0" cy="0"/>
        </a:xfrm>
      </p:grpSpPr>
      <p:pic>
        <p:nvPicPr>
          <p:cNvPr id="9260" name="Picture 2" descr="Picture 2"/>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9261" name="Title Text"/>
          <p:cNvSpPr txBox="1">
            <a:spLocks noGrp="1"/>
          </p:cNvSpPr>
          <p:nvPr>
            <p:ph type="title"/>
          </p:nvPr>
        </p:nvSpPr>
        <p:spPr>
          <a:xfrm>
            <a:off x="722312" y="4406900"/>
            <a:ext cx="7772401" cy="1362075"/>
          </a:xfrm>
          <a:prstGeom prst="rect">
            <a:avLst/>
          </a:prstGeom>
        </p:spPr>
        <p:txBody>
          <a:bodyPr anchor="t"/>
          <a:lstStyle>
            <a:lvl1pPr>
              <a:defRPr sz="4000" b="1" cap="all">
                <a:solidFill>
                  <a:schemeClr val="accent3">
                    <a:lumOff val="44000"/>
                  </a:schemeClr>
                </a:solidFill>
                <a:latin typeface="+mj-lt"/>
                <a:ea typeface="+mj-ea"/>
                <a:cs typeface="+mj-cs"/>
                <a:sym typeface="Helvetica"/>
              </a:defRPr>
            </a:lvl1pPr>
          </a:lstStyle>
          <a:p>
            <a:r>
              <a:t>Title Text</a:t>
            </a:r>
          </a:p>
        </p:txBody>
      </p:sp>
      <p:sp>
        <p:nvSpPr>
          <p:cNvPr id="926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BBE0E3"/>
                </a:solidFill>
                <a:latin typeface="+mj-lt"/>
                <a:ea typeface="+mj-ea"/>
                <a:cs typeface="+mj-cs"/>
                <a:sym typeface="Helvetica"/>
              </a:defRPr>
            </a:lvl1pPr>
            <a:lvl2pPr marL="0" indent="457200">
              <a:spcBef>
                <a:spcPts val="400"/>
              </a:spcBef>
              <a:buSzTx/>
              <a:buNone/>
              <a:defRPr sz="2000">
                <a:solidFill>
                  <a:srgbClr val="BBE0E3"/>
                </a:solidFill>
                <a:latin typeface="+mj-lt"/>
                <a:ea typeface="+mj-ea"/>
                <a:cs typeface="+mj-cs"/>
                <a:sym typeface="Helvetica"/>
              </a:defRPr>
            </a:lvl2pPr>
            <a:lvl3pPr marL="0" indent="914400">
              <a:spcBef>
                <a:spcPts val="400"/>
              </a:spcBef>
              <a:buSzTx/>
              <a:buNone/>
              <a:defRPr sz="2000">
                <a:solidFill>
                  <a:srgbClr val="BBE0E3"/>
                </a:solidFill>
                <a:latin typeface="+mj-lt"/>
                <a:ea typeface="+mj-ea"/>
                <a:cs typeface="+mj-cs"/>
                <a:sym typeface="Helvetica"/>
              </a:defRPr>
            </a:lvl3pPr>
            <a:lvl4pPr marL="0" indent="1371600">
              <a:spcBef>
                <a:spcPts val="400"/>
              </a:spcBef>
              <a:buSzTx/>
              <a:buNone/>
              <a:defRPr sz="2000">
                <a:solidFill>
                  <a:srgbClr val="BBE0E3"/>
                </a:solidFill>
                <a:latin typeface="+mj-lt"/>
                <a:ea typeface="+mj-ea"/>
                <a:cs typeface="+mj-cs"/>
                <a:sym typeface="Helvetica"/>
              </a:defRPr>
            </a:lvl4pPr>
            <a:lvl5pPr marL="0" indent="1828800">
              <a:spcBef>
                <a:spcPts val="400"/>
              </a:spcBef>
              <a:buSzTx/>
              <a:buNone/>
              <a:defRPr sz="2000">
                <a:solidFill>
                  <a:srgbClr val="BBE0E3"/>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263" name="Slide Number"/>
          <p:cNvSpPr txBox="1">
            <a:spLocks noGrp="1"/>
          </p:cNvSpPr>
          <p:nvPr>
            <p:ph type="sldNum" sz="quarter" idx="2"/>
          </p:nvPr>
        </p:nvSpPr>
        <p:spPr>
          <a:xfrm>
            <a:off x="8156292" y="6248400"/>
            <a:ext cx="301909" cy="307340"/>
          </a:xfrm>
          <a:prstGeom prst="rect">
            <a:avLst/>
          </a:prstGeom>
        </p:spPr>
        <p:txBody>
          <a:bodyPr anchor="t"/>
          <a:lstStyle>
            <a:lvl1pPr algn="r">
              <a:defRPr b="1">
                <a:solidFill>
                  <a:srgbClr val="BBE0E3"/>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3536707806"/>
      </p:ext>
    </p:extLst>
  </p:cSld>
  <p:clrMapOvr>
    <a:masterClrMapping/>
  </p:clrMapOvr>
  <p:transition spd="med"/>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type="tx">
  <p:cSld name="55_Two Content">
    <p:bg>
      <p:bgPr>
        <a:solidFill>
          <a:srgbClr val="21239A"/>
        </a:solidFill>
        <a:effectLst/>
      </p:bgPr>
    </p:bg>
    <p:spTree>
      <p:nvGrpSpPr>
        <p:cNvPr id="1" name=""/>
        <p:cNvGrpSpPr/>
        <p:nvPr/>
      </p:nvGrpSpPr>
      <p:grpSpPr>
        <a:xfrm>
          <a:off x="0" y="0"/>
          <a:ext cx="0" cy="0"/>
          <a:chOff x="0" y="0"/>
          <a:chExt cx="0" cy="0"/>
        </a:xfrm>
      </p:grpSpPr>
      <p:pic>
        <p:nvPicPr>
          <p:cNvPr id="9270" name="Picture 2" descr="Picture 2"/>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9271" name="Title Text"/>
          <p:cNvSpPr txBox="1">
            <a:spLocks noGrp="1"/>
          </p:cNvSpPr>
          <p:nvPr>
            <p:ph type="title"/>
          </p:nvPr>
        </p:nvSpPr>
        <p:spPr>
          <a:xfrm>
            <a:off x="685800" y="609600"/>
            <a:ext cx="7772400" cy="1143000"/>
          </a:xfrm>
          <a:prstGeom prst="rect">
            <a:avLst/>
          </a:prstGeom>
        </p:spPr>
        <p:txBody>
          <a:bodyPr anchor="ctr"/>
          <a:lstStyle>
            <a:lvl1pPr algn="ctr">
              <a:defRPr b="1">
                <a:solidFill>
                  <a:schemeClr val="accent3">
                    <a:lumOff val="44000"/>
                  </a:schemeClr>
                </a:solidFill>
                <a:latin typeface="+mj-lt"/>
                <a:ea typeface="+mj-ea"/>
                <a:cs typeface="+mj-cs"/>
                <a:sym typeface="Helvetica"/>
              </a:defRPr>
            </a:lvl1pPr>
          </a:lstStyle>
          <a:p>
            <a:r>
              <a:t>Title Text</a:t>
            </a:r>
          </a:p>
        </p:txBody>
      </p:sp>
      <p:sp>
        <p:nvSpPr>
          <p:cNvPr id="9272"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SzPct val="90000"/>
              <a:buBlip>
                <a:blip r:embed="rId3"/>
              </a:buBlip>
              <a:defRPr sz="2800">
                <a:solidFill>
                  <a:srgbClr val="BBE0E3"/>
                </a:solidFill>
                <a:latin typeface="+mj-lt"/>
                <a:ea typeface="+mj-ea"/>
                <a:cs typeface="+mj-cs"/>
                <a:sym typeface="Helvetica"/>
              </a:defRPr>
            </a:lvl1pPr>
            <a:lvl2pPr marL="790575" indent="-333375">
              <a:spcBef>
                <a:spcPts val="600"/>
              </a:spcBef>
              <a:buSzPct val="85000"/>
              <a:buBlip>
                <a:blip r:embed="rId4"/>
              </a:buBlip>
              <a:defRPr sz="2800">
                <a:solidFill>
                  <a:srgbClr val="BBE0E3"/>
                </a:solidFill>
                <a:latin typeface="+mj-lt"/>
                <a:ea typeface="+mj-ea"/>
                <a:cs typeface="+mj-cs"/>
                <a:sym typeface="Helvetica"/>
              </a:defRPr>
            </a:lvl2pPr>
            <a:lvl3pPr marL="1234439" indent="-320039">
              <a:spcBef>
                <a:spcPts val="600"/>
              </a:spcBef>
              <a:buSzPct val="95000"/>
              <a:buBlip>
                <a:blip r:embed="rId3"/>
              </a:buBlip>
              <a:defRPr sz="2800">
                <a:solidFill>
                  <a:srgbClr val="BBE0E3"/>
                </a:solidFill>
                <a:latin typeface="+mj-lt"/>
                <a:ea typeface="+mj-ea"/>
                <a:cs typeface="+mj-cs"/>
                <a:sym typeface="Helvetica"/>
              </a:defRPr>
            </a:lvl3pPr>
            <a:lvl4pPr marL="1727200" indent="-355600">
              <a:spcBef>
                <a:spcPts val="600"/>
              </a:spcBef>
              <a:buBlip>
                <a:blip r:embed="rId4"/>
              </a:buBlip>
              <a:defRPr sz="2800">
                <a:solidFill>
                  <a:srgbClr val="BBE0E3"/>
                </a:solidFill>
                <a:latin typeface="+mj-lt"/>
                <a:ea typeface="+mj-ea"/>
                <a:cs typeface="+mj-cs"/>
                <a:sym typeface="Helvetica"/>
              </a:defRPr>
            </a:lvl4pPr>
            <a:lvl5pPr marL="2184400" indent="-355600">
              <a:spcBef>
                <a:spcPts val="600"/>
              </a:spcBef>
              <a:buBlip>
                <a:blip r:embed="rId3"/>
              </a:buBlip>
              <a:defRPr sz="2800">
                <a:solidFill>
                  <a:srgbClr val="BBE0E3"/>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273" name="Slide Number"/>
          <p:cNvSpPr txBox="1">
            <a:spLocks noGrp="1"/>
          </p:cNvSpPr>
          <p:nvPr>
            <p:ph type="sldNum" sz="quarter" idx="2"/>
          </p:nvPr>
        </p:nvSpPr>
        <p:spPr>
          <a:xfrm>
            <a:off x="8156292" y="6248400"/>
            <a:ext cx="301909" cy="307340"/>
          </a:xfrm>
          <a:prstGeom prst="rect">
            <a:avLst/>
          </a:prstGeom>
        </p:spPr>
        <p:txBody>
          <a:bodyPr anchor="t"/>
          <a:lstStyle>
            <a:lvl1pPr algn="r">
              <a:defRPr b="1">
                <a:solidFill>
                  <a:srgbClr val="BBE0E3"/>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664282976"/>
      </p:ext>
    </p:extLst>
  </p:cSld>
  <p:clrMapOvr>
    <a:masterClrMapping/>
  </p:clrMapOvr>
  <p:transition spd="med"/>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type="tx">
  <p:cSld name="55_Comparison">
    <p:bg>
      <p:bgPr>
        <a:solidFill>
          <a:srgbClr val="21239A"/>
        </a:solidFill>
        <a:effectLst/>
      </p:bgPr>
    </p:bg>
    <p:spTree>
      <p:nvGrpSpPr>
        <p:cNvPr id="1" name=""/>
        <p:cNvGrpSpPr/>
        <p:nvPr/>
      </p:nvGrpSpPr>
      <p:grpSpPr>
        <a:xfrm>
          <a:off x="0" y="0"/>
          <a:ext cx="0" cy="0"/>
          <a:chOff x="0" y="0"/>
          <a:chExt cx="0" cy="0"/>
        </a:xfrm>
      </p:grpSpPr>
      <p:pic>
        <p:nvPicPr>
          <p:cNvPr id="9280" name="Picture 2" descr="Picture 2"/>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9281" name="Title Text"/>
          <p:cNvSpPr txBox="1">
            <a:spLocks noGrp="1"/>
          </p:cNvSpPr>
          <p:nvPr>
            <p:ph type="title"/>
          </p:nvPr>
        </p:nvSpPr>
        <p:spPr>
          <a:xfrm>
            <a:off x="457200" y="274638"/>
            <a:ext cx="8229600" cy="1143001"/>
          </a:xfrm>
          <a:prstGeom prst="rect">
            <a:avLst/>
          </a:prstGeom>
        </p:spPr>
        <p:txBody>
          <a:bodyPr anchor="ctr"/>
          <a:lstStyle>
            <a:lvl1pPr algn="ctr">
              <a:defRPr b="1">
                <a:solidFill>
                  <a:schemeClr val="accent3">
                    <a:lumOff val="44000"/>
                  </a:schemeClr>
                </a:solidFill>
                <a:latin typeface="+mj-lt"/>
                <a:ea typeface="+mj-ea"/>
                <a:cs typeface="+mj-cs"/>
                <a:sym typeface="Helvetica"/>
              </a:defRPr>
            </a:lvl1pPr>
          </a:lstStyle>
          <a:p>
            <a:r>
              <a:t>Title Text</a:t>
            </a:r>
          </a:p>
        </p:txBody>
      </p:sp>
      <p:sp>
        <p:nvSpPr>
          <p:cNvPr id="9282"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rgbClr val="BBE0E3"/>
                </a:solidFill>
                <a:latin typeface="+mj-lt"/>
                <a:ea typeface="+mj-ea"/>
                <a:cs typeface="+mj-cs"/>
                <a:sym typeface="Helvetica"/>
              </a:defRPr>
            </a:lvl1pPr>
            <a:lvl2pPr marL="0" indent="457200">
              <a:spcBef>
                <a:spcPts val="500"/>
              </a:spcBef>
              <a:buSzTx/>
              <a:buNone/>
              <a:defRPr sz="2400" b="1">
                <a:solidFill>
                  <a:srgbClr val="BBE0E3"/>
                </a:solidFill>
                <a:latin typeface="+mj-lt"/>
                <a:ea typeface="+mj-ea"/>
                <a:cs typeface="+mj-cs"/>
                <a:sym typeface="Helvetica"/>
              </a:defRPr>
            </a:lvl2pPr>
            <a:lvl3pPr marL="0" indent="914400">
              <a:spcBef>
                <a:spcPts val="500"/>
              </a:spcBef>
              <a:buSzTx/>
              <a:buNone/>
              <a:defRPr sz="2400" b="1">
                <a:solidFill>
                  <a:srgbClr val="BBE0E3"/>
                </a:solidFill>
                <a:latin typeface="+mj-lt"/>
                <a:ea typeface="+mj-ea"/>
                <a:cs typeface="+mj-cs"/>
                <a:sym typeface="Helvetica"/>
              </a:defRPr>
            </a:lvl3pPr>
            <a:lvl4pPr marL="0" indent="1371600">
              <a:spcBef>
                <a:spcPts val="500"/>
              </a:spcBef>
              <a:buSzTx/>
              <a:buNone/>
              <a:defRPr sz="2400" b="1">
                <a:solidFill>
                  <a:srgbClr val="BBE0E3"/>
                </a:solidFill>
                <a:latin typeface="+mj-lt"/>
                <a:ea typeface="+mj-ea"/>
                <a:cs typeface="+mj-cs"/>
                <a:sym typeface="Helvetica"/>
              </a:defRPr>
            </a:lvl4pPr>
            <a:lvl5pPr marL="0" indent="1828800">
              <a:spcBef>
                <a:spcPts val="500"/>
              </a:spcBef>
              <a:buSzTx/>
              <a:buNone/>
              <a:defRPr sz="2400" b="1">
                <a:solidFill>
                  <a:srgbClr val="BBE0E3"/>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283"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rgbClr val="BBE0E3"/>
                </a:solidFill>
                <a:latin typeface="+mj-lt"/>
                <a:ea typeface="+mj-ea"/>
                <a:cs typeface="+mj-cs"/>
                <a:sym typeface="Helvetica"/>
              </a:defRPr>
            </a:pPr>
            <a:endParaRPr/>
          </a:p>
        </p:txBody>
      </p:sp>
      <p:sp>
        <p:nvSpPr>
          <p:cNvPr id="9284" name="Slide Number"/>
          <p:cNvSpPr txBox="1">
            <a:spLocks noGrp="1"/>
          </p:cNvSpPr>
          <p:nvPr>
            <p:ph type="sldNum" sz="quarter" idx="2"/>
          </p:nvPr>
        </p:nvSpPr>
        <p:spPr>
          <a:xfrm>
            <a:off x="8156292" y="6248400"/>
            <a:ext cx="301909" cy="307340"/>
          </a:xfrm>
          <a:prstGeom prst="rect">
            <a:avLst/>
          </a:prstGeom>
        </p:spPr>
        <p:txBody>
          <a:bodyPr anchor="t"/>
          <a:lstStyle>
            <a:lvl1pPr algn="r">
              <a:defRPr b="1">
                <a:solidFill>
                  <a:srgbClr val="BBE0E3"/>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3178429306"/>
      </p:ext>
    </p:extLst>
  </p:cSld>
  <p:clrMapOvr>
    <a:masterClrMapping/>
  </p:clrMapOvr>
  <p:transition spd="med"/>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type="tx">
  <p:cSld name="55_Title Only">
    <p:bg>
      <p:bgPr>
        <a:solidFill>
          <a:srgbClr val="21239A"/>
        </a:solidFill>
        <a:effectLst/>
      </p:bgPr>
    </p:bg>
    <p:spTree>
      <p:nvGrpSpPr>
        <p:cNvPr id="1" name=""/>
        <p:cNvGrpSpPr/>
        <p:nvPr/>
      </p:nvGrpSpPr>
      <p:grpSpPr>
        <a:xfrm>
          <a:off x="0" y="0"/>
          <a:ext cx="0" cy="0"/>
          <a:chOff x="0" y="0"/>
          <a:chExt cx="0" cy="0"/>
        </a:xfrm>
      </p:grpSpPr>
      <p:pic>
        <p:nvPicPr>
          <p:cNvPr id="9291" name="Picture 2" descr="Picture 2"/>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9292" name="Title Text"/>
          <p:cNvSpPr txBox="1">
            <a:spLocks noGrp="1"/>
          </p:cNvSpPr>
          <p:nvPr>
            <p:ph type="title"/>
          </p:nvPr>
        </p:nvSpPr>
        <p:spPr>
          <a:xfrm>
            <a:off x="685800" y="609600"/>
            <a:ext cx="7772400" cy="1143000"/>
          </a:xfrm>
          <a:prstGeom prst="rect">
            <a:avLst/>
          </a:prstGeom>
        </p:spPr>
        <p:txBody>
          <a:bodyPr anchor="ctr"/>
          <a:lstStyle>
            <a:lvl1pPr algn="ctr">
              <a:defRPr b="1">
                <a:solidFill>
                  <a:schemeClr val="accent3">
                    <a:lumOff val="44000"/>
                  </a:schemeClr>
                </a:solidFill>
                <a:latin typeface="+mj-lt"/>
                <a:ea typeface="+mj-ea"/>
                <a:cs typeface="+mj-cs"/>
                <a:sym typeface="Helvetica"/>
              </a:defRPr>
            </a:lvl1pPr>
          </a:lstStyle>
          <a:p>
            <a:r>
              <a:t>Title Text</a:t>
            </a:r>
          </a:p>
        </p:txBody>
      </p:sp>
      <p:sp>
        <p:nvSpPr>
          <p:cNvPr id="9293" name="Slide Number"/>
          <p:cNvSpPr txBox="1">
            <a:spLocks noGrp="1"/>
          </p:cNvSpPr>
          <p:nvPr>
            <p:ph type="sldNum" sz="quarter" idx="2"/>
          </p:nvPr>
        </p:nvSpPr>
        <p:spPr>
          <a:xfrm>
            <a:off x="8156292" y="6248400"/>
            <a:ext cx="301909" cy="307340"/>
          </a:xfrm>
          <a:prstGeom prst="rect">
            <a:avLst/>
          </a:prstGeom>
        </p:spPr>
        <p:txBody>
          <a:bodyPr anchor="t"/>
          <a:lstStyle>
            <a:lvl1pPr algn="r">
              <a:defRPr b="1">
                <a:solidFill>
                  <a:srgbClr val="BBE0E3"/>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133396928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9" name="Title Text"/>
          <p:cNvSpPr txBox="1">
            <a:spLocks noGrp="1"/>
          </p:cNvSpPr>
          <p:nvPr>
            <p:ph type="title"/>
          </p:nvPr>
        </p:nvSpPr>
        <p:spPr>
          <a:xfrm>
            <a:off x="1792288" y="4800600"/>
            <a:ext cx="5486401" cy="566738"/>
          </a:xfrm>
          <a:prstGeom prst="rect">
            <a:avLst/>
          </a:prstGeom>
        </p:spPr>
        <p:txBody>
          <a:bodyPr/>
          <a:lstStyle>
            <a:lvl1pPr>
              <a:defRPr sz="2000" b="1"/>
            </a:lvl1pPr>
          </a:lstStyle>
          <a:p>
            <a:r>
              <a:t>Title Text</a:t>
            </a:r>
          </a:p>
        </p:txBody>
      </p:sp>
      <p:sp>
        <p:nvSpPr>
          <p:cNvPr id="100"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01"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83055847"/>
      </p:ext>
    </p:extLst>
  </p:cSld>
  <p:clrMapOvr>
    <a:masterClrMapping/>
  </p:clrMapOvr>
  <p:transition spd="med"/>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tx">
  <p:cSld name="58_Blank">
    <p:bg>
      <p:bgPr>
        <a:solidFill>
          <a:srgbClr val="21239A"/>
        </a:solidFill>
        <a:effectLst/>
      </p:bgPr>
    </p:bg>
    <p:spTree>
      <p:nvGrpSpPr>
        <p:cNvPr id="1" name=""/>
        <p:cNvGrpSpPr/>
        <p:nvPr/>
      </p:nvGrpSpPr>
      <p:grpSpPr>
        <a:xfrm>
          <a:off x="0" y="0"/>
          <a:ext cx="0" cy="0"/>
          <a:chOff x="0" y="0"/>
          <a:chExt cx="0" cy="0"/>
        </a:xfrm>
      </p:grpSpPr>
      <p:pic>
        <p:nvPicPr>
          <p:cNvPr id="9300" name="Picture 2" descr="Picture 2"/>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9301" name="Slide Number"/>
          <p:cNvSpPr txBox="1">
            <a:spLocks noGrp="1"/>
          </p:cNvSpPr>
          <p:nvPr>
            <p:ph type="sldNum" sz="quarter" idx="2"/>
          </p:nvPr>
        </p:nvSpPr>
        <p:spPr>
          <a:xfrm>
            <a:off x="8156292" y="6248400"/>
            <a:ext cx="301909" cy="307340"/>
          </a:xfrm>
          <a:prstGeom prst="rect">
            <a:avLst/>
          </a:prstGeom>
        </p:spPr>
        <p:txBody>
          <a:bodyPr anchor="t"/>
          <a:lstStyle>
            <a:lvl1pPr algn="r">
              <a:defRPr b="1">
                <a:solidFill>
                  <a:srgbClr val="BBE0E3"/>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3231230161"/>
      </p:ext>
    </p:extLst>
  </p:cSld>
  <p:clrMapOvr>
    <a:masterClrMapping/>
  </p:clrMapOvr>
  <p:transition spd="med"/>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type="tx">
  <p:cSld name="55_Content with Caption">
    <p:bg>
      <p:bgPr>
        <a:solidFill>
          <a:srgbClr val="21239A"/>
        </a:solidFill>
        <a:effectLst/>
      </p:bgPr>
    </p:bg>
    <p:spTree>
      <p:nvGrpSpPr>
        <p:cNvPr id="1" name=""/>
        <p:cNvGrpSpPr/>
        <p:nvPr/>
      </p:nvGrpSpPr>
      <p:grpSpPr>
        <a:xfrm>
          <a:off x="0" y="0"/>
          <a:ext cx="0" cy="0"/>
          <a:chOff x="0" y="0"/>
          <a:chExt cx="0" cy="0"/>
        </a:xfrm>
      </p:grpSpPr>
      <p:pic>
        <p:nvPicPr>
          <p:cNvPr id="9308" name="Picture 2" descr="Picture 2"/>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9309" name="Title Text"/>
          <p:cNvSpPr txBox="1">
            <a:spLocks noGrp="1"/>
          </p:cNvSpPr>
          <p:nvPr>
            <p:ph type="title"/>
          </p:nvPr>
        </p:nvSpPr>
        <p:spPr>
          <a:xfrm>
            <a:off x="457200" y="273050"/>
            <a:ext cx="3008314" cy="1162050"/>
          </a:xfrm>
          <a:prstGeom prst="rect">
            <a:avLst/>
          </a:prstGeom>
        </p:spPr>
        <p:txBody>
          <a:bodyPr/>
          <a:lstStyle>
            <a:lvl1pPr>
              <a:defRPr sz="2000" b="1">
                <a:solidFill>
                  <a:schemeClr val="accent3">
                    <a:lumOff val="44000"/>
                  </a:schemeClr>
                </a:solidFill>
                <a:latin typeface="+mj-lt"/>
                <a:ea typeface="+mj-ea"/>
                <a:cs typeface="+mj-cs"/>
                <a:sym typeface="Helvetica"/>
              </a:defRPr>
            </a:lvl1pPr>
          </a:lstStyle>
          <a:p>
            <a:r>
              <a:t>Title Text</a:t>
            </a:r>
          </a:p>
        </p:txBody>
      </p:sp>
      <p:sp>
        <p:nvSpPr>
          <p:cNvPr id="9310" name="Body Level One…"/>
          <p:cNvSpPr txBox="1">
            <a:spLocks noGrp="1"/>
          </p:cNvSpPr>
          <p:nvPr>
            <p:ph type="body" idx="1"/>
          </p:nvPr>
        </p:nvSpPr>
        <p:spPr>
          <a:xfrm>
            <a:off x="3575050" y="273050"/>
            <a:ext cx="5111750" cy="5853113"/>
          </a:xfrm>
          <a:prstGeom prst="rect">
            <a:avLst/>
          </a:prstGeom>
        </p:spPr>
        <p:txBody>
          <a:bodyPr>
            <a:normAutofit/>
          </a:bodyPr>
          <a:lstStyle>
            <a:lvl1pPr>
              <a:buSzPct val="90000"/>
              <a:buBlip>
                <a:blip r:embed="rId3"/>
              </a:buBlip>
              <a:defRPr>
                <a:solidFill>
                  <a:srgbClr val="BBE0E3"/>
                </a:solidFill>
                <a:latin typeface="+mj-lt"/>
                <a:ea typeface="+mj-ea"/>
                <a:cs typeface="+mj-cs"/>
                <a:sym typeface="Helvetica"/>
              </a:defRPr>
            </a:lvl1pPr>
            <a:lvl2pPr>
              <a:buSzPct val="85000"/>
              <a:buBlip>
                <a:blip r:embed="rId4"/>
              </a:buBlip>
              <a:defRPr>
                <a:solidFill>
                  <a:srgbClr val="BBE0E3"/>
                </a:solidFill>
                <a:latin typeface="+mj-lt"/>
                <a:ea typeface="+mj-ea"/>
                <a:cs typeface="+mj-cs"/>
                <a:sym typeface="Helvetica"/>
              </a:defRPr>
            </a:lvl2pPr>
            <a:lvl3pPr>
              <a:buSzPct val="95000"/>
              <a:buBlip>
                <a:blip r:embed="rId3"/>
              </a:buBlip>
              <a:defRPr>
                <a:solidFill>
                  <a:srgbClr val="BBE0E3"/>
                </a:solidFill>
                <a:latin typeface="+mj-lt"/>
                <a:ea typeface="+mj-ea"/>
                <a:cs typeface="+mj-cs"/>
                <a:sym typeface="Helvetica"/>
              </a:defRPr>
            </a:lvl3pPr>
            <a:lvl4pPr>
              <a:buBlip>
                <a:blip r:embed="rId4"/>
              </a:buBlip>
              <a:defRPr>
                <a:solidFill>
                  <a:srgbClr val="BBE0E3"/>
                </a:solidFill>
                <a:latin typeface="+mj-lt"/>
                <a:ea typeface="+mj-ea"/>
                <a:cs typeface="+mj-cs"/>
                <a:sym typeface="Helvetica"/>
              </a:defRPr>
            </a:lvl4pPr>
            <a:lvl5pPr>
              <a:buBlip>
                <a:blip r:embed="rId3"/>
              </a:buBlip>
              <a:defRPr>
                <a:solidFill>
                  <a:srgbClr val="BBE0E3"/>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311"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rgbClr val="BBE0E3"/>
                </a:solidFill>
                <a:latin typeface="+mj-lt"/>
                <a:ea typeface="+mj-ea"/>
                <a:cs typeface="+mj-cs"/>
                <a:sym typeface="Helvetica"/>
              </a:defRPr>
            </a:pPr>
            <a:endParaRPr/>
          </a:p>
        </p:txBody>
      </p:sp>
      <p:sp>
        <p:nvSpPr>
          <p:cNvPr id="9312" name="Slide Number"/>
          <p:cNvSpPr txBox="1">
            <a:spLocks noGrp="1"/>
          </p:cNvSpPr>
          <p:nvPr>
            <p:ph type="sldNum" sz="quarter" idx="2"/>
          </p:nvPr>
        </p:nvSpPr>
        <p:spPr>
          <a:xfrm>
            <a:off x="8156292" y="6248400"/>
            <a:ext cx="301909" cy="307340"/>
          </a:xfrm>
          <a:prstGeom prst="rect">
            <a:avLst/>
          </a:prstGeom>
        </p:spPr>
        <p:txBody>
          <a:bodyPr anchor="t"/>
          <a:lstStyle>
            <a:lvl1pPr algn="r">
              <a:defRPr b="1">
                <a:solidFill>
                  <a:srgbClr val="BBE0E3"/>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1391604820"/>
      </p:ext>
    </p:extLst>
  </p:cSld>
  <p:clrMapOvr>
    <a:masterClrMapping/>
  </p:clrMapOvr>
  <p:transition spd="med"/>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type="tx">
  <p:cSld name="55_Picture with Caption">
    <p:bg>
      <p:bgPr>
        <a:solidFill>
          <a:srgbClr val="21239A"/>
        </a:solidFill>
        <a:effectLst/>
      </p:bgPr>
    </p:bg>
    <p:spTree>
      <p:nvGrpSpPr>
        <p:cNvPr id="1" name=""/>
        <p:cNvGrpSpPr/>
        <p:nvPr/>
      </p:nvGrpSpPr>
      <p:grpSpPr>
        <a:xfrm>
          <a:off x="0" y="0"/>
          <a:ext cx="0" cy="0"/>
          <a:chOff x="0" y="0"/>
          <a:chExt cx="0" cy="0"/>
        </a:xfrm>
      </p:grpSpPr>
      <p:pic>
        <p:nvPicPr>
          <p:cNvPr id="9319" name="Picture 2" descr="Picture 2"/>
          <p:cNvPicPr>
            <a:picLocks noChangeAspect="1"/>
          </p:cNvPicPr>
          <p:nvPr/>
        </p:nvPicPr>
        <p:blipFill>
          <a:blip r:embed="rId2" cstate="print"/>
          <a:stretch>
            <a:fillRect/>
          </a:stretch>
        </p:blipFill>
        <p:spPr>
          <a:xfrm>
            <a:off x="0" y="0"/>
            <a:ext cx="9144000" cy="6858000"/>
          </a:xfrm>
          <a:prstGeom prst="rect">
            <a:avLst/>
          </a:prstGeom>
          <a:ln w="12700">
            <a:miter lim="400000"/>
          </a:ln>
        </p:spPr>
      </p:pic>
      <p:sp>
        <p:nvSpPr>
          <p:cNvPr id="9320" name="Title Text"/>
          <p:cNvSpPr txBox="1">
            <a:spLocks noGrp="1"/>
          </p:cNvSpPr>
          <p:nvPr>
            <p:ph type="title"/>
          </p:nvPr>
        </p:nvSpPr>
        <p:spPr>
          <a:xfrm>
            <a:off x="1792288" y="4800600"/>
            <a:ext cx="5486401" cy="566738"/>
          </a:xfrm>
          <a:prstGeom prst="rect">
            <a:avLst/>
          </a:prstGeom>
        </p:spPr>
        <p:txBody>
          <a:bodyPr/>
          <a:lstStyle>
            <a:lvl1pPr>
              <a:defRPr sz="2000" b="1">
                <a:solidFill>
                  <a:schemeClr val="accent3">
                    <a:lumOff val="44000"/>
                  </a:schemeClr>
                </a:solidFill>
                <a:latin typeface="+mj-lt"/>
                <a:ea typeface="+mj-ea"/>
                <a:cs typeface="+mj-cs"/>
                <a:sym typeface="Helvetica"/>
              </a:defRPr>
            </a:lvl1pPr>
          </a:lstStyle>
          <a:p>
            <a:r>
              <a:t>Title Text</a:t>
            </a:r>
          </a:p>
        </p:txBody>
      </p:sp>
      <p:sp>
        <p:nvSpPr>
          <p:cNvPr id="9321"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9322"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rgbClr val="BBE0E3"/>
                </a:solidFill>
                <a:latin typeface="+mj-lt"/>
                <a:ea typeface="+mj-ea"/>
                <a:cs typeface="+mj-cs"/>
                <a:sym typeface="Helvetica"/>
              </a:defRPr>
            </a:lvl1pPr>
            <a:lvl2pPr marL="0" indent="457200">
              <a:spcBef>
                <a:spcPts val="300"/>
              </a:spcBef>
              <a:buSzTx/>
              <a:buNone/>
              <a:defRPr sz="1400">
                <a:solidFill>
                  <a:srgbClr val="BBE0E3"/>
                </a:solidFill>
                <a:latin typeface="+mj-lt"/>
                <a:ea typeface="+mj-ea"/>
                <a:cs typeface="+mj-cs"/>
                <a:sym typeface="Helvetica"/>
              </a:defRPr>
            </a:lvl2pPr>
            <a:lvl3pPr marL="0" indent="914400">
              <a:spcBef>
                <a:spcPts val="300"/>
              </a:spcBef>
              <a:buSzTx/>
              <a:buNone/>
              <a:defRPr sz="1400">
                <a:solidFill>
                  <a:srgbClr val="BBE0E3"/>
                </a:solidFill>
                <a:latin typeface="+mj-lt"/>
                <a:ea typeface="+mj-ea"/>
                <a:cs typeface="+mj-cs"/>
                <a:sym typeface="Helvetica"/>
              </a:defRPr>
            </a:lvl3pPr>
            <a:lvl4pPr marL="0" indent="1371600">
              <a:spcBef>
                <a:spcPts val="300"/>
              </a:spcBef>
              <a:buSzTx/>
              <a:buNone/>
              <a:defRPr sz="1400">
                <a:solidFill>
                  <a:srgbClr val="BBE0E3"/>
                </a:solidFill>
                <a:latin typeface="+mj-lt"/>
                <a:ea typeface="+mj-ea"/>
                <a:cs typeface="+mj-cs"/>
                <a:sym typeface="Helvetica"/>
              </a:defRPr>
            </a:lvl4pPr>
            <a:lvl5pPr marL="0" indent="1828800">
              <a:spcBef>
                <a:spcPts val="300"/>
              </a:spcBef>
              <a:buSzTx/>
              <a:buNone/>
              <a:defRPr sz="1400">
                <a:solidFill>
                  <a:srgbClr val="BBE0E3"/>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323" name="Slide Number"/>
          <p:cNvSpPr txBox="1">
            <a:spLocks noGrp="1"/>
          </p:cNvSpPr>
          <p:nvPr>
            <p:ph type="sldNum" sz="quarter" idx="2"/>
          </p:nvPr>
        </p:nvSpPr>
        <p:spPr>
          <a:xfrm>
            <a:off x="8156292" y="6248400"/>
            <a:ext cx="301909" cy="307340"/>
          </a:xfrm>
          <a:prstGeom prst="rect">
            <a:avLst/>
          </a:prstGeom>
        </p:spPr>
        <p:txBody>
          <a:bodyPr anchor="t"/>
          <a:lstStyle>
            <a:lvl1pPr algn="r">
              <a:defRPr b="1">
                <a:solidFill>
                  <a:srgbClr val="BBE0E3"/>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2168321671"/>
      </p:ext>
    </p:extLst>
  </p:cSld>
  <p:clrMapOvr>
    <a:masterClrMapping/>
  </p:clrMapOvr>
  <p:transition spd="med"/>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x">
  <p:cSld name="63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9330"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331"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33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979591528"/>
      </p:ext>
    </p:extLst>
  </p:cSld>
  <p:clrMapOvr>
    <a:masterClrMapping/>
  </p:clrMapOvr>
  <p:transition spd="med"/>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type="tx">
  <p:cSld name="60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933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340"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34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204680154"/>
      </p:ext>
    </p:extLst>
  </p:cSld>
  <p:clrMapOvr>
    <a:masterClrMapping/>
  </p:clrMapOvr>
  <p:transition spd="med"/>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type="tx">
  <p:cSld name="55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9348"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9349"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35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910129995"/>
      </p:ext>
    </p:extLst>
  </p:cSld>
  <p:clrMapOvr>
    <a:masterClrMapping/>
  </p:clrMapOvr>
  <p:transition spd="med"/>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type="tx">
  <p:cSld name="56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9357"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358"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35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07404043"/>
      </p:ext>
    </p:extLst>
  </p:cSld>
  <p:clrMapOvr>
    <a:masterClrMapping/>
  </p:clrMapOvr>
  <p:transition spd="med"/>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type="tx">
  <p:cSld name="56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9366"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367"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368"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936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727900"/>
      </p:ext>
    </p:extLst>
  </p:cSld>
  <p:clrMapOvr>
    <a:masterClrMapping/>
  </p:clrMapOvr>
  <p:transition spd="med"/>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type="tx">
  <p:cSld name="56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9376"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37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00146298"/>
      </p:ext>
    </p:extLst>
  </p:cSld>
  <p:clrMapOvr>
    <a:masterClrMapping/>
  </p:clrMapOvr>
  <p:transition spd="med"/>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type="tx">
  <p:cSld name="59_Blank">
    <p:bg>
      <p:bgPr>
        <a:solidFill>
          <a:schemeClr val="accent3">
            <a:lumOff val="44000"/>
          </a:schemeClr>
        </a:solidFill>
        <a:effectLst/>
      </p:bgPr>
    </p:bg>
    <p:spTree>
      <p:nvGrpSpPr>
        <p:cNvPr id="1" name=""/>
        <p:cNvGrpSpPr/>
        <p:nvPr/>
      </p:nvGrpSpPr>
      <p:grpSpPr>
        <a:xfrm>
          <a:off x="0" y="0"/>
          <a:ext cx="0" cy="0"/>
          <a:chOff x="0" y="0"/>
          <a:chExt cx="0" cy="0"/>
        </a:xfrm>
      </p:grpSpPr>
      <p:sp>
        <p:nvSpPr>
          <p:cNvPr id="938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67909936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1_Title Slide">
    <p:bg>
      <p:bgPr>
        <a:solidFill>
          <a:srgbClr val="000000"/>
        </a:solidFill>
        <a:effectLst/>
      </p:bgPr>
    </p:bg>
    <p:spTree>
      <p:nvGrpSpPr>
        <p:cNvPr id="1" name=""/>
        <p:cNvGrpSpPr/>
        <p:nvPr/>
      </p:nvGrpSpPr>
      <p:grpSpPr>
        <a:xfrm>
          <a:off x="0" y="0"/>
          <a:ext cx="0" cy="0"/>
          <a:chOff x="0" y="0"/>
          <a:chExt cx="0" cy="0"/>
        </a:xfrm>
      </p:grpSpPr>
      <p:sp>
        <p:nvSpPr>
          <p:cNvPr id="109"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defRPr>
            </a:lvl1pPr>
          </a:lstStyle>
          <a:p>
            <a:r>
              <a:t>Title Text</a:t>
            </a:r>
          </a:p>
        </p:txBody>
      </p:sp>
      <p:sp>
        <p:nvSpPr>
          <p:cNvPr id="110"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844992930"/>
      </p:ext>
    </p:extLst>
  </p:cSld>
  <p:clrMapOvr>
    <a:masterClrMapping/>
  </p:clrMapOvr>
  <p:transition spd="med"/>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type="tx">
  <p:cSld name="56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9391"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392"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393"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939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678840542"/>
      </p:ext>
    </p:extLst>
  </p:cSld>
  <p:clrMapOvr>
    <a:masterClrMapping/>
  </p:clrMapOvr>
  <p:transition spd="med"/>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tx">
  <p:cSld name="56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9401"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40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940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40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479450515"/>
      </p:ext>
    </p:extLst>
  </p:cSld>
  <p:clrMapOvr>
    <a:masterClrMapping/>
  </p:clrMapOvr>
  <p:transition spd="med"/>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type="tx">
  <p:cSld name="64_Title Slide">
    <p:bg>
      <p:bgPr>
        <a:solidFill>
          <a:srgbClr val="000000"/>
        </a:solidFill>
        <a:effectLst/>
      </p:bgPr>
    </p:bg>
    <p:spTree>
      <p:nvGrpSpPr>
        <p:cNvPr id="1" name=""/>
        <p:cNvGrpSpPr/>
        <p:nvPr/>
      </p:nvGrpSpPr>
      <p:grpSpPr>
        <a:xfrm>
          <a:off x="0" y="0"/>
          <a:ext cx="0" cy="0"/>
          <a:chOff x="0" y="0"/>
          <a:chExt cx="0" cy="0"/>
        </a:xfrm>
      </p:grpSpPr>
      <p:sp>
        <p:nvSpPr>
          <p:cNvPr id="9411"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412"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413"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235570528"/>
      </p:ext>
    </p:extLst>
  </p:cSld>
  <p:clrMapOvr>
    <a:masterClrMapping/>
  </p:clrMapOvr>
  <p:transition spd="med"/>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type="tx">
  <p:cSld name="61_Title and Content">
    <p:bg>
      <p:bgPr>
        <a:solidFill>
          <a:srgbClr val="000000"/>
        </a:solidFill>
        <a:effectLst/>
      </p:bgPr>
    </p:bg>
    <p:spTree>
      <p:nvGrpSpPr>
        <p:cNvPr id="1" name=""/>
        <p:cNvGrpSpPr/>
        <p:nvPr/>
      </p:nvGrpSpPr>
      <p:grpSpPr>
        <a:xfrm>
          <a:off x="0" y="0"/>
          <a:ext cx="0" cy="0"/>
          <a:chOff x="0" y="0"/>
          <a:chExt cx="0" cy="0"/>
        </a:xfrm>
      </p:grpSpPr>
      <p:sp>
        <p:nvSpPr>
          <p:cNvPr id="9420"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421" name="Body Level One…"/>
          <p:cNvSpPr txBox="1">
            <a:spLocks noGrp="1"/>
          </p:cNvSpPr>
          <p:nvPr>
            <p:ph type="body" idx="1"/>
          </p:nvPr>
        </p:nvSpPr>
        <p:spPr>
          <a:xfrm>
            <a:off x="457200" y="1600200"/>
            <a:ext cx="8229600" cy="452596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422"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63870304"/>
      </p:ext>
    </p:extLst>
  </p:cSld>
  <p:clrMapOvr>
    <a:masterClrMapping/>
  </p:clrMapOvr>
  <p:transition spd="med"/>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x">
  <p:cSld name="56_Section Header">
    <p:bg>
      <p:bgPr>
        <a:solidFill>
          <a:srgbClr val="000000"/>
        </a:solidFill>
        <a:effectLst/>
      </p:bgPr>
    </p:bg>
    <p:spTree>
      <p:nvGrpSpPr>
        <p:cNvPr id="1" name=""/>
        <p:cNvGrpSpPr/>
        <p:nvPr/>
      </p:nvGrpSpPr>
      <p:grpSpPr>
        <a:xfrm>
          <a:off x="0" y="0"/>
          <a:ext cx="0" cy="0"/>
          <a:chOff x="0" y="0"/>
          <a:chExt cx="0" cy="0"/>
        </a:xfrm>
      </p:grpSpPr>
      <p:sp>
        <p:nvSpPr>
          <p:cNvPr id="9429"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9430"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431"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191336552"/>
      </p:ext>
    </p:extLst>
  </p:cSld>
  <p:clrMapOvr>
    <a:masterClrMapping/>
  </p:clrMapOvr>
  <p:transition spd="med"/>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type="tx">
  <p:cSld name="57_Two Content">
    <p:bg>
      <p:bgPr>
        <a:solidFill>
          <a:srgbClr val="000000"/>
        </a:solidFill>
        <a:effectLst/>
      </p:bgPr>
    </p:bg>
    <p:spTree>
      <p:nvGrpSpPr>
        <p:cNvPr id="1" name=""/>
        <p:cNvGrpSpPr/>
        <p:nvPr/>
      </p:nvGrpSpPr>
      <p:grpSpPr>
        <a:xfrm>
          <a:off x="0" y="0"/>
          <a:ext cx="0" cy="0"/>
          <a:chOff x="0" y="0"/>
          <a:chExt cx="0" cy="0"/>
        </a:xfrm>
      </p:grpSpPr>
      <p:sp>
        <p:nvSpPr>
          <p:cNvPr id="9438"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439"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440"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787655413"/>
      </p:ext>
    </p:extLst>
  </p:cSld>
  <p:clrMapOvr>
    <a:masterClrMapping/>
  </p:clrMapOvr>
  <p:transition spd="med"/>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type="tx">
  <p:cSld name="57_Comparison">
    <p:bg>
      <p:bgPr>
        <a:solidFill>
          <a:srgbClr val="000000"/>
        </a:solidFill>
        <a:effectLst/>
      </p:bgPr>
    </p:bg>
    <p:spTree>
      <p:nvGrpSpPr>
        <p:cNvPr id="1" name=""/>
        <p:cNvGrpSpPr/>
        <p:nvPr/>
      </p:nvGrpSpPr>
      <p:grpSpPr>
        <a:xfrm>
          <a:off x="0" y="0"/>
          <a:ext cx="0" cy="0"/>
          <a:chOff x="0" y="0"/>
          <a:chExt cx="0" cy="0"/>
        </a:xfrm>
      </p:grpSpPr>
      <p:sp>
        <p:nvSpPr>
          <p:cNvPr id="9447"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448"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449"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9450"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671482311"/>
      </p:ext>
    </p:extLst>
  </p:cSld>
  <p:clrMapOvr>
    <a:masterClrMapping/>
  </p:clrMapOvr>
  <p:transition spd="med"/>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type="tx">
  <p:cSld name="57_Title Only">
    <p:bg>
      <p:bgPr>
        <a:solidFill>
          <a:srgbClr val="000000"/>
        </a:solidFill>
        <a:effectLst/>
      </p:bgPr>
    </p:bg>
    <p:spTree>
      <p:nvGrpSpPr>
        <p:cNvPr id="1" name=""/>
        <p:cNvGrpSpPr/>
        <p:nvPr/>
      </p:nvGrpSpPr>
      <p:grpSpPr>
        <a:xfrm>
          <a:off x="0" y="0"/>
          <a:ext cx="0" cy="0"/>
          <a:chOff x="0" y="0"/>
          <a:chExt cx="0" cy="0"/>
        </a:xfrm>
      </p:grpSpPr>
      <p:sp>
        <p:nvSpPr>
          <p:cNvPr id="9457"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458"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947598936"/>
      </p:ext>
    </p:extLst>
  </p:cSld>
  <p:clrMapOvr>
    <a:masterClrMapping/>
  </p:clrMapOvr>
  <p:transition spd="med"/>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type="tx">
  <p:cSld name="60_Blank">
    <p:bg>
      <p:bgPr>
        <a:solidFill>
          <a:srgbClr val="000000"/>
        </a:solidFill>
        <a:effectLst/>
      </p:bgPr>
    </p:bg>
    <p:spTree>
      <p:nvGrpSpPr>
        <p:cNvPr id="1" name=""/>
        <p:cNvGrpSpPr/>
        <p:nvPr/>
      </p:nvGrpSpPr>
      <p:grpSpPr>
        <a:xfrm>
          <a:off x="0" y="0"/>
          <a:ext cx="0" cy="0"/>
          <a:chOff x="0" y="0"/>
          <a:chExt cx="0" cy="0"/>
        </a:xfrm>
      </p:grpSpPr>
      <p:sp>
        <p:nvSpPr>
          <p:cNvPr id="9465"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8282998"/>
      </p:ext>
    </p:extLst>
  </p:cSld>
  <p:clrMapOvr>
    <a:masterClrMapping/>
  </p:clrMapOvr>
  <p:transition spd="med"/>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x">
  <p:cSld name="57_Content with Caption">
    <p:bg>
      <p:bgPr>
        <a:solidFill>
          <a:srgbClr val="000000"/>
        </a:solidFill>
        <a:effectLst/>
      </p:bgPr>
    </p:bg>
    <p:spTree>
      <p:nvGrpSpPr>
        <p:cNvPr id="1" name=""/>
        <p:cNvGrpSpPr/>
        <p:nvPr/>
      </p:nvGrpSpPr>
      <p:grpSpPr>
        <a:xfrm>
          <a:off x="0" y="0"/>
          <a:ext cx="0" cy="0"/>
          <a:chOff x="0" y="0"/>
          <a:chExt cx="0" cy="0"/>
        </a:xfrm>
      </p:grpSpPr>
      <p:sp>
        <p:nvSpPr>
          <p:cNvPr id="9472"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473"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474"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9475"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24655933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000000"/>
        </a:solidFill>
        <a:effectLst/>
      </p:bgPr>
    </p:bg>
    <p:spTree>
      <p:nvGrpSpPr>
        <p:cNvPr id="1" name=""/>
        <p:cNvGrpSpPr/>
        <p:nvPr/>
      </p:nvGrpSpPr>
      <p:grpSpPr>
        <a:xfrm>
          <a:off x="0" y="0"/>
          <a:ext cx="0" cy="0"/>
          <a:chOff x="0" y="0"/>
          <a:chExt cx="0" cy="0"/>
        </a:xfrm>
      </p:grpSpPr>
      <p:sp>
        <p:nvSpPr>
          <p:cNvPr id="118"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119" name="Body Level One…"/>
          <p:cNvSpPr txBox="1">
            <a:spLocks noGrp="1"/>
          </p:cNvSpPr>
          <p:nvPr>
            <p:ph type="body" idx="1"/>
          </p:nvPr>
        </p:nvSpPr>
        <p:spPr>
          <a:xfrm>
            <a:off x="457200" y="1600200"/>
            <a:ext cx="8229600" cy="4525963"/>
          </a:xfrm>
          <a:prstGeom prst="rect">
            <a:avLst/>
          </a:prstGeom>
        </p:spPr>
        <p:txBody>
          <a:bodyPr>
            <a:normAutofit/>
          </a:bodyPr>
          <a:lstStyle>
            <a:lvl1pPr>
              <a:buChar char="•"/>
            </a:lvl1pPr>
            <a:lvl2pPr>
              <a:buChar char="–"/>
            </a:lvl2pPr>
            <a:lvl4pPr>
              <a:buChar char="–"/>
            </a:lvl4pPr>
            <a:lvl5pPr>
              <a:buChar char="»"/>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499474836"/>
      </p:ext>
    </p:extLst>
  </p:cSld>
  <p:clrMapOvr>
    <a:masterClrMapping/>
  </p:clrMapOvr>
  <p:transition spd="med"/>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type="tx">
  <p:cSld name="57_Picture with Caption">
    <p:bg>
      <p:bgPr>
        <a:solidFill>
          <a:srgbClr val="000000"/>
        </a:solidFill>
        <a:effectLst/>
      </p:bgPr>
    </p:bg>
    <p:spTree>
      <p:nvGrpSpPr>
        <p:cNvPr id="1" name=""/>
        <p:cNvGrpSpPr/>
        <p:nvPr/>
      </p:nvGrpSpPr>
      <p:grpSpPr>
        <a:xfrm>
          <a:off x="0" y="0"/>
          <a:ext cx="0" cy="0"/>
          <a:chOff x="0" y="0"/>
          <a:chExt cx="0" cy="0"/>
        </a:xfrm>
      </p:grpSpPr>
      <p:sp>
        <p:nvSpPr>
          <p:cNvPr id="9482"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483"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9484"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485" name="Slide Number"/>
          <p:cNvSpPr txBox="1">
            <a:spLocks noGrp="1"/>
          </p:cNvSpPr>
          <p:nvPr>
            <p:ph type="sldNum" sz="quarter" idx="2"/>
          </p:nvPr>
        </p:nvSpPr>
        <p:spPr>
          <a:xfrm>
            <a:off x="8384892" y="6245225"/>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111763905"/>
      </p:ext>
    </p:extLst>
  </p:cSld>
  <p:clrMapOvr>
    <a:masterClrMapping/>
  </p:clrMapOvr>
  <p:transition spd="med"/>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type="tx">
  <p:cSld name="65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9492"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49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49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03713438"/>
      </p:ext>
    </p:extLst>
  </p:cSld>
  <p:clrMapOvr>
    <a:masterClrMapping/>
  </p:clrMapOvr>
  <p:transition spd="med"/>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type="tx">
  <p:cSld name="62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9501"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502"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503"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177126453"/>
      </p:ext>
    </p:extLst>
  </p:cSld>
  <p:clrMapOvr>
    <a:masterClrMapping/>
  </p:clrMapOvr>
  <p:transition spd="med"/>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tx">
  <p:cSld name="57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9510"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951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51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426224332"/>
      </p:ext>
    </p:extLst>
  </p:cSld>
  <p:clrMapOvr>
    <a:masterClrMapping/>
  </p:clrMapOvr>
  <p:transition spd="med"/>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type="tx">
  <p:cSld name="58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951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52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52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04875138"/>
      </p:ext>
    </p:extLst>
  </p:cSld>
  <p:clrMapOvr>
    <a:masterClrMapping/>
  </p:clrMapOvr>
  <p:transition spd="med"/>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type="tx">
  <p:cSld name="58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9528"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52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53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953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502973527"/>
      </p:ext>
    </p:extLst>
  </p:cSld>
  <p:clrMapOvr>
    <a:masterClrMapping/>
  </p:clrMapOvr>
  <p:transition spd="med"/>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type="tx">
  <p:cSld name="58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9538"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53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559278745"/>
      </p:ext>
    </p:extLst>
  </p:cSld>
  <p:clrMapOvr>
    <a:masterClrMapping/>
  </p:clrMapOvr>
  <p:transition spd="med"/>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type="tx">
  <p:cSld name="58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9553"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55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55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955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701996620"/>
      </p:ext>
    </p:extLst>
  </p:cSld>
  <p:clrMapOvr>
    <a:masterClrMapping/>
  </p:clrMapOvr>
  <p:transition spd="med"/>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type="tx">
  <p:cSld name="58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9563"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56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956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56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383533799"/>
      </p:ext>
    </p:extLst>
  </p:cSld>
  <p:clrMapOvr>
    <a:masterClrMapping/>
  </p:clrMapOvr>
  <p:transition spd="med"/>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type="tx">
  <p:cSld name="66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9573"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57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57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85553704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62A03AC-D400-6044-9C51-E4082B2747F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A9863FF-B493-2145-BC45-2E153DB789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E2C1ADC-83AF-A147-A08D-015E46855A7B}"/>
              </a:ext>
            </a:extLst>
          </p:cNvPr>
          <p:cNvSpPr>
            <a:spLocks noGrp="1" noChangeArrowheads="1"/>
          </p:cNvSpPr>
          <p:nvPr>
            <p:ph type="sldNum" sz="quarter" idx="12"/>
          </p:nvPr>
        </p:nvSpPr>
        <p:spPr>
          <a:ln/>
        </p:spPr>
        <p:txBody>
          <a:bodyPr/>
          <a:lstStyle>
            <a:lvl1pPr>
              <a:defRPr/>
            </a:lvl1pPr>
          </a:lstStyle>
          <a:p>
            <a:fld id="{0DD5AD7C-3F9F-F14F-9C79-B12093CA4D57}" type="slidenum">
              <a:rPr lang="en-US" altLang="en-US"/>
              <a:pPr/>
              <a:t>‹#›</a:t>
            </a:fld>
            <a:endParaRPr lang="en-US" altLang="en-US"/>
          </a:p>
        </p:txBody>
      </p:sp>
    </p:spTree>
    <p:extLst>
      <p:ext uri="{BB962C8B-B14F-4D97-AF65-F5344CB8AC3E}">
        <p14:creationId xmlns:p14="http://schemas.microsoft.com/office/powerpoint/2010/main" val="1098862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1_Section Header">
    <p:bg>
      <p:bgPr>
        <a:solidFill>
          <a:srgbClr val="000000"/>
        </a:solidFill>
        <a:effectLst/>
      </p:bgPr>
    </p:bg>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defRPr>
            </a:lvl1pPr>
          </a:lstStyle>
          <a:p>
            <a:r>
              <a:t>Title Text</a:t>
            </a:r>
          </a:p>
        </p:txBody>
      </p:sp>
      <p:sp>
        <p:nvSpPr>
          <p:cNvPr id="128"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837868901"/>
      </p:ext>
    </p:extLst>
  </p:cSld>
  <p:clrMapOvr>
    <a:masterClrMapping/>
  </p:clrMapOvr>
  <p:transition spd="med"/>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type="tx">
  <p:cSld name="Title Slide 0">
    <p:bg>
      <p:bgPr>
        <a:solidFill>
          <a:srgbClr val="000000"/>
        </a:solidFill>
        <a:effectLst/>
      </p:bgPr>
    </p:bg>
    <p:spTree>
      <p:nvGrpSpPr>
        <p:cNvPr id="1" name=""/>
        <p:cNvGrpSpPr/>
        <p:nvPr/>
      </p:nvGrpSpPr>
      <p:grpSpPr>
        <a:xfrm>
          <a:off x="0" y="0"/>
          <a:ext cx="0" cy="0"/>
          <a:chOff x="0" y="0"/>
          <a:chExt cx="0" cy="0"/>
        </a:xfrm>
      </p:grpSpPr>
      <p:sp>
        <p:nvSpPr>
          <p:cNvPr id="9582"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58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58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061052651"/>
      </p:ext>
    </p:extLst>
  </p:cSld>
  <p:clrMapOvr>
    <a:masterClrMapping/>
  </p:clrMapOvr>
  <p:transition spd="med"/>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type="tx">
  <p:cSld name="63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9591"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592"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593"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11054431"/>
      </p:ext>
    </p:extLst>
  </p:cSld>
  <p:clrMapOvr>
    <a:masterClrMapping/>
  </p:clrMapOvr>
  <p:transition spd="med"/>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type="tx">
  <p:cSld name="58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9600"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960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60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217905024"/>
      </p:ext>
    </p:extLst>
  </p:cSld>
  <p:clrMapOvr>
    <a:masterClrMapping/>
  </p:clrMapOvr>
  <p:transition spd="med"/>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type="tx">
  <p:cSld name="59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960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61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61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479332667"/>
      </p:ext>
    </p:extLst>
  </p:cSld>
  <p:clrMapOvr>
    <a:masterClrMapping/>
  </p:clrMapOvr>
  <p:transition spd="med"/>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type="tx">
  <p:cSld name="59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9618"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61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62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9621"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933249924"/>
      </p:ext>
    </p:extLst>
  </p:cSld>
  <p:clrMapOvr>
    <a:masterClrMapping/>
  </p:clrMapOvr>
  <p:transition spd="med"/>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type="tx">
  <p:cSld name="59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9628"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62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51974305"/>
      </p:ext>
    </p:extLst>
  </p:cSld>
  <p:clrMapOvr>
    <a:masterClrMapping/>
  </p:clrMapOvr>
  <p:transition spd="med"/>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tx">
  <p:cSld name="61_Blank">
    <p:bg>
      <p:bgPr>
        <a:solidFill>
          <a:schemeClr val="accent3">
            <a:lumOff val="44000"/>
          </a:schemeClr>
        </a:solidFill>
        <a:effectLst/>
      </p:bgPr>
    </p:bg>
    <p:spTree>
      <p:nvGrpSpPr>
        <p:cNvPr id="1" name=""/>
        <p:cNvGrpSpPr/>
        <p:nvPr/>
      </p:nvGrpSpPr>
      <p:grpSpPr>
        <a:xfrm>
          <a:off x="0" y="0"/>
          <a:ext cx="0" cy="0"/>
          <a:chOff x="0" y="0"/>
          <a:chExt cx="0" cy="0"/>
        </a:xfrm>
      </p:grpSpPr>
      <p:sp>
        <p:nvSpPr>
          <p:cNvPr id="963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04764597"/>
      </p:ext>
    </p:extLst>
  </p:cSld>
  <p:clrMapOvr>
    <a:masterClrMapping/>
  </p:clrMapOvr>
  <p:transition spd="med"/>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type="tx">
  <p:cSld name="59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9643"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64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64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964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777176688"/>
      </p:ext>
    </p:extLst>
  </p:cSld>
  <p:clrMapOvr>
    <a:masterClrMapping/>
  </p:clrMapOvr>
  <p:transition spd="med"/>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type="tx">
  <p:cSld name="59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9653"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65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965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65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238686048"/>
      </p:ext>
    </p:extLst>
  </p:cSld>
  <p:clrMapOvr>
    <a:masterClrMapping/>
  </p:clrMapOvr>
  <p:transition spd="med"/>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type="tx">
  <p:cSld name="67_Title Slide">
    <p:bg>
      <p:bgPr>
        <a:solidFill>
          <a:srgbClr val="000000"/>
        </a:solidFill>
        <a:effectLst/>
      </p:bgPr>
    </p:bg>
    <p:spTree>
      <p:nvGrpSpPr>
        <p:cNvPr id="1" name=""/>
        <p:cNvGrpSpPr/>
        <p:nvPr/>
      </p:nvGrpSpPr>
      <p:grpSpPr>
        <a:xfrm>
          <a:off x="0" y="0"/>
          <a:ext cx="0" cy="0"/>
          <a:chOff x="0" y="0"/>
          <a:chExt cx="0" cy="0"/>
        </a:xfrm>
      </p:grpSpPr>
      <p:sp>
        <p:nvSpPr>
          <p:cNvPr id="9663"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defRPr>
            </a:lvl1pPr>
          </a:lstStyle>
          <a:p>
            <a:r>
              <a:t>Title Text</a:t>
            </a:r>
          </a:p>
        </p:txBody>
      </p:sp>
      <p:sp>
        <p:nvSpPr>
          <p:cNvPr id="966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9665"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18961950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1_Two Content">
    <p:bg>
      <p:bgPr>
        <a:solidFill>
          <a:srgbClr val="000000"/>
        </a:solidFill>
        <a:effectLst/>
      </p:bgPr>
    </p:bg>
    <p:spTree>
      <p:nvGrpSpPr>
        <p:cNvPr id="1" name=""/>
        <p:cNvGrpSpPr/>
        <p:nvPr/>
      </p:nvGrpSpPr>
      <p:grpSpPr>
        <a:xfrm>
          <a:off x="0" y="0"/>
          <a:ext cx="0" cy="0"/>
          <a:chOff x="0" y="0"/>
          <a:chExt cx="0" cy="0"/>
        </a:xfrm>
      </p:grpSpPr>
      <p:sp>
        <p:nvSpPr>
          <p:cNvPr id="136"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137"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vl1pPr>
            <a:lvl2pPr marL="790575" indent="-333375">
              <a:spcBef>
                <a:spcPts val="600"/>
              </a:spcBef>
              <a:buChar char="–"/>
              <a:defRPr sz="2800"/>
            </a:lvl2pPr>
            <a:lvl3pPr marL="1234439" indent="-320039">
              <a:spcBef>
                <a:spcPts val="600"/>
              </a:spcBef>
              <a:defRPr sz="2800"/>
            </a:lvl3pPr>
            <a:lvl4pPr marL="1727200" indent="-355600">
              <a:spcBef>
                <a:spcPts val="600"/>
              </a:spcBef>
              <a:buChar char="–"/>
              <a:defRPr sz="2800"/>
            </a:lvl4pPr>
            <a:lvl5pPr marL="2184400" indent="-35560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977918357"/>
      </p:ext>
    </p:extLst>
  </p:cSld>
  <p:clrMapOvr>
    <a:masterClrMapping/>
  </p:clrMapOvr>
  <p:transition spd="med"/>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type="tx">
  <p:cSld name="64_Title and Content">
    <p:bg>
      <p:bgPr>
        <a:solidFill>
          <a:srgbClr val="000000"/>
        </a:solidFill>
        <a:effectLst/>
      </p:bgPr>
    </p:bg>
    <p:spTree>
      <p:nvGrpSpPr>
        <p:cNvPr id="1" name=""/>
        <p:cNvGrpSpPr/>
        <p:nvPr/>
      </p:nvGrpSpPr>
      <p:grpSpPr>
        <a:xfrm>
          <a:off x="0" y="0"/>
          <a:ext cx="0" cy="0"/>
          <a:chOff x="0" y="0"/>
          <a:chExt cx="0" cy="0"/>
        </a:xfrm>
      </p:grpSpPr>
      <p:sp>
        <p:nvSpPr>
          <p:cNvPr id="9672"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9673" name="Body Level One…"/>
          <p:cNvSpPr txBox="1">
            <a:spLocks noGrp="1"/>
          </p:cNvSpPr>
          <p:nvPr>
            <p:ph type="body" idx="1"/>
          </p:nvPr>
        </p:nvSpPr>
        <p:spPr>
          <a:xfrm>
            <a:off x="457200" y="1600200"/>
            <a:ext cx="8229600" cy="4525963"/>
          </a:xfrm>
          <a:prstGeom prst="rect">
            <a:avLst/>
          </a:prstGeom>
        </p:spPr>
        <p:txBody>
          <a:bodyPr>
            <a:normAutofit/>
          </a:bodyPr>
          <a:lstStyle>
            <a:lvl1pPr>
              <a:buChar char="•"/>
            </a:lvl1pPr>
            <a:lvl2pPr>
              <a:buChar char="–"/>
            </a:lvl2pPr>
            <a:lvl4pPr>
              <a:buChar char="–"/>
            </a:lvl4pPr>
            <a:lvl5pPr>
              <a:buChar char="»"/>
            </a:lvl5pPr>
          </a:lstStyle>
          <a:p>
            <a:r>
              <a:t>Body Level One</a:t>
            </a:r>
          </a:p>
          <a:p>
            <a:pPr lvl="1"/>
            <a:r>
              <a:t>Body Level Two</a:t>
            </a:r>
          </a:p>
          <a:p>
            <a:pPr lvl="2"/>
            <a:r>
              <a:t>Body Level Three</a:t>
            </a:r>
          </a:p>
          <a:p>
            <a:pPr lvl="3"/>
            <a:r>
              <a:t>Body Level Four</a:t>
            </a:r>
          </a:p>
          <a:p>
            <a:pPr lvl="4"/>
            <a:r>
              <a:t>Body Level Five</a:t>
            </a:r>
          </a:p>
        </p:txBody>
      </p:sp>
      <p:sp>
        <p:nvSpPr>
          <p:cNvPr id="9674"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358083859"/>
      </p:ext>
    </p:extLst>
  </p:cSld>
  <p:clrMapOvr>
    <a:masterClrMapping/>
  </p:clrMapOvr>
  <p:transition spd="med"/>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type="tx">
  <p:cSld name="59_Section Header">
    <p:bg>
      <p:bgPr>
        <a:solidFill>
          <a:srgbClr val="000000"/>
        </a:solidFill>
        <a:effectLst/>
      </p:bgPr>
    </p:bg>
    <p:spTree>
      <p:nvGrpSpPr>
        <p:cNvPr id="1" name=""/>
        <p:cNvGrpSpPr/>
        <p:nvPr/>
      </p:nvGrpSpPr>
      <p:grpSpPr>
        <a:xfrm>
          <a:off x="0" y="0"/>
          <a:ext cx="0" cy="0"/>
          <a:chOff x="0" y="0"/>
          <a:chExt cx="0" cy="0"/>
        </a:xfrm>
      </p:grpSpPr>
      <p:sp>
        <p:nvSpPr>
          <p:cNvPr id="9681"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defRPr>
            </a:lvl1pPr>
          </a:lstStyle>
          <a:p>
            <a:r>
              <a:t>Title Text</a:t>
            </a:r>
          </a:p>
        </p:txBody>
      </p:sp>
      <p:sp>
        <p:nvSpPr>
          <p:cNvPr id="968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9683"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046197004"/>
      </p:ext>
    </p:extLst>
  </p:cSld>
  <p:clrMapOvr>
    <a:masterClrMapping/>
  </p:clrMapOvr>
  <p:transition spd="med"/>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type="tx">
  <p:cSld name="60_Two Content">
    <p:bg>
      <p:bgPr>
        <a:solidFill>
          <a:srgbClr val="000000"/>
        </a:solidFill>
        <a:effectLst/>
      </p:bgPr>
    </p:bg>
    <p:spTree>
      <p:nvGrpSpPr>
        <p:cNvPr id="1" name=""/>
        <p:cNvGrpSpPr/>
        <p:nvPr/>
      </p:nvGrpSpPr>
      <p:grpSpPr>
        <a:xfrm>
          <a:off x="0" y="0"/>
          <a:ext cx="0" cy="0"/>
          <a:chOff x="0" y="0"/>
          <a:chExt cx="0" cy="0"/>
        </a:xfrm>
      </p:grpSpPr>
      <p:sp>
        <p:nvSpPr>
          <p:cNvPr id="9690"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9691"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vl1pPr>
            <a:lvl2pPr marL="790575" indent="-333375">
              <a:spcBef>
                <a:spcPts val="600"/>
              </a:spcBef>
              <a:buChar char="–"/>
              <a:defRPr sz="2800"/>
            </a:lvl2pPr>
            <a:lvl3pPr marL="1234439" indent="-320039">
              <a:spcBef>
                <a:spcPts val="600"/>
              </a:spcBef>
              <a:defRPr sz="2800"/>
            </a:lvl3pPr>
            <a:lvl4pPr marL="1727200" indent="-355600">
              <a:spcBef>
                <a:spcPts val="600"/>
              </a:spcBef>
              <a:buChar char="–"/>
              <a:defRPr sz="2800"/>
            </a:lvl4pPr>
            <a:lvl5pPr marL="2184400" indent="-35560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9692"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164497554"/>
      </p:ext>
    </p:extLst>
  </p:cSld>
  <p:clrMapOvr>
    <a:masterClrMapping/>
  </p:clrMapOvr>
  <p:transition spd="med"/>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type="tx">
  <p:cSld name="60_Comparison">
    <p:bg>
      <p:bgPr>
        <a:solidFill>
          <a:srgbClr val="000000"/>
        </a:solidFill>
        <a:effectLst/>
      </p:bgPr>
    </p:bg>
    <p:spTree>
      <p:nvGrpSpPr>
        <p:cNvPr id="1" name=""/>
        <p:cNvGrpSpPr/>
        <p:nvPr/>
      </p:nvGrpSpPr>
      <p:grpSpPr>
        <a:xfrm>
          <a:off x="0" y="0"/>
          <a:ext cx="0" cy="0"/>
          <a:chOff x="0" y="0"/>
          <a:chExt cx="0" cy="0"/>
        </a:xfrm>
      </p:grpSpPr>
      <p:sp>
        <p:nvSpPr>
          <p:cNvPr id="9699"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defRPr>
            </a:lvl1pPr>
          </a:lstStyle>
          <a:p>
            <a:r>
              <a:t>Title Text</a:t>
            </a:r>
          </a:p>
        </p:txBody>
      </p:sp>
      <p:sp>
        <p:nvSpPr>
          <p:cNvPr id="9700"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701"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9702"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375711286"/>
      </p:ext>
    </p:extLst>
  </p:cSld>
  <p:clrMapOvr>
    <a:masterClrMapping/>
  </p:clrMapOvr>
  <p:transition spd="med"/>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type="tx">
  <p:cSld name="60_Title Only">
    <p:bg>
      <p:bgPr>
        <a:solidFill>
          <a:srgbClr val="000000"/>
        </a:solidFill>
        <a:effectLst/>
      </p:bgPr>
    </p:bg>
    <p:spTree>
      <p:nvGrpSpPr>
        <p:cNvPr id="1" name=""/>
        <p:cNvGrpSpPr/>
        <p:nvPr/>
      </p:nvGrpSpPr>
      <p:grpSpPr>
        <a:xfrm>
          <a:off x="0" y="0"/>
          <a:ext cx="0" cy="0"/>
          <a:chOff x="0" y="0"/>
          <a:chExt cx="0" cy="0"/>
        </a:xfrm>
      </p:grpSpPr>
      <p:sp>
        <p:nvSpPr>
          <p:cNvPr id="970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9710"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603180136"/>
      </p:ext>
    </p:extLst>
  </p:cSld>
  <p:clrMapOvr>
    <a:masterClrMapping/>
  </p:clrMapOvr>
  <p:transition spd="med"/>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type="tx">
  <p:cSld name="62_Blank">
    <p:bg>
      <p:bgPr>
        <a:solidFill>
          <a:srgbClr val="000000"/>
        </a:solidFill>
        <a:effectLst/>
      </p:bgPr>
    </p:bg>
    <p:spTree>
      <p:nvGrpSpPr>
        <p:cNvPr id="1" name=""/>
        <p:cNvGrpSpPr/>
        <p:nvPr/>
      </p:nvGrpSpPr>
      <p:grpSpPr>
        <a:xfrm>
          <a:off x="0" y="0"/>
          <a:ext cx="0" cy="0"/>
          <a:chOff x="0" y="0"/>
          <a:chExt cx="0" cy="0"/>
        </a:xfrm>
      </p:grpSpPr>
      <p:sp>
        <p:nvSpPr>
          <p:cNvPr id="9717"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616967063"/>
      </p:ext>
    </p:extLst>
  </p:cSld>
  <p:clrMapOvr>
    <a:masterClrMapping/>
  </p:clrMapOvr>
  <p:transition spd="med"/>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type="tx">
  <p:cSld name="60_Content with Caption">
    <p:bg>
      <p:bgPr>
        <a:solidFill>
          <a:srgbClr val="000000"/>
        </a:solidFill>
        <a:effectLst/>
      </p:bgPr>
    </p:bg>
    <p:spTree>
      <p:nvGrpSpPr>
        <p:cNvPr id="1" name=""/>
        <p:cNvGrpSpPr/>
        <p:nvPr/>
      </p:nvGrpSpPr>
      <p:grpSpPr>
        <a:xfrm>
          <a:off x="0" y="0"/>
          <a:ext cx="0" cy="0"/>
          <a:chOff x="0" y="0"/>
          <a:chExt cx="0" cy="0"/>
        </a:xfrm>
      </p:grpSpPr>
      <p:sp>
        <p:nvSpPr>
          <p:cNvPr id="9724"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defRPr>
            </a:lvl1pPr>
          </a:lstStyle>
          <a:p>
            <a:r>
              <a:t>Title Text</a:t>
            </a:r>
          </a:p>
        </p:txBody>
      </p:sp>
      <p:sp>
        <p:nvSpPr>
          <p:cNvPr id="9725" name="Body Level One…"/>
          <p:cNvSpPr txBox="1">
            <a:spLocks noGrp="1"/>
          </p:cNvSpPr>
          <p:nvPr>
            <p:ph type="body" idx="1"/>
          </p:nvPr>
        </p:nvSpPr>
        <p:spPr>
          <a:xfrm>
            <a:off x="3575050" y="273050"/>
            <a:ext cx="5111750" cy="5853113"/>
          </a:xfrm>
          <a:prstGeom prst="rect">
            <a:avLst/>
          </a:prstGeom>
        </p:spPr>
        <p:txBody>
          <a:bodyPr>
            <a:normAutofit/>
          </a:bodyPr>
          <a:lstStyle>
            <a:lvl1pPr>
              <a:buChar char="•"/>
            </a:lvl1pPr>
            <a:lvl2pPr>
              <a:buChar char="–"/>
            </a:lvl2pPr>
            <a:lvl4pPr>
              <a:buChar char="–"/>
            </a:lvl4pPr>
            <a:lvl5pPr>
              <a:buChar char="»"/>
            </a:lvl5pPr>
          </a:lstStyle>
          <a:p>
            <a:r>
              <a:t>Body Level One</a:t>
            </a:r>
          </a:p>
          <a:p>
            <a:pPr lvl="1"/>
            <a:r>
              <a:t>Body Level Two</a:t>
            </a:r>
          </a:p>
          <a:p>
            <a:pPr lvl="2"/>
            <a:r>
              <a:t>Body Level Three</a:t>
            </a:r>
          </a:p>
          <a:p>
            <a:pPr lvl="3"/>
            <a:r>
              <a:t>Body Level Four</a:t>
            </a:r>
          </a:p>
          <a:p>
            <a:pPr lvl="4"/>
            <a:r>
              <a:t>Body Level Five</a:t>
            </a:r>
          </a:p>
        </p:txBody>
      </p:sp>
      <p:sp>
        <p:nvSpPr>
          <p:cNvPr id="972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9727"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196570162"/>
      </p:ext>
    </p:extLst>
  </p:cSld>
  <p:clrMapOvr>
    <a:masterClrMapping/>
  </p:clrMapOvr>
  <p:transition spd="med"/>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type="tx">
  <p:cSld name="60_Picture with Caption">
    <p:bg>
      <p:bgPr>
        <a:solidFill>
          <a:srgbClr val="000000"/>
        </a:solidFill>
        <a:effectLst/>
      </p:bgPr>
    </p:bg>
    <p:spTree>
      <p:nvGrpSpPr>
        <p:cNvPr id="1" name=""/>
        <p:cNvGrpSpPr/>
        <p:nvPr/>
      </p:nvGrpSpPr>
      <p:grpSpPr>
        <a:xfrm>
          <a:off x="0" y="0"/>
          <a:ext cx="0" cy="0"/>
          <a:chOff x="0" y="0"/>
          <a:chExt cx="0" cy="0"/>
        </a:xfrm>
      </p:grpSpPr>
      <p:sp>
        <p:nvSpPr>
          <p:cNvPr id="9734"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defRPr>
            </a:lvl1pPr>
          </a:lstStyle>
          <a:p>
            <a:r>
              <a:t>Title Text</a:t>
            </a:r>
          </a:p>
        </p:txBody>
      </p:sp>
      <p:sp>
        <p:nvSpPr>
          <p:cNvPr id="9735"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9736"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9737"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220708712"/>
      </p:ext>
    </p:extLst>
  </p:cSld>
  <p:clrMapOvr>
    <a:masterClrMapping/>
  </p:clrMapOvr>
  <p:transition spd="med"/>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type="tx">
  <p:cSld name="68_Title Slide">
    <p:spTree>
      <p:nvGrpSpPr>
        <p:cNvPr id="1" name=""/>
        <p:cNvGrpSpPr/>
        <p:nvPr/>
      </p:nvGrpSpPr>
      <p:grpSpPr>
        <a:xfrm>
          <a:off x="0" y="0"/>
          <a:ext cx="0" cy="0"/>
          <a:chOff x="0" y="0"/>
          <a:chExt cx="0" cy="0"/>
        </a:xfrm>
      </p:grpSpPr>
      <p:grpSp>
        <p:nvGrpSpPr>
          <p:cNvPr id="9746" name="Group 7"/>
          <p:cNvGrpSpPr/>
          <p:nvPr/>
        </p:nvGrpSpPr>
        <p:grpSpPr>
          <a:xfrm>
            <a:off x="0" y="0"/>
            <a:ext cx="6362700" cy="6858000"/>
            <a:chOff x="0" y="0"/>
            <a:chExt cx="6362700" cy="6858000"/>
          </a:xfrm>
        </p:grpSpPr>
        <p:pic>
          <p:nvPicPr>
            <p:cNvPr id="9744" name="Picture 8" descr="Picture 8"/>
            <p:cNvPicPr>
              <a:picLocks noChangeAspect="1"/>
            </p:cNvPicPr>
            <p:nvPr/>
          </p:nvPicPr>
          <p:blipFill>
            <a:blip r:embed="rId2" cstate="print"/>
            <a:stretch>
              <a:fillRect/>
            </a:stretch>
          </p:blipFill>
          <p:spPr>
            <a:xfrm>
              <a:off x="0" y="0"/>
              <a:ext cx="685800" cy="6858000"/>
            </a:xfrm>
            <a:prstGeom prst="rect">
              <a:avLst/>
            </a:prstGeom>
            <a:ln w="12700" cap="flat">
              <a:noFill/>
              <a:miter lim="400000"/>
            </a:ln>
            <a:effectLst/>
          </p:spPr>
        </p:pic>
        <p:pic>
          <p:nvPicPr>
            <p:cNvPr id="9745" name="Picture 9" descr="Picture 9"/>
            <p:cNvPicPr>
              <a:picLocks noChangeAspect="1"/>
            </p:cNvPicPr>
            <p:nvPr/>
          </p:nvPicPr>
          <p:blipFill>
            <a:blip r:embed="rId3" cstate="print"/>
            <a:stretch>
              <a:fillRect/>
            </a:stretch>
          </p:blipFill>
          <p:spPr>
            <a:xfrm>
              <a:off x="3505200" y="5715000"/>
              <a:ext cx="2857500" cy="95250"/>
            </a:xfrm>
            <a:prstGeom prst="rect">
              <a:avLst/>
            </a:prstGeom>
            <a:ln w="12700" cap="flat">
              <a:noFill/>
              <a:miter lim="400000"/>
            </a:ln>
            <a:effectLst/>
          </p:spPr>
        </p:pic>
      </p:grpSp>
      <p:pic>
        <p:nvPicPr>
          <p:cNvPr id="9747" name="Picture 10" descr="Picture 10"/>
          <p:cNvPicPr>
            <a:picLocks noChangeAspect="1"/>
          </p:cNvPicPr>
          <p:nvPr/>
        </p:nvPicPr>
        <p:blipFill>
          <a:blip r:embed="rId4" cstate="print"/>
          <a:stretch>
            <a:fillRect/>
          </a:stretch>
        </p:blipFill>
        <p:spPr>
          <a:xfrm>
            <a:off x="1981200" y="3657600"/>
            <a:ext cx="5715000" cy="95250"/>
          </a:xfrm>
          <a:prstGeom prst="rect">
            <a:avLst/>
          </a:prstGeom>
          <a:ln w="12700">
            <a:miter lim="400000"/>
          </a:ln>
        </p:spPr>
      </p:pic>
      <p:sp>
        <p:nvSpPr>
          <p:cNvPr id="9748" name="Title Text"/>
          <p:cNvSpPr txBox="1">
            <a:spLocks noGrp="1"/>
          </p:cNvSpPr>
          <p:nvPr>
            <p:ph type="title"/>
          </p:nvPr>
        </p:nvSpPr>
        <p:spPr>
          <a:xfrm>
            <a:off x="1752600" y="990600"/>
            <a:ext cx="6400800" cy="2514600"/>
          </a:xfrm>
          <a:prstGeom prst="rect">
            <a:avLst/>
          </a:prstGeom>
        </p:spPr>
        <p:txBody>
          <a:bodyPr/>
          <a:lstStyle>
            <a:lvl1pPr algn="ctr"/>
          </a:lstStyle>
          <a:p>
            <a:r>
              <a:t>Title Text</a:t>
            </a:r>
          </a:p>
        </p:txBody>
      </p:sp>
      <p:sp>
        <p:nvSpPr>
          <p:cNvPr id="9749" name="Body Level One…"/>
          <p:cNvSpPr txBox="1">
            <a:spLocks noGrp="1"/>
          </p:cNvSpPr>
          <p:nvPr>
            <p:ph type="body" sz="quarter" idx="1"/>
          </p:nvPr>
        </p:nvSpPr>
        <p:spPr>
          <a:xfrm>
            <a:off x="1752600" y="3886200"/>
            <a:ext cx="6400800" cy="1752600"/>
          </a:xfrm>
          <a:prstGeom prst="rect">
            <a:avLst/>
          </a:prstGeom>
        </p:spPr>
        <p:txBody>
          <a:bodyPr>
            <a:normAutofit/>
          </a:bodyPr>
          <a:lstStyle>
            <a:lvl1pPr marL="0" indent="0" algn="ctr">
              <a:buSzTx/>
              <a:buNone/>
            </a:lvl1pPr>
            <a:lvl2pPr algn="ctr">
              <a:buBlip>
                <a:blip r:embed="rId5"/>
              </a:buBlip>
            </a:lvl2pP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750" name="Slide Number"/>
          <p:cNvSpPr txBox="1">
            <a:spLocks noGrp="1"/>
          </p:cNvSpPr>
          <p:nvPr>
            <p:ph type="sldNum" sz="quarter" idx="2"/>
          </p:nvPr>
        </p:nvSpPr>
        <p:spPr>
          <a:xfrm>
            <a:off x="8617138" y="6550660"/>
            <a:ext cx="298263" cy="307340"/>
          </a:xfrm>
          <a:prstGeom prst="rect">
            <a:avLst/>
          </a:prstGeom>
        </p:spPr>
        <p:txBody>
          <a:bodyPr/>
          <a:lstStyle>
            <a:lvl1pPr algn="r">
              <a:defRPr>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996997459"/>
      </p:ext>
    </p:extLst>
  </p:cSld>
  <p:clrMapOvr>
    <a:masterClrMapping/>
  </p:clrMapOvr>
  <p:transition spd="med"/>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type="tx">
  <p:cSld name="65_Title and Content">
    <p:spTree>
      <p:nvGrpSpPr>
        <p:cNvPr id="1" name=""/>
        <p:cNvGrpSpPr/>
        <p:nvPr/>
      </p:nvGrpSpPr>
      <p:grpSpPr>
        <a:xfrm>
          <a:off x="0" y="0"/>
          <a:ext cx="0" cy="0"/>
          <a:chOff x="0" y="0"/>
          <a:chExt cx="0" cy="0"/>
        </a:xfrm>
      </p:grpSpPr>
      <p:pic>
        <p:nvPicPr>
          <p:cNvPr id="9757" name="Picture 2" descr="Picture 2"/>
          <p:cNvPicPr>
            <a:picLocks noChangeAspect="1"/>
          </p:cNvPicPr>
          <p:nvPr/>
        </p:nvPicPr>
        <p:blipFill>
          <a:blip r:embed="rId2" cstate="print"/>
          <a:stretch>
            <a:fillRect/>
          </a:stretch>
        </p:blipFill>
        <p:spPr>
          <a:xfrm>
            <a:off x="0" y="0"/>
            <a:ext cx="685800" cy="6858000"/>
          </a:xfrm>
          <a:prstGeom prst="rect">
            <a:avLst/>
          </a:prstGeom>
          <a:ln w="12700">
            <a:miter lim="400000"/>
          </a:ln>
        </p:spPr>
      </p:pic>
      <p:pic>
        <p:nvPicPr>
          <p:cNvPr id="9758" name="Picture 7" descr="Picture 7"/>
          <p:cNvPicPr>
            <a:picLocks noChangeAspect="1"/>
          </p:cNvPicPr>
          <p:nvPr/>
        </p:nvPicPr>
        <p:blipFill>
          <a:blip r:embed="rId3" cstate="print"/>
          <a:stretch>
            <a:fillRect/>
          </a:stretch>
        </p:blipFill>
        <p:spPr>
          <a:xfrm>
            <a:off x="1066800" y="1574800"/>
            <a:ext cx="7772400" cy="130175"/>
          </a:xfrm>
          <a:prstGeom prst="rect">
            <a:avLst/>
          </a:prstGeom>
          <a:ln w="12700">
            <a:miter lim="400000"/>
          </a:ln>
        </p:spPr>
      </p:pic>
      <p:sp>
        <p:nvSpPr>
          <p:cNvPr id="9759" name="Title Text"/>
          <p:cNvSpPr txBox="1">
            <a:spLocks noGrp="1"/>
          </p:cNvSpPr>
          <p:nvPr>
            <p:ph type="title"/>
          </p:nvPr>
        </p:nvSpPr>
        <p:spPr>
          <a:prstGeom prst="rect">
            <a:avLst/>
          </a:prstGeom>
        </p:spPr>
        <p:txBody>
          <a:bodyPr/>
          <a:lstStyle/>
          <a:p>
            <a:r>
              <a:t>Title Text</a:t>
            </a:r>
          </a:p>
        </p:txBody>
      </p:sp>
      <p:sp>
        <p:nvSpPr>
          <p:cNvPr id="9760" name="Body Level One…"/>
          <p:cNvSpPr txBox="1">
            <a:spLocks noGrp="1"/>
          </p:cNvSpPr>
          <p:nvPr>
            <p:ph type="body" idx="1"/>
          </p:nvPr>
        </p:nvSpPr>
        <p:spPr>
          <a:xfrm>
            <a:off x="1062037" y="1766888"/>
            <a:ext cx="7769226" cy="4113213"/>
          </a:xfrm>
          <a:prstGeom prst="rect">
            <a:avLst/>
          </a:prstGeom>
        </p:spPr>
        <p:txBody>
          <a:bodyPr>
            <a:normAutofit/>
          </a:bodyPr>
          <a:lstStyle>
            <a:lvl1pPr>
              <a:buBlip>
                <a:blip r:embed="rId4"/>
              </a:buBlip>
            </a:lvl1pPr>
            <a:lvl2pPr>
              <a:buBlip>
                <a:blip r:embed="rId5"/>
              </a:buBlip>
            </a:lvl2pPr>
          </a:lstStyle>
          <a:p>
            <a:r>
              <a:t>Body Level One</a:t>
            </a:r>
          </a:p>
          <a:p>
            <a:pPr lvl="1"/>
            <a:r>
              <a:t>Body Level Two</a:t>
            </a:r>
          </a:p>
          <a:p>
            <a:pPr lvl="2"/>
            <a:r>
              <a:t>Body Level Three</a:t>
            </a:r>
          </a:p>
          <a:p>
            <a:pPr lvl="3"/>
            <a:r>
              <a:t>Body Level Four</a:t>
            </a:r>
          </a:p>
          <a:p>
            <a:pPr lvl="4"/>
            <a:r>
              <a:t>Body Level Five</a:t>
            </a:r>
          </a:p>
        </p:txBody>
      </p:sp>
      <p:sp>
        <p:nvSpPr>
          <p:cNvPr id="9761" name="Slide Number"/>
          <p:cNvSpPr txBox="1">
            <a:spLocks noGrp="1"/>
          </p:cNvSpPr>
          <p:nvPr>
            <p:ph type="sldNum" sz="quarter" idx="2"/>
          </p:nvPr>
        </p:nvSpPr>
        <p:spPr>
          <a:xfrm>
            <a:off x="7813769" y="6550660"/>
            <a:ext cx="298262" cy="307340"/>
          </a:xfrm>
          <a:prstGeom prst="rect">
            <a:avLst/>
          </a:prstGeom>
        </p:spPr>
        <p:txBody>
          <a:bodyPr/>
          <a:lstStyle>
            <a:lvl1pPr>
              <a:defRPr>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130879898"/>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1_Comparison">
    <p:bg>
      <p:bgPr>
        <a:solidFill>
          <a:srgbClr val="000000"/>
        </a:solidFill>
        <a:effectLst/>
      </p:bgPr>
    </p:bg>
    <p:spTree>
      <p:nvGrpSpPr>
        <p:cNvPr id="1" name=""/>
        <p:cNvGrpSpPr/>
        <p:nvPr/>
      </p:nvGrpSpPr>
      <p:grpSpPr>
        <a:xfrm>
          <a:off x="0" y="0"/>
          <a:ext cx="0" cy="0"/>
          <a:chOff x="0" y="0"/>
          <a:chExt cx="0" cy="0"/>
        </a:xfrm>
      </p:grpSpPr>
      <p:sp>
        <p:nvSpPr>
          <p:cNvPr id="145"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defRPr>
            </a:lvl1pPr>
          </a:lstStyle>
          <a:p>
            <a:r>
              <a:t>Title Text</a:t>
            </a:r>
          </a:p>
        </p:txBody>
      </p:sp>
      <p:sp>
        <p:nvSpPr>
          <p:cNvPr id="146"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7"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148"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874461300"/>
      </p:ext>
    </p:extLst>
  </p:cSld>
  <p:clrMapOvr>
    <a:masterClrMapping/>
  </p:clrMapOvr>
  <p:transition spd="med"/>
</p:sldLayout>
</file>

<file path=ppt/slideLayouts/slideLayout620.xml><?xml version="1.0" encoding="utf-8"?>
<p:sldLayout xmlns:a="http://schemas.openxmlformats.org/drawingml/2006/main" xmlns:r="http://schemas.openxmlformats.org/officeDocument/2006/relationships" xmlns:p="http://schemas.openxmlformats.org/presentationml/2006/main" type="tx">
  <p:cSld name="60_Section Header">
    <p:spTree>
      <p:nvGrpSpPr>
        <p:cNvPr id="1" name=""/>
        <p:cNvGrpSpPr/>
        <p:nvPr/>
      </p:nvGrpSpPr>
      <p:grpSpPr>
        <a:xfrm>
          <a:off x="0" y="0"/>
          <a:ext cx="0" cy="0"/>
          <a:chOff x="0" y="0"/>
          <a:chExt cx="0" cy="0"/>
        </a:xfrm>
      </p:grpSpPr>
      <p:sp>
        <p:nvSpPr>
          <p:cNvPr id="9768" name="Title Text"/>
          <p:cNvSpPr txBox="1">
            <a:spLocks noGrp="1"/>
          </p:cNvSpPr>
          <p:nvPr>
            <p:ph type="title"/>
          </p:nvPr>
        </p:nvSpPr>
        <p:spPr>
          <a:xfrm>
            <a:off x="722312" y="4406900"/>
            <a:ext cx="7772401" cy="1362075"/>
          </a:xfrm>
          <a:prstGeom prst="rect">
            <a:avLst/>
          </a:prstGeom>
        </p:spPr>
        <p:txBody>
          <a:bodyPr anchor="t"/>
          <a:lstStyle>
            <a:lvl1pPr>
              <a:defRPr sz="4000" b="1" cap="all"/>
            </a:lvl1pPr>
          </a:lstStyle>
          <a:p>
            <a:r>
              <a:t>Title Text</a:t>
            </a:r>
          </a:p>
        </p:txBody>
      </p:sp>
      <p:sp>
        <p:nvSpPr>
          <p:cNvPr id="9769"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9770" name="Slide Number"/>
          <p:cNvSpPr txBox="1">
            <a:spLocks noGrp="1"/>
          </p:cNvSpPr>
          <p:nvPr>
            <p:ph type="sldNum" sz="quarter" idx="2"/>
          </p:nvPr>
        </p:nvSpPr>
        <p:spPr>
          <a:xfrm>
            <a:off x="7813769" y="6550660"/>
            <a:ext cx="298262" cy="307340"/>
          </a:xfrm>
          <a:prstGeom prst="rect">
            <a:avLst/>
          </a:prstGeom>
        </p:spPr>
        <p:txBody>
          <a:bodyPr/>
          <a:lstStyle>
            <a:lvl1pPr>
              <a:defRPr>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940934336"/>
      </p:ext>
    </p:extLst>
  </p:cSld>
  <p:clrMapOvr>
    <a:masterClrMapping/>
  </p:clrMapOvr>
  <p:transition spd="med"/>
</p:sldLayout>
</file>

<file path=ppt/slideLayouts/slideLayout621.xml><?xml version="1.0" encoding="utf-8"?>
<p:sldLayout xmlns:a="http://schemas.openxmlformats.org/drawingml/2006/main" xmlns:r="http://schemas.openxmlformats.org/officeDocument/2006/relationships" xmlns:p="http://schemas.openxmlformats.org/presentationml/2006/main" type="tx">
  <p:cSld name="61_Two Content">
    <p:spTree>
      <p:nvGrpSpPr>
        <p:cNvPr id="1" name=""/>
        <p:cNvGrpSpPr/>
        <p:nvPr/>
      </p:nvGrpSpPr>
      <p:grpSpPr>
        <a:xfrm>
          <a:off x="0" y="0"/>
          <a:ext cx="0" cy="0"/>
          <a:chOff x="0" y="0"/>
          <a:chExt cx="0" cy="0"/>
        </a:xfrm>
      </p:grpSpPr>
      <p:sp>
        <p:nvSpPr>
          <p:cNvPr id="9777" name="Title Text"/>
          <p:cNvSpPr txBox="1">
            <a:spLocks noGrp="1"/>
          </p:cNvSpPr>
          <p:nvPr>
            <p:ph type="title"/>
          </p:nvPr>
        </p:nvSpPr>
        <p:spPr>
          <a:prstGeom prst="rect">
            <a:avLst/>
          </a:prstGeom>
        </p:spPr>
        <p:txBody>
          <a:bodyPr/>
          <a:lstStyle/>
          <a:p>
            <a:r>
              <a:t>Title Text</a:t>
            </a:r>
          </a:p>
        </p:txBody>
      </p:sp>
      <p:sp>
        <p:nvSpPr>
          <p:cNvPr id="9778" name="Body Level One…"/>
          <p:cNvSpPr txBox="1">
            <a:spLocks noGrp="1"/>
          </p:cNvSpPr>
          <p:nvPr>
            <p:ph type="body" sz="half" idx="1"/>
          </p:nvPr>
        </p:nvSpPr>
        <p:spPr>
          <a:xfrm>
            <a:off x="1062037" y="1766888"/>
            <a:ext cx="3808414" cy="4113213"/>
          </a:xfrm>
          <a:prstGeom prst="rect">
            <a:avLst/>
          </a:prstGeom>
        </p:spPr>
        <p:txBody>
          <a:bodyPr>
            <a:normAutofit/>
          </a:bodyPr>
          <a:lstStyle>
            <a:lvl1pPr>
              <a:spcBef>
                <a:spcPts val="600"/>
              </a:spcBef>
              <a:buBlip>
                <a:blip r:embed="rId2"/>
              </a:buBlip>
              <a:defRPr sz="2800"/>
            </a:lvl1pPr>
            <a:lvl2pPr marL="790575" indent="-333375">
              <a:spcBef>
                <a:spcPts val="600"/>
              </a:spcBef>
              <a:buBlip>
                <a:blip r:embed="rId3"/>
              </a:buBlip>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9779" name="Slide Number"/>
          <p:cNvSpPr txBox="1">
            <a:spLocks noGrp="1"/>
          </p:cNvSpPr>
          <p:nvPr>
            <p:ph type="sldNum" sz="quarter" idx="2"/>
          </p:nvPr>
        </p:nvSpPr>
        <p:spPr>
          <a:xfrm>
            <a:off x="7813769" y="6550660"/>
            <a:ext cx="298262" cy="307340"/>
          </a:xfrm>
          <a:prstGeom prst="rect">
            <a:avLst/>
          </a:prstGeom>
        </p:spPr>
        <p:txBody>
          <a:bodyPr/>
          <a:lstStyle>
            <a:lvl1pPr>
              <a:defRPr>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932683819"/>
      </p:ext>
    </p:extLst>
  </p:cSld>
  <p:clrMapOvr>
    <a:masterClrMapping/>
  </p:clrMapOvr>
  <p:transition spd="med"/>
</p:sldLayout>
</file>

<file path=ppt/slideLayouts/slideLayout622.xml><?xml version="1.0" encoding="utf-8"?>
<p:sldLayout xmlns:a="http://schemas.openxmlformats.org/drawingml/2006/main" xmlns:r="http://schemas.openxmlformats.org/officeDocument/2006/relationships" xmlns:p="http://schemas.openxmlformats.org/presentationml/2006/main" type="tx">
  <p:cSld name="61_Comparison">
    <p:spTree>
      <p:nvGrpSpPr>
        <p:cNvPr id="1" name=""/>
        <p:cNvGrpSpPr/>
        <p:nvPr/>
      </p:nvGrpSpPr>
      <p:grpSpPr>
        <a:xfrm>
          <a:off x="0" y="0"/>
          <a:ext cx="0" cy="0"/>
          <a:chOff x="0" y="0"/>
          <a:chExt cx="0" cy="0"/>
        </a:xfrm>
      </p:grpSpPr>
      <p:sp>
        <p:nvSpPr>
          <p:cNvPr id="9786"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9787"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788"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9789" name="Slide Number"/>
          <p:cNvSpPr txBox="1">
            <a:spLocks noGrp="1"/>
          </p:cNvSpPr>
          <p:nvPr>
            <p:ph type="sldNum" sz="quarter" idx="2"/>
          </p:nvPr>
        </p:nvSpPr>
        <p:spPr>
          <a:xfrm>
            <a:off x="7813769" y="6550660"/>
            <a:ext cx="298262" cy="307340"/>
          </a:xfrm>
          <a:prstGeom prst="rect">
            <a:avLst/>
          </a:prstGeom>
        </p:spPr>
        <p:txBody>
          <a:bodyPr/>
          <a:lstStyle>
            <a:lvl1pPr>
              <a:defRPr>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516700788"/>
      </p:ext>
    </p:extLst>
  </p:cSld>
  <p:clrMapOvr>
    <a:masterClrMapping/>
  </p:clrMapOvr>
  <p:transition spd="med"/>
</p:sldLayout>
</file>

<file path=ppt/slideLayouts/slideLayout623.xml><?xml version="1.0" encoding="utf-8"?>
<p:sldLayout xmlns:a="http://schemas.openxmlformats.org/drawingml/2006/main" xmlns:r="http://schemas.openxmlformats.org/officeDocument/2006/relationships" xmlns:p="http://schemas.openxmlformats.org/presentationml/2006/main" type="tx">
  <p:cSld name="61_Title Only">
    <p:spTree>
      <p:nvGrpSpPr>
        <p:cNvPr id="1" name=""/>
        <p:cNvGrpSpPr/>
        <p:nvPr/>
      </p:nvGrpSpPr>
      <p:grpSpPr>
        <a:xfrm>
          <a:off x="0" y="0"/>
          <a:ext cx="0" cy="0"/>
          <a:chOff x="0" y="0"/>
          <a:chExt cx="0" cy="0"/>
        </a:xfrm>
      </p:grpSpPr>
      <p:sp>
        <p:nvSpPr>
          <p:cNvPr id="9796" name="Title Text"/>
          <p:cNvSpPr txBox="1">
            <a:spLocks noGrp="1"/>
          </p:cNvSpPr>
          <p:nvPr>
            <p:ph type="title"/>
          </p:nvPr>
        </p:nvSpPr>
        <p:spPr>
          <a:prstGeom prst="rect">
            <a:avLst/>
          </a:prstGeom>
        </p:spPr>
        <p:txBody>
          <a:bodyPr/>
          <a:lstStyle/>
          <a:p>
            <a:r>
              <a:t>Title Text</a:t>
            </a:r>
          </a:p>
        </p:txBody>
      </p:sp>
      <p:sp>
        <p:nvSpPr>
          <p:cNvPr id="9797" name="Slide Number"/>
          <p:cNvSpPr txBox="1">
            <a:spLocks noGrp="1"/>
          </p:cNvSpPr>
          <p:nvPr>
            <p:ph type="sldNum" sz="quarter" idx="2"/>
          </p:nvPr>
        </p:nvSpPr>
        <p:spPr>
          <a:xfrm>
            <a:off x="7813769" y="6550660"/>
            <a:ext cx="298262" cy="307340"/>
          </a:xfrm>
          <a:prstGeom prst="rect">
            <a:avLst/>
          </a:prstGeom>
        </p:spPr>
        <p:txBody>
          <a:bodyPr/>
          <a:lstStyle>
            <a:lvl1pPr>
              <a:defRPr>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323891716"/>
      </p:ext>
    </p:extLst>
  </p:cSld>
  <p:clrMapOvr>
    <a:masterClrMapping/>
  </p:clrMapOvr>
  <p:transition spd="med"/>
</p:sldLayout>
</file>

<file path=ppt/slideLayouts/slideLayout624.xml><?xml version="1.0" encoding="utf-8"?>
<p:sldLayout xmlns:a="http://schemas.openxmlformats.org/drawingml/2006/main" xmlns:r="http://schemas.openxmlformats.org/officeDocument/2006/relationships" xmlns:p="http://schemas.openxmlformats.org/presentationml/2006/main" type="tx">
  <p:cSld name="63_Blank">
    <p:spTree>
      <p:nvGrpSpPr>
        <p:cNvPr id="1" name=""/>
        <p:cNvGrpSpPr/>
        <p:nvPr/>
      </p:nvGrpSpPr>
      <p:grpSpPr>
        <a:xfrm>
          <a:off x="0" y="0"/>
          <a:ext cx="0" cy="0"/>
          <a:chOff x="0" y="0"/>
          <a:chExt cx="0" cy="0"/>
        </a:xfrm>
      </p:grpSpPr>
      <p:sp>
        <p:nvSpPr>
          <p:cNvPr id="9804" name="Slide Number"/>
          <p:cNvSpPr txBox="1">
            <a:spLocks noGrp="1"/>
          </p:cNvSpPr>
          <p:nvPr>
            <p:ph type="sldNum" sz="quarter" idx="2"/>
          </p:nvPr>
        </p:nvSpPr>
        <p:spPr>
          <a:xfrm>
            <a:off x="7813769" y="6550660"/>
            <a:ext cx="298262" cy="307340"/>
          </a:xfrm>
          <a:prstGeom prst="rect">
            <a:avLst/>
          </a:prstGeom>
        </p:spPr>
        <p:txBody>
          <a:bodyPr/>
          <a:lstStyle>
            <a:lvl1pPr>
              <a:defRPr>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4243801297"/>
      </p:ext>
    </p:extLst>
  </p:cSld>
  <p:clrMapOvr>
    <a:masterClrMapping/>
  </p:clrMapOvr>
  <p:transition spd="med"/>
</p:sldLayout>
</file>

<file path=ppt/slideLayouts/slideLayout625.xml><?xml version="1.0" encoding="utf-8"?>
<p:sldLayout xmlns:a="http://schemas.openxmlformats.org/drawingml/2006/main" xmlns:r="http://schemas.openxmlformats.org/officeDocument/2006/relationships" xmlns:p="http://schemas.openxmlformats.org/presentationml/2006/main" type="tx">
  <p:cSld name="61_Content with Caption">
    <p:spTree>
      <p:nvGrpSpPr>
        <p:cNvPr id="1" name=""/>
        <p:cNvGrpSpPr/>
        <p:nvPr/>
      </p:nvGrpSpPr>
      <p:grpSpPr>
        <a:xfrm>
          <a:off x="0" y="0"/>
          <a:ext cx="0" cy="0"/>
          <a:chOff x="0" y="0"/>
          <a:chExt cx="0" cy="0"/>
        </a:xfrm>
      </p:grpSpPr>
      <p:sp>
        <p:nvSpPr>
          <p:cNvPr id="9811" name="Title Text"/>
          <p:cNvSpPr txBox="1">
            <a:spLocks noGrp="1"/>
          </p:cNvSpPr>
          <p:nvPr>
            <p:ph type="title"/>
          </p:nvPr>
        </p:nvSpPr>
        <p:spPr>
          <a:xfrm>
            <a:off x="457200" y="273050"/>
            <a:ext cx="3008314" cy="1162050"/>
          </a:xfrm>
          <a:prstGeom prst="rect">
            <a:avLst/>
          </a:prstGeom>
        </p:spPr>
        <p:txBody>
          <a:bodyPr/>
          <a:lstStyle>
            <a:lvl1pPr>
              <a:defRPr sz="2000" b="1"/>
            </a:lvl1pPr>
          </a:lstStyle>
          <a:p>
            <a:r>
              <a:t>Title Text</a:t>
            </a:r>
          </a:p>
        </p:txBody>
      </p:sp>
      <p:sp>
        <p:nvSpPr>
          <p:cNvPr id="9812"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vl2pPr>
              <a:buBlip>
                <a:blip r:embed="rId3"/>
              </a:buBlip>
            </a:lvl2pPr>
          </a:lstStyle>
          <a:p>
            <a:r>
              <a:t>Body Level One</a:t>
            </a:r>
          </a:p>
          <a:p>
            <a:pPr lvl="1"/>
            <a:r>
              <a:t>Body Level Two</a:t>
            </a:r>
          </a:p>
          <a:p>
            <a:pPr lvl="2"/>
            <a:r>
              <a:t>Body Level Three</a:t>
            </a:r>
          </a:p>
          <a:p>
            <a:pPr lvl="3"/>
            <a:r>
              <a:t>Body Level Four</a:t>
            </a:r>
          </a:p>
          <a:p>
            <a:pPr lvl="4"/>
            <a:r>
              <a:t>Body Level Five</a:t>
            </a:r>
          </a:p>
        </p:txBody>
      </p:sp>
      <p:sp>
        <p:nvSpPr>
          <p:cNvPr id="9813"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9814" name="Slide Number"/>
          <p:cNvSpPr txBox="1">
            <a:spLocks noGrp="1"/>
          </p:cNvSpPr>
          <p:nvPr>
            <p:ph type="sldNum" sz="quarter" idx="2"/>
          </p:nvPr>
        </p:nvSpPr>
        <p:spPr>
          <a:xfrm>
            <a:off x="7813769" y="6550660"/>
            <a:ext cx="298262" cy="307340"/>
          </a:xfrm>
          <a:prstGeom prst="rect">
            <a:avLst/>
          </a:prstGeom>
        </p:spPr>
        <p:txBody>
          <a:bodyPr/>
          <a:lstStyle>
            <a:lvl1pPr>
              <a:defRPr>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881277398"/>
      </p:ext>
    </p:extLst>
  </p:cSld>
  <p:clrMapOvr>
    <a:masterClrMapping/>
  </p:clrMapOvr>
  <p:transition spd="med"/>
</p:sldLayout>
</file>

<file path=ppt/slideLayouts/slideLayout626.xml><?xml version="1.0" encoding="utf-8"?>
<p:sldLayout xmlns:a="http://schemas.openxmlformats.org/drawingml/2006/main" xmlns:r="http://schemas.openxmlformats.org/officeDocument/2006/relationships" xmlns:p="http://schemas.openxmlformats.org/presentationml/2006/main" type="tx">
  <p:cSld name="61_Picture with Caption">
    <p:spTree>
      <p:nvGrpSpPr>
        <p:cNvPr id="1" name=""/>
        <p:cNvGrpSpPr/>
        <p:nvPr/>
      </p:nvGrpSpPr>
      <p:grpSpPr>
        <a:xfrm>
          <a:off x="0" y="0"/>
          <a:ext cx="0" cy="0"/>
          <a:chOff x="0" y="0"/>
          <a:chExt cx="0" cy="0"/>
        </a:xfrm>
      </p:grpSpPr>
      <p:sp>
        <p:nvSpPr>
          <p:cNvPr id="9821" name="Title Text"/>
          <p:cNvSpPr txBox="1">
            <a:spLocks noGrp="1"/>
          </p:cNvSpPr>
          <p:nvPr>
            <p:ph type="title"/>
          </p:nvPr>
        </p:nvSpPr>
        <p:spPr>
          <a:xfrm>
            <a:off x="1792288" y="4800600"/>
            <a:ext cx="5486401" cy="566738"/>
          </a:xfrm>
          <a:prstGeom prst="rect">
            <a:avLst/>
          </a:prstGeom>
        </p:spPr>
        <p:txBody>
          <a:bodyPr/>
          <a:lstStyle>
            <a:lvl1pPr>
              <a:defRPr sz="2000" b="1"/>
            </a:lvl1pPr>
          </a:lstStyle>
          <a:p>
            <a:r>
              <a:t>Title Text</a:t>
            </a:r>
          </a:p>
        </p:txBody>
      </p:sp>
      <p:sp>
        <p:nvSpPr>
          <p:cNvPr id="982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982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9824" name="Slide Number"/>
          <p:cNvSpPr txBox="1">
            <a:spLocks noGrp="1"/>
          </p:cNvSpPr>
          <p:nvPr>
            <p:ph type="sldNum" sz="quarter" idx="2"/>
          </p:nvPr>
        </p:nvSpPr>
        <p:spPr>
          <a:xfrm>
            <a:off x="7813769" y="6550660"/>
            <a:ext cx="298262" cy="307340"/>
          </a:xfrm>
          <a:prstGeom prst="rect">
            <a:avLst/>
          </a:prstGeom>
        </p:spPr>
        <p:txBody>
          <a:bodyPr/>
          <a:lstStyle>
            <a:lvl1pPr>
              <a:defRPr>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275946673"/>
      </p:ext>
    </p:extLst>
  </p:cSld>
  <p:clrMapOvr>
    <a:masterClrMapping/>
  </p:clrMapOvr>
  <p:transition spd="med"/>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type="tx">
  <p:cSld name="69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9831"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832"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833" name="Slide Number"/>
          <p:cNvSpPr txBox="1">
            <a:spLocks noGrp="1"/>
          </p:cNvSpPr>
          <p:nvPr>
            <p:ph type="sldNum" sz="quarter" idx="2"/>
          </p:nvPr>
        </p:nvSpPr>
        <p:spPr>
          <a:xfrm>
            <a:off x="8159938" y="6248400"/>
            <a:ext cx="298263" cy="307340"/>
          </a:xfrm>
          <a:prstGeom prst="rect">
            <a:avLst/>
          </a:prstGeom>
        </p:spPr>
        <p:txBody>
          <a:bodyPr anchor="t"/>
          <a:lstStyle>
            <a:lvl1pPr algn="r">
              <a:defRPr>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766697758"/>
      </p:ext>
    </p:extLst>
  </p:cSld>
  <p:clrMapOvr>
    <a:masterClrMapping/>
  </p:clrMapOvr>
  <p:transition spd="med"/>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type="tx">
  <p:cSld name="66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9840"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841"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842" name="Slide Number"/>
          <p:cNvSpPr txBox="1">
            <a:spLocks noGrp="1"/>
          </p:cNvSpPr>
          <p:nvPr>
            <p:ph type="sldNum" sz="quarter" idx="2"/>
          </p:nvPr>
        </p:nvSpPr>
        <p:spPr>
          <a:xfrm>
            <a:off x="8159938" y="6248400"/>
            <a:ext cx="298263" cy="307340"/>
          </a:xfrm>
          <a:prstGeom prst="rect">
            <a:avLst/>
          </a:prstGeom>
        </p:spPr>
        <p:txBody>
          <a:bodyPr anchor="t"/>
          <a:lstStyle>
            <a:lvl1pPr algn="r">
              <a:defRPr>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034682331"/>
      </p:ext>
    </p:extLst>
  </p:cSld>
  <p:clrMapOvr>
    <a:masterClrMapping/>
  </p:clrMapOvr>
  <p:transition spd="med"/>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type="tx">
  <p:cSld name="61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9849"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9850"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851" name="Slide Number"/>
          <p:cNvSpPr txBox="1">
            <a:spLocks noGrp="1"/>
          </p:cNvSpPr>
          <p:nvPr>
            <p:ph type="sldNum" sz="quarter" idx="2"/>
          </p:nvPr>
        </p:nvSpPr>
        <p:spPr>
          <a:xfrm>
            <a:off x="8159938" y="6248400"/>
            <a:ext cx="298263" cy="307340"/>
          </a:xfrm>
          <a:prstGeom prst="rect">
            <a:avLst/>
          </a:prstGeom>
        </p:spPr>
        <p:txBody>
          <a:bodyPr anchor="t"/>
          <a:lstStyle>
            <a:lvl1pPr algn="r">
              <a:defRPr>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348784034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000000"/>
        </a:solidFill>
        <a:effectLst/>
      </p:bgPr>
    </p:bg>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156"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863601660"/>
      </p:ext>
    </p:extLst>
  </p:cSld>
  <p:clrMapOvr>
    <a:masterClrMapping/>
  </p:clrMapOvr>
  <p:transition spd="med"/>
</p:sldLayout>
</file>

<file path=ppt/slideLayouts/slideLayout630.xml><?xml version="1.0" encoding="utf-8"?>
<p:sldLayout xmlns:a="http://schemas.openxmlformats.org/drawingml/2006/main" xmlns:r="http://schemas.openxmlformats.org/officeDocument/2006/relationships" xmlns:p="http://schemas.openxmlformats.org/presentationml/2006/main" showMasterSp="0" type="tx">
  <p:cSld name="62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9858"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859"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860" name="Slide Number"/>
          <p:cNvSpPr txBox="1">
            <a:spLocks noGrp="1"/>
          </p:cNvSpPr>
          <p:nvPr>
            <p:ph type="sldNum" sz="quarter" idx="2"/>
          </p:nvPr>
        </p:nvSpPr>
        <p:spPr>
          <a:xfrm>
            <a:off x="8159938" y="6248400"/>
            <a:ext cx="298263" cy="307340"/>
          </a:xfrm>
          <a:prstGeom prst="rect">
            <a:avLst/>
          </a:prstGeom>
        </p:spPr>
        <p:txBody>
          <a:bodyPr anchor="t"/>
          <a:lstStyle>
            <a:lvl1pPr algn="r">
              <a:defRPr>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137745349"/>
      </p:ext>
    </p:extLst>
  </p:cSld>
  <p:clrMapOvr>
    <a:masterClrMapping/>
  </p:clrMapOvr>
  <p:transition spd="med"/>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type="tx">
  <p:cSld name="62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9867"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868"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869"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9870" name="Slide Number"/>
          <p:cNvSpPr txBox="1">
            <a:spLocks noGrp="1"/>
          </p:cNvSpPr>
          <p:nvPr>
            <p:ph type="sldNum" sz="quarter" idx="2"/>
          </p:nvPr>
        </p:nvSpPr>
        <p:spPr>
          <a:xfrm>
            <a:off x="8159938" y="6248400"/>
            <a:ext cx="298263" cy="307340"/>
          </a:xfrm>
          <a:prstGeom prst="rect">
            <a:avLst/>
          </a:prstGeom>
        </p:spPr>
        <p:txBody>
          <a:bodyPr anchor="t"/>
          <a:lstStyle>
            <a:lvl1pPr algn="r">
              <a:defRPr>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714049945"/>
      </p:ext>
    </p:extLst>
  </p:cSld>
  <p:clrMapOvr>
    <a:masterClrMapping/>
  </p:clrMapOvr>
  <p:transition spd="med"/>
</p:sldLayout>
</file>

<file path=ppt/slideLayouts/slideLayout632.xml><?xml version="1.0" encoding="utf-8"?>
<p:sldLayout xmlns:a="http://schemas.openxmlformats.org/drawingml/2006/main" xmlns:r="http://schemas.openxmlformats.org/officeDocument/2006/relationships" xmlns:p="http://schemas.openxmlformats.org/presentationml/2006/main" showMasterSp="0" type="tx">
  <p:cSld name="62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9877"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9878" name="Slide Number"/>
          <p:cNvSpPr txBox="1">
            <a:spLocks noGrp="1"/>
          </p:cNvSpPr>
          <p:nvPr>
            <p:ph type="sldNum" sz="quarter" idx="2"/>
          </p:nvPr>
        </p:nvSpPr>
        <p:spPr>
          <a:xfrm>
            <a:off x="8159938" y="6248400"/>
            <a:ext cx="298263" cy="307340"/>
          </a:xfrm>
          <a:prstGeom prst="rect">
            <a:avLst/>
          </a:prstGeom>
        </p:spPr>
        <p:txBody>
          <a:bodyPr anchor="t"/>
          <a:lstStyle>
            <a:lvl1pPr algn="r">
              <a:defRPr>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1966435854"/>
      </p:ext>
    </p:extLst>
  </p:cSld>
  <p:clrMapOvr>
    <a:masterClrMapping/>
  </p:clrMapOvr>
  <p:transition spd="med"/>
</p:sldLayout>
</file>

<file path=ppt/slideLayouts/slideLayout633.xml><?xml version="1.0" encoding="utf-8"?>
<p:sldLayout xmlns:a="http://schemas.openxmlformats.org/drawingml/2006/main" xmlns:r="http://schemas.openxmlformats.org/officeDocument/2006/relationships" xmlns:p="http://schemas.openxmlformats.org/presentationml/2006/main" showMasterSp="0" type="tx">
  <p:cSld name="64_Blank">
    <p:bg>
      <p:bgPr>
        <a:solidFill>
          <a:schemeClr val="accent3">
            <a:lumOff val="44000"/>
          </a:schemeClr>
        </a:solidFill>
        <a:effectLst/>
      </p:bgPr>
    </p:bg>
    <p:spTree>
      <p:nvGrpSpPr>
        <p:cNvPr id="1" name=""/>
        <p:cNvGrpSpPr/>
        <p:nvPr/>
      </p:nvGrpSpPr>
      <p:grpSpPr>
        <a:xfrm>
          <a:off x="0" y="0"/>
          <a:ext cx="0" cy="0"/>
          <a:chOff x="0" y="0"/>
          <a:chExt cx="0" cy="0"/>
        </a:xfrm>
      </p:grpSpPr>
      <p:sp>
        <p:nvSpPr>
          <p:cNvPr id="9885" name="Slide Number"/>
          <p:cNvSpPr txBox="1">
            <a:spLocks noGrp="1"/>
          </p:cNvSpPr>
          <p:nvPr>
            <p:ph type="sldNum" sz="quarter" idx="2"/>
          </p:nvPr>
        </p:nvSpPr>
        <p:spPr>
          <a:xfrm>
            <a:off x="8159938" y="6248400"/>
            <a:ext cx="298263" cy="307340"/>
          </a:xfrm>
          <a:prstGeom prst="rect">
            <a:avLst/>
          </a:prstGeom>
        </p:spPr>
        <p:txBody>
          <a:bodyPr anchor="t"/>
          <a:lstStyle>
            <a:lvl1pPr algn="r">
              <a:defRPr>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854496044"/>
      </p:ext>
    </p:extLst>
  </p:cSld>
  <p:clrMapOvr>
    <a:masterClrMapping/>
  </p:clrMapOvr>
  <p:transition spd="med"/>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type="tx">
  <p:cSld name="62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9892"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893"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894"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9895" name="Slide Number"/>
          <p:cNvSpPr txBox="1">
            <a:spLocks noGrp="1"/>
          </p:cNvSpPr>
          <p:nvPr>
            <p:ph type="sldNum" sz="quarter" idx="2"/>
          </p:nvPr>
        </p:nvSpPr>
        <p:spPr>
          <a:xfrm>
            <a:off x="8159938" y="6248400"/>
            <a:ext cx="298263" cy="307340"/>
          </a:xfrm>
          <a:prstGeom prst="rect">
            <a:avLst/>
          </a:prstGeom>
        </p:spPr>
        <p:txBody>
          <a:bodyPr anchor="t"/>
          <a:lstStyle>
            <a:lvl1pPr algn="r">
              <a:defRPr>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816085826"/>
      </p:ext>
    </p:extLst>
  </p:cSld>
  <p:clrMapOvr>
    <a:masterClrMapping/>
  </p:clrMapOvr>
  <p:transition spd="med"/>
</p:sldLayout>
</file>

<file path=ppt/slideLayouts/slideLayout635.xml><?xml version="1.0" encoding="utf-8"?>
<p:sldLayout xmlns:a="http://schemas.openxmlformats.org/drawingml/2006/main" xmlns:r="http://schemas.openxmlformats.org/officeDocument/2006/relationships" xmlns:p="http://schemas.openxmlformats.org/presentationml/2006/main" showMasterSp="0" type="tx">
  <p:cSld name="62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9902"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9903"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9904"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905" name="Slide Number"/>
          <p:cNvSpPr txBox="1">
            <a:spLocks noGrp="1"/>
          </p:cNvSpPr>
          <p:nvPr>
            <p:ph type="sldNum" sz="quarter" idx="2"/>
          </p:nvPr>
        </p:nvSpPr>
        <p:spPr>
          <a:xfrm>
            <a:off x="8159938" y="6248400"/>
            <a:ext cx="298263" cy="307340"/>
          </a:xfrm>
          <a:prstGeom prst="rect">
            <a:avLst/>
          </a:prstGeom>
        </p:spPr>
        <p:txBody>
          <a:bodyPr anchor="t"/>
          <a:lstStyle>
            <a:lvl1pPr algn="r">
              <a:defRPr>
                <a:solidFill>
                  <a:srgbClr val="000000"/>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44819056"/>
      </p:ext>
    </p:extLst>
  </p:cSld>
  <p:clrMapOvr>
    <a:masterClrMapping/>
  </p:clrMapOvr>
  <p:transition spd="med"/>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type="tx">
  <p:cSld name="70_Title Slide">
    <p:bg>
      <p:bgPr>
        <a:solidFill>
          <a:srgbClr val="000000"/>
        </a:solidFill>
        <a:effectLst/>
      </p:bgPr>
    </p:bg>
    <p:spTree>
      <p:nvGrpSpPr>
        <p:cNvPr id="1" name=""/>
        <p:cNvGrpSpPr/>
        <p:nvPr/>
      </p:nvGrpSpPr>
      <p:grpSpPr>
        <a:xfrm>
          <a:off x="0" y="0"/>
          <a:ext cx="0" cy="0"/>
          <a:chOff x="0" y="0"/>
          <a:chExt cx="0" cy="0"/>
        </a:xfrm>
      </p:grpSpPr>
      <p:sp>
        <p:nvSpPr>
          <p:cNvPr id="9912" name="Title Text"/>
          <p:cNvSpPr txBox="1">
            <a:spLocks noGrp="1"/>
          </p:cNvSpPr>
          <p:nvPr>
            <p:ph type="title"/>
          </p:nvPr>
        </p:nvSpPr>
        <p:spPr>
          <a:xfrm>
            <a:off x="685800" y="2130425"/>
            <a:ext cx="7772400" cy="1470025"/>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991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chemeClr val="accent3">
                    <a:lumOff val="44000"/>
                  </a:schemeClr>
                </a:solidFill>
                <a:latin typeface="Arial"/>
                <a:ea typeface="Arial"/>
                <a:cs typeface="Arial"/>
                <a:sym typeface="Arial"/>
              </a:defRPr>
            </a:lvl1pPr>
            <a:lvl2pPr marL="0" indent="457200" algn="ctr">
              <a:buSzTx/>
              <a:buNone/>
              <a:defRPr>
                <a:solidFill>
                  <a:schemeClr val="accent3">
                    <a:lumOff val="44000"/>
                  </a:schemeClr>
                </a:solidFill>
                <a:latin typeface="Arial"/>
                <a:ea typeface="Arial"/>
                <a:cs typeface="Arial"/>
                <a:sym typeface="Arial"/>
              </a:defRPr>
            </a:lvl2pPr>
            <a:lvl3pPr marL="0" indent="914400" algn="ctr">
              <a:buSzTx/>
              <a:buNone/>
              <a:defRPr>
                <a:solidFill>
                  <a:schemeClr val="accent3">
                    <a:lumOff val="44000"/>
                  </a:schemeClr>
                </a:solidFill>
                <a:latin typeface="Arial"/>
                <a:ea typeface="Arial"/>
                <a:cs typeface="Arial"/>
                <a:sym typeface="Arial"/>
              </a:defRPr>
            </a:lvl3pPr>
            <a:lvl4pPr marL="0" indent="1371600" algn="ctr">
              <a:buSzTx/>
              <a:buNone/>
              <a:defRPr>
                <a:solidFill>
                  <a:schemeClr val="accent3">
                    <a:lumOff val="44000"/>
                  </a:schemeClr>
                </a:solidFill>
                <a:latin typeface="Arial"/>
                <a:ea typeface="Arial"/>
                <a:cs typeface="Arial"/>
                <a:sym typeface="Arial"/>
              </a:defRPr>
            </a:lvl4pPr>
            <a:lvl5pPr marL="0" indent="1828800" algn="ctr">
              <a:buSzTx/>
              <a:buNone/>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914"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544130455"/>
      </p:ext>
    </p:extLst>
  </p:cSld>
  <p:clrMapOvr>
    <a:masterClrMapping/>
  </p:clrMapOvr>
  <p:transition spd="med"/>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type="tx">
  <p:cSld name="67_Title and Content">
    <p:bg>
      <p:bgPr>
        <a:solidFill>
          <a:srgbClr val="000000"/>
        </a:solidFill>
        <a:effectLst/>
      </p:bgPr>
    </p:bg>
    <p:spTree>
      <p:nvGrpSpPr>
        <p:cNvPr id="1" name=""/>
        <p:cNvGrpSpPr/>
        <p:nvPr/>
      </p:nvGrpSpPr>
      <p:grpSpPr>
        <a:xfrm>
          <a:off x="0" y="0"/>
          <a:ext cx="0" cy="0"/>
          <a:chOff x="0" y="0"/>
          <a:chExt cx="0" cy="0"/>
        </a:xfrm>
      </p:grpSpPr>
      <p:sp>
        <p:nvSpPr>
          <p:cNvPr id="9921" name="Title Text"/>
          <p:cNvSpPr txBox="1">
            <a:spLocks noGrp="1"/>
          </p:cNvSpPr>
          <p:nvPr>
            <p:ph type="title"/>
          </p:nvPr>
        </p:nvSpPr>
        <p:spPr>
          <a:xfrm>
            <a:off x="38100" y="44450"/>
            <a:ext cx="9070975" cy="1143000"/>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9922"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solidFill>
                  <a:schemeClr val="accent3">
                    <a:lumOff val="44000"/>
                  </a:schemeClr>
                </a:solidFill>
                <a:latin typeface="Arial"/>
                <a:ea typeface="Arial"/>
                <a:cs typeface="Arial"/>
                <a:sym typeface="Arial"/>
              </a:defRPr>
            </a:lvl1pPr>
            <a:lvl2pPr>
              <a:buChar char="–"/>
              <a:defRPr>
                <a:solidFill>
                  <a:schemeClr val="accent3">
                    <a:lumOff val="44000"/>
                  </a:schemeClr>
                </a:solidFill>
                <a:latin typeface="Arial"/>
                <a:ea typeface="Arial"/>
                <a:cs typeface="Arial"/>
                <a:sym typeface="Arial"/>
              </a:defRPr>
            </a:lvl2pPr>
            <a:lvl3pPr>
              <a:defRPr>
                <a:solidFill>
                  <a:schemeClr val="accent3">
                    <a:lumOff val="44000"/>
                  </a:schemeClr>
                </a:solidFill>
                <a:latin typeface="Arial"/>
                <a:ea typeface="Arial"/>
                <a:cs typeface="Arial"/>
                <a:sym typeface="Arial"/>
              </a:defRPr>
            </a:lvl3pPr>
            <a:lvl4pPr>
              <a:buChar char="–"/>
              <a:defRPr>
                <a:solidFill>
                  <a:schemeClr val="accent3">
                    <a:lumOff val="44000"/>
                  </a:schemeClr>
                </a:solidFill>
                <a:latin typeface="Arial"/>
                <a:ea typeface="Arial"/>
                <a:cs typeface="Arial"/>
                <a:sym typeface="Arial"/>
              </a:defRPr>
            </a:lvl4pPr>
            <a:lvl5pPr>
              <a:buChar char="»"/>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923"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896753139"/>
      </p:ext>
    </p:extLst>
  </p:cSld>
  <p:clrMapOvr>
    <a:masterClrMapping/>
  </p:clrMapOvr>
  <p:transition spd="med"/>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type="tx">
  <p:cSld name="62_Section Header">
    <p:bg>
      <p:bgPr>
        <a:solidFill>
          <a:srgbClr val="000000"/>
        </a:solidFill>
        <a:effectLst/>
      </p:bgPr>
    </p:bg>
    <p:spTree>
      <p:nvGrpSpPr>
        <p:cNvPr id="1" name=""/>
        <p:cNvGrpSpPr/>
        <p:nvPr/>
      </p:nvGrpSpPr>
      <p:grpSpPr>
        <a:xfrm>
          <a:off x="0" y="0"/>
          <a:ext cx="0" cy="0"/>
          <a:chOff x="0" y="0"/>
          <a:chExt cx="0" cy="0"/>
        </a:xfrm>
      </p:grpSpPr>
      <p:sp>
        <p:nvSpPr>
          <p:cNvPr id="9930" name="Title Text"/>
          <p:cNvSpPr txBox="1">
            <a:spLocks noGrp="1"/>
          </p:cNvSpPr>
          <p:nvPr>
            <p:ph type="title"/>
          </p:nvPr>
        </p:nvSpPr>
        <p:spPr>
          <a:xfrm>
            <a:off x="722312" y="4406900"/>
            <a:ext cx="7772401" cy="1362075"/>
          </a:xfrm>
          <a:prstGeom prst="rect">
            <a:avLst/>
          </a:prstGeom>
        </p:spPr>
        <p:txBody>
          <a:bodyPr anchor="t"/>
          <a:lstStyle>
            <a:lvl1pPr>
              <a:defRPr sz="4000" b="1" cap="all">
                <a:solidFill>
                  <a:schemeClr val="accent3">
                    <a:lumOff val="44000"/>
                  </a:schemeClr>
                </a:solidFill>
                <a:latin typeface="Arial"/>
                <a:ea typeface="Arial"/>
                <a:cs typeface="Arial"/>
                <a:sym typeface="Arial"/>
              </a:defRPr>
            </a:lvl1pPr>
          </a:lstStyle>
          <a:p>
            <a:r>
              <a:t>Title Text</a:t>
            </a:r>
          </a:p>
        </p:txBody>
      </p:sp>
      <p:sp>
        <p:nvSpPr>
          <p:cNvPr id="993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latin typeface="Arial"/>
                <a:ea typeface="Arial"/>
                <a:cs typeface="Arial"/>
                <a:sym typeface="Arial"/>
              </a:defRPr>
            </a:lvl1pPr>
            <a:lvl2pPr marL="0" indent="457200">
              <a:spcBef>
                <a:spcPts val="400"/>
              </a:spcBef>
              <a:buSzTx/>
              <a:buNone/>
              <a:defRPr sz="2000">
                <a:solidFill>
                  <a:schemeClr val="accent3">
                    <a:lumOff val="44000"/>
                  </a:schemeClr>
                </a:solidFill>
                <a:latin typeface="Arial"/>
                <a:ea typeface="Arial"/>
                <a:cs typeface="Arial"/>
                <a:sym typeface="Arial"/>
              </a:defRPr>
            </a:lvl2pPr>
            <a:lvl3pPr marL="0" indent="914400">
              <a:spcBef>
                <a:spcPts val="400"/>
              </a:spcBef>
              <a:buSzTx/>
              <a:buNone/>
              <a:defRPr sz="2000">
                <a:solidFill>
                  <a:schemeClr val="accent3">
                    <a:lumOff val="44000"/>
                  </a:schemeClr>
                </a:solidFill>
                <a:latin typeface="Arial"/>
                <a:ea typeface="Arial"/>
                <a:cs typeface="Arial"/>
                <a:sym typeface="Arial"/>
              </a:defRPr>
            </a:lvl3pPr>
            <a:lvl4pPr marL="0" indent="1371600">
              <a:spcBef>
                <a:spcPts val="400"/>
              </a:spcBef>
              <a:buSzTx/>
              <a:buNone/>
              <a:defRPr sz="2000">
                <a:solidFill>
                  <a:schemeClr val="accent3">
                    <a:lumOff val="44000"/>
                  </a:schemeClr>
                </a:solidFill>
                <a:latin typeface="Arial"/>
                <a:ea typeface="Arial"/>
                <a:cs typeface="Arial"/>
                <a:sym typeface="Arial"/>
              </a:defRPr>
            </a:lvl4pPr>
            <a:lvl5pPr marL="0" indent="1828800">
              <a:spcBef>
                <a:spcPts val="400"/>
              </a:spcBef>
              <a:buSzTx/>
              <a:buNone/>
              <a:defRPr sz="20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932"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633407124"/>
      </p:ext>
    </p:extLst>
  </p:cSld>
  <p:clrMapOvr>
    <a:masterClrMapping/>
  </p:clrMapOvr>
  <p:transition spd="med"/>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type="tx">
  <p:cSld name="63_Two Content">
    <p:bg>
      <p:bgPr>
        <a:solidFill>
          <a:srgbClr val="000000"/>
        </a:solidFill>
        <a:effectLst/>
      </p:bgPr>
    </p:bg>
    <p:spTree>
      <p:nvGrpSpPr>
        <p:cNvPr id="1" name=""/>
        <p:cNvGrpSpPr/>
        <p:nvPr/>
      </p:nvGrpSpPr>
      <p:grpSpPr>
        <a:xfrm>
          <a:off x="0" y="0"/>
          <a:ext cx="0" cy="0"/>
          <a:chOff x="0" y="0"/>
          <a:chExt cx="0" cy="0"/>
        </a:xfrm>
      </p:grpSpPr>
      <p:sp>
        <p:nvSpPr>
          <p:cNvPr id="9939" name="Title Text"/>
          <p:cNvSpPr txBox="1">
            <a:spLocks noGrp="1"/>
          </p:cNvSpPr>
          <p:nvPr>
            <p:ph type="title"/>
          </p:nvPr>
        </p:nvSpPr>
        <p:spPr>
          <a:xfrm>
            <a:off x="38100" y="44450"/>
            <a:ext cx="9070975" cy="1143000"/>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994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solidFill>
                  <a:schemeClr val="accent3">
                    <a:lumOff val="44000"/>
                  </a:schemeClr>
                </a:solidFill>
                <a:latin typeface="Arial"/>
                <a:ea typeface="Arial"/>
                <a:cs typeface="Arial"/>
                <a:sym typeface="Arial"/>
              </a:defRPr>
            </a:lvl1pPr>
            <a:lvl2pPr marL="790575" indent="-333375">
              <a:spcBef>
                <a:spcPts val="600"/>
              </a:spcBef>
              <a:buChar char="–"/>
              <a:defRPr sz="2800">
                <a:solidFill>
                  <a:schemeClr val="accent3">
                    <a:lumOff val="44000"/>
                  </a:schemeClr>
                </a:solidFill>
                <a:latin typeface="Arial"/>
                <a:ea typeface="Arial"/>
                <a:cs typeface="Arial"/>
                <a:sym typeface="Arial"/>
              </a:defRPr>
            </a:lvl2pPr>
            <a:lvl3pPr marL="1234439" indent="-320039">
              <a:spcBef>
                <a:spcPts val="600"/>
              </a:spcBef>
              <a:defRPr sz="2800">
                <a:solidFill>
                  <a:schemeClr val="accent3">
                    <a:lumOff val="44000"/>
                  </a:schemeClr>
                </a:solidFill>
                <a:latin typeface="Arial"/>
                <a:ea typeface="Arial"/>
                <a:cs typeface="Arial"/>
                <a:sym typeface="Arial"/>
              </a:defRPr>
            </a:lvl3pPr>
            <a:lvl4pPr marL="1727200" indent="-355600">
              <a:spcBef>
                <a:spcPts val="600"/>
              </a:spcBef>
              <a:buChar char="–"/>
              <a:defRPr sz="2800">
                <a:solidFill>
                  <a:schemeClr val="accent3">
                    <a:lumOff val="44000"/>
                  </a:schemeClr>
                </a:solidFill>
                <a:latin typeface="Arial"/>
                <a:ea typeface="Arial"/>
                <a:cs typeface="Arial"/>
                <a:sym typeface="Arial"/>
              </a:defRPr>
            </a:lvl4pPr>
            <a:lvl5pPr marL="2184400" indent="-355600">
              <a:spcBef>
                <a:spcPts val="600"/>
              </a:spcBef>
              <a:buChar char="»"/>
              <a:defRPr sz="28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94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75104370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1_Blank">
    <p:bg>
      <p:bgPr>
        <a:solidFill>
          <a:srgbClr val="000000"/>
        </a:solidFill>
        <a:effectLst/>
      </p:bgPr>
    </p:bg>
    <p:spTree>
      <p:nvGrpSpPr>
        <p:cNvPr id="1" name=""/>
        <p:cNvGrpSpPr/>
        <p:nvPr/>
      </p:nvGrpSpPr>
      <p:grpSpPr>
        <a:xfrm>
          <a:off x="0" y="0"/>
          <a:ext cx="0" cy="0"/>
          <a:chOff x="0" y="0"/>
          <a:chExt cx="0" cy="0"/>
        </a:xfrm>
      </p:grpSpPr>
      <p:sp>
        <p:nvSpPr>
          <p:cNvPr id="163"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440330981"/>
      </p:ext>
    </p:extLst>
  </p:cSld>
  <p:clrMapOvr>
    <a:masterClrMapping/>
  </p:clrMapOvr>
  <p:transition spd="med"/>
</p:sldLayout>
</file>

<file path=ppt/slideLayouts/slideLayout640.xml><?xml version="1.0" encoding="utf-8"?>
<p:sldLayout xmlns:a="http://schemas.openxmlformats.org/drawingml/2006/main" xmlns:r="http://schemas.openxmlformats.org/officeDocument/2006/relationships" xmlns:p="http://schemas.openxmlformats.org/presentationml/2006/main" showMasterSp="0" type="tx">
  <p:cSld name="63_Comparison">
    <p:bg>
      <p:bgPr>
        <a:solidFill>
          <a:srgbClr val="000000"/>
        </a:solidFill>
        <a:effectLst/>
      </p:bgPr>
    </p:bg>
    <p:spTree>
      <p:nvGrpSpPr>
        <p:cNvPr id="1" name=""/>
        <p:cNvGrpSpPr/>
        <p:nvPr/>
      </p:nvGrpSpPr>
      <p:grpSpPr>
        <a:xfrm>
          <a:off x="0" y="0"/>
          <a:ext cx="0" cy="0"/>
          <a:chOff x="0" y="0"/>
          <a:chExt cx="0" cy="0"/>
        </a:xfrm>
      </p:grpSpPr>
      <p:sp>
        <p:nvSpPr>
          <p:cNvPr id="9948" name="Title Text"/>
          <p:cNvSpPr txBox="1">
            <a:spLocks noGrp="1"/>
          </p:cNvSpPr>
          <p:nvPr>
            <p:ph type="title"/>
          </p:nvPr>
        </p:nvSpPr>
        <p:spPr>
          <a:xfrm>
            <a:off x="457200" y="274638"/>
            <a:ext cx="8229600" cy="1143001"/>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994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latin typeface="Arial"/>
                <a:ea typeface="Arial"/>
                <a:cs typeface="Arial"/>
                <a:sym typeface="Arial"/>
              </a:defRPr>
            </a:lvl1pPr>
            <a:lvl2pPr marL="0" indent="457200">
              <a:spcBef>
                <a:spcPts val="500"/>
              </a:spcBef>
              <a:buSzTx/>
              <a:buNone/>
              <a:defRPr sz="2400" b="1">
                <a:solidFill>
                  <a:schemeClr val="accent3">
                    <a:lumOff val="44000"/>
                  </a:schemeClr>
                </a:solidFill>
                <a:latin typeface="Arial"/>
                <a:ea typeface="Arial"/>
                <a:cs typeface="Arial"/>
                <a:sym typeface="Arial"/>
              </a:defRPr>
            </a:lvl2pPr>
            <a:lvl3pPr marL="0" indent="914400">
              <a:spcBef>
                <a:spcPts val="500"/>
              </a:spcBef>
              <a:buSzTx/>
              <a:buNone/>
              <a:defRPr sz="2400" b="1">
                <a:solidFill>
                  <a:schemeClr val="accent3">
                    <a:lumOff val="44000"/>
                  </a:schemeClr>
                </a:solidFill>
                <a:latin typeface="Arial"/>
                <a:ea typeface="Arial"/>
                <a:cs typeface="Arial"/>
                <a:sym typeface="Arial"/>
              </a:defRPr>
            </a:lvl3pPr>
            <a:lvl4pPr marL="0" indent="1371600">
              <a:spcBef>
                <a:spcPts val="500"/>
              </a:spcBef>
              <a:buSzTx/>
              <a:buNone/>
              <a:defRPr sz="2400" b="1">
                <a:solidFill>
                  <a:schemeClr val="accent3">
                    <a:lumOff val="44000"/>
                  </a:schemeClr>
                </a:solidFill>
                <a:latin typeface="Arial"/>
                <a:ea typeface="Arial"/>
                <a:cs typeface="Arial"/>
                <a:sym typeface="Arial"/>
              </a:defRPr>
            </a:lvl4pPr>
            <a:lvl5pPr marL="0" indent="1828800">
              <a:spcBef>
                <a:spcPts val="500"/>
              </a:spcBef>
              <a:buSzTx/>
              <a:buNone/>
              <a:defRPr sz="2400" b="1">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95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chemeClr val="accent3">
                    <a:lumOff val="44000"/>
                  </a:schemeClr>
                </a:solidFill>
                <a:latin typeface="Arial"/>
                <a:ea typeface="Arial"/>
                <a:cs typeface="Arial"/>
                <a:sym typeface="Arial"/>
              </a:defRPr>
            </a:pPr>
            <a:endParaRPr/>
          </a:p>
        </p:txBody>
      </p:sp>
      <p:sp>
        <p:nvSpPr>
          <p:cNvPr id="995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83608110"/>
      </p:ext>
    </p:extLst>
  </p:cSld>
  <p:clrMapOvr>
    <a:masterClrMapping/>
  </p:clrMapOvr>
  <p:transition spd="med"/>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type="tx">
  <p:cSld name="63_Title Only">
    <p:bg>
      <p:bgPr>
        <a:solidFill>
          <a:srgbClr val="000000"/>
        </a:solidFill>
        <a:effectLst/>
      </p:bgPr>
    </p:bg>
    <p:spTree>
      <p:nvGrpSpPr>
        <p:cNvPr id="1" name=""/>
        <p:cNvGrpSpPr/>
        <p:nvPr/>
      </p:nvGrpSpPr>
      <p:grpSpPr>
        <a:xfrm>
          <a:off x="0" y="0"/>
          <a:ext cx="0" cy="0"/>
          <a:chOff x="0" y="0"/>
          <a:chExt cx="0" cy="0"/>
        </a:xfrm>
      </p:grpSpPr>
      <p:sp>
        <p:nvSpPr>
          <p:cNvPr id="9958" name="Title Text"/>
          <p:cNvSpPr txBox="1">
            <a:spLocks noGrp="1"/>
          </p:cNvSpPr>
          <p:nvPr>
            <p:ph type="title"/>
          </p:nvPr>
        </p:nvSpPr>
        <p:spPr>
          <a:xfrm>
            <a:off x="38100" y="44450"/>
            <a:ext cx="9070975" cy="1143000"/>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9959"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497829339"/>
      </p:ext>
    </p:extLst>
  </p:cSld>
  <p:clrMapOvr>
    <a:masterClrMapping/>
  </p:clrMapOvr>
  <p:transition spd="med"/>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type="tx">
  <p:cSld name="65_Blank">
    <p:bg>
      <p:bgPr>
        <a:solidFill>
          <a:srgbClr val="000000"/>
        </a:solidFill>
        <a:effectLst/>
      </p:bgPr>
    </p:bg>
    <p:spTree>
      <p:nvGrpSpPr>
        <p:cNvPr id="1" name=""/>
        <p:cNvGrpSpPr/>
        <p:nvPr/>
      </p:nvGrpSpPr>
      <p:grpSpPr>
        <a:xfrm>
          <a:off x="0" y="0"/>
          <a:ext cx="0" cy="0"/>
          <a:chOff x="0" y="0"/>
          <a:chExt cx="0" cy="0"/>
        </a:xfrm>
      </p:grpSpPr>
      <p:sp>
        <p:nvSpPr>
          <p:cNvPr id="996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191495326"/>
      </p:ext>
    </p:extLst>
  </p:cSld>
  <p:clrMapOvr>
    <a:masterClrMapping/>
  </p:clrMapOvr>
  <p:transition spd="med"/>
</p:sldLayout>
</file>

<file path=ppt/slideLayouts/slideLayout643.xml><?xml version="1.0" encoding="utf-8"?>
<p:sldLayout xmlns:a="http://schemas.openxmlformats.org/drawingml/2006/main" xmlns:r="http://schemas.openxmlformats.org/officeDocument/2006/relationships" xmlns:p="http://schemas.openxmlformats.org/presentationml/2006/main" showMasterSp="0" type="tx">
  <p:cSld name="63_Content with Caption">
    <p:bg>
      <p:bgPr>
        <a:solidFill>
          <a:srgbClr val="000000"/>
        </a:solidFill>
        <a:effectLst/>
      </p:bgPr>
    </p:bg>
    <p:spTree>
      <p:nvGrpSpPr>
        <p:cNvPr id="1" name=""/>
        <p:cNvGrpSpPr/>
        <p:nvPr/>
      </p:nvGrpSpPr>
      <p:grpSpPr>
        <a:xfrm>
          <a:off x="0" y="0"/>
          <a:ext cx="0" cy="0"/>
          <a:chOff x="0" y="0"/>
          <a:chExt cx="0" cy="0"/>
        </a:xfrm>
      </p:grpSpPr>
      <p:sp>
        <p:nvSpPr>
          <p:cNvPr id="9973" name="Title Text"/>
          <p:cNvSpPr txBox="1">
            <a:spLocks noGrp="1"/>
          </p:cNvSpPr>
          <p:nvPr>
            <p:ph type="title"/>
          </p:nvPr>
        </p:nvSpPr>
        <p:spPr>
          <a:xfrm>
            <a:off x="457200" y="273050"/>
            <a:ext cx="3008314" cy="1162050"/>
          </a:xfrm>
          <a:prstGeom prst="rect">
            <a:avLst/>
          </a:prstGeom>
        </p:spPr>
        <p:txBody>
          <a:bodyPr/>
          <a:lstStyle>
            <a:lvl1pPr>
              <a:defRPr sz="2000" b="1">
                <a:solidFill>
                  <a:schemeClr val="accent3">
                    <a:lumOff val="44000"/>
                  </a:schemeClr>
                </a:solidFill>
                <a:latin typeface="Arial"/>
                <a:ea typeface="Arial"/>
                <a:cs typeface="Arial"/>
                <a:sym typeface="Arial"/>
              </a:defRPr>
            </a:lvl1pPr>
          </a:lstStyle>
          <a:p>
            <a:r>
              <a:t>Title Text</a:t>
            </a:r>
          </a:p>
        </p:txBody>
      </p:sp>
      <p:sp>
        <p:nvSpPr>
          <p:cNvPr id="997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solidFill>
                  <a:schemeClr val="accent3">
                    <a:lumOff val="44000"/>
                  </a:schemeClr>
                </a:solidFill>
                <a:latin typeface="Arial"/>
                <a:ea typeface="Arial"/>
                <a:cs typeface="Arial"/>
                <a:sym typeface="Arial"/>
              </a:defRPr>
            </a:lvl1pPr>
            <a:lvl2pPr>
              <a:buChar char="–"/>
              <a:defRPr>
                <a:solidFill>
                  <a:schemeClr val="accent3">
                    <a:lumOff val="44000"/>
                  </a:schemeClr>
                </a:solidFill>
                <a:latin typeface="Arial"/>
                <a:ea typeface="Arial"/>
                <a:cs typeface="Arial"/>
                <a:sym typeface="Arial"/>
              </a:defRPr>
            </a:lvl2pPr>
            <a:lvl3pPr>
              <a:defRPr>
                <a:solidFill>
                  <a:schemeClr val="accent3">
                    <a:lumOff val="44000"/>
                  </a:schemeClr>
                </a:solidFill>
                <a:latin typeface="Arial"/>
                <a:ea typeface="Arial"/>
                <a:cs typeface="Arial"/>
                <a:sym typeface="Arial"/>
              </a:defRPr>
            </a:lvl3pPr>
            <a:lvl4pPr>
              <a:buChar char="–"/>
              <a:defRPr>
                <a:solidFill>
                  <a:schemeClr val="accent3">
                    <a:lumOff val="44000"/>
                  </a:schemeClr>
                </a:solidFill>
                <a:latin typeface="Arial"/>
                <a:ea typeface="Arial"/>
                <a:cs typeface="Arial"/>
                <a:sym typeface="Arial"/>
              </a:defRPr>
            </a:lvl4pPr>
            <a:lvl5pPr>
              <a:buChar char="»"/>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97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chemeClr val="accent3">
                    <a:lumOff val="44000"/>
                  </a:schemeClr>
                </a:solidFill>
                <a:latin typeface="Arial"/>
                <a:ea typeface="Arial"/>
                <a:cs typeface="Arial"/>
                <a:sym typeface="Arial"/>
              </a:defRPr>
            </a:pPr>
            <a:endParaRPr/>
          </a:p>
        </p:txBody>
      </p:sp>
      <p:sp>
        <p:nvSpPr>
          <p:cNvPr id="997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940366337"/>
      </p:ext>
    </p:extLst>
  </p:cSld>
  <p:clrMapOvr>
    <a:masterClrMapping/>
  </p:clrMapOvr>
  <p:transition spd="med"/>
</p:sldLayout>
</file>

<file path=ppt/slideLayouts/slideLayout644.xml><?xml version="1.0" encoding="utf-8"?>
<p:sldLayout xmlns:a="http://schemas.openxmlformats.org/drawingml/2006/main" xmlns:r="http://schemas.openxmlformats.org/officeDocument/2006/relationships" xmlns:p="http://schemas.openxmlformats.org/presentationml/2006/main" showMasterSp="0" type="tx">
  <p:cSld name="63_Picture with Caption">
    <p:bg>
      <p:bgPr>
        <a:solidFill>
          <a:srgbClr val="000000"/>
        </a:solidFill>
        <a:effectLst/>
      </p:bgPr>
    </p:bg>
    <p:spTree>
      <p:nvGrpSpPr>
        <p:cNvPr id="1" name=""/>
        <p:cNvGrpSpPr/>
        <p:nvPr/>
      </p:nvGrpSpPr>
      <p:grpSpPr>
        <a:xfrm>
          <a:off x="0" y="0"/>
          <a:ext cx="0" cy="0"/>
          <a:chOff x="0" y="0"/>
          <a:chExt cx="0" cy="0"/>
        </a:xfrm>
      </p:grpSpPr>
      <p:sp>
        <p:nvSpPr>
          <p:cNvPr id="9983" name="Title Text"/>
          <p:cNvSpPr txBox="1">
            <a:spLocks noGrp="1"/>
          </p:cNvSpPr>
          <p:nvPr>
            <p:ph type="title"/>
          </p:nvPr>
        </p:nvSpPr>
        <p:spPr>
          <a:xfrm>
            <a:off x="1792288" y="4800600"/>
            <a:ext cx="5486401" cy="566738"/>
          </a:xfrm>
          <a:prstGeom prst="rect">
            <a:avLst/>
          </a:prstGeom>
        </p:spPr>
        <p:txBody>
          <a:bodyPr/>
          <a:lstStyle>
            <a:lvl1pPr>
              <a:defRPr sz="2000" b="1">
                <a:solidFill>
                  <a:schemeClr val="accent3">
                    <a:lumOff val="44000"/>
                  </a:schemeClr>
                </a:solidFill>
                <a:latin typeface="Arial"/>
                <a:ea typeface="Arial"/>
                <a:cs typeface="Arial"/>
                <a:sym typeface="Arial"/>
              </a:defRPr>
            </a:lvl1pPr>
          </a:lstStyle>
          <a:p>
            <a:r>
              <a:t>Title Text</a:t>
            </a:r>
          </a:p>
        </p:txBody>
      </p:sp>
      <p:sp>
        <p:nvSpPr>
          <p:cNvPr id="998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998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latin typeface="Arial"/>
                <a:ea typeface="Arial"/>
                <a:cs typeface="Arial"/>
                <a:sym typeface="Arial"/>
              </a:defRPr>
            </a:lvl1pPr>
            <a:lvl2pPr marL="0" indent="457200">
              <a:spcBef>
                <a:spcPts val="300"/>
              </a:spcBef>
              <a:buSzTx/>
              <a:buNone/>
              <a:defRPr sz="1400">
                <a:solidFill>
                  <a:schemeClr val="accent3">
                    <a:lumOff val="44000"/>
                  </a:schemeClr>
                </a:solidFill>
                <a:latin typeface="Arial"/>
                <a:ea typeface="Arial"/>
                <a:cs typeface="Arial"/>
                <a:sym typeface="Arial"/>
              </a:defRPr>
            </a:lvl2pPr>
            <a:lvl3pPr marL="0" indent="914400">
              <a:spcBef>
                <a:spcPts val="300"/>
              </a:spcBef>
              <a:buSzTx/>
              <a:buNone/>
              <a:defRPr sz="1400">
                <a:solidFill>
                  <a:schemeClr val="accent3">
                    <a:lumOff val="44000"/>
                  </a:schemeClr>
                </a:solidFill>
                <a:latin typeface="Arial"/>
                <a:ea typeface="Arial"/>
                <a:cs typeface="Arial"/>
                <a:sym typeface="Arial"/>
              </a:defRPr>
            </a:lvl3pPr>
            <a:lvl4pPr marL="0" indent="1371600">
              <a:spcBef>
                <a:spcPts val="300"/>
              </a:spcBef>
              <a:buSzTx/>
              <a:buNone/>
              <a:defRPr sz="1400">
                <a:solidFill>
                  <a:schemeClr val="accent3">
                    <a:lumOff val="44000"/>
                  </a:schemeClr>
                </a:solidFill>
                <a:latin typeface="Arial"/>
                <a:ea typeface="Arial"/>
                <a:cs typeface="Arial"/>
                <a:sym typeface="Arial"/>
              </a:defRPr>
            </a:lvl4pPr>
            <a:lvl5pPr marL="0" indent="1828800">
              <a:spcBef>
                <a:spcPts val="300"/>
              </a:spcBef>
              <a:buSzTx/>
              <a:buNone/>
              <a:defRPr sz="14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98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64269543"/>
      </p:ext>
    </p:extLst>
  </p:cSld>
  <p:clrMapOvr>
    <a:masterClrMapping/>
  </p:clrMapOvr>
  <p:transition spd="med"/>
</p:sldLayout>
</file>

<file path=ppt/slideLayouts/slideLayout645.xml><?xml version="1.0" encoding="utf-8"?>
<p:sldLayout xmlns:a="http://schemas.openxmlformats.org/drawingml/2006/main" xmlns:r="http://schemas.openxmlformats.org/officeDocument/2006/relationships" xmlns:p="http://schemas.openxmlformats.org/presentationml/2006/main" showMasterSp="0" type="tx">
  <p:cSld name="Title and 4 Content">
    <p:bg>
      <p:bgPr>
        <a:solidFill>
          <a:srgbClr val="000000"/>
        </a:solidFill>
        <a:effectLst/>
      </p:bgPr>
    </p:bg>
    <p:spTree>
      <p:nvGrpSpPr>
        <p:cNvPr id="1" name=""/>
        <p:cNvGrpSpPr/>
        <p:nvPr/>
      </p:nvGrpSpPr>
      <p:grpSpPr>
        <a:xfrm>
          <a:off x="0" y="0"/>
          <a:ext cx="0" cy="0"/>
          <a:chOff x="0" y="0"/>
          <a:chExt cx="0" cy="0"/>
        </a:xfrm>
      </p:grpSpPr>
      <p:sp>
        <p:nvSpPr>
          <p:cNvPr id="9993" name="Title Text"/>
          <p:cNvSpPr txBox="1">
            <a:spLocks noGrp="1"/>
          </p:cNvSpPr>
          <p:nvPr>
            <p:ph type="title"/>
          </p:nvPr>
        </p:nvSpPr>
        <p:spPr>
          <a:xfrm>
            <a:off x="685800" y="609600"/>
            <a:ext cx="7772400" cy="1143000"/>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9994" name="Body Level One…"/>
          <p:cNvSpPr txBox="1">
            <a:spLocks noGrp="1"/>
          </p:cNvSpPr>
          <p:nvPr>
            <p:ph type="body" sz="quarter" idx="1"/>
          </p:nvPr>
        </p:nvSpPr>
        <p:spPr>
          <a:xfrm>
            <a:off x="685800" y="1981200"/>
            <a:ext cx="3810000" cy="1981200"/>
          </a:xfrm>
          <a:prstGeom prst="rect">
            <a:avLst/>
          </a:prstGeom>
        </p:spPr>
        <p:txBody>
          <a:bodyPr>
            <a:normAutofit/>
          </a:bodyPr>
          <a:lstStyle>
            <a:lvl1pPr>
              <a:buChar char="•"/>
              <a:defRPr>
                <a:solidFill>
                  <a:schemeClr val="accent3">
                    <a:lumOff val="44000"/>
                  </a:schemeClr>
                </a:solidFill>
                <a:latin typeface="Arial"/>
                <a:ea typeface="Arial"/>
                <a:cs typeface="Arial"/>
                <a:sym typeface="Arial"/>
              </a:defRPr>
            </a:lvl1pPr>
            <a:lvl2pPr>
              <a:buChar char="–"/>
              <a:defRPr>
                <a:solidFill>
                  <a:schemeClr val="accent3">
                    <a:lumOff val="44000"/>
                  </a:schemeClr>
                </a:solidFill>
                <a:latin typeface="Arial"/>
                <a:ea typeface="Arial"/>
                <a:cs typeface="Arial"/>
                <a:sym typeface="Arial"/>
              </a:defRPr>
            </a:lvl2pPr>
            <a:lvl3pPr>
              <a:defRPr>
                <a:solidFill>
                  <a:schemeClr val="accent3">
                    <a:lumOff val="44000"/>
                  </a:schemeClr>
                </a:solidFill>
                <a:latin typeface="Arial"/>
                <a:ea typeface="Arial"/>
                <a:cs typeface="Arial"/>
                <a:sym typeface="Arial"/>
              </a:defRPr>
            </a:lvl3pPr>
            <a:lvl4pPr>
              <a:buChar char="–"/>
              <a:defRPr>
                <a:solidFill>
                  <a:schemeClr val="accent3">
                    <a:lumOff val="44000"/>
                  </a:schemeClr>
                </a:solidFill>
                <a:latin typeface="Arial"/>
                <a:ea typeface="Arial"/>
                <a:cs typeface="Arial"/>
                <a:sym typeface="Arial"/>
              </a:defRPr>
            </a:lvl4pPr>
            <a:lvl5pPr>
              <a:buChar char="»"/>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995"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09611202"/>
      </p:ext>
    </p:extLst>
  </p:cSld>
  <p:clrMapOvr>
    <a:masterClrMapping/>
  </p:clrMapOvr>
  <p:transition spd="med"/>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type="tx">
  <p:cSld name="Title, Content, and 2 Content">
    <p:bg>
      <p:bgPr>
        <a:solidFill>
          <a:srgbClr val="000000"/>
        </a:solidFill>
        <a:effectLst/>
      </p:bgPr>
    </p:bg>
    <p:spTree>
      <p:nvGrpSpPr>
        <p:cNvPr id="1" name=""/>
        <p:cNvGrpSpPr/>
        <p:nvPr/>
      </p:nvGrpSpPr>
      <p:grpSpPr>
        <a:xfrm>
          <a:off x="0" y="0"/>
          <a:ext cx="0" cy="0"/>
          <a:chOff x="0" y="0"/>
          <a:chExt cx="0" cy="0"/>
        </a:xfrm>
      </p:grpSpPr>
      <p:sp>
        <p:nvSpPr>
          <p:cNvPr id="10002" name="Title Text"/>
          <p:cNvSpPr txBox="1">
            <a:spLocks noGrp="1"/>
          </p:cNvSpPr>
          <p:nvPr>
            <p:ph type="title"/>
          </p:nvPr>
        </p:nvSpPr>
        <p:spPr>
          <a:xfrm>
            <a:off x="685800" y="609600"/>
            <a:ext cx="7772400" cy="1143000"/>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10003" name="Body Level One…"/>
          <p:cNvSpPr txBox="1">
            <a:spLocks noGrp="1"/>
          </p:cNvSpPr>
          <p:nvPr>
            <p:ph type="body" sz="half" idx="1"/>
          </p:nvPr>
        </p:nvSpPr>
        <p:spPr>
          <a:xfrm>
            <a:off x="685800" y="1981200"/>
            <a:ext cx="3810000" cy="4114800"/>
          </a:xfrm>
          <a:prstGeom prst="rect">
            <a:avLst/>
          </a:prstGeom>
        </p:spPr>
        <p:txBody>
          <a:bodyPr>
            <a:normAutofit/>
          </a:bodyPr>
          <a:lstStyle>
            <a:lvl1pPr>
              <a:buChar char="•"/>
              <a:defRPr>
                <a:solidFill>
                  <a:schemeClr val="accent3">
                    <a:lumOff val="44000"/>
                  </a:schemeClr>
                </a:solidFill>
                <a:latin typeface="Arial"/>
                <a:ea typeface="Arial"/>
                <a:cs typeface="Arial"/>
                <a:sym typeface="Arial"/>
              </a:defRPr>
            </a:lvl1pPr>
            <a:lvl2pPr>
              <a:buChar char="–"/>
              <a:defRPr>
                <a:solidFill>
                  <a:schemeClr val="accent3">
                    <a:lumOff val="44000"/>
                  </a:schemeClr>
                </a:solidFill>
                <a:latin typeface="Arial"/>
                <a:ea typeface="Arial"/>
                <a:cs typeface="Arial"/>
                <a:sym typeface="Arial"/>
              </a:defRPr>
            </a:lvl2pPr>
            <a:lvl3pPr>
              <a:defRPr>
                <a:solidFill>
                  <a:schemeClr val="accent3">
                    <a:lumOff val="44000"/>
                  </a:schemeClr>
                </a:solidFill>
                <a:latin typeface="Arial"/>
                <a:ea typeface="Arial"/>
                <a:cs typeface="Arial"/>
                <a:sym typeface="Arial"/>
              </a:defRPr>
            </a:lvl3pPr>
            <a:lvl4pPr>
              <a:buChar char="–"/>
              <a:defRPr>
                <a:solidFill>
                  <a:schemeClr val="accent3">
                    <a:lumOff val="44000"/>
                  </a:schemeClr>
                </a:solidFill>
                <a:latin typeface="Arial"/>
                <a:ea typeface="Arial"/>
                <a:cs typeface="Arial"/>
                <a:sym typeface="Arial"/>
              </a:defRPr>
            </a:lvl4pPr>
            <a:lvl5pPr>
              <a:buChar char="»"/>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004"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920185827"/>
      </p:ext>
    </p:extLst>
  </p:cSld>
  <p:clrMapOvr>
    <a:masterClrMapping/>
  </p:clrMapOvr>
  <p:transition spd="med"/>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type="tx">
  <p:cSld name="71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10011"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Calibri"/>
                <a:ea typeface="Calibri"/>
                <a:cs typeface="Calibri"/>
                <a:sym typeface="Calibri"/>
              </a:defRPr>
            </a:lvl1pPr>
          </a:lstStyle>
          <a:p>
            <a:r>
              <a:t>Title Text</a:t>
            </a:r>
          </a:p>
        </p:txBody>
      </p:sp>
      <p:sp>
        <p:nvSpPr>
          <p:cNvPr id="10012"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888888"/>
                </a:solidFill>
                <a:latin typeface="Calibri"/>
                <a:ea typeface="Calibri"/>
                <a:cs typeface="Calibri"/>
                <a:sym typeface="Calibri"/>
              </a:defRPr>
            </a:lvl1pPr>
            <a:lvl2pPr marL="0" indent="457200" algn="ctr">
              <a:buSzTx/>
              <a:buNone/>
              <a:defRPr>
                <a:solidFill>
                  <a:srgbClr val="888888"/>
                </a:solidFill>
                <a:latin typeface="Calibri"/>
                <a:ea typeface="Calibri"/>
                <a:cs typeface="Calibri"/>
                <a:sym typeface="Calibri"/>
              </a:defRPr>
            </a:lvl2pPr>
            <a:lvl3pPr marL="0" indent="914400" algn="ctr">
              <a:buSzTx/>
              <a:buNone/>
              <a:defRPr>
                <a:solidFill>
                  <a:srgbClr val="888888"/>
                </a:solidFill>
                <a:latin typeface="Calibri"/>
                <a:ea typeface="Calibri"/>
                <a:cs typeface="Calibri"/>
                <a:sym typeface="Calibri"/>
              </a:defRPr>
            </a:lvl3pPr>
            <a:lvl4pPr marL="0" indent="1371600" algn="ctr">
              <a:buSzTx/>
              <a:buNone/>
              <a:defRPr>
                <a:solidFill>
                  <a:srgbClr val="888888"/>
                </a:solidFill>
                <a:latin typeface="Calibri"/>
                <a:ea typeface="Calibri"/>
                <a:cs typeface="Calibri"/>
                <a:sym typeface="Calibri"/>
              </a:defRPr>
            </a:lvl4pPr>
            <a:lvl5pPr marL="0" indent="1828800" algn="ctr">
              <a:buSzTx/>
              <a:buNone/>
              <a:defRPr>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013" name="Slide Number"/>
          <p:cNvSpPr txBox="1">
            <a:spLocks noGrp="1"/>
          </p:cNvSpPr>
          <p:nvPr>
            <p:ph type="sldNum" sz="quarter" idx="2"/>
          </p:nvPr>
        </p:nvSpPr>
        <p:spPr>
          <a:xfrm>
            <a:off x="8428176" y="6414760"/>
            <a:ext cx="258624" cy="248305"/>
          </a:xfrm>
          <a:prstGeom prst="rect">
            <a:avLst/>
          </a:prstGeom>
        </p:spPr>
        <p:txBody>
          <a:bodyPr anchor="ctr"/>
          <a:lstStyle>
            <a:lvl1pPr algn="r">
              <a:defRPr sz="1200" b="1">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2418007111"/>
      </p:ext>
    </p:extLst>
  </p:cSld>
  <p:clrMapOvr>
    <a:masterClrMapping/>
  </p:clrMapOvr>
  <p:transition spd="med"/>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type="tx">
  <p:cSld name="68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10020"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Calibri"/>
                <a:ea typeface="Calibri"/>
                <a:cs typeface="Calibri"/>
                <a:sym typeface="Calibri"/>
              </a:defRPr>
            </a:lvl1pPr>
          </a:lstStyle>
          <a:p>
            <a:r>
              <a:t>Title Text</a:t>
            </a:r>
          </a:p>
        </p:txBody>
      </p:sp>
      <p:sp>
        <p:nvSpPr>
          <p:cNvPr id="10021" name="Body Level One…"/>
          <p:cNvSpPr txBox="1">
            <a:spLocks noGrp="1"/>
          </p:cNvSpPr>
          <p:nvPr>
            <p:ph type="body" idx="1"/>
          </p:nvPr>
        </p:nvSpPr>
        <p:spPr>
          <a:xfrm>
            <a:off x="457200" y="1600200"/>
            <a:ext cx="8229600" cy="452596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buChar char="–"/>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buChar char="–"/>
              <a:defRPr>
                <a:latin typeface="Calibri"/>
                <a:ea typeface="Calibri"/>
                <a:cs typeface="Calibri"/>
                <a:sym typeface="Calibri"/>
              </a:defRPr>
            </a:lvl4pPr>
            <a:lvl5pPr>
              <a:buFont typeface="Arial"/>
              <a:buChar char="»"/>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022" name="Slide Number"/>
          <p:cNvSpPr txBox="1">
            <a:spLocks noGrp="1"/>
          </p:cNvSpPr>
          <p:nvPr>
            <p:ph type="sldNum" sz="quarter" idx="2"/>
          </p:nvPr>
        </p:nvSpPr>
        <p:spPr>
          <a:xfrm>
            <a:off x="8428176" y="6414760"/>
            <a:ext cx="258624" cy="248305"/>
          </a:xfrm>
          <a:prstGeom prst="rect">
            <a:avLst/>
          </a:prstGeom>
        </p:spPr>
        <p:txBody>
          <a:bodyPr anchor="ctr"/>
          <a:lstStyle>
            <a:lvl1pPr algn="r">
              <a:defRPr sz="1200" b="1">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628059097"/>
      </p:ext>
    </p:extLst>
  </p:cSld>
  <p:clrMapOvr>
    <a:masterClrMapping/>
  </p:clrMapOvr>
  <p:transition spd="med"/>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type="tx">
  <p:cSld name="63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10029"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Calibri"/>
                <a:ea typeface="Calibri"/>
                <a:cs typeface="Calibri"/>
                <a:sym typeface="Calibri"/>
              </a:defRPr>
            </a:lvl1pPr>
          </a:lstStyle>
          <a:p>
            <a:r>
              <a:t>Title Text</a:t>
            </a:r>
          </a:p>
        </p:txBody>
      </p:sp>
      <p:sp>
        <p:nvSpPr>
          <p:cNvPr id="10030"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888"/>
                </a:solidFill>
                <a:latin typeface="Calibri"/>
                <a:ea typeface="Calibri"/>
                <a:cs typeface="Calibri"/>
                <a:sym typeface="Calibri"/>
              </a:defRPr>
            </a:lvl1pPr>
            <a:lvl2pPr marL="0" indent="457200">
              <a:spcBef>
                <a:spcPts val="400"/>
              </a:spcBef>
              <a:buSzTx/>
              <a:buNone/>
              <a:defRPr sz="2000">
                <a:solidFill>
                  <a:srgbClr val="888888"/>
                </a:solidFill>
                <a:latin typeface="Calibri"/>
                <a:ea typeface="Calibri"/>
                <a:cs typeface="Calibri"/>
                <a:sym typeface="Calibri"/>
              </a:defRPr>
            </a:lvl2pPr>
            <a:lvl3pPr marL="0" indent="914400">
              <a:spcBef>
                <a:spcPts val="400"/>
              </a:spcBef>
              <a:buSzTx/>
              <a:buNone/>
              <a:defRPr sz="2000">
                <a:solidFill>
                  <a:srgbClr val="888888"/>
                </a:solidFill>
                <a:latin typeface="Calibri"/>
                <a:ea typeface="Calibri"/>
                <a:cs typeface="Calibri"/>
                <a:sym typeface="Calibri"/>
              </a:defRPr>
            </a:lvl3pPr>
            <a:lvl4pPr marL="0" indent="1371600">
              <a:spcBef>
                <a:spcPts val="400"/>
              </a:spcBef>
              <a:buSzTx/>
              <a:buNone/>
              <a:defRPr sz="2000">
                <a:solidFill>
                  <a:srgbClr val="888888"/>
                </a:solidFill>
                <a:latin typeface="Calibri"/>
                <a:ea typeface="Calibri"/>
                <a:cs typeface="Calibri"/>
                <a:sym typeface="Calibri"/>
              </a:defRPr>
            </a:lvl4pPr>
            <a:lvl5pPr marL="0" indent="1828800">
              <a:spcBef>
                <a:spcPts val="400"/>
              </a:spcBef>
              <a:buSzTx/>
              <a:buNone/>
              <a:defRPr sz="2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031" name="Slide Number"/>
          <p:cNvSpPr txBox="1">
            <a:spLocks noGrp="1"/>
          </p:cNvSpPr>
          <p:nvPr>
            <p:ph type="sldNum" sz="quarter" idx="2"/>
          </p:nvPr>
        </p:nvSpPr>
        <p:spPr>
          <a:xfrm>
            <a:off x="8428176" y="6414760"/>
            <a:ext cx="258624" cy="248305"/>
          </a:xfrm>
          <a:prstGeom prst="rect">
            <a:avLst/>
          </a:prstGeom>
        </p:spPr>
        <p:txBody>
          <a:bodyPr anchor="ctr"/>
          <a:lstStyle>
            <a:lvl1pPr algn="r">
              <a:defRPr sz="1200" b="1">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82116968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1_Content with Caption">
    <p:bg>
      <p:bgPr>
        <a:solidFill>
          <a:srgbClr val="000000"/>
        </a:solidFill>
        <a:effectLst/>
      </p:bgPr>
    </p:bg>
    <p:spTree>
      <p:nvGrpSpPr>
        <p:cNvPr id="1" name=""/>
        <p:cNvGrpSpPr/>
        <p:nvPr/>
      </p:nvGrpSpPr>
      <p:grpSpPr>
        <a:xfrm>
          <a:off x="0" y="0"/>
          <a:ext cx="0" cy="0"/>
          <a:chOff x="0" y="0"/>
          <a:chExt cx="0" cy="0"/>
        </a:xfrm>
      </p:grpSpPr>
      <p:sp>
        <p:nvSpPr>
          <p:cNvPr id="170"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defRPr>
            </a:lvl1pPr>
          </a:lstStyle>
          <a:p>
            <a:r>
              <a:t>Title Text</a:t>
            </a:r>
          </a:p>
        </p:txBody>
      </p:sp>
      <p:sp>
        <p:nvSpPr>
          <p:cNvPr id="171" name="Body Level One…"/>
          <p:cNvSpPr txBox="1">
            <a:spLocks noGrp="1"/>
          </p:cNvSpPr>
          <p:nvPr>
            <p:ph type="body" idx="1"/>
          </p:nvPr>
        </p:nvSpPr>
        <p:spPr>
          <a:xfrm>
            <a:off x="3575050" y="273050"/>
            <a:ext cx="5111750" cy="5853113"/>
          </a:xfrm>
          <a:prstGeom prst="rect">
            <a:avLst/>
          </a:prstGeom>
        </p:spPr>
        <p:txBody>
          <a:bodyPr>
            <a:normAutofit/>
          </a:bodyPr>
          <a:lstStyle>
            <a:lvl1pPr>
              <a:buChar char="•"/>
            </a:lvl1pPr>
            <a:lvl2pPr>
              <a:buChar char="–"/>
            </a:lvl2pPr>
            <a:lvl4pPr>
              <a:buChar char="–"/>
            </a:lvl4pPr>
            <a:lvl5pPr>
              <a:buChar char="»"/>
            </a:lvl5pPr>
          </a:lstStyle>
          <a:p>
            <a:r>
              <a:t>Body Level One</a:t>
            </a:r>
          </a:p>
          <a:p>
            <a:pPr lvl="1"/>
            <a:r>
              <a:t>Body Level Two</a:t>
            </a:r>
          </a:p>
          <a:p>
            <a:pPr lvl="2"/>
            <a:r>
              <a:t>Body Level Three</a:t>
            </a:r>
          </a:p>
          <a:p>
            <a:pPr lvl="3"/>
            <a:r>
              <a:t>Body Level Four</a:t>
            </a:r>
          </a:p>
          <a:p>
            <a:pPr lvl="4"/>
            <a:r>
              <a:t>Body Level Five</a:t>
            </a:r>
          </a:p>
        </p:txBody>
      </p:sp>
      <p:sp>
        <p:nvSpPr>
          <p:cNvPr id="172"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173"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050105070"/>
      </p:ext>
    </p:extLst>
  </p:cSld>
  <p:clrMapOvr>
    <a:masterClrMapping/>
  </p:clrMapOvr>
  <p:transition spd="med"/>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type="tx">
  <p:cSld name="64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10038"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Calibri"/>
                <a:ea typeface="Calibri"/>
                <a:cs typeface="Calibri"/>
                <a:sym typeface="Calibri"/>
              </a:defRPr>
            </a:lvl1pPr>
          </a:lstStyle>
          <a:p>
            <a:r>
              <a:t>Title Text</a:t>
            </a:r>
          </a:p>
        </p:txBody>
      </p:sp>
      <p:sp>
        <p:nvSpPr>
          <p:cNvPr id="10039"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Font typeface="Arial"/>
              <a:buChar char="•"/>
              <a:defRPr sz="2800">
                <a:latin typeface="Calibri"/>
                <a:ea typeface="Calibri"/>
                <a:cs typeface="Calibri"/>
                <a:sym typeface="Calibri"/>
              </a:defRPr>
            </a:lvl1pPr>
            <a:lvl2pPr marL="790575" indent="-333375">
              <a:spcBef>
                <a:spcPts val="600"/>
              </a:spcBef>
              <a:buFont typeface="Arial"/>
              <a:buChar char="–"/>
              <a:defRPr sz="2800">
                <a:latin typeface="Calibri"/>
                <a:ea typeface="Calibri"/>
                <a:cs typeface="Calibri"/>
                <a:sym typeface="Calibri"/>
              </a:defRPr>
            </a:lvl2pPr>
            <a:lvl3pPr marL="1234439" indent="-320039">
              <a:spcBef>
                <a:spcPts val="600"/>
              </a:spcBef>
              <a:buFont typeface="Arial"/>
              <a:defRPr sz="2800">
                <a:latin typeface="Calibri"/>
                <a:ea typeface="Calibri"/>
                <a:cs typeface="Calibri"/>
                <a:sym typeface="Calibri"/>
              </a:defRPr>
            </a:lvl3pPr>
            <a:lvl4pPr marL="1727200" indent="-355600">
              <a:spcBef>
                <a:spcPts val="600"/>
              </a:spcBef>
              <a:buFont typeface="Arial"/>
              <a:buChar char="–"/>
              <a:defRPr sz="2800">
                <a:latin typeface="Calibri"/>
                <a:ea typeface="Calibri"/>
                <a:cs typeface="Calibri"/>
                <a:sym typeface="Calibri"/>
              </a:defRPr>
            </a:lvl4pPr>
            <a:lvl5pPr marL="2184400" indent="-355600">
              <a:spcBef>
                <a:spcPts val="600"/>
              </a:spcBef>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040" name="Slide Number"/>
          <p:cNvSpPr txBox="1">
            <a:spLocks noGrp="1"/>
          </p:cNvSpPr>
          <p:nvPr>
            <p:ph type="sldNum" sz="quarter" idx="2"/>
          </p:nvPr>
        </p:nvSpPr>
        <p:spPr>
          <a:xfrm>
            <a:off x="8428176" y="6414760"/>
            <a:ext cx="258624" cy="248305"/>
          </a:xfrm>
          <a:prstGeom prst="rect">
            <a:avLst/>
          </a:prstGeom>
        </p:spPr>
        <p:txBody>
          <a:bodyPr anchor="ctr"/>
          <a:lstStyle>
            <a:lvl1pPr algn="r">
              <a:defRPr sz="1200" b="1">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392497494"/>
      </p:ext>
    </p:extLst>
  </p:cSld>
  <p:clrMapOvr>
    <a:masterClrMapping/>
  </p:clrMapOvr>
  <p:transition spd="med"/>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type="tx">
  <p:cSld name="64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10047"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Calibri"/>
                <a:ea typeface="Calibri"/>
                <a:cs typeface="Calibri"/>
                <a:sym typeface="Calibri"/>
              </a:defRPr>
            </a:lvl1pPr>
          </a:lstStyle>
          <a:p>
            <a:r>
              <a:t>Title Text</a:t>
            </a:r>
          </a:p>
        </p:txBody>
      </p:sp>
      <p:sp>
        <p:nvSpPr>
          <p:cNvPr id="10048"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Calibri"/>
                <a:ea typeface="Calibri"/>
                <a:cs typeface="Calibri"/>
                <a:sym typeface="Calibri"/>
              </a:defRPr>
            </a:lvl1pPr>
            <a:lvl2pPr marL="0" indent="457200">
              <a:spcBef>
                <a:spcPts val="500"/>
              </a:spcBef>
              <a:buSzTx/>
              <a:buNone/>
              <a:defRPr sz="2400" b="1">
                <a:latin typeface="Calibri"/>
                <a:ea typeface="Calibri"/>
                <a:cs typeface="Calibri"/>
                <a:sym typeface="Calibri"/>
              </a:defRPr>
            </a:lvl2pPr>
            <a:lvl3pPr marL="0" indent="914400">
              <a:spcBef>
                <a:spcPts val="500"/>
              </a:spcBef>
              <a:buSzTx/>
              <a:buNone/>
              <a:defRPr sz="2400" b="1">
                <a:latin typeface="Calibri"/>
                <a:ea typeface="Calibri"/>
                <a:cs typeface="Calibri"/>
                <a:sym typeface="Calibri"/>
              </a:defRPr>
            </a:lvl3pPr>
            <a:lvl4pPr marL="0" indent="1371600">
              <a:spcBef>
                <a:spcPts val="500"/>
              </a:spcBef>
              <a:buSzTx/>
              <a:buNone/>
              <a:defRPr sz="2400" b="1">
                <a:latin typeface="Calibri"/>
                <a:ea typeface="Calibri"/>
                <a:cs typeface="Calibri"/>
                <a:sym typeface="Calibri"/>
              </a:defRPr>
            </a:lvl4pPr>
            <a:lvl5pPr marL="0" indent="1828800">
              <a:spcBef>
                <a:spcPts val="5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049"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Calibri"/>
                <a:ea typeface="Calibri"/>
                <a:cs typeface="Calibri"/>
                <a:sym typeface="Calibri"/>
              </a:defRPr>
            </a:pPr>
            <a:endParaRPr/>
          </a:p>
        </p:txBody>
      </p:sp>
      <p:sp>
        <p:nvSpPr>
          <p:cNvPr id="10050" name="Slide Number"/>
          <p:cNvSpPr txBox="1">
            <a:spLocks noGrp="1"/>
          </p:cNvSpPr>
          <p:nvPr>
            <p:ph type="sldNum" sz="quarter" idx="2"/>
          </p:nvPr>
        </p:nvSpPr>
        <p:spPr>
          <a:xfrm>
            <a:off x="8428176" y="6414760"/>
            <a:ext cx="258624" cy="248305"/>
          </a:xfrm>
          <a:prstGeom prst="rect">
            <a:avLst/>
          </a:prstGeom>
        </p:spPr>
        <p:txBody>
          <a:bodyPr anchor="ctr"/>
          <a:lstStyle>
            <a:lvl1pPr algn="r">
              <a:defRPr sz="1200" b="1">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614202618"/>
      </p:ext>
    </p:extLst>
  </p:cSld>
  <p:clrMapOvr>
    <a:masterClrMapping/>
  </p:clrMapOvr>
  <p:transition spd="med"/>
</p:sldLayout>
</file>

<file path=ppt/slideLayouts/slideLayout652.xml><?xml version="1.0" encoding="utf-8"?>
<p:sldLayout xmlns:a="http://schemas.openxmlformats.org/drawingml/2006/main" xmlns:r="http://schemas.openxmlformats.org/officeDocument/2006/relationships" xmlns:p="http://schemas.openxmlformats.org/presentationml/2006/main" showMasterSp="0" type="tx">
  <p:cSld name="64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10057"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Calibri"/>
                <a:ea typeface="Calibri"/>
                <a:cs typeface="Calibri"/>
                <a:sym typeface="Calibri"/>
              </a:defRPr>
            </a:lvl1pPr>
          </a:lstStyle>
          <a:p>
            <a:r>
              <a:t>Title Text</a:t>
            </a:r>
          </a:p>
        </p:txBody>
      </p:sp>
      <p:sp>
        <p:nvSpPr>
          <p:cNvPr id="10058" name="Slide Number"/>
          <p:cNvSpPr txBox="1">
            <a:spLocks noGrp="1"/>
          </p:cNvSpPr>
          <p:nvPr>
            <p:ph type="sldNum" sz="quarter" idx="2"/>
          </p:nvPr>
        </p:nvSpPr>
        <p:spPr>
          <a:xfrm>
            <a:off x="8428176" y="6414760"/>
            <a:ext cx="258624" cy="248305"/>
          </a:xfrm>
          <a:prstGeom prst="rect">
            <a:avLst/>
          </a:prstGeom>
        </p:spPr>
        <p:txBody>
          <a:bodyPr anchor="ctr"/>
          <a:lstStyle>
            <a:lvl1pPr algn="r">
              <a:defRPr sz="1200" b="1">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868321209"/>
      </p:ext>
    </p:extLst>
  </p:cSld>
  <p:clrMapOvr>
    <a:masterClrMapping/>
  </p:clrMapOvr>
  <p:transition spd="med"/>
</p:sldLayout>
</file>

<file path=ppt/slideLayouts/slideLayout653.xml><?xml version="1.0" encoding="utf-8"?>
<p:sldLayout xmlns:a="http://schemas.openxmlformats.org/drawingml/2006/main" xmlns:r="http://schemas.openxmlformats.org/officeDocument/2006/relationships" xmlns:p="http://schemas.openxmlformats.org/presentationml/2006/main" showMasterSp="0" type="tx">
  <p:cSld name="66_Blank">
    <p:bg>
      <p:bgPr>
        <a:solidFill>
          <a:schemeClr val="accent3">
            <a:lumOff val="44000"/>
          </a:schemeClr>
        </a:solidFill>
        <a:effectLst/>
      </p:bgPr>
    </p:bg>
    <p:spTree>
      <p:nvGrpSpPr>
        <p:cNvPr id="1" name=""/>
        <p:cNvGrpSpPr/>
        <p:nvPr/>
      </p:nvGrpSpPr>
      <p:grpSpPr>
        <a:xfrm>
          <a:off x="0" y="0"/>
          <a:ext cx="0" cy="0"/>
          <a:chOff x="0" y="0"/>
          <a:chExt cx="0" cy="0"/>
        </a:xfrm>
      </p:grpSpPr>
      <p:sp>
        <p:nvSpPr>
          <p:cNvPr id="10065" name="Slide Number"/>
          <p:cNvSpPr txBox="1">
            <a:spLocks noGrp="1"/>
          </p:cNvSpPr>
          <p:nvPr>
            <p:ph type="sldNum" sz="quarter" idx="2"/>
          </p:nvPr>
        </p:nvSpPr>
        <p:spPr>
          <a:xfrm>
            <a:off x="8428176" y="6414760"/>
            <a:ext cx="258624" cy="248305"/>
          </a:xfrm>
          <a:prstGeom prst="rect">
            <a:avLst/>
          </a:prstGeom>
        </p:spPr>
        <p:txBody>
          <a:bodyPr anchor="ctr"/>
          <a:lstStyle>
            <a:lvl1pPr algn="r">
              <a:defRPr sz="1200" b="1">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2687220813"/>
      </p:ext>
    </p:extLst>
  </p:cSld>
  <p:clrMapOvr>
    <a:masterClrMapping/>
  </p:clrMapOvr>
  <p:transition spd="med"/>
</p:sldLayout>
</file>

<file path=ppt/slideLayouts/slideLayout654.xml><?xml version="1.0" encoding="utf-8"?>
<p:sldLayout xmlns:a="http://schemas.openxmlformats.org/drawingml/2006/main" xmlns:r="http://schemas.openxmlformats.org/officeDocument/2006/relationships" xmlns:p="http://schemas.openxmlformats.org/presentationml/2006/main" showMasterSp="0" type="tx">
  <p:cSld name="64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10072"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Calibri"/>
                <a:ea typeface="Calibri"/>
                <a:cs typeface="Calibri"/>
                <a:sym typeface="Calibri"/>
              </a:defRPr>
            </a:lvl1pPr>
          </a:lstStyle>
          <a:p>
            <a:r>
              <a:t>Title Text</a:t>
            </a:r>
          </a:p>
        </p:txBody>
      </p:sp>
      <p:sp>
        <p:nvSpPr>
          <p:cNvPr id="10073" name="Body Level One…"/>
          <p:cNvSpPr txBox="1">
            <a:spLocks noGrp="1"/>
          </p:cNvSpPr>
          <p:nvPr>
            <p:ph type="body" idx="1"/>
          </p:nvPr>
        </p:nvSpPr>
        <p:spPr>
          <a:xfrm>
            <a:off x="3575050" y="273050"/>
            <a:ext cx="5111750" cy="585311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buChar char="–"/>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buChar char="–"/>
              <a:defRPr>
                <a:latin typeface="Calibri"/>
                <a:ea typeface="Calibri"/>
                <a:cs typeface="Calibri"/>
                <a:sym typeface="Calibri"/>
              </a:defRPr>
            </a:lvl4pPr>
            <a:lvl5pPr>
              <a:buFont typeface="Arial"/>
              <a:buChar char="»"/>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074"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Calibri"/>
                <a:ea typeface="Calibri"/>
                <a:cs typeface="Calibri"/>
                <a:sym typeface="Calibri"/>
              </a:defRPr>
            </a:pPr>
            <a:endParaRPr/>
          </a:p>
        </p:txBody>
      </p:sp>
      <p:sp>
        <p:nvSpPr>
          <p:cNvPr id="10075" name="Slide Number"/>
          <p:cNvSpPr txBox="1">
            <a:spLocks noGrp="1"/>
          </p:cNvSpPr>
          <p:nvPr>
            <p:ph type="sldNum" sz="quarter" idx="2"/>
          </p:nvPr>
        </p:nvSpPr>
        <p:spPr>
          <a:xfrm>
            <a:off x="8428176" y="6414760"/>
            <a:ext cx="258624" cy="248305"/>
          </a:xfrm>
          <a:prstGeom prst="rect">
            <a:avLst/>
          </a:prstGeom>
        </p:spPr>
        <p:txBody>
          <a:bodyPr anchor="ctr"/>
          <a:lstStyle>
            <a:lvl1pPr algn="r">
              <a:defRPr sz="1200" b="1">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76769921"/>
      </p:ext>
    </p:extLst>
  </p:cSld>
  <p:clrMapOvr>
    <a:masterClrMapping/>
  </p:clrMapOvr>
  <p:transition spd="med"/>
</p:sldLayout>
</file>

<file path=ppt/slideLayouts/slideLayout655.xml><?xml version="1.0" encoding="utf-8"?>
<p:sldLayout xmlns:a="http://schemas.openxmlformats.org/drawingml/2006/main" xmlns:r="http://schemas.openxmlformats.org/officeDocument/2006/relationships" xmlns:p="http://schemas.openxmlformats.org/presentationml/2006/main" showMasterSp="0" type="tx">
  <p:cSld name="64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10082"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Calibri"/>
                <a:ea typeface="Calibri"/>
                <a:cs typeface="Calibri"/>
                <a:sym typeface="Calibri"/>
              </a:defRPr>
            </a:lvl1pPr>
          </a:lstStyle>
          <a:p>
            <a:r>
              <a:t>Title Text</a:t>
            </a:r>
          </a:p>
        </p:txBody>
      </p:sp>
      <p:sp>
        <p:nvSpPr>
          <p:cNvPr id="10083"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0084"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Calibri"/>
                <a:ea typeface="Calibri"/>
                <a:cs typeface="Calibri"/>
                <a:sym typeface="Calibri"/>
              </a:defRPr>
            </a:lvl1pPr>
            <a:lvl2pPr marL="0" indent="457200">
              <a:spcBef>
                <a:spcPts val="300"/>
              </a:spcBef>
              <a:buSzTx/>
              <a:buNone/>
              <a:defRPr sz="1400">
                <a:latin typeface="Calibri"/>
                <a:ea typeface="Calibri"/>
                <a:cs typeface="Calibri"/>
                <a:sym typeface="Calibri"/>
              </a:defRPr>
            </a:lvl2pPr>
            <a:lvl3pPr marL="0" indent="914400">
              <a:spcBef>
                <a:spcPts val="300"/>
              </a:spcBef>
              <a:buSzTx/>
              <a:buNone/>
              <a:defRPr sz="1400">
                <a:latin typeface="Calibri"/>
                <a:ea typeface="Calibri"/>
                <a:cs typeface="Calibri"/>
                <a:sym typeface="Calibri"/>
              </a:defRPr>
            </a:lvl3pPr>
            <a:lvl4pPr marL="0" indent="1371600">
              <a:spcBef>
                <a:spcPts val="300"/>
              </a:spcBef>
              <a:buSzTx/>
              <a:buNone/>
              <a:defRPr sz="1400">
                <a:latin typeface="Calibri"/>
                <a:ea typeface="Calibri"/>
                <a:cs typeface="Calibri"/>
                <a:sym typeface="Calibri"/>
              </a:defRPr>
            </a:lvl4pPr>
            <a:lvl5pPr marL="0" indent="1828800">
              <a:spcBef>
                <a:spcPts val="300"/>
              </a:spcBef>
              <a:buSzTx/>
              <a:buNone/>
              <a:defRPr sz="1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085" name="Slide Number"/>
          <p:cNvSpPr txBox="1">
            <a:spLocks noGrp="1"/>
          </p:cNvSpPr>
          <p:nvPr>
            <p:ph type="sldNum" sz="quarter" idx="2"/>
          </p:nvPr>
        </p:nvSpPr>
        <p:spPr>
          <a:xfrm>
            <a:off x="8428176" y="6414760"/>
            <a:ext cx="258624" cy="248305"/>
          </a:xfrm>
          <a:prstGeom prst="rect">
            <a:avLst/>
          </a:prstGeom>
        </p:spPr>
        <p:txBody>
          <a:bodyPr anchor="ctr"/>
          <a:lstStyle>
            <a:lvl1pPr algn="r">
              <a:defRPr sz="1200" b="1">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596765156"/>
      </p:ext>
    </p:extLst>
  </p:cSld>
  <p:clrMapOvr>
    <a:masterClrMapping/>
  </p:clrMapOvr>
  <p:transition spd="med"/>
</p:sldLayout>
</file>

<file path=ppt/slideLayouts/slideLayout656.xml><?xml version="1.0" encoding="utf-8"?>
<p:sldLayout xmlns:a="http://schemas.openxmlformats.org/drawingml/2006/main" xmlns:r="http://schemas.openxmlformats.org/officeDocument/2006/relationships" xmlns:p="http://schemas.openxmlformats.org/presentationml/2006/main" type="tx">
  <p:cSld name="67_Blank">
    <p:spTree>
      <p:nvGrpSpPr>
        <p:cNvPr id="1" name=""/>
        <p:cNvGrpSpPr/>
        <p:nvPr/>
      </p:nvGrpSpPr>
      <p:grpSpPr>
        <a:xfrm>
          <a:off x="0" y="0"/>
          <a:ext cx="0" cy="0"/>
          <a:chOff x="0" y="0"/>
          <a:chExt cx="0" cy="0"/>
        </a:xfrm>
      </p:grpSpPr>
      <p:sp>
        <p:nvSpPr>
          <p:cNvPr id="10092" name="Slide Number"/>
          <p:cNvSpPr txBox="1">
            <a:spLocks noGrp="1"/>
          </p:cNvSpPr>
          <p:nvPr>
            <p:ph type="sldNum" sz="quarter" idx="2"/>
          </p:nvPr>
        </p:nvSpPr>
        <p:spPr>
          <a:xfrm>
            <a:off x="7821929" y="6570913"/>
            <a:ext cx="281941" cy="287088"/>
          </a:xfrm>
          <a:prstGeom prst="rect">
            <a:avLst/>
          </a:prstGeom>
        </p:spPr>
        <p:txBody>
          <a:bodyPr/>
          <a:lstStyle>
            <a:lvl1pPr>
              <a:defRPr>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586812560"/>
      </p:ext>
    </p:extLst>
  </p:cSld>
  <p:clrMapOvr>
    <a:masterClrMapping/>
  </p:clrMapOvr>
  <p:transition spd="med"/>
</p:sldLayout>
</file>

<file path=ppt/slideLayouts/slideLayout657.xml><?xml version="1.0" encoding="utf-8"?>
<p:sldLayout xmlns:a="http://schemas.openxmlformats.org/drawingml/2006/main" xmlns:r="http://schemas.openxmlformats.org/officeDocument/2006/relationships" xmlns:p="http://schemas.openxmlformats.org/presentationml/2006/main" showMasterSp="0" type="tx">
  <p:cSld name="5_Blank 0">
    <p:spTree>
      <p:nvGrpSpPr>
        <p:cNvPr id="1" name=""/>
        <p:cNvGrpSpPr/>
        <p:nvPr/>
      </p:nvGrpSpPr>
      <p:grpSpPr>
        <a:xfrm>
          <a:off x="0" y="0"/>
          <a:ext cx="0" cy="0"/>
          <a:chOff x="0" y="0"/>
          <a:chExt cx="0" cy="0"/>
        </a:xfrm>
      </p:grpSpPr>
      <p:sp>
        <p:nvSpPr>
          <p:cNvPr id="10099" name="Slide Number"/>
          <p:cNvSpPr txBox="1">
            <a:spLocks noGrp="1"/>
          </p:cNvSpPr>
          <p:nvPr>
            <p:ph type="sldNum" sz="quarter" idx="2"/>
          </p:nvPr>
        </p:nvSpPr>
        <p:spPr>
          <a:xfrm>
            <a:off x="7821929" y="6570913"/>
            <a:ext cx="281941" cy="287088"/>
          </a:xfrm>
          <a:prstGeom prst="rect">
            <a:avLst/>
          </a:prstGeom>
        </p:spPr>
        <p:txBody>
          <a:bodyPr/>
          <a:lstStyle>
            <a:lvl1pPr>
              <a:defRPr>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224190233"/>
      </p:ext>
    </p:extLst>
  </p:cSld>
  <p:clrMapOvr>
    <a:masterClrMapping/>
  </p:clrMapOvr>
  <p:transition spd="med"/>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type="tx">
  <p:cSld name="72_Title Slide">
    <p:bg>
      <p:bgPr>
        <a:solidFill>
          <a:srgbClr val="E9E2B6"/>
        </a:solidFill>
        <a:effectLst/>
      </p:bgPr>
    </p:bg>
    <p:spTree>
      <p:nvGrpSpPr>
        <p:cNvPr id="1" name=""/>
        <p:cNvGrpSpPr/>
        <p:nvPr/>
      </p:nvGrpSpPr>
      <p:grpSpPr>
        <a:xfrm>
          <a:off x="0" y="0"/>
          <a:ext cx="0" cy="0"/>
          <a:chOff x="0" y="0"/>
          <a:chExt cx="0" cy="0"/>
        </a:xfrm>
      </p:grpSpPr>
      <p:sp>
        <p:nvSpPr>
          <p:cNvPr id="10106" name="Title Text"/>
          <p:cNvSpPr txBox="1">
            <a:spLocks noGrp="1"/>
          </p:cNvSpPr>
          <p:nvPr>
            <p:ph type="title"/>
          </p:nvPr>
        </p:nvSpPr>
        <p:spPr>
          <a:xfrm>
            <a:off x="3581403" y="685800"/>
            <a:ext cx="5561014" cy="3352800"/>
          </a:xfrm>
          <a:prstGeom prst="rect">
            <a:avLst/>
          </a:prstGeom>
        </p:spPr>
        <p:txBody>
          <a:bodyPr lIns="46010" tIns="46010" rIns="46010" bIns="46010" anchor="ctr"/>
          <a:lstStyle>
            <a:lvl1pPr algn="ctr">
              <a:defRPr>
                <a:solidFill>
                  <a:srgbClr val="786950"/>
                </a:solidFill>
                <a:effectLst>
                  <a:outerShdw blurRad="38100" dist="38100" dir="2700000" rotWithShape="0">
                    <a:srgbClr val="000000"/>
                  </a:outerShdw>
                </a:effectLst>
              </a:defRPr>
            </a:lvl1pPr>
          </a:lstStyle>
          <a:p>
            <a:r>
              <a:t>Title Text</a:t>
            </a:r>
          </a:p>
        </p:txBody>
      </p:sp>
      <p:sp>
        <p:nvSpPr>
          <p:cNvPr id="10107" name="Body Level One…"/>
          <p:cNvSpPr txBox="1">
            <a:spLocks noGrp="1"/>
          </p:cNvSpPr>
          <p:nvPr>
            <p:ph type="body" sz="quarter" idx="1"/>
          </p:nvPr>
        </p:nvSpPr>
        <p:spPr>
          <a:xfrm>
            <a:off x="5181603" y="4038600"/>
            <a:ext cx="3960814" cy="1752600"/>
          </a:xfrm>
          <a:prstGeom prst="rect">
            <a:avLst/>
          </a:prstGeom>
        </p:spPr>
        <p:txBody>
          <a:bodyPr lIns="46010" tIns="46010" rIns="46010" bIns="46010" anchor="ctr">
            <a:normAutofit/>
          </a:bodyPr>
          <a:lstStyle>
            <a:lvl1pPr marL="0" indent="0" algn="ctr">
              <a:buSzTx/>
              <a:buNone/>
              <a:defRPr>
                <a:solidFill>
                  <a:srgbClr val="786950"/>
                </a:solidFill>
              </a:defRPr>
            </a:lvl1pPr>
            <a:lvl2pPr marL="783312" indent="-326379" algn="ctr">
              <a:buSzPct val="95000"/>
              <a:buChar char="–"/>
              <a:defRPr>
                <a:solidFill>
                  <a:srgbClr val="786950"/>
                </a:solidFill>
              </a:defRPr>
            </a:lvl2pPr>
            <a:lvl3pPr marL="1218488" indent="-304620" algn="ctr">
              <a:defRPr>
                <a:solidFill>
                  <a:srgbClr val="786950"/>
                </a:solidFill>
              </a:defRPr>
            </a:lvl3pPr>
            <a:lvl4pPr marL="1736343" indent="-365544" algn="ctr">
              <a:buChar char="–"/>
              <a:defRPr>
                <a:solidFill>
                  <a:srgbClr val="786950"/>
                </a:solidFill>
              </a:defRPr>
            </a:lvl4pPr>
            <a:lvl5pPr marL="2193276" indent="-365543" algn="ctr">
              <a:buChar char="•"/>
              <a:defRPr>
                <a:solidFill>
                  <a:srgbClr val="786950"/>
                </a:solidFill>
              </a:defRPr>
            </a:lvl5pPr>
          </a:lstStyle>
          <a:p>
            <a:r>
              <a:t>Body Level One</a:t>
            </a:r>
          </a:p>
          <a:p>
            <a:pPr lvl="1"/>
            <a:r>
              <a:t>Body Level Two</a:t>
            </a:r>
          </a:p>
          <a:p>
            <a:pPr lvl="2"/>
            <a:r>
              <a:t>Body Level Three</a:t>
            </a:r>
          </a:p>
          <a:p>
            <a:pPr lvl="3"/>
            <a:r>
              <a:t>Body Level Four</a:t>
            </a:r>
          </a:p>
          <a:p>
            <a:pPr lvl="4"/>
            <a:r>
              <a:t>Body Level Five</a:t>
            </a:r>
          </a:p>
        </p:txBody>
      </p:sp>
      <p:sp>
        <p:nvSpPr>
          <p:cNvPr id="10108" name="Slide Number"/>
          <p:cNvSpPr txBox="1">
            <a:spLocks noGrp="1"/>
          </p:cNvSpPr>
          <p:nvPr>
            <p:ph type="sldNum" sz="quarter" idx="2"/>
          </p:nvPr>
        </p:nvSpPr>
        <p:spPr>
          <a:xfrm>
            <a:off x="8176314" y="6248400"/>
            <a:ext cx="281887" cy="287033"/>
          </a:xfrm>
          <a:prstGeom prst="rect">
            <a:avLst/>
          </a:prstGeom>
        </p:spPr>
        <p:txBody>
          <a:bodyPr lIns="45692" tIns="45692" rIns="45692" bIns="45692" anchor="t"/>
          <a:lstStyle>
            <a:lvl1pPr algn="r">
              <a:spcBef>
                <a:spcPts val="800"/>
              </a:spcBef>
              <a:defRPr b="1">
                <a:solidFill>
                  <a:srgbClr val="EAEAEA"/>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329704823"/>
      </p:ext>
    </p:extLst>
  </p:cSld>
  <p:clrMapOvr>
    <a:masterClrMapping/>
  </p:clrMapOvr>
  <p:transition spd="med"/>
</p:sldLayout>
</file>

<file path=ppt/slideLayouts/slideLayout659.xml><?xml version="1.0" encoding="utf-8"?>
<p:sldLayout xmlns:a="http://schemas.openxmlformats.org/drawingml/2006/main" xmlns:r="http://schemas.openxmlformats.org/officeDocument/2006/relationships" xmlns:p="http://schemas.openxmlformats.org/presentationml/2006/main" showMasterSp="0" type="tx">
  <p:cSld name="69_Title and Content">
    <p:bg>
      <p:bgPr>
        <a:solidFill>
          <a:srgbClr val="E9E2B6"/>
        </a:solidFill>
        <a:effectLst/>
      </p:bgPr>
    </p:bg>
    <p:spTree>
      <p:nvGrpSpPr>
        <p:cNvPr id="1" name=""/>
        <p:cNvGrpSpPr/>
        <p:nvPr/>
      </p:nvGrpSpPr>
      <p:grpSpPr>
        <a:xfrm>
          <a:off x="0" y="0"/>
          <a:ext cx="0" cy="0"/>
          <a:chOff x="0" y="0"/>
          <a:chExt cx="0" cy="0"/>
        </a:xfrm>
      </p:grpSpPr>
      <p:pic>
        <p:nvPicPr>
          <p:cNvPr id="10115" name="Picture 6" descr="Picture 6"/>
          <p:cNvPicPr>
            <a:picLocks noChangeAspect="1"/>
          </p:cNvPicPr>
          <p:nvPr/>
        </p:nvPicPr>
        <p:blipFill>
          <a:blip r:embed="rId2" cstate="print"/>
          <a:stretch>
            <a:fillRect/>
          </a:stretch>
        </p:blipFill>
        <p:spPr>
          <a:xfrm>
            <a:off x="0" y="0"/>
            <a:ext cx="1219200" cy="6858000"/>
          </a:xfrm>
          <a:prstGeom prst="rect">
            <a:avLst/>
          </a:prstGeom>
          <a:ln w="12700">
            <a:miter lim="400000"/>
          </a:ln>
        </p:spPr>
      </p:pic>
      <p:sp>
        <p:nvSpPr>
          <p:cNvPr id="10116" name="Title Text"/>
          <p:cNvSpPr txBox="1">
            <a:spLocks noGrp="1"/>
          </p:cNvSpPr>
          <p:nvPr>
            <p:ph type="title"/>
          </p:nvPr>
        </p:nvSpPr>
        <p:spPr>
          <a:xfrm>
            <a:off x="1371600" y="533400"/>
            <a:ext cx="7543800" cy="1143000"/>
          </a:xfrm>
          <a:prstGeom prst="rect">
            <a:avLst/>
          </a:prstGeom>
        </p:spPr>
        <p:txBody>
          <a:bodyPr lIns="46010" tIns="46010" rIns="46010" bIns="46010" anchor="ctr"/>
          <a:lstStyle>
            <a:lvl1pPr algn="ctr">
              <a:defRPr>
                <a:solidFill>
                  <a:srgbClr val="996600"/>
                </a:solidFill>
              </a:defRPr>
            </a:lvl1pPr>
          </a:lstStyle>
          <a:p>
            <a:r>
              <a:t>Title Text</a:t>
            </a:r>
          </a:p>
        </p:txBody>
      </p:sp>
      <p:sp>
        <p:nvSpPr>
          <p:cNvPr id="10117" name="Body Level One…"/>
          <p:cNvSpPr txBox="1">
            <a:spLocks noGrp="1"/>
          </p:cNvSpPr>
          <p:nvPr>
            <p:ph type="body" idx="1"/>
          </p:nvPr>
        </p:nvSpPr>
        <p:spPr>
          <a:xfrm>
            <a:off x="1371600" y="1981200"/>
            <a:ext cx="7620000" cy="4114800"/>
          </a:xfrm>
          <a:prstGeom prst="rect">
            <a:avLst/>
          </a:prstGeom>
        </p:spPr>
        <p:txBody>
          <a:bodyPr lIns="45692" tIns="45692" rIns="45692" bIns="45692">
            <a:normAutofit/>
          </a:bodyPr>
          <a:lstStyle>
            <a:lvl1pPr marL="342698" indent="-342698">
              <a:buClr>
                <a:srgbClr val="996600"/>
              </a:buClr>
              <a:buChar char="⬥"/>
            </a:lvl1pPr>
            <a:lvl2pPr marL="783312" indent="-326379">
              <a:buClr>
                <a:srgbClr val="996600"/>
              </a:buClr>
              <a:buSzPct val="95000"/>
              <a:buChar char="–"/>
            </a:lvl2pPr>
            <a:lvl3pPr marL="1218488" indent="-304620">
              <a:buClr>
                <a:srgbClr val="996600"/>
              </a:buClr>
            </a:lvl3pPr>
            <a:lvl4pPr marL="1736343" indent="-365544">
              <a:buClr>
                <a:srgbClr val="996600"/>
              </a:buClr>
              <a:buChar char="–"/>
            </a:lvl4pPr>
            <a:lvl5pPr marL="2193276" indent="-365543">
              <a:buClr>
                <a:srgbClr val="996600"/>
              </a:buClr>
              <a:buChar char="•"/>
            </a:lvl5pPr>
          </a:lstStyle>
          <a:p>
            <a:r>
              <a:t>Body Level One</a:t>
            </a:r>
          </a:p>
          <a:p>
            <a:pPr lvl="1"/>
            <a:r>
              <a:t>Body Level Two</a:t>
            </a:r>
          </a:p>
          <a:p>
            <a:pPr lvl="2"/>
            <a:r>
              <a:t>Body Level Three</a:t>
            </a:r>
          </a:p>
          <a:p>
            <a:pPr lvl="3"/>
            <a:r>
              <a:t>Body Level Four</a:t>
            </a:r>
          </a:p>
          <a:p>
            <a:pPr lvl="4"/>
            <a:r>
              <a:t>Body Level Five</a:t>
            </a:r>
          </a:p>
        </p:txBody>
      </p:sp>
      <p:sp>
        <p:nvSpPr>
          <p:cNvPr id="10118" name="Slide Number"/>
          <p:cNvSpPr txBox="1">
            <a:spLocks noGrp="1"/>
          </p:cNvSpPr>
          <p:nvPr>
            <p:ph type="sldNum" sz="quarter" idx="2"/>
          </p:nvPr>
        </p:nvSpPr>
        <p:spPr>
          <a:xfrm>
            <a:off x="8862114" y="6248400"/>
            <a:ext cx="281887" cy="287033"/>
          </a:xfrm>
          <a:prstGeom prst="rect">
            <a:avLst/>
          </a:prstGeom>
        </p:spPr>
        <p:txBody>
          <a:bodyPr lIns="45692" tIns="45692" rIns="45692" bIns="45692" anchor="t"/>
          <a:lstStyle>
            <a:lvl1pPr algn="r">
              <a:spcBef>
                <a:spcPts val="800"/>
              </a:spcBef>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57154618"/>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1_Picture with Caption">
    <p:bg>
      <p:bgPr>
        <a:solidFill>
          <a:srgbClr val="000000"/>
        </a:solid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defRPr>
            </a:lvl1pPr>
          </a:lstStyle>
          <a:p>
            <a:r>
              <a:t>Title Text</a:t>
            </a:r>
          </a:p>
        </p:txBody>
      </p:sp>
      <p:sp>
        <p:nvSpPr>
          <p:cNvPr id="181"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82"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83" name="Slide Number"/>
          <p:cNvSpPr txBox="1">
            <a:spLocks noGrp="1"/>
          </p:cNvSpPr>
          <p:nvPr>
            <p:ph type="sldNum" sz="quarter" idx="2"/>
          </p:nvPr>
        </p:nvSpPr>
        <p:spPr>
          <a:xfrm>
            <a:off x="8176259" y="6248400"/>
            <a:ext cx="281941" cy="287087"/>
          </a:xfrm>
          <a:prstGeom prst="rect">
            <a:avLst/>
          </a:prstGeom>
        </p:spPr>
        <p:txBody>
          <a:bodyPr anchor="t"/>
          <a:lstStyle>
            <a:lvl1pPr algn="r">
              <a:defRPr>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439965836"/>
      </p:ext>
    </p:extLst>
  </p:cSld>
  <p:clrMapOvr>
    <a:masterClrMapping/>
  </p:clrMapOvr>
  <p:transition spd="med"/>
</p:sldLayout>
</file>

<file path=ppt/slideLayouts/slideLayout660.xml><?xml version="1.0" encoding="utf-8"?>
<p:sldLayout xmlns:a="http://schemas.openxmlformats.org/drawingml/2006/main" xmlns:r="http://schemas.openxmlformats.org/officeDocument/2006/relationships" xmlns:p="http://schemas.openxmlformats.org/presentationml/2006/main" showMasterSp="0" type="tx">
  <p:cSld name="64_Section Header">
    <p:bg>
      <p:bgPr>
        <a:solidFill>
          <a:srgbClr val="E9E2B6"/>
        </a:solidFill>
        <a:effectLst/>
      </p:bgPr>
    </p:bg>
    <p:spTree>
      <p:nvGrpSpPr>
        <p:cNvPr id="1" name=""/>
        <p:cNvGrpSpPr/>
        <p:nvPr/>
      </p:nvGrpSpPr>
      <p:grpSpPr>
        <a:xfrm>
          <a:off x="0" y="0"/>
          <a:ext cx="0" cy="0"/>
          <a:chOff x="0" y="0"/>
          <a:chExt cx="0" cy="0"/>
        </a:xfrm>
      </p:grpSpPr>
      <p:pic>
        <p:nvPicPr>
          <p:cNvPr id="10125" name="Picture 6" descr="Picture 6"/>
          <p:cNvPicPr>
            <a:picLocks noChangeAspect="1"/>
          </p:cNvPicPr>
          <p:nvPr/>
        </p:nvPicPr>
        <p:blipFill>
          <a:blip r:embed="rId2" cstate="print"/>
          <a:stretch>
            <a:fillRect/>
          </a:stretch>
        </p:blipFill>
        <p:spPr>
          <a:xfrm>
            <a:off x="0" y="0"/>
            <a:ext cx="1219200" cy="6858000"/>
          </a:xfrm>
          <a:prstGeom prst="rect">
            <a:avLst/>
          </a:prstGeom>
          <a:ln w="12700">
            <a:miter lim="400000"/>
          </a:ln>
        </p:spPr>
      </p:pic>
      <p:sp>
        <p:nvSpPr>
          <p:cNvPr id="10126" name="Title Text"/>
          <p:cNvSpPr txBox="1">
            <a:spLocks noGrp="1"/>
          </p:cNvSpPr>
          <p:nvPr>
            <p:ph type="title"/>
          </p:nvPr>
        </p:nvSpPr>
        <p:spPr>
          <a:xfrm>
            <a:off x="722312" y="4406906"/>
            <a:ext cx="7772401" cy="1362076"/>
          </a:xfrm>
          <a:prstGeom prst="rect">
            <a:avLst/>
          </a:prstGeom>
        </p:spPr>
        <p:txBody>
          <a:bodyPr lIns="46010" tIns="46010" rIns="46010" bIns="46010" anchor="t"/>
          <a:lstStyle>
            <a:lvl1pPr>
              <a:defRPr sz="4000" b="1" cap="all">
                <a:solidFill>
                  <a:srgbClr val="996600"/>
                </a:solidFill>
              </a:defRPr>
            </a:lvl1pPr>
          </a:lstStyle>
          <a:p>
            <a:r>
              <a:t>Title Text</a:t>
            </a:r>
          </a:p>
        </p:txBody>
      </p:sp>
      <p:sp>
        <p:nvSpPr>
          <p:cNvPr id="10127" name="Body Level One…"/>
          <p:cNvSpPr txBox="1">
            <a:spLocks noGrp="1"/>
          </p:cNvSpPr>
          <p:nvPr>
            <p:ph type="body" sz="quarter" idx="1"/>
          </p:nvPr>
        </p:nvSpPr>
        <p:spPr>
          <a:xfrm>
            <a:off x="722312" y="2906713"/>
            <a:ext cx="7772401" cy="1500188"/>
          </a:xfrm>
          <a:prstGeom prst="rect">
            <a:avLst/>
          </a:prstGeom>
        </p:spPr>
        <p:txBody>
          <a:bodyPr lIns="45692" tIns="45692" rIns="45692" bIns="45692" anchor="b">
            <a:normAutofit/>
          </a:bodyPr>
          <a:lstStyle>
            <a:lvl1pPr marL="0" indent="0">
              <a:spcBef>
                <a:spcPts val="400"/>
              </a:spcBef>
              <a:buSzTx/>
              <a:buNone/>
              <a:defRPr sz="2000"/>
            </a:lvl1pPr>
            <a:lvl2pPr marL="0" indent="456933">
              <a:spcBef>
                <a:spcPts val="400"/>
              </a:spcBef>
              <a:buSzTx/>
              <a:buNone/>
              <a:defRPr sz="2000"/>
            </a:lvl2pPr>
            <a:lvl3pPr marL="0" indent="913864">
              <a:spcBef>
                <a:spcPts val="400"/>
              </a:spcBef>
              <a:buSzTx/>
              <a:buNone/>
              <a:defRPr sz="2000"/>
            </a:lvl3pPr>
            <a:lvl4pPr marL="0" indent="1370798">
              <a:spcBef>
                <a:spcPts val="400"/>
              </a:spcBef>
              <a:buSzTx/>
              <a:buNone/>
              <a:defRPr sz="2000"/>
            </a:lvl4pPr>
            <a:lvl5pPr marL="0" indent="1827731">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0128" name="Slide Number"/>
          <p:cNvSpPr txBox="1">
            <a:spLocks noGrp="1"/>
          </p:cNvSpPr>
          <p:nvPr>
            <p:ph type="sldNum" sz="quarter" idx="2"/>
          </p:nvPr>
        </p:nvSpPr>
        <p:spPr>
          <a:xfrm>
            <a:off x="8862114" y="6248400"/>
            <a:ext cx="281887" cy="287033"/>
          </a:xfrm>
          <a:prstGeom prst="rect">
            <a:avLst/>
          </a:prstGeom>
        </p:spPr>
        <p:txBody>
          <a:bodyPr lIns="45692" tIns="45692" rIns="45692" bIns="45692" anchor="t"/>
          <a:lstStyle>
            <a:lvl1pPr algn="r">
              <a:spcBef>
                <a:spcPts val="800"/>
              </a:spcBef>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447918823"/>
      </p:ext>
    </p:extLst>
  </p:cSld>
  <p:clrMapOvr>
    <a:masterClrMapping/>
  </p:clrMapOvr>
  <p:transition spd="med"/>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x">
  <p:cSld name="65_Two Content">
    <p:bg>
      <p:bgPr>
        <a:solidFill>
          <a:srgbClr val="E9E2B6"/>
        </a:solidFill>
        <a:effectLst/>
      </p:bgPr>
    </p:bg>
    <p:spTree>
      <p:nvGrpSpPr>
        <p:cNvPr id="1" name=""/>
        <p:cNvGrpSpPr/>
        <p:nvPr/>
      </p:nvGrpSpPr>
      <p:grpSpPr>
        <a:xfrm>
          <a:off x="0" y="0"/>
          <a:ext cx="0" cy="0"/>
          <a:chOff x="0" y="0"/>
          <a:chExt cx="0" cy="0"/>
        </a:xfrm>
      </p:grpSpPr>
      <p:pic>
        <p:nvPicPr>
          <p:cNvPr id="10135" name="Picture 6" descr="Picture 6"/>
          <p:cNvPicPr>
            <a:picLocks noChangeAspect="1"/>
          </p:cNvPicPr>
          <p:nvPr/>
        </p:nvPicPr>
        <p:blipFill>
          <a:blip r:embed="rId2" cstate="print"/>
          <a:stretch>
            <a:fillRect/>
          </a:stretch>
        </p:blipFill>
        <p:spPr>
          <a:xfrm>
            <a:off x="0" y="0"/>
            <a:ext cx="1219200" cy="6858000"/>
          </a:xfrm>
          <a:prstGeom prst="rect">
            <a:avLst/>
          </a:prstGeom>
          <a:ln w="12700">
            <a:miter lim="400000"/>
          </a:ln>
        </p:spPr>
      </p:pic>
      <p:sp>
        <p:nvSpPr>
          <p:cNvPr id="10136" name="Title Text"/>
          <p:cNvSpPr txBox="1">
            <a:spLocks noGrp="1"/>
          </p:cNvSpPr>
          <p:nvPr>
            <p:ph type="title"/>
          </p:nvPr>
        </p:nvSpPr>
        <p:spPr>
          <a:xfrm>
            <a:off x="1371600" y="533400"/>
            <a:ext cx="7543800" cy="1143000"/>
          </a:xfrm>
          <a:prstGeom prst="rect">
            <a:avLst/>
          </a:prstGeom>
        </p:spPr>
        <p:txBody>
          <a:bodyPr lIns="46010" tIns="46010" rIns="46010" bIns="46010" anchor="ctr"/>
          <a:lstStyle>
            <a:lvl1pPr algn="ctr">
              <a:defRPr>
                <a:solidFill>
                  <a:srgbClr val="996600"/>
                </a:solidFill>
              </a:defRPr>
            </a:lvl1pPr>
          </a:lstStyle>
          <a:p>
            <a:r>
              <a:t>Title Text</a:t>
            </a:r>
          </a:p>
        </p:txBody>
      </p:sp>
      <p:sp>
        <p:nvSpPr>
          <p:cNvPr id="10137" name="Body Level One…"/>
          <p:cNvSpPr txBox="1">
            <a:spLocks noGrp="1"/>
          </p:cNvSpPr>
          <p:nvPr>
            <p:ph type="body" sz="half" idx="1"/>
          </p:nvPr>
        </p:nvSpPr>
        <p:spPr>
          <a:xfrm>
            <a:off x="1371600" y="1981200"/>
            <a:ext cx="3733800" cy="4114800"/>
          </a:xfrm>
          <a:prstGeom prst="rect">
            <a:avLst/>
          </a:prstGeom>
        </p:spPr>
        <p:txBody>
          <a:bodyPr lIns="45692" tIns="45692" rIns="45692" bIns="45692">
            <a:normAutofit/>
          </a:bodyPr>
          <a:lstStyle>
            <a:lvl1pPr marL="342698" indent="-342698">
              <a:spcBef>
                <a:spcPts val="600"/>
              </a:spcBef>
              <a:buClr>
                <a:srgbClr val="996600"/>
              </a:buClr>
              <a:buChar char="⬥"/>
              <a:defRPr sz="2800"/>
            </a:lvl1pPr>
            <a:lvl2pPr marL="790112" indent="-333179">
              <a:spcBef>
                <a:spcPts val="600"/>
              </a:spcBef>
              <a:buClr>
                <a:srgbClr val="996600"/>
              </a:buClr>
              <a:buSzPct val="95000"/>
              <a:buChar char="–"/>
              <a:defRPr sz="2800"/>
            </a:lvl2pPr>
            <a:lvl3pPr marL="1233718" indent="-319851">
              <a:spcBef>
                <a:spcPts val="600"/>
              </a:spcBef>
              <a:buClr>
                <a:srgbClr val="996600"/>
              </a:buClr>
              <a:defRPr sz="2800"/>
            </a:lvl3pPr>
            <a:lvl4pPr marL="1726189" indent="-355390">
              <a:spcBef>
                <a:spcPts val="600"/>
              </a:spcBef>
              <a:buClr>
                <a:srgbClr val="996600"/>
              </a:buClr>
              <a:buChar char="–"/>
              <a:defRPr sz="2800"/>
            </a:lvl4pPr>
            <a:lvl5pPr marL="2183121" indent="-355389">
              <a:spcBef>
                <a:spcPts val="600"/>
              </a:spcBef>
              <a:buClr>
                <a:srgbClr val="996600"/>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0138" name="Slide Number"/>
          <p:cNvSpPr txBox="1">
            <a:spLocks noGrp="1"/>
          </p:cNvSpPr>
          <p:nvPr>
            <p:ph type="sldNum" sz="quarter" idx="2"/>
          </p:nvPr>
        </p:nvSpPr>
        <p:spPr>
          <a:xfrm>
            <a:off x="8862114" y="6248400"/>
            <a:ext cx="281887" cy="287033"/>
          </a:xfrm>
          <a:prstGeom prst="rect">
            <a:avLst/>
          </a:prstGeom>
        </p:spPr>
        <p:txBody>
          <a:bodyPr lIns="45692" tIns="45692" rIns="45692" bIns="45692" anchor="t"/>
          <a:lstStyle>
            <a:lvl1pPr algn="r">
              <a:spcBef>
                <a:spcPts val="800"/>
              </a:spcBef>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689901481"/>
      </p:ext>
    </p:extLst>
  </p:cSld>
  <p:clrMapOvr>
    <a:masterClrMapping/>
  </p:clrMapOvr>
  <p:transition spd="med"/>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type="tx">
  <p:cSld name="65_Comparison">
    <p:bg>
      <p:bgPr>
        <a:solidFill>
          <a:srgbClr val="E9E2B6"/>
        </a:solidFill>
        <a:effectLst/>
      </p:bgPr>
    </p:bg>
    <p:spTree>
      <p:nvGrpSpPr>
        <p:cNvPr id="1" name=""/>
        <p:cNvGrpSpPr/>
        <p:nvPr/>
      </p:nvGrpSpPr>
      <p:grpSpPr>
        <a:xfrm>
          <a:off x="0" y="0"/>
          <a:ext cx="0" cy="0"/>
          <a:chOff x="0" y="0"/>
          <a:chExt cx="0" cy="0"/>
        </a:xfrm>
      </p:grpSpPr>
      <p:pic>
        <p:nvPicPr>
          <p:cNvPr id="10145" name="Picture 6" descr="Picture 6"/>
          <p:cNvPicPr>
            <a:picLocks noChangeAspect="1"/>
          </p:cNvPicPr>
          <p:nvPr/>
        </p:nvPicPr>
        <p:blipFill>
          <a:blip r:embed="rId2" cstate="print"/>
          <a:stretch>
            <a:fillRect/>
          </a:stretch>
        </p:blipFill>
        <p:spPr>
          <a:xfrm>
            <a:off x="0" y="0"/>
            <a:ext cx="1219200" cy="6858000"/>
          </a:xfrm>
          <a:prstGeom prst="rect">
            <a:avLst/>
          </a:prstGeom>
          <a:ln w="12700">
            <a:miter lim="400000"/>
          </a:ln>
        </p:spPr>
      </p:pic>
      <p:sp>
        <p:nvSpPr>
          <p:cNvPr id="10146" name="Title Text"/>
          <p:cNvSpPr txBox="1">
            <a:spLocks noGrp="1"/>
          </p:cNvSpPr>
          <p:nvPr>
            <p:ph type="title"/>
          </p:nvPr>
        </p:nvSpPr>
        <p:spPr>
          <a:xfrm>
            <a:off x="457200" y="274638"/>
            <a:ext cx="8229600" cy="1143001"/>
          </a:xfrm>
          <a:prstGeom prst="rect">
            <a:avLst/>
          </a:prstGeom>
        </p:spPr>
        <p:txBody>
          <a:bodyPr lIns="46010" tIns="46010" rIns="46010" bIns="46010" anchor="ctr"/>
          <a:lstStyle>
            <a:lvl1pPr algn="ctr">
              <a:defRPr>
                <a:solidFill>
                  <a:srgbClr val="996600"/>
                </a:solidFill>
              </a:defRPr>
            </a:lvl1pPr>
          </a:lstStyle>
          <a:p>
            <a:r>
              <a:t>Title Text</a:t>
            </a:r>
          </a:p>
        </p:txBody>
      </p:sp>
      <p:sp>
        <p:nvSpPr>
          <p:cNvPr id="10147" name="Body Level One…"/>
          <p:cNvSpPr txBox="1">
            <a:spLocks noGrp="1"/>
          </p:cNvSpPr>
          <p:nvPr>
            <p:ph type="body" sz="quarter" idx="1"/>
          </p:nvPr>
        </p:nvSpPr>
        <p:spPr>
          <a:xfrm>
            <a:off x="457201" y="1535112"/>
            <a:ext cx="4040188" cy="639763"/>
          </a:xfrm>
          <a:prstGeom prst="rect">
            <a:avLst/>
          </a:prstGeom>
        </p:spPr>
        <p:txBody>
          <a:bodyPr lIns="45692" tIns="45692" rIns="45692" bIns="45692" anchor="b">
            <a:normAutofit/>
          </a:bodyPr>
          <a:lstStyle>
            <a:lvl1pPr marL="0" indent="0">
              <a:spcBef>
                <a:spcPts val="500"/>
              </a:spcBef>
              <a:buSzTx/>
              <a:buNone/>
              <a:defRPr sz="2400" b="1"/>
            </a:lvl1pPr>
            <a:lvl2pPr marL="0" indent="456933">
              <a:spcBef>
                <a:spcPts val="500"/>
              </a:spcBef>
              <a:buSzTx/>
              <a:buNone/>
              <a:defRPr sz="2400" b="1"/>
            </a:lvl2pPr>
            <a:lvl3pPr marL="0" indent="913864">
              <a:spcBef>
                <a:spcPts val="500"/>
              </a:spcBef>
              <a:buSzTx/>
              <a:buNone/>
              <a:defRPr sz="2400" b="1"/>
            </a:lvl3pPr>
            <a:lvl4pPr marL="0" indent="1370798">
              <a:spcBef>
                <a:spcPts val="500"/>
              </a:spcBef>
              <a:buSzTx/>
              <a:buNone/>
              <a:defRPr sz="2400" b="1"/>
            </a:lvl4pPr>
            <a:lvl5pPr marL="0" indent="1827731">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0148" name="Text Placeholder 4"/>
          <p:cNvSpPr>
            <a:spLocks noGrp="1"/>
          </p:cNvSpPr>
          <p:nvPr>
            <p:ph type="body" sz="quarter" idx="21"/>
          </p:nvPr>
        </p:nvSpPr>
        <p:spPr>
          <a:xfrm>
            <a:off x="4645030" y="1535112"/>
            <a:ext cx="4041776" cy="639763"/>
          </a:xfrm>
          <a:prstGeom prst="rect">
            <a:avLst/>
          </a:prstGeom>
        </p:spPr>
        <p:txBody>
          <a:bodyPr lIns="45692" tIns="45692" rIns="45692" bIns="45692" anchor="b">
            <a:normAutofit/>
          </a:bodyPr>
          <a:lstStyle/>
          <a:p>
            <a:pPr marL="0" indent="0">
              <a:spcBef>
                <a:spcPts val="500"/>
              </a:spcBef>
              <a:buSzTx/>
              <a:buNone/>
              <a:defRPr sz="2400" b="1"/>
            </a:pPr>
            <a:endParaRPr/>
          </a:p>
        </p:txBody>
      </p:sp>
      <p:sp>
        <p:nvSpPr>
          <p:cNvPr id="10149" name="Slide Number"/>
          <p:cNvSpPr txBox="1">
            <a:spLocks noGrp="1"/>
          </p:cNvSpPr>
          <p:nvPr>
            <p:ph type="sldNum" sz="quarter" idx="2"/>
          </p:nvPr>
        </p:nvSpPr>
        <p:spPr>
          <a:xfrm>
            <a:off x="8862114" y="6248400"/>
            <a:ext cx="281887" cy="287033"/>
          </a:xfrm>
          <a:prstGeom prst="rect">
            <a:avLst/>
          </a:prstGeom>
        </p:spPr>
        <p:txBody>
          <a:bodyPr lIns="45692" tIns="45692" rIns="45692" bIns="45692" anchor="t"/>
          <a:lstStyle>
            <a:lvl1pPr algn="r">
              <a:spcBef>
                <a:spcPts val="800"/>
              </a:spcBef>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708764412"/>
      </p:ext>
    </p:extLst>
  </p:cSld>
  <p:clrMapOvr>
    <a:masterClrMapping/>
  </p:clrMapOvr>
  <p:transition spd="med"/>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type="tx">
  <p:cSld name="65_Title Only">
    <p:bg>
      <p:bgPr>
        <a:solidFill>
          <a:srgbClr val="E9E2B6"/>
        </a:solidFill>
        <a:effectLst/>
      </p:bgPr>
    </p:bg>
    <p:spTree>
      <p:nvGrpSpPr>
        <p:cNvPr id="1" name=""/>
        <p:cNvGrpSpPr/>
        <p:nvPr/>
      </p:nvGrpSpPr>
      <p:grpSpPr>
        <a:xfrm>
          <a:off x="0" y="0"/>
          <a:ext cx="0" cy="0"/>
          <a:chOff x="0" y="0"/>
          <a:chExt cx="0" cy="0"/>
        </a:xfrm>
      </p:grpSpPr>
      <p:pic>
        <p:nvPicPr>
          <p:cNvPr id="10156" name="Picture 6" descr="Picture 6"/>
          <p:cNvPicPr>
            <a:picLocks noChangeAspect="1"/>
          </p:cNvPicPr>
          <p:nvPr/>
        </p:nvPicPr>
        <p:blipFill>
          <a:blip r:embed="rId2" cstate="print"/>
          <a:stretch>
            <a:fillRect/>
          </a:stretch>
        </p:blipFill>
        <p:spPr>
          <a:xfrm>
            <a:off x="0" y="0"/>
            <a:ext cx="1219200" cy="6858000"/>
          </a:xfrm>
          <a:prstGeom prst="rect">
            <a:avLst/>
          </a:prstGeom>
          <a:ln w="12700">
            <a:miter lim="400000"/>
          </a:ln>
        </p:spPr>
      </p:pic>
      <p:sp>
        <p:nvSpPr>
          <p:cNvPr id="10157" name="Title Text"/>
          <p:cNvSpPr txBox="1">
            <a:spLocks noGrp="1"/>
          </p:cNvSpPr>
          <p:nvPr>
            <p:ph type="title"/>
          </p:nvPr>
        </p:nvSpPr>
        <p:spPr>
          <a:xfrm>
            <a:off x="1371600" y="533400"/>
            <a:ext cx="7543800" cy="1143000"/>
          </a:xfrm>
          <a:prstGeom prst="rect">
            <a:avLst/>
          </a:prstGeom>
        </p:spPr>
        <p:txBody>
          <a:bodyPr lIns="46010" tIns="46010" rIns="46010" bIns="46010" anchor="ctr"/>
          <a:lstStyle>
            <a:lvl1pPr algn="ctr">
              <a:defRPr>
                <a:solidFill>
                  <a:srgbClr val="996600"/>
                </a:solidFill>
              </a:defRPr>
            </a:lvl1pPr>
          </a:lstStyle>
          <a:p>
            <a:r>
              <a:t>Title Text</a:t>
            </a:r>
          </a:p>
        </p:txBody>
      </p:sp>
      <p:sp>
        <p:nvSpPr>
          <p:cNvPr id="10158" name="Slide Number"/>
          <p:cNvSpPr txBox="1">
            <a:spLocks noGrp="1"/>
          </p:cNvSpPr>
          <p:nvPr>
            <p:ph type="sldNum" sz="quarter" idx="2"/>
          </p:nvPr>
        </p:nvSpPr>
        <p:spPr>
          <a:xfrm>
            <a:off x="8862114" y="6248400"/>
            <a:ext cx="281887" cy="287033"/>
          </a:xfrm>
          <a:prstGeom prst="rect">
            <a:avLst/>
          </a:prstGeom>
        </p:spPr>
        <p:txBody>
          <a:bodyPr lIns="45692" tIns="45692" rIns="45692" bIns="45692" anchor="t"/>
          <a:lstStyle>
            <a:lvl1pPr algn="r">
              <a:spcBef>
                <a:spcPts val="800"/>
              </a:spcBef>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631577248"/>
      </p:ext>
    </p:extLst>
  </p:cSld>
  <p:clrMapOvr>
    <a:masterClrMapping/>
  </p:clrMapOvr>
  <p:transition spd="med"/>
</p:sldLayout>
</file>

<file path=ppt/slideLayouts/slideLayout664.xml><?xml version="1.0" encoding="utf-8"?>
<p:sldLayout xmlns:a="http://schemas.openxmlformats.org/drawingml/2006/main" xmlns:r="http://schemas.openxmlformats.org/officeDocument/2006/relationships" xmlns:p="http://schemas.openxmlformats.org/presentationml/2006/main" showMasterSp="0" type="tx">
  <p:cSld name="68_Blank">
    <p:bg>
      <p:bgPr>
        <a:solidFill>
          <a:srgbClr val="E9E2B6"/>
        </a:solidFill>
        <a:effectLst/>
      </p:bgPr>
    </p:bg>
    <p:spTree>
      <p:nvGrpSpPr>
        <p:cNvPr id="1" name=""/>
        <p:cNvGrpSpPr/>
        <p:nvPr/>
      </p:nvGrpSpPr>
      <p:grpSpPr>
        <a:xfrm>
          <a:off x="0" y="0"/>
          <a:ext cx="0" cy="0"/>
          <a:chOff x="0" y="0"/>
          <a:chExt cx="0" cy="0"/>
        </a:xfrm>
      </p:grpSpPr>
      <p:pic>
        <p:nvPicPr>
          <p:cNvPr id="10165" name="Picture 6" descr="Picture 6"/>
          <p:cNvPicPr>
            <a:picLocks noChangeAspect="1"/>
          </p:cNvPicPr>
          <p:nvPr/>
        </p:nvPicPr>
        <p:blipFill>
          <a:blip r:embed="rId2" cstate="print"/>
          <a:stretch>
            <a:fillRect/>
          </a:stretch>
        </p:blipFill>
        <p:spPr>
          <a:xfrm>
            <a:off x="0" y="0"/>
            <a:ext cx="1219200" cy="6858000"/>
          </a:xfrm>
          <a:prstGeom prst="rect">
            <a:avLst/>
          </a:prstGeom>
          <a:ln w="12700">
            <a:miter lim="400000"/>
          </a:ln>
        </p:spPr>
      </p:pic>
      <p:sp>
        <p:nvSpPr>
          <p:cNvPr id="10166" name="Slide Number"/>
          <p:cNvSpPr txBox="1">
            <a:spLocks noGrp="1"/>
          </p:cNvSpPr>
          <p:nvPr>
            <p:ph type="sldNum" sz="quarter" idx="2"/>
          </p:nvPr>
        </p:nvSpPr>
        <p:spPr>
          <a:xfrm>
            <a:off x="8862114" y="6248400"/>
            <a:ext cx="281887" cy="287033"/>
          </a:xfrm>
          <a:prstGeom prst="rect">
            <a:avLst/>
          </a:prstGeom>
        </p:spPr>
        <p:txBody>
          <a:bodyPr lIns="45692" tIns="45692" rIns="45692" bIns="45692" anchor="t"/>
          <a:lstStyle>
            <a:lvl1pPr algn="r">
              <a:spcBef>
                <a:spcPts val="800"/>
              </a:spcBef>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386041694"/>
      </p:ext>
    </p:extLst>
  </p:cSld>
  <p:clrMapOvr>
    <a:masterClrMapping/>
  </p:clrMapOvr>
  <p:transition spd="med"/>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type="tx">
  <p:cSld name="6_Blank 0">
    <p:bg>
      <p:bgPr>
        <a:solidFill>
          <a:srgbClr val="E9E2B6">
            <a:alpha val="0"/>
          </a:srgbClr>
        </a:solidFill>
        <a:effectLst/>
      </p:bgPr>
    </p:bg>
    <p:spTree>
      <p:nvGrpSpPr>
        <p:cNvPr id="1" name=""/>
        <p:cNvGrpSpPr/>
        <p:nvPr/>
      </p:nvGrpSpPr>
      <p:grpSpPr>
        <a:xfrm>
          <a:off x="0" y="0"/>
          <a:ext cx="0" cy="0"/>
          <a:chOff x="0" y="0"/>
          <a:chExt cx="0" cy="0"/>
        </a:xfrm>
      </p:grpSpPr>
      <p:sp>
        <p:nvSpPr>
          <p:cNvPr id="10173" name="Slide Number"/>
          <p:cNvSpPr txBox="1">
            <a:spLocks noGrp="1"/>
          </p:cNvSpPr>
          <p:nvPr>
            <p:ph type="sldNum" sz="quarter" idx="2"/>
          </p:nvPr>
        </p:nvSpPr>
        <p:spPr>
          <a:xfrm>
            <a:off x="8862114" y="6248400"/>
            <a:ext cx="281887" cy="287033"/>
          </a:xfrm>
          <a:prstGeom prst="rect">
            <a:avLst/>
          </a:prstGeom>
        </p:spPr>
        <p:txBody>
          <a:bodyPr lIns="45692" tIns="45692" rIns="45692" bIns="45692" anchor="t"/>
          <a:lstStyle>
            <a:lvl1pPr algn="r">
              <a:spcBef>
                <a:spcPts val="800"/>
              </a:spcBef>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095595142"/>
      </p:ext>
    </p:extLst>
  </p:cSld>
  <p:clrMapOvr>
    <a:masterClrMapping/>
  </p:clrMapOvr>
  <p:transition spd="med"/>
</p:sldLayout>
</file>

<file path=ppt/slideLayouts/slideLayout666.xml><?xml version="1.0" encoding="utf-8"?>
<p:sldLayout xmlns:a="http://schemas.openxmlformats.org/drawingml/2006/main" xmlns:r="http://schemas.openxmlformats.org/officeDocument/2006/relationships" xmlns:p="http://schemas.openxmlformats.org/presentationml/2006/main" showMasterSp="0" type="tx">
  <p:cSld name="Blank 1">
    <p:bg>
      <p:bgPr>
        <a:solidFill>
          <a:srgbClr val="E9E2B6">
            <a:alpha val="0"/>
          </a:srgbClr>
        </a:solidFill>
        <a:effectLst/>
      </p:bgPr>
    </p:bg>
    <p:spTree>
      <p:nvGrpSpPr>
        <p:cNvPr id="1" name=""/>
        <p:cNvGrpSpPr/>
        <p:nvPr/>
      </p:nvGrpSpPr>
      <p:grpSpPr>
        <a:xfrm>
          <a:off x="0" y="0"/>
          <a:ext cx="0" cy="0"/>
          <a:chOff x="0" y="0"/>
          <a:chExt cx="0" cy="0"/>
        </a:xfrm>
      </p:grpSpPr>
      <p:pic>
        <p:nvPicPr>
          <p:cNvPr id="10180" name="Picture 6" descr="Picture 6"/>
          <p:cNvPicPr>
            <a:picLocks noChangeAspect="1"/>
          </p:cNvPicPr>
          <p:nvPr/>
        </p:nvPicPr>
        <p:blipFill>
          <a:blip r:embed="rId2" cstate="print"/>
          <a:stretch>
            <a:fillRect/>
          </a:stretch>
        </p:blipFill>
        <p:spPr>
          <a:xfrm>
            <a:off x="0" y="0"/>
            <a:ext cx="1219200" cy="6858000"/>
          </a:xfrm>
          <a:prstGeom prst="rect">
            <a:avLst/>
          </a:prstGeom>
          <a:ln w="12700">
            <a:miter lim="400000"/>
          </a:ln>
        </p:spPr>
      </p:pic>
      <p:sp>
        <p:nvSpPr>
          <p:cNvPr id="10181" name="Slide Number"/>
          <p:cNvSpPr txBox="1">
            <a:spLocks noGrp="1"/>
          </p:cNvSpPr>
          <p:nvPr>
            <p:ph type="sldNum" sz="quarter" idx="2"/>
          </p:nvPr>
        </p:nvSpPr>
        <p:spPr>
          <a:xfrm>
            <a:off x="8862114" y="6248400"/>
            <a:ext cx="281887" cy="287033"/>
          </a:xfrm>
          <a:prstGeom prst="rect">
            <a:avLst/>
          </a:prstGeom>
        </p:spPr>
        <p:txBody>
          <a:bodyPr lIns="45692" tIns="45692" rIns="45692" bIns="45692" anchor="t"/>
          <a:lstStyle>
            <a:lvl1pPr algn="r">
              <a:spcBef>
                <a:spcPts val="800"/>
              </a:spcBef>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550036965"/>
      </p:ext>
    </p:extLst>
  </p:cSld>
  <p:clrMapOvr>
    <a:masterClrMapping/>
  </p:clrMapOvr>
  <p:transition spd="med"/>
</p:sldLayout>
</file>

<file path=ppt/slideLayouts/slideLayout667.xml><?xml version="1.0" encoding="utf-8"?>
<p:sldLayout xmlns:a="http://schemas.openxmlformats.org/drawingml/2006/main" xmlns:r="http://schemas.openxmlformats.org/officeDocument/2006/relationships" xmlns:p="http://schemas.openxmlformats.org/presentationml/2006/main" showMasterSp="0" type="tx">
  <p:cSld name="65_Content with Caption">
    <p:bg>
      <p:bgPr>
        <a:solidFill>
          <a:srgbClr val="E9E2B6"/>
        </a:solidFill>
        <a:effectLst/>
      </p:bgPr>
    </p:bg>
    <p:spTree>
      <p:nvGrpSpPr>
        <p:cNvPr id="1" name=""/>
        <p:cNvGrpSpPr/>
        <p:nvPr/>
      </p:nvGrpSpPr>
      <p:grpSpPr>
        <a:xfrm>
          <a:off x="0" y="0"/>
          <a:ext cx="0" cy="0"/>
          <a:chOff x="0" y="0"/>
          <a:chExt cx="0" cy="0"/>
        </a:xfrm>
      </p:grpSpPr>
      <p:pic>
        <p:nvPicPr>
          <p:cNvPr id="10188" name="Picture 6" descr="Picture 6"/>
          <p:cNvPicPr>
            <a:picLocks noChangeAspect="1"/>
          </p:cNvPicPr>
          <p:nvPr/>
        </p:nvPicPr>
        <p:blipFill>
          <a:blip r:embed="rId2" cstate="print"/>
          <a:stretch>
            <a:fillRect/>
          </a:stretch>
        </p:blipFill>
        <p:spPr>
          <a:xfrm>
            <a:off x="0" y="0"/>
            <a:ext cx="1219200" cy="6858000"/>
          </a:xfrm>
          <a:prstGeom prst="rect">
            <a:avLst/>
          </a:prstGeom>
          <a:ln w="12700">
            <a:miter lim="400000"/>
          </a:ln>
        </p:spPr>
      </p:pic>
      <p:sp>
        <p:nvSpPr>
          <p:cNvPr id="10189" name="Title Text"/>
          <p:cNvSpPr txBox="1">
            <a:spLocks noGrp="1"/>
          </p:cNvSpPr>
          <p:nvPr>
            <p:ph type="title"/>
          </p:nvPr>
        </p:nvSpPr>
        <p:spPr>
          <a:xfrm>
            <a:off x="457204" y="273050"/>
            <a:ext cx="3008314" cy="1162050"/>
          </a:xfrm>
          <a:prstGeom prst="rect">
            <a:avLst/>
          </a:prstGeom>
        </p:spPr>
        <p:txBody>
          <a:bodyPr lIns="46010" tIns="46010" rIns="46010" bIns="46010"/>
          <a:lstStyle>
            <a:lvl1pPr>
              <a:defRPr sz="2000" b="1">
                <a:solidFill>
                  <a:srgbClr val="996600"/>
                </a:solidFill>
              </a:defRPr>
            </a:lvl1pPr>
          </a:lstStyle>
          <a:p>
            <a:r>
              <a:t>Title Text</a:t>
            </a:r>
          </a:p>
        </p:txBody>
      </p:sp>
      <p:sp>
        <p:nvSpPr>
          <p:cNvPr id="10190" name="Body Level One…"/>
          <p:cNvSpPr txBox="1">
            <a:spLocks noGrp="1"/>
          </p:cNvSpPr>
          <p:nvPr>
            <p:ph type="body" idx="1"/>
          </p:nvPr>
        </p:nvSpPr>
        <p:spPr>
          <a:xfrm>
            <a:off x="3575050" y="273056"/>
            <a:ext cx="5111750" cy="5853113"/>
          </a:xfrm>
          <a:prstGeom prst="rect">
            <a:avLst/>
          </a:prstGeom>
        </p:spPr>
        <p:txBody>
          <a:bodyPr lIns="45692" tIns="45692" rIns="45692" bIns="45692">
            <a:normAutofit/>
          </a:bodyPr>
          <a:lstStyle>
            <a:lvl1pPr marL="342698" indent="-342698">
              <a:buClr>
                <a:srgbClr val="996600"/>
              </a:buClr>
              <a:buChar char="⬥"/>
            </a:lvl1pPr>
            <a:lvl2pPr marL="783312" indent="-326379">
              <a:buClr>
                <a:srgbClr val="996600"/>
              </a:buClr>
              <a:buSzPct val="95000"/>
              <a:buChar char="–"/>
            </a:lvl2pPr>
            <a:lvl3pPr marL="1218488" indent="-304620">
              <a:buClr>
                <a:srgbClr val="996600"/>
              </a:buClr>
            </a:lvl3pPr>
            <a:lvl4pPr marL="1736343" indent="-365544">
              <a:buClr>
                <a:srgbClr val="996600"/>
              </a:buClr>
              <a:buChar char="–"/>
            </a:lvl4pPr>
            <a:lvl5pPr marL="2193276" indent="-365543">
              <a:buClr>
                <a:srgbClr val="996600"/>
              </a:buClr>
              <a:buChar char="•"/>
            </a:lvl5pPr>
          </a:lstStyle>
          <a:p>
            <a:r>
              <a:t>Body Level One</a:t>
            </a:r>
          </a:p>
          <a:p>
            <a:pPr lvl="1"/>
            <a:r>
              <a:t>Body Level Two</a:t>
            </a:r>
          </a:p>
          <a:p>
            <a:pPr lvl="2"/>
            <a:r>
              <a:t>Body Level Three</a:t>
            </a:r>
          </a:p>
          <a:p>
            <a:pPr lvl="3"/>
            <a:r>
              <a:t>Body Level Four</a:t>
            </a:r>
          </a:p>
          <a:p>
            <a:pPr lvl="4"/>
            <a:r>
              <a:t>Body Level Five</a:t>
            </a:r>
          </a:p>
        </p:txBody>
      </p:sp>
      <p:sp>
        <p:nvSpPr>
          <p:cNvPr id="10191" name="Text Placeholder 3"/>
          <p:cNvSpPr>
            <a:spLocks noGrp="1"/>
          </p:cNvSpPr>
          <p:nvPr>
            <p:ph type="body" sz="half" idx="21"/>
          </p:nvPr>
        </p:nvSpPr>
        <p:spPr>
          <a:xfrm>
            <a:off x="457203" y="1435106"/>
            <a:ext cx="3008315" cy="4691063"/>
          </a:xfrm>
          <a:prstGeom prst="rect">
            <a:avLst/>
          </a:prstGeom>
        </p:spPr>
        <p:txBody>
          <a:bodyPr lIns="45692" tIns="45692" rIns="45692" bIns="45692">
            <a:normAutofit/>
          </a:bodyPr>
          <a:lstStyle/>
          <a:p>
            <a:pPr marL="0" indent="0">
              <a:spcBef>
                <a:spcPts val="300"/>
              </a:spcBef>
              <a:buSzTx/>
              <a:buNone/>
              <a:defRPr sz="1400"/>
            </a:pPr>
            <a:endParaRPr/>
          </a:p>
        </p:txBody>
      </p:sp>
      <p:sp>
        <p:nvSpPr>
          <p:cNvPr id="10192" name="Slide Number"/>
          <p:cNvSpPr txBox="1">
            <a:spLocks noGrp="1"/>
          </p:cNvSpPr>
          <p:nvPr>
            <p:ph type="sldNum" sz="quarter" idx="2"/>
          </p:nvPr>
        </p:nvSpPr>
        <p:spPr>
          <a:xfrm>
            <a:off x="8862114" y="6248400"/>
            <a:ext cx="281887" cy="287033"/>
          </a:xfrm>
          <a:prstGeom prst="rect">
            <a:avLst/>
          </a:prstGeom>
        </p:spPr>
        <p:txBody>
          <a:bodyPr lIns="45692" tIns="45692" rIns="45692" bIns="45692" anchor="t"/>
          <a:lstStyle>
            <a:lvl1pPr algn="r">
              <a:spcBef>
                <a:spcPts val="800"/>
              </a:spcBef>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94626140"/>
      </p:ext>
    </p:extLst>
  </p:cSld>
  <p:clrMapOvr>
    <a:masterClrMapping/>
  </p:clrMapOvr>
  <p:transition spd="med"/>
</p:sldLayout>
</file>

<file path=ppt/slideLayouts/slideLayout668.xml><?xml version="1.0" encoding="utf-8"?>
<p:sldLayout xmlns:a="http://schemas.openxmlformats.org/drawingml/2006/main" xmlns:r="http://schemas.openxmlformats.org/officeDocument/2006/relationships" xmlns:p="http://schemas.openxmlformats.org/presentationml/2006/main" showMasterSp="0" type="tx">
  <p:cSld name="65_Picture with Caption">
    <p:bg>
      <p:bgPr>
        <a:solidFill>
          <a:srgbClr val="E9E2B6"/>
        </a:solidFill>
        <a:effectLst/>
      </p:bgPr>
    </p:bg>
    <p:spTree>
      <p:nvGrpSpPr>
        <p:cNvPr id="1" name=""/>
        <p:cNvGrpSpPr/>
        <p:nvPr/>
      </p:nvGrpSpPr>
      <p:grpSpPr>
        <a:xfrm>
          <a:off x="0" y="0"/>
          <a:ext cx="0" cy="0"/>
          <a:chOff x="0" y="0"/>
          <a:chExt cx="0" cy="0"/>
        </a:xfrm>
      </p:grpSpPr>
      <p:pic>
        <p:nvPicPr>
          <p:cNvPr id="10199" name="Picture 6" descr="Picture 6"/>
          <p:cNvPicPr>
            <a:picLocks noChangeAspect="1"/>
          </p:cNvPicPr>
          <p:nvPr/>
        </p:nvPicPr>
        <p:blipFill>
          <a:blip r:embed="rId2" cstate="print"/>
          <a:stretch>
            <a:fillRect/>
          </a:stretch>
        </p:blipFill>
        <p:spPr>
          <a:xfrm>
            <a:off x="0" y="0"/>
            <a:ext cx="1219200" cy="6858000"/>
          </a:xfrm>
          <a:prstGeom prst="rect">
            <a:avLst/>
          </a:prstGeom>
          <a:ln w="12700">
            <a:miter lim="400000"/>
          </a:ln>
        </p:spPr>
      </p:pic>
      <p:sp>
        <p:nvSpPr>
          <p:cNvPr id="10200" name="Title Text"/>
          <p:cNvSpPr txBox="1">
            <a:spLocks noGrp="1"/>
          </p:cNvSpPr>
          <p:nvPr>
            <p:ph type="title"/>
          </p:nvPr>
        </p:nvSpPr>
        <p:spPr>
          <a:xfrm>
            <a:off x="1792288" y="4800600"/>
            <a:ext cx="5486401" cy="566738"/>
          </a:xfrm>
          <a:prstGeom prst="rect">
            <a:avLst/>
          </a:prstGeom>
        </p:spPr>
        <p:txBody>
          <a:bodyPr lIns="46010" tIns="46010" rIns="46010" bIns="46010"/>
          <a:lstStyle>
            <a:lvl1pPr>
              <a:defRPr sz="2000" b="1">
                <a:solidFill>
                  <a:srgbClr val="996600"/>
                </a:solidFill>
              </a:defRPr>
            </a:lvl1pPr>
          </a:lstStyle>
          <a:p>
            <a:r>
              <a:t>Title Text</a:t>
            </a:r>
          </a:p>
        </p:txBody>
      </p:sp>
      <p:sp>
        <p:nvSpPr>
          <p:cNvPr id="10201"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0202" name="Body Level One…"/>
          <p:cNvSpPr txBox="1">
            <a:spLocks noGrp="1"/>
          </p:cNvSpPr>
          <p:nvPr>
            <p:ph type="body" sz="quarter" idx="1"/>
          </p:nvPr>
        </p:nvSpPr>
        <p:spPr>
          <a:xfrm>
            <a:off x="1792288" y="5367337"/>
            <a:ext cx="5486401" cy="804863"/>
          </a:xfrm>
          <a:prstGeom prst="rect">
            <a:avLst/>
          </a:prstGeom>
        </p:spPr>
        <p:txBody>
          <a:bodyPr lIns="45692" tIns="45692" rIns="45692" bIns="45692">
            <a:normAutofit/>
          </a:bodyPr>
          <a:lstStyle>
            <a:lvl1pPr marL="0" indent="0">
              <a:spcBef>
                <a:spcPts val="300"/>
              </a:spcBef>
              <a:buSzTx/>
              <a:buNone/>
              <a:defRPr sz="1400"/>
            </a:lvl1pPr>
            <a:lvl2pPr marL="0" indent="456933">
              <a:spcBef>
                <a:spcPts val="300"/>
              </a:spcBef>
              <a:buSzTx/>
              <a:buNone/>
              <a:defRPr sz="1400"/>
            </a:lvl2pPr>
            <a:lvl3pPr marL="0" indent="913864">
              <a:spcBef>
                <a:spcPts val="300"/>
              </a:spcBef>
              <a:buSzTx/>
              <a:buNone/>
              <a:defRPr sz="1400"/>
            </a:lvl3pPr>
            <a:lvl4pPr marL="0" indent="1370798">
              <a:spcBef>
                <a:spcPts val="300"/>
              </a:spcBef>
              <a:buSzTx/>
              <a:buNone/>
              <a:defRPr sz="1400"/>
            </a:lvl4pPr>
            <a:lvl5pPr marL="0" indent="1827731">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0203" name="Slide Number"/>
          <p:cNvSpPr txBox="1">
            <a:spLocks noGrp="1"/>
          </p:cNvSpPr>
          <p:nvPr>
            <p:ph type="sldNum" sz="quarter" idx="2"/>
          </p:nvPr>
        </p:nvSpPr>
        <p:spPr>
          <a:xfrm>
            <a:off x="8862114" y="6248400"/>
            <a:ext cx="281887" cy="287033"/>
          </a:xfrm>
          <a:prstGeom prst="rect">
            <a:avLst/>
          </a:prstGeom>
        </p:spPr>
        <p:txBody>
          <a:bodyPr lIns="45692" tIns="45692" rIns="45692" bIns="45692" anchor="t"/>
          <a:lstStyle>
            <a:lvl1pPr algn="r">
              <a:spcBef>
                <a:spcPts val="800"/>
              </a:spcBef>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676564080"/>
      </p:ext>
    </p:extLst>
  </p:cSld>
  <p:clrMapOvr>
    <a:masterClrMapping/>
  </p:clrMapOvr>
  <p:transition spd="med"/>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type="tx">
  <p:cSld name="73_Title Slide">
    <p:bg>
      <p:bgPr>
        <a:solidFill>
          <a:srgbClr val="000000"/>
        </a:solidFill>
        <a:effectLst/>
      </p:bgPr>
    </p:bg>
    <p:spTree>
      <p:nvGrpSpPr>
        <p:cNvPr id="1" name=""/>
        <p:cNvGrpSpPr/>
        <p:nvPr/>
      </p:nvGrpSpPr>
      <p:grpSpPr>
        <a:xfrm>
          <a:off x="0" y="0"/>
          <a:ext cx="0" cy="0"/>
          <a:chOff x="0" y="0"/>
          <a:chExt cx="0" cy="0"/>
        </a:xfrm>
      </p:grpSpPr>
      <p:sp>
        <p:nvSpPr>
          <p:cNvPr id="10210" name="Title Text"/>
          <p:cNvSpPr txBox="1">
            <a:spLocks noGrp="1"/>
          </p:cNvSpPr>
          <p:nvPr>
            <p:ph type="title"/>
          </p:nvPr>
        </p:nvSpPr>
        <p:spPr>
          <a:xfrm>
            <a:off x="685800" y="2130425"/>
            <a:ext cx="7772400" cy="1470025"/>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10211"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chemeClr val="accent3">
                    <a:lumOff val="44000"/>
                  </a:schemeClr>
                </a:solidFill>
                <a:latin typeface="Arial"/>
                <a:ea typeface="Arial"/>
                <a:cs typeface="Arial"/>
                <a:sym typeface="Arial"/>
              </a:defRPr>
            </a:lvl1pPr>
            <a:lvl2pPr marL="0" indent="457200" algn="ctr">
              <a:buSzTx/>
              <a:buNone/>
              <a:defRPr>
                <a:solidFill>
                  <a:schemeClr val="accent3">
                    <a:lumOff val="44000"/>
                  </a:schemeClr>
                </a:solidFill>
                <a:latin typeface="Arial"/>
                <a:ea typeface="Arial"/>
                <a:cs typeface="Arial"/>
                <a:sym typeface="Arial"/>
              </a:defRPr>
            </a:lvl2pPr>
            <a:lvl3pPr marL="0" indent="914400" algn="ctr">
              <a:buSzTx/>
              <a:buNone/>
              <a:defRPr>
                <a:solidFill>
                  <a:schemeClr val="accent3">
                    <a:lumOff val="44000"/>
                  </a:schemeClr>
                </a:solidFill>
                <a:latin typeface="Arial"/>
                <a:ea typeface="Arial"/>
                <a:cs typeface="Arial"/>
                <a:sym typeface="Arial"/>
              </a:defRPr>
            </a:lvl3pPr>
            <a:lvl4pPr marL="0" indent="1371600" algn="ctr">
              <a:buSzTx/>
              <a:buNone/>
              <a:defRPr>
                <a:solidFill>
                  <a:schemeClr val="accent3">
                    <a:lumOff val="44000"/>
                  </a:schemeClr>
                </a:solidFill>
                <a:latin typeface="Arial"/>
                <a:ea typeface="Arial"/>
                <a:cs typeface="Arial"/>
                <a:sym typeface="Arial"/>
              </a:defRPr>
            </a:lvl4pPr>
            <a:lvl5pPr marL="0" indent="1828800" algn="ctr">
              <a:buSzTx/>
              <a:buNone/>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212"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883839379"/>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2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91"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2"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956820701"/>
      </p:ext>
    </p:extLst>
  </p:cSld>
  <p:clrMapOvr>
    <a:masterClrMapping/>
  </p:clrMapOvr>
  <p:transition spd="med"/>
</p:sldLayout>
</file>

<file path=ppt/slideLayouts/slideLayout670.xml><?xml version="1.0" encoding="utf-8"?>
<p:sldLayout xmlns:a="http://schemas.openxmlformats.org/drawingml/2006/main" xmlns:r="http://schemas.openxmlformats.org/officeDocument/2006/relationships" xmlns:p="http://schemas.openxmlformats.org/presentationml/2006/main" showMasterSp="0" type="tx">
  <p:cSld name="1_Title Slide 0">
    <p:bg>
      <p:bgPr>
        <a:gradFill flip="none" rotWithShape="1">
          <a:gsLst>
            <a:gs pos="0">
              <a:srgbClr val="660066"/>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0219" name="Title Text"/>
          <p:cNvSpPr txBox="1">
            <a:spLocks noGrp="1"/>
          </p:cNvSpPr>
          <p:nvPr>
            <p:ph type="title"/>
          </p:nvPr>
        </p:nvSpPr>
        <p:spPr>
          <a:xfrm>
            <a:off x="685800" y="2130425"/>
            <a:ext cx="7772400" cy="1470025"/>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10220"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chemeClr val="accent3">
                    <a:lumOff val="44000"/>
                  </a:schemeClr>
                </a:solidFill>
                <a:latin typeface="Arial"/>
                <a:ea typeface="Arial"/>
                <a:cs typeface="Arial"/>
                <a:sym typeface="Arial"/>
              </a:defRPr>
            </a:lvl1pPr>
            <a:lvl2pPr marL="0" indent="457200" algn="ctr">
              <a:buSzTx/>
              <a:buNone/>
              <a:defRPr>
                <a:solidFill>
                  <a:schemeClr val="accent3">
                    <a:lumOff val="44000"/>
                  </a:schemeClr>
                </a:solidFill>
                <a:latin typeface="Arial"/>
                <a:ea typeface="Arial"/>
                <a:cs typeface="Arial"/>
                <a:sym typeface="Arial"/>
              </a:defRPr>
            </a:lvl2pPr>
            <a:lvl3pPr marL="0" indent="914400" algn="ctr">
              <a:buSzTx/>
              <a:buNone/>
              <a:defRPr>
                <a:solidFill>
                  <a:schemeClr val="accent3">
                    <a:lumOff val="44000"/>
                  </a:schemeClr>
                </a:solidFill>
                <a:latin typeface="Arial"/>
                <a:ea typeface="Arial"/>
                <a:cs typeface="Arial"/>
                <a:sym typeface="Arial"/>
              </a:defRPr>
            </a:lvl3pPr>
            <a:lvl4pPr marL="0" indent="1371600" algn="ctr">
              <a:buSzTx/>
              <a:buNone/>
              <a:defRPr>
                <a:solidFill>
                  <a:schemeClr val="accent3">
                    <a:lumOff val="44000"/>
                  </a:schemeClr>
                </a:solidFill>
                <a:latin typeface="Arial"/>
                <a:ea typeface="Arial"/>
                <a:cs typeface="Arial"/>
                <a:sym typeface="Arial"/>
              </a:defRPr>
            </a:lvl4pPr>
            <a:lvl5pPr marL="0" indent="1828800" algn="ctr">
              <a:buSzTx/>
              <a:buNone/>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22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560419218"/>
      </p:ext>
    </p:extLst>
  </p:cSld>
  <p:clrMapOvr>
    <a:masterClrMapping/>
  </p:clrMapOvr>
  <p:transition spd="med"/>
</p:sldLayout>
</file>

<file path=ppt/slideLayouts/slideLayout671.xml><?xml version="1.0" encoding="utf-8"?>
<p:sldLayout xmlns:a="http://schemas.openxmlformats.org/drawingml/2006/main" xmlns:r="http://schemas.openxmlformats.org/officeDocument/2006/relationships" xmlns:p="http://schemas.openxmlformats.org/presentationml/2006/main" showMasterSp="0" type="tx">
  <p:cSld name="70_Title and Content">
    <p:bg>
      <p:bgPr>
        <a:solidFill>
          <a:srgbClr val="000000"/>
        </a:solidFill>
        <a:effectLst/>
      </p:bgPr>
    </p:bg>
    <p:spTree>
      <p:nvGrpSpPr>
        <p:cNvPr id="1" name=""/>
        <p:cNvGrpSpPr/>
        <p:nvPr/>
      </p:nvGrpSpPr>
      <p:grpSpPr>
        <a:xfrm>
          <a:off x="0" y="0"/>
          <a:ext cx="0" cy="0"/>
          <a:chOff x="0" y="0"/>
          <a:chExt cx="0" cy="0"/>
        </a:xfrm>
      </p:grpSpPr>
      <p:sp>
        <p:nvSpPr>
          <p:cNvPr id="10228" name="Title Text"/>
          <p:cNvSpPr txBox="1">
            <a:spLocks noGrp="1"/>
          </p:cNvSpPr>
          <p:nvPr>
            <p:ph type="title"/>
          </p:nvPr>
        </p:nvSpPr>
        <p:spPr>
          <a:xfrm>
            <a:off x="38100" y="44450"/>
            <a:ext cx="9070975" cy="1143000"/>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10229"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solidFill>
                  <a:schemeClr val="accent3">
                    <a:lumOff val="44000"/>
                  </a:schemeClr>
                </a:solidFill>
                <a:latin typeface="Arial"/>
                <a:ea typeface="Arial"/>
                <a:cs typeface="Arial"/>
                <a:sym typeface="Arial"/>
              </a:defRPr>
            </a:lvl1pPr>
            <a:lvl2pPr>
              <a:buChar char="–"/>
              <a:defRPr>
                <a:solidFill>
                  <a:schemeClr val="accent3">
                    <a:lumOff val="44000"/>
                  </a:schemeClr>
                </a:solidFill>
                <a:latin typeface="Arial"/>
                <a:ea typeface="Arial"/>
                <a:cs typeface="Arial"/>
                <a:sym typeface="Arial"/>
              </a:defRPr>
            </a:lvl2pPr>
            <a:lvl3pPr>
              <a:defRPr>
                <a:solidFill>
                  <a:schemeClr val="accent3">
                    <a:lumOff val="44000"/>
                  </a:schemeClr>
                </a:solidFill>
                <a:latin typeface="Arial"/>
                <a:ea typeface="Arial"/>
                <a:cs typeface="Arial"/>
                <a:sym typeface="Arial"/>
              </a:defRPr>
            </a:lvl3pPr>
            <a:lvl4pPr>
              <a:buChar char="–"/>
              <a:defRPr>
                <a:solidFill>
                  <a:schemeClr val="accent3">
                    <a:lumOff val="44000"/>
                  </a:schemeClr>
                </a:solidFill>
                <a:latin typeface="Arial"/>
                <a:ea typeface="Arial"/>
                <a:cs typeface="Arial"/>
                <a:sym typeface="Arial"/>
              </a:defRPr>
            </a:lvl4pPr>
            <a:lvl5pPr>
              <a:buChar char="»"/>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230"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280265726"/>
      </p:ext>
    </p:extLst>
  </p:cSld>
  <p:clrMapOvr>
    <a:masterClrMapping/>
  </p:clrMapOvr>
  <p:transition spd="med"/>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type="tx">
  <p:cSld name="65_Section Header">
    <p:bg>
      <p:bgPr>
        <a:solidFill>
          <a:srgbClr val="000000"/>
        </a:solidFill>
        <a:effectLst/>
      </p:bgPr>
    </p:bg>
    <p:spTree>
      <p:nvGrpSpPr>
        <p:cNvPr id="1" name=""/>
        <p:cNvGrpSpPr/>
        <p:nvPr/>
      </p:nvGrpSpPr>
      <p:grpSpPr>
        <a:xfrm>
          <a:off x="0" y="0"/>
          <a:ext cx="0" cy="0"/>
          <a:chOff x="0" y="0"/>
          <a:chExt cx="0" cy="0"/>
        </a:xfrm>
      </p:grpSpPr>
      <p:sp>
        <p:nvSpPr>
          <p:cNvPr id="10237" name="Title Text"/>
          <p:cNvSpPr txBox="1">
            <a:spLocks noGrp="1"/>
          </p:cNvSpPr>
          <p:nvPr>
            <p:ph type="title"/>
          </p:nvPr>
        </p:nvSpPr>
        <p:spPr>
          <a:xfrm>
            <a:off x="722312" y="4406900"/>
            <a:ext cx="7772401" cy="1362075"/>
          </a:xfrm>
          <a:prstGeom prst="rect">
            <a:avLst/>
          </a:prstGeom>
        </p:spPr>
        <p:txBody>
          <a:bodyPr anchor="t"/>
          <a:lstStyle>
            <a:lvl1pPr>
              <a:defRPr sz="4000" b="1" cap="all">
                <a:solidFill>
                  <a:schemeClr val="accent3">
                    <a:lumOff val="44000"/>
                  </a:schemeClr>
                </a:solidFill>
                <a:latin typeface="Arial"/>
                <a:ea typeface="Arial"/>
                <a:cs typeface="Arial"/>
                <a:sym typeface="Arial"/>
              </a:defRPr>
            </a:lvl1pPr>
          </a:lstStyle>
          <a:p>
            <a:r>
              <a:t>Title Text</a:t>
            </a:r>
          </a:p>
        </p:txBody>
      </p:sp>
      <p:sp>
        <p:nvSpPr>
          <p:cNvPr id="10238"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latin typeface="Arial"/>
                <a:ea typeface="Arial"/>
                <a:cs typeface="Arial"/>
                <a:sym typeface="Arial"/>
              </a:defRPr>
            </a:lvl1pPr>
            <a:lvl2pPr marL="0" indent="457200">
              <a:spcBef>
                <a:spcPts val="400"/>
              </a:spcBef>
              <a:buSzTx/>
              <a:buNone/>
              <a:defRPr sz="2000">
                <a:solidFill>
                  <a:schemeClr val="accent3">
                    <a:lumOff val="44000"/>
                  </a:schemeClr>
                </a:solidFill>
                <a:latin typeface="Arial"/>
                <a:ea typeface="Arial"/>
                <a:cs typeface="Arial"/>
                <a:sym typeface="Arial"/>
              </a:defRPr>
            </a:lvl2pPr>
            <a:lvl3pPr marL="0" indent="914400">
              <a:spcBef>
                <a:spcPts val="400"/>
              </a:spcBef>
              <a:buSzTx/>
              <a:buNone/>
              <a:defRPr sz="2000">
                <a:solidFill>
                  <a:schemeClr val="accent3">
                    <a:lumOff val="44000"/>
                  </a:schemeClr>
                </a:solidFill>
                <a:latin typeface="Arial"/>
                <a:ea typeface="Arial"/>
                <a:cs typeface="Arial"/>
                <a:sym typeface="Arial"/>
              </a:defRPr>
            </a:lvl3pPr>
            <a:lvl4pPr marL="0" indent="1371600">
              <a:spcBef>
                <a:spcPts val="400"/>
              </a:spcBef>
              <a:buSzTx/>
              <a:buNone/>
              <a:defRPr sz="2000">
                <a:solidFill>
                  <a:schemeClr val="accent3">
                    <a:lumOff val="44000"/>
                  </a:schemeClr>
                </a:solidFill>
                <a:latin typeface="Arial"/>
                <a:ea typeface="Arial"/>
                <a:cs typeface="Arial"/>
                <a:sym typeface="Arial"/>
              </a:defRPr>
            </a:lvl4pPr>
            <a:lvl5pPr marL="0" indent="1828800">
              <a:spcBef>
                <a:spcPts val="400"/>
              </a:spcBef>
              <a:buSzTx/>
              <a:buNone/>
              <a:defRPr sz="20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239"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793340841"/>
      </p:ext>
    </p:extLst>
  </p:cSld>
  <p:clrMapOvr>
    <a:masterClrMapping/>
  </p:clrMapOvr>
  <p:transition spd="med"/>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type="tx">
  <p:cSld name="66_Two Content">
    <p:bg>
      <p:bgPr>
        <a:solidFill>
          <a:srgbClr val="000000"/>
        </a:solidFill>
        <a:effectLst/>
      </p:bgPr>
    </p:bg>
    <p:spTree>
      <p:nvGrpSpPr>
        <p:cNvPr id="1" name=""/>
        <p:cNvGrpSpPr/>
        <p:nvPr/>
      </p:nvGrpSpPr>
      <p:grpSpPr>
        <a:xfrm>
          <a:off x="0" y="0"/>
          <a:ext cx="0" cy="0"/>
          <a:chOff x="0" y="0"/>
          <a:chExt cx="0" cy="0"/>
        </a:xfrm>
      </p:grpSpPr>
      <p:sp>
        <p:nvSpPr>
          <p:cNvPr id="10246" name="Title Text"/>
          <p:cNvSpPr txBox="1">
            <a:spLocks noGrp="1"/>
          </p:cNvSpPr>
          <p:nvPr>
            <p:ph type="title"/>
          </p:nvPr>
        </p:nvSpPr>
        <p:spPr>
          <a:xfrm>
            <a:off x="38100" y="44450"/>
            <a:ext cx="9070975" cy="1143000"/>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10247"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solidFill>
                  <a:schemeClr val="accent3">
                    <a:lumOff val="44000"/>
                  </a:schemeClr>
                </a:solidFill>
                <a:latin typeface="Arial"/>
                <a:ea typeface="Arial"/>
                <a:cs typeface="Arial"/>
                <a:sym typeface="Arial"/>
              </a:defRPr>
            </a:lvl1pPr>
            <a:lvl2pPr marL="790575" indent="-333375">
              <a:spcBef>
                <a:spcPts val="600"/>
              </a:spcBef>
              <a:buChar char="–"/>
              <a:defRPr sz="2800">
                <a:solidFill>
                  <a:schemeClr val="accent3">
                    <a:lumOff val="44000"/>
                  </a:schemeClr>
                </a:solidFill>
                <a:latin typeface="Arial"/>
                <a:ea typeface="Arial"/>
                <a:cs typeface="Arial"/>
                <a:sym typeface="Arial"/>
              </a:defRPr>
            </a:lvl2pPr>
            <a:lvl3pPr marL="1234439" indent="-320039">
              <a:spcBef>
                <a:spcPts val="600"/>
              </a:spcBef>
              <a:defRPr sz="2800">
                <a:solidFill>
                  <a:schemeClr val="accent3">
                    <a:lumOff val="44000"/>
                  </a:schemeClr>
                </a:solidFill>
                <a:latin typeface="Arial"/>
                <a:ea typeface="Arial"/>
                <a:cs typeface="Arial"/>
                <a:sym typeface="Arial"/>
              </a:defRPr>
            </a:lvl3pPr>
            <a:lvl4pPr marL="1727200" indent="-355600">
              <a:spcBef>
                <a:spcPts val="600"/>
              </a:spcBef>
              <a:buChar char="–"/>
              <a:defRPr sz="2800">
                <a:solidFill>
                  <a:schemeClr val="accent3">
                    <a:lumOff val="44000"/>
                  </a:schemeClr>
                </a:solidFill>
                <a:latin typeface="Arial"/>
                <a:ea typeface="Arial"/>
                <a:cs typeface="Arial"/>
                <a:sym typeface="Arial"/>
              </a:defRPr>
            </a:lvl4pPr>
            <a:lvl5pPr marL="2184400" indent="-355600">
              <a:spcBef>
                <a:spcPts val="600"/>
              </a:spcBef>
              <a:buChar char="»"/>
              <a:defRPr sz="28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248"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285684366"/>
      </p:ext>
    </p:extLst>
  </p:cSld>
  <p:clrMapOvr>
    <a:masterClrMapping/>
  </p:clrMapOvr>
  <p:transition spd="med"/>
</p:sldLayout>
</file>

<file path=ppt/slideLayouts/slideLayout674.xml><?xml version="1.0" encoding="utf-8"?>
<p:sldLayout xmlns:a="http://schemas.openxmlformats.org/drawingml/2006/main" xmlns:r="http://schemas.openxmlformats.org/officeDocument/2006/relationships" xmlns:p="http://schemas.openxmlformats.org/presentationml/2006/main" showMasterSp="0" type="tx">
  <p:cSld name="66_Comparison">
    <p:bg>
      <p:bgPr>
        <a:solidFill>
          <a:srgbClr val="000000"/>
        </a:solidFill>
        <a:effectLst/>
      </p:bgPr>
    </p:bg>
    <p:spTree>
      <p:nvGrpSpPr>
        <p:cNvPr id="1" name=""/>
        <p:cNvGrpSpPr/>
        <p:nvPr/>
      </p:nvGrpSpPr>
      <p:grpSpPr>
        <a:xfrm>
          <a:off x="0" y="0"/>
          <a:ext cx="0" cy="0"/>
          <a:chOff x="0" y="0"/>
          <a:chExt cx="0" cy="0"/>
        </a:xfrm>
      </p:grpSpPr>
      <p:sp>
        <p:nvSpPr>
          <p:cNvPr id="10255" name="Title Text"/>
          <p:cNvSpPr txBox="1">
            <a:spLocks noGrp="1"/>
          </p:cNvSpPr>
          <p:nvPr>
            <p:ph type="title"/>
          </p:nvPr>
        </p:nvSpPr>
        <p:spPr>
          <a:xfrm>
            <a:off x="457200" y="274638"/>
            <a:ext cx="8229600" cy="1143001"/>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10256"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latin typeface="Arial"/>
                <a:ea typeface="Arial"/>
                <a:cs typeface="Arial"/>
                <a:sym typeface="Arial"/>
              </a:defRPr>
            </a:lvl1pPr>
            <a:lvl2pPr marL="0" indent="457200">
              <a:spcBef>
                <a:spcPts val="500"/>
              </a:spcBef>
              <a:buSzTx/>
              <a:buNone/>
              <a:defRPr sz="2400" b="1">
                <a:solidFill>
                  <a:schemeClr val="accent3">
                    <a:lumOff val="44000"/>
                  </a:schemeClr>
                </a:solidFill>
                <a:latin typeface="Arial"/>
                <a:ea typeface="Arial"/>
                <a:cs typeface="Arial"/>
                <a:sym typeface="Arial"/>
              </a:defRPr>
            </a:lvl2pPr>
            <a:lvl3pPr marL="0" indent="914400">
              <a:spcBef>
                <a:spcPts val="500"/>
              </a:spcBef>
              <a:buSzTx/>
              <a:buNone/>
              <a:defRPr sz="2400" b="1">
                <a:solidFill>
                  <a:schemeClr val="accent3">
                    <a:lumOff val="44000"/>
                  </a:schemeClr>
                </a:solidFill>
                <a:latin typeface="Arial"/>
                <a:ea typeface="Arial"/>
                <a:cs typeface="Arial"/>
                <a:sym typeface="Arial"/>
              </a:defRPr>
            </a:lvl3pPr>
            <a:lvl4pPr marL="0" indent="1371600">
              <a:spcBef>
                <a:spcPts val="500"/>
              </a:spcBef>
              <a:buSzTx/>
              <a:buNone/>
              <a:defRPr sz="2400" b="1">
                <a:solidFill>
                  <a:schemeClr val="accent3">
                    <a:lumOff val="44000"/>
                  </a:schemeClr>
                </a:solidFill>
                <a:latin typeface="Arial"/>
                <a:ea typeface="Arial"/>
                <a:cs typeface="Arial"/>
                <a:sym typeface="Arial"/>
              </a:defRPr>
            </a:lvl4pPr>
            <a:lvl5pPr marL="0" indent="1828800">
              <a:spcBef>
                <a:spcPts val="500"/>
              </a:spcBef>
              <a:buSzTx/>
              <a:buNone/>
              <a:defRPr sz="2400" b="1">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257"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chemeClr val="accent3">
                    <a:lumOff val="44000"/>
                  </a:schemeClr>
                </a:solidFill>
                <a:latin typeface="Arial"/>
                <a:ea typeface="Arial"/>
                <a:cs typeface="Arial"/>
                <a:sym typeface="Arial"/>
              </a:defRPr>
            </a:pPr>
            <a:endParaRPr/>
          </a:p>
        </p:txBody>
      </p:sp>
      <p:sp>
        <p:nvSpPr>
          <p:cNvPr id="10258"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152618915"/>
      </p:ext>
    </p:extLst>
  </p:cSld>
  <p:clrMapOvr>
    <a:masterClrMapping/>
  </p:clrMapOvr>
  <p:transition spd="med"/>
</p:sldLayout>
</file>

<file path=ppt/slideLayouts/slideLayout675.xml><?xml version="1.0" encoding="utf-8"?>
<p:sldLayout xmlns:a="http://schemas.openxmlformats.org/drawingml/2006/main" xmlns:r="http://schemas.openxmlformats.org/officeDocument/2006/relationships" xmlns:p="http://schemas.openxmlformats.org/presentationml/2006/main" showMasterSp="0" type="tx">
  <p:cSld name="66_Title Only">
    <p:bg>
      <p:bgPr>
        <a:solidFill>
          <a:srgbClr val="000000"/>
        </a:solidFill>
        <a:effectLst/>
      </p:bgPr>
    </p:bg>
    <p:spTree>
      <p:nvGrpSpPr>
        <p:cNvPr id="1" name=""/>
        <p:cNvGrpSpPr/>
        <p:nvPr/>
      </p:nvGrpSpPr>
      <p:grpSpPr>
        <a:xfrm>
          <a:off x="0" y="0"/>
          <a:ext cx="0" cy="0"/>
          <a:chOff x="0" y="0"/>
          <a:chExt cx="0" cy="0"/>
        </a:xfrm>
      </p:grpSpPr>
      <p:sp>
        <p:nvSpPr>
          <p:cNvPr id="10265" name="Title Text"/>
          <p:cNvSpPr txBox="1">
            <a:spLocks noGrp="1"/>
          </p:cNvSpPr>
          <p:nvPr>
            <p:ph type="title"/>
          </p:nvPr>
        </p:nvSpPr>
        <p:spPr>
          <a:xfrm>
            <a:off x="38100" y="44450"/>
            <a:ext cx="9070975" cy="1143000"/>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1026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507181381"/>
      </p:ext>
    </p:extLst>
  </p:cSld>
  <p:clrMapOvr>
    <a:masterClrMapping/>
  </p:clrMapOvr>
  <p:transition spd="med"/>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tx">
  <p:cSld name="69_Blank">
    <p:bg>
      <p:bgPr>
        <a:solidFill>
          <a:srgbClr val="000000"/>
        </a:solidFill>
        <a:effectLst/>
      </p:bgPr>
    </p:bg>
    <p:spTree>
      <p:nvGrpSpPr>
        <p:cNvPr id="1" name=""/>
        <p:cNvGrpSpPr/>
        <p:nvPr/>
      </p:nvGrpSpPr>
      <p:grpSpPr>
        <a:xfrm>
          <a:off x="0" y="0"/>
          <a:ext cx="0" cy="0"/>
          <a:chOff x="0" y="0"/>
          <a:chExt cx="0" cy="0"/>
        </a:xfrm>
      </p:grpSpPr>
      <p:sp>
        <p:nvSpPr>
          <p:cNvPr id="10273"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182758865"/>
      </p:ext>
    </p:extLst>
  </p:cSld>
  <p:clrMapOvr>
    <a:masterClrMapping/>
  </p:clrMapOvr>
  <p:transition spd="med"/>
</p:sldLayout>
</file>

<file path=ppt/slideLayouts/slideLayout677.xml><?xml version="1.0" encoding="utf-8"?>
<p:sldLayout xmlns:a="http://schemas.openxmlformats.org/drawingml/2006/main" xmlns:r="http://schemas.openxmlformats.org/officeDocument/2006/relationships" xmlns:p="http://schemas.openxmlformats.org/presentationml/2006/main" showMasterSp="0" type="tx">
  <p:cSld name="7_Blank 0">
    <p:bg>
      <p:bgPr>
        <a:solidFill>
          <a:srgbClr val="000000"/>
        </a:solidFill>
        <a:effectLst/>
      </p:bgPr>
    </p:bg>
    <p:spTree>
      <p:nvGrpSpPr>
        <p:cNvPr id="1" name=""/>
        <p:cNvGrpSpPr/>
        <p:nvPr/>
      </p:nvGrpSpPr>
      <p:grpSpPr>
        <a:xfrm>
          <a:off x="0" y="0"/>
          <a:ext cx="0" cy="0"/>
          <a:chOff x="0" y="0"/>
          <a:chExt cx="0" cy="0"/>
        </a:xfrm>
      </p:grpSpPr>
      <p:sp>
        <p:nvSpPr>
          <p:cNvPr id="10280"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49394140"/>
      </p:ext>
    </p:extLst>
  </p:cSld>
  <p:clrMapOvr>
    <a:masterClrMapping/>
  </p:clrMapOvr>
  <p:transition spd="med"/>
</p:sldLayout>
</file>

<file path=ppt/slideLayouts/slideLayout678.xml><?xml version="1.0" encoding="utf-8"?>
<p:sldLayout xmlns:a="http://schemas.openxmlformats.org/drawingml/2006/main" xmlns:r="http://schemas.openxmlformats.org/officeDocument/2006/relationships" xmlns:p="http://schemas.openxmlformats.org/presentationml/2006/main" showMasterSp="0" type="tx">
  <p:cSld name="66_Content with Caption">
    <p:bg>
      <p:bgPr>
        <a:solidFill>
          <a:srgbClr val="000000"/>
        </a:solidFill>
        <a:effectLst/>
      </p:bgPr>
    </p:bg>
    <p:spTree>
      <p:nvGrpSpPr>
        <p:cNvPr id="1" name=""/>
        <p:cNvGrpSpPr/>
        <p:nvPr/>
      </p:nvGrpSpPr>
      <p:grpSpPr>
        <a:xfrm>
          <a:off x="0" y="0"/>
          <a:ext cx="0" cy="0"/>
          <a:chOff x="0" y="0"/>
          <a:chExt cx="0" cy="0"/>
        </a:xfrm>
      </p:grpSpPr>
      <p:sp>
        <p:nvSpPr>
          <p:cNvPr id="10287" name="Title Text"/>
          <p:cNvSpPr txBox="1">
            <a:spLocks noGrp="1"/>
          </p:cNvSpPr>
          <p:nvPr>
            <p:ph type="title"/>
          </p:nvPr>
        </p:nvSpPr>
        <p:spPr>
          <a:xfrm>
            <a:off x="457200" y="273050"/>
            <a:ext cx="3008314" cy="1162050"/>
          </a:xfrm>
          <a:prstGeom prst="rect">
            <a:avLst/>
          </a:prstGeom>
        </p:spPr>
        <p:txBody>
          <a:bodyPr/>
          <a:lstStyle>
            <a:lvl1pPr>
              <a:defRPr sz="2000" b="1">
                <a:solidFill>
                  <a:schemeClr val="accent3">
                    <a:lumOff val="44000"/>
                  </a:schemeClr>
                </a:solidFill>
                <a:latin typeface="Arial"/>
                <a:ea typeface="Arial"/>
                <a:cs typeface="Arial"/>
                <a:sym typeface="Arial"/>
              </a:defRPr>
            </a:lvl1pPr>
          </a:lstStyle>
          <a:p>
            <a:r>
              <a:t>Title Text</a:t>
            </a:r>
          </a:p>
        </p:txBody>
      </p:sp>
      <p:sp>
        <p:nvSpPr>
          <p:cNvPr id="10288"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solidFill>
                  <a:schemeClr val="accent3">
                    <a:lumOff val="44000"/>
                  </a:schemeClr>
                </a:solidFill>
                <a:latin typeface="Arial"/>
                <a:ea typeface="Arial"/>
                <a:cs typeface="Arial"/>
                <a:sym typeface="Arial"/>
              </a:defRPr>
            </a:lvl1pPr>
            <a:lvl2pPr>
              <a:buChar char="–"/>
              <a:defRPr>
                <a:solidFill>
                  <a:schemeClr val="accent3">
                    <a:lumOff val="44000"/>
                  </a:schemeClr>
                </a:solidFill>
                <a:latin typeface="Arial"/>
                <a:ea typeface="Arial"/>
                <a:cs typeface="Arial"/>
                <a:sym typeface="Arial"/>
              </a:defRPr>
            </a:lvl2pPr>
            <a:lvl3pPr>
              <a:defRPr>
                <a:solidFill>
                  <a:schemeClr val="accent3">
                    <a:lumOff val="44000"/>
                  </a:schemeClr>
                </a:solidFill>
                <a:latin typeface="Arial"/>
                <a:ea typeface="Arial"/>
                <a:cs typeface="Arial"/>
                <a:sym typeface="Arial"/>
              </a:defRPr>
            </a:lvl3pPr>
            <a:lvl4pPr>
              <a:buChar char="–"/>
              <a:defRPr>
                <a:solidFill>
                  <a:schemeClr val="accent3">
                    <a:lumOff val="44000"/>
                  </a:schemeClr>
                </a:solidFill>
                <a:latin typeface="Arial"/>
                <a:ea typeface="Arial"/>
                <a:cs typeface="Arial"/>
                <a:sym typeface="Arial"/>
              </a:defRPr>
            </a:lvl4pPr>
            <a:lvl5pPr>
              <a:buChar char="»"/>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28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chemeClr val="accent3">
                    <a:lumOff val="44000"/>
                  </a:schemeClr>
                </a:solidFill>
                <a:latin typeface="Arial"/>
                <a:ea typeface="Arial"/>
                <a:cs typeface="Arial"/>
                <a:sym typeface="Arial"/>
              </a:defRPr>
            </a:pPr>
            <a:endParaRPr/>
          </a:p>
        </p:txBody>
      </p:sp>
      <p:sp>
        <p:nvSpPr>
          <p:cNvPr id="10290"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247890927"/>
      </p:ext>
    </p:extLst>
  </p:cSld>
  <p:clrMapOvr>
    <a:masterClrMapping/>
  </p:clrMapOvr>
  <p:transition spd="med"/>
</p:sldLayout>
</file>

<file path=ppt/slideLayouts/slideLayout679.xml><?xml version="1.0" encoding="utf-8"?>
<p:sldLayout xmlns:a="http://schemas.openxmlformats.org/drawingml/2006/main" xmlns:r="http://schemas.openxmlformats.org/officeDocument/2006/relationships" xmlns:p="http://schemas.openxmlformats.org/presentationml/2006/main" showMasterSp="0" type="tx">
  <p:cSld name="66_Picture with Caption">
    <p:bg>
      <p:bgPr>
        <a:solidFill>
          <a:srgbClr val="000000"/>
        </a:solidFill>
        <a:effectLst/>
      </p:bgPr>
    </p:bg>
    <p:spTree>
      <p:nvGrpSpPr>
        <p:cNvPr id="1" name=""/>
        <p:cNvGrpSpPr/>
        <p:nvPr/>
      </p:nvGrpSpPr>
      <p:grpSpPr>
        <a:xfrm>
          <a:off x="0" y="0"/>
          <a:ext cx="0" cy="0"/>
          <a:chOff x="0" y="0"/>
          <a:chExt cx="0" cy="0"/>
        </a:xfrm>
      </p:grpSpPr>
      <p:sp>
        <p:nvSpPr>
          <p:cNvPr id="10297" name="Title Text"/>
          <p:cNvSpPr txBox="1">
            <a:spLocks noGrp="1"/>
          </p:cNvSpPr>
          <p:nvPr>
            <p:ph type="title"/>
          </p:nvPr>
        </p:nvSpPr>
        <p:spPr>
          <a:xfrm>
            <a:off x="1792288" y="4800600"/>
            <a:ext cx="5486401" cy="566738"/>
          </a:xfrm>
          <a:prstGeom prst="rect">
            <a:avLst/>
          </a:prstGeom>
        </p:spPr>
        <p:txBody>
          <a:bodyPr/>
          <a:lstStyle>
            <a:lvl1pPr>
              <a:defRPr sz="2000" b="1">
                <a:solidFill>
                  <a:schemeClr val="accent3">
                    <a:lumOff val="44000"/>
                  </a:schemeClr>
                </a:solidFill>
                <a:latin typeface="Arial"/>
                <a:ea typeface="Arial"/>
                <a:cs typeface="Arial"/>
                <a:sym typeface="Arial"/>
              </a:defRPr>
            </a:lvl1pPr>
          </a:lstStyle>
          <a:p>
            <a:r>
              <a:t>Title Text</a:t>
            </a:r>
          </a:p>
        </p:txBody>
      </p:sp>
      <p:sp>
        <p:nvSpPr>
          <p:cNvPr id="1029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029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latin typeface="Arial"/>
                <a:ea typeface="Arial"/>
                <a:cs typeface="Arial"/>
                <a:sym typeface="Arial"/>
              </a:defRPr>
            </a:lvl1pPr>
            <a:lvl2pPr marL="0" indent="457200">
              <a:spcBef>
                <a:spcPts val="300"/>
              </a:spcBef>
              <a:buSzTx/>
              <a:buNone/>
              <a:defRPr sz="1400">
                <a:solidFill>
                  <a:schemeClr val="accent3">
                    <a:lumOff val="44000"/>
                  </a:schemeClr>
                </a:solidFill>
                <a:latin typeface="Arial"/>
                <a:ea typeface="Arial"/>
                <a:cs typeface="Arial"/>
                <a:sym typeface="Arial"/>
              </a:defRPr>
            </a:lvl2pPr>
            <a:lvl3pPr marL="0" indent="914400">
              <a:spcBef>
                <a:spcPts val="300"/>
              </a:spcBef>
              <a:buSzTx/>
              <a:buNone/>
              <a:defRPr sz="1400">
                <a:solidFill>
                  <a:schemeClr val="accent3">
                    <a:lumOff val="44000"/>
                  </a:schemeClr>
                </a:solidFill>
                <a:latin typeface="Arial"/>
                <a:ea typeface="Arial"/>
                <a:cs typeface="Arial"/>
                <a:sym typeface="Arial"/>
              </a:defRPr>
            </a:lvl3pPr>
            <a:lvl4pPr marL="0" indent="1371600">
              <a:spcBef>
                <a:spcPts val="300"/>
              </a:spcBef>
              <a:buSzTx/>
              <a:buNone/>
              <a:defRPr sz="1400">
                <a:solidFill>
                  <a:schemeClr val="accent3">
                    <a:lumOff val="44000"/>
                  </a:schemeClr>
                </a:solidFill>
                <a:latin typeface="Arial"/>
                <a:ea typeface="Arial"/>
                <a:cs typeface="Arial"/>
                <a:sym typeface="Arial"/>
              </a:defRPr>
            </a:lvl4pPr>
            <a:lvl5pPr marL="0" indent="1828800">
              <a:spcBef>
                <a:spcPts val="300"/>
              </a:spcBef>
              <a:buSzTx/>
              <a:buNone/>
              <a:defRPr sz="1400">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300"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64685053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2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199"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200"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01"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33300466"/>
      </p:ext>
    </p:extLst>
  </p:cSld>
  <p:clrMapOvr>
    <a:masterClrMapping/>
  </p:clrMapOvr>
  <p:transition spd="med"/>
</p:sldLayout>
</file>

<file path=ppt/slideLayouts/slideLayout680.xml><?xml version="1.0" encoding="utf-8"?>
<p:sldLayout xmlns:a="http://schemas.openxmlformats.org/drawingml/2006/main" xmlns:r="http://schemas.openxmlformats.org/officeDocument/2006/relationships" xmlns:p="http://schemas.openxmlformats.org/presentationml/2006/main" showMasterSp="0" type="tx">
  <p:cSld name="1_Title and 4 Content">
    <p:bg>
      <p:bgPr>
        <a:solidFill>
          <a:srgbClr val="000000"/>
        </a:solidFill>
        <a:effectLst/>
      </p:bgPr>
    </p:bg>
    <p:spTree>
      <p:nvGrpSpPr>
        <p:cNvPr id="1" name=""/>
        <p:cNvGrpSpPr/>
        <p:nvPr/>
      </p:nvGrpSpPr>
      <p:grpSpPr>
        <a:xfrm>
          <a:off x="0" y="0"/>
          <a:ext cx="0" cy="0"/>
          <a:chOff x="0" y="0"/>
          <a:chExt cx="0" cy="0"/>
        </a:xfrm>
      </p:grpSpPr>
      <p:sp>
        <p:nvSpPr>
          <p:cNvPr id="10307" name="Title Text"/>
          <p:cNvSpPr txBox="1">
            <a:spLocks noGrp="1"/>
          </p:cNvSpPr>
          <p:nvPr>
            <p:ph type="title"/>
          </p:nvPr>
        </p:nvSpPr>
        <p:spPr>
          <a:xfrm>
            <a:off x="685800" y="609600"/>
            <a:ext cx="7772400" cy="1143000"/>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10308" name="Body Level One…"/>
          <p:cNvSpPr txBox="1">
            <a:spLocks noGrp="1"/>
          </p:cNvSpPr>
          <p:nvPr>
            <p:ph type="body" sz="quarter" idx="1"/>
          </p:nvPr>
        </p:nvSpPr>
        <p:spPr>
          <a:xfrm>
            <a:off x="685800" y="1981200"/>
            <a:ext cx="3810000" cy="1981200"/>
          </a:xfrm>
          <a:prstGeom prst="rect">
            <a:avLst/>
          </a:prstGeom>
        </p:spPr>
        <p:txBody>
          <a:bodyPr>
            <a:normAutofit/>
          </a:bodyPr>
          <a:lstStyle>
            <a:lvl1pPr>
              <a:buChar char="•"/>
              <a:defRPr>
                <a:solidFill>
                  <a:schemeClr val="accent3">
                    <a:lumOff val="44000"/>
                  </a:schemeClr>
                </a:solidFill>
                <a:latin typeface="Arial"/>
                <a:ea typeface="Arial"/>
                <a:cs typeface="Arial"/>
                <a:sym typeface="Arial"/>
              </a:defRPr>
            </a:lvl1pPr>
            <a:lvl2pPr>
              <a:buChar char="–"/>
              <a:defRPr>
                <a:solidFill>
                  <a:schemeClr val="accent3">
                    <a:lumOff val="44000"/>
                  </a:schemeClr>
                </a:solidFill>
                <a:latin typeface="Arial"/>
                <a:ea typeface="Arial"/>
                <a:cs typeface="Arial"/>
                <a:sym typeface="Arial"/>
              </a:defRPr>
            </a:lvl2pPr>
            <a:lvl3pPr>
              <a:defRPr>
                <a:solidFill>
                  <a:schemeClr val="accent3">
                    <a:lumOff val="44000"/>
                  </a:schemeClr>
                </a:solidFill>
                <a:latin typeface="Arial"/>
                <a:ea typeface="Arial"/>
                <a:cs typeface="Arial"/>
                <a:sym typeface="Arial"/>
              </a:defRPr>
            </a:lvl3pPr>
            <a:lvl4pPr>
              <a:buChar char="–"/>
              <a:defRPr>
                <a:solidFill>
                  <a:schemeClr val="accent3">
                    <a:lumOff val="44000"/>
                  </a:schemeClr>
                </a:solidFill>
                <a:latin typeface="Arial"/>
                <a:ea typeface="Arial"/>
                <a:cs typeface="Arial"/>
                <a:sym typeface="Arial"/>
              </a:defRPr>
            </a:lvl4pPr>
            <a:lvl5pPr>
              <a:buChar char="»"/>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309"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646062706"/>
      </p:ext>
    </p:extLst>
  </p:cSld>
  <p:clrMapOvr>
    <a:masterClrMapping/>
  </p:clrMapOvr>
  <p:transition spd="med"/>
</p:sldLayout>
</file>

<file path=ppt/slideLayouts/slideLayout681.xml><?xml version="1.0" encoding="utf-8"?>
<p:sldLayout xmlns:a="http://schemas.openxmlformats.org/drawingml/2006/main" xmlns:r="http://schemas.openxmlformats.org/officeDocument/2006/relationships" xmlns:p="http://schemas.openxmlformats.org/presentationml/2006/main" showMasterSp="0" type="tx">
  <p:cSld name="1_Title, Content, and 2 Content">
    <p:bg>
      <p:bgPr>
        <a:solidFill>
          <a:srgbClr val="000000"/>
        </a:solidFill>
        <a:effectLst/>
      </p:bgPr>
    </p:bg>
    <p:spTree>
      <p:nvGrpSpPr>
        <p:cNvPr id="1" name=""/>
        <p:cNvGrpSpPr/>
        <p:nvPr/>
      </p:nvGrpSpPr>
      <p:grpSpPr>
        <a:xfrm>
          <a:off x="0" y="0"/>
          <a:ext cx="0" cy="0"/>
          <a:chOff x="0" y="0"/>
          <a:chExt cx="0" cy="0"/>
        </a:xfrm>
      </p:grpSpPr>
      <p:sp>
        <p:nvSpPr>
          <p:cNvPr id="10316" name="Title Text"/>
          <p:cNvSpPr txBox="1">
            <a:spLocks noGrp="1"/>
          </p:cNvSpPr>
          <p:nvPr>
            <p:ph type="title"/>
          </p:nvPr>
        </p:nvSpPr>
        <p:spPr>
          <a:xfrm>
            <a:off x="685800" y="609600"/>
            <a:ext cx="7772400" cy="1143000"/>
          </a:xfrm>
          <a:prstGeom prst="rect">
            <a:avLst/>
          </a:prstGeom>
        </p:spPr>
        <p:txBody>
          <a:bodyPr anchor="ctr"/>
          <a:lstStyle>
            <a:lvl1pPr algn="ctr">
              <a:defRPr>
                <a:solidFill>
                  <a:schemeClr val="accent3">
                    <a:lumOff val="44000"/>
                  </a:schemeClr>
                </a:solidFill>
                <a:latin typeface="Arial"/>
                <a:ea typeface="Arial"/>
                <a:cs typeface="Arial"/>
                <a:sym typeface="Arial"/>
              </a:defRPr>
            </a:lvl1pPr>
          </a:lstStyle>
          <a:p>
            <a:r>
              <a:t>Title Text</a:t>
            </a:r>
          </a:p>
        </p:txBody>
      </p:sp>
      <p:sp>
        <p:nvSpPr>
          <p:cNvPr id="10317" name="Body Level One…"/>
          <p:cNvSpPr txBox="1">
            <a:spLocks noGrp="1"/>
          </p:cNvSpPr>
          <p:nvPr>
            <p:ph type="body" sz="half" idx="1"/>
          </p:nvPr>
        </p:nvSpPr>
        <p:spPr>
          <a:xfrm>
            <a:off x="685800" y="1981200"/>
            <a:ext cx="3810000" cy="4114800"/>
          </a:xfrm>
          <a:prstGeom prst="rect">
            <a:avLst/>
          </a:prstGeom>
        </p:spPr>
        <p:txBody>
          <a:bodyPr>
            <a:normAutofit/>
          </a:bodyPr>
          <a:lstStyle>
            <a:lvl1pPr>
              <a:buChar char="•"/>
              <a:defRPr>
                <a:solidFill>
                  <a:schemeClr val="accent3">
                    <a:lumOff val="44000"/>
                  </a:schemeClr>
                </a:solidFill>
                <a:latin typeface="Arial"/>
                <a:ea typeface="Arial"/>
                <a:cs typeface="Arial"/>
                <a:sym typeface="Arial"/>
              </a:defRPr>
            </a:lvl1pPr>
            <a:lvl2pPr>
              <a:buChar char="–"/>
              <a:defRPr>
                <a:solidFill>
                  <a:schemeClr val="accent3">
                    <a:lumOff val="44000"/>
                  </a:schemeClr>
                </a:solidFill>
                <a:latin typeface="Arial"/>
                <a:ea typeface="Arial"/>
                <a:cs typeface="Arial"/>
                <a:sym typeface="Arial"/>
              </a:defRPr>
            </a:lvl2pPr>
            <a:lvl3pPr>
              <a:defRPr>
                <a:solidFill>
                  <a:schemeClr val="accent3">
                    <a:lumOff val="44000"/>
                  </a:schemeClr>
                </a:solidFill>
                <a:latin typeface="Arial"/>
                <a:ea typeface="Arial"/>
                <a:cs typeface="Arial"/>
                <a:sym typeface="Arial"/>
              </a:defRPr>
            </a:lvl3pPr>
            <a:lvl4pPr>
              <a:buChar char="–"/>
              <a:defRPr>
                <a:solidFill>
                  <a:schemeClr val="accent3">
                    <a:lumOff val="44000"/>
                  </a:schemeClr>
                </a:solidFill>
                <a:latin typeface="Arial"/>
                <a:ea typeface="Arial"/>
                <a:cs typeface="Arial"/>
                <a:sym typeface="Arial"/>
              </a:defRPr>
            </a:lvl4pPr>
            <a:lvl5pPr>
              <a:buChar char="»"/>
              <a:defRPr>
                <a:solidFill>
                  <a:schemeClr val="accent3">
                    <a:lumOff val="44000"/>
                  </a:schemeClr>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318"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938036072"/>
      </p:ext>
    </p:extLst>
  </p:cSld>
  <p:clrMapOvr>
    <a:masterClrMapping/>
  </p:clrMapOvr>
  <p:transition spd="med"/>
</p:sldLayout>
</file>

<file path=ppt/slideLayouts/slideLayout682.xml><?xml version="1.0" encoding="utf-8"?>
<p:sldLayout xmlns:a="http://schemas.openxmlformats.org/drawingml/2006/main" xmlns:r="http://schemas.openxmlformats.org/officeDocument/2006/relationships" xmlns:p="http://schemas.openxmlformats.org/presentationml/2006/main" showMasterSp="0" type="tx">
  <p:cSld name="74_Title Slide">
    <p:bg>
      <p:bgPr>
        <a:solidFill>
          <a:srgbClr val="000000"/>
        </a:solidFill>
        <a:effectLst/>
      </p:bgPr>
    </p:bg>
    <p:spTree>
      <p:nvGrpSpPr>
        <p:cNvPr id="1" name=""/>
        <p:cNvGrpSpPr/>
        <p:nvPr/>
      </p:nvGrpSpPr>
      <p:grpSpPr>
        <a:xfrm>
          <a:off x="0" y="0"/>
          <a:ext cx="0" cy="0"/>
          <a:chOff x="0" y="0"/>
          <a:chExt cx="0" cy="0"/>
        </a:xfrm>
      </p:grpSpPr>
      <p:sp>
        <p:nvSpPr>
          <p:cNvPr id="10325"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326"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32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353681173"/>
      </p:ext>
    </p:extLst>
  </p:cSld>
  <p:clrMapOvr>
    <a:masterClrMapping/>
  </p:clrMapOvr>
  <p:transition spd="med"/>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type="tx">
  <p:cSld name="71_Title and Content">
    <p:bg>
      <p:bgPr>
        <a:solidFill>
          <a:srgbClr val="000000"/>
        </a:solidFill>
        <a:effectLst/>
      </p:bgPr>
    </p:bg>
    <p:spTree>
      <p:nvGrpSpPr>
        <p:cNvPr id="1" name=""/>
        <p:cNvGrpSpPr/>
        <p:nvPr/>
      </p:nvGrpSpPr>
      <p:grpSpPr>
        <a:xfrm>
          <a:off x="0" y="0"/>
          <a:ext cx="0" cy="0"/>
          <a:chOff x="0" y="0"/>
          <a:chExt cx="0" cy="0"/>
        </a:xfrm>
      </p:grpSpPr>
      <p:sp>
        <p:nvSpPr>
          <p:cNvPr id="10334"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335"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33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07752062"/>
      </p:ext>
    </p:extLst>
  </p:cSld>
  <p:clrMapOvr>
    <a:masterClrMapping/>
  </p:clrMapOvr>
  <p:transition spd="med"/>
</p:sldLayout>
</file>

<file path=ppt/slideLayouts/slideLayout684.xml><?xml version="1.0" encoding="utf-8"?>
<p:sldLayout xmlns:a="http://schemas.openxmlformats.org/drawingml/2006/main" xmlns:r="http://schemas.openxmlformats.org/officeDocument/2006/relationships" xmlns:p="http://schemas.openxmlformats.org/presentationml/2006/main" showMasterSp="0" type="tx">
  <p:cSld name="66_Section Header">
    <p:bg>
      <p:bgPr>
        <a:solidFill>
          <a:srgbClr val="000000"/>
        </a:solidFill>
        <a:effectLst/>
      </p:bgPr>
    </p:bg>
    <p:spTree>
      <p:nvGrpSpPr>
        <p:cNvPr id="1" name=""/>
        <p:cNvGrpSpPr/>
        <p:nvPr/>
      </p:nvGrpSpPr>
      <p:grpSpPr>
        <a:xfrm>
          <a:off x="0" y="0"/>
          <a:ext cx="0" cy="0"/>
          <a:chOff x="0" y="0"/>
          <a:chExt cx="0" cy="0"/>
        </a:xfrm>
      </p:grpSpPr>
      <p:sp>
        <p:nvSpPr>
          <p:cNvPr id="10343"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10344"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34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415249715"/>
      </p:ext>
    </p:extLst>
  </p:cSld>
  <p:clrMapOvr>
    <a:masterClrMapping/>
  </p:clrMapOvr>
  <p:transition spd="med"/>
</p:sldLayout>
</file>

<file path=ppt/slideLayouts/slideLayout685.xml><?xml version="1.0" encoding="utf-8"?>
<p:sldLayout xmlns:a="http://schemas.openxmlformats.org/drawingml/2006/main" xmlns:r="http://schemas.openxmlformats.org/officeDocument/2006/relationships" xmlns:p="http://schemas.openxmlformats.org/presentationml/2006/main" showMasterSp="0" type="tx">
  <p:cSld name="67_Two Content">
    <p:bg>
      <p:bgPr>
        <a:solidFill>
          <a:srgbClr val="000000"/>
        </a:solidFill>
        <a:effectLst/>
      </p:bgPr>
    </p:bg>
    <p:spTree>
      <p:nvGrpSpPr>
        <p:cNvPr id="1" name=""/>
        <p:cNvGrpSpPr/>
        <p:nvPr/>
      </p:nvGrpSpPr>
      <p:grpSpPr>
        <a:xfrm>
          <a:off x="0" y="0"/>
          <a:ext cx="0" cy="0"/>
          <a:chOff x="0" y="0"/>
          <a:chExt cx="0" cy="0"/>
        </a:xfrm>
      </p:grpSpPr>
      <p:sp>
        <p:nvSpPr>
          <p:cNvPr id="10352"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353"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35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823889271"/>
      </p:ext>
    </p:extLst>
  </p:cSld>
  <p:clrMapOvr>
    <a:masterClrMapping/>
  </p:clrMapOvr>
  <p:transition spd="med"/>
</p:sldLayout>
</file>

<file path=ppt/slideLayouts/slideLayout686.xml><?xml version="1.0" encoding="utf-8"?>
<p:sldLayout xmlns:a="http://schemas.openxmlformats.org/drawingml/2006/main" xmlns:r="http://schemas.openxmlformats.org/officeDocument/2006/relationships" xmlns:p="http://schemas.openxmlformats.org/presentationml/2006/main" showMasterSp="0" type="tx">
  <p:cSld name="67_Comparison">
    <p:bg>
      <p:bgPr>
        <a:solidFill>
          <a:srgbClr val="000000"/>
        </a:solidFill>
        <a:effectLst/>
      </p:bgPr>
    </p:bg>
    <p:spTree>
      <p:nvGrpSpPr>
        <p:cNvPr id="1" name=""/>
        <p:cNvGrpSpPr/>
        <p:nvPr/>
      </p:nvGrpSpPr>
      <p:grpSpPr>
        <a:xfrm>
          <a:off x="0" y="0"/>
          <a:ext cx="0" cy="0"/>
          <a:chOff x="0" y="0"/>
          <a:chExt cx="0" cy="0"/>
        </a:xfrm>
      </p:grpSpPr>
      <p:sp>
        <p:nvSpPr>
          <p:cNvPr id="10361"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362"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363"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1036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52358002"/>
      </p:ext>
    </p:extLst>
  </p:cSld>
  <p:clrMapOvr>
    <a:masterClrMapping/>
  </p:clrMapOvr>
  <p:transition spd="med"/>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type="tx">
  <p:cSld name="67_Title Only">
    <p:bg>
      <p:bgPr>
        <a:solidFill>
          <a:srgbClr val="000000"/>
        </a:solidFill>
        <a:effectLst/>
      </p:bgPr>
    </p:bg>
    <p:spTree>
      <p:nvGrpSpPr>
        <p:cNvPr id="1" name=""/>
        <p:cNvGrpSpPr/>
        <p:nvPr/>
      </p:nvGrpSpPr>
      <p:grpSpPr>
        <a:xfrm>
          <a:off x="0" y="0"/>
          <a:ext cx="0" cy="0"/>
          <a:chOff x="0" y="0"/>
          <a:chExt cx="0" cy="0"/>
        </a:xfrm>
      </p:grpSpPr>
      <p:sp>
        <p:nvSpPr>
          <p:cNvPr id="10371"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37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33466791"/>
      </p:ext>
    </p:extLst>
  </p:cSld>
  <p:clrMapOvr>
    <a:masterClrMapping/>
  </p:clrMapOvr>
  <p:transition spd="med"/>
</p:sldLayout>
</file>

<file path=ppt/slideLayouts/slideLayout688.xml><?xml version="1.0" encoding="utf-8"?>
<p:sldLayout xmlns:a="http://schemas.openxmlformats.org/drawingml/2006/main" xmlns:r="http://schemas.openxmlformats.org/officeDocument/2006/relationships" xmlns:p="http://schemas.openxmlformats.org/presentationml/2006/main" showMasterSp="0" type="tx">
  <p:cSld name="70_Blank">
    <p:bg>
      <p:bgPr>
        <a:solidFill>
          <a:srgbClr val="000000"/>
        </a:solidFill>
        <a:effectLst/>
      </p:bgPr>
    </p:bg>
    <p:spTree>
      <p:nvGrpSpPr>
        <p:cNvPr id="1" name=""/>
        <p:cNvGrpSpPr/>
        <p:nvPr/>
      </p:nvGrpSpPr>
      <p:grpSpPr>
        <a:xfrm>
          <a:off x="0" y="0"/>
          <a:ext cx="0" cy="0"/>
          <a:chOff x="0" y="0"/>
          <a:chExt cx="0" cy="0"/>
        </a:xfrm>
      </p:grpSpPr>
      <p:sp>
        <p:nvSpPr>
          <p:cNvPr id="1037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183244183"/>
      </p:ext>
    </p:extLst>
  </p:cSld>
  <p:clrMapOvr>
    <a:masterClrMapping/>
  </p:clrMapOvr>
  <p:transition spd="med"/>
</p:sldLayout>
</file>

<file path=ppt/slideLayouts/slideLayout689.xml><?xml version="1.0" encoding="utf-8"?>
<p:sldLayout xmlns:a="http://schemas.openxmlformats.org/drawingml/2006/main" xmlns:r="http://schemas.openxmlformats.org/officeDocument/2006/relationships" xmlns:p="http://schemas.openxmlformats.org/presentationml/2006/main" showMasterSp="0" type="tx">
  <p:cSld name="67_Content with Caption">
    <p:bg>
      <p:bgPr>
        <a:solidFill>
          <a:srgbClr val="000000"/>
        </a:solidFill>
        <a:effectLst/>
      </p:bgPr>
    </p:bg>
    <p:spTree>
      <p:nvGrpSpPr>
        <p:cNvPr id="1" name=""/>
        <p:cNvGrpSpPr/>
        <p:nvPr/>
      </p:nvGrpSpPr>
      <p:grpSpPr>
        <a:xfrm>
          <a:off x="0" y="0"/>
          <a:ext cx="0" cy="0"/>
          <a:chOff x="0" y="0"/>
          <a:chExt cx="0" cy="0"/>
        </a:xfrm>
      </p:grpSpPr>
      <p:sp>
        <p:nvSpPr>
          <p:cNvPr id="10386"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10387"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388"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1038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547744751"/>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2_Section Header">
    <p:bg>
      <p:bgPr>
        <a:solidFill>
          <a:schemeClr val="accent3">
            <a:lumOff val="44000"/>
          </a:schemeClr>
        </a:solidFill>
        <a:effectLst/>
      </p:bgPr>
    </p:bg>
    <p:spTree>
      <p:nvGrpSpPr>
        <p:cNvPr id="1" name=""/>
        <p:cNvGrpSpPr/>
        <p:nvPr/>
      </p:nvGrpSpPr>
      <p:grpSpPr>
        <a:xfrm>
          <a:off x="0" y="0"/>
          <a:ext cx="0" cy="0"/>
          <a:chOff x="0" y="0"/>
          <a:chExt cx="0" cy="0"/>
        </a:xfrm>
      </p:grpSpPr>
      <p:sp>
        <p:nvSpPr>
          <p:cNvPr id="208"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209"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0"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789008641"/>
      </p:ext>
    </p:extLst>
  </p:cSld>
  <p:clrMapOvr>
    <a:masterClrMapping/>
  </p:clrMapOvr>
  <p:transition spd="med"/>
</p:sldLayout>
</file>

<file path=ppt/slideLayouts/slideLayout690.xml><?xml version="1.0" encoding="utf-8"?>
<p:sldLayout xmlns:a="http://schemas.openxmlformats.org/drawingml/2006/main" xmlns:r="http://schemas.openxmlformats.org/officeDocument/2006/relationships" xmlns:p="http://schemas.openxmlformats.org/presentationml/2006/main" showMasterSp="0" type="tx">
  <p:cSld name="67_Picture with Caption">
    <p:bg>
      <p:bgPr>
        <a:solidFill>
          <a:srgbClr val="000000"/>
        </a:solidFill>
        <a:effectLst/>
      </p:bgPr>
    </p:bg>
    <p:spTree>
      <p:nvGrpSpPr>
        <p:cNvPr id="1" name=""/>
        <p:cNvGrpSpPr/>
        <p:nvPr/>
      </p:nvGrpSpPr>
      <p:grpSpPr>
        <a:xfrm>
          <a:off x="0" y="0"/>
          <a:ext cx="0" cy="0"/>
          <a:chOff x="0" y="0"/>
          <a:chExt cx="0" cy="0"/>
        </a:xfrm>
      </p:grpSpPr>
      <p:sp>
        <p:nvSpPr>
          <p:cNvPr id="10396"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10397"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0398"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39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526484446"/>
      </p:ext>
    </p:extLst>
  </p:cSld>
  <p:clrMapOvr>
    <a:masterClrMapping/>
  </p:clrMapOvr>
  <p:transition spd="med"/>
</p:sldLayout>
</file>

<file path=ppt/slideLayouts/slideLayout691.xml><?xml version="1.0" encoding="utf-8"?>
<p:sldLayout xmlns:a="http://schemas.openxmlformats.org/drawingml/2006/main" xmlns:r="http://schemas.openxmlformats.org/officeDocument/2006/relationships" xmlns:p="http://schemas.openxmlformats.org/presentationml/2006/main" showMasterSp="0" type="tx">
  <p:cSld name="Content">
    <p:bg>
      <p:bgPr>
        <a:solidFill>
          <a:srgbClr val="000000"/>
        </a:solidFill>
        <a:effectLst/>
      </p:bgPr>
    </p:bg>
    <p:spTree>
      <p:nvGrpSpPr>
        <p:cNvPr id="1" name=""/>
        <p:cNvGrpSpPr/>
        <p:nvPr/>
      </p:nvGrpSpPr>
      <p:grpSpPr>
        <a:xfrm>
          <a:off x="0" y="0"/>
          <a:ext cx="0" cy="0"/>
          <a:chOff x="0" y="0"/>
          <a:chExt cx="0" cy="0"/>
        </a:xfrm>
      </p:grpSpPr>
      <p:sp>
        <p:nvSpPr>
          <p:cNvPr id="10406" name="Body Level One…"/>
          <p:cNvSpPr txBox="1">
            <a:spLocks noGrp="1"/>
          </p:cNvSpPr>
          <p:nvPr>
            <p:ph type="body" idx="1"/>
          </p:nvPr>
        </p:nvSpPr>
        <p:spPr>
          <a:xfrm>
            <a:off x="685800" y="609600"/>
            <a:ext cx="7772400" cy="54864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40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823920747"/>
      </p:ext>
    </p:extLst>
  </p:cSld>
  <p:clrMapOvr>
    <a:masterClrMapping/>
  </p:clrMapOvr>
  <p:transition spd="med"/>
</p:sldLayout>
</file>

<file path=ppt/slideLayouts/slideLayout692.xml><?xml version="1.0" encoding="utf-8"?>
<p:sldLayout xmlns:a="http://schemas.openxmlformats.org/drawingml/2006/main" xmlns:r="http://schemas.openxmlformats.org/officeDocument/2006/relationships" xmlns:p="http://schemas.openxmlformats.org/presentationml/2006/main" showMasterSp="0" type="tx">
  <p:cSld name="75_Title Slide">
    <p:bg>
      <p:bgPr>
        <a:solidFill>
          <a:srgbClr val="474747"/>
        </a:solidFill>
        <a:effectLst/>
      </p:bgPr>
    </p:bg>
    <p:spTree>
      <p:nvGrpSpPr>
        <p:cNvPr id="1" name=""/>
        <p:cNvGrpSpPr/>
        <p:nvPr/>
      </p:nvGrpSpPr>
      <p:grpSpPr>
        <a:xfrm>
          <a:off x="0" y="0"/>
          <a:ext cx="0" cy="0"/>
          <a:chOff x="0" y="0"/>
          <a:chExt cx="0" cy="0"/>
        </a:xfrm>
      </p:grpSpPr>
      <p:grpSp>
        <p:nvGrpSpPr>
          <p:cNvPr id="10443" name="Group 31"/>
          <p:cNvGrpSpPr/>
          <p:nvPr/>
        </p:nvGrpSpPr>
        <p:grpSpPr>
          <a:xfrm>
            <a:off x="-1" y="-1"/>
            <a:ext cx="9132890" cy="6845301"/>
            <a:chOff x="0" y="0"/>
            <a:chExt cx="9132888" cy="6845300"/>
          </a:xfrm>
        </p:grpSpPr>
        <p:sp>
          <p:nvSpPr>
            <p:cNvPr id="10414" name="Rectangle 2"/>
            <p:cNvSpPr/>
            <p:nvPr/>
          </p:nvSpPr>
          <p:spPr>
            <a:xfrm>
              <a:off x="-1" y="0"/>
              <a:ext cx="9132890" cy="6845300"/>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nvGrpSpPr>
            <p:cNvPr id="10438" name="Group 26"/>
            <p:cNvGrpSpPr/>
            <p:nvPr/>
          </p:nvGrpSpPr>
          <p:grpSpPr>
            <a:xfrm>
              <a:off x="390524" y="323850"/>
              <a:ext cx="8366127" cy="6172200"/>
              <a:chOff x="0" y="0"/>
              <a:chExt cx="8366125" cy="6172200"/>
            </a:xfrm>
          </p:grpSpPr>
          <p:sp>
            <p:nvSpPr>
              <p:cNvPr id="10415" name="Rectangl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416" name="Freeform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17" name="Freeform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18" name="Freeform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19" name="Freeform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20" name="Freeform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21" name="Freeform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22" name="Freeform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23" name="Freeform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24" name="Freeform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25" name="Freeform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26" name="Freeform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27" name="Freeform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28" name="Freeform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29" name="Freeform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30" name="Freeform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31" name="Freeform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32" name="Freeform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33" name="Freeform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34" name="Freeform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35" name="Freeform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36" name="Freeform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37" name="Freeform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nvGrpSpPr>
            <p:cNvPr id="10442" name="Group 30"/>
            <p:cNvGrpSpPr/>
            <p:nvPr/>
          </p:nvGrpSpPr>
          <p:grpSpPr>
            <a:xfrm>
              <a:off x="-1" y="-1"/>
              <a:ext cx="1978026" cy="1955801"/>
              <a:chOff x="0" y="0"/>
              <a:chExt cx="1978025" cy="1955800"/>
            </a:xfrm>
          </p:grpSpPr>
          <p:sp>
            <p:nvSpPr>
              <p:cNvPr id="10439" name="Rectangl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440" name="Rectangl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441" name="Rectangle 29"/>
              <p:cNvSpPr/>
              <p:nvPr/>
            </p:nvSpPr>
            <p:spPr>
              <a:xfrm>
                <a:off x="-1" y="-1"/>
                <a:ext cx="1860551" cy="1849439"/>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grpSp>
      <p:sp>
        <p:nvSpPr>
          <p:cNvPr id="10444" name="Title Text"/>
          <p:cNvSpPr txBox="1">
            <a:spLocks noGrp="1"/>
          </p:cNvSpPr>
          <p:nvPr>
            <p:ph type="title"/>
          </p:nvPr>
        </p:nvSpPr>
        <p:spPr>
          <a:xfrm>
            <a:off x="685800" y="2130425"/>
            <a:ext cx="7772400" cy="1470025"/>
          </a:xfrm>
          <a:prstGeom prst="rect">
            <a:avLst/>
          </a:prstGeom>
        </p:spPr>
        <p:txBody>
          <a:bodyPr anchor="t"/>
          <a:lstStyle>
            <a:lvl1pPr>
              <a:defRPr>
                <a:solidFill>
                  <a:srgbClr val="FFD34A"/>
                </a:solidFill>
                <a:effectLst>
                  <a:outerShdw blurRad="38100" dist="38100" dir="2700000" rotWithShape="0">
                    <a:srgbClr val="000000"/>
                  </a:outerShdw>
                </a:effectLst>
                <a:latin typeface="Times Roman"/>
                <a:ea typeface="Times Roman"/>
                <a:cs typeface="Times Roman"/>
                <a:sym typeface="Times Roman"/>
              </a:defRPr>
            </a:lvl1pPr>
          </a:lstStyle>
          <a:p>
            <a:r>
              <a:t>Title Text</a:t>
            </a:r>
          </a:p>
        </p:txBody>
      </p:sp>
      <p:sp>
        <p:nvSpPr>
          <p:cNvPr id="1044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1pPr>
            <a:lvl2pPr marL="0" indent="457200" algn="ctr">
              <a:buSzTx/>
              <a:buNone/>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2pPr>
            <a:lvl3pPr marL="0" indent="914400" algn="ctr">
              <a:buSzTx/>
              <a:buNone/>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3pPr>
            <a:lvl4pPr marL="0" indent="1371600" algn="ctr">
              <a:buSzTx/>
              <a:buNone/>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4pPr>
            <a:lvl5pPr marL="0" indent="1828800" algn="ctr">
              <a:buSzTx/>
              <a:buNone/>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0446" name="Slide Number"/>
          <p:cNvSpPr txBox="1">
            <a:spLocks noGrp="1"/>
          </p:cNvSpPr>
          <p:nvPr>
            <p:ph type="sldNum" sz="quarter" idx="2"/>
          </p:nvPr>
        </p:nvSpPr>
        <p:spPr>
          <a:xfrm>
            <a:off x="5486400" y="5988050"/>
            <a:ext cx="2133600" cy="368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27029429"/>
      </p:ext>
    </p:extLst>
  </p:cSld>
  <p:clrMapOvr>
    <a:masterClrMapping/>
  </p:clrMapOvr>
  <p:transition spd="med"/>
</p:sldLayout>
</file>

<file path=ppt/slideLayouts/slideLayout693.xml><?xml version="1.0" encoding="utf-8"?>
<p:sldLayout xmlns:a="http://schemas.openxmlformats.org/drawingml/2006/main" xmlns:r="http://schemas.openxmlformats.org/officeDocument/2006/relationships" xmlns:p="http://schemas.openxmlformats.org/presentationml/2006/main" showMasterSp="0" type="tx">
  <p:cSld name="72_Title and Content">
    <p:bg>
      <p:bgPr>
        <a:solidFill>
          <a:srgbClr val="474747"/>
        </a:solidFill>
        <a:effectLst/>
      </p:bgPr>
    </p:bg>
    <p:spTree>
      <p:nvGrpSpPr>
        <p:cNvPr id="1" name=""/>
        <p:cNvGrpSpPr/>
        <p:nvPr/>
      </p:nvGrpSpPr>
      <p:grpSpPr>
        <a:xfrm>
          <a:off x="0" y="0"/>
          <a:ext cx="0" cy="0"/>
          <a:chOff x="0" y="0"/>
          <a:chExt cx="0" cy="0"/>
        </a:xfrm>
      </p:grpSpPr>
      <p:grpSp>
        <p:nvGrpSpPr>
          <p:cNvPr id="10482" name="Group 31"/>
          <p:cNvGrpSpPr/>
          <p:nvPr/>
        </p:nvGrpSpPr>
        <p:grpSpPr>
          <a:xfrm>
            <a:off x="-1" y="-1"/>
            <a:ext cx="9132890" cy="6845301"/>
            <a:chOff x="0" y="0"/>
            <a:chExt cx="9132888" cy="6845300"/>
          </a:xfrm>
        </p:grpSpPr>
        <p:sp>
          <p:nvSpPr>
            <p:cNvPr id="10453" name="Rectangle 2"/>
            <p:cNvSpPr/>
            <p:nvPr/>
          </p:nvSpPr>
          <p:spPr>
            <a:xfrm>
              <a:off x="-1" y="0"/>
              <a:ext cx="9132890" cy="6845300"/>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nvGrpSpPr>
            <p:cNvPr id="10477" name="Group 26"/>
            <p:cNvGrpSpPr/>
            <p:nvPr/>
          </p:nvGrpSpPr>
          <p:grpSpPr>
            <a:xfrm>
              <a:off x="390524" y="323850"/>
              <a:ext cx="8366127" cy="6172200"/>
              <a:chOff x="0" y="0"/>
              <a:chExt cx="8366125" cy="6172200"/>
            </a:xfrm>
          </p:grpSpPr>
          <p:sp>
            <p:nvSpPr>
              <p:cNvPr id="10454" name="Rectangl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455" name="Freeform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56" name="Freeform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57" name="Freeform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58" name="Freeform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59" name="Freeform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60" name="Freeform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61" name="Freeform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62" name="Freeform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63" name="Freeform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64" name="Freeform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65" name="Freeform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66" name="Freeform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67" name="Freeform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68" name="Freeform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69" name="Freeform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70" name="Freeform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71" name="Freeform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72" name="Freeform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73" name="Freeform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74" name="Freeform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75" name="Freeform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76" name="Freeform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nvGrpSpPr>
            <p:cNvPr id="10481" name="Group 30"/>
            <p:cNvGrpSpPr/>
            <p:nvPr/>
          </p:nvGrpSpPr>
          <p:grpSpPr>
            <a:xfrm>
              <a:off x="-1" y="-1"/>
              <a:ext cx="1978026" cy="1955801"/>
              <a:chOff x="0" y="0"/>
              <a:chExt cx="1978025" cy="1955800"/>
            </a:xfrm>
          </p:grpSpPr>
          <p:sp>
            <p:nvSpPr>
              <p:cNvPr id="10478" name="Rectangl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479" name="Rectangl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480" name="Rectangle 29"/>
              <p:cNvSpPr/>
              <p:nvPr/>
            </p:nvSpPr>
            <p:spPr>
              <a:xfrm>
                <a:off x="-1" y="-1"/>
                <a:ext cx="1860551" cy="1849439"/>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grpSp>
      <p:sp>
        <p:nvSpPr>
          <p:cNvPr id="10483" name="Title Text"/>
          <p:cNvSpPr txBox="1">
            <a:spLocks noGrp="1"/>
          </p:cNvSpPr>
          <p:nvPr>
            <p:ph type="title"/>
          </p:nvPr>
        </p:nvSpPr>
        <p:spPr>
          <a:xfrm>
            <a:off x="457200" y="274638"/>
            <a:ext cx="8229600" cy="1143001"/>
          </a:xfrm>
          <a:prstGeom prst="rect">
            <a:avLst/>
          </a:prstGeom>
        </p:spPr>
        <p:txBody>
          <a:bodyPr anchor="t"/>
          <a:lstStyle>
            <a:lvl1pPr>
              <a:defRPr>
                <a:solidFill>
                  <a:srgbClr val="FFD34A"/>
                </a:solidFill>
                <a:effectLst>
                  <a:outerShdw blurRad="38100" dist="38100" dir="2700000" rotWithShape="0">
                    <a:srgbClr val="000000"/>
                  </a:outerShdw>
                </a:effectLst>
                <a:latin typeface="Times Roman"/>
                <a:ea typeface="Times Roman"/>
                <a:cs typeface="Times Roman"/>
                <a:sym typeface="Times Roman"/>
              </a:defRPr>
            </a:lvl1pPr>
          </a:lstStyle>
          <a:p>
            <a:r>
              <a:t>Title Text</a:t>
            </a:r>
          </a:p>
        </p:txBody>
      </p:sp>
      <p:sp>
        <p:nvSpPr>
          <p:cNvPr id="10484" name="Body Level One…"/>
          <p:cNvSpPr txBox="1">
            <a:spLocks noGrp="1"/>
          </p:cNvSpPr>
          <p:nvPr>
            <p:ph type="body" idx="1"/>
          </p:nvPr>
        </p:nvSpPr>
        <p:spPr>
          <a:xfrm>
            <a:off x="457200" y="1600200"/>
            <a:ext cx="8229600" cy="4525963"/>
          </a:xfrm>
          <a:prstGeom prst="rect">
            <a:avLst/>
          </a:prstGeom>
        </p:spPr>
        <p:txBody>
          <a:bodyPr>
            <a:normAutofit/>
          </a:bodyPr>
          <a:lstStyle>
            <a:lvl1pPr>
              <a:buClr>
                <a:srgbClr val="790015"/>
              </a:buClr>
              <a:buSzPct val="75000"/>
              <a:buChar char=""/>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1pPr>
            <a:lvl2pPr>
              <a:buClr>
                <a:srgbClr val="790015"/>
              </a:buClr>
              <a:buChar char="–"/>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2pPr>
            <a:lvl3pPr>
              <a:buClr>
                <a:srgbClr val="790015"/>
              </a:buClr>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3pPr>
            <a:lvl4pPr>
              <a:buClr>
                <a:srgbClr val="790015"/>
              </a:buClr>
              <a:buChar char="–"/>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4pPr>
            <a:lvl5pPr>
              <a:buClr>
                <a:srgbClr val="790015"/>
              </a:buClr>
              <a:buChar char="•"/>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0485" name="Slide Number"/>
          <p:cNvSpPr txBox="1">
            <a:spLocks noGrp="1"/>
          </p:cNvSpPr>
          <p:nvPr>
            <p:ph type="sldNum" sz="quarter" idx="2"/>
          </p:nvPr>
        </p:nvSpPr>
        <p:spPr>
          <a:xfrm>
            <a:off x="5486400" y="5988050"/>
            <a:ext cx="2133600" cy="368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70932342"/>
      </p:ext>
    </p:extLst>
  </p:cSld>
  <p:clrMapOvr>
    <a:masterClrMapping/>
  </p:clrMapOvr>
  <p:transition spd="med"/>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type="tx">
  <p:cSld name="67_Section Header">
    <p:bg>
      <p:bgPr>
        <a:solidFill>
          <a:srgbClr val="474747"/>
        </a:solidFill>
        <a:effectLst/>
      </p:bgPr>
    </p:bg>
    <p:spTree>
      <p:nvGrpSpPr>
        <p:cNvPr id="1" name=""/>
        <p:cNvGrpSpPr/>
        <p:nvPr/>
      </p:nvGrpSpPr>
      <p:grpSpPr>
        <a:xfrm>
          <a:off x="0" y="0"/>
          <a:ext cx="0" cy="0"/>
          <a:chOff x="0" y="0"/>
          <a:chExt cx="0" cy="0"/>
        </a:xfrm>
      </p:grpSpPr>
      <p:grpSp>
        <p:nvGrpSpPr>
          <p:cNvPr id="10521" name="Group 31"/>
          <p:cNvGrpSpPr/>
          <p:nvPr/>
        </p:nvGrpSpPr>
        <p:grpSpPr>
          <a:xfrm>
            <a:off x="-1" y="-1"/>
            <a:ext cx="9132890" cy="6845301"/>
            <a:chOff x="0" y="0"/>
            <a:chExt cx="9132888" cy="6845300"/>
          </a:xfrm>
        </p:grpSpPr>
        <p:sp>
          <p:nvSpPr>
            <p:cNvPr id="10492" name="Rectangle 2"/>
            <p:cNvSpPr/>
            <p:nvPr/>
          </p:nvSpPr>
          <p:spPr>
            <a:xfrm>
              <a:off x="-1" y="0"/>
              <a:ext cx="9132890" cy="6845300"/>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nvGrpSpPr>
            <p:cNvPr id="10516" name="Group 26"/>
            <p:cNvGrpSpPr/>
            <p:nvPr/>
          </p:nvGrpSpPr>
          <p:grpSpPr>
            <a:xfrm>
              <a:off x="390524" y="323850"/>
              <a:ext cx="8366127" cy="6172200"/>
              <a:chOff x="0" y="0"/>
              <a:chExt cx="8366125" cy="6172200"/>
            </a:xfrm>
          </p:grpSpPr>
          <p:sp>
            <p:nvSpPr>
              <p:cNvPr id="10493" name="Rectangl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494" name="Freeform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95" name="Freeform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96" name="Freeform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97" name="Freeform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98" name="Freeform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499" name="Freeform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00" name="Freeform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01" name="Freeform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02" name="Freeform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03" name="Freeform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04" name="Freeform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05" name="Freeform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06" name="Freeform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07" name="Freeform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08" name="Freeform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09" name="Freeform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10" name="Freeform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11" name="Freeform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12" name="Freeform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13" name="Freeform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14" name="Freeform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15" name="Freeform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nvGrpSpPr>
            <p:cNvPr id="10520" name="Group 30"/>
            <p:cNvGrpSpPr/>
            <p:nvPr/>
          </p:nvGrpSpPr>
          <p:grpSpPr>
            <a:xfrm>
              <a:off x="-1" y="-1"/>
              <a:ext cx="1978026" cy="1955801"/>
              <a:chOff x="0" y="0"/>
              <a:chExt cx="1978025" cy="1955800"/>
            </a:xfrm>
          </p:grpSpPr>
          <p:sp>
            <p:nvSpPr>
              <p:cNvPr id="10517" name="Rectangl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518" name="Rectangl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519" name="Rectangle 29"/>
              <p:cNvSpPr/>
              <p:nvPr/>
            </p:nvSpPr>
            <p:spPr>
              <a:xfrm>
                <a:off x="-1" y="-1"/>
                <a:ext cx="1860551" cy="1849439"/>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grpSp>
      <p:sp>
        <p:nvSpPr>
          <p:cNvPr id="10522"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FFD34A"/>
                </a:solidFill>
                <a:effectLst>
                  <a:outerShdw blurRad="38100" dist="38100" dir="2700000" rotWithShape="0">
                    <a:srgbClr val="000000"/>
                  </a:outerShdw>
                </a:effectLst>
                <a:latin typeface="Times Roman"/>
                <a:ea typeface="Times Roman"/>
                <a:cs typeface="Times Roman"/>
                <a:sym typeface="Times Roman"/>
              </a:defRPr>
            </a:lvl1pPr>
          </a:lstStyle>
          <a:p>
            <a:r>
              <a:t>Title Text</a:t>
            </a:r>
          </a:p>
        </p:txBody>
      </p:sp>
      <p:sp>
        <p:nvSpPr>
          <p:cNvPr id="1052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0524" name="Slide Number"/>
          <p:cNvSpPr txBox="1">
            <a:spLocks noGrp="1"/>
          </p:cNvSpPr>
          <p:nvPr>
            <p:ph type="sldNum" sz="quarter" idx="2"/>
          </p:nvPr>
        </p:nvSpPr>
        <p:spPr>
          <a:xfrm>
            <a:off x="5486400" y="5988050"/>
            <a:ext cx="2133600" cy="368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39207822"/>
      </p:ext>
    </p:extLst>
  </p:cSld>
  <p:clrMapOvr>
    <a:masterClrMapping/>
  </p:clrMapOvr>
  <p:transition spd="med"/>
</p:sldLayout>
</file>

<file path=ppt/slideLayouts/slideLayout695.xml><?xml version="1.0" encoding="utf-8"?>
<p:sldLayout xmlns:a="http://schemas.openxmlformats.org/drawingml/2006/main" xmlns:r="http://schemas.openxmlformats.org/officeDocument/2006/relationships" xmlns:p="http://schemas.openxmlformats.org/presentationml/2006/main" showMasterSp="0" type="tx">
  <p:cSld name="68_Two Content">
    <p:bg>
      <p:bgPr>
        <a:solidFill>
          <a:srgbClr val="474747"/>
        </a:solidFill>
        <a:effectLst/>
      </p:bgPr>
    </p:bg>
    <p:spTree>
      <p:nvGrpSpPr>
        <p:cNvPr id="1" name=""/>
        <p:cNvGrpSpPr/>
        <p:nvPr/>
      </p:nvGrpSpPr>
      <p:grpSpPr>
        <a:xfrm>
          <a:off x="0" y="0"/>
          <a:ext cx="0" cy="0"/>
          <a:chOff x="0" y="0"/>
          <a:chExt cx="0" cy="0"/>
        </a:xfrm>
      </p:grpSpPr>
      <p:grpSp>
        <p:nvGrpSpPr>
          <p:cNvPr id="10560" name="Group 31"/>
          <p:cNvGrpSpPr/>
          <p:nvPr/>
        </p:nvGrpSpPr>
        <p:grpSpPr>
          <a:xfrm>
            <a:off x="-1" y="-1"/>
            <a:ext cx="9132890" cy="6845301"/>
            <a:chOff x="0" y="0"/>
            <a:chExt cx="9132888" cy="6845300"/>
          </a:xfrm>
        </p:grpSpPr>
        <p:sp>
          <p:nvSpPr>
            <p:cNvPr id="10531" name="Rectangle 2"/>
            <p:cNvSpPr/>
            <p:nvPr/>
          </p:nvSpPr>
          <p:spPr>
            <a:xfrm>
              <a:off x="-1" y="0"/>
              <a:ext cx="9132890" cy="6845300"/>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nvGrpSpPr>
            <p:cNvPr id="10555" name="Group 26"/>
            <p:cNvGrpSpPr/>
            <p:nvPr/>
          </p:nvGrpSpPr>
          <p:grpSpPr>
            <a:xfrm>
              <a:off x="390524" y="323850"/>
              <a:ext cx="8366127" cy="6172200"/>
              <a:chOff x="0" y="0"/>
              <a:chExt cx="8366125" cy="6172200"/>
            </a:xfrm>
          </p:grpSpPr>
          <p:sp>
            <p:nvSpPr>
              <p:cNvPr id="10532" name="Rectangl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533" name="Freeform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34" name="Freeform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35" name="Freeform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36" name="Freeform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37" name="Freeform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38" name="Freeform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39" name="Freeform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40" name="Freeform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41" name="Freeform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42" name="Freeform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43" name="Freeform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44" name="Freeform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45" name="Freeform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46" name="Freeform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47" name="Freeform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48" name="Freeform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49" name="Freeform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50" name="Freeform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51" name="Freeform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52" name="Freeform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53" name="Freeform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54" name="Freeform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nvGrpSpPr>
            <p:cNvPr id="10559" name="Group 30"/>
            <p:cNvGrpSpPr/>
            <p:nvPr/>
          </p:nvGrpSpPr>
          <p:grpSpPr>
            <a:xfrm>
              <a:off x="-1" y="-1"/>
              <a:ext cx="1978026" cy="1955801"/>
              <a:chOff x="0" y="0"/>
              <a:chExt cx="1978025" cy="1955800"/>
            </a:xfrm>
          </p:grpSpPr>
          <p:sp>
            <p:nvSpPr>
              <p:cNvPr id="10556" name="Rectangl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557" name="Rectangl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558" name="Rectangle 29"/>
              <p:cNvSpPr/>
              <p:nvPr/>
            </p:nvSpPr>
            <p:spPr>
              <a:xfrm>
                <a:off x="-1" y="-1"/>
                <a:ext cx="1860551" cy="1849439"/>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grpSp>
      <p:sp>
        <p:nvSpPr>
          <p:cNvPr id="10561" name="Title Text"/>
          <p:cNvSpPr txBox="1">
            <a:spLocks noGrp="1"/>
          </p:cNvSpPr>
          <p:nvPr>
            <p:ph type="title"/>
          </p:nvPr>
        </p:nvSpPr>
        <p:spPr>
          <a:xfrm>
            <a:off x="457200" y="274638"/>
            <a:ext cx="8229600" cy="1143001"/>
          </a:xfrm>
          <a:prstGeom prst="rect">
            <a:avLst/>
          </a:prstGeom>
        </p:spPr>
        <p:txBody>
          <a:bodyPr anchor="t"/>
          <a:lstStyle>
            <a:lvl1pPr>
              <a:defRPr>
                <a:solidFill>
                  <a:srgbClr val="FFD34A"/>
                </a:solidFill>
                <a:effectLst>
                  <a:outerShdw blurRad="38100" dist="38100" dir="2700000" rotWithShape="0">
                    <a:srgbClr val="000000"/>
                  </a:outerShdw>
                </a:effectLst>
                <a:latin typeface="Times Roman"/>
                <a:ea typeface="Times Roman"/>
                <a:cs typeface="Times Roman"/>
                <a:sym typeface="Times Roman"/>
              </a:defRPr>
            </a:lvl1pPr>
          </a:lstStyle>
          <a:p>
            <a:r>
              <a:t>Title Text</a:t>
            </a:r>
          </a:p>
        </p:txBody>
      </p:sp>
      <p:sp>
        <p:nvSpPr>
          <p:cNvPr id="10562"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lr>
                <a:srgbClr val="790015"/>
              </a:buClr>
              <a:buSzPct val="75000"/>
              <a:buChar char=""/>
              <a:defRPr sz="28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1pPr>
            <a:lvl2pPr marL="790575" indent="-333375">
              <a:spcBef>
                <a:spcPts val="600"/>
              </a:spcBef>
              <a:buClr>
                <a:srgbClr val="790015"/>
              </a:buClr>
              <a:buChar char="–"/>
              <a:defRPr sz="28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2pPr>
            <a:lvl3pPr marL="1234439" indent="-320039">
              <a:spcBef>
                <a:spcPts val="600"/>
              </a:spcBef>
              <a:buClr>
                <a:srgbClr val="790015"/>
              </a:buClr>
              <a:defRPr sz="28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3pPr>
            <a:lvl4pPr marL="1727200" indent="-355600">
              <a:spcBef>
                <a:spcPts val="600"/>
              </a:spcBef>
              <a:buClr>
                <a:srgbClr val="790015"/>
              </a:buClr>
              <a:buChar char="–"/>
              <a:defRPr sz="28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4pPr>
            <a:lvl5pPr marL="2184400" indent="-355600">
              <a:spcBef>
                <a:spcPts val="600"/>
              </a:spcBef>
              <a:buClr>
                <a:srgbClr val="790015"/>
              </a:buClr>
              <a:buChar char="•"/>
              <a:defRPr sz="28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0563" name="Slide Number"/>
          <p:cNvSpPr txBox="1">
            <a:spLocks noGrp="1"/>
          </p:cNvSpPr>
          <p:nvPr>
            <p:ph type="sldNum" sz="quarter" idx="2"/>
          </p:nvPr>
        </p:nvSpPr>
        <p:spPr>
          <a:xfrm>
            <a:off x="5486400" y="5988050"/>
            <a:ext cx="2133600" cy="368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02958965"/>
      </p:ext>
    </p:extLst>
  </p:cSld>
  <p:clrMapOvr>
    <a:masterClrMapping/>
  </p:clrMapOvr>
  <p:transition spd="med"/>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type="tx">
  <p:cSld name="68_Comparison">
    <p:bg>
      <p:bgPr>
        <a:solidFill>
          <a:srgbClr val="474747"/>
        </a:solidFill>
        <a:effectLst/>
      </p:bgPr>
    </p:bg>
    <p:spTree>
      <p:nvGrpSpPr>
        <p:cNvPr id="1" name=""/>
        <p:cNvGrpSpPr/>
        <p:nvPr/>
      </p:nvGrpSpPr>
      <p:grpSpPr>
        <a:xfrm>
          <a:off x="0" y="0"/>
          <a:ext cx="0" cy="0"/>
          <a:chOff x="0" y="0"/>
          <a:chExt cx="0" cy="0"/>
        </a:xfrm>
      </p:grpSpPr>
      <p:grpSp>
        <p:nvGrpSpPr>
          <p:cNvPr id="10599" name="Group 31"/>
          <p:cNvGrpSpPr/>
          <p:nvPr/>
        </p:nvGrpSpPr>
        <p:grpSpPr>
          <a:xfrm>
            <a:off x="-1" y="-1"/>
            <a:ext cx="9132890" cy="6845301"/>
            <a:chOff x="0" y="0"/>
            <a:chExt cx="9132888" cy="6845300"/>
          </a:xfrm>
        </p:grpSpPr>
        <p:sp>
          <p:nvSpPr>
            <p:cNvPr id="10570" name="Rectangle 2"/>
            <p:cNvSpPr/>
            <p:nvPr/>
          </p:nvSpPr>
          <p:spPr>
            <a:xfrm>
              <a:off x="-1" y="0"/>
              <a:ext cx="9132890" cy="6845300"/>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nvGrpSpPr>
            <p:cNvPr id="10594" name="Group 26"/>
            <p:cNvGrpSpPr/>
            <p:nvPr/>
          </p:nvGrpSpPr>
          <p:grpSpPr>
            <a:xfrm>
              <a:off x="390524" y="323850"/>
              <a:ext cx="8366127" cy="6172200"/>
              <a:chOff x="0" y="0"/>
              <a:chExt cx="8366125" cy="6172200"/>
            </a:xfrm>
          </p:grpSpPr>
          <p:sp>
            <p:nvSpPr>
              <p:cNvPr id="10571" name="Rectangl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572" name="Freeform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73" name="Freeform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74" name="Freeform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75" name="Freeform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76" name="Freeform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77" name="Freeform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78" name="Freeform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79" name="Freeform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80" name="Freeform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81" name="Freeform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82" name="Freeform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83" name="Freeform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84" name="Freeform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85" name="Freeform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86" name="Freeform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87" name="Freeform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88" name="Freeform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89" name="Freeform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90" name="Freeform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91" name="Freeform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92" name="Freeform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593" name="Freeform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nvGrpSpPr>
            <p:cNvPr id="10598" name="Group 30"/>
            <p:cNvGrpSpPr/>
            <p:nvPr/>
          </p:nvGrpSpPr>
          <p:grpSpPr>
            <a:xfrm>
              <a:off x="-1" y="-1"/>
              <a:ext cx="1978026" cy="1955801"/>
              <a:chOff x="0" y="0"/>
              <a:chExt cx="1978025" cy="1955800"/>
            </a:xfrm>
          </p:grpSpPr>
          <p:sp>
            <p:nvSpPr>
              <p:cNvPr id="10595" name="Rectangl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596" name="Rectangl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597" name="Rectangle 29"/>
              <p:cNvSpPr/>
              <p:nvPr/>
            </p:nvSpPr>
            <p:spPr>
              <a:xfrm>
                <a:off x="-1" y="-1"/>
                <a:ext cx="1860551" cy="1849439"/>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grpSp>
      <p:sp>
        <p:nvSpPr>
          <p:cNvPr id="10600" name="Title Text"/>
          <p:cNvSpPr txBox="1">
            <a:spLocks noGrp="1"/>
          </p:cNvSpPr>
          <p:nvPr>
            <p:ph type="title"/>
          </p:nvPr>
        </p:nvSpPr>
        <p:spPr>
          <a:xfrm>
            <a:off x="457200" y="274638"/>
            <a:ext cx="8229600" cy="1143001"/>
          </a:xfrm>
          <a:prstGeom prst="rect">
            <a:avLst/>
          </a:prstGeom>
        </p:spPr>
        <p:txBody>
          <a:bodyPr anchor="t"/>
          <a:lstStyle>
            <a:lvl1pPr>
              <a:defRPr>
                <a:solidFill>
                  <a:srgbClr val="FFD34A"/>
                </a:solidFill>
                <a:effectLst>
                  <a:outerShdw blurRad="38100" dist="38100" dir="2700000" rotWithShape="0">
                    <a:srgbClr val="000000"/>
                  </a:outerShdw>
                </a:effectLst>
                <a:latin typeface="Times Roman"/>
                <a:ea typeface="Times Roman"/>
                <a:cs typeface="Times Roman"/>
                <a:sym typeface="Times Roman"/>
              </a:defRPr>
            </a:lvl1pPr>
          </a:lstStyle>
          <a:p>
            <a:r>
              <a:t>Title Text</a:t>
            </a:r>
          </a:p>
        </p:txBody>
      </p:sp>
      <p:sp>
        <p:nvSpPr>
          <p:cNvPr id="1060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060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pPr>
            <a:endParaRPr/>
          </a:p>
        </p:txBody>
      </p:sp>
      <p:sp>
        <p:nvSpPr>
          <p:cNvPr id="10603" name="Slide Number"/>
          <p:cNvSpPr txBox="1">
            <a:spLocks noGrp="1"/>
          </p:cNvSpPr>
          <p:nvPr>
            <p:ph type="sldNum" sz="quarter" idx="2"/>
          </p:nvPr>
        </p:nvSpPr>
        <p:spPr>
          <a:xfrm>
            <a:off x="5486400" y="5988050"/>
            <a:ext cx="2133600" cy="368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38773372"/>
      </p:ext>
    </p:extLst>
  </p:cSld>
  <p:clrMapOvr>
    <a:masterClrMapping/>
  </p:clrMapOvr>
  <p:transition spd="med"/>
</p:sldLayout>
</file>

<file path=ppt/slideLayouts/slideLayout697.xml><?xml version="1.0" encoding="utf-8"?>
<p:sldLayout xmlns:a="http://schemas.openxmlformats.org/drawingml/2006/main" xmlns:r="http://schemas.openxmlformats.org/officeDocument/2006/relationships" xmlns:p="http://schemas.openxmlformats.org/presentationml/2006/main" showMasterSp="0" type="tx">
  <p:cSld name="68_Title Only">
    <p:bg>
      <p:bgPr>
        <a:solidFill>
          <a:srgbClr val="474747"/>
        </a:solidFill>
        <a:effectLst/>
      </p:bgPr>
    </p:bg>
    <p:spTree>
      <p:nvGrpSpPr>
        <p:cNvPr id="1" name=""/>
        <p:cNvGrpSpPr/>
        <p:nvPr/>
      </p:nvGrpSpPr>
      <p:grpSpPr>
        <a:xfrm>
          <a:off x="0" y="0"/>
          <a:ext cx="0" cy="0"/>
          <a:chOff x="0" y="0"/>
          <a:chExt cx="0" cy="0"/>
        </a:xfrm>
      </p:grpSpPr>
      <p:grpSp>
        <p:nvGrpSpPr>
          <p:cNvPr id="10639" name="Group 31"/>
          <p:cNvGrpSpPr/>
          <p:nvPr/>
        </p:nvGrpSpPr>
        <p:grpSpPr>
          <a:xfrm>
            <a:off x="-1" y="-1"/>
            <a:ext cx="9132890" cy="6845301"/>
            <a:chOff x="0" y="0"/>
            <a:chExt cx="9132888" cy="6845300"/>
          </a:xfrm>
        </p:grpSpPr>
        <p:sp>
          <p:nvSpPr>
            <p:cNvPr id="10610" name="Rectangle 2"/>
            <p:cNvSpPr/>
            <p:nvPr/>
          </p:nvSpPr>
          <p:spPr>
            <a:xfrm>
              <a:off x="-1" y="0"/>
              <a:ext cx="9132890" cy="6845300"/>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nvGrpSpPr>
            <p:cNvPr id="10634" name="Group 26"/>
            <p:cNvGrpSpPr/>
            <p:nvPr/>
          </p:nvGrpSpPr>
          <p:grpSpPr>
            <a:xfrm>
              <a:off x="390524" y="323850"/>
              <a:ext cx="8366127" cy="6172200"/>
              <a:chOff x="0" y="0"/>
              <a:chExt cx="8366125" cy="6172200"/>
            </a:xfrm>
          </p:grpSpPr>
          <p:sp>
            <p:nvSpPr>
              <p:cNvPr id="10611" name="Rectangl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612" name="Freeform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13" name="Freeform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14" name="Freeform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15" name="Freeform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16" name="Freeform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17" name="Freeform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18" name="Freeform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19" name="Freeform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20" name="Freeform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21" name="Freeform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22" name="Freeform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23" name="Freeform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24" name="Freeform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25" name="Freeform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26" name="Freeform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27" name="Freeform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28" name="Freeform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29" name="Freeform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30" name="Freeform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31" name="Freeform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32" name="Freeform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33" name="Freeform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nvGrpSpPr>
            <p:cNvPr id="10638" name="Group 30"/>
            <p:cNvGrpSpPr/>
            <p:nvPr/>
          </p:nvGrpSpPr>
          <p:grpSpPr>
            <a:xfrm>
              <a:off x="-1" y="-1"/>
              <a:ext cx="1978026" cy="1955801"/>
              <a:chOff x="0" y="0"/>
              <a:chExt cx="1978025" cy="1955800"/>
            </a:xfrm>
          </p:grpSpPr>
          <p:sp>
            <p:nvSpPr>
              <p:cNvPr id="10635" name="Rectangl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636" name="Rectangl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637" name="Rectangle 29"/>
              <p:cNvSpPr/>
              <p:nvPr/>
            </p:nvSpPr>
            <p:spPr>
              <a:xfrm>
                <a:off x="-1" y="-1"/>
                <a:ext cx="1860551" cy="1849439"/>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grpSp>
      <p:sp>
        <p:nvSpPr>
          <p:cNvPr id="10640" name="Title Text"/>
          <p:cNvSpPr txBox="1">
            <a:spLocks noGrp="1"/>
          </p:cNvSpPr>
          <p:nvPr>
            <p:ph type="title"/>
          </p:nvPr>
        </p:nvSpPr>
        <p:spPr>
          <a:xfrm>
            <a:off x="457200" y="274638"/>
            <a:ext cx="8229600" cy="1143001"/>
          </a:xfrm>
          <a:prstGeom prst="rect">
            <a:avLst/>
          </a:prstGeom>
        </p:spPr>
        <p:txBody>
          <a:bodyPr anchor="t"/>
          <a:lstStyle>
            <a:lvl1pPr>
              <a:defRPr>
                <a:solidFill>
                  <a:srgbClr val="FFD34A"/>
                </a:solidFill>
                <a:effectLst>
                  <a:outerShdw blurRad="38100" dist="38100" dir="2700000" rotWithShape="0">
                    <a:srgbClr val="000000"/>
                  </a:outerShdw>
                </a:effectLst>
                <a:latin typeface="Times Roman"/>
                <a:ea typeface="Times Roman"/>
                <a:cs typeface="Times Roman"/>
                <a:sym typeface="Times Roman"/>
              </a:defRPr>
            </a:lvl1pPr>
          </a:lstStyle>
          <a:p>
            <a:r>
              <a:t>Title Text</a:t>
            </a:r>
          </a:p>
        </p:txBody>
      </p:sp>
      <p:sp>
        <p:nvSpPr>
          <p:cNvPr id="10641" name="Slide Number"/>
          <p:cNvSpPr txBox="1">
            <a:spLocks noGrp="1"/>
          </p:cNvSpPr>
          <p:nvPr>
            <p:ph type="sldNum" sz="quarter" idx="2"/>
          </p:nvPr>
        </p:nvSpPr>
        <p:spPr>
          <a:xfrm>
            <a:off x="5486400" y="5988050"/>
            <a:ext cx="2133600" cy="368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20763444"/>
      </p:ext>
    </p:extLst>
  </p:cSld>
  <p:clrMapOvr>
    <a:masterClrMapping/>
  </p:clrMapOvr>
  <p:transition spd="med"/>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type="tx">
  <p:cSld name="71_Blank">
    <p:bg>
      <p:bgPr>
        <a:solidFill>
          <a:srgbClr val="474747"/>
        </a:solidFill>
        <a:effectLst/>
      </p:bgPr>
    </p:bg>
    <p:spTree>
      <p:nvGrpSpPr>
        <p:cNvPr id="1" name=""/>
        <p:cNvGrpSpPr/>
        <p:nvPr/>
      </p:nvGrpSpPr>
      <p:grpSpPr>
        <a:xfrm>
          <a:off x="0" y="0"/>
          <a:ext cx="0" cy="0"/>
          <a:chOff x="0" y="0"/>
          <a:chExt cx="0" cy="0"/>
        </a:xfrm>
      </p:grpSpPr>
      <p:grpSp>
        <p:nvGrpSpPr>
          <p:cNvPr id="10677" name="Group 31"/>
          <p:cNvGrpSpPr/>
          <p:nvPr/>
        </p:nvGrpSpPr>
        <p:grpSpPr>
          <a:xfrm>
            <a:off x="-1" y="-1"/>
            <a:ext cx="9132890" cy="6845301"/>
            <a:chOff x="0" y="0"/>
            <a:chExt cx="9132888" cy="6845300"/>
          </a:xfrm>
        </p:grpSpPr>
        <p:sp>
          <p:nvSpPr>
            <p:cNvPr id="10648" name="Rectangle 2"/>
            <p:cNvSpPr/>
            <p:nvPr/>
          </p:nvSpPr>
          <p:spPr>
            <a:xfrm>
              <a:off x="-1" y="0"/>
              <a:ext cx="9132890" cy="6845300"/>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nvGrpSpPr>
            <p:cNvPr id="10672" name="Group 26"/>
            <p:cNvGrpSpPr/>
            <p:nvPr/>
          </p:nvGrpSpPr>
          <p:grpSpPr>
            <a:xfrm>
              <a:off x="390524" y="323850"/>
              <a:ext cx="8366127" cy="6172200"/>
              <a:chOff x="0" y="0"/>
              <a:chExt cx="8366125" cy="6172200"/>
            </a:xfrm>
          </p:grpSpPr>
          <p:sp>
            <p:nvSpPr>
              <p:cNvPr id="10649" name="Rectangl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650" name="Freeform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51" name="Freeform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52" name="Freeform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53" name="Freeform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54" name="Freeform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55" name="Freeform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56" name="Freeform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57" name="Freeform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58" name="Freeform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59" name="Freeform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60" name="Freeform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61" name="Freeform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62" name="Freeform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63" name="Freeform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64" name="Freeform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65" name="Freeform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66" name="Freeform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67" name="Freeform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68" name="Freeform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69" name="Freeform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70" name="Freeform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71" name="Freeform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nvGrpSpPr>
            <p:cNvPr id="10676" name="Group 30"/>
            <p:cNvGrpSpPr/>
            <p:nvPr/>
          </p:nvGrpSpPr>
          <p:grpSpPr>
            <a:xfrm>
              <a:off x="-1" y="-1"/>
              <a:ext cx="1978026" cy="1955801"/>
              <a:chOff x="0" y="0"/>
              <a:chExt cx="1978025" cy="1955800"/>
            </a:xfrm>
          </p:grpSpPr>
          <p:sp>
            <p:nvSpPr>
              <p:cNvPr id="10673" name="Rectangl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674" name="Rectangl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675" name="Rectangle 29"/>
              <p:cNvSpPr/>
              <p:nvPr/>
            </p:nvSpPr>
            <p:spPr>
              <a:xfrm>
                <a:off x="-1" y="-1"/>
                <a:ext cx="1860551" cy="1849439"/>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grpSp>
      <p:sp>
        <p:nvSpPr>
          <p:cNvPr id="10678" name="Slide Number"/>
          <p:cNvSpPr txBox="1">
            <a:spLocks noGrp="1"/>
          </p:cNvSpPr>
          <p:nvPr>
            <p:ph type="sldNum" sz="quarter" idx="2"/>
          </p:nvPr>
        </p:nvSpPr>
        <p:spPr>
          <a:xfrm>
            <a:off x="5486400" y="5988050"/>
            <a:ext cx="2133600" cy="368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71399474"/>
      </p:ext>
    </p:extLst>
  </p:cSld>
  <p:clrMapOvr>
    <a:masterClrMapping/>
  </p:clrMapOvr>
  <p:transition spd="med"/>
</p:sldLayout>
</file>

<file path=ppt/slideLayouts/slideLayout699.xml><?xml version="1.0" encoding="utf-8"?>
<p:sldLayout xmlns:a="http://schemas.openxmlformats.org/drawingml/2006/main" xmlns:r="http://schemas.openxmlformats.org/officeDocument/2006/relationships" xmlns:p="http://schemas.openxmlformats.org/presentationml/2006/main" showMasterSp="0" type="tx">
  <p:cSld name="68_Content with Caption">
    <p:bg>
      <p:bgPr>
        <a:solidFill>
          <a:srgbClr val="474747"/>
        </a:solidFill>
        <a:effectLst/>
      </p:bgPr>
    </p:bg>
    <p:spTree>
      <p:nvGrpSpPr>
        <p:cNvPr id="1" name=""/>
        <p:cNvGrpSpPr/>
        <p:nvPr/>
      </p:nvGrpSpPr>
      <p:grpSpPr>
        <a:xfrm>
          <a:off x="0" y="0"/>
          <a:ext cx="0" cy="0"/>
          <a:chOff x="0" y="0"/>
          <a:chExt cx="0" cy="0"/>
        </a:xfrm>
      </p:grpSpPr>
      <p:grpSp>
        <p:nvGrpSpPr>
          <p:cNvPr id="10714" name="Group 31"/>
          <p:cNvGrpSpPr/>
          <p:nvPr/>
        </p:nvGrpSpPr>
        <p:grpSpPr>
          <a:xfrm>
            <a:off x="-1" y="-1"/>
            <a:ext cx="9132890" cy="6845301"/>
            <a:chOff x="0" y="0"/>
            <a:chExt cx="9132888" cy="6845300"/>
          </a:xfrm>
        </p:grpSpPr>
        <p:sp>
          <p:nvSpPr>
            <p:cNvPr id="10685" name="Rectangle 2"/>
            <p:cNvSpPr/>
            <p:nvPr/>
          </p:nvSpPr>
          <p:spPr>
            <a:xfrm>
              <a:off x="-1" y="0"/>
              <a:ext cx="9132890" cy="6845300"/>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nvGrpSpPr>
            <p:cNvPr id="10709" name="Group 26"/>
            <p:cNvGrpSpPr/>
            <p:nvPr/>
          </p:nvGrpSpPr>
          <p:grpSpPr>
            <a:xfrm>
              <a:off x="390524" y="323850"/>
              <a:ext cx="8366127" cy="6172200"/>
              <a:chOff x="0" y="0"/>
              <a:chExt cx="8366125" cy="6172200"/>
            </a:xfrm>
          </p:grpSpPr>
          <p:sp>
            <p:nvSpPr>
              <p:cNvPr id="10686" name="Rectangl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687" name="Freeform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88" name="Freeform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89" name="Freeform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90" name="Freeform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91" name="Freeform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92" name="Freeform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93" name="Freeform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94" name="Freeform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95" name="Freeform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96" name="Freeform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97" name="Freeform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98" name="Freeform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699" name="Freeform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00" name="Freeform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01" name="Freeform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02" name="Freeform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03" name="Freeform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04" name="Freeform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05" name="Freeform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06" name="Freeform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07" name="Freeform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08" name="Freeform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nvGrpSpPr>
            <p:cNvPr id="10713" name="Group 30"/>
            <p:cNvGrpSpPr/>
            <p:nvPr/>
          </p:nvGrpSpPr>
          <p:grpSpPr>
            <a:xfrm>
              <a:off x="-1" y="-1"/>
              <a:ext cx="1978026" cy="1955801"/>
              <a:chOff x="0" y="0"/>
              <a:chExt cx="1978025" cy="1955800"/>
            </a:xfrm>
          </p:grpSpPr>
          <p:sp>
            <p:nvSpPr>
              <p:cNvPr id="10710" name="Rectangl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711" name="Rectangl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712" name="Rectangle 29"/>
              <p:cNvSpPr/>
              <p:nvPr/>
            </p:nvSpPr>
            <p:spPr>
              <a:xfrm>
                <a:off x="-1" y="-1"/>
                <a:ext cx="1860551" cy="1849439"/>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grpSp>
      <p:sp>
        <p:nvSpPr>
          <p:cNvPr id="10715" name="Title Text"/>
          <p:cNvSpPr txBox="1">
            <a:spLocks noGrp="1"/>
          </p:cNvSpPr>
          <p:nvPr>
            <p:ph type="title"/>
          </p:nvPr>
        </p:nvSpPr>
        <p:spPr>
          <a:xfrm>
            <a:off x="457200" y="273050"/>
            <a:ext cx="3008314" cy="1162050"/>
          </a:xfrm>
          <a:prstGeom prst="rect">
            <a:avLst/>
          </a:prstGeom>
        </p:spPr>
        <p:txBody>
          <a:bodyPr/>
          <a:lstStyle>
            <a:lvl1pPr>
              <a:defRPr sz="2000" b="1">
                <a:solidFill>
                  <a:srgbClr val="FFD34A"/>
                </a:solidFill>
                <a:effectLst>
                  <a:outerShdw blurRad="38100" dist="38100" dir="2700000" rotWithShape="0">
                    <a:srgbClr val="000000"/>
                  </a:outerShdw>
                </a:effectLst>
                <a:latin typeface="Times Roman"/>
                <a:ea typeface="Times Roman"/>
                <a:cs typeface="Times Roman"/>
                <a:sym typeface="Times Roman"/>
              </a:defRPr>
            </a:lvl1pPr>
          </a:lstStyle>
          <a:p>
            <a:r>
              <a:t>Title Text</a:t>
            </a:r>
          </a:p>
        </p:txBody>
      </p:sp>
      <p:sp>
        <p:nvSpPr>
          <p:cNvPr id="10716"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790015"/>
              </a:buClr>
              <a:buSzPct val="75000"/>
              <a:buChar char=""/>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1pPr>
            <a:lvl2pPr>
              <a:buClr>
                <a:srgbClr val="790015"/>
              </a:buClr>
              <a:buChar char="–"/>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2pPr>
            <a:lvl3pPr>
              <a:buClr>
                <a:srgbClr val="790015"/>
              </a:buClr>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3pPr>
            <a:lvl4pPr>
              <a:buClr>
                <a:srgbClr val="790015"/>
              </a:buClr>
              <a:buChar char="–"/>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4pPr>
            <a:lvl5pPr>
              <a:buClr>
                <a:srgbClr val="790015"/>
              </a:buClr>
              <a:buChar char="•"/>
              <a:defRPr>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071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pPr>
            <a:endParaRPr/>
          </a:p>
        </p:txBody>
      </p:sp>
      <p:sp>
        <p:nvSpPr>
          <p:cNvPr id="10718" name="Slide Number"/>
          <p:cNvSpPr txBox="1">
            <a:spLocks noGrp="1"/>
          </p:cNvSpPr>
          <p:nvPr>
            <p:ph type="sldNum" sz="quarter" idx="2"/>
          </p:nvPr>
        </p:nvSpPr>
        <p:spPr>
          <a:xfrm>
            <a:off x="5486400" y="5988050"/>
            <a:ext cx="2133600" cy="368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2897980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59AE20-BAE2-2B4F-AA57-A05DF4666A7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9AD9D6D-F47F-CD4F-BCDE-F57BA41B01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B23D3C1-3AFD-504A-A9D6-F2FD3A80BD2A}"/>
              </a:ext>
            </a:extLst>
          </p:cNvPr>
          <p:cNvSpPr>
            <a:spLocks noGrp="1" noChangeArrowheads="1"/>
          </p:cNvSpPr>
          <p:nvPr>
            <p:ph type="sldNum" sz="quarter" idx="12"/>
          </p:nvPr>
        </p:nvSpPr>
        <p:spPr>
          <a:ln/>
        </p:spPr>
        <p:txBody>
          <a:bodyPr/>
          <a:lstStyle>
            <a:lvl1pPr>
              <a:defRPr/>
            </a:lvl1pPr>
          </a:lstStyle>
          <a:p>
            <a:fld id="{8514AC23-951C-0C4D-A204-DFDC2E1F9A99}" type="slidenum">
              <a:rPr lang="en-US" altLang="en-US"/>
              <a:pPr/>
              <a:t>‹#›</a:t>
            </a:fld>
            <a:endParaRPr lang="en-US" altLang="en-US"/>
          </a:p>
        </p:txBody>
      </p:sp>
    </p:spTree>
    <p:extLst>
      <p:ext uri="{BB962C8B-B14F-4D97-AF65-F5344CB8AC3E}">
        <p14:creationId xmlns:p14="http://schemas.microsoft.com/office/powerpoint/2010/main" val="23985268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2_Two Content">
    <p:bg>
      <p:bgPr>
        <a:solidFill>
          <a:schemeClr val="accent3">
            <a:lumOff val="44000"/>
          </a:schemeClr>
        </a:solidFill>
        <a:effectLst/>
      </p:bgPr>
    </p:bg>
    <p:spTree>
      <p:nvGrpSpPr>
        <p:cNvPr id="1" name=""/>
        <p:cNvGrpSpPr/>
        <p:nvPr/>
      </p:nvGrpSpPr>
      <p:grpSpPr>
        <a:xfrm>
          <a:off x="0" y="0"/>
          <a:ext cx="0" cy="0"/>
          <a:chOff x="0" y="0"/>
          <a:chExt cx="0" cy="0"/>
        </a:xfrm>
      </p:grpSpPr>
      <p:sp>
        <p:nvSpPr>
          <p:cNvPr id="217"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218"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9"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997730062"/>
      </p:ext>
    </p:extLst>
  </p:cSld>
  <p:clrMapOvr>
    <a:masterClrMapping/>
  </p:clrMapOvr>
  <p:transition spd="med"/>
</p:sldLayout>
</file>

<file path=ppt/slideLayouts/slideLayout700.xml><?xml version="1.0" encoding="utf-8"?>
<p:sldLayout xmlns:a="http://schemas.openxmlformats.org/drawingml/2006/main" xmlns:r="http://schemas.openxmlformats.org/officeDocument/2006/relationships" xmlns:p="http://schemas.openxmlformats.org/presentationml/2006/main" showMasterSp="0" type="tx">
  <p:cSld name="68_Picture with Caption">
    <p:bg>
      <p:bgPr>
        <a:solidFill>
          <a:srgbClr val="474747"/>
        </a:solidFill>
        <a:effectLst/>
      </p:bgPr>
    </p:bg>
    <p:spTree>
      <p:nvGrpSpPr>
        <p:cNvPr id="1" name=""/>
        <p:cNvGrpSpPr/>
        <p:nvPr/>
      </p:nvGrpSpPr>
      <p:grpSpPr>
        <a:xfrm>
          <a:off x="0" y="0"/>
          <a:ext cx="0" cy="0"/>
          <a:chOff x="0" y="0"/>
          <a:chExt cx="0" cy="0"/>
        </a:xfrm>
      </p:grpSpPr>
      <p:grpSp>
        <p:nvGrpSpPr>
          <p:cNvPr id="10754" name="Group 31"/>
          <p:cNvGrpSpPr/>
          <p:nvPr/>
        </p:nvGrpSpPr>
        <p:grpSpPr>
          <a:xfrm>
            <a:off x="-1" y="-1"/>
            <a:ext cx="9132890" cy="6845301"/>
            <a:chOff x="0" y="0"/>
            <a:chExt cx="9132888" cy="6845300"/>
          </a:xfrm>
        </p:grpSpPr>
        <p:sp>
          <p:nvSpPr>
            <p:cNvPr id="10725" name="Rectangle 2"/>
            <p:cNvSpPr/>
            <p:nvPr/>
          </p:nvSpPr>
          <p:spPr>
            <a:xfrm>
              <a:off x="-1" y="0"/>
              <a:ext cx="9132890" cy="6845300"/>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nvGrpSpPr>
            <p:cNvPr id="10749" name="Group 26"/>
            <p:cNvGrpSpPr/>
            <p:nvPr/>
          </p:nvGrpSpPr>
          <p:grpSpPr>
            <a:xfrm>
              <a:off x="390524" y="323850"/>
              <a:ext cx="8366127" cy="6172200"/>
              <a:chOff x="0" y="0"/>
              <a:chExt cx="8366125" cy="6172200"/>
            </a:xfrm>
          </p:grpSpPr>
          <p:sp>
            <p:nvSpPr>
              <p:cNvPr id="10726" name="Rectangl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727" name="Freeform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28" name="Freeform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29" name="Freeform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30" name="Freeform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31" name="Freeform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32" name="Freeform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33" name="Freeform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34" name="Freeform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35" name="Freeform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36" name="Freeform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37" name="Freeform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38" name="Freeform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39" name="Freeform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40" name="Freeform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41" name="Freeform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42" name="Freeform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43" name="Freeform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44" name="Freeform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45" name="Freeform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46" name="Freeform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47" name="Freeform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48" name="Freeform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nvGrpSpPr>
            <p:cNvPr id="10753" name="Group 30"/>
            <p:cNvGrpSpPr/>
            <p:nvPr/>
          </p:nvGrpSpPr>
          <p:grpSpPr>
            <a:xfrm>
              <a:off x="-1" y="-1"/>
              <a:ext cx="1978026" cy="1955801"/>
              <a:chOff x="0" y="0"/>
              <a:chExt cx="1978025" cy="1955800"/>
            </a:xfrm>
          </p:grpSpPr>
          <p:sp>
            <p:nvSpPr>
              <p:cNvPr id="10750" name="Rectangl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751" name="Rectangl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sp>
            <p:nvSpPr>
              <p:cNvPr id="10752" name="Rectangle 29"/>
              <p:cNvSpPr/>
              <p:nvPr/>
            </p:nvSpPr>
            <p:spPr>
              <a:xfrm>
                <a:off x="-1" y="-1"/>
                <a:ext cx="1860551" cy="1849439"/>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sz="900">
                    <a:solidFill>
                      <a:srgbClr val="FFA27C"/>
                    </a:solidFill>
                    <a:latin typeface="Arial"/>
                    <a:ea typeface="Arial"/>
                    <a:cs typeface="Arial"/>
                    <a:sym typeface="Arial"/>
                  </a:defRPr>
                </a:pPr>
                <a:endParaRPr/>
              </a:p>
            </p:txBody>
          </p:sp>
        </p:grpSp>
      </p:grpSp>
      <p:sp>
        <p:nvSpPr>
          <p:cNvPr id="10755" name="Title Text"/>
          <p:cNvSpPr txBox="1">
            <a:spLocks noGrp="1"/>
          </p:cNvSpPr>
          <p:nvPr>
            <p:ph type="title"/>
          </p:nvPr>
        </p:nvSpPr>
        <p:spPr>
          <a:xfrm>
            <a:off x="1792288" y="4800600"/>
            <a:ext cx="5486401" cy="566738"/>
          </a:xfrm>
          <a:prstGeom prst="rect">
            <a:avLst/>
          </a:prstGeom>
        </p:spPr>
        <p:txBody>
          <a:bodyPr/>
          <a:lstStyle>
            <a:lvl1pPr>
              <a:defRPr sz="2000" b="1">
                <a:solidFill>
                  <a:srgbClr val="FFD34A"/>
                </a:solidFill>
                <a:effectLst>
                  <a:outerShdw blurRad="38100" dist="38100" dir="2700000" rotWithShape="0">
                    <a:srgbClr val="000000"/>
                  </a:outerShdw>
                </a:effectLst>
                <a:latin typeface="Times Roman"/>
                <a:ea typeface="Times Roman"/>
                <a:cs typeface="Times Roman"/>
                <a:sym typeface="Times Roman"/>
              </a:defRPr>
            </a:lvl1pPr>
          </a:lstStyle>
          <a:p>
            <a:r>
              <a:t>Title Text</a:t>
            </a:r>
          </a:p>
        </p:txBody>
      </p:sp>
      <p:sp>
        <p:nvSpPr>
          <p:cNvPr id="10756"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0757"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0758" name="Slide Number"/>
          <p:cNvSpPr txBox="1">
            <a:spLocks noGrp="1"/>
          </p:cNvSpPr>
          <p:nvPr>
            <p:ph type="sldNum" sz="quarter" idx="2"/>
          </p:nvPr>
        </p:nvSpPr>
        <p:spPr>
          <a:xfrm>
            <a:off x="5486400" y="5988050"/>
            <a:ext cx="2133600" cy="368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05965079"/>
      </p:ext>
    </p:extLst>
  </p:cSld>
  <p:clrMapOvr>
    <a:masterClrMapping/>
  </p:clrMapOvr>
  <p:transition spd="med"/>
</p:sldLayout>
</file>

<file path=ppt/slideLayouts/slideLayout701.xml><?xml version="1.0" encoding="utf-8"?>
<p:sldLayout xmlns:a="http://schemas.openxmlformats.org/drawingml/2006/main" xmlns:r="http://schemas.openxmlformats.org/officeDocument/2006/relationships" xmlns:p="http://schemas.openxmlformats.org/presentationml/2006/main" showMasterSp="0" type="tx">
  <p:cSld name="76_Title Slide">
    <p:bg>
      <p:bgPr>
        <a:solidFill>
          <a:srgbClr val="474747"/>
        </a:solidFill>
        <a:effectLst/>
      </p:bgPr>
    </p:bg>
    <p:spTree>
      <p:nvGrpSpPr>
        <p:cNvPr id="1" name=""/>
        <p:cNvGrpSpPr/>
        <p:nvPr/>
      </p:nvGrpSpPr>
      <p:grpSpPr>
        <a:xfrm>
          <a:off x="0" y="0"/>
          <a:ext cx="0" cy="0"/>
          <a:chOff x="0" y="0"/>
          <a:chExt cx="0" cy="0"/>
        </a:xfrm>
      </p:grpSpPr>
      <p:grpSp>
        <p:nvGrpSpPr>
          <p:cNvPr id="10794" name="Group 2"/>
          <p:cNvGrpSpPr/>
          <p:nvPr/>
        </p:nvGrpSpPr>
        <p:grpSpPr>
          <a:xfrm>
            <a:off x="-1" y="-1"/>
            <a:ext cx="9132890" cy="6845301"/>
            <a:chOff x="0" y="0"/>
            <a:chExt cx="9132888" cy="6845300"/>
          </a:xfrm>
        </p:grpSpPr>
        <p:sp>
          <p:nvSpPr>
            <p:cNvPr id="10765" name="Rectangle 3"/>
            <p:cNvSpPr/>
            <p:nvPr/>
          </p:nvSpPr>
          <p:spPr>
            <a:xfrm>
              <a:off x="-1" y="0"/>
              <a:ext cx="9132890" cy="6845300"/>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grpSp>
          <p:nvGrpSpPr>
            <p:cNvPr id="10789" name="Group 4"/>
            <p:cNvGrpSpPr/>
            <p:nvPr/>
          </p:nvGrpSpPr>
          <p:grpSpPr>
            <a:xfrm>
              <a:off x="390524" y="323850"/>
              <a:ext cx="8366127" cy="6172200"/>
              <a:chOff x="0" y="0"/>
              <a:chExt cx="8366125" cy="6172200"/>
            </a:xfrm>
          </p:grpSpPr>
          <p:sp>
            <p:nvSpPr>
              <p:cNvPr id="10766" name="Rectangle 5"/>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10767" name="Freeform 6"/>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68" name="Freeform 7"/>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69" name="Freeform 8"/>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70" name="Freeform 9"/>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71" name="Freeform 10"/>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72" name="Freeform 11"/>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73" name="Freeform 12"/>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74" name="Freeform 13"/>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75" name="Freeform 14"/>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76" name="Freeform 15"/>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77" name="Freeform 16"/>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78" name="Freeform 17"/>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79" name="Freeform 18"/>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80" name="Freeform 19"/>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81" name="Freeform 20"/>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82" name="Freeform 21"/>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83" name="Freeform 22"/>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84" name="Freeform 23"/>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85" name="Freeform 24"/>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86" name="Freeform 25"/>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87" name="Freeform 26"/>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788" name="Freeform 27"/>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nvGrpSpPr>
            <p:cNvPr id="10793" name="Group 28"/>
            <p:cNvGrpSpPr/>
            <p:nvPr/>
          </p:nvGrpSpPr>
          <p:grpSpPr>
            <a:xfrm>
              <a:off x="-1" y="-1"/>
              <a:ext cx="1978026" cy="1955801"/>
              <a:chOff x="0" y="0"/>
              <a:chExt cx="1978025" cy="1955800"/>
            </a:xfrm>
          </p:grpSpPr>
          <p:sp>
            <p:nvSpPr>
              <p:cNvPr id="10790" name="Rectangle 29"/>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10791" name="Rectangle 30"/>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10792" name="Rectangle 31"/>
              <p:cNvSpPr/>
              <p:nvPr/>
            </p:nvSpPr>
            <p:spPr>
              <a:xfrm>
                <a:off x="-1" y="-1"/>
                <a:ext cx="1860551" cy="1849439"/>
              </a:xfrm>
              <a:prstGeom prst="rect">
                <a:avLst/>
              </a:prstGeom>
              <a:gradFill flip="none" rotWithShape="1">
                <a:gsLst>
                  <a:gs pos="0">
                    <a:srgbClr val="790015"/>
                  </a:gs>
                  <a:gs pos="100000">
                    <a:srgbClr val="610011"/>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grpSp>
      </p:grpSp>
      <p:sp>
        <p:nvSpPr>
          <p:cNvPr id="10795" name="Rectangle 32"/>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rgbClr val="790015"/>
            </a:solidFill>
            <a:miter/>
          </a:ln>
          <a:effectLst>
            <a:outerShdw blurRad="63500" dist="107762" dir="2700000" rotWithShape="0">
              <a:srgbClr val="1A0004">
                <a:alpha val="74998"/>
              </a:srgbClr>
            </a:outerShdw>
          </a:effectLst>
        </p:spPr>
        <p:txBody>
          <a:bodyPr lIns="45719" rIns="45719" anchor="ctr"/>
          <a:lstStyle/>
          <a:p>
            <a:pPr>
              <a:defRPr>
                <a:solidFill>
                  <a:schemeClr val="accent3">
                    <a:lumOff val="44000"/>
                  </a:schemeClr>
                </a:solidFill>
                <a:latin typeface="Arial"/>
                <a:ea typeface="Arial"/>
                <a:cs typeface="Arial"/>
                <a:sym typeface="Arial"/>
              </a:defRPr>
            </a:pPr>
            <a:endParaRPr/>
          </a:p>
        </p:txBody>
      </p:sp>
      <p:sp>
        <p:nvSpPr>
          <p:cNvPr id="10796" name="Rectangle 36"/>
          <p:cNvSpPr txBox="1"/>
          <p:nvPr/>
        </p:nvSpPr>
        <p:spPr>
          <a:xfrm>
            <a:off x="387350" y="438150"/>
            <a:ext cx="2733676"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p>
            <a:pPr>
              <a:defRPr sz="2000">
                <a:solidFill>
                  <a:srgbClr val="FFD34A"/>
                </a:solidFill>
                <a:latin typeface="Times Roman"/>
                <a:ea typeface="Times Roman"/>
                <a:cs typeface="Times Roman"/>
                <a:sym typeface="Times Roman"/>
              </a:defRPr>
            </a:pPr>
            <a:r>
              <a:t> DRESSING</a:t>
            </a:r>
            <a:endParaRPr>
              <a:solidFill>
                <a:schemeClr val="accent3">
                  <a:lumOff val="44000"/>
                </a:schemeClr>
              </a:solidFill>
              <a:latin typeface="Arial"/>
              <a:ea typeface="Arial"/>
              <a:cs typeface="Arial"/>
              <a:sym typeface="Arial"/>
            </a:endParaRPr>
          </a:p>
          <a:p>
            <a:pPr>
              <a:defRPr sz="2000">
                <a:solidFill>
                  <a:srgbClr val="FFD34A"/>
                </a:solidFill>
                <a:latin typeface="Times Roman"/>
                <a:ea typeface="Times Roman"/>
                <a:cs typeface="Times Roman"/>
                <a:sym typeface="Times Roman"/>
              </a:defRPr>
            </a:pPr>
            <a:r>
              <a:t>        THE                                    </a:t>
            </a:r>
            <a:endParaRPr>
              <a:solidFill>
                <a:schemeClr val="accent3">
                  <a:lumOff val="44000"/>
                </a:schemeClr>
              </a:solidFill>
              <a:latin typeface="Arial"/>
              <a:ea typeface="Arial"/>
              <a:cs typeface="Arial"/>
              <a:sym typeface="Arial"/>
            </a:endParaRPr>
          </a:p>
          <a:p>
            <a:pPr>
              <a:defRPr sz="2000">
                <a:solidFill>
                  <a:srgbClr val="FFD34A"/>
                </a:solidFill>
                <a:latin typeface="Times Roman"/>
                <a:ea typeface="Times Roman"/>
                <a:cs typeface="Times Roman"/>
                <a:sym typeface="Times Roman"/>
              </a:defRPr>
            </a:pPr>
            <a:r>
              <a:t>   STAGE</a:t>
            </a:r>
          </a:p>
        </p:txBody>
      </p:sp>
      <p:sp>
        <p:nvSpPr>
          <p:cNvPr id="10797" name="Slide Number"/>
          <p:cNvSpPr txBox="1">
            <a:spLocks noGrp="1"/>
          </p:cNvSpPr>
          <p:nvPr>
            <p:ph type="sldNum" sz="quarter" idx="2"/>
          </p:nvPr>
        </p:nvSpPr>
        <p:spPr>
          <a:xfrm>
            <a:off x="5486400" y="5988050"/>
            <a:ext cx="2133600" cy="36830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27785180"/>
      </p:ext>
    </p:extLst>
  </p:cSld>
  <p:clrMapOvr>
    <a:masterClrMapping/>
  </p:clrMapOvr>
  <p:transition spd="med"/>
</p:sldLayout>
</file>

<file path=ppt/slideLayouts/slideLayout702.xml><?xml version="1.0" encoding="utf-8"?>
<p:sldLayout xmlns:a="http://schemas.openxmlformats.org/drawingml/2006/main" xmlns:r="http://schemas.openxmlformats.org/officeDocument/2006/relationships" xmlns:p="http://schemas.openxmlformats.org/presentationml/2006/main" showMasterSp="0" type="tx">
  <p:cSld name="72_Blank">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0804" name="Slide Number"/>
          <p:cNvSpPr txBox="1">
            <a:spLocks noGrp="1"/>
          </p:cNvSpPr>
          <p:nvPr>
            <p:ph type="sldNum" sz="quarter" idx="2"/>
          </p:nvPr>
        </p:nvSpPr>
        <p:spPr>
          <a:xfrm>
            <a:off x="8156356" y="6248400"/>
            <a:ext cx="301844" cy="288760"/>
          </a:xfrm>
          <a:prstGeom prst="rect">
            <a:avLst/>
          </a:prstGeom>
        </p:spPr>
        <p:txBody>
          <a:bodyPr lIns="45687" tIns="45687" rIns="45687" bIns="45687"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281401947"/>
      </p:ext>
    </p:extLst>
  </p:cSld>
  <p:clrMapOvr>
    <a:masterClrMapping/>
  </p:clrMapOvr>
  <p:transition spd="med"/>
</p:sldLayout>
</file>

<file path=ppt/slideLayouts/slideLayout703.xml><?xml version="1.0" encoding="utf-8"?>
<p:sldLayout xmlns:a="http://schemas.openxmlformats.org/drawingml/2006/main" xmlns:r="http://schemas.openxmlformats.org/officeDocument/2006/relationships" xmlns:p="http://schemas.openxmlformats.org/presentationml/2006/main" showMasterSp="0" type="tx">
  <p:cSld name="73_Blank">
    <p:bg>
      <p:bgPr>
        <a:solidFill>
          <a:srgbClr val="E9E2B6"/>
        </a:solidFill>
        <a:effectLst/>
      </p:bgPr>
    </p:bg>
    <p:spTree>
      <p:nvGrpSpPr>
        <p:cNvPr id="1" name=""/>
        <p:cNvGrpSpPr/>
        <p:nvPr/>
      </p:nvGrpSpPr>
      <p:grpSpPr>
        <a:xfrm>
          <a:off x="0" y="0"/>
          <a:ext cx="0" cy="0"/>
          <a:chOff x="0" y="0"/>
          <a:chExt cx="0" cy="0"/>
        </a:xfrm>
      </p:grpSpPr>
      <p:pic>
        <p:nvPicPr>
          <p:cNvPr id="10811" name="Picture 6" descr="Picture 6"/>
          <p:cNvPicPr>
            <a:picLocks noChangeAspect="1"/>
          </p:cNvPicPr>
          <p:nvPr/>
        </p:nvPicPr>
        <p:blipFill>
          <a:blip r:embed="rId2" cstate="print"/>
          <a:stretch>
            <a:fillRect/>
          </a:stretch>
        </p:blipFill>
        <p:spPr>
          <a:xfrm>
            <a:off x="0" y="0"/>
            <a:ext cx="1219200" cy="6858000"/>
          </a:xfrm>
          <a:prstGeom prst="rect">
            <a:avLst/>
          </a:prstGeom>
          <a:ln w="12700">
            <a:miter lim="400000"/>
          </a:ln>
        </p:spPr>
      </p:pic>
      <p:sp>
        <p:nvSpPr>
          <p:cNvPr id="10812" name="Slide Number"/>
          <p:cNvSpPr txBox="1">
            <a:spLocks noGrp="1"/>
          </p:cNvSpPr>
          <p:nvPr>
            <p:ph type="sldNum" sz="quarter" idx="2"/>
          </p:nvPr>
        </p:nvSpPr>
        <p:spPr>
          <a:xfrm>
            <a:off x="8842092" y="6248400"/>
            <a:ext cx="301909" cy="288824"/>
          </a:xfrm>
          <a:prstGeom prst="rect">
            <a:avLst/>
          </a:prstGeom>
        </p:spPr>
        <p:txBody>
          <a:bodyPr anchor="t"/>
          <a:lstStyle>
            <a:lvl1pPr algn="r">
              <a:spcBef>
                <a:spcPts val="800"/>
              </a:spcBef>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3554786"/>
      </p:ext>
    </p:extLst>
  </p:cSld>
  <p:clrMapOvr>
    <a:masterClrMapping/>
  </p:clrMapOvr>
  <p:transition spd="med"/>
</p:sldLayout>
</file>

<file path=ppt/slideLayouts/slideLayout704.xml><?xml version="1.0" encoding="utf-8"?>
<p:sldLayout xmlns:a="http://schemas.openxmlformats.org/drawingml/2006/main" xmlns:r="http://schemas.openxmlformats.org/officeDocument/2006/relationships" xmlns:p="http://schemas.openxmlformats.org/presentationml/2006/main" showMasterSp="0" type="tx">
  <p:cSld name="8_Blank 0">
    <p:bg>
      <p:bgPr>
        <a:solidFill>
          <a:srgbClr val="E9E2B6"/>
        </a:solidFill>
        <a:effectLst/>
      </p:bgPr>
    </p:bg>
    <p:spTree>
      <p:nvGrpSpPr>
        <p:cNvPr id="1" name=""/>
        <p:cNvGrpSpPr/>
        <p:nvPr/>
      </p:nvGrpSpPr>
      <p:grpSpPr>
        <a:xfrm>
          <a:off x="0" y="0"/>
          <a:ext cx="0" cy="0"/>
          <a:chOff x="0" y="0"/>
          <a:chExt cx="0" cy="0"/>
        </a:xfrm>
      </p:grpSpPr>
      <p:sp>
        <p:nvSpPr>
          <p:cNvPr id="10819" name="Slide Number"/>
          <p:cNvSpPr txBox="1">
            <a:spLocks noGrp="1"/>
          </p:cNvSpPr>
          <p:nvPr>
            <p:ph type="sldNum" sz="quarter" idx="2"/>
          </p:nvPr>
        </p:nvSpPr>
        <p:spPr>
          <a:xfrm>
            <a:off x="8842092" y="6248400"/>
            <a:ext cx="301909" cy="288824"/>
          </a:xfrm>
          <a:prstGeom prst="rect">
            <a:avLst/>
          </a:prstGeom>
        </p:spPr>
        <p:txBody>
          <a:bodyPr anchor="t"/>
          <a:lstStyle>
            <a:lvl1pPr algn="r">
              <a:spcBef>
                <a:spcPts val="800"/>
              </a:spcBef>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180011982"/>
      </p:ext>
    </p:extLst>
  </p:cSld>
  <p:clrMapOvr>
    <a:masterClrMapping/>
  </p:clrMapOvr>
  <p:transition spd="med"/>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type="tx">
  <p:cSld name="77_Title Slide">
    <p:bg>
      <p:bgPr>
        <a:solidFill>
          <a:srgbClr val="000000"/>
        </a:solidFill>
        <a:effectLst/>
      </p:bgPr>
    </p:bg>
    <p:spTree>
      <p:nvGrpSpPr>
        <p:cNvPr id="1" name=""/>
        <p:cNvGrpSpPr/>
        <p:nvPr/>
      </p:nvGrpSpPr>
      <p:grpSpPr>
        <a:xfrm>
          <a:off x="0" y="0"/>
          <a:ext cx="0" cy="0"/>
          <a:chOff x="0" y="0"/>
          <a:chExt cx="0" cy="0"/>
        </a:xfrm>
      </p:grpSpPr>
      <p:sp>
        <p:nvSpPr>
          <p:cNvPr id="10826"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827"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828"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596671256"/>
      </p:ext>
    </p:extLst>
  </p:cSld>
  <p:clrMapOvr>
    <a:masterClrMapping/>
  </p:clrMapOvr>
  <p:transition spd="med"/>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type="tx">
  <p:cSld name="73_Title and Content">
    <p:bg>
      <p:bgPr>
        <a:solidFill>
          <a:srgbClr val="000000"/>
        </a:solidFill>
        <a:effectLst/>
      </p:bgPr>
    </p:bg>
    <p:spTree>
      <p:nvGrpSpPr>
        <p:cNvPr id="1" name=""/>
        <p:cNvGrpSpPr/>
        <p:nvPr/>
      </p:nvGrpSpPr>
      <p:grpSpPr>
        <a:xfrm>
          <a:off x="0" y="0"/>
          <a:ext cx="0" cy="0"/>
          <a:chOff x="0" y="0"/>
          <a:chExt cx="0" cy="0"/>
        </a:xfrm>
      </p:grpSpPr>
      <p:sp>
        <p:nvSpPr>
          <p:cNvPr id="10835"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836"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83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661907394"/>
      </p:ext>
    </p:extLst>
  </p:cSld>
  <p:clrMapOvr>
    <a:masterClrMapping/>
  </p:clrMapOvr>
  <p:transition spd="med"/>
</p:sldLayout>
</file>

<file path=ppt/slideLayouts/slideLayout707.xml><?xml version="1.0" encoding="utf-8"?>
<p:sldLayout xmlns:a="http://schemas.openxmlformats.org/drawingml/2006/main" xmlns:r="http://schemas.openxmlformats.org/officeDocument/2006/relationships" xmlns:p="http://schemas.openxmlformats.org/presentationml/2006/main" showMasterSp="0" type="tx">
  <p:cSld name="68_Section Header">
    <p:bg>
      <p:bgPr>
        <a:solidFill>
          <a:srgbClr val="000000"/>
        </a:solidFill>
        <a:effectLst/>
      </p:bgPr>
    </p:bg>
    <p:spTree>
      <p:nvGrpSpPr>
        <p:cNvPr id="1" name=""/>
        <p:cNvGrpSpPr/>
        <p:nvPr/>
      </p:nvGrpSpPr>
      <p:grpSpPr>
        <a:xfrm>
          <a:off x="0" y="0"/>
          <a:ext cx="0" cy="0"/>
          <a:chOff x="0" y="0"/>
          <a:chExt cx="0" cy="0"/>
        </a:xfrm>
      </p:grpSpPr>
      <p:sp>
        <p:nvSpPr>
          <p:cNvPr id="10844"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1084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84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185064442"/>
      </p:ext>
    </p:extLst>
  </p:cSld>
  <p:clrMapOvr>
    <a:masterClrMapping/>
  </p:clrMapOvr>
  <p:transition spd="med"/>
</p:sldLayout>
</file>

<file path=ppt/slideLayouts/slideLayout708.xml><?xml version="1.0" encoding="utf-8"?>
<p:sldLayout xmlns:a="http://schemas.openxmlformats.org/drawingml/2006/main" xmlns:r="http://schemas.openxmlformats.org/officeDocument/2006/relationships" xmlns:p="http://schemas.openxmlformats.org/presentationml/2006/main" showMasterSp="0" type="tx">
  <p:cSld name="69_Two Content">
    <p:bg>
      <p:bgPr>
        <a:solidFill>
          <a:srgbClr val="000000"/>
        </a:solidFill>
        <a:effectLst/>
      </p:bgPr>
    </p:bg>
    <p:spTree>
      <p:nvGrpSpPr>
        <p:cNvPr id="1" name=""/>
        <p:cNvGrpSpPr/>
        <p:nvPr/>
      </p:nvGrpSpPr>
      <p:grpSpPr>
        <a:xfrm>
          <a:off x="0" y="0"/>
          <a:ext cx="0" cy="0"/>
          <a:chOff x="0" y="0"/>
          <a:chExt cx="0" cy="0"/>
        </a:xfrm>
      </p:grpSpPr>
      <p:sp>
        <p:nvSpPr>
          <p:cNvPr id="10853"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854"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85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65385329"/>
      </p:ext>
    </p:extLst>
  </p:cSld>
  <p:clrMapOvr>
    <a:masterClrMapping/>
  </p:clrMapOvr>
  <p:transition spd="med"/>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type="tx">
  <p:cSld name="69_Comparison">
    <p:bg>
      <p:bgPr>
        <a:solidFill>
          <a:srgbClr val="000000"/>
        </a:solidFill>
        <a:effectLst/>
      </p:bgPr>
    </p:bg>
    <p:spTree>
      <p:nvGrpSpPr>
        <p:cNvPr id="1" name=""/>
        <p:cNvGrpSpPr/>
        <p:nvPr/>
      </p:nvGrpSpPr>
      <p:grpSpPr>
        <a:xfrm>
          <a:off x="0" y="0"/>
          <a:ext cx="0" cy="0"/>
          <a:chOff x="0" y="0"/>
          <a:chExt cx="0" cy="0"/>
        </a:xfrm>
      </p:grpSpPr>
      <p:sp>
        <p:nvSpPr>
          <p:cNvPr id="10862"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86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864"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1086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88420638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2_Comparison">
    <p:bg>
      <p:bgPr>
        <a:solidFill>
          <a:schemeClr val="accent3">
            <a:lumOff val="44000"/>
          </a:schemeClr>
        </a:solidFill>
        <a:effectLst/>
      </p:bgPr>
    </p:bg>
    <p:spTree>
      <p:nvGrpSpPr>
        <p:cNvPr id="1" name=""/>
        <p:cNvGrpSpPr/>
        <p:nvPr/>
      </p:nvGrpSpPr>
      <p:grpSpPr>
        <a:xfrm>
          <a:off x="0" y="0"/>
          <a:ext cx="0" cy="0"/>
          <a:chOff x="0" y="0"/>
          <a:chExt cx="0" cy="0"/>
        </a:xfrm>
      </p:grpSpPr>
      <p:sp>
        <p:nvSpPr>
          <p:cNvPr id="226"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227"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8"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229"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002221722"/>
      </p:ext>
    </p:extLst>
  </p:cSld>
  <p:clrMapOvr>
    <a:masterClrMapping/>
  </p:clrMapOvr>
  <p:transition spd="med"/>
</p:sldLayout>
</file>

<file path=ppt/slideLayouts/slideLayout710.xml><?xml version="1.0" encoding="utf-8"?>
<p:sldLayout xmlns:a="http://schemas.openxmlformats.org/drawingml/2006/main" xmlns:r="http://schemas.openxmlformats.org/officeDocument/2006/relationships" xmlns:p="http://schemas.openxmlformats.org/presentationml/2006/main" showMasterSp="0" type="tx">
  <p:cSld name="69_Title Only">
    <p:bg>
      <p:bgPr>
        <a:solidFill>
          <a:srgbClr val="000000"/>
        </a:solidFill>
        <a:effectLst/>
      </p:bgPr>
    </p:bg>
    <p:spTree>
      <p:nvGrpSpPr>
        <p:cNvPr id="1" name=""/>
        <p:cNvGrpSpPr/>
        <p:nvPr/>
      </p:nvGrpSpPr>
      <p:grpSpPr>
        <a:xfrm>
          <a:off x="0" y="0"/>
          <a:ext cx="0" cy="0"/>
          <a:chOff x="0" y="0"/>
          <a:chExt cx="0" cy="0"/>
        </a:xfrm>
      </p:grpSpPr>
      <p:sp>
        <p:nvSpPr>
          <p:cNvPr id="10872"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873"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637092815"/>
      </p:ext>
    </p:extLst>
  </p:cSld>
  <p:clrMapOvr>
    <a:masterClrMapping/>
  </p:clrMapOvr>
  <p:transition spd="med"/>
</p:sldLayout>
</file>

<file path=ppt/slideLayouts/slideLayout711.xml><?xml version="1.0" encoding="utf-8"?>
<p:sldLayout xmlns:a="http://schemas.openxmlformats.org/drawingml/2006/main" xmlns:r="http://schemas.openxmlformats.org/officeDocument/2006/relationships" xmlns:p="http://schemas.openxmlformats.org/presentationml/2006/main" showMasterSp="0" type="tx">
  <p:cSld name="74_Blank">
    <p:bg>
      <p:bgPr>
        <a:solidFill>
          <a:srgbClr val="000000"/>
        </a:solidFill>
        <a:effectLst/>
      </p:bgPr>
    </p:bg>
    <p:spTree>
      <p:nvGrpSpPr>
        <p:cNvPr id="1" name=""/>
        <p:cNvGrpSpPr/>
        <p:nvPr/>
      </p:nvGrpSpPr>
      <p:grpSpPr>
        <a:xfrm>
          <a:off x="0" y="0"/>
          <a:ext cx="0" cy="0"/>
          <a:chOff x="0" y="0"/>
          <a:chExt cx="0" cy="0"/>
        </a:xfrm>
      </p:grpSpPr>
      <p:sp>
        <p:nvSpPr>
          <p:cNvPr id="1088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883408389"/>
      </p:ext>
    </p:extLst>
  </p:cSld>
  <p:clrMapOvr>
    <a:masterClrMapping/>
  </p:clrMapOvr>
  <p:transition spd="med"/>
</p:sldLayout>
</file>

<file path=ppt/slideLayouts/slideLayout712.xml><?xml version="1.0" encoding="utf-8"?>
<p:sldLayout xmlns:a="http://schemas.openxmlformats.org/drawingml/2006/main" xmlns:r="http://schemas.openxmlformats.org/officeDocument/2006/relationships" xmlns:p="http://schemas.openxmlformats.org/presentationml/2006/main" showMasterSp="0" type="tx">
  <p:cSld name="69_Content with Caption">
    <p:bg>
      <p:bgPr>
        <a:solidFill>
          <a:srgbClr val="000000"/>
        </a:solidFill>
        <a:effectLst/>
      </p:bgPr>
    </p:bg>
    <p:spTree>
      <p:nvGrpSpPr>
        <p:cNvPr id="1" name=""/>
        <p:cNvGrpSpPr/>
        <p:nvPr/>
      </p:nvGrpSpPr>
      <p:grpSpPr>
        <a:xfrm>
          <a:off x="0" y="0"/>
          <a:ext cx="0" cy="0"/>
          <a:chOff x="0" y="0"/>
          <a:chExt cx="0" cy="0"/>
        </a:xfrm>
      </p:grpSpPr>
      <p:sp>
        <p:nvSpPr>
          <p:cNvPr id="10887"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10888"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88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1089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48090162"/>
      </p:ext>
    </p:extLst>
  </p:cSld>
  <p:clrMapOvr>
    <a:masterClrMapping/>
  </p:clrMapOvr>
  <p:transition spd="med"/>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type="tx">
  <p:cSld name="69_Picture with Caption">
    <p:bg>
      <p:bgPr>
        <a:solidFill>
          <a:srgbClr val="000000"/>
        </a:solidFill>
        <a:effectLst/>
      </p:bgPr>
    </p:bg>
    <p:spTree>
      <p:nvGrpSpPr>
        <p:cNvPr id="1" name=""/>
        <p:cNvGrpSpPr/>
        <p:nvPr/>
      </p:nvGrpSpPr>
      <p:grpSpPr>
        <a:xfrm>
          <a:off x="0" y="0"/>
          <a:ext cx="0" cy="0"/>
          <a:chOff x="0" y="0"/>
          <a:chExt cx="0" cy="0"/>
        </a:xfrm>
      </p:grpSpPr>
      <p:sp>
        <p:nvSpPr>
          <p:cNvPr id="10897"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1089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089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00"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447161430"/>
      </p:ext>
    </p:extLst>
  </p:cSld>
  <p:clrMapOvr>
    <a:masterClrMapping/>
  </p:clrMapOvr>
  <p:transition spd="med"/>
</p:sldLayout>
</file>

<file path=ppt/slideLayouts/slideLayout714.xml><?xml version="1.0" encoding="utf-8"?>
<p:sldLayout xmlns:a="http://schemas.openxmlformats.org/drawingml/2006/main" xmlns:r="http://schemas.openxmlformats.org/officeDocument/2006/relationships" xmlns:p="http://schemas.openxmlformats.org/presentationml/2006/main" showMasterSp="0" type="tx">
  <p:cSld name="1_Content">
    <p:bg>
      <p:bgPr>
        <a:solidFill>
          <a:srgbClr val="000000"/>
        </a:solidFill>
        <a:effectLst/>
      </p:bgPr>
    </p:bg>
    <p:spTree>
      <p:nvGrpSpPr>
        <p:cNvPr id="1" name=""/>
        <p:cNvGrpSpPr/>
        <p:nvPr/>
      </p:nvGrpSpPr>
      <p:grpSpPr>
        <a:xfrm>
          <a:off x="0" y="0"/>
          <a:ext cx="0" cy="0"/>
          <a:chOff x="0" y="0"/>
          <a:chExt cx="0" cy="0"/>
        </a:xfrm>
      </p:grpSpPr>
      <p:sp>
        <p:nvSpPr>
          <p:cNvPr id="10907" name="Body Level One…"/>
          <p:cNvSpPr txBox="1">
            <a:spLocks noGrp="1"/>
          </p:cNvSpPr>
          <p:nvPr>
            <p:ph type="body" idx="1"/>
          </p:nvPr>
        </p:nvSpPr>
        <p:spPr>
          <a:xfrm>
            <a:off x="685800" y="609600"/>
            <a:ext cx="7772400" cy="54864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08"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449551735"/>
      </p:ext>
    </p:extLst>
  </p:cSld>
  <p:clrMapOvr>
    <a:masterClrMapping/>
  </p:clrMapOvr>
  <p:transition spd="med"/>
</p:sldLayout>
</file>

<file path=ppt/slideLayouts/slideLayout715.xml><?xml version="1.0" encoding="utf-8"?>
<p:sldLayout xmlns:a="http://schemas.openxmlformats.org/drawingml/2006/main" xmlns:r="http://schemas.openxmlformats.org/officeDocument/2006/relationships" xmlns:p="http://schemas.openxmlformats.org/presentationml/2006/main" showMasterSp="0" type="tx">
  <p:cSld name="78_Title Slide">
    <p:bg>
      <p:bgPr>
        <a:solidFill>
          <a:srgbClr val="FBE7C3"/>
        </a:solidFill>
        <a:effectLst/>
      </p:bgPr>
    </p:bg>
    <p:spTree>
      <p:nvGrpSpPr>
        <p:cNvPr id="1" name=""/>
        <p:cNvGrpSpPr/>
        <p:nvPr/>
      </p:nvGrpSpPr>
      <p:grpSpPr>
        <a:xfrm>
          <a:off x="0" y="0"/>
          <a:ext cx="0" cy="0"/>
          <a:chOff x="0" y="0"/>
          <a:chExt cx="0" cy="0"/>
        </a:xfrm>
      </p:grpSpPr>
      <p:sp>
        <p:nvSpPr>
          <p:cNvPr id="10915"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916"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marL="0" indent="457200" algn="ctr">
              <a:buSzTx/>
              <a:buNone/>
              <a:defRPr>
                <a:latin typeface="Arial"/>
                <a:ea typeface="Arial"/>
                <a:cs typeface="Arial"/>
                <a:sym typeface="Arial"/>
              </a:defRPr>
            </a:lvl2pPr>
            <a:lvl3pPr marL="0" indent="914400" algn="ctr">
              <a:buSzTx/>
              <a:buNone/>
              <a:defRPr>
                <a:latin typeface="Arial"/>
                <a:ea typeface="Arial"/>
                <a:cs typeface="Arial"/>
                <a:sym typeface="Arial"/>
              </a:defRPr>
            </a:lvl3pPr>
            <a:lvl4pPr marL="0" indent="1371600" algn="ctr">
              <a:buSzTx/>
              <a:buNone/>
              <a:defRPr>
                <a:latin typeface="Arial"/>
                <a:ea typeface="Arial"/>
                <a:cs typeface="Arial"/>
                <a:sym typeface="Arial"/>
              </a:defRPr>
            </a:lvl4pPr>
            <a:lvl5pPr marL="0" indent="1828800" algn="ctr">
              <a:buSz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17"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274625778"/>
      </p:ext>
    </p:extLst>
  </p:cSld>
  <p:clrMapOvr>
    <a:masterClrMapping/>
  </p:clrMapOvr>
  <p:transition spd="med"/>
</p:sldLayout>
</file>

<file path=ppt/slideLayouts/slideLayout716.xml><?xml version="1.0" encoding="utf-8"?>
<p:sldLayout xmlns:a="http://schemas.openxmlformats.org/drawingml/2006/main" xmlns:r="http://schemas.openxmlformats.org/officeDocument/2006/relationships" xmlns:p="http://schemas.openxmlformats.org/presentationml/2006/main" showMasterSp="0" type="tx">
  <p:cSld name="74_Title and Content">
    <p:bg>
      <p:bgPr>
        <a:solidFill>
          <a:srgbClr val="FBE7C3"/>
        </a:solidFill>
        <a:effectLst/>
      </p:bgPr>
    </p:bg>
    <p:spTree>
      <p:nvGrpSpPr>
        <p:cNvPr id="1" name=""/>
        <p:cNvGrpSpPr/>
        <p:nvPr/>
      </p:nvGrpSpPr>
      <p:grpSpPr>
        <a:xfrm>
          <a:off x="0" y="0"/>
          <a:ext cx="0" cy="0"/>
          <a:chOff x="0" y="0"/>
          <a:chExt cx="0" cy="0"/>
        </a:xfrm>
      </p:grpSpPr>
      <p:sp>
        <p:nvSpPr>
          <p:cNvPr id="10924"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925"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26"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405670213"/>
      </p:ext>
    </p:extLst>
  </p:cSld>
  <p:clrMapOvr>
    <a:masterClrMapping/>
  </p:clrMapOvr>
  <p:transition spd="med"/>
</p:sldLayout>
</file>

<file path=ppt/slideLayouts/slideLayout717.xml><?xml version="1.0" encoding="utf-8"?>
<p:sldLayout xmlns:a="http://schemas.openxmlformats.org/drawingml/2006/main" xmlns:r="http://schemas.openxmlformats.org/officeDocument/2006/relationships" xmlns:p="http://schemas.openxmlformats.org/presentationml/2006/main" showMasterSp="0" type="tx">
  <p:cSld name="69_Section Header">
    <p:bg>
      <p:bgPr>
        <a:solidFill>
          <a:srgbClr val="FBE7C3"/>
        </a:solidFill>
        <a:effectLst/>
      </p:bgPr>
    </p:bg>
    <p:spTree>
      <p:nvGrpSpPr>
        <p:cNvPr id="1" name=""/>
        <p:cNvGrpSpPr/>
        <p:nvPr/>
      </p:nvGrpSpPr>
      <p:grpSpPr>
        <a:xfrm>
          <a:off x="0" y="0"/>
          <a:ext cx="0" cy="0"/>
          <a:chOff x="0" y="0"/>
          <a:chExt cx="0" cy="0"/>
        </a:xfrm>
      </p:grpSpPr>
      <p:sp>
        <p:nvSpPr>
          <p:cNvPr id="10933"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latin typeface="Arial"/>
                <a:ea typeface="Arial"/>
                <a:cs typeface="Arial"/>
                <a:sym typeface="Arial"/>
              </a:defRPr>
            </a:lvl1pPr>
          </a:lstStyle>
          <a:p>
            <a:r>
              <a:t>Title Text</a:t>
            </a:r>
          </a:p>
        </p:txBody>
      </p:sp>
      <p:sp>
        <p:nvSpPr>
          <p:cNvPr id="10934"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35"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042188541"/>
      </p:ext>
    </p:extLst>
  </p:cSld>
  <p:clrMapOvr>
    <a:masterClrMapping/>
  </p:clrMapOvr>
  <p:transition spd="med"/>
</p:sldLayout>
</file>

<file path=ppt/slideLayouts/slideLayout718.xml><?xml version="1.0" encoding="utf-8"?>
<p:sldLayout xmlns:a="http://schemas.openxmlformats.org/drawingml/2006/main" xmlns:r="http://schemas.openxmlformats.org/officeDocument/2006/relationships" xmlns:p="http://schemas.openxmlformats.org/presentationml/2006/main" showMasterSp="0" type="tx">
  <p:cSld name="70_Two Content">
    <p:bg>
      <p:bgPr>
        <a:solidFill>
          <a:srgbClr val="FBE7C3"/>
        </a:solidFill>
        <a:effectLst/>
      </p:bgPr>
    </p:bg>
    <p:spTree>
      <p:nvGrpSpPr>
        <p:cNvPr id="1" name=""/>
        <p:cNvGrpSpPr/>
        <p:nvPr/>
      </p:nvGrpSpPr>
      <p:grpSpPr>
        <a:xfrm>
          <a:off x="0" y="0"/>
          <a:ext cx="0" cy="0"/>
          <a:chOff x="0" y="0"/>
          <a:chExt cx="0" cy="0"/>
        </a:xfrm>
      </p:grpSpPr>
      <p:sp>
        <p:nvSpPr>
          <p:cNvPr id="10942"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943"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4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087314596"/>
      </p:ext>
    </p:extLst>
  </p:cSld>
  <p:clrMapOvr>
    <a:masterClrMapping/>
  </p:clrMapOvr>
  <p:transition spd="med"/>
</p:sldLayout>
</file>

<file path=ppt/slideLayouts/slideLayout719.xml><?xml version="1.0" encoding="utf-8"?>
<p:sldLayout xmlns:a="http://schemas.openxmlformats.org/drawingml/2006/main" xmlns:r="http://schemas.openxmlformats.org/officeDocument/2006/relationships" xmlns:p="http://schemas.openxmlformats.org/presentationml/2006/main" showMasterSp="0" type="tx">
  <p:cSld name="70_Comparison">
    <p:bg>
      <p:bgPr>
        <a:solidFill>
          <a:srgbClr val="FBE7C3"/>
        </a:solidFill>
        <a:effectLst/>
      </p:bgPr>
    </p:bg>
    <p:spTree>
      <p:nvGrpSpPr>
        <p:cNvPr id="1" name=""/>
        <p:cNvGrpSpPr/>
        <p:nvPr/>
      </p:nvGrpSpPr>
      <p:grpSpPr>
        <a:xfrm>
          <a:off x="0" y="0"/>
          <a:ext cx="0" cy="0"/>
          <a:chOff x="0" y="0"/>
          <a:chExt cx="0" cy="0"/>
        </a:xfrm>
      </p:grpSpPr>
      <p:sp>
        <p:nvSpPr>
          <p:cNvPr id="10951"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952"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53"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10954"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772828197"/>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2_Title Only">
    <p:bg>
      <p:bgPr>
        <a:solidFill>
          <a:schemeClr val="accent3">
            <a:lumOff val="44000"/>
          </a:schemeClr>
        </a:solidFill>
        <a:effectLst/>
      </p:bgPr>
    </p:bg>
    <p:spTree>
      <p:nvGrpSpPr>
        <p:cNvPr id="1" name=""/>
        <p:cNvGrpSpPr/>
        <p:nvPr/>
      </p:nvGrpSpPr>
      <p:grpSpPr>
        <a:xfrm>
          <a:off x="0" y="0"/>
          <a:ext cx="0" cy="0"/>
          <a:chOff x="0" y="0"/>
          <a:chExt cx="0" cy="0"/>
        </a:xfrm>
      </p:grpSpPr>
      <p:sp>
        <p:nvSpPr>
          <p:cNvPr id="236"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237"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4125248201"/>
      </p:ext>
    </p:extLst>
  </p:cSld>
  <p:clrMapOvr>
    <a:masterClrMapping/>
  </p:clrMapOvr>
  <p:transition spd="med"/>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type="tx">
  <p:cSld name="70_Title Only">
    <p:bg>
      <p:bgPr>
        <a:solidFill>
          <a:srgbClr val="FBE7C3"/>
        </a:solidFill>
        <a:effectLst/>
      </p:bgPr>
    </p:bg>
    <p:spTree>
      <p:nvGrpSpPr>
        <p:cNvPr id="1" name=""/>
        <p:cNvGrpSpPr/>
        <p:nvPr/>
      </p:nvGrpSpPr>
      <p:grpSpPr>
        <a:xfrm>
          <a:off x="0" y="0"/>
          <a:ext cx="0" cy="0"/>
          <a:chOff x="0" y="0"/>
          <a:chExt cx="0" cy="0"/>
        </a:xfrm>
      </p:grpSpPr>
      <p:sp>
        <p:nvSpPr>
          <p:cNvPr id="10961"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962"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39926886"/>
      </p:ext>
    </p:extLst>
  </p:cSld>
  <p:clrMapOvr>
    <a:masterClrMapping/>
  </p:clrMapOvr>
  <p:transition spd="med"/>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type="tx">
  <p:cSld name="75_Blank">
    <p:bg>
      <p:bgPr>
        <a:solidFill>
          <a:srgbClr val="FBE7C3"/>
        </a:solidFill>
        <a:effectLst/>
      </p:bgPr>
    </p:bg>
    <p:spTree>
      <p:nvGrpSpPr>
        <p:cNvPr id="1" name=""/>
        <p:cNvGrpSpPr/>
        <p:nvPr/>
      </p:nvGrpSpPr>
      <p:grpSpPr>
        <a:xfrm>
          <a:off x="0" y="0"/>
          <a:ext cx="0" cy="0"/>
          <a:chOff x="0" y="0"/>
          <a:chExt cx="0" cy="0"/>
        </a:xfrm>
      </p:grpSpPr>
      <p:sp>
        <p:nvSpPr>
          <p:cNvPr id="1096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78435384"/>
      </p:ext>
    </p:extLst>
  </p:cSld>
  <p:clrMapOvr>
    <a:masterClrMapping/>
  </p:clrMapOvr>
  <p:transition spd="med"/>
</p:sldLayout>
</file>

<file path=ppt/slideLayouts/slideLayout722.xml><?xml version="1.0" encoding="utf-8"?>
<p:sldLayout xmlns:a="http://schemas.openxmlformats.org/drawingml/2006/main" xmlns:r="http://schemas.openxmlformats.org/officeDocument/2006/relationships" xmlns:p="http://schemas.openxmlformats.org/presentationml/2006/main" showMasterSp="0" type="tx">
  <p:cSld name="70_Content with Caption">
    <p:bg>
      <p:bgPr>
        <a:solidFill>
          <a:srgbClr val="FBE7C3"/>
        </a:solidFill>
        <a:effectLst/>
      </p:bgPr>
    </p:bg>
    <p:spTree>
      <p:nvGrpSpPr>
        <p:cNvPr id="1" name=""/>
        <p:cNvGrpSpPr/>
        <p:nvPr/>
      </p:nvGrpSpPr>
      <p:grpSpPr>
        <a:xfrm>
          <a:off x="0" y="0"/>
          <a:ext cx="0" cy="0"/>
          <a:chOff x="0" y="0"/>
          <a:chExt cx="0" cy="0"/>
        </a:xfrm>
      </p:grpSpPr>
      <p:sp>
        <p:nvSpPr>
          <p:cNvPr id="10976"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10977"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78"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1097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08689630"/>
      </p:ext>
    </p:extLst>
  </p:cSld>
  <p:clrMapOvr>
    <a:masterClrMapping/>
  </p:clrMapOvr>
  <p:transition spd="med"/>
</p:sldLayout>
</file>

<file path=ppt/slideLayouts/slideLayout723.xml><?xml version="1.0" encoding="utf-8"?>
<p:sldLayout xmlns:a="http://schemas.openxmlformats.org/drawingml/2006/main" xmlns:r="http://schemas.openxmlformats.org/officeDocument/2006/relationships" xmlns:p="http://schemas.openxmlformats.org/presentationml/2006/main" showMasterSp="0" type="tx">
  <p:cSld name="70_Picture with Caption">
    <p:bg>
      <p:bgPr>
        <a:solidFill>
          <a:srgbClr val="FBE7C3"/>
        </a:solidFill>
        <a:effectLst/>
      </p:bgPr>
    </p:bg>
    <p:spTree>
      <p:nvGrpSpPr>
        <p:cNvPr id="1" name=""/>
        <p:cNvGrpSpPr/>
        <p:nvPr/>
      </p:nvGrpSpPr>
      <p:grpSpPr>
        <a:xfrm>
          <a:off x="0" y="0"/>
          <a:ext cx="0" cy="0"/>
          <a:chOff x="0" y="0"/>
          <a:chExt cx="0" cy="0"/>
        </a:xfrm>
      </p:grpSpPr>
      <p:sp>
        <p:nvSpPr>
          <p:cNvPr id="10986"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10987"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0988"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89" name="Slide Number"/>
          <p:cNvSpPr txBox="1">
            <a:spLocks noGrp="1"/>
          </p:cNvSpPr>
          <p:nvPr>
            <p:ph type="sldNum" sz="quarter" idx="2"/>
          </p:nvPr>
        </p:nvSpPr>
        <p:spPr>
          <a:xfrm>
            <a:off x="8156292" y="6248400"/>
            <a:ext cx="301909" cy="288824"/>
          </a:xfrm>
          <a:prstGeom prst="rect">
            <a:avLst/>
          </a:prstGeom>
        </p:spPr>
        <p:txBody>
          <a:bodyPr anchor="t"/>
          <a:lstStyle>
            <a:lvl1pPr algn="r">
              <a:defRPr b="1">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796717818"/>
      </p:ext>
    </p:extLst>
  </p:cSld>
  <p:clrMapOvr>
    <a:masterClrMapping/>
  </p:clrMapOvr>
  <p:transition spd="med"/>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type="tx">
  <p:cSld name="79_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0996" name="Title Text"/>
          <p:cNvSpPr txBox="1">
            <a:spLocks noGrp="1"/>
          </p:cNvSpPr>
          <p:nvPr>
            <p:ph type="title"/>
          </p:nvPr>
        </p:nvSpPr>
        <p:spPr>
          <a:xfrm>
            <a:off x="2895600" y="1143000"/>
            <a:ext cx="5562600" cy="2286000"/>
          </a:xfrm>
          <a:prstGeom prst="rect">
            <a:avLst/>
          </a:prstGeom>
          <a:effectLst>
            <a:outerShdw blurRad="63500" rotWithShape="0">
              <a:schemeClr val="accent3">
                <a:lumOff val="44000"/>
                <a:alpha val="75000"/>
              </a:schemeClr>
            </a:outerShdw>
          </a:effectLst>
        </p:spPr>
        <p:txBody>
          <a:bodyPr anchor="ctr"/>
          <a:lstStyle>
            <a:lvl1pPr algn="r">
              <a:defRPr>
                <a:solidFill>
                  <a:srgbClr val="000000"/>
                </a:solidFill>
                <a:latin typeface="Copperplate Gothic Light"/>
                <a:ea typeface="Copperplate Gothic Light"/>
                <a:cs typeface="Copperplate Gothic Light"/>
                <a:sym typeface="Copperplate Gothic Light"/>
              </a:defRPr>
            </a:lvl1pPr>
          </a:lstStyle>
          <a:p>
            <a:r>
              <a:t>Title Text</a:t>
            </a:r>
          </a:p>
        </p:txBody>
      </p:sp>
      <p:sp>
        <p:nvSpPr>
          <p:cNvPr id="10997" name="Body Level One…"/>
          <p:cNvSpPr txBox="1">
            <a:spLocks noGrp="1"/>
          </p:cNvSpPr>
          <p:nvPr>
            <p:ph type="body" sz="quarter" idx="1"/>
          </p:nvPr>
        </p:nvSpPr>
        <p:spPr>
          <a:xfrm>
            <a:off x="2133600" y="3886200"/>
            <a:ext cx="4267200" cy="2057400"/>
          </a:xfrm>
          <a:prstGeom prst="rect">
            <a:avLst/>
          </a:prstGeom>
        </p:spPr>
        <p:txBody>
          <a:bodyPr>
            <a:normAutofit/>
          </a:bodyPr>
          <a:lstStyle>
            <a:lvl1pPr marL="0" indent="0">
              <a:buSzTx/>
              <a:buNone/>
              <a:defRPr i="1">
                <a:latin typeface="Arial"/>
                <a:ea typeface="Arial"/>
                <a:cs typeface="Arial"/>
                <a:sym typeface="Arial"/>
              </a:defRPr>
            </a:lvl1pPr>
            <a:lvl2pPr>
              <a:buChar char="▪"/>
              <a:defRPr i="1">
                <a:latin typeface="Arial"/>
                <a:ea typeface="Arial"/>
                <a:cs typeface="Arial"/>
                <a:sym typeface="Arial"/>
              </a:defRPr>
            </a:lvl2pPr>
            <a:lvl3pPr>
              <a:buChar char="▪"/>
              <a:defRPr i="1">
                <a:latin typeface="Arial"/>
                <a:ea typeface="Arial"/>
                <a:cs typeface="Arial"/>
                <a:sym typeface="Arial"/>
              </a:defRPr>
            </a:lvl3pPr>
            <a:lvl4pPr>
              <a:buChar char="▪"/>
              <a:defRPr i="1">
                <a:latin typeface="Arial"/>
                <a:ea typeface="Arial"/>
                <a:cs typeface="Arial"/>
                <a:sym typeface="Arial"/>
              </a:defRPr>
            </a:lvl4pPr>
            <a:lvl5pPr>
              <a:buChar char="▪"/>
              <a:defRPr i="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98" name="Slide Number"/>
          <p:cNvSpPr txBox="1">
            <a:spLocks noGrp="1"/>
          </p:cNvSpPr>
          <p:nvPr>
            <p:ph type="sldNum" sz="quarter" idx="2"/>
          </p:nvPr>
        </p:nvSpPr>
        <p:spPr>
          <a:xfrm>
            <a:off x="7527188" y="6248400"/>
            <a:ext cx="321412" cy="265863"/>
          </a:xfrm>
          <a:prstGeom prst="rect">
            <a:avLst/>
          </a:prstGeom>
        </p:spPr>
        <p:txBody>
          <a:bodyPr anchor="t"/>
          <a:lstStyle>
            <a:lvl1pPr algn="r">
              <a:defRPr>
                <a:solidFill>
                  <a:srgbClr val="000000"/>
                </a:solidFill>
                <a:latin typeface="Copperplate Gothic Light"/>
                <a:ea typeface="Copperplate Gothic Light"/>
                <a:cs typeface="Copperplate Gothic Light"/>
                <a:sym typeface="Copperplate Gothic Light"/>
              </a:defRPr>
            </a:lvl1pPr>
          </a:lstStyle>
          <a:p>
            <a:fld id="{86CB4B4D-7CA3-9044-876B-883B54F8677D}" type="slidenum">
              <a:rPr/>
              <a:pPr/>
              <a:t>‹#›</a:t>
            </a:fld>
            <a:endParaRPr/>
          </a:p>
        </p:txBody>
      </p:sp>
    </p:spTree>
    <p:extLst>
      <p:ext uri="{BB962C8B-B14F-4D97-AF65-F5344CB8AC3E}">
        <p14:creationId xmlns:p14="http://schemas.microsoft.com/office/powerpoint/2010/main" val="771283829"/>
      </p:ext>
    </p:extLst>
  </p:cSld>
  <p:clrMapOvr>
    <a:masterClrMapping/>
  </p:clrMapOvr>
  <p:transition spd="med"/>
</p:sldLayout>
</file>

<file path=ppt/slideLayouts/slideLayout725.xml><?xml version="1.0" encoding="utf-8"?>
<p:sldLayout xmlns:a="http://schemas.openxmlformats.org/drawingml/2006/main" xmlns:r="http://schemas.openxmlformats.org/officeDocument/2006/relationships" xmlns:p="http://schemas.openxmlformats.org/presentationml/2006/main" showMasterSp="0" type="tx">
  <p:cSld name="75_Title and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005" name="Title Text"/>
          <p:cNvSpPr txBox="1">
            <a:spLocks noGrp="1"/>
          </p:cNvSpPr>
          <p:nvPr>
            <p:ph type="title"/>
          </p:nvPr>
        </p:nvSpPr>
        <p:spPr>
          <a:xfrm>
            <a:off x="685800" y="609600"/>
            <a:ext cx="7772400" cy="1143000"/>
          </a:xfrm>
          <a:prstGeom prst="rect">
            <a:avLst/>
          </a:prstGeom>
          <a:effectLst>
            <a:outerShdw blurRad="63500" rotWithShape="0">
              <a:schemeClr val="accent3">
                <a:lumOff val="44000"/>
                <a:alpha val="74998"/>
              </a:schemeClr>
            </a:outerShdw>
          </a:effectLst>
        </p:spPr>
        <p:txBody>
          <a:bodyPr anchor="ctr"/>
          <a:lstStyle>
            <a:lvl1pPr>
              <a:defRPr>
                <a:solidFill>
                  <a:srgbClr val="000000"/>
                </a:solidFill>
                <a:latin typeface="Copperplate Gothic Light"/>
                <a:ea typeface="Copperplate Gothic Light"/>
                <a:cs typeface="Copperplate Gothic Light"/>
                <a:sym typeface="Copperplate Gothic Light"/>
              </a:defRPr>
            </a:lvl1pPr>
          </a:lstStyle>
          <a:p>
            <a:r>
              <a:t>Title Text</a:t>
            </a:r>
          </a:p>
        </p:txBody>
      </p:sp>
      <p:sp>
        <p:nvSpPr>
          <p:cNvPr id="11006" name="Body Level One…"/>
          <p:cNvSpPr txBox="1">
            <a:spLocks noGrp="1"/>
          </p:cNvSpPr>
          <p:nvPr>
            <p:ph type="body" idx="1"/>
          </p:nvPr>
        </p:nvSpPr>
        <p:spPr>
          <a:xfrm>
            <a:off x="1295400" y="1981200"/>
            <a:ext cx="7162800" cy="4114800"/>
          </a:xfrm>
          <a:prstGeom prst="rect">
            <a:avLst/>
          </a:prstGeom>
          <a:effectLst>
            <a:outerShdw blurRad="38100" rotWithShape="0">
              <a:schemeClr val="accent3">
                <a:lumOff val="44000"/>
                <a:alpha val="75000"/>
              </a:schemeClr>
            </a:outerShdw>
          </a:effectLst>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buChar cha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007" name="Slide Number"/>
          <p:cNvSpPr txBox="1">
            <a:spLocks noGrp="1"/>
          </p:cNvSpPr>
          <p:nvPr>
            <p:ph type="sldNum" sz="quarter" idx="2"/>
          </p:nvPr>
        </p:nvSpPr>
        <p:spPr>
          <a:xfrm>
            <a:off x="8136788" y="6248400"/>
            <a:ext cx="321412" cy="265863"/>
          </a:xfrm>
          <a:prstGeom prst="rect">
            <a:avLst/>
          </a:prstGeom>
        </p:spPr>
        <p:txBody>
          <a:bodyPr anchor="t"/>
          <a:lstStyle>
            <a:lvl1pPr algn="r">
              <a:defRPr>
                <a:solidFill>
                  <a:srgbClr val="000000"/>
                </a:solidFill>
                <a:latin typeface="Copperplate Gothic Light"/>
                <a:ea typeface="Copperplate Gothic Light"/>
                <a:cs typeface="Copperplate Gothic Light"/>
                <a:sym typeface="Copperplate Gothic Light"/>
              </a:defRPr>
            </a:lvl1pPr>
          </a:lstStyle>
          <a:p>
            <a:fld id="{86CB4B4D-7CA3-9044-876B-883B54F8677D}" type="slidenum">
              <a:rPr/>
              <a:pPr/>
              <a:t>‹#›</a:t>
            </a:fld>
            <a:endParaRPr/>
          </a:p>
        </p:txBody>
      </p:sp>
    </p:spTree>
    <p:extLst>
      <p:ext uri="{BB962C8B-B14F-4D97-AF65-F5344CB8AC3E}">
        <p14:creationId xmlns:p14="http://schemas.microsoft.com/office/powerpoint/2010/main" val="784315563"/>
      </p:ext>
    </p:extLst>
  </p:cSld>
  <p:clrMapOvr>
    <a:masterClrMapping/>
  </p:clrMapOvr>
  <p:transition spd="med"/>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type="tx">
  <p:cSld name="70_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014" name="Title Text"/>
          <p:cNvSpPr txBox="1">
            <a:spLocks noGrp="1"/>
          </p:cNvSpPr>
          <p:nvPr>
            <p:ph type="title"/>
          </p:nvPr>
        </p:nvSpPr>
        <p:spPr>
          <a:xfrm>
            <a:off x="722312" y="4406900"/>
            <a:ext cx="7772401" cy="1362075"/>
          </a:xfrm>
          <a:prstGeom prst="rect">
            <a:avLst/>
          </a:prstGeom>
          <a:effectLst>
            <a:outerShdw blurRad="63500" rotWithShape="0">
              <a:schemeClr val="accent3">
                <a:lumOff val="44000"/>
                <a:alpha val="74998"/>
              </a:schemeClr>
            </a:outerShdw>
          </a:effectLst>
        </p:spPr>
        <p:txBody>
          <a:bodyPr anchor="t"/>
          <a:lstStyle>
            <a:lvl1pPr>
              <a:defRPr sz="4000" cap="all">
                <a:solidFill>
                  <a:srgbClr val="000000"/>
                </a:solidFill>
                <a:latin typeface="Copperplate Gothic Light"/>
                <a:ea typeface="Copperplate Gothic Light"/>
                <a:cs typeface="Copperplate Gothic Light"/>
                <a:sym typeface="Copperplate Gothic Light"/>
              </a:defRPr>
            </a:lvl1pPr>
          </a:lstStyle>
          <a:p>
            <a:r>
              <a:t>Title Text</a:t>
            </a:r>
          </a:p>
        </p:txBody>
      </p:sp>
      <p:sp>
        <p:nvSpPr>
          <p:cNvPr id="11015" name="Body Level One…"/>
          <p:cNvSpPr txBox="1">
            <a:spLocks noGrp="1"/>
          </p:cNvSpPr>
          <p:nvPr>
            <p:ph type="body" sz="quarter" idx="1"/>
          </p:nvPr>
        </p:nvSpPr>
        <p:spPr>
          <a:xfrm>
            <a:off x="722312" y="2906713"/>
            <a:ext cx="7772401" cy="1500188"/>
          </a:xfrm>
          <a:prstGeom prst="rect">
            <a:avLst/>
          </a:prstGeom>
          <a:effectLst>
            <a:outerShdw blurRad="38100" rotWithShape="0">
              <a:schemeClr val="accent3">
                <a:lumOff val="44000"/>
                <a:alpha val="75000"/>
              </a:schemeClr>
            </a:outerShdw>
          </a:effectLst>
        </p:spPr>
        <p:txBody>
          <a:bodyPr anchor="b">
            <a:normAutofit/>
          </a:bodyPr>
          <a:lstStyle>
            <a:lvl1pPr marL="0" indent="0">
              <a:spcBef>
                <a:spcPts val="400"/>
              </a:spcBef>
              <a:buSzTx/>
              <a:buNone/>
              <a:defRPr sz="2000">
                <a:latin typeface="Arial"/>
                <a:ea typeface="Arial"/>
                <a:cs typeface="Arial"/>
                <a:sym typeface="Arial"/>
              </a:defRPr>
            </a:lvl1pPr>
            <a:lvl2pPr marL="0" indent="457200">
              <a:spcBef>
                <a:spcPts val="400"/>
              </a:spcBef>
              <a:buSzTx/>
              <a:buNone/>
              <a:defRPr sz="2000">
                <a:latin typeface="Arial"/>
                <a:ea typeface="Arial"/>
                <a:cs typeface="Arial"/>
                <a:sym typeface="Arial"/>
              </a:defRPr>
            </a:lvl2pPr>
            <a:lvl3pPr marL="0" indent="914400">
              <a:spcBef>
                <a:spcPts val="400"/>
              </a:spcBef>
              <a:buSzTx/>
              <a:buNone/>
              <a:defRPr sz="2000">
                <a:latin typeface="Arial"/>
                <a:ea typeface="Arial"/>
                <a:cs typeface="Arial"/>
                <a:sym typeface="Arial"/>
              </a:defRPr>
            </a:lvl3pPr>
            <a:lvl4pPr marL="0" indent="1371600">
              <a:spcBef>
                <a:spcPts val="400"/>
              </a:spcBef>
              <a:buSzTx/>
              <a:buNone/>
              <a:defRPr sz="2000">
                <a:latin typeface="Arial"/>
                <a:ea typeface="Arial"/>
                <a:cs typeface="Arial"/>
                <a:sym typeface="Arial"/>
              </a:defRPr>
            </a:lvl4pPr>
            <a:lvl5pPr marL="0" indent="1828800">
              <a:spcBef>
                <a:spcPts val="400"/>
              </a:spcBef>
              <a:buSz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016" name="Slide Number"/>
          <p:cNvSpPr txBox="1">
            <a:spLocks noGrp="1"/>
          </p:cNvSpPr>
          <p:nvPr>
            <p:ph type="sldNum" sz="quarter" idx="2"/>
          </p:nvPr>
        </p:nvSpPr>
        <p:spPr>
          <a:xfrm>
            <a:off x="8136788" y="6248400"/>
            <a:ext cx="321412" cy="265863"/>
          </a:xfrm>
          <a:prstGeom prst="rect">
            <a:avLst/>
          </a:prstGeom>
        </p:spPr>
        <p:txBody>
          <a:bodyPr anchor="t"/>
          <a:lstStyle>
            <a:lvl1pPr algn="r">
              <a:defRPr>
                <a:solidFill>
                  <a:srgbClr val="000000"/>
                </a:solidFill>
                <a:latin typeface="Copperplate Gothic Light"/>
                <a:ea typeface="Copperplate Gothic Light"/>
                <a:cs typeface="Copperplate Gothic Light"/>
                <a:sym typeface="Copperplate Gothic Light"/>
              </a:defRPr>
            </a:lvl1pPr>
          </a:lstStyle>
          <a:p>
            <a:fld id="{86CB4B4D-7CA3-9044-876B-883B54F8677D}" type="slidenum">
              <a:rPr/>
              <a:pPr/>
              <a:t>‹#›</a:t>
            </a:fld>
            <a:endParaRPr/>
          </a:p>
        </p:txBody>
      </p:sp>
    </p:spTree>
    <p:extLst>
      <p:ext uri="{BB962C8B-B14F-4D97-AF65-F5344CB8AC3E}">
        <p14:creationId xmlns:p14="http://schemas.microsoft.com/office/powerpoint/2010/main" val="3651235050"/>
      </p:ext>
    </p:extLst>
  </p:cSld>
  <p:clrMapOvr>
    <a:masterClrMapping/>
  </p:clrMapOvr>
  <p:transition spd="med"/>
</p:sldLayout>
</file>

<file path=ppt/slideLayouts/slideLayout727.xml><?xml version="1.0" encoding="utf-8"?>
<p:sldLayout xmlns:a="http://schemas.openxmlformats.org/drawingml/2006/main" xmlns:r="http://schemas.openxmlformats.org/officeDocument/2006/relationships" xmlns:p="http://schemas.openxmlformats.org/presentationml/2006/main" showMasterSp="0" type="tx">
  <p:cSld name="71_Two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023" name="Title Text"/>
          <p:cNvSpPr txBox="1">
            <a:spLocks noGrp="1"/>
          </p:cNvSpPr>
          <p:nvPr>
            <p:ph type="title"/>
          </p:nvPr>
        </p:nvSpPr>
        <p:spPr>
          <a:xfrm>
            <a:off x="685800" y="609600"/>
            <a:ext cx="7772400" cy="1143000"/>
          </a:xfrm>
          <a:prstGeom prst="rect">
            <a:avLst/>
          </a:prstGeom>
          <a:effectLst>
            <a:outerShdw blurRad="63500" rotWithShape="0">
              <a:schemeClr val="accent3">
                <a:lumOff val="44000"/>
                <a:alpha val="74998"/>
              </a:schemeClr>
            </a:outerShdw>
          </a:effectLst>
        </p:spPr>
        <p:txBody>
          <a:bodyPr anchor="ctr"/>
          <a:lstStyle>
            <a:lvl1pPr>
              <a:defRPr>
                <a:solidFill>
                  <a:srgbClr val="000000"/>
                </a:solidFill>
                <a:latin typeface="Copperplate Gothic Light"/>
                <a:ea typeface="Copperplate Gothic Light"/>
                <a:cs typeface="Copperplate Gothic Light"/>
                <a:sym typeface="Copperplate Gothic Light"/>
              </a:defRPr>
            </a:lvl1pPr>
          </a:lstStyle>
          <a:p>
            <a:r>
              <a:t>Title Text</a:t>
            </a:r>
          </a:p>
        </p:txBody>
      </p:sp>
      <p:sp>
        <p:nvSpPr>
          <p:cNvPr id="11024" name="Body Level One…"/>
          <p:cNvSpPr txBox="1">
            <a:spLocks noGrp="1"/>
          </p:cNvSpPr>
          <p:nvPr>
            <p:ph type="body" sz="half" idx="1"/>
          </p:nvPr>
        </p:nvSpPr>
        <p:spPr>
          <a:xfrm>
            <a:off x="1295400" y="1981200"/>
            <a:ext cx="3505200" cy="4114800"/>
          </a:xfrm>
          <a:prstGeom prst="rect">
            <a:avLst/>
          </a:prstGeom>
          <a:effectLst>
            <a:outerShdw blurRad="38100" rotWithShape="0">
              <a:schemeClr val="accent3">
                <a:lumOff val="44000"/>
                <a:alpha val="75000"/>
              </a:schemeClr>
            </a:outerShdw>
          </a:effectLst>
        </p:spPr>
        <p:txBody>
          <a:bodyPr>
            <a:normAutofit/>
          </a:bodyPr>
          <a:lstStyle>
            <a:lvl1pPr>
              <a:spcBef>
                <a:spcPts val="600"/>
              </a:spcBef>
              <a:buChar char="▪"/>
              <a:defRPr sz="2800">
                <a:latin typeface="Arial"/>
                <a:ea typeface="Arial"/>
                <a:cs typeface="Arial"/>
                <a:sym typeface="Arial"/>
              </a:defRPr>
            </a:lvl1pPr>
            <a:lvl2pPr marL="790575" indent="-333375">
              <a:spcBef>
                <a:spcPts val="600"/>
              </a:spcBef>
              <a:buChar char="▪"/>
              <a:defRPr sz="2800">
                <a:latin typeface="Arial"/>
                <a:ea typeface="Arial"/>
                <a:cs typeface="Arial"/>
                <a:sym typeface="Arial"/>
              </a:defRPr>
            </a:lvl2pPr>
            <a:lvl3pPr marL="1234439" indent="-320039">
              <a:spcBef>
                <a:spcPts val="600"/>
              </a:spcBef>
              <a:buChar char="▪"/>
              <a:defRPr sz="2800">
                <a:latin typeface="Arial"/>
                <a:ea typeface="Arial"/>
                <a:cs typeface="Arial"/>
                <a:sym typeface="Arial"/>
              </a:defRPr>
            </a:lvl3pPr>
            <a:lvl4pPr marL="1727200" indent="-355600">
              <a:spcBef>
                <a:spcPts val="600"/>
              </a:spcBef>
              <a:buChar char="▪"/>
              <a:defRPr sz="2800">
                <a:latin typeface="Arial"/>
                <a:ea typeface="Arial"/>
                <a:cs typeface="Arial"/>
                <a:sym typeface="Arial"/>
              </a:defRPr>
            </a:lvl4pPr>
            <a:lvl5pPr marL="2184400" indent="-355600">
              <a:spcBef>
                <a:spcPts val="600"/>
              </a:spcBef>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025" name="Slide Number"/>
          <p:cNvSpPr txBox="1">
            <a:spLocks noGrp="1"/>
          </p:cNvSpPr>
          <p:nvPr>
            <p:ph type="sldNum" sz="quarter" idx="2"/>
          </p:nvPr>
        </p:nvSpPr>
        <p:spPr>
          <a:xfrm>
            <a:off x="8136788" y="6248400"/>
            <a:ext cx="321412" cy="265863"/>
          </a:xfrm>
          <a:prstGeom prst="rect">
            <a:avLst/>
          </a:prstGeom>
        </p:spPr>
        <p:txBody>
          <a:bodyPr anchor="t"/>
          <a:lstStyle>
            <a:lvl1pPr algn="r">
              <a:defRPr>
                <a:solidFill>
                  <a:srgbClr val="000000"/>
                </a:solidFill>
                <a:latin typeface="Copperplate Gothic Light"/>
                <a:ea typeface="Copperplate Gothic Light"/>
                <a:cs typeface="Copperplate Gothic Light"/>
                <a:sym typeface="Copperplate Gothic Light"/>
              </a:defRPr>
            </a:lvl1pPr>
          </a:lstStyle>
          <a:p>
            <a:fld id="{86CB4B4D-7CA3-9044-876B-883B54F8677D}" type="slidenum">
              <a:rPr/>
              <a:pPr/>
              <a:t>‹#›</a:t>
            </a:fld>
            <a:endParaRPr/>
          </a:p>
        </p:txBody>
      </p:sp>
    </p:spTree>
    <p:extLst>
      <p:ext uri="{BB962C8B-B14F-4D97-AF65-F5344CB8AC3E}">
        <p14:creationId xmlns:p14="http://schemas.microsoft.com/office/powerpoint/2010/main" val="1668469462"/>
      </p:ext>
    </p:extLst>
  </p:cSld>
  <p:clrMapOvr>
    <a:masterClrMapping/>
  </p:clrMapOvr>
  <p:transition spd="med"/>
</p:sldLayout>
</file>

<file path=ppt/slideLayouts/slideLayout728.xml><?xml version="1.0" encoding="utf-8"?>
<p:sldLayout xmlns:a="http://schemas.openxmlformats.org/drawingml/2006/main" xmlns:r="http://schemas.openxmlformats.org/officeDocument/2006/relationships" xmlns:p="http://schemas.openxmlformats.org/presentationml/2006/main" showMasterSp="0" type="tx">
  <p:cSld name="71_Comparis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032" name="Title Text"/>
          <p:cNvSpPr txBox="1">
            <a:spLocks noGrp="1"/>
          </p:cNvSpPr>
          <p:nvPr>
            <p:ph type="title"/>
          </p:nvPr>
        </p:nvSpPr>
        <p:spPr>
          <a:xfrm>
            <a:off x="457200" y="274638"/>
            <a:ext cx="8229600" cy="1143001"/>
          </a:xfrm>
          <a:prstGeom prst="rect">
            <a:avLst/>
          </a:prstGeom>
          <a:effectLst>
            <a:outerShdw blurRad="63500" rotWithShape="0">
              <a:schemeClr val="accent3">
                <a:lumOff val="44000"/>
                <a:alpha val="74998"/>
              </a:schemeClr>
            </a:outerShdw>
          </a:effectLst>
        </p:spPr>
        <p:txBody>
          <a:bodyPr anchor="ctr"/>
          <a:lstStyle>
            <a:lvl1pPr>
              <a:defRPr>
                <a:solidFill>
                  <a:srgbClr val="000000"/>
                </a:solidFill>
                <a:latin typeface="Copperplate Gothic Light"/>
                <a:ea typeface="Copperplate Gothic Light"/>
                <a:cs typeface="Copperplate Gothic Light"/>
                <a:sym typeface="Copperplate Gothic Light"/>
              </a:defRPr>
            </a:lvl1pPr>
          </a:lstStyle>
          <a:p>
            <a:r>
              <a:t>Title Text</a:t>
            </a:r>
          </a:p>
        </p:txBody>
      </p:sp>
      <p:sp>
        <p:nvSpPr>
          <p:cNvPr id="11033" name="Body Level One…"/>
          <p:cNvSpPr txBox="1">
            <a:spLocks noGrp="1"/>
          </p:cNvSpPr>
          <p:nvPr>
            <p:ph type="body" sz="quarter" idx="1"/>
          </p:nvPr>
        </p:nvSpPr>
        <p:spPr>
          <a:xfrm>
            <a:off x="457200" y="1535112"/>
            <a:ext cx="4040188" cy="639763"/>
          </a:xfrm>
          <a:prstGeom prst="rect">
            <a:avLst/>
          </a:prstGeom>
          <a:effectLst>
            <a:outerShdw blurRad="38100" rotWithShape="0">
              <a:schemeClr val="accent3">
                <a:lumOff val="44000"/>
                <a:alpha val="75000"/>
              </a:schemeClr>
            </a:outerShdw>
          </a:effectLst>
        </p:spPr>
        <p:txBody>
          <a:bodyPr anchor="b">
            <a:normAutofit/>
          </a:bodyPr>
          <a:lstStyle>
            <a:lvl1pPr marL="0" indent="0">
              <a:spcBef>
                <a:spcPts val="500"/>
              </a:spcBef>
              <a:buSzTx/>
              <a:buNone/>
              <a:defRPr sz="2400" b="1">
                <a:latin typeface="Arial"/>
                <a:ea typeface="Arial"/>
                <a:cs typeface="Arial"/>
                <a:sym typeface="Arial"/>
              </a:defRPr>
            </a:lvl1pPr>
            <a:lvl2pPr marL="0" indent="457200">
              <a:spcBef>
                <a:spcPts val="500"/>
              </a:spcBef>
              <a:buSzTx/>
              <a:buNone/>
              <a:defRPr sz="2400" b="1">
                <a:latin typeface="Arial"/>
                <a:ea typeface="Arial"/>
                <a:cs typeface="Arial"/>
                <a:sym typeface="Arial"/>
              </a:defRPr>
            </a:lvl2pPr>
            <a:lvl3pPr marL="0" indent="914400">
              <a:spcBef>
                <a:spcPts val="500"/>
              </a:spcBef>
              <a:buSzTx/>
              <a:buNone/>
              <a:defRPr sz="2400" b="1">
                <a:latin typeface="Arial"/>
                <a:ea typeface="Arial"/>
                <a:cs typeface="Arial"/>
                <a:sym typeface="Arial"/>
              </a:defRPr>
            </a:lvl3pPr>
            <a:lvl4pPr marL="0" indent="1371600">
              <a:spcBef>
                <a:spcPts val="500"/>
              </a:spcBef>
              <a:buSzTx/>
              <a:buNone/>
              <a:defRPr sz="2400" b="1">
                <a:latin typeface="Arial"/>
                <a:ea typeface="Arial"/>
                <a:cs typeface="Arial"/>
                <a:sym typeface="Arial"/>
              </a:defRPr>
            </a:lvl4pPr>
            <a:lvl5pPr marL="0" indent="1828800">
              <a:spcBef>
                <a:spcPts val="500"/>
              </a:spcBef>
              <a:buSz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034" name="Text Placeholder 4"/>
          <p:cNvSpPr>
            <a:spLocks noGrp="1"/>
          </p:cNvSpPr>
          <p:nvPr>
            <p:ph type="body" sz="quarter" idx="21"/>
          </p:nvPr>
        </p:nvSpPr>
        <p:spPr>
          <a:xfrm>
            <a:off x="4645025" y="1535112"/>
            <a:ext cx="4041775" cy="639763"/>
          </a:xfrm>
          <a:prstGeom prst="rect">
            <a:avLst/>
          </a:prstGeom>
          <a:effectLst>
            <a:outerShdw blurRad="38100" rotWithShape="0">
              <a:schemeClr val="accent3">
                <a:lumOff val="44000"/>
                <a:alpha val="75000"/>
              </a:schemeClr>
            </a:outerShdw>
          </a:effectLst>
        </p:spPr>
        <p:txBody>
          <a:bodyPr anchor="b">
            <a:normAutofit/>
          </a:bodyPr>
          <a:lstStyle/>
          <a:p>
            <a:pPr marL="0" indent="0">
              <a:spcBef>
                <a:spcPts val="500"/>
              </a:spcBef>
              <a:buSzTx/>
              <a:buNone/>
              <a:defRPr sz="2400" b="1">
                <a:latin typeface="Arial"/>
                <a:ea typeface="Arial"/>
                <a:cs typeface="Arial"/>
                <a:sym typeface="Arial"/>
              </a:defRPr>
            </a:pPr>
            <a:endParaRPr/>
          </a:p>
        </p:txBody>
      </p:sp>
      <p:sp>
        <p:nvSpPr>
          <p:cNvPr id="11035" name="Slide Number"/>
          <p:cNvSpPr txBox="1">
            <a:spLocks noGrp="1"/>
          </p:cNvSpPr>
          <p:nvPr>
            <p:ph type="sldNum" sz="quarter" idx="2"/>
          </p:nvPr>
        </p:nvSpPr>
        <p:spPr>
          <a:xfrm>
            <a:off x="8136788" y="6248400"/>
            <a:ext cx="321412" cy="265863"/>
          </a:xfrm>
          <a:prstGeom prst="rect">
            <a:avLst/>
          </a:prstGeom>
        </p:spPr>
        <p:txBody>
          <a:bodyPr anchor="t"/>
          <a:lstStyle>
            <a:lvl1pPr algn="r">
              <a:defRPr>
                <a:solidFill>
                  <a:srgbClr val="000000"/>
                </a:solidFill>
                <a:latin typeface="Copperplate Gothic Light"/>
                <a:ea typeface="Copperplate Gothic Light"/>
                <a:cs typeface="Copperplate Gothic Light"/>
                <a:sym typeface="Copperplate Gothic Light"/>
              </a:defRPr>
            </a:lvl1pPr>
          </a:lstStyle>
          <a:p>
            <a:fld id="{86CB4B4D-7CA3-9044-876B-883B54F8677D}" type="slidenum">
              <a:rPr/>
              <a:pPr/>
              <a:t>‹#›</a:t>
            </a:fld>
            <a:endParaRPr/>
          </a:p>
        </p:txBody>
      </p:sp>
    </p:spTree>
    <p:extLst>
      <p:ext uri="{BB962C8B-B14F-4D97-AF65-F5344CB8AC3E}">
        <p14:creationId xmlns:p14="http://schemas.microsoft.com/office/powerpoint/2010/main" val="667482383"/>
      </p:ext>
    </p:extLst>
  </p:cSld>
  <p:clrMapOvr>
    <a:masterClrMapping/>
  </p:clrMapOvr>
  <p:transition spd="med"/>
</p:sldLayout>
</file>

<file path=ppt/slideLayouts/slideLayout729.xml><?xml version="1.0" encoding="utf-8"?>
<p:sldLayout xmlns:a="http://schemas.openxmlformats.org/drawingml/2006/main" xmlns:r="http://schemas.openxmlformats.org/officeDocument/2006/relationships" xmlns:p="http://schemas.openxmlformats.org/presentationml/2006/main" showMasterSp="0" type="tx">
  <p:cSld name="71_Title Only">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042" name="Title Text"/>
          <p:cNvSpPr txBox="1">
            <a:spLocks noGrp="1"/>
          </p:cNvSpPr>
          <p:nvPr>
            <p:ph type="title"/>
          </p:nvPr>
        </p:nvSpPr>
        <p:spPr>
          <a:xfrm>
            <a:off x="685800" y="609600"/>
            <a:ext cx="7772400" cy="1143000"/>
          </a:xfrm>
          <a:prstGeom prst="rect">
            <a:avLst/>
          </a:prstGeom>
          <a:effectLst>
            <a:outerShdw blurRad="63500" rotWithShape="0">
              <a:schemeClr val="accent3">
                <a:lumOff val="44000"/>
                <a:alpha val="74998"/>
              </a:schemeClr>
            </a:outerShdw>
          </a:effectLst>
        </p:spPr>
        <p:txBody>
          <a:bodyPr anchor="ctr"/>
          <a:lstStyle>
            <a:lvl1pPr>
              <a:defRPr>
                <a:solidFill>
                  <a:srgbClr val="000000"/>
                </a:solidFill>
                <a:latin typeface="Copperplate Gothic Light"/>
                <a:ea typeface="Copperplate Gothic Light"/>
                <a:cs typeface="Copperplate Gothic Light"/>
                <a:sym typeface="Copperplate Gothic Light"/>
              </a:defRPr>
            </a:lvl1pPr>
          </a:lstStyle>
          <a:p>
            <a:r>
              <a:t>Title Text</a:t>
            </a:r>
          </a:p>
        </p:txBody>
      </p:sp>
      <p:sp>
        <p:nvSpPr>
          <p:cNvPr id="11043" name="Slide Number"/>
          <p:cNvSpPr txBox="1">
            <a:spLocks noGrp="1"/>
          </p:cNvSpPr>
          <p:nvPr>
            <p:ph type="sldNum" sz="quarter" idx="2"/>
          </p:nvPr>
        </p:nvSpPr>
        <p:spPr>
          <a:xfrm>
            <a:off x="8136788" y="6248400"/>
            <a:ext cx="321412" cy="265863"/>
          </a:xfrm>
          <a:prstGeom prst="rect">
            <a:avLst/>
          </a:prstGeom>
        </p:spPr>
        <p:txBody>
          <a:bodyPr anchor="t"/>
          <a:lstStyle>
            <a:lvl1pPr algn="r">
              <a:defRPr>
                <a:solidFill>
                  <a:srgbClr val="000000"/>
                </a:solidFill>
                <a:latin typeface="Copperplate Gothic Light"/>
                <a:ea typeface="Copperplate Gothic Light"/>
                <a:cs typeface="Copperplate Gothic Light"/>
                <a:sym typeface="Copperplate Gothic Light"/>
              </a:defRPr>
            </a:lvl1pPr>
          </a:lstStyle>
          <a:p>
            <a:fld id="{86CB4B4D-7CA3-9044-876B-883B54F8677D}" type="slidenum">
              <a:rPr/>
              <a:pPr/>
              <a:t>‹#›</a:t>
            </a:fld>
            <a:endParaRPr/>
          </a:p>
        </p:txBody>
      </p:sp>
    </p:spTree>
    <p:extLst>
      <p:ext uri="{BB962C8B-B14F-4D97-AF65-F5344CB8AC3E}">
        <p14:creationId xmlns:p14="http://schemas.microsoft.com/office/powerpoint/2010/main" val="66554592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2_Blank">
    <p:bg>
      <p:bgPr>
        <a:solidFill>
          <a:schemeClr val="accent3">
            <a:lumOff val="44000"/>
          </a:schemeClr>
        </a:solidFill>
        <a:effectLst/>
      </p:bgPr>
    </p:bg>
    <p:spTree>
      <p:nvGrpSpPr>
        <p:cNvPr id="1" name=""/>
        <p:cNvGrpSpPr/>
        <p:nvPr/>
      </p:nvGrpSpPr>
      <p:grpSpPr>
        <a:xfrm>
          <a:off x="0" y="0"/>
          <a:ext cx="0" cy="0"/>
          <a:chOff x="0" y="0"/>
          <a:chExt cx="0" cy="0"/>
        </a:xfrm>
      </p:grpSpPr>
      <p:sp>
        <p:nvSpPr>
          <p:cNvPr id="244"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353338356"/>
      </p:ext>
    </p:extLst>
  </p:cSld>
  <p:clrMapOvr>
    <a:masterClrMapping/>
  </p:clrMapOvr>
  <p:transition spd="med"/>
</p:sldLayout>
</file>

<file path=ppt/slideLayouts/slideLayout730.xml><?xml version="1.0" encoding="utf-8"?>
<p:sldLayout xmlns:a="http://schemas.openxmlformats.org/drawingml/2006/main" xmlns:r="http://schemas.openxmlformats.org/officeDocument/2006/relationships" xmlns:p="http://schemas.openxmlformats.org/presentationml/2006/main" showMasterSp="0" type="tx">
  <p:cSld name="76_Blank">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050" name="Slide Number"/>
          <p:cNvSpPr txBox="1">
            <a:spLocks noGrp="1"/>
          </p:cNvSpPr>
          <p:nvPr>
            <p:ph type="sldNum" sz="quarter" idx="2"/>
          </p:nvPr>
        </p:nvSpPr>
        <p:spPr>
          <a:xfrm>
            <a:off x="8136788" y="6248400"/>
            <a:ext cx="321412" cy="265863"/>
          </a:xfrm>
          <a:prstGeom prst="rect">
            <a:avLst/>
          </a:prstGeom>
        </p:spPr>
        <p:txBody>
          <a:bodyPr anchor="t"/>
          <a:lstStyle>
            <a:lvl1pPr algn="r">
              <a:defRPr>
                <a:solidFill>
                  <a:srgbClr val="000000"/>
                </a:solidFill>
                <a:latin typeface="Copperplate Gothic Light"/>
                <a:ea typeface="Copperplate Gothic Light"/>
                <a:cs typeface="Copperplate Gothic Light"/>
                <a:sym typeface="Copperplate Gothic Light"/>
              </a:defRPr>
            </a:lvl1pPr>
          </a:lstStyle>
          <a:p>
            <a:fld id="{86CB4B4D-7CA3-9044-876B-883B54F8677D}" type="slidenum">
              <a:rPr/>
              <a:pPr/>
              <a:t>‹#›</a:t>
            </a:fld>
            <a:endParaRPr/>
          </a:p>
        </p:txBody>
      </p:sp>
    </p:spTree>
    <p:extLst>
      <p:ext uri="{BB962C8B-B14F-4D97-AF65-F5344CB8AC3E}">
        <p14:creationId xmlns:p14="http://schemas.microsoft.com/office/powerpoint/2010/main" val="3081494055"/>
      </p:ext>
    </p:extLst>
  </p:cSld>
  <p:clrMapOvr>
    <a:masterClrMapping/>
  </p:clrMapOvr>
  <p:transition spd="med"/>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type="tx">
  <p:cSld name="71_Content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057" name="Title Text"/>
          <p:cNvSpPr txBox="1">
            <a:spLocks noGrp="1"/>
          </p:cNvSpPr>
          <p:nvPr>
            <p:ph type="title"/>
          </p:nvPr>
        </p:nvSpPr>
        <p:spPr>
          <a:xfrm>
            <a:off x="457200" y="273050"/>
            <a:ext cx="3008314" cy="1162050"/>
          </a:xfrm>
          <a:prstGeom prst="rect">
            <a:avLst/>
          </a:prstGeom>
          <a:effectLst>
            <a:outerShdw blurRad="63500" rotWithShape="0">
              <a:schemeClr val="accent3">
                <a:lumOff val="44000"/>
                <a:alpha val="74998"/>
              </a:schemeClr>
            </a:outerShdw>
          </a:effectLst>
        </p:spPr>
        <p:txBody>
          <a:bodyPr/>
          <a:lstStyle>
            <a:lvl1pPr>
              <a:defRPr sz="2000">
                <a:solidFill>
                  <a:srgbClr val="000000"/>
                </a:solidFill>
                <a:latin typeface="Copperplate Gothic Light"/>
                <a:ea typeface="Copperplate Gothic Light"/>
                <a:cs typeface="Copperplate Gothic Light"/>
                <a:sym typeface="Copperplate Gothic Light"/>
              </a:defRPr>
            </a:lvl1pPr>
          </a:lstStyle>
          <a:p>
            <a:r>
              <a:t>Title Text</a:t>
            </a:r>
          </a:p>
        </p:txBody>
      </p:sp>
      <p:sp>
        <p:nvSpPr>
          <p:cNvPr id="11058" name="Body Level One…"/>
          <p:cNvSpPr txBox="1">
            <a:spLocks noGrp="1"/>
          </p:cNvSpPr>
          <p:nvPr>
            <p:ph type="body" idx="1"/>
          </p:nvPr>
        </p:nvSpPr>
        <p:spPr>
          <a:xfrm>
            <a:off x="3575050" y="273050"/>
            <a:ext cx="5111750" cy="5853113"/>
          </a:xfrm>
          <a:prstGeom prst="rect">
            <a:avLst/>
          </a:prstGeom>
          <a:effectLst>
            <a:outerShdw blurRad="38100" rotWithShape="0">
              <a:schemeClr val="accent3">
                <a:lumOff val="44000"/>
                <a:alpha val="75000"/>
              </a:schemeClr>
            </a:outerShdw>
          </a:effectLst>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buChar cha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059" name="Text Placeholder 3"/>
          <p:cNvSpPr>
            <a:spLocks noGrp="1"/>
          </p:cNvSpPr>
          <p:nvPr>
            <p:ph type="body" sz="half" idx="21"/>
          </p:nvPr>
        </p:nvSpPr>
        <p:spPr>
          <a:xfrm>
            <a:off x="457199" y="1435100"/>
            <a:ext cx="3008315" cy="4691063"/>
          </a:xfrm>
          <a:prstGeom prst="rect">
            <a:avLst/>
          </a:prstGeom>
          <a:effectLst>
            <a:outerShdw blurRad="38100" rotWithShape="0">
              <a:schemeClr val="accent3">
                <a:lumOff val="44000"/>
                <a:alpha val="75000"/>
              </a:schemeClr>
            </a:outerShdw>
          </a:effectLst>
        </p:spPr>
        <p:txBody>
          <a:bodyPr>
            <a:normAutofit/>
          </a:bodyPr>
          <a:lstStyle/>
          <a:p>
            <a:pPr marL="0" indent="0">
              <a:spcBef>
                <a:spcPts val="300"/>
              </a:spcBef>
              <a:buSzTx/>
              <a:buNone/>
              <a:defRPr sz="1400">
                <a:latin typeface="Arial"/>
                <a:ea typeface="Arial"/>
                <a:cs typeface="Arial"/>
                <a:sym typeface="Arial"/>
              </a:defRPr>
            </a:pPr>
            <a:endParaRPr/>
          </a:p>
        </p:txBody>
      </p:sp>
      <p:sp>
        <p:nvSpPr>
          <p:cNvPr id="11060" name="Slide Number"/>
          <p:cNvSpPr txBox="1">
            <a:spLocks noGrp="1"/>
          </p:cNvSpPr>
          <p:nvPr>
            <p:ph type="sldNum" sz="quarter" idx="2"/>
          </p:nvPr>
        </p:nvSpPr>
        <p:spPr>
          <a:xfrm>
            <a:off x="8136788" y="6248400"/>
            <a:ext cx="321412" cy="265863"/>
          </a:xfrm>
          <a:prstGeom prst="rect">
            <a:avLst/>
          </a:prstGeom>
        </p:spPr>
        <p:txBody>
          <a:bodyPr anchor="t"/>
          <a:lstStyle>
            <a:lvl1pPr algn="r">
              <a:defRPr>
                <a:solidFill>
                  <a:srgbClr val="000000"/>
                </a:solidFill>
                <a:latin typeface="Copperplate Gothic Light"/>
                <a:ea typeface="Copperplate Gothic Light"/>
                <a:cs typeface="Copperplate Gothic Light"/>
                <a:sym typeface="Copperplate Gothic Light"/>
              </a:defRPr>
            </a:lvl1pPr>
          </a:lstStyle>
          <a:p>
            <a:fld id="{86CB4B4D-7CA3-9044-876B-883B54F8677D}" type="slidenum">
              <a:rPr/>
              <a:pPr/>
              <a:t>‹#›</a:t>
            </a:fld>
            <a:endParaRPr/>
          </a:p>
        </p:txBody>
      </p:sp>
    </p:spTree>
    <p:extLst>
      <p:ext uri="{BB962C8B-B14F-4D97-AF65-F5344CB8AC3E}">
        <p14:creationId xmlns:p14="http://schemas.microsoft.com/office/powerpoint/2010/main" val="1437739406"/>
      </p:ext>
    </p:extLst>
  </p:cSld>
  <p:clrMapOvr>
    <a:masterClrMapping/>
  </p:clrMapOvr>
  <p:transition spd="med"/>
</p:sldLayout>
</file>

<file path=ppt/slideLayouts/slideLayout732.xml><?xml version="1.0" encoding="utf-8"?>
<p:sldLayout xmlns:a="http://schemas.openxmlformats.org/drawingml/2006/main" xmlns:r="http://schemas.openxmlformats.org/officeDocument/2006/relationships" xmlns:p="http://schemas.openxmlformats.org/presentationml/2006/main" showMasterSp="0" type="tx">
  <p:cSld name="71_Pictur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067" name="Title Text"/>
          <p:cNvSpPr txBox="1">
            <a:spLocks noGrp="1"/>
          </p:cNvSpPr>
          <p:nvPr>
            <p:ph type="title"/>
          </p:nvPr>
        </p:nvSpPr>
        <p:spPr>
          <a:xfrm>
            <a:off x="1792288" y="4800600"/>
            <a:ext cx="5486401" cy="566738"/>
          </a:xfrm>
          <a:prstGeom prst="rect">
            <a:avLst/>
          </a:prstGeom>
          <a:effectLst>
            <a:outerShdw blurRad="63500" rotWithShape="0">
              <a:schemeClr val="accent3">
                <a:lumOff val="44000"/>
                <a:alpha val="74998"/>
              </a:schemeClr>
            </a:outerShdw>
          </a:effectLst>
        </p:spPr>
        <p:txBody>
          <a:bodyPr/>
          <a:lstStyle>
            <a:lvl1pPr>
              <a:defRPr sz="2000">
                <a:solidFill>
                  <a:srgbClr val="000000"/>
                </a:solidFill>
                <a:latin typeface="Copperplate Gothic Light"/>
                <a:ea typeface="Copperplate Gothic Light"/>
                <a:cs typeface="Copperplate Gothic Light"/>
                <a:sym typeface="Copperplate Gothic Light"/>
              </a:defRPr>
            </a:lvl1pPr>
          </a:lstStyle>
          <a:p>
            <a:r>
              <a:t>Title Text</a:t>
            </a:r>
          </a:p>
        </p:txBody>
      </p:sp>
      <p:sp>
        <p:nvSpPr>
          <p:cNvPr id="11068" name="Picture Placeholder 2"/>
          <p:cNvSpPr>
            <a:spLocks noGrp="1"/>
          </p:cNvSpPr>
          <p:nvPr>
            <p:ph type="pic" sz="half" idx="21"/>
          </p:nvPr>
        </p:nvSpPr>
        <p:spPr>
          <a:xfrm>
            <a:off x="1792288" y="612775"/>
            <a:ext cx="5486401" cy="4114800"/>
          </a:xfrm>
          <a:prstGeom prst="rect">
            <a:avLst/>
          </a:prstGeom>
          <a:effectLst>
            <a:outerShdw blurRad="38100" rotWithShape="0">
              <a:schemeClr val="accent3">
                <a:lumOff val="44000"/>
                <a:alpha val="75000"/>
              </a:schemeClr>
            </a:outerShdw>
          </a:effectLst>
        </p:spPr>
        <p:txBody>
          <a:bodyPr lIns="91439" rIns="91439"/>
          <a:lstStyle/>
          <a:p>
            <a:endParaRPr/>
          </a:p>
        </p:txBody>
      </p:sp>
      <p:sp>
        <p:nvSpPr>
          <p:cNvPr id="11069" name="Body Level One…"/>
          <p:cNvSpPr txBox="1">
            <a:spLocks noGrp="1"/>
          </p:cNvSpPr>
          <p:nvPr>
            <p:ph type="body" sz="quarter" idx="1"/>
          </p:nvPr>
        </p:nvSpPr>
        <p:spPr>
          <a:xfrm>
            <a:off x="1792288" y="5367337"/>
            <a:ext cx="5486401" cy="804863"/>
          </a:xfrm>
          <a:prstGeom prst="rect">
            <a:avLst/>
          </a:prstGeom>
          <a:effectLst>
            <a:outerShdw blurRad="38100" rotWithShape="0">
              <a:schemeClr val="accent3">
                <a:lumOff val="44000"/>
                <a:alpha val="75000"/>
              </a:schemeClr>
            </a:outerShdw>
          </a:effectLst>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070" name="Slide Number"/>
          <p:cNvSpPr txBox="1">
            <a:spLocks noGrp="1"/>
          </p:cNvSpPr>
          <p:nvPr>
            <p:ph type="sldNum" sz="quarter" idx="2"/>
          </p:nvPr>
        </p:nvSpPr>
        <p:spPr>
          <a:xfrm>
            <a:off x="8136788" y="6248400"/>
            <a:ext cx="321412" cy="265863"/>
          </a:xfrm>
          <a:prstGeom prst="rect">
            <a:avLst/>
          </a:prstGeom>
        </p:spPr>
        <p:txBody>
          <a:bodyPr anchor="t"/>
          <a:lstStyle>
            <a:lvl1pPr algn="r">
              <a:defRPr>
                <a:solidFill>
                  <a:srgbClr val="000000"/>
                </a:solidFill>
                <a:latin typeface="Copperplate Gothic Light"/>
                <a:ea typeface="Copperplate Gothic Light"/>
                <a:cs typeface="Copperplate Gothic Light"/>
                <a:sym typeface="Copperplate Gothic Light"/>
              </a:defRPr>
            </a:lvl1pPr>
          </a:lstStyle>
          <a:p>
            <a:fld id="{86CB4B4D-7CA3-9044-876B-883B54F8677D}" type="slidenum">
              <a:rPr/>
              <a:pPr/>
              <a:t>‹#›</a:t>
            </a:fld>
            <a:endParaRPr/>
          </a:p>
        </p:txBody>
      </p:sp>
    </p:spTree>
    <p:extLst>
      <p:ext uri="{BB962C8B-B14F-4D97-AF65-F5344CB8AC3E}">
        <p14:creationId xmlns:p14="http://schemas.microsoft.com/office/powerpoint/2010/main" val="1384613927"/>
      </p:ext>
    </p:extLst>
  </p:cSld>
  <p:clrMapOvr>
    <a:masterClrMapping/>
  </p:clrMapOvr>
  <p:transition spd="med"/>
</p:sldLayout>
</file>

<file path=ppt/slideLayouts/slideLayout733.xml><?xml version="1.0" encoding="utf-8"?>
<p:sldLayout xmlns:a="http://schemas.openxmlformats.org/drawingml/2006/main" xmlns:r="http://schemas.openxmlformats.org/officeDocument/2006/relationships" xmlns:p="http://schemas.openxmlformats.org/presentationml/2006/main" showMasterSp="0" type="tx">
  <p:cSld name="80_Title Slide">
    <p:bg>
      <p:bgPr>
        <a:solidFill>
          <a:srgbClr val="000000"/>
        </a:solidFill>
        <a:effectLst/>
      </p:bgPr>
    </p:bg>
    <p:spTree>
      <p:nvGrpSpPr>
        <p:cNvPr id="1" name=""/>
        <p:cNvGrpSpPr/>
        <p:nvPr/>
      </p:nvGrpSpPr>
      <p:grpSpPr>
        <a:xfrm>
          <a:off x="0" y="0"/>
          <a:ext cx="0" cy="0"/>
          <a:chOff x="0" y="0"/>
          <a:chExt cx="0" cy="0"/>
        </a:xfrm>
      </p:grpSpPr>
      <p:sp>
        <p:nvSpPr>
          <p:cNvPr id="11077" name="Title Text"/>
          <p:cNvSpPr txBox="1">
            <a:spLocks noGrp="1"/>
          </p:cNvSpPr>
          <p:nvPr>
            <p:ph type="title"/>
          </p:nvPr>
        </p:nvSpPr>
        <p:spPr>
          <a:xfrm>
            <a:off x="685800" y="2130425"/>
            <a:ext cx="7772400" cy="1470025"/>
          </a:xfrm>
          <a:prstGeom prst="rect">
            <a:avLst/>
          </a:prstGeom>
        </p:spPr>
        <p:txBody>
          <a:bodyPr anchor="ctr"/>
          <a:lstStyle>
            <a:lvl1pPr algn="ctr">
              <a:defRPr>
                <a:solidFill>
                  <a:srgbClr val="000000"/>
                </a:solidFill>
              </a:defRPr>
            </a:lvl1pPr>
          </a:lstStyle>
          <a:p>
            <a:r>
              <a:t>Title Text</a:t>
            </a:r>
          </a:p>
        </p:txBody>
      </p:sp>
      <p:sp>
        <p:nvSpPr>
          <p:cNvPr id="11078"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1079"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21146317"/>
      </p:ext>
    </p:extLst>
  </p:cSld>
  <p:clrMapOvr>
    <a:masterClrMapping/>
  </p:clrMapOvr>
  <p:transition spd="med"/>
</p:sldLayout>
</file>

<file path=ppt/slideLayouts/slideLayout734.xml><?xml version="1.0" encoding="utf-8"?>
<p:sldLayout xmlns:a="http://schemas.openxmlformats.org/drawingml/2006/main" xmlns:r="http://schemas.openxmlformats.org/officeDocument/2006/relationships" xmlns:p="http://schemas.openxmlformats.org/presentationml/2006/main" showMasterSp="0" type="tx">
  <p:cSld name="76_Title and Content">
    <p:bg>
      <p:bgPr>
        <a:solidFill>
          <a:srgbClr val="000000"/>
        </a:solidFill>
        <a:effectLst/>
      </p:bgPr>
    </p:bg>
    <p:spTree>
      <p:nvGrpSpPr>
        <p:cNvPr id="1" name=""/>
        <p:cNvGrpSpPr/>
        <p:nvPr/>
      </p:nvGrpSpPr>
      <p:grpSpPr>
        <a:xfrm>
          <a:off x="0" y="0"/>
          <a:ext cx="0" cy="0"/>
          <a:chOff x="0" y="0"/>
          <a:chExt cx="0" cy="0"/>
        </a:xfrm>
      </p:grpSpPr>
      <p:sp>
        <p:nvSpPr>
          <p:cNvPr id="11086"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11087" name="Body Level One…"/>
          <p:cNvSpPr txBox="1">
            <a:spLocks noGrp="1"/>
          </p:cNvSpPr>
          <p:nvPr>
            <p:ph type="body" idx="1"/>
          </p:nvPr>
        </p:nvSpPr>
        <p:spPr>
          <a:xfrm>
            <a:off x="457200" y="1600200"/>
            <a:ext cx="8229600" cy="4525963"/>
          </a:xfrm>
          <a:prstGeom prst="rect">
            <a:avLst/>
          </a:prstGeom>
        </p:spPr>
        <p:txBody>
          <a:bodyPr>
            <a:normAutofit/>
          </a:bodyPr>
          <a:lstStyle>
            <a:lvl1pPr>
              <a:buChar char="•"/>
            </a:lvl1pPr>
            <a:lvl2pPr>
              <a:buChar char="–"/>
            </a:lvl2pPr>
            <a:lvl4pPr>
              <a:buChar char="–"/>
            </a:lvl4pPr>
            <a:lvl5pPr>
              <a:buChar char="»"/>
            </a:lvl5pPr>
          </a:lstStyle>
          <a:p>
            <a:r>
              <a:t>Body Level One</a:t>
            </a:r>
          </a:p>
          <a:p>
            <a:pPr lvl="1"/>
            <a:r>
              <a:t>Body Level Two</a:t>
            </a:r>
          </a:p>
          <a:p>
            <a:pPr lvl="2"/>
            <a:r>
              <a:t>Body Level Three</a:t>
            </a:r>
          </a:p>
          <a:p>
            <a:pPr lvl="3"/>
            <a:r>
              <a:t>Body Level Four</a:t>
            </a:r>
          </a:p>
          <a:p>
            <a:pPr lvl="4"/>
            <a:r>
              <a:t>Body Level Five</a:t>
            </a:r>
          </a:p>
        </p:txBody>
      </p:sp>
      <p:sp>
        <p:nvSpPr>
          <p:cNvPr id="11088"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728061113"/>
      </p:ext>
    </p:extLst>
  </p:cSld>
  <p:clrMapOvr>
    <a:masterClrMapping/>
  </p:clrMapOvr>
  <p:transition spd="med"/>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type="tx">
  <p:cSld name="71_Section Header">
    <p:bg>
      <p:bgPr>
        <a:solidFill>
          <a:srgbClr val="000000"/>
        </a:solidFill>
        <a:effectLst/>
      </p:bgPr>
    </p:bg>
    <p:spTree>
      <p:nvGrpSpPr>
        <p:cNvPr id="1" name=""/>
        <p:cNvGrpSpPr/>
        <p:nvPr/>
      </p:nvGrpSpPr>
      <p:grpSpPr>
        <a:xfrm>
          <a:off x="0" y="0"/>
          <a:ext cx="0" cy="0"/>
          <a:chOff x="0" y="0"/>
          <a:chExt cx="0" cy="0"/>
        </a:xfrm>
      </p:grpSpPr>
      <p:sp>
        <p:nvSpPr>
          <p:cNvPr id="11095" name="Title Text"/>
          <p:cNvSpPr txBox="1">
            <a:spLocks noGrp="1"/>
          </p:cNvSpPr>
          <p:nvPr>
            <p:ph type="title"/>
          </p:nvPr>
        </p:nvSpPr>
        <p:spPr>
          <a:xfrm>
            <a:off x="722312" y="4406900"/>
            <a:ext cx="7772401" cy="1362075"/>
          </a:xfrm>
          <a:prstGeom prst="rect">
            <a:avLst/>
          </a:prstGeom>
        </p:spPr>
        <p:txBody>
          <a:bodyPr anchor="t"/>
          <a:lstStyle>
            <a:lvl1pPr>
              <a:defRPr sz="4000" b="1" cap="all">
                <a:solidFill>
                  <a:srgbClr val="000000"/>
                </a:solidFill>
              </a:defRPr>
            </a:lvl1pPr>
          </a:lstStyle>
          <a:p>
            <a:r>
              <a:t>Title Text</a:t>
            </a:r>
          </a:p>
        </p:txBody>
      </p:sp>
      <p:sp>
        <p:nvSpPr>
          <p:cNvPr id="11096"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1097"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390010964"/>
      </p:ext>
    </p:extLst>
  </p:cSld>
  <p:clrMapOvr>
    <a:masterClrMapping/>
  </p:clrMapOvr>
  <p:transition spd="med"/>
</p:sldLayout>
</file>

<file path=ppt/slideLayouts/slideLayout736.xml><?xml version="1.0" encoding="utf-8"?>
<p:sldLayout xmlns:a="http://schemas.openxmlformats.org/drawingml/2006/main" xmlns:r="http://schemas.openxmlformats.org/officeDocument/2006/relationships" xmlns:p="http://schemas.openxmlformats.org/presentationml/2006/main" showMasterSp="0" type="tx">
  <p:cSld name="72_Two Content">
    <p:bg>
      <p:bgPr>
        <a:solidFill>
          <a:srgbClr val="000000"/>
        </a:solidFill>
        <a:effectLst/>
      </p:bgPr>
    </p:bg>
    <p:spTree>
      <p:nvGrpSpPr>
        <p:cNvPr id="1" name=""/>
        <p:cNvGrpSpPr/>
        <p:nvPr/>
      </p:nvGrpSpPr>
      <p:grpSpPr>
        <a:xfrm>
          <a:off x="0" y="0"/>
          <a:ext cx="0" cy="0"/>
          <a:chOff x="0" y="0"/>
          <a:chExt cx="0" cy="0"/>
        </a:xfrm>
      </p:grpSpPr>
      <p:sp>
        <p:nvSpPr>
          <p:cNvPr id="11104"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11105"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vl1pPr>
            <a:lvl2pPr marL="790575" indent="-333375">
              <a:spcBef>
                <a:spcPts val="600"/>
              </a:spcBef>
              <a:buChar char="–"/>
              <a:defRPr sz="2800"/>
            </a:lvl2pPr>
            <a:lvl3pPr marL="1234439" indent="-320039">
              <a:spcBef>
                <a:spcPts val="600"/>
              </a:spcBef>
              <a:defRPr sz="2800"/>
            </a:lvl3pPr>
            <a:lvl4pPr marL="1727200" indent="-355600">
              <a:spcBef>
                <a:spcPts val="600"/>
              </a:spcBef>
              <a:buChar char="–"/>
              <a:defRPr sz="2800"/>
            </a:lvl4pPr>
            <a:lvl5pPr marL="2184400" indent="-35560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110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568387568"/>
      </p:ext>
    </p:extLst>
  </p:cSld>
  <p:clrMapOvr>
    <a:masterClrMapping/>
  </p:clrMapOvr>
  <p:transition spd="med"/>
</p:sldLayout>
</file>

<file path=ppt/slideLayouts/slideLayout737.xml><?xml version="1.0" encoding="utf-8"?>
<p:sldLayout xmlns:a="http://schemas.openxmlformats.org/drawingml/2006/main" xmlns:r="http://schemas.openxmlformats.org/officeDocument/2006/relationships" xmlns:p="http://schemas.openxmlformats.org/presentationml/2006/main" showMasterSp="0" type="tx">
  <p:cSld name="72_Comparison">
    <p:bg>
      <p:bgPr>
        <a:solidFill>
          <a:srgbClr val="000000"/>
        </a:solidFill>
        <a:effectLst/>
      </p:bgPr>
    </p:bg>
    <p:spTree>
      <p:nvGrpSpPr>
        <p:cNvPr id="1" name=""/>
        <p:cNvGrpSpPr/>
        <p:nvPr/>
      </p:nvGrpSpPr>
      <p:grpSpPr>
        <a:xfrm>
          <a:off x="0" y="0"/>
          <a:ext cx="0" cy="0"/>
          <a:chOff x="0" y="0"/>
          <a:chExt cx="0" cy="0"/>
        </a:xfrm>
      </p:grpSpPr>
      <p:sp>
        <p:nvSpPr>
          <p:cNvPr id="11113" name="Title Text"/>
          <p:cNvSpPr txBox="1">
            <a:spLocks noGrp="1"/>
          </p:cNvSpPr>
          <p:nvPr>
            <p:ph type="title"/>
          </p:nvPr>
        </p:nvSpPr>
        <p:spPr>
          <a:xfrm>
            <a:off x="457200" y="274638"/>
            <a:ext cx="8229600" cy="1143001"/>
          </a:xfrm>
          <a:prstGeom prst="rect">
            <a:avLst/>
          </a:prstGeom>
        </p:spPr>
        <p:txBody>
          <a:bodyPr anchor="ctr"/>
          <a:lstStyle>
            <a:lvl1pPr algn="ctr">
              <a:defRPr>
                <a:solidFill>
                  <a:srgbClr val="000000"/>
                </a:solidFill>
              </a:defRPr>
            </a:lvl1pPr>
          </a:lstStyle>
          <a:p>
            <a:r>
              <a:t>Title Text</a:t>
            </a:r>
          </a:p>
        </p:txBody>
      </p:sp>
      <p:sp>
        <p:nvSpPr>
          <p:cNvPr id="1111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111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11116"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67580833"/>
      </p:ext>
    </p:extLst>
  </p:cSld>
  <p:clrMapOvr>
    <a:masterClrMapping/>
  </p:clrMapOvr>
  <p:transition spd="med"/>
</p:sldLayout>
</file>

<file path=ppt/slideLayouts/slideLayout738.xml><?xml version="1.0" encoding="utf-8"?>
<p:sldLayout xmlns:a="http://schemas.openxmlformats.org/drawingml/2006/main" xmlns:r="http://schemas.openxmlformats.org/officeDocument/2006/relationships" xmlns:p="http://schemas.openxmlformats.org/presentationml/2006/main" showMasterSp="0" type="tx">
  <p:cSld name="72_Title Only">
    <p:bg>
      <p:bgPr>
        <a:solidFill>
          <a:srgbClr val="000000"/>
        </a:solidFill>
        <a:effectLst/>
      </p:bgPr>
    </p:bg>
    <p:spTree>
      <p:nvGrpSpPr>
        <p:cNvPr id="1" name=""/>
        <p:cNvGrpSpPr/>
        <p:nvPr/>
      </p:nvGrpSpPr>
      <p:grpSpPr>
        <a:xfrm>
          <a:off x="0" y="0"/>
          <a:ext cx="0" cy="0"/>
          <a:chOff x="0" y="0"/>
          <a:chExt cx="0" cy="0"/>
        </a:xfrm>
      </p:grpSpPr>
      <p:sp>
        <p:nvSpPr>
          <p:cNvPr id="11123"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defRPr>
            </a:lvl1pPr>
          </a:lstStyle>
          <a:p>
            <a:r>
              <a:t>Title Text</a:t>
            </a:r>
          </a:p>
        </p:txBody>
      </p:sp>
      <p:sp>
        <p:nvSpPr>
          <p:cNvPr id="11124"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3553091459"/>
      </p:ext>
    </p:extLst>
  </p:cSld>
  <p:clrMapOvr>
    <a:masterClrMapping/>
  </p:clrMapOvr>
  <p:transition spd="med"/>
</p:sldLayout>
</file>

<file path=ppt/slideLayouts/slideLayout739.xml><?xml version="1.0" encoding="utf-8"?>
<p:sldLayout xmlns:a="http://schemas.openxmlformats.org/drawingml/2006/main" xmlns:r="http://schemas.openxmlformats.org/officeDocument/2006/relationships" xmlns:p="http://schemas.openxmlformats.org/presentationml/2006/main" showMasterSp="0" type="tx">
  <p:cSld name="77_Blank">
    <p:bg>
      <p:bgPr>
        <a:solidFill>
          <a:srgbClr val="000000"/>
        </a:solidFill>
        <a:effectLst/>
      </p:bgPr>
    </p:bg>
    <p:spTree>
      <p:nvGrpSpPr>
        <p:cNvPr id="1" name=""/>
        <p:cNvGrpSpPr/>
        <p:nvPr/>
      </p:nvGrpSpPr>
      <p:grpSpPr>
        <a:xfrm>
          <a:off x="0" y="0"/>
          <a:ext cx="0" cy="0"/>
          <a:chOff x="0" y="0"/>
          <a:chExt cx="0" cy="0"/>
        </a:xfrm>
      </p:grpSpPr>
      <p:sp>
        <p:nvSpPr>
          <p:cNvPr id="1113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60131921"/>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2_Content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251"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252"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53"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latin typeface="Arial"/>
                <a:ea typeface="Arial"/>
                <a:cs typeface="Arial"/>
                <a:sym typeface="Arial"/>
              </a:defRPr>
            </a:pPr>
            <a:endParaRPr/>
          </a:p>
        </p:txBody>
      </p:sp>
      <p:sp>
        <p:nvSpPr>
          <p:cNvPr id="254"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923012339"/>
      </p:ext>
    </p:extLst>
  </p:cSld>
  <p:clrMapOvr>
    <a:masterClrMapping/>
  </p:clrMapOvr>
  <p:transition spd="med"/>
</p:sldLayout>
</file>

<file path=ppt/slideLayouts/slideLayout740.xml><?xml version="1.0" encoding="utf-8"?>
<p:sldLayout xmlns:a="http://schemas.openxmlformats.org/drawingml/2006/main" xmlns:r="http://schemas.openxmlformats.org/officeDocument/2006/relationships" xmlns:p="http://schemas.openxmlformats.org/presentationml/2006/main" showMasterSp="0" type="tx">
  <p:cSld name="72_Content with Caption">
    <p:bg>
      <p:bgPr>
        <a:solidFill>
          <a:srgbClr val="000000"/>
        </a:solidFill>
        <a:effectLst/>
      </p:bgPr>
    </p:bg>
    <p:spTree>
      <p:nvGrpSpPr>
        <p:cNvPr id="1" name=""/>
        <p:cNvGrpSpPr/>
        <p:nvPr/>
      </p:nvGrpSpPr>
      <p:grpSpPr>
        <a:xfrm>
          <a:off x="0" y="0"/>
          <a:ext cx="0" cy="0"/>
          <a:chOff x="0" y="0"/>
          <a:chExt cx="0" cy="0"/>
        </a:xfrm>
      </p:grpSpPr>
      <p:sp>
        <p:nvSpPr>
          <p:cNvPr id="11138" name="Title Text"/>
          <p:cNvSpPr txBox="1">
            <a:spLocks noGrp="1"/>
          </p:cNvSpPr>
          <p:nvPr>
            <p:ph type="title"/>
          </p:nvPr>
        </p:nvSpPr>
        <p:spPr>
          <a:xfrm>
            <a:off x="457200" y="273050"/>
            <a:ext cx="3008314" cy="1162050"/>
          </a:xfrm>
          <a:prstGeom prst="rect">
            <a:avLst/>
          </a:prstGeom>
        </p:spPr>
        <p:txBody>
          <a:bodyPr/>
          <a:lstStyle>
            <a:lvl1pPr>
              <a:defRPr sz="2000" b="1">
                <a:solidFill>
                  <a:srgbClr val="000000"/>
                </a:solidFill>
              </a:defRPr>
            </a:lvl1pPr>
          </a:lstStyle>
          <a:p>
            <a:r>
              <a:t>Title Text</a:t>
            </a:r>
          </a:p>
        </p:txBody>
      </p:sp>
      <p:sp>
        <p:nvSpPr>
          <p:cNvPr id="11139" name="Body Level One…"/>
          <p:cNvSpPr txBox="1">
            <a:spLocks noGrp="1"/>
          </p:cNvSpPr>
          <p:nvPr>
            <p:ph type="body" idx="1"/>
          </p:nvPr>
        </p:nvSpPr>
        <p:spPr>
          <a:xfrm>
            <a:off x="3575050" y="273050"/>
            <a:ext cx="5111750" cy="5853113"/>
          </a:xfrm>
          <a:prstGeom prst="rect">
            <a:avLst/>
          </a:prstGeom>
        </p:spPr>
        <p:txBody>
          <a:bodyPr>
            <a:normAutofit/>
          </a:bodyPr>
          <a:lstStyle>
            <a:lvl1pPr>
              <a:buChar char="•"/>
            </a:lvl1pPr>
            <a:lvl2pPr>
              <a:buChar char="–"/>
            </a:lvl2pPr>
            <a:lvl4pPr>
              <a:buChar char="–"/>
            </a:lvl4pPr>
            <a:lvl5pPr>
              <a:buChar char="»"/>
            </a:lvl5pPr>
          </a:lstStyle>
          <a:p>
            <a:r>
              <a:t>Body Level One</a:t>
            </a:r>
          </a:p>
          <a:p>
            <a:pPr lvl="1"/>
            <a:r>
              <a:t>Body Level Two</a:t>
            </a:r>
          </a:p>
          <a:p>
            <a:pPr lvl="2"/>
            <a:r>
              <a:t>Body Level Three</a:t>
            </a:r>
          </a:p>
          <a:p>
            <a:pPr lvl="3"/>
            <a:r>
              <a:t>Body Level Four</a:t>
            </a:r>
          </a:p>
          <a:p>
            <a:pPr lvl="4"/>
            <a:r>
              <a:t>Body Level Five</a:t>
            </a:r>
          </a:p>
        </p:txBody>
      </p:sp>
      <p:sp>
        <p:nvSpPr>
          <p:cNvPr id="1114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1114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793361285"/>
      </p:ext>
    </p:extLst>
  </p:cSld>
  <p:clrMapOvr>
    <a:masterClrMapping/>
  </p:clrMapOvr>
  <p:transition spd="med"/>
</p:sldLayout>
</file>

<file path=ppt/slideLayouts/slideLayout741.xml><?xml version="1.0" encoding="utf-8"?>
<p:sldLayout xmlns:a="http://schemas.openxmlformats.org/drawingml/2006/main" xmlns:r="http://schemas.openxmlformats.org/officeDocument/2006/relationships" xmlns:p="http://schemas.openxmlformats.org/presentationml/2006/main" showMasterSp="0" type="tx">
  <p:cSld name="72_Picture with Caption">
    <p:bg>
      <p:bgPr>
        <a:solidFill>
          <a:srgbClr val="000000"/>
        </a:solidFill>
        <a:effectLst/>
      </p:bgPr>
    </p:bg>
    <p:spTree>
      <p:nvGrpSpPr>
        <p:cNvPr id="1" name=""/>
        <p:cNvGrpSpPr/>
        <p:nvPr/>
      </p:nvGrpSpPr>
      <p:grpSpPr>
        <a:xfrm>
          <a:off x="0" y="0"/>
          <a:ext cx="0" cy="0"/>
          <a:chOff x="0" y="0"/>
          <a:chExt cx="0" cy="0"/>
        </a:xfrm>
      </p:grpSpPr>
      <p:sp>
        <p:nvSpPr>
          <p:cNvPr id="11148"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defRPr>
            </a:lvl1pPr>
          </a:lstStyle>
          <a:p>
            <a:r>
              <a:t>Title Text</a:t>
            </a:r>
          </a:p>
        </p:txBody>
      </p:sp>
      <p:sp>
        <p:nvSpPr>
          <p:cNvPr id="11149"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1150"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1151" name="Slide Number"/>
          <p:cNvSpPr txBox="1">
            <a:spLocks noGrp="1"/>
          </p:cNvSpPr>
          <p:nvPr>
            <p:ph type="sldNum" sz="quarter" idx="2"/>
          </p:nvPr>
        </p:nvSpPr>
        <p:spPr>
          <a:xfrm>
            <a:off x="8176259" y="6248400"/>
            <a:ext cx="281941" cy="287087"/>
          </a:xfrm>
          <a:prstGeom prst="rect">
            <a:avLst/>
          </a:prstGeom>
        </p:spPr>
        <p:txBody>
          <a:bodyPr anchor="t"/>
          <a:lstStyle>
            <a:lvl1pPr algn="r">
              <a:defRPr b="1">
                <a:solidFill>
                  <a:srgbClr val="000000"/>
                </a:solidFill>
                <a:latin typeface="+mn-lt"/>
                <a:ea typeface="+mn-ea"/>
                <a:cs typeface="+mn-cs"/>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752791345"/>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2_Picture with Caption">
    <p:bg>
      <p:bgPr>
        <a:solidFill>
          <a:schemeClr val="accent3">
            <a:lumOff val="44000"/>
          </a:schemeClr>
        </a:solidFill>
        <a:effectLst/>
      </p:bgPr>
    </p:bg>
    <p:spTree>
      <p:nvGrpSpPr>
        <p:cNvPr id="1" name=""/>
        <p:cNvGrpSpPr/>
        <p:nvPr/>
      </p:nvGrpSpPr>
      <p:grpSpPr>
        <a:xfrm>
          <a:off x="0" y="0"/>
          <a:ext cx="0" cy="0"/>
          <a:chOff x="0" y="0"/>
          <a:chExt cx="0" cy="0"/>
        </a:xfrm>
      </p:grpSpPr>
      <p:sp>
        <p:nvSpPr>
          <p:cNvPr id="261" name="Title Text"/>
          <p:cNvSpPr txBox="1">
            <a:spLocks noGrp="1"/>
          </p:cNvSpPr>
          <p:nvPr>
            <p:ph type="title"/>
          </p:nvPr>
        </p:nvSpPr>
        <p:spPr>
          <a:xfrm>
            <a:off x="1792288" y="4800600"/>
            <a:ext cx="5486401" cy="566738"/>
          </a:xfrm>
          <a:prstGeom prst="rect">
            <a:avLst/>
          </a:prstGeom>
        </p:spPr>
        <p:txBody>
          <a:bodyPr/>
          <a:lstStyle>
            <a:lvl1pPr>
              <a:defRPr sz="2000" b="1">
                <a:solidFill>
                  <a:srgbClr val="000000"/>
                </a:solidFill>
                <a:latin typeface="Arial"/>
                <a:ea typeface="Arial"/>
                <a:cs typeface="Arial"/>
                <a:sym typeface="Arial"/>
              </a:defRPr>
            </a:lvl1pPr>
          </a:lstStyle>
          <a:p>
            <a:r>
              <a:t>Title Text</a:t>
            </a:r>
          </a:p>
        </p:txBody>
      </p:sp>
      <p:sp>
        <p:nvSpPr>
          <p:cNvPr id="26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26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Arial"/>
                <a:ea typeface="Arial"/>
                <a:cs typeface="Arial"/>
                <a:sym typeface="Arial"/>
              </a:defRPr>
            </a:lvl1pPr>
            <a:lvl2pPr marL="0" indent="457200">
              <a:spcBef>
                <a:spcPts val="300"/>
              </a:spcBef>
              <a:buSzTx/>
              <a:buNone/>
              <a:defRPr sz="1400">
                <a:latin typeface="Arial"/>
                <a:ea typeface="Arial"/>
                <a:cs typeface="Arial"/>
                <a:sym typeface="Arial"/>
              </a:defRPr>
            </a:lvl2pPr>
            <a:lvl3pPr marL="0" indent="914400">
              <a:spcBef>
                <a:spcPts val="300"/>
              </a:spcBef>
              <a:buSzTx/>
              <a:buNone/>
              <a:defRPr sz="1400">
                <a:latin typeface="Arial"/>
                <a:ea typeface="Arial"/>
                <a:cs typeface="Arial"/>
                <a:sym typeface="Arial"/>
              </a:defRPr>
            </a:lvl3pPr>
            <a:lvl4pPr marL="0" indent="1371600">
              <a:spcBef>
                <a:spcPts val="300"/>
              </a:spcBef>
              <a:buSzTx/>
              <a:buNone/>
              <a:defRPr sz="1400">
                <a:latin typeface="Arial"/>
                <a:ea typeface="Arial"/>
                <a:cs typeface="Arial"/>
                <a:sym typeface="Arial"/>
              </a:defRPr>
            </a:lvl4pPr>
            <a:lvl5pPr marL="0" indent="1828800">
              <a:spcBef>
                <a:spcPts val="300"/>
              </a:spcBef>
              <a:buSz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64"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511730608"/>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3_Title and Content">
    <p:bg>
      <p:bgPr>
        <a:solidFill>
          <a:srgbClr val="000000"/>
        </a:solidFill>
        <a:effectLst/>
      </p:bgPr>
    </p:bg>
    <p:spTree>
      <p:nvGrpSpPr>
        <p:cNvPr id="1" name=""/>
        <p:cNvGrpSpPr/>
        <p:nvPr/>
      </p:nvGrpSpPr>
      <p:grpSpPr>
        <a:xfrm>
          <a:off x="0" y="0"/>
          <a:ext cx="0" cy="0"/>
          <a:chOff x="0" y="0"/>
          <a:chExt cx="0" cy="0"/>
        </a:xfrm>
      </p:grpSpPr>
      <p:grpSp>
        <p:nvGrpSpPr>
          <p:cNvPr id="334" name="Group 2"/>
          <p:cNvGrpSpPr/>
          <p:nvPr/>
        </p:nvGrpSpPr>
        <p:grpSpPr>
          <a:xfrm>
            <a:off x="0" y="2286000"/>
            <a:ext cx="9144000" cy="3581400"/>
            <a:chOff x="0" y="0"/>
            <a:chExt cx="9144000" cy="3581400"/>
          </a:xfrm>
        </p:grpSpPr>
        <p:sp>
          <p:nvSpPr>
            <p:cNvPr id="271" name="Rectangle 3"/>
            <p:cNvSpPr/>
            <p:nvPr/>
          </p:nvSpPr>
          <p:spPr>
            <a:xfrm>
              <a:off x="0" y="304800"/>
              <a:ext cx="9144000" cy="838200"/>
            </a:xfrm>
            <a:prstGeom prst="rect">
              <a:avLst/>
            </a:prstGeom>
            <a:gradFill flip="none" rotWithShape="1">
              <a:gsLst>
                <a:gs pos="0">
                  <a:srgbClr val="000000"/>
                </a:gs>
                <a:gs pos="100000">
                  <a:srgbClr val="262626"/>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72" name="Rectangle 4"/>
            <p:cNvSpPr/>
            <p:nvPr/>
          </p:nvSpPr>
          <p:spPr>
            <a:xfrm>
              <a:off x="0" y="1143000"/>
              <a:ext cx="9144000" cy="1828800"/>
            </a:xfrm>
            <a:prstGeom prst="rect">
              <a:avLst/>
            </a:prstGeom>
            <a:gradFill flip="none" rotWithShape="1">
              <a:gsLst>
                <a:gs pos="0">
                  <a:srgbClr val="262626"/>
                </a:gs>
                <a:gs pos="100000">
                  <a:srgbClr val="000000"/>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73" name="Rectangle 5"/>
            <p:cNvSpPr/>
            <p:nvPr/>
          </p:nvSpPr>
          <p:spPr>
            <a:xfrm>
              <a:off x="15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74" name="Rectangle 6"/>
            <p:cNvSpPr/>
            <p:nvPr/>
          </p:nvSpPr>
          <p:spPr>
            <a:xfrm>
              <a:off x="30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75" name="Rectangle 7"/>
            <p:cNvSpPr/>
            <p:nvPr/>
          </p:nvSpPr>
          <p:spPr>
            <a:xfrm>
              <a:off x="45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76" name="Rectangle 8"/>
            <p:cNvSpPr/>
            <p:nvPr/>
          </p:nvSpPr>
          <p:spPr>
            <a:xfrm>
              <a:off x="60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77" name="Rectangle 9"/>
            <p:cNvSpPr/>
            <p:nvPr/>
          </p:nvSpPr>
          <p:spPr>
            <a:xfrm>
              <a:off x="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78" name="Rectangle 10"/>
            <p:cNvSpPr/>
            <p:nvPr/>
          </p:nvSpPr>
          <p:spPr>
            <a:xfrm>
              <a:off x="76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79" name="Rectangle 11"/>
            <p:cNvSpPr/>
            <p:nvPr/>
          </p:nvSpPr>
          <p:spPr>
            <a:xfrm>
              <a:off x="91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80" name="Rectangle 12"/>
            <p:cNvSpPr/>
            <p:nvPr/>
          </p:nvSpPr>
          <p:spPr>
            <a:xfrm>
              <a:off x="106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81" name="Rectangle 13"/>
            <p:cNvSpPr/>
            <p:nvPr/>
          </p:nvSpPr>
          <p:spPr>
            <a:xfrm>
              <a:off x="121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82" name="Rectangle 14"/>
            <p:cNvSpPr/>
            <p:nvPr/>
          </p:nvSpPr>
          <p:spPr>
            <a:xfrm>
              <a:off x="137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83" name="Rectangle 15"/>
            <p:cNvSpPr/>
            <p:nvPr/>
          </p:nvSpPr>
          <p:spPr>
            <a:xfrm>
              <a:off x="152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84" name="Rectangle 16"/>
            <p:cNvSpPr/>
            <p:nvPr/>
          </p:nvSpPr>
          <p:spPr>
            <a:xfrm>
              <a:off x="167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85" name="Rectangle 17"/>
            <p:cNvSpPr/>
            <p:nvPr/>
          </p:nvSpPr>
          <p:spPr>
            <a:xfrm>
              <a:off x="182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86" name="Rectangle 18"/>
            <p:cNvSpPr/>
            <p:nvPr/>
          </p:nvSpPr>
          <p:spPr>
            <a:xfrm>
              <a:off x="198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87" name="Rectangle 19"/>
            <p:cNvSpPr/>
            <p:nvPr/>
          </p:nvSpPr>
          <p:spPr>
            <a:xfrm>
              <a:off x="213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88" name="Rectangle 20"/>
            <p:cNvSpPr/>
            <p:nvPr/>
          </p:nvSpPr>
          <p:spPr>
            <a:xfrm>
              <a:off x="2286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89" name="Rectangle 21"/>
            <p:cNvSpPr/>
            <p:nvPr/>
          </p:nvSpPr>
          <p:spPr>
            <a:xfrm>
              <a:off x="243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90" name="Rectangle 22"/>
            <p:cNvSpPr/>
            <p:nvPr/>
          </p:nvSpPr>
          <p:spPr>
            <a:xfrm>
              <a:off x="2590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91" name="Rectangle 23"/>
            <p:cNvSpPr/>
            <p:nvPr/>
          </p:nvSpPr>
          <p:spPr>
            <a:xfrm>
              <a:off x="274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92" name="Rectangle 24"/>
            <p:cNvSpPr/>
            <p:nvPr/>
          </p:nvSpPr>
          <p:spPr>
            <a:xfrm>
              <a:off x="289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93" name="Rectangle 25"/>
            <p:cNvSpPr/>
            <p:nvPr/>
          </p:nvSpPr>
          <p:spPr>
            <a:xfrm>
              <a:off x="304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94" name="Rectangle 26"/>
            <p:cNvSpPr/>
            <p:nvPr/>
          </p:nvSpPr>
          <p:spPr>
            <a:xfrm>
              <a:off x="320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95" name="Rectangle 27"/>
            <p:cNvSpPr/>
            <p:nvPr/>
          </p:nvSpPr>
          <p:spPr>
            <a:xfrm>
              <a:off x="335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96" name="Rectangle 28"/>
            <p:cNvSpPr/>
            <p:nvPr/>
          </p:nvSpPr>
          <p:spPr>
            <a:xfrm>
              <a:off x="350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97" name="Rectangle 29"/>
            <p:cNvSpPr/>
            <p:nvPr/>
          </p:nvSpPr>
          <p:spPr>
            <a:xfrm>
              <a:off x="365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98" name="Rectangle 30"/>
            <p:cNvSpPr/>
            <p:nvPr/>
          </p:nvSpPr>
          <p:spPr>
            <a:xfrm>
              <a:off x="381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299" name="Rectangle 31"/>
            <p:cNvSpPr/>
            <p:nvPr/>
          </p:nvSpPr>
          <p:spPr>
            <a:xfrm>
              <a:off x="396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00" name="Rectangle 32"/>
            <p:cNvSpPr/>
            <p:nvPr/>
          </p:nvSpPr>
          <p:spPr>
            <a:xfrm>
              <a:off x="411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01" name="Rectangle 33"/>
            <p:cNvSpPr/>
            <p:nvPr/>
          </p:nvSpPr>
          <p:spPr>
            <a:xfrm>
              <a:off x="426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02" name="Rectangle 34"/>
            <p:cNvSpPr/>
            <p:nvPr/>
          </p:nvSpPr>
          <p:spPr>
            <a:xfrm>
              <a:off x="441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03" name="Rectangle 35"/>
            <p:cNvSpPr/>
            <p:nvPr/>
          </p:nvSpPr>
          <p:spPr>
            <a:xfrm>
              <a:off x="457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04" name="Rectangle 36"/>
            <p:cNvSpPr/>
            <p:nvPr/>
          </p:nvSpPr>
          <p:spPr>
            <a:xfrm>
              <a:off x="472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05" name="Rectangle 37"/>
            <p:cNvSpPr/>
            <p:nvPr/>
          </p:nvSpPr>
          <p:spPr>
            <a:xfrm>
              <a:off x="487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06" name="Rectangle 38"/>
            <p:cNvSpPr/>
            <p:nvPr/>
          </p:nvSpPr>
          <p:spPr>
            <a:xfrm>
              <a:off x="502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07" name="Rectangle 39"/>
            <p:cNvSpPr/>
            <p:nvPr/>
          </p:nvSpPr>
          <p:spPr>
            <a:xfrm>
              <a:off x="518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08" name="Rectangle 40"/>
            <p:cNvSpPr/>
            <p:nvPr/>
          </p:nvSpPr>
          <p:spPr>
            <a:xfrm>
              <a:off x="533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09" name="Rectangle 41"/>
            <p:cNvSpPr/>
            <p:nvPr/>
          </p:nvSpPr>
          <p:spPr>
            <a:xfrm>
              <a:off x="548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10" name="Rectangle 42"/>
            <p:cNvSpPr/>
            <p:nvPr/>
          </p:nvSpPr>
          <p:spPr>
            <a:xfrm>
              <a:off x="563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11" name="Rectangle 43"/>
            <p:cNvSpPr/>
            <p:nvPr/>
          </p:nvSpPr>
          <p:spPr>
            <a:xfrm>
              <a:off x="579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12" name="Rectangle 44"/>
            <p:cNvSpPr/>
            <p:nvPr/>
          </p:nvSpPr>
          <p:spPr>
            <a:xfrm>
              <a:off x="594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13" name="Rectangle 45"/>
            <p:cNvSpPr/>
            <p:nvPr/>
          </p:nvSpPr>
          <p:spPr>
            <a:xfrm>
              <a:off x="6019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14" name="Rectangle 46"/>
            <p:cNvSpPr/>
            <p:nvPr/>
          </p:nvSpPr>
          <p:spPr>
            <a:xfrm>
              <a:off x="624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15" name="Rectangle 47"/>
            <p:cNvSpPr/>
            <p:nvPr/>
          </p:nvSpPr>
          <p:spPr>
            <a:xfrm>
              <a:off x="6400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16" name="Rectangle 48"/>
            <p:cNvSpPr/>
            <p:nvPr/>
          </p:nvSpPr>
          <p:spPr>
            <a:xfrm>
              <a:off x="655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17" name="Rectangle 49"/>
            <p:cNvSpPr/>
            <p:nvPr/>
          </p:nvSpPr>
          <p:spPr>
            <a:xfrm>
              <a:off x="670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18" name="Rectangle 50"/>
            <p:cNvSpPr/>
            <p:nvPr/>
          </p:nvSpPr>
          <p:spPr>
            <a:xfrm>
              <a:off x="685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19" name="Rectangle 51"/>
            <p:cNvSpPr/>
            <p:nvPr/>
          </p:nvSpPr>
          <p:spPr>
            <a:xfrm>
              <a:off x="701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20" name="Rectangle 52"/>
            <p:cNvSpPr/>
            <p:nvPr/>
          </p:nvSpPr>
          <p:spPr>
            <a:xfrm>
              <a:off x="716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21" name="Rectangle 53"/>
            <p:cNvSpPr/>
            <p:nvPr/>
          </p:nvSpPr>
          <p:spPr>
            <a:xfrm>
              <a:off x="731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22" name="Rectangle 54"/>
            <p:cNvSpPr/>
            <p:nvPr/>
          </p:nvSpPr>
          <p:spPr>
            <a:xfrm>
              <a:off x="746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23" name="Rectangle 55"/>
            <p:cNvSpPr/>
            <p:nvPr/>
          </p:nvSpPr>
          <p:spPr>
            <a:xfrm>
              <a:off x="762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24" name="Rectangle 56"/>
            <p:cNvSpPr/>
            <p:nvPr/>
          </p:nvSpPr>
          <p:spPr>
            <a:xfrm>
              <a:off x="777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25" name="Rectangle 57"/>
            <p:cNvSpPr/>
            <p:nvPr/>
          </p:nvSpPr>
          <p:spPr>
            <a:xfrm>
              <a:off x="792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26" name="Rectangle 58"/>
            <p:cNvSpPr/>
            <p:nvPr/>
          </p:nvSpPr>
          <p:spPr>
            <a:xfrm>
              <a:off x="807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27" name="Rectangle 59"/>
            <p:cNvSpPr/>
            <p:nvPr/>
          </p:nvSpPr>
          <p:spPr>
            <a:xfrm>
              <a:off x="822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28" name="Rectangle 60"/>
            <p:cNvSpPr/>
            <p:nvPr/>
          </p:nvSpPr>
          <p:spPr>
            <a:xfrm>
              <a:off x="838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29" name="Rectangle 61"/>
            <p:cNvSpPr/>
            <p:nvPr/>
          </p:nvSpPr>
          <p:spPr>
            <a:xfrm>
              <a:off x="853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30" name="Rectangle 62"/>
            <p:cNvSpPr/>
            <p:nvPr/>
          </p:nvSpPr>
          <p:spPr>
            <a:xfrm>
              <a:off x="868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31" name="Rectangle 63"/>
            <p:cNvSpPr/>
            <p:nvPr/>
          </p:nvSpPr>
          <p:spPr>
            <a:xfrm>
              <a:off x="883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32" name="Rectangle 64"/>
            <p:cNvSpPr/>
            <p:nvPr/>
          </p:nvSpPr>
          <p:spPr>
            <a:xfrm>
              <a:off x="899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33" name="Rectangle 65"/>
            <p:cNvSpPr/>
            <p:nvPr/>
          </p:nvSpPr>
          <p:spPr>
            <a:xfrm>
              <a:off x="0" y="1219200"/>
              <a:ext cx="9144000" cy="762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grpSp>
      <p:pic>
        <p:nvPicPr>
          <p:cNvPr id="335" name="Picture 71" descr="Picture 71"/>
          <p:cNvPicPr>
            <a:picLocks noChangeAspect="1"/>
          </p:cNvPicPr>
          <p:nvPr/>
        </p:nvPicPr>
        <p:blipFill>
          <a:blip r:embed="rId2" cstate="print"/>
          <a:stretch>
            <a:fillRect/>
          </a:stretch>
        </p:blipFill>
        <p:spPr>
          <a:xfrm>
            <a:off x="685800" y="1652588"/>
            <a:ext cx="914400" cy="176213"/>
          </a:xfrm>
          <a:prstGeom prst="rect">
            <a:avLst/>
          </a:prstGeom>
          <a:ln w="12700">
            <a:miter lim="400000"/>
          </a:ln>
        </p:spPr>
      </p:pic>
      <p:sp>
        <p:nvSpPr>
          <p:cNvPr id="336" name="Title Text"/>
          <p:cNvSpPr txBox="1">
            <a:spLocks noGrp="1"/>
          </p:cNvSpPr>
          <p:nvPr>
            <p:ph type="title"/>
          </p:nvPr>
        </p:nvSpPr>
        <p:spPr>
          <a:xfrm>
            <a:off x="571500" y="685800"/>
            <a:ext cx="8001000" cy="914400"/>
          </a:xfrm>
          <a:prstGeom prst="rect">
            <a:avLst/>
          </a:prstGeom>
        </p:spPr>
        <p:txBody>
          <a:bodyPr anchor="ctr"/>
          <a:lstStyle>
            <a:lvl1pPr>
              <a:defRPr sz="4000">
                <a:solidFill>
                  <a:schemeClr val="accent3">
                    <a:lumOff val="44000"/>
                  </a:schemeClr>
                </a:solidFill>
                <a:latin typeface="+mj-lt"/>
                <a:ea typeface="+mj-ea"/>
                <a:cs typeface="+mj-cs"/>
                <a:sym typeface="Helvetica"/>
              </a:defRPr>
            </a:lvl1pPr>
          </a:lstStyle>
          <a:p>
            <a:r>
              <a:t>Title Text</a:t>
            </a:r>
          </a:p>
        </p:txBody>
      </p:sp>
      <p:sp>
        <p:nvSpPr>
          <p:cNvPr id="337" name="Body Level One…"/>
          <p:cNvSpPr txBox="1">
            <a:spLocks noGrp="1"/>
          </p:cNvSpPr>
          <p:nvPr>
            <p:ph type="body" idx="1"/>
          </p:nvPr>
        </p:nvSpPr>
        <p:spPr>
          <a:xfrm>
            <a:off x="571500" y="1981200"/>
            <a:ext cx="8001000" cy="3810000"/>
          </a:xfrm>
          <a:prstGeom prst="rect">
            <a:avLst/>
          </a:prstGeom>
        </p:spPr>
        <p:txBody>
          <a:bodyPr>
            <a:normAutofit/>
          </a:bodyPr>
          <a:lstStyle>
            <a:lvl1pPr marL="454025" indent="-352425">
              <a:lnSpc>
                <a:spcPct val="110000"/>
              </a:lnSpc>
              <a:buClr>
                <a:srgbClr val="960000"/>
              </a:buClr>
              <a:buChar char="✓"/>
              <a:defRPr>
                <a:solidFill>
                  <a:schemeClr val="accent3">
                    <a:lumOff val="44000"/>
                  </a:schemeClr>
                </a:solidFill>
                <a:latin typeface="+mj-lt"/>
                <a:ea typeface="+mj-ea"/>
                <a:cs typeface="+mj-cs"/>
                <a:sym typeface="Helvetica"/>
              </a:defRPr>
            </a:lvl1pPr>
            <a:lvl2pPr marL="969282" indent="-400957">
              <a:lnSpc>
                <a:spcPct val="110000"/>
              </a:lnSpc>
              <a:buClr>
                <a:srgbClr val="960000"/>
              </a:buClr>
              <a:buChar char="✓"/>
              <a:defRPr>
                <a:solidFill>
                  <a:schemeClr val="accent3">
                    <a:lumOff val="44000"/>
                  </a:schemeClr>
                </a:solidFill>
                <a:latin typeface="+mj-lt"/>
                <a:ea typeface="+mj-ea"/>
                <a:cs typeface="+mj-cs"/>
                <a:sym typeface="Helvetica"/>
              </a:defRPr>
            </a:lvl2pPr>
            <a:lvl3pPr marL="1477433" indent="-423333">
              <a:lnSpc>
                <a:spcPct val="110000"/>
              </a:lnSpc>
              <a:buClr>
                <a:srgbClr val="960000"/>
              </a:buClr>
              <a:buChar char="✓"/>
              <a:defRPr>
                <a:solidFill>
                  <a:schemeClr val="accent3">
                    <a:lumOff val="44000"/>
                  </a:schemeClr>
                </a:solidFill>
                <a:latin typeface="+mj-lt"/>
                <a:ea typeface="+mj-ea"/>
                <a:cs typeface="+mj-cs"/>
                <a:sym typeface="Helvetica"/>
              </a:defRPr>
            </a:lvl3pPr>
            <a:lvl4pPr marL="2025650" indent="-482600">
              <a:lnSpc>
                <a:spcPct val="110000"/>
              </a:lnSpc>
              <a:buClr>
                <a:srgbClr val="960000"/>
              </a:buClr>
              <a:buChar char="✓"/>
              <a:defRPr>
                <a:solidFill>
                  <a:schemeClr val="accent3">
                    <a:lumOff val="44000"/>
                  </a:schemeClr>
                </a:solidFill>
                <a:latin typeface="+mj-lt"/>
                <a:ea typeface="+mj-ea"/>
                <a:cs typeface="+mj-cs"/>
                <a:sym typeface="Helvetica"/>
              </a:defRPr>
            </a:lvl4pPr>
            <a:lvl5pPr marL="2525078" indent="-472439">
              <a:lnSpc>
                <a:spcPct val="110000"/>
              </a:lnSpc>
              <a:buClr>
                <a:srgbClr val="960000"/>
              </a:buClr>
              <a:buChar char="✓"/>
              <a:defRPr>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8040546" y="6248400"/>
            <a:ext cx="301908" cy="307340"/>
          </a:xfrm>
          <a:prstGeom prst="rect">
            <a:avLst/>
          </a:prstGeom>
        </p:spPr>
        <p:txBody>
          <a:bodyPr anchor="t"/>
          <a:lstStyle>
            <a:lvl1pPr>
              <a:defRPr>
                <a:solidFill>
                  <a:schemeClr val="accent3">
                    <a:lumOff val="44000"/>
                  </a:schemeClr>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1434116831"/>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3_Section Header">
    <p:bg>
      <p:bgPr>
        <a:solidFill>
          <a:srgbClr val="000000"/>
        </a:solidFill>
        <a:effectLst/>
      </p:bgPr>
    </p:bg>
    <p:spTree>
      <p:nvGrpSpPr>
        <p:cNvPr id="1" name=""/>
        <p:cNvGrpSpPr/>
        <p:nvPr/>
      </p:nvGrpSpPr>
      <p:grpSpPr>
        <a:xfrm>
          <a:off x="0" y="0"/>
          <a:ext cx="0" cy="0"/>
          <a:chOff x="0" y="0"/>
          <a:chExt cx="0" cy="0"/>
        </a:xfrm>
      </p:grpSpPr>
      <p:grpSp>
        <p:nvGrpSpPr>
          <p:cNvPr id="408" name="Group 2"/>
          <p:cNvGrpSpPr/>
          <p:nvPr/>
        </p:nvGrpSpPr>
        <p:grpSpPr>
          <a:xfrm>
            <a:off x="0" y="2286000"/>
            <a:ext cx="9144000" cy="3581400"/>
            <a:chOff x="0" y="0"/>
            <a:chExt cx="9144000" cy="3581400"/>
          </a:xfrm>
        </p:grpSpPr>
        <p:sp>
          <p:nvSpPr>
            <p:cNvPr id="345" name="Rectangle 3"/>
            <p:cNvSpPr/>
            <p:nvPr/>
          </p:nvSpPr>
          <p:spPr>
            <a:xfrm>
              <a:off x="0" y="304800"/>
              <a:ext cx="9144000" cy="838200"/>
            </a:xfrm>
            <a:prstGeom prst="rect">
              <a:avLst/>
            </a:prstGeom>
            <a:gradFill flip="none" rotWithShape="1">
              <a:gsLst>
                <a:gs pos="0">
                  <a:srgbClr val="000000"/>
                </a:gs>
                <a:gs pos="100000">
                  <a:srgbClr val="262626"/>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46" name="Rectangle 4"/>
            <p:cNvSpPr/>
            <p:nvPr/>
          </p:nvSpPr>
          <p:spPr>
            <a:xfrm>
              <a:off x="0" y="1143000"/>
              <a:ext cx="9144000" cy="1828800"/>
            </a:xfrm>
            <a:prstGeom prst="rect">
              <a:avLst/>
            </a:prstGeom>
            <a:gradFill flip="none" rotWithShape="1">
              <a:gsLst>
                <a:gs pos="0">
                  <a:srgbClr val="262626"/>
                </a:gs>
                <a:gs pos="100000">
                  <a:srgbClr val="000000"/>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47" name="Rectangle 5"/>
            <p:cNvSpPr/>
            <p:nvPr/>
          </p:nvSpPr>
          <p:spPr>
            <a:xfrm>
              <a:off x="15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48" name="Rectangle 6"/>
            <p:cNvSpPr/>
            <p:nvPr/>
          </p:nvSpPr>
          <p:spPr>
            <a:xfrm>
              <a:off x="30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49" name="Rectangle 7"/>
            <p:cNvSpPr/>
            <p:nvPr/>
          </p:nvSpPr>
          <p:spPr>
            <a:xfrm>
              <a:off x="45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50" name="Rectangle 8"/>
            <p:cNvSpPr/>
            <p:nvPr/>
          </p:nvSpPr>
          <p:spPr>
            <a:xfrm>
              <a:off x="60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51" name="Rectangle 9"/>
            <p:cNvSpPr/>
            <p:nvPr/>
          </p:nvSpPr>
          <p:spPr>
            <a:xfrm>
              <a:off x="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52" name="Rectangle 10"/>
            <p:cNvSpPr/>
            <p:nvPr/>
          </p:nvSpPr>
          <p:spPr>
            <a:xfrm>
              <a:off x="76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53" name="Rectangle 11"/>
            <p:cNvSpPr/>
            <p:nvPr/>
          </p:nvSpPr>
          <p:spPr>
            <a:xfrm>
              <a:off x="91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54" name="Rectangle 12"/>
            <p:cNvSpPr/>
            <p:nvPr/>
          </p:nvSpPr>
          <p:spPr>
            <a:xfrm>
              <a:off x="106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55" name="Rectangle 13"/>
            <p:cNvSpPr/>
            <p:nvPr/>
          </p:nvSpPr>
          <p:spPr>
            <a:xfrm>
              <a:off x="121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56" name="Rectangle 14"/>
            <p:cNvSpPr/>
            <p:nvPr/>
          </p:nvSpPr>
          <p:spPr>
            <a:xfrm>
              <a:off x="137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57" name="Rectangle 15"/>
            <p:cNvSpPr/>
            <p:nvPr/>
          </p:nvSpPr>
          <p:spPr>
            <a:xfrm>
              <a:off x="152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58" name="Rectangle 16"/>
            <p:cNvSpPr/>
            <p:nvPr/>
          </p:nvSpPr>
          <p:spPr>
            <a:xfrm>
              <a:off x="167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59" name="Rectangle 17"/>
            <p:cNvSpPr/>
            <p:nvPr/>
          </p:nvSpPr>
          <p:spPr>
            <a:xfrm>
              <a:off x="182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60" name="Rectangle 18"/>
            <p:cNvSpPr/>
            <p:nvPr/>
          </p:nvSpPr>
          <p:spPr>
            <a:xfrm>
              <a:off x="198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61" name="Rectangle 19"/>
            <p:cNvSpPr/>
            <p:nvPr/>
          </p:nvSpPr>
          <p:spPr>
            <a:xfrm>
              <a:off x="213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62" name="Rectangle 20"/>
            <p:cNvSpPr/>
            <p:nvPr/>
          </p:nvSpPr>
          <p:spPr>
            <a:xfrm>
              <a:off x="2286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63" name="Rectangle 21"/>
            <p:cNvSpPr/>
            <p:nvPr/>
          </p:nvSpPr>
          <p:spPr>
            <a:xfrm>
              <a:off x="243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64" name="Rectangle 22"/>
            <p:cNvSpPr/>
            <p:nvPr/>
          </p:nvSpPr>
          <p:spPr>
            <a:xfrm>
              <a:off x="2590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65" name="Rectangle 23"/>
            <p:cNvSpPr/>
            <p:nvPr/>
          </p:nvSpPr>
          <p:spPr>
            <a:xfrm>
              <a:off x="274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66" name="Rectangle 24"/>
            <p:cNvSpPr/>
            <p:nvPr/>
          </p:nvSpPr>
          <p:spPr>
            <a:xfrm>
              <a:off x="289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67" name="Rectangle 25"/>
            <p:cNvSpPr/>
            <p:nvPr/>
          </p:nvSpPr>
          <p:spPr>
            <a:xfrm>
              <a:off x="304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68" name="Rectangle 26"/>
            <p:cNvSpPr/>
            <p:nvPr/>
          </p:nvSpPr>
          <p:spPr>
            <a:xfrm>
              <a:off x="320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69" name="Rectangle 27"/>
            <p:cNvSpPr/>
            <p:nvPr/>
          </p:nvSpPr>
          <p:spPr>
            <a:xfrm>
              <a:off x="335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70" name="Rectangle 28"/>
            <p:cNvSpPr/>
            <p:nvPr/>
          </p:nvSpPr>
          <p:spPr>
            <a:xfrm>
              <a:off x="350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71" name="Rectangle 29"/>
            <p:cNvSpPr/>
            <p:nvPr/>
          </p:nvSpPr>
          <p:spPr>
            <a:xfrm>
              <a:off x="365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72" name="Rectangle 30"/>
            <p:cNvSpPr/>
            <p:nvPr/>
          </p:nvSpPr>
          <p:spPr>
            <a:xfrm>
              <a:off x="381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73" name="Rectangle 31"/>
            <p:cNvSpPr/>
            <p:nvPr/>
          </p:nvSpPr>
          <p:spPr>
            <a:xfrm>
              <a:off x="396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74" name="Rectangle 32"/>
            <p:cNvSpPr/>
            <p:nvPr/>
          </p:nvSpPr>
          <p:spPr>
            <a:xfrm>
              <a:off x="411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75" name="Rectangle 33"/>
            <p:cNvSpPr/>
            <p:nvPr/>
          </p:nvSpPr>
          <p:spPr>
            <a:xfrm>
              <a:off x="426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76" name="Rectangle 34"/>
            <p:cNvSpPr/>
            <p:nvPr/>
          </p:nvSpPr>
          <p:spPr>
            <a:xfrm>
              <a:off x="441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77" name="Rectangle 35"/>
            <p:cNvSpPr/>
            <p:nvPr/>
          </p:nvSpPr>
          <p:spPr>
            <a:xfrm>
              <a:off x="457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78" name="Rectangle 36"/>
            <p:cNvSpPr/>
            <p:nvPr/>
          </p:nvSpPr>
          <p:spPr>
            <a:xfrm>
              <a:off x="472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79" name="Rectangle 37"/>
            <p:cNvSpPr/>
            <p:nvPr/>
          </p:nvSpPr>
          <p:spPr>
            <a:xfrm>
              <a:off x="487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80" name="Rectangle 38"/>
            <p:cNvSpPr/>
            <p:nvPr/>
          </p:nvSpPr>
          <p:spPr>
            <a:xfrm>
              <a:off x="502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81" name="Rectangle 39"/>
            <p:cNvSpPr/>
            <p:nvPr/>
          </p:nvSpPr>
          <p:spPr>
            <a:xfrm>
              <a:off x="518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82" name="Rectangle 40"/>
            <p:cNvSpPr/>
            <p:nvPr/>
          </p:nvSpPr>
          <p:spPr>
            <a:xfrm>
              <a:off x="533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83" name="Rectangle 41"/>
            <p:cNvSpPr/>
            <p:nvPr/>
          </p:nvSpPr>
          <p:spPr>
            <a:xfrm>
              <a:off x="548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84" name="Rectangle 42"/>
            <p:cNvSpPr/>
            <p:nvPr/>
          </p:nvSpPr>
          <p:spPr>
            <a:xfrm>
              <a:off x="563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85" name="Rectangle 43"/>
            <p:cNvSpPr/>
            <p:nvPr/>
          </p:nvSpPr>
          <p:spPr>
            <a:xfrm>
              <a:off x="579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86" name="Rectangle 44"/>
            <p:cNvSpPr/>
            <p:nvPr/>
          </p:nvSpPr>
          <p:spPr>
            <a:xfrm>
              <a:off x="594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87" name="Rectangle 45"/>
            <p:cNvSpPr/>
            <p:nvPr/>
          </p:nvSpPr>
          <p:spPr>
            <a:xfrm>
              <a:off x="6019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88" name="Rectangle 46"/>
            <p:cNvSpPr/>
            <p:nvPr/>
          </p:nvSpPr>
          <p:spPr>
            <a:xfrm>
              <a:off x="624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89" name="Rectangle 47"/>
            <p:cNvSpPr/>
            <p:nvPr/>
          </p:nvSpPr>
          <p:spPr>
            <a:xfrm>
              <a:off x="6400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90" name="Rectangle 48"/>
            <p:cNvSpPr/>
            <p:nvPr/>
          </p:nvSpPr>
          <p:spPr>
            <a:xfrm>
              <a:off x="655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91" name="Rectangle 49"/>
            <p:cNvSpPr/>
            <p:nvPr/>
          </p:nvSpPr>
          <p:spPr>
            <a:xfrm>
              <a:off x="670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92" name="Rectangle 50"/>
            <p:cNvSpPr/>
            <p:nvPr/>
          </p:nvSpPr>
          <p:spPr>
            <a:xfrm>
              <a:off x="685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93" name="Rectangle 51"/>
            <p:cNvSpPr/>
            <p:nvPr/>
          </p:nvSpPr>
          <p:spPr>
            <a:xfrm>
              <a:off x="701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94" name="Rectangle 52"/>
            <p:cNvSpPr/>
            <p:nvPr/>
          </p:nvSpPr>
          <p:spPr>
            <a:xfrm>
              <a:off x="716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95" name="Rectangle 53"/>
            <p:cNvSpPr/>
            <p:nvPr/>
          </p:nvSpPr>
          <p:spPr>
            <a:xfrm>
              <a:off x="731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96" name="Rectangle 54"/>
            <p:cNvSpPr/>
            <p:nvPr/>
          </p:nvSpPr>
          <p:spPr>
            <a:xfrm>
              <a:off x="746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97" name="Rectangle 55"/>
            <p:cNvSpPr/>
            <p:nvPr/>
          </p:nvSpPr>
          <p:spPr>
            <a:xfrm>
              <a:off x="762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98" name="Rectangle 56"/>
            <p:cNvSpPr/>
            <p:nvPr/>
          </p:nvSpPr>
          <p:spPr>
            <a:xfrm>
              <a:off x="777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399" name="Rectangle 57"/>
            <p:cNvSpPr/>
            <p:nvPr/>
          </p:nvSpPr>
          <p:spPr>
            <a:xfrm>
              <a:off x="792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00" name="Rectangle 58"/>
            <p:cNvSpPr/>
            <p:nvPr/>
          </p:nvSpPr>
          <p:spPr>
            <a:xfrm>
              <a:off x="807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01" name="Rectangle 59"/>
            <p:cNvSpPr/>
            <p:nvPr/>
          </p:nvSpPr>
          <p:spPr>
            <a:xfrm>
              <a:off x="822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02" name="Rectangle 60"/>
            <p:cNvSpPr/>
            <p:nvPr/>
          </p:nvSpPr>
          <p:spPr>
            <a:xfrm>
              <a:off x="838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03" name="Rectangle 61"/>
            <p:cNvSpPr/>
            <p:nvPr/>
          </p:nvSpPr>
          <p:spPr>
            <a:xfrm>
              <a:off x="853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04" name="Rectangle 62"/>
            <p:cNvSpPr/>
            <p:nvPr/>
          </p:nvSpPr>
          <p:spPr>
            <a:xfrm>
              <a:off x="868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05" name="Rectangle 63"/>
            <p:cNvSpPr/>
            <p:nvPr/>
          </p:nvSpPr>
          <p:spPr>
            <a:xfrm>
              <a:off x="883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06" name="Rectangle 64"/>
            <p:cNvSpPr/>
            <p:nvPr/>
          </p:nvSpPr>
          <p:spPr>
            <a:xfrm>
              <a:off x="899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07" name="Rectangle 65"/>
            <p:cNvSpPr/>
            <p:nvPr/>
          </p:nvSpPr>
          <p:spPr>
            <a:xfrm>
              <a:off x="0" y="1219200"/>
              <a:ext cx="9144000" cy="762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grpSp>
      <p:pic>
        <p:nvPicPr>
          <p:cNvPr id="409" name="Picture 71" descr="Picture 71"/>
          <p:cNvPicPr>
            <a:picLocks noChangeAspect="1"/>
          </p:cNvPicPr>
          <p:nvPr/>
        </p:nvPicPr>
        <p:blipFill>
          <a:blip r:embed="rId2" cstate="print"/>
          <a:stretch>
            <a:fillRect/>
          </a:stretch>
        </p:blipFill>
        <p:spPr>
          <a:xfrm>
            <a:off x="685800" y="1652588"/>
            <a:ext cx="914400" cy="176213"/>
          </a:xfrm>
          <a:prstGeom prst="rect">
            <a:avLst/>
          </a:prstGeom>
          <a:ln w="12700">
            <a:miter lim="400000"/>
          </a:ln>
        </p:spPr>
      </p:pic>
      <p:sp>
        <p:nvSpPr>
          <p:cNvPr id="410" name="Title Text"/>
          <p:cNvSpPr txBox="1">
            <a:spLocks noGrp="1"/>
          </p:cNvSpPr>
          <p:nvPr>
            <p:ph type="title"/>
          </p:nvPr>
        </p:nvSpPr>
        <p:spPr>
          <a:xfrm>
            <a:off x="722312" y="4406900"/>
            <a:ext cx="7772401" cy="1362075"/>
          </a:xfrm>
          <a:prstGeom prst="rect">
            <a:avLst/>
          </a:prstGeom>
        </p:spPr>
        <p:txBody>
          <a:bodyPr anchor="t"/>
          <a:lstStyle>
            <a:lvl1pPr>
              <a:defRPr sz="4000" b="1" cap="all">
                <a:solidFill>
                  <a:schemeClr val="accent3">
                    <a:lumOff val="44000"/>
                  </a:schemeClr>
                </a:solidFill>
                <a:latin typeface="+mj-lt"/>
                <a:ea typeface="+mj-ea"/>
                <a:cs typeface="+mj-cs"/>
                <a:sym typeface="Helvetica"/>
              </a:defRPr>
            </a:lvl1pPr>
          </a:lstStyle>
          <a:p>
            <a:r>
              <a:t>Title Text</a:t>
            </a:r>
          </a:p>
        </p:txBody>
      </p:sp>
      <p:sp>
        <p:nvSpPr>
          <p:cNvPr id="41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lnSpc>
                <a:spcPct val="110000"/>
              </a:lnSpc>
              <a:spcBef>
                <a:spcPts val="400"/>
              </a:spcBef>
              <a:buSzTx/>
              <a:buNone/>
              <a:defRPr sz="2000">
                <a:solidFill>
                  <a:schemeClr val="accent3">
                    <a:lumOff val="44000"/>
                  </a:schemeClr>
                </a:solidFill>
                <a:latin typeface="+mj-lt"/>
                <a:ea typeface="+mj-ea"/>
                <a:cs typeface="+mj-cs"/>
                <a:sym typeface="Helvetica"/>
              </a:defRPr>
            </a:lvl1pPr>
            <a:lvl2pPr marL="0" indent="457200">
              <a:lnSpc>
                <a:spcPct val="110000"/>
              </a:lnSpc>
              <a:spcBef>
                <a:spcPts val="400"/>
              </a:spcBef>
              <a:buSzTx/>
              <a:buNone/>
              <a:defRPr sz="2000">
                <a:solidFill>
                  <a:schemeClr val="accent3">
                    <a:lumOff val="44000"/>
                  </a:schemeClr>
                </a:solidFill>
                <a:latin typeface="+mj-lt"/>
                <a:ea typeface="+mj-ea"/>
                <a:cs typeface="+mj-cs"/>
                <a:sym typeface="Helvetica"/>
              </a:defRPr>
            </a:lvl2pPr>
            <a:lvl3pPr marL="0" indent="914400">
              <a:lnSpc>
                <a:spcPct val="110000"/>
              </a:lnSpc>
              <a:spcBef>
                <a:spcPts val="400"/>
              </a:spcBef>
              <a:buSzTx/>
              <a:buNone/>
              <a:defRPr sz="2000">
                <a:solidFill>
                  <a:schemeClr val="accent3">
                    <a:lumOff val="44000"/>
                  </a:schemeClr>
                </a:solidFill>
                <a:latin typeface="+mj-lt"/>
                <a:ea typeface="+mj-ea"/>
                <a:cs typeface="+mj-cs"/>
                <a:sym typeface="Helvetica"/>
              </a:defRPr>
            </a:lvl3pPr>
            <a:lvl4pPr marL="0" indent="1371600">
              <a:lnSpc>
                <a:spcPct val="110000"/>
              </a:lnSpc>
              <a:spcBef>
                <a:spcPts val="400"/>
              </a:spcBef>
              <a:buSzTx/>
              <a:buNone/>
              <a:defRPr sz="2000">
                <a:solidFill>
                  <a:schemeClr val="accent3">
                    <a:lumOff val="44000"/>
                  </a:schemeClr>
                </a:solidFill>
                <a:latin typeface="+mj-lt"/>
                <a:ea typeface="+mj-ea"/>
                <a:cs typeface="+mj-cs"/>
                <a:sym typeface="Helvetica"/>
              </a:defRPr>
            </a:lvl4pPr>
            <a:lvl5pPr marL="0" indent="1828800">
              <a:lnSpc>
                <a:spcPct val="110000"/>
              </a:lnSpc>
              <a:spcBef>
                <a:spcPts val="400"/>
              </a:spcBef>
              <a:buSzTx/>
              <a:buNone/>
              <a:defRPr sz="2000">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12" name="Slide Number"/>
          <p:cNvSpPr txBox="1">
            <a:spLocks noGrp="1"/>
          </p:cNvSpPr>
          <p:nvPr>
            <p:ph type="sldNum" sz="quarter" idx="2"/>
          </p:nvPr>
        </p:nvSpPr>
        <p:spPr>
          <a:xfrm>
            <a:off x="8040546" y="6248400"/>
            <a:ext cx="301908" cy="307340"/>
          </a:xfrm>
          <a:prstGeom prst="rect">
            <a:avLst/>
          </a:prstGeom>
        </p:spPr>
        <p:txBody>
          <a:bodyPr anchor="t"/>
          <a:lstStyle>
            <a:lvl1pPr>
              <a:defRPr>
                <a:solidFill>
                  <a:schemeClr val="accent3">
                    <a:lumOff val="44000"/>
                  </a:schemeClr>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184409027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3_Two Content">
    <p:bg>
      <p:bgPr>
        <a:solidFill>
          <a:srgbClr val="000000"/>
        </a:solidFill>
        <a:effectLst/>
      </p:bgPr>
    </p:bg>
    <p:spTree>
      <p:nvGrpSpPr>
        <p:cNvPr id="1" name=""/>
        <p:cNvGrpSpPr/>
        <p:nvPr/>
      </p:nvGrpSpPr>
      <p:grpSpPr>
        <a:xfrm>
          <a:off x="0" y="0"/>
          <a:ext cx="0" cy="0"/>
          <a:chOff x="0" y="0"/>
          <a:chExt cx="0" cy="0"/>
        </a:xfrm>
      </p:grpSpPr>
      <p:grpSp>
        <p:nvGrpSpPr>
          <p:cNvPr id="482" name="Group 2"/>
          <p:cNvGrpSpPr/>
          <p:nvPr/>
        </p:nvGrpSpPr>
        <p:grpSpPr>
          <a:xfrm>
            <a:off x="0" y="2286000"/>
            <a:ext cx="9144000" cy="3581400"/>
            <a:chOff x="0" y="0"/>
            <a:chExt cx="9144000" cy="3581400"/>
          </a:xfrm>
        </p:grpSpPr>
        <p:sp>
          <p:nvSpPr>
            <p:cNvPr id="419" name="Rectangle 3"/>
            <p:cNvSpPr/>
            <p:nvPr/>
          </p:nvSpPr>
          <p:spPr>
            <a:xfrm>
              <a:off x="0" y="304800"/>
              <a:ext cx="9144000" cy="838200"/>
            </a:xfrm>
            <a:prstGeom prst="rect">
              <a:avLst/>
            </a:prstGeom>
            <a:gradFill flip="none" rotWithShape="1">
              <a:gsLst>
                <a:gs pos="0">
                  <a:srgbClr val="000000"/>
                </a:gs>
                <a:gs pos="100000">
                  <a:srgbClr val="262626"/>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20" name="Rectangle 4"/>
            <p:cNvSpPr/>
            <p:nvPr/>
          </p:nvSpPr>
          <p:spPr>
            <a:xfrm>
              <a:off x="0" y="1143000"/>
              <a:ext cx="9144000" cy="1828800"/>
            </a:xfrm>
            <a:prstGeom prst="rect">
              <a:avLst/>
            </a:prstGeom>
            <a:gradFill flip="none" rotWithShape="1">
              <a:gsLst>
                <a:gs pos="0">
                  <a:srgbClr val="262626"/>
                </a:gs>
                <a:gs pos="100000">
                  <a:srgbClr val="000000"/>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21" name="Rectangle 5"/>
            <p:cNvSpPr/>
            <p:nvPr/>
          </p:nvSpPr>
          <p:spPr>
            <a:xfrm>
              <a:off x="15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22" name="Rectangle 6"/>
            <p:cNvSpPr/>
            <p:nvPr/>
          </p:nvSpPr>
          <p:spPr>
            <a:xfrm>
              <a:off x="30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23" name="Rectangle 7"/>
            <p:cNvSpPr/>
            <p:nvPr/>
          </p:nvSpPr>
          <p:spPr>
            <a:xfrm>
              <a:off x="45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24" name="Rectangle 8"/>
            <p:cNvSpPr/>
            <p:nvPr/>
          </p:nvSpPr>
          <p:spPr>
            <a:xfrm>
              <a:off x="60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25" name="Rectangle 9"/>
            <p:cNvSpPr/>
            <p:nvPr/>
          </p:nvSpPr>
          <p:spPr>
            <a:xfrm>
              <a:off x="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26" name="Rectangle 10"/>
            <p:cNvSpPr/>
            <p:nvPr/>
          </p:nvSpPr>
          <p:spPr>
            <a:xfrm>
              <a:off x="76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27" name="Rectangle 11"/>
            <p:cNvSpPr/>
            <p:nvPr/>
          </p:nvSpPr>
          <p:spPr>
            <a:xfrm>
              <a:off x="91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28" name="Rectangle 12"/>
            <p:cNvSpPr/>
            <p:nvPr/>
          </p:nvSpPr>
          <p:spPr>
            <a:xfrm>
              <a:off x="106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29" name="Rectangle 13"/>
            <p:cNvSpPr/>
            <p:nvPr/>
          </p:nvSpPr>
          <p:spPr>
            <a:xfrm>
              <a:off x="121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30" name="Rectangle 14"/>
            <p:cNvSpPr/>
            <p:nvPr/>
          </p:nvSpPr>
          <p:spPr>
            <a:xfrm>
              <a:off x="137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31" name="Rectangle 15"/>
            <p:cNvSpPr/>
            <p:nvPr/>
          </p:nvSpPr>
          <p:spPr>
            <a:xfrm>
              <a:off x="152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32" name="Rectangle 16"/>
            <p:cNvSpPr/>
            <p:nvPr/>
          </p:nvSpPr>
          <p:spPr>
            <a:xfrm>
              <a:off x="167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33" name="Rectangle 17"/>
            <p:cNvSpPr/>
            <p:nvPr/>
          </p:nvSpPr>
          <p:spPr>
            <a:xfrm>
              <a:off x="182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34" name="Rectangle 18"/>
            <p:cNvSpPr/>
            <p:nvPr/>
          </p:nvSpPr>
          <p:spPr>
            <a:xfrm>
              <a:off x="198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35" name="Rectangle 19"/>
            <p:cNvSpPr/>
            <p:nvPr/>
          </p:nvSpPr>
          <p:spPr>
            <a:xfrm>
              <a:off x="213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36" name="Rectangle 20"/>
            <p:cNvSpPr/>
            <p:nvPr/>
          </p:nvSpPr>
          <p:spPr>
            <a:xfrm>
              <a:off x="2286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37" name="Rectangle 21"/>
            <p:cNvSpPr/>
            <p:nvPr/>
          </p:nvSpPr>
          <p:spPr>
            <a:xfrm>
              <a:off x="243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38" name="Rectangle 22"/>
            <p:cNvSpPr/>
            <p:nvPr/>
          </p:nvSpPr>
          <p:spPr>
            <a:xfrm>
              <a:off x="2590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39" name="Rectangle 23"/>
            <p:cNvSpPr/>
            <p:nvPr/>
          </p:nvSpPr>
          <p:spPr>
            <a:xfrm>
              <a:off x="274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40" name="Rectangle 24"/>
            <p:cNvSpPr/>
            <p:nvPr/>
          </p:nvSpPr>
          <p:spPr>
            <a:xfrm>
              <a:off x="289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41" name="Rectangle 25"/>
            <p:cNvSpPr/>
            <p:nvPr/>
          </p:nvSpPr>
          <p:spPr>
            <a:xfrm>
              <a:off x="304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42" name="Rectangle 26"/>
            <p:cNvSpPr/>
            <p:nvPr/>
          </p:nvSpPr>
          <p:spPr>
            <a:xfrm>
              <a:off x="320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43" name="Rectangle 27"/>
            <p:cNvSpPr/>
            <p:nvPr/>
          </p:nvSpPr>
          <p:spPr>
            <a:xfrm>
              <a:off x="335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44" name="Rectangle 28"/>
            <p:cNvSpPr/>
            <p:nvPr/>
          </p:nvSpPr>
          <p:spPr>
            <a:xfrm>
              <a:off x="350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45" name="Rectangle 29"/>
            <p:cNvSpPr/>
            <p:nvPr/>
          </p:nvSpPr>
          <p:spPr>
            <a:xfrm>
              <a:off x="365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46" name="Rectangle 30"/>
            <p:cNvSpPr/>
            <p:nvPr/>
          </p:nvSpPr>
          <p:spPr>
            <a:xfrm>
              <a:off x="381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47" name="Rectangle 31"/>
            <p:cNvSpPr/>
            <p:nvPr/>
          </p:nvSpPr>
          <p:spPr>
            <a:xfrm>
              <a:off x="396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48" name="Rectangle 32"/>
            <p:cNvSpPr/>
            <p:nvPr/>
          </p:nvSpPr>
          <p:spPr>
            <a:xfrm>
              <a:off x="411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49" name="Rectangle 33"/>
            <p:cNvSpPr/>
            <p:nvPr/>
          </p:nvSpPr>
          <p:spPr>
            <a:xfrm>
              <a:off x="426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50" name="Rectangle 34"/>
            <p:cNvSpPr/>
            <p:nvPr/>
          </p:nvSpPr>
          <p:spPr>
            <a:xfrm>
              <a:off x="441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51" name="Rectangle 35"/>
            <p:cNvSpPr/>
            <p:nvPr/>
          </p:nvSpPr>
          <p:spPr>
            <a:xfrm>
              <a:off x="457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52" name="Rectangle 36"/>
            <p:cNvSpPr/>
            <p:nvPr/>
          </p:nvSpPr>
          <p:spPr>
            <a:xfrm>
              <a:off x="472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53" name="Rectangle 37"/>
            <p:cNvSpPr/>
            <p:nvPr/>
          </p:nvSpPr>
          <p:spPr>
            <a:xfrm>
              <a:off x="487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54" name="Rectangle 38"/>
            <p:cNvSpPr/>
            <p:nvPr/>
          </p:nvSpPr>
          <p:spPr>
            <a:xfrm>
              <a:off x="502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55" name="Rectangle 39"/>
            <p:cNvSpPr/>
            <p:nvPr/>
          </p:nvSpPr>
          <p:spPr>
            <a:xfrm>
              <a:off x="518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56" name="Rectangle 40"/>
            <p:cNvSpPr/>
            <p:nvPr/>
          </p:nvSpPr>
          <p:spPr>
            <a:xfrm>
              <a:off x="533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57" name="Rectangle 41"/>
            <p:cNvSpPr/>
            <p:nvPr/>
          </p:nvSpPr>
          <p:spPr>
            <a:xfrm>
              <a:off x="548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58" name="Rectangle 42"/>
            <p:cNvSpPr/>
            <p:nvPr/>
          </p:nvSpPr>
          <p:spPr>
            <a:xfrm>
              <a:off x="563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59" name="Rectangle 43"/>
            <p:cNvSpPr/>
            <p:nvPr/>
          </p:nvSpPr>
          <p:spPr>
            <a:xfrm>
              <a:off x="579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60" name="Rectangle 44"/>
            <p:cNvSpPr/>
            <p:nvPr/>
          </p:nvSpPr>
          <p:spPr>
            <a:xfrm>
              <a:off x="594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61" name="Rectangle 45"/>
            <p:cNvSpPr/>
            <p:nvPr/>
          </p:nvSpPr>
          <p:spPr>
            <a:xfrm>
              <a:off x="6019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62" name="Rectangle 46"/>
            <p:cNvSpPr/>
            <p:nvPr/>
          </p:nvSpPr>
          <p:spPr>
            <a:xfrm>
              <a:off x="624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63" name="Rectangle 47"/>
            <p:cNvSpPr/>
            <p:nvPr/>
          </p:nvSpPr>
          <p:spPr>
            <a:xfrm>
              <a:off x="6400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64" name="Rectangle 48"/>
            <p:cNvSpPr/>
            <p:nvPr/>
          </p:nvSpPr>
          <p:spPr>
            <a:xfrm>
              <a:off x="655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65" name="Rectangle 49"/>
            <p:cNvSpPr/>
            <p:nvPr/>
          </p:nvSpPr>
          <p:spPr>
            <a:xfrm>
              <a:off x="670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66" name="Rectangle 50"/>
            <p:cNvSpPr/>
            <p:nvPr/>
          </p:nvSpPr>
          <p:spPr>
            <a:xfrm>
              <a:off x="685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67" name="Rectangle 51"/>
            <p:cNvSpPr/>
            <p:nvPr/>
          </p:nvSpPr>
          <p:spPr>
            <a:xfrm>
              <a:off x="701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68" name="Rectangle 52"/>
            <p:cNvSpPr/>
            <p:nvPr/>
          </p:nvSpPr>
          <p:spPr>
            <a:xfrm>
              <a:off x="716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69" name="Rectangle 53"/>
            <p:cNvSpPr/>
            <p:nvPr/>
          </p:nvSpPr>
          <p:spPr>
            <a:xfrm>
              <a:off x="731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70" name="Rectangle 54"/>
            <p:cNvSpPr/>
            <p:nvPr/>
          </p:nvSpPr>
          <p:spPr>
            <a:xfrm>
              <a:off x="746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71" name="Rectangle 55"/>
            <p:cNvSpPr/>
            <p:nvPr/>
          </p:nvSpPr>
          <p:spPr>
            <a:xfrm>
              <a:off x="762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72" name="Rectangle 56"/>
            <p:cNvSpPr/>
            <p:nvPr/>
          </p:nvSpPr>
          <p:spPr>
            <a:xfrm>
              <a:off x="777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73" name="Rectangle 57"/>
            <p:cNvSpPr/>
            <p:nvPr/>
          </p:nvSpPr>
          <p:spPr>
            <a:xfrm>
              <a:off x="792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74" name="Rectangle 58"/>
            <p:cNvSpPr/>
            <p:nvPr/>
          </p:nvSpPr>
          <p:spPr>
            <a:xfrm>
              <a:off x="807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75" name="Rectangle 59"/>
            <p:cNvSpPr/>
            <p:nvPr/>
          </p:nvSpPr>
          <p:spPr>
            <a:xfrm>
              <a:off x="822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76" name="Rectangle 60"/>
            <p:cNvSpPr/>
            <p:nvPr/>
          </p:nvSpPr>
          <p:spPr>
            <a:xfrm>
              <a:off x="838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77" name="Rectangle 61"/>
            <p:cNvSpPr/>
            <p:nvPr/>
          </p:nvSpPr>
          <p:spPr>
            <a:xfrm>
              <a:off x="853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78" name="Rectangle 62"/>
            <p:cNvSpPr/>
            <p:nvPr/>
          </p:nvSpPr>
          <p:spPr>
            <a:xfrm>
              <a:off x="868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79" name="Rectangle 63"/>
            <p:cNvSpPr/>
            <p:nvPr/>
          </p:nvSpPr>
          <p:spPr>
            <a:xfrm>
              <a:off x="883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80" name="Rectangle 64"/>
            <p:cNvSpPr/>
            <p:nvPr/>
          </p:nvSpPr>
          <p:spPr>
            <a:xfrm>
              <a:off x="899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81" name="Rectangle 65"/>
            <p:cNvSpPr/>
            <p:nvPr/>
          </p:nvSpPr>
          <p:spPr>
            <a:xfrm>
              <a:off x="0" y="1219200"/>
              <a:ext cx="9144000" cy="762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grpSp>
      <p:pic>
        <p:nvPicPr>
          <p:cNvPr id="483" name="Picture 71" descr="Picture 71"/>
          <p:cNvPicPr>
            <a:picLocks noChangeAspect="1"/>
          </p:cNvPicPr>
          <p:nvPr/>
        </p:nvPicPr>
        <p:blipFill>
          <a:blip r:embed="rId2" cstate="print"/>
          <a:stretch>
            <a:fillRect/>
          </a:stretch>
        </p:blipFill>
        <p:spPr>
          <a:xfrm>
            <a:off x="685800" y="1652588"/>
            <a:ext cx="914400" cy="176213"/>
          </a:xfrm>
          <a:prstGeom prst="rect">
            <a:avLst/>
          </a:prstGeom>
          <a:ln w="12700">
            <a:miter lim="400000"/>
          </a:ln>
        </p:spPr>
      </p:pic>
      <p:sp>
        <p:nvSpPr>
          <p:cNvPr id="484" name="Title Text"/>
          <p:cNvSpPr txBox="1">
            <a:spLocks noGrp="1"/>
          </p:cNvSpPr>
          <p:nvPr>
            <p:ph type="title"/>
          </p:nvPr>
        </p:nvSpPr>
        <p:spPr>
          <a:xfrm>
            <a:off x="571500" y="685800"/>
            <a:ext cx="8001000" cy="914400"/>
          </a:xfrm>
          <a:prstGeom prst="rect">
            <a:avLst/>
          </a:prstGeom>
        </p:spPr>
        <p:txBody>
          <a:bodyPr anchor="ctr"/>
          <a:lstStyle>
            <a:lvl1pPr>
              <a:defRPr sz="4000">
                <a:solidFill>
                  <a:schemeClr val="accent3">
                    <a:lumOff val="44000"/>
                  </a:schemeClr>
                </a:solidFill>
                <a:latin typeface="+mj-lt"/>
                <a:ea typeface="+mj-ea"/>
                <a:cs typeface="+mj-cs"/>
                <a:sym typeface="Helvetica"/>
              </a:defRPr>
            </a:lvl1pPr>
          </a:lstStyle>
          <a:p>
            <a:r>
              <a:t>Title Text</a:t>
            </a:r>
          </a:p>
        </p:txBody>
      </p:sp>
      <p:sp>
        <p:nvSpPr>
          <p:cNvPr id="485" name="Body Level One…"/>
          <p:cNvSpPr txBox="1">
            <a:spLocks noGrp="1"/>
          </p:cNvSpPr>
          <p:nvPr>
            <p:ph type="body" sz="half" idx="1"/>
          </p:nvPr>
        </p:nvSpPr>
        <p:spPr>
          <a:xfrm>
            <a:off x="571500" y="1981200"/>
            <a:ext cx="3924300" cy="3810000"/>
          </a:xfrm>
          <a:prstGeom prst="rect">
            <a:avLst/>
          </a:prstGeom>
        </p:spPr>
        <p:txBody>
          <a:bodyPr>
            <a:normAutofit/>
          </a:bodyPr>
          <a:lstStyle>
            <a:lvl1pPr marL="454025" indent="-352425">
              <a:lnSpc>
                <a:spcPct val="110000"/>
              </a:lnSpc>
              <a:spcBef>
                <a:spcPts val="600"/>
              </a:spcBef>
              <a:buClr>
                <a:srgbClr val="960000"/>
              </a:buClr>
              <a:buChar char="✓"/>
              <a:defRPr sz="2800">
                <a:solidFill>
                  <a:schemeClr val="accent3">
                    <a:lumOff val="44000"/>
                  </a:schemeClr>
                </a:solidFill>
                <a:latin typeface="+mj-lt"/>
                <a:ea typeface="+mj-ea"/>
                <a:cs typeface="+mj-cs"/>
                <a:sym typeface="Helvetica"/>
              </a:defRPr>
            </a:lvl1pPr>
            <a:lvl2pPr marL="977636" indent="-409311">
              <a:lnSpc>
                <a:spcPct val="110000"/>
              </a:lnSpc>
              <a:spcBef>
                <a:spcPts val="600"/>
              </a:spcBef>
              <a:buClr>
                <a:srgbClr val="960000"/>
              </a:buClr>
              <a:buChar char="✓"/>
              <a:defRPr sz="2800">
                <a:solidFill>
                  <a:schemeClr val="accent3">
                    <a:lumOff val="44000"/>
                  </a:schemeClr>
                </a:solidFill>
                <a:latin typeface="+mj-lt"/>
                <a:ea typeface="+mj-ea"/>
                <a:cs typeface="+mj-cs"/>
                <a:sym typeface="Helvetica"/>
              </a:defRPr>
            </a:lvl2pPr>
            <a:lvl3pPr marL="1498600" indent="-444500">
              <a:lnSpc>
                <a:spcPct val="110000"/>
              </a:lnSpc>
              <a:spcBef>
                <a:spcPts val="600"/>
              </a:spcBef>
              <a:buClr>
                <a:srgbClr val="960000"/>
              </a:buClr>
              <a:buChar char="✓"/>
              <a:defRPr sz="2800">
                <a:solidFill>
                  <a:schemeClr val="accent3">
                    <a:lumOff val="44000"/>
                  </a:schemeClr>
                </a:solidFill>
                <a:latin typeface="+mj-lt"/>
                <a:ea typeface="+mj-ea"/>
                <a:cs typeface="+mj-cs"/>
                <a:sym typeface="Helvetica"/>
              </a:defRPr>
            </a:lvl3pPr>
            <a:lvl4pPr marL="2012244" indent="-469194">
              <a:lnSpc>
                <a:spcPct val="110000"/>
              </a:lnSpc>
              <a:spcBef>
                <a:spcPts val="600"/>
              </a:spcBef>
              <a:buClr>
                <a:srgbClr val="960000"/>
              </a:buClr>
              <a:buChar char="✓"/>
              <a:defRPr sz="2800">
                <a:solidFill>
                  <a:schemeClr val="accent3">
                    <a:lumOff val="44000"/>
                  </a:schemeClr>
                </a:solidFill>
                <a:latin typeface="+mj-lt"/>
                <a:ea typeface="+mj-ea"/>
                <a:cs typeface="+mj-cs"/>
                <a:sym typeface="Helvetica"/>
              </a:defRPr>
            </a:lvl4pPr>
            <a:lvl5pPr marL="2511954" indent="-459316">
              <a:lnSpc>
                <a:spcPct val="110000"/>
              </a:lnSpc>
              <a:spcBef>
                <a:spcPts val="600"/>
              </a:spcBef>
              <a:buClr>
                <a:srgbClr val="960000"/>
              </a:buClr>
              <a:buChar char="✓"/>
              <a:defRPr sz="2800">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86" name="Slide Number"/>
          <p:cNvSpPr txBox="1">
            <a:spLocks noGrp="1"/>
          </p:cNvSpPr>
          <p:nvPr>
            <p:ph type="sldNum" sz="quarter" idx="2"/>
          </p:nvPr>
        </p:nvSpPr>
        <p:spPr>
          <a:xfrm>
            <a:off x="8040546" y="6248400"/>
            <a:ext cx="301908" cy="307340"/>
          </a:xfrm>
          <a:prstGeom prst="rect">
            <a:avLst/>
          </a:prstGeom>
        </p:spPr>
        <p:txBody>
          <a:bodyPr anchor="t"/>
          <a:lstStyle>
            <a:lvl1pPr>
              <a:defRPr>
                <a:solidFill>
                  <a:schemeClr val="accent3">
                    <a:lumOff val="44000"/>
                  </a:schemeClr>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1359723915"/>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3_Comparison">
    <p:bg>
      <p:bgPr>
        <a:solidFill>
          <a:srgbClr val="000000"/>
        </a:solidFill>
        <a:effectLst/>
      </p:bgPr>
    </p:bg>
    <p:spTree>
      <p:nvGrpSpPr>
        <p:cNvPr id="1" name=""/>
        <p:cNvGrpSpPr/>
        <p:nvPr/>
      </p:nvGrpSpPr>
      <p:grpSpPr>
        <a:xfrm>
          <a:off x="0" y="0"/>
          <a:ext cx="0" cy="0"/>
          <a:chOff x="0" y="0"/>
          <a:chExt cx="0" cy="0"/>
        </a:xfrm>
      </p:grpSpPr>
      <p:grpSp>
        <p:nvGrpSpPr>
          <p:cNvPr id="556" name="Group 2"/>
          <p:cNvGrpSpPr/>
          <p:nvPr/>
        </p:nvGrpSpPr>
        <p:grpSpPr>
          <a:xfrm>
            <a:off x="0" y="2286000"/>
            <a:ext cx="9144000" cy="3581400"/>
            <a:chOff x="0" y="0"/>
            <a:chExt cx="9144000" cy="3581400"/>
          </a:xfrm>
        </p:grpSpPr>
        <p:sp>
          <p:nvSpPr>
            <p:cNvPr id="493" name="Rectangle 3"/>
            <p:cNvSpPr/>
            <p:nvPr/>
          </p:nvSpPr>
          <p:spPr>
            <a:xfrm>
              <a:off x="0" y="304800"/>
              <a:ext cx="9144000" cy="838200"/>
            </a:xfrm>
            <a:prstGeom prst="rect">
              <a:avLst/>
            </a:prstGeom>
            <a:gradFill flip="none" rotWithShape="1">
              <a:gsLst>
                <a:gs pos="0">
                  <a:srgbClr val="000000"/>
                </a:gs>
                <a:gs pos="100000">
                  <a:srgbClr val="262626"/>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94" name="Rectangle 4"/>
            <p:cNvSpPr/>
            <p:nvPr/>
          </p:nvSpPr>
          <p:spPr>
            <a:xfrm>
              <a:off x="0" y="1143000"/>
              <a:ext cx="9144000" cy="1828800"/>
            </a:xfrm>
            <a:prstGeom prst="rect">
              <a:avLst/>
            </a:prstGeom>
            <a:gradFill flip="none" rotWithShape="1">
              <a:gsLst>
                <a:gs pos="0">
                  <a:srgbClr val="262626"/>
                </a:gs>
                <a:gs pos="100000">
                  <a:srgbClr val="000000"/>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95" name="Rectangle 5"/>
            <p:cNvSpPr/>
            <p:nvPr/>
          </p:nvSpPr>
          <p:spPr>
            <a:xfrm>
              <a:off x="15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96" name="Rectangle 6"/>
            <p:cNvSpPr/>
            <p:nvPr/>
          </p:nvSpPr>
          <p:spPr>
            <a:xfrm>
              <a:off x="30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97" name="Rectangle 7"/>
            <p:cNvSpPr/>
            <p:nvPr/>
          </p:nvSpPr>
          <p:spPr>
            <a:xfrm>
              <a:off x="45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98" name="Rectangle 8"/>
            <p:cNvSpPr/>
            <p:nvPr/>
          </p:nvSpPr>
          <p:spPr>
            <a:xfrm>
              <a:off x="60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499" name="Rectangle 9"/>
            <p:cNvSpPr/>
            <p:nvPr/>
          </p:nvSpPr>
          <p:spPr>
            <a:xfrm>
              <a:off x="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00" name="Rectangle 10"/>
            <p:cNvSpPr/>
            <p:nvPr/>
          </p:nvSpPr>
          <p:spPr>
            <a:xfrm>
              <a:off x="76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01" name="Rectangle 11"/>
            <p:cNvSpPr/>
            <p:nvPr/>
          </p:nvSpPr>
          <p:spPr>
            <a:xfrm>
              <a:off x="91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02" name="Rectangle 12"/>
            <p:cNvSpPr/>
            <p:nvPr/>
          </p:nvSpPr>
          <p:spPr>
            <a:xfrm>
              <a:off x="106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03" name="Rectangle 13"/>
            <p:cNvSpPr/>
            <p:nvPr/>
          </p:nvSpPr>
          <p:spPr>
            <a:xfrm>
              <a:off x="121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04" name="Rectangle 14"/>
            <p:cNvSpPr/>
            <p:nvPr/>
          </p:nvSpPr>
          <p:spPr>
            <a:xfrm>
              <a:off x="137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05" name="Rectangle 15"/>
            <p:cNvSpPr/>
            <p:nvPr/>
          </p:nvSpPr>
          <p:spPr>
            <a:xfrm>
              <a:off x="152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06" name="Rectangle 16"/>
            <p:cNvSpPr/>
            <p:nvPr/>
          </p:nvSpPr>
          <p:spPr>
            <a:xfrm>
              <a:off x="167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07" name="Rectangle 17"/>
            <p:cNvSpPr/>
            <p:nvPr/>
          </p:nvSpPr>
          <p:spPr>
            <a:xfrm>
              <a:off x="182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08" name="Rectangle 18"/>
            <p:cNvSpPr/>
            <p:nvPr/>
          </p:nvSpPr>
          <p:spPr>
            <a:xfrm>
              <a:off x="198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09" name="Rectangle 19"/>
            <p:cNvSpPr/>
            <p:nvPr/>
          </p:nvSpPr>
          <p:spPr>
            <a:xfrm>
              <a:off x="213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10" name="Rectangle 20"/>
            <p:cNvSpPr/>
            <p:nvPr/>
          </p:nvSpPr>
          <p:spPr>
            <a:xfrm>
              <a:off x="2286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11" name="Rectangle 21"/>
            <p:cNvSpPr/>
            <p:nvPr/>
          </p:nvSpPr>
          <p:spPr>
            <a:xfrm>
              <a:off x="243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12" name="Rectangle 22"/>
            <p:cNvSpPr/>
            <p:nvPr/>
          </p:nvSpPr>
          <p:spPr>
            <a:xfrm>
              <a:off x="2590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13" name="Rectangle 23"/>
            <p:cNvSpPr/>
            <p:nvPr/>
          </p:nvSpPr>
          <p:spPr>
            <a:xfrm>
              <a:off x="274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14" name="Rectangle 24"/>
            <p:cNvSpPr/>
            <p:nvPr/>
          </p:nvSpPr>
          <p:spPr>
            <a:xfrm>
              <a:off x="289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15" name="Rectangle 25"/>
            <p:cNvSpPr/>
            <p:nvPr/>
          </p:nvSpPr>
          <p:spPr>
            <a:xfrm>
              <a:off x="304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16" name="Rectangle 26"/>
            <p:cNvSpPr/>
            <p:nvPr/>
          </p:nvSpPr>
          <p:spPr>
            <a:xfrm>
              <a:off x="320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17" name="Rectangle 27"/>
            <p:cNvSpPr/>
            <p:nvPr/>
          </p:nvSpPr>
          <p:spPr>
            <a:xfrm>
              <a:off x="335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18" name="Rectangle 28"/>
            <p:cNvSpPr/>
            <p:nvPr/>
          </p:nvSpPr>
          <p:spPr>
            <a:xfrm>
              <a:off x="350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19" name="Rectangle 29"/>
            <p:cNvSpPr/>
            <p:nvPr/>
          </p:nvSpPr>
          <p:spPr>
            <a:xfrm>
              <a:off x="365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20" name="Rectangle 30"/>
            <p:cNvSpPr/>
            <p:nvPr/>
          </p:nvSpPr>
          <p:spPr>
            <a:xfrm>
              <a:off x="381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21" name="Rectangle 31"/>
            <p:cNvSpPr/>
            <p:nvPr/>
          </p:nvSpPr>
          <p:spPr>
            <a:xfrm>
              <a:off x="396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22" name="Rectangle 32"/>
            <p:cNvSpPr/>
            <p:nvPr/>
          </p:nvSpPr>
          <p:spPr>
            <a:xfrm>
              <a:off x="411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23" name="Rectangle 33"/>
            <p:cNvSpPr/>
            <p:nvPr/>
          </p:nvSpPr>
          <p:spPr>
            <a:xfrm>
              <a:off x="426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24" name="Rectangle 34"/>
            <p:cNvSpPr/>
            <p:nvPr/>
          </p:nvSpPr>
          <p:spPr>
            <a:xfrm>
              <a:off x="441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25" name="Rectangle 35"/>
            <p:cNvSpPr/>
            <p:nvPr/>
          </p:nvSpPr>
          <p:spPr>
            <a:xfrm>
              <a:off x="457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26" name="Rectangle 36"/>
            <p:cNvSpPr/>
            <p:nvPr/>
          </p:nvSpPr>
          <p:spPr>
            <a:xfrm>
              <a:off x="472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27" name="Rectangle 37"/>
            <p:cNvSpPr/>
            <p:nvPr/>
          </p:nvSpPr>
          <p:spPr>
            <a:xfrm>
              <a:off x="487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28" name="Rectangle 38"/>
            <p:cNvSpPr/>
            <p:nvPr/>
          </p:nvSpPr>
          <p:spPr>
            <a:xfrm>
              <a:off x="502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29" name="Rectangle 39"/>
            <p:cNvSpPr/>
            <p:nvPr/>
          </p:nvSpPr>
          <p:spPr>
            <a:xfrm>
              <a:off x="518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30" name="Rectangle 40"/>
            <p:cNvSpPr/>
            <p:nvPr/>
          </p:nvSpPr>
          <p:spPr>
            <a:xfrm>
              <a:off x="533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31" name="Rectangle 41"/>
            <p:cNvSpPr/>
            <p:nvPr/>
          </p:nvSpPr>
          <p:spPr>
            <a:xfrm>
              <a:off x="548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32" name="Rectangle 42"/>
            <p:cNvSpPr/>
            <p:nvPr/>
          </p:nvSpPr>
          <p:spPr>
            <a:xfrm>
              <a:off x="563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33" name="Rectangle 43"/>
            <p:cNvSpPr/>
            <p:nvPr/>
          </p:nvSpPr>
          <p:spPr>
            <a:xfrm>
              <a:off x="579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34" name="Rectangle 44"/>
            <p:cNvSpPr/>
            <p:nvPr/>
          </p:nvSpPr>
          <p:spPr>
            <a:xfrm>
              <a:off x="594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35" name="Rectangle 45"/>
            <p:cNvSpPr/>
            <p:nvPr/>
          </p:nvSpPr>
          <p:spPr>
            <a:xfrm>
              <a:off x="6019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36" name="Rectangle 46"/>
            <p:cNvSpPr/>
            <p:nvPr/>
          </p:nvSpPr>
          <p:spPr>
            <a:xfrm>
              <a:off x="624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37" name="Rectangle 47"/>
            <p:cNvSpPr/>
            <p:nvPr/>
          </p:nvSpPr>
          <p:spPr>
            <a:xfrm>
              <a:off x="6400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38" name="Rectangle 48"/>
            <p:cNvSpPr/>
            <p:nvPr/>
          </p:nvSpPr>
          <p:spPr>
            <a:xfrm>
              <a:off x="655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39" name="Rectangle 49"/>
            <p:cNvSpPr/>
            <p:nvPr/>
          </p:nvSpPr>
          <p:spPr>
            <a:xfrm>
              <a:off x="670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40" name="Rectangle 50"/>
            <p:cNvSpPr/>
            <p:nvPr/>
          </p:nvSpPr>
          <p:spPr>
            <a:xfrm>
              <a:off x="685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41" name="Rectangle 51"/>
            <p:cNvSpPr/>
            <p:nvPr/>
          </p:nvSpPr>
          <p:spPr>
            <a:xfrm>
              <a:off x="701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42" name="Rectangle 52"/>
            <p:cNvSpPr/>
            <p:nvPr/>
          </p:nvSpPr>
          <p:spPr>
            <a:xfrm>
              <a:off x="716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43" name="Rectangle 53"/>
            <p:cNvSpPr/>
            <p:nvPr/>
          </p:nvSpPr>
          <p:spPr>
            <a:xfrm>
              <a:off x="731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44" name="Rectangle 54"/>
            <p:cNvSpPr/>
            <p:nvPr/>
          </p:nvSpPr>
          <p:spPr>
            <a:xfrm>
              <a:off x="746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45" name="Rectangle 55"/>
            <p:cNvSpPr/>
            <p:nvPr/>
          </p:nvSpPr>
          <p:spPr>
            <a:xfrm>
              <a:off x="762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46" name="Rectangle 56"/>
            <p:cNvSpPr/>
            <p:nvPr/>
          </p:nvSpPr>
          <p:spPr>
            <a:xfrm>
              <a:off x="777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47" name="Rectangle 57"/>
            <p:cNvSpPr/>
            <p:nvPr/>
          </p:nvSpPr>
          <p:spPr>
            <a:xfrm>
              <a:off x="792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48" name="Rectangle 58"/>
            <p:cNvSpPr/>
            <p:nvPr/>
          </p:nvSpPr>
          <p:spPr>
            <a:xfrm>
              <a:off x="807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49" name="Rectangle 59"/>
            <p:cNvSpPr/>
            <p:nvPr/>
          </p:nvSpPr>
          <p:spPr>
            <a:xfrm>
              <a:off x="822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50" name="Rectangle 60"/>
            <p:cNvSpPr/>
            <p:nvPr/>
          </p:nvSpPr>
          <p:spPr>
            <a:xfrm>
              <a:off x="838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51" name="Rectangle 61"/>
            <p:cNvSpPr/>
            <p:nvPr/>
          </p:nvSpPr>
          <p:spPr>
            <a:xfrm>
              <a:off x="853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52" name="Rectangle 62"/>
            <p:cNvSpPr/>
            <p:nvPr/>
          </p:nvSpPr>
          <p:spPr>
            <a:xfrm>
              <a:off x="868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53" name="Rectangle 63"/>
            <p:cNvSpPr/>
            <p:nvPr/>
          </p:nvSpPr>
          <p:spPr>
            <a:xfrm>
              <a:off x="883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54" name="Rectangle 64"/>
            <p:cNvSpPr/>
            <p:nvPr/>
          </p:nvSpPr>
          <p:spPr>
            <a:xfrm>
              <a:off x="899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55" name="Rectangle 65"/>
            <p:cNvSpPr/>
            <p:nvPr/>
          </p:nvSpPr>
          <p:spPr>
            <a:xfrm>
              <a:off x="0" y="1219200"/>
              <a:ext cx="9144000" cy="762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grpSp>
      <p:pic>
        <p:nvPicPr>
          <p:cNvPr id="557" name="Picture 71" descr="Picture 71"/>
          <p:cNvPicPr>
            <a:picLocks noChangeAspect="1"/>
          </p:cNvPicPr>
          <p:nvPr/>
        </p:nvPicPr>
        <p:blipFill>
          <a:blip r:embed="rId2" cstate="print"/>
          <a:stretch>
            <a:fillRect/>
          </a:stretch>
        </p:blipFill>
        <p:spPr>
          <a:xfrm>
            <a:off x="685800" y="1652588"/>
            <a:ext cx="914400" cy="176213"/>
          </a:xfrm>
          <a:prstGeom prst="rect">
            <a:avLst/>
          </a:prstGeom>
          <a:ln w="12700">
            <a:miter lim="400000"/>
          </a:ln>
        </p:spPr>
      </p:pic>
      <p:sp>
        <p:nvSpPr>
          <p:cNvPr id="558" name="Title Text"/>
          <p:cNvSpPr txBox="1">
            <a:spLocks noGrp="1"/>
          </p:cNvSpPr>
          <p:nvPr>
            <p:ph type="title"/>
          </p:nvPr>
        </p:nvSpPr>
        <p:spPr>
          <a:xfrm>
            <a:off x="457200" y="274638"/>
            <a:ext cx="8229600" cy="1143001"/>
          </a:xfrm>
          <a:prstGeom prst="rect">
            <a:avLst/>
          </a:prstGeom>
        </p:spPr>
        <p:txBody>
          <a:bodyPr anchor="ctr"/>
          <a:lstStyle>
            <a:lvl1pPr>
              <a:defRPr sz="4000">
                <a:solidFill>
                  <a:schemeClr val="accent3">
                    <a:lumOff val="44000"/>
                  </a:schemeClr>
                </a:solidFill>
                <a:latin typeface="+mj-lt"/>
                <a:ea typeface="+mj-ea"/>
                <a:cs typeface="+mj-cs"/>
                <a:sym typeface="Helvetica"/>
              </a:defRPr>
            </a:lvl1pPr>
          </a:lstStyle>
          <a:p>
            <a:r>
              <a:t>Title Text</a:t>
            </a:r>
          </a:p>
        </p:txBody>
      </p:sp>
      <p:sp>
        <p:nvSpPr>
          <p:cNvPr id="55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lnSpc>
                <a:spcPct val="110000"/>
              </a:lnSpc>
              <a:spcBef>
                <a:spcPts val="500"/>
              </a:spcBef>
              <a:buSzTx/>
              <a:buNone/>
              <a:defRPr sz="2400" b="1">
                <a:solidFill>
                  <a:schemeClr val="accent3">
                    <a:lumOff val="44000"/>
                  </a:schemeClr>
                </a:solidFill>
                <a:latin typeface="+mj-lt"/>
                <a:ea typeface="+mj-ea"/>
                <a:cs typeface="+mj-cs"/>
                <a:sym typeface="Helvetica"/>
              </a:defRPr>
            </a:lvl1pPr>
            <a:lvl2pPr marL="0" indent="457200">
              <a:lnSpc>
                <a:spcPct val="110000"/>
              </a:lnSpc>
              <a:spcBef>
                <a:spcPts val="500"/>
              </a:spcBef>
              <a:buSzTx/>
              <a:buNone/>
              <a:defRPr sz="2400" b="1">
                <a:solidFill>
                  <a:schemeClr val="accent3">
                    <a:lumOff val="44000"/>
                  </a:schemeClr>
                </a:solidFill>
                <a:latin typeface="+mj-lt"/>
                <a:ea typeface="+mj-ea"/>
                <a:cs typeface="+mj-cs"/>
                <a:sym typeface="Helvetica"/>
              </a:defRPr>
            </a:lvl2pPr>
            <a:lvl3pPr marL="0" indent="914400">
              <a:lnSpc>
                <a:spcPct val="110000"/>
              </a:lnSpc>
              <a:spcBef>
                <a:spcPts val="500"/>
              </a:spcBef>
              <a:buSzTx/>
              <a:buNone/>
              <a:defRPr sz="2400" b="1">
                <a:solidFill>
                  <a:schemeClr val="accent3">
                    <a:lumOff val="44000"/>
                  </a:schemeClr>
                </a:solidFill>
                <a:latin typeface="+mj-lt"/>
                <a:ea typeface="+mj-ea"/>
                <a:cs typeface="+mj-cs"/>
                <a:sym typeface="Helvetica"/>
              </a:defRPr>
            </a:lvl3pPr>
            <a:lvl4pPr marL="0" indent="1371600">
              <a:lnSpc>
                <a:spcPct val="110000"/>
              </a:lnSpc>
              <a:spcBef>
                <a:spcPts val="500"/>
              </a:spcBef>
              <a:buSzTx/>
              <a:buNone/>
              <a:defRPr sz="2400" b="1">
                <a:solidFill>
                  <a:schemeClr val="accent3">
                    <a:lumOff val="44000"/>
                  </a:schemeClr>
                </a:solidFill>
                <a:latin typeface="+mj-lt"/>
                <a:ea typeface="+mj-ea"/>
                <a:cs typeface="+mj-cs"/>
                <a:sym typeface="Helvetica"/>
              </a:defRPr>
            </a:lvl4pPr>
            <a:lvl5pPr marL="0" indent="1828800">
              <a:lnSpc>
                <a:spcPct val="110000"/>
              </a:lnSpc>
              <a:spcBef>
                <a:spcPts val="500"/>
              </a:spcBef>
              <a:buSzTx/>
              <a:buNone/>
              <a:defRPr sz="2400" b="1">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6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a:lnSpc>
                <a:spcPct val="110000"/>
              </a:lnSpc>
              <a:spcBef>
                <a:spcPts val="500"/>
              </a:spcBef>
              <a:buSzTx/>
              <a:buNone/>
              <a:defRPr sz="2400" b="1">
                <a:solidFill>
                  <a:schemeClr val="accent3">
                    <a:lumOff val="44000"/>
                  </a:schemeClr>
                </a:solidFill>
                <a:latin typeface="+mj-lt"/>
                <a:ea typeface="+mj-ea"/>
                <a:cs typeface="+mj-cs"/>
                <a:sym typeface="Helvetica"/>
              </a:defRPr>
            </a:pPr>
            <a:endParaRPr/>
          </a:p>
        </p:txBody>
      </p:sp>
      <p:sp>
        <p:nvSpPr>
          <p:cNvPr id="561" name="Slide Number"/>
          <p:cNvSpPr txBox="1">
            <a:spLocks noGrp="1"/>
          </p:cNvSpPr>
          <p:nvPr>
            <p:ph type="sldNum" sz="quarter" idx="2"/>
          </p:nvPr>
        </p:nvSpPr>
        <p:spPr>
          <a:xfrm>
            <a:off x="8040546" y="6248400"/>
            <a:ext cx="301908" cy="307340"/>
          </a:xfrm>
          <a:prstGeom prst="rect">
            <a:avLst/>
          </a:prstGeom>
        </p:spPr>
        <p:txBody>
          <a:bodyPr anchor="t"/>
          <a:lstStyle>
            <a:lvl1pPr>
              <a:defRPr>
                <a:solidFill>
                  <a:schemeClr val="accent3">
                    <a:lumOff val="44000"/>
                  </a:schemeClr>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3075403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B6583A1-90BB-8C4B-8DD8-C4882D7F17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0416DA-4E2B-E542-90F2-B7759E5772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B7F7C8-8EB8-5E4B-9FB1-BDEF9B1D3B1E}"/>
              </a:ext>
            </a:extLst>
          </p:cNvPr>
          <p:cNvSpPr>
            <a:spLocks noGrp="1" noChangeArrowheads="1"/>
          </p:cNvSpPr>
          <p:nvPr>
            <p:ph type="sldNum" sz="quarter" idx="12"/>
          </p:nvPr>
        </p:nvSpPr>
        <p:spPr>
          <a:ln/>
        </p:spPr>
        <p:txBody>
          <a:bodyPr/>
          <a:lstStyle>
            <a:lvl1pPr>
              <a:defRPr/>
            </a:lvl1pPr>
          </a:lstStyle>
          <a:p>
            <a:fld id="{75656D04-D208-D147-9019-77D1FEBB5BC0}" type="slidenum">
              <a:rPr lang="en-US" altLang="en-US"/>
              <a:pPr/>
              <a:t>‹#›</a:t>
            </a:fld>
            <a:endParaRPr lang="en-US" altLang="en-US"/>
          </a:p>
        </p:txBody>
      </p:sp>
    </p:spTree>
    <p:extLst>
      <p:ext uri="{BB962C8B-B14F-4D97-AF65-F5344CB8AC3E}">
        <p14:creationId xmlns:p14="http://schemas.microsoft.com/office/powerpoint/2010/main" val="29975096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3_Title Only">
    <p:bg>
      <p:bgPr>
        <a:solidFill>
          <a:srgbClr val="000000"/>
        </a:solidFill>
        <a:effectLst/>
      </p:bgPr>
    </p:bg>
    <p:spTree>
      <p:nvGrpSpPr>
        <p:cNvPr id="1" name=""/>
        <p:cNvGrpSpPr/>
        <p:nvPr/>
      </p:nvGrpSpPr>
      <p:grpSpPr>
        <a:xfrm>
          <a:off x="0" y="0"/>
          <a:ext cx="0" cy="0"/>
          <a:chOff x="0" y="0"/>
          <a:chExt cx="0" cy="0"/>
        </a:xfrm>
      </p:grpSpPr>
      <p:grpSp>
        <p:nvGrpSpPr>
          <p:cNvPr id="631" name="Group 2"/>
          <p:cNvGrpSpPr/>
          <p:nvPr/>
        </p:nvGrpSpPr>
        <p:grpSpPr>
          <a:xfrm>
            <a:off x="0" y="2286000"/>
            <a:ext cx="9144000" cy="3581400"/>
            <a:chOff x="0" y="0"/>
            <a:chExt cx="9144000" cy="3581400"/>
          </a:xfrm>
        </p:grpSpPr>
        <p:sp>
          <p:nvSpPr>
            <p:cNvPr id="568" name="Rectangle 3"/>
            <p:cNvSpPr/>
            <p:nvPr/>
          </p:nvSpPr>
          <p:spPr>
            <a:xfrm>
              <a:off x="0" y="304800"/>
              <a:ext cx="9144000" cy="838200"/>
            </a:xfrm>
            <a:prstGeom prst="rect">
              <a:avLst/>
            </a:prstGeom>
            <a:gradFill flip="none" rotWithShape="1">
              <a:gsLst>
                <a:gs pos="0">
                  <a:srgbClr val="000000"/>
                </a:gs>
                <a:gs pos="100000">
                  <a:srgbClr val="262626"/>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69" name="Rectangle 4"/>
            <p:cNvSpPr/>
            <p:nvPr/>
          </p:nvSpPr>
          <p:spPr>
            <a:xfrm>
              <a:off x="0" y="1143000"/>
              <a:ext cx="9144000" cy="1828800"/>
            </a:xfrm>
            <a:prstGeom prst="rect">
              <a:avLst/>
            </a:prstGeom>
            <a:gradFill flip="none" rotWithShape="1">
              <a:gsLst>
                <a:gs pos="0">
                  <a:srgbClr val="262626"/>
                </a:gs>
                <a:gs pos="100000">
                  <a:srgbClr val="000000"/>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70" name="Rectangle 5"/>
            <p:cNvSpPr/>
            <p:nvPr/>
          </p:nvSpPr>
          <p:spPr>
            <a:xfrm>
              <a:off x="15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71" name="Rectangle 6"/>
            <p:cNvSpPr/>
            <p:nvPr/>
          </p:nvSpPr>
          <p:spPr>
            <a:xfrm>
              <a:off x="30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72" name="Rectangle 7"/>
            <p:cNvSpPr/>
            <p:nvPr/>
          </p:nvSpPr>
          <p:spPr>
            <a:xfrm>
              <a:off x="45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73" name="Rectangle 8"/>
            <p:cNvSpPr/>
            <p:nvPr/>
          </p:nvSpPr>
          <p:spPr>
            <a:xfrm>
              <a:off x="60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74" name="Rectangle 9"/>
            <p:cNvSpPr/>
            <p:nvPr/>
          </p:nvSpPr>
          <p:spPr>
            <a:xfrm>
              <a:off x="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75" name="Rectangle 10"/>
            <p:cNvSpPr/>
            <p:nvPr/>
          </p:nvSpPr>
          <p:spPr>
            <a:xfrm>
              <a:off x="76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76" name="Rectangle 11"/>
            <p:cNvSpPr/>
            <p:nvPr/>
          </p:nvSpPr>
          <p:spPr>
            <a:xfrm>
              <a:off x="91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77" name="Rectangle 12"/>
            <p:cNvSpPr/>
            <p:nvPr/>
          </p:nvSpPr>
          <p:spPr>
            <a:xfrm>
              <a:off x="106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78" name="Rectangle 13"/>
            <p:cNvSpPr/>
            <p:nvPr/>
          </p:nvSpPr>
          <p:spPr>
            <a:xfrm>
              <a:off x="121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79" name="Rectangle 14"/>
            <p:cNvSpPr/>
            <p:nvPr/>
          </p:nvSpPr>
          <p:spPr>
            <a:xfrm>
              <a:off x="137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80" name="Rectangle 15"/>
            <p:cNvSpPr/>
            <p:nvPr/>
          </p:nvSpPr>
          <p:spPr>
            <a:xfrm>
              <a:off x="152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81" name="Rectangle 16"/>
            <p:cNvSpPr/>
            <p:nvPr/>
          </p:nvSpPr>
          <p:spPr>
            <a:xfrm>
              <a:off x="167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82" name="Rectangle 17"/>
            <p:cNvSpPr/>
            <p:nvPr/>
          </p:nvSpPr>
          <p:spPr>
            <a:xfrm>
              <a:off x="182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83" name="Rectangle 18"/>
            <p:cNvSpPr/>
            <p:nvPr/>
          </p:nvSpPr>
          <p:spPr>
            <a:xfrm>
              <a:off x="198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84" name="Rectangle 19"/>
            <p:cNvSpPr/>
            <p:nvPr/>
          </p:nvSpPr>
          <p:spPr>
            <a:xfrm>
              <a:off x="213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85" name="Rectangle 20"/>
            <p:cNvSpPr/>
            <p:nvPr/>
          </p:nvSpPr>
          <p:spPr>
            <a:xfrm>
              <a:off x="2286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86" name="Rectangle 21"/>
            <p:cNvSpPr/>
            <p:nvPr/>
          </p:nvSpPr>
          <p:spPr>
            <a:xfrm>
              <a:off x="243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87" name="Rectangle 22"/>
            <p:cNvSpPr/>
            <p:nvPr/>
          </p:nvSpPr>
          <p:spPr>
            <a:xfrm>
              <a:off x="2590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88" name="Rectangle 23"/>
            <p:cNvSpPr/>
            <p:nvPr/>
          </p:nvSpPr>
          <p:spPr>
            <a:xfrm>
              <a:off x="274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89" name="Rectangle 24"/>
            <p:cNvSpPr/>
            <p:nvPr/>
          </p:nvSpPr>
          <p:spPr>
            <a:xfrm>
              <a:off x="289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90" name="Rectangle 25"/>
            <p:cNvSpPr/>
            <p:nvPr/>
          </p:nvSpPr>
          <p:spPr>
            <a:xfrm>
              <a:off x="304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91" name="Rectangle 26"/>
            <p:cNvSpPr/>
            <p:nvPr/>
          </p:nvSpPr>
          <p:spPr>
            <a:xfrm>
              <a:off x="320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92" name="Rectangle 27"/>
            <p:cNvSpPr/>
            <p:nvPr/>
          </p:nvSpPr>
          <p:spPr>
            <a:xfrm>
              <a:off x="335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93" name="Rectangle 28"/>
            <p:cNvSpPr/>
            <p:nvPr/>
          </p:nvSpPr>
          <p:spPr>
            <a:xfrm>
              <a:off x="350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94" name="Rectangle 29"/>
            <p:cNvSpPr/>
            <p:nvPr/>
          </p:nvSpPr>
          <p:spPr>
            <a:xfrm>
              <a:off x="365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95" name="Rectangle 30"/>
            <p:cNvSpPr/>
            <p:nvPr/>
          </p:nvSpPr>
          <p:spPr>
            <a:xfrm>
              <a:off x="381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96" name="Rectangle 31"/>
            <p:cNvSpPr/>
            <p:nvPr/>
          </p:nvSpPr>
          <p:spPr>
            <a:xfrm>
              <a:off x="396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97" name="Rectangle 32"/>
            <p:cNvSpPr/>
            <p:nvPr/>
          </p:nvSpPr>
          <p:spPr>
            <a:xfrm>
              <a:off x="411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98" name="Rectangle 33"/>
            <p:cNvSpPr/>
            <p:nvPr/>
          </p:nvSpPr>
          <p:spPr>
            <a:xfrm>
              <a:off x="426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599" name="Rectangle 34"/>
            <p:cNvSpPr/>
            <p:nvPr/>
          </p:nvSpPr>
          <p:spPr>
            <a:xfrm>
              <a:off x="441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00" name="Rectangle 35"/>
            <p:cNvSpPr/>
            <p:nvPr/>
          </p:nvSpPr>
          <p:spPr>
            <a:xfrm>
              <a:off x="457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01" name="Rectangle 36"/>
            <p:cNvSpPr/>
            <p:nvPr/>
          </p:nvSpPr>
          <p:spPr>
            <a:xfrm>
              <a:off x="472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02" name="Rectangle 37"/>
            <p:cNvSpPr/>
            <p:nvPr/>
          </p:nvSpPr>
          <p:spPr>
            <a:xfrm>
              <a:off x="487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03" name="Rectangle 38"/>
            <p:cNvSpPr/>
            <p:nvPr/>
          </p:nvSpPr>
          <p:spPr>
            <a:xfrm>
              <a:off x="502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04" name="Rectangle 39"/>
            <p:cNvSpPr/>
            <p:nvPr/>
          </p:nvSpPr>
          <p:spPr>
            <a:xfrm>
              <a:off x="518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05" name="Rectangle 40"/>
            <p:cNvSpPr/>
            <p:nvPr/>
          </p:nvSpPr>
          <p:spPr>
            <a:xfrm>
              <a:off x="533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06" name="Rectangle 41"/>
            <p:cNvSpPr/>
            <p:nvPr/>
          </p:nvSpPr>
          <p:spPr>
            <a:xfrm>
              <a:off x="548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07" name="Rectangle 42"/>
            <p:cNvSpPr/>
            <p:nvPr/>
          </p:nvSpPr>
          <p:spPr>
            <a:xfrm>
              <a:off x="563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08" name="Rectangle 43"/>
            <p:cNvSpPr/>
            <p:nvPr/>
          </p:nvSpPr>
          <p:spPr>
            <a:xfrm>
              <a:off x="579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09" name="Rectangle 44"/>
            <p:cNvSpPr/>
            <p:nvPr/>
          </p:nvSpPr>
          <p:spPr>
            <a:xfrm>
              <a:off x="594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10" name="Rectangle 45"/>
            <p:cNvSpPr/>
            <p:nvPr/>
          </p:nvSpPr>
          <p:spPr>
            <a:xfrm>
              <a:off x="6019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11" name="Rectangle 46"/>
            <p:cNvSpPr/>
            <p:nvPr/>
          </p:nvSpPr>
          <p:spPr>
            <a:xfrm>
              <a:off x="624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12" name="Rectangle 47"/>
            <p:cNvSpPr/>
            <p:nvPr/>
          </p:nvSpPr>
          <p:spPr>
            <a:xfrm>
              <a:off x="6400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13" name="Rectangle 48"/>
            <p:cNvSpPr/>
            <p:nvPr/>
          </p:nvSpPr>
          <p:spPr>
            <a:xfrm>
              <a:off x="655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14" name="Rectangle 49"/>
            <p:cNvSpPr/>
            <p:nvPr/>
          </p:nvSpPr>
          <p:spPr>
            <a:xfrm>
              <a:off x="670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15" name="Rectangle 50"/>
            <p:cNvSpPr/>
            <p:nvPr/>
          </p:nvSpPr>
          <p:spPr>
            <a:xfrm>
              <a:off x="685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16" name="Rectangle 51"/>
            <p:cNvSpPr/>
            <p:nvPr/>
          </p:nvSpPr>
          <p:spPr>
            <a:xfrm>
              <a:off x="701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17" name="Rectangle 52"/>
            <p:cNvSpPr/>
            <p:nvPr/>
          </p:nvSpPr>
          <p:spPr>
            <a:xfrm>
              <a:off x="716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18" name="Rectangle 53"/>
            <p:cNvSpPr/>
            <p:nvPr/>
          </p:nvSpPr>
          <p:spPr>
            <a:xfrm>
              <a:off x="731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19" name="Rectangle 54"/>
            <p:cNvSpPr/>
            <p:nvPr/>
          </p:nvSpPr>
          <p:spPr>
            <a:xfrm>
              <a:off x="746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20" name="Rectangle 55"/>
            <p:cNvSpPr/>
            <p:nvPr/>
          </p:nvSpPr>
          <p:spPr>
            <a:xfrm>
              <a:off x="762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21" name="Rectangle 56"/>
            <p:cNvSpPr/>
            <p:nvPr/>
          </p:nvSpPr>
          <p:spPr>
            <a:xfrm>
              <a:off x="777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22" name="Rectangle 57"/>
            <p:cNvSpPr/>
            <p:nvPr/>
          </p:nvSpPr>
          <p:spPr>
            <a:xfrm>
              <a:off x="792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23" name="Rectangle 58"/>
            <p:cNvSpPr/>
            <p:nvPr/>
          </p:nvSpPr>
          <p:spPr>
            <a:xfrm>
              <a:off x="807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24" name="Rectangle 59"/>
            <p:cNvSpPr/>
            <p:nvPr/>
          </p:nvSpPr>
          <p:spPr>
            <a:xfrm>
              <a:off x="822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25" name="Rectangle 60"/>
            <p:cNvSpPr/>
            <p:nvPr/>
          </p:nvSpPr>
          <p:spPr>
            <a:xfrm>
              <a:off x="838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26" name="Rectangle 61"/>
            <p:cNvSpPr/>
            <p:nvPr/>
          </p:nvSpPr>
          <p:spPr>
            <a:xfrm>
              <a:off x="853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27" name="Rectangle 62"/>
            <p:cNvSpPr/>
            <p:nvPr/>
          </p:nvSpPr>
          <p:spPr>
            <a:xfrm>
              <a:off x="868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28" name="Rectangle 63"/>
            <p:cNvSpPr/>
            <p:nvPr/>
          </p:nvSpPr>
          <p:spPr>
            <a:xfrm>
              <a:off x="883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29" name="Rectangle 64"/>
            <p:cNvSpPr/>
            <p:nvPr/>
          </p:nvSpPr>
          <p:spPr>
            <a:xfrm>
              <a:off x="899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30" name="Rectangle 65"/>
            <p:cNvSpPr/>
            <p:nvPr/>
          </p:nvSpPr>
          <p:spPr>
            <a:xfrm>
              <a:off x="0" y="1219200"/>
              <a:ext cx="9144000" cy="762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grpSp>
      <p:pic>
        <p:nvPicPr>
          <p:cNvPr id="632" name="Picture 71" descr="Picture 71"/>
          <p:cNvPicPr>
            <a:picLocks noChangeAspect="1"/>
          </p:cNvPicPr>
          <p:nvPr/>
        </p:nvPicPr>
        <p:blipFill>
          <a:blip r:embed="rId2" cstate="print"/>
          <a:stretch>
            <a:fillRect/>
          </a:stretch>
        </p:blipFill>
        <p:spPr>
          <a:xfrm>
            <a:off x="685800" y="1652588"/>
            <a:ext cx="914400" cy="176213"/>
          </a:xfrm>
          <a:prstGeom prst="rect">
            <a:avLst/>
          </a:prstGeom>
          <a:ln w="12700">
            <a:miter lim="400000"/>
          </a:ln>
        </p:spPr>
      </p:pic>
      <p:sp>
        <p:nvSpPr>
          <p:cNvPr id="633" name="Title Text"/>
          <p:cNvSpPr txBox="1">
            <a:spLocks noGrp="1"/>
          </p:cNvSpPr>
          <p:nvPr>
            <p:ph type="title"/>
          </p:nvPr>
        </p:nvSpPr>
        <p:spPr>
          <a:xfrm>
            <a:off x="571500" y="685800"/>
            <a:ext cx="8001000" cy="914400"/>
          </a:xfrm>
          <a:prstGeom prst="rect">
            <a:avLst/>
          </a:prstGeom>
        </p:spPr>
        <p:txBody>
          <a:bodyPr anchor="ctr"/>
          <a:lstStyle>
            <a:lvl1pPr>
              <a:defRPr sz="4000">
                <a:solidFill>
                  <a:schemeClr val="accent3">
                    <a:lumOff val="44000"/>
                  </a:schemeClr>
                </a:solidFill>
                <a:latin typeface="+mj-lt"/>
                <a:ea typeface="+mj-ea"/>
                <a:cs typeface="+mj-cs"/>
                <a:sym typeface="Helvetica"/>
              </a:defRPr>
            </a:lvl1pPr>
          </a:lstStyle>
          <a:p>
            <a:r>
              <a:t>Title Text</a:t>
            </a:r>
          </a:p>
        </p:txBody>
      </p:sp>
      <p:sp>
        <p:nvSpPr>
          <p:cNvPr id="634" name="Slide Number"/>
          <p:cNvSpPr txBox="1">
            <a:spLocks noGrp="1"/>
          </p:cNvSpPr>
          <p:nvPr>
            <p:ph type="sldNum" sz="quarter" idx="2"/>
          </p:nvPr>
        </p:nvSpPr>
        <p:spPr>
          <a:xfrm>
            <a:off x="8040546" y="6248400"/>
            <a:ext cx="301908" cy="307340"/>
          </a:xfrm>
          <a:prstGeom prst="rect">
            <a:avLst/>
          </a:prstGeom>
        </p:spPr>
        <p:txBody>
          <a:bodyPr anchor="t"/>
          <a:lstStyle>
            <a:lvl1pPr>
              <a:defRPr>
                <a:solidFill>
                  <a:schemeClr val="accent3">
                    <a:lumOff val="44000"/>
                  </a:schemeClr>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110846584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3_Blank">
    <p:bg>
      <p:bgPr>
        <a:solidFill>
          <a:srgbClr val="000000"/>
        </a:solidFill>
        <a:effectLst/>
      </p:bgPr>
    </p:bg>
    <p:spTree>
      <p:nvGrpSpPr>
        <p:cNvPr id="1" name=""/>
        <p:cNvGrpSpPr/>
        <p:nvPr/>
      </p:nvGrpSpPr>
      <p:grpSpPr>
        <a:xfrm>
          <a:off x="0" y="0"/>
          <a:ext cx="0" cy="0"/>
          <a:chOff x="0" y="0"/>
          <a:chExt cx="0" cy="0"/>
        </a:xfrm>
      </p:grpSpPr>
      <p:grpSp>
        <p:nvGrpSpPr>
          <p:cNvPr id="704" name="Group 2"/>
          <p:cNvGrpSpPr/>
          <p:nvPr/>
        </p:nvGrpSpPr>
        <p:grpSpPr>
          <a:xfrm>
            <a:off x="0" y="2286000"/>
            <a:ext cx="9144000" cy="3581400"/>
            <a:chOff x="0" y="0"/>
            <a:chExt cx="9144000" cy="3581400"/>
          </a:xfrm>
        </p:grpSpPr>
        <p:sp>
          <p:nvSpPr>
            <p:cNvPr id="641" name="Rectangle 3"/>
            <p:cNvSpPr/>
            <p:nvPr/>
          </p:nvSpPr>
          <p:spPr>
            <a:xfrm>
              <a:off x="0" y="304800"/>
              <a:ext cx="9144000" cy="838200"/>
            </a:xfrm>
            <a:prstGeom prst="rect">
              <a:avLst/>
            </a:prstGeom>
            <a:gradFill flip="none" rotWithShape="1">
              <a:gsLst>
                <a:gs pos="0">
                  <a:srgbClr val="000000"/>
                </a:gs>
                <a:gs pos="100000">
                  <a:srgbClr val="262626"/>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42" name="Rectangle 4"/>
            <p:cNvSpPr/>
            <p:nvPr/>
          </p:nvSpPr>
          <p:spPr>
            <a:xfrm>
              <a:off x="0" y="1143000"/>
              <a:ext cx="9144000" cy="1828800"/>
            </a:xfrm>
            <a:prstGeom prst="rect">
              <a:avLst/>
            </a:prstGeom>
            <a:gradFill flip="none" rotWithShape="1">
              <a:gsLst>
                <a:gs pos="0">
                  <a:srgbClr val="262626"/>
                </a:gs>
                <a:gs pos="100000">
                  <a:srgbClr val="000000"/>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43" name="Rectangle 5"/>
            <p:cNvSpPr/>
            <p:nvPr/>
          </p:nvSpPr>
          <p:spPr>
            <a:xfrm>
              <a:off x="15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44" name="Rectangle 6"/>
            <p:cNvSpPr/>
            <p:nvPr/>
          </p:nvSpPr>
          <p:spPr>
            <a:xfrm>
              <a:off x="30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45" name="Rectangle 7"/>
            <p:cNvSpPr/>
            <p:nvPr/>
          </p:nvSpPr>
          <p:spPr>
            <a:xfrm>
              <a:off x="45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46" name="Rectangle 8"/>
            <p:cNvSpPr/>
            <p:nvPr/>
          </p:nvSpPr>
          <p:spPr>
            <a:xfrm>
              <a:off x="60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47" name="Rectangle 9"/>
            <p:cNvSpPr/>
            <p:nvPr/>
          </p:nvSpPr>
          <p:spPr>
            <a:xfrm>
              <a:off x="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48" name="Rectangle 10"/>
            <p:cNvSpPr/>
            <p:nvPr/>
          </p:nvSpPr>
          <p:spPr>
            <a:xfrm>
              <a:off x="76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49" name="Rectangle 11"/>
            <p:cNvSpPr/>
            <p:nvPr/>
          </p:nvSpPr>
          <p:spPr>
            <a:xfrm>
              <a:off x="91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50" name="Rectangle 12"/>
            <p:cNvSpPr/>
            <p:nvPr/>
          </p:nvSpPr>
          <p:spPr>
            <a:xfrm>
              <a:off x="106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51" name="Rectangle 13"/>
            <p:cNvSpPr/>
            <p:nvPr/>
          </p:nvSpPr>
          <p:spPr>
            <a:xfrm>
              <a:off x="121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52" name="Rectangle 14"/>
            <p:cNvSpPr/>
            <p:nvPr/>
          </p:nvSpPr>
          <p:spPr>
            <a:xfrm>
              <a:off x="137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53" name="Rectangle 15"/>
            <p:cNvSpPr/>
            <p:nvPr/>
          </p:nvSpPr>
          <p:spPr>
            <a:xfrm>
              <a:off x="152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54" name="Rectangle 16"/>
            <p:cNvSpPr/>
            <p:nvPr/>
          </p:nvSpPr>
          <p:spPr>
            <a:xfrm>
              <a:off x="167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55" name="Rectangle 17"/>
            <p:cNvSpPr/>
            <p:nvPr/>
          </p:nvSpPr>
          <p:spPr>
            <a:xfrm>
              <a:off x="182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56" name="Rectangle 18"/>
            <p:cNvSpPr/>
            <p:nvPr/>
          </p:nvSpPr>
          <p:spPr>
            <a:xfrm>
              <a:off x="198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57" name="Rectangle 19"/>
            <p:cNvSpPr/>
            <p:nvPr/>
          </p:nvSpPr>
          <p:spPr>
            <a:xfrm>
              <a:off x="213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58" name="Rectangle 20"/>
            <p:cNvSpPr/>
            <p:nvPr/>
          </p:nvSpPr>
          <p:spPr>
            <a:xfrm>
              <a:off x="2286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59" name="Rectangle 21"/>
            <p:cNvSpPr/>
            <p:nvPr/>
          </p:nvSpPr>
          <p:spPr>
            <a:xfrm>
              <a:off x="243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60" name="Rectangle 22"/>
            <p:cNvSpPr/>
            <p:nvPr/>
          </p:nvSpPr>
          <p:spPr>
            <a:xfrm>
              <a:off x="2590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61" name="Rectangle 23"/>
            <p:cNvSpPr/>
            <p:nvPr/>
          </p:nvSpPr>
          <p:spPr>
            <a:xfrm>
              <a:off x="274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62" name="Rectangle 24"/>
            <p:cNvSpPr/>
            <p:nvPr/>
          </p:nvSpPr>
          <p:spPr>
            <a:xfrm>
              <a:off x="289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63" name="Rectangle 25"/>
            <p:cNvSpPr/>
            <p:nvPr/>
          </p:nvSpPr>
          <p:spPr>
            <a:xfrm>
              <a:off x="304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64" name="Rectangle 26"/>
            <p:cNvSpPr/>
            <p:nvPr/>
          </p:nvSpPr>
          <p:spPr>
            <a:xfrm>
              <a:off x="320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65" name="Rectangle 27"/>
            <p:cNvSpPr/>
            <p:nvPr/>
          </p:nvSpPr>
          <p:spPr>
            <a:xfrm>
              <a:off x="335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66" name="Rectangle 28"/>
            <p:cNvSpPr/>
            <p:nvPr/>
          </p:nvSpPr>
          <p:spPr>
            <a:xfrm>
              <a:off x="350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67" name="Rectangle 29"/>
            <p:cNvSpPr/>
            <p:nvPr/>
          </p:nvSpPr>
          <p:spPr>
            <a:xfrm>
              <a:off x="365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68" name="Rectangle 30"/>
            <p:cNvSpPr/>
            <p:nvPr/>
          </p:nvSpPr>
          <p:spPr>
            <a:xfrm>
              <a:off x="381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69" name="Rectangle 31"/>
            <p:cNvSpPr/>
            <p:nvPr/>
          </p:nvSpPr>
          <p:spPr>
            <a:xfrm>
              <a:off x="396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70" name="Rectangle 32"/>
            <p:cNvSpPr/>
            <p:nvPr/>
          </p:nvSpPr>
          <p:spPr>
            <a:xfrm>
              <a:off x="411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71" name="Rectangle 33"/>
            <p:cNvSpPr/>
            <p:nvPr/>
          </p:nvSpPr>
          <p:spPr>
            <a:xfrm>
              <a:off x="426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72" name="Rectangle 34"/>
            <p:cNvSpPr/>
            <p:nvPr/>
          </p:nvSpPr>
          <p:spPr>
            <a:xfrm>
              <a:off x="441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73" name="Rectangle 35"/>
            <p:cNvSpPr/>
            <p:nvPr/>
          </p:nvSpPr>
          <p:spPr>
            <a:xfrm>
              <a:off x="457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74" name="Rectangle 36"/>
            <p:cNvSpPr/>
            <p:nvPr/>
          </p:nvSpPr>
          <p:spPr>
            <a:xfrm>
              <a:off x="472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75" name="Rectangle 37"/>
            <p:cNvSpPr/>
            <p:nvPr/>
          </p:nvSpPr>
          <p:spPr>
            <a:xfrm>
              <a:off x="487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76" name="Rectangle 38"/>
            <p:cNvSpPr/>
            <p:nvPr/>
          </p:nvSpPr>
          <p:spPr>
            <a:xfrm>
              <a:off x="502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77" name="Rectangle 39"/>
            <p:cNvSpPr/>
            <p:nvPr/>
          </p:nvSpPr>
          <p:spPr>
            <a:xfrm>
              <a:off x="518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78" name="Rectangle 40"/>
            <p:cNvSpPr/>
            <p:nvPr/>
          </p:nvSpPr>
          <p:spPr>
            <a:xfrm>
              <a:off x="533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79" name="Rectangle 41"/>
            <p:cNvSpPr/>
            <p:nvPr/>
          </p:nvSpPr>
          <p:spPr>
            <a:xfrm>
              <a:off x="548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80" name="Rectangle 42"/>
            <p:cNvSpPr/>
            <p:nvPr/>
          </p:nvSpPr>
          <p:spPr>
            <a:xfrm>
              <a:off x="563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81" name="Rectangle 43"/>
            <p:cNvSpPr/>
            <p:nvPr/>
          </p:nvSpPr>
          <p:spPr>
            <a:xfrm>
              <a:off x="579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82" name="Rectangle 44"/>
            <p:cNvSpPr/>
            <p:nvPr/>
          </p:nvSpPr>
          <p:spPr>
            <a:xfrm>
              <a:off x="594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83" name="Rectangle 45"/>
            <p:cNvSpPr/>
            <p:nvPr/>
          </p:nvSpPr>
          <p:spPr>
            <a:xfrm>
              <a:off x="6019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84" name="Rectangle 46"/>
            <p:cNvSpPr/>
            <p:nvPr/>
          </p:nvSpPr>
          <p:spPr>
            <a:xfrm>
              <a:off x="624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85" name="Rectangle 47"/>
            <p:cNvSpPr/>
            <p:nvPr/>
          </p:nvSpPr>
          <p:spPr>
            <a:xfrm>
              <a:off x="6400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86" name="Rectangle 48"/>
            <p:cNvSpPr/>
            <p:nvPr/>
          </p:nvSpPr>
          <p:spPr>
            <a:xfrm>
              <a:off x="655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87" name="Rectangle 49"/>
            <p:cNvSpPr/>
            <p:nvPr/>
          </p:nvSpPr>
          <p:spPr>
            <a:xfrm>
              <a:off x="670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88" name="Rectangle 50"/>
            <p:cNvSpPr/>
            <p:nvPr/>
          </p:nvSpPr>
          <p:spPr>
            <a:xfrm>
              <a:off x="685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89" name="Rectangle 51"/>
            <p:cNvSpPr/>
            <p:nvPr/>
          </p:nvSpPr>
          <p:spPr>
            <a:xfrm>
              <a:off x="701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90" name="Rectangle 52"/>
            <p:cNvSpPr/>
            <p:nvPr/>
          </p:nvSpPr>
          <p:spPr>
            <a:xfrm>
              <a:off x="716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91" name="Rectangle 53"/>
            <p:cNvSpPr/>
            <p:nvPr/>
          </p:nvSpPr>
          <p:spPr>
            <a:xfrm>
              <a:off x="731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92" name="Rectangle 54"/>
            <p:cNvSpPr/>
            <p:nvPr/>
          </p:nvSpPr>
          <p:spPr>
            <a:xfrm>
              <a:off x="746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93" name="Rectangle 55"/>
            <p:cNvSpPr/>
            <p:nvPr/>
          </p:nvSpPr>
          <p:spPr>
            <a:xfrm>
              <a:off x="762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94" name="Rectangle 56"/>
            <p:cNvSpPr/>
            <p:nvPr/>
          </p:nvSpPr>
          <p:spPr>
            <a:xfrm>
              <a:off x="777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95" name="Rectangle 57"/>
            <p:cNvSpPr/>
            <p:nvPr/>
          </p:nvSpPr>
          <p:spPr>
            <a:xfrm>
              <a:off x="792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96" name="Rectangle 58"/>
            <p:cNvSpPr/>
            <p:nvPr/>
          </p:nvSpPr>
          <p:spPr>
            <a:xfrm>
              <a:off x="807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97" name="Rectangle 59"/>
            <p:cNvSpPr/>
            <p:nvPr/>
          </p:nvSpPr>
          <p:spPr>
            <a:xfrm>
              <a:off x="822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98" name="Rectangle 60"/>
            <p:cNvSpPr/>
            <p:nvPr/>
          </p:nvSpPr>
          <p:spPr>
            <a:xfrm>
              <a:off x="838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699" name="Rectangle 61"/>
            <p:cNvSpPr/>
            <p:nvPr/>
          </p:nvSpPr>
          <p:spPr>
            <a:xfrm>
              <a:off x="853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00" name="Rectangle 62"/>
            <p:cNvSpPr/>
            <p:nvPr/>
          </p:nvSpPr>
          <p:spPr>
            <a:xfrm>
              <a:off x="868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01" name="Rectangle 63"/>
            <p:cNvSpPr/>
            <p:nvPr/>
          </p:nvSpPr>
          <p:spPr>
            <a:xfrm>
              <a:off x="883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02" name="Rectangle 64"/>
            <p:cNvSpPr/>
            <p:nvPr/>
          </p:nvSpPr>
          <p:spPr>
            <a:xfrm>
              <a:off x="899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03" name="Rectangle 65"/>
            <p:cNvSpPr/>
            <p:nvPr/>
          </p:nvSpPr>
          <p:spPr>
            <a:xfrm>
              <a:off x="0" y="1219200"/>
              <a:ext cx="9144000" cy="762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grpSp>
      <p:pic>
        <p:nvPicPr>
          <p:cNvPr id="705" name="Picture 71" descr="Picture 71"/>
          <p:cNvPicPr>
            <a:picLocks noChangeAspect="1"/>
          </p:cNvPicPr>
          <p:nvPr/>
        </p:nvPicPr>
        <p:blipFill>
          <a:blip r:embed="rId2" cstate="print"/>
          <a:stretch>
            <a:fillRect/>
          </a:stretch>
        </p:blipFill>
        <p:spPr>
          <a:xfrm>
            <a:off x="685800" y="1652588"/>
            <a:ext cx="914400" cy="176213"/>
          </a:xfrm>
          <a:prstGeom prst="rect">
            <a:avLst/>
          </a:prstGeom>
          <a:ln w="12700">
            <a:miter lim="400000"/>
          </a:ln>
        </p:spPr>
      </p:pic>
      <p:sp>
        <p:nvSpPr>
          <p:cNvPr id="706" name="Slide Number"/>
          <p:cNvSpPr txBox="1">
            <a:spLocks noGrp="1"/>
          </p:cNvSpPr>
          <p:nvPr>
            <p:ph type="sldNum" sz="quarter" idx="2"/>
          </p:nvPr>
        </p:nvSpPr>
        <p:spPr>
          <a:xfrm>
            <a:off x="8040546" y="6248400"/>
            <a:ext cx="301908" cy="307340"/>
          </a:xfrm>
          <a:prstGeom prst="rect">
            <a:avLst/>
          </a:prstGeom>
        </p:spPr>
        <p:txBody>
          <a:bodyPr anchor="t"/>
          <a:lstStyle>
            <a:lvl1pPr>
              <a:defRPr>
                <a:solidFill>
                  <a:schemeClr val="accent3">
                    <a:lumOff val="44000"/>
                  </a:schemeClr>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580317802"/>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3_Content with Caption">
    <p:bg>
      <p:bgPr>
        <a:solidFill>
          <a:srgbClr val="000000"/>
        </a:solidFill>
        <a:effectLst/>
      </p:bgPr>
    </p:bg>
    <p:spTree>
      <p:nvGrpSpPr>
        <p:cNvPr id="1" name=""/>
        <p:cNvGrpSpPr/>
        <p:nvPr/>
      </p:nvGrpSpPr>
      <p:grpSpPr>
        <a:xfrm>
          <a:off x="0" y="0"/>
          <a:ext cx="0" cy="0"/>
          <a:chOff x="0" y="0"/>
          <a:chExt cx="0" cy="0"/>
        </a:xfrm>
      </p:grpSpPr>
      <p:grpSp>
        <p:nvGrpSpPr>
          <p:cNvPr id="776" name="Group 2"/>
          <p:cNvGrpSpPr/>
          <p:nvPr/>
        </p:nvGrpSpPr>
        <p:grpSpPr>
          <a:xfrm>
            <a:off x="0" y="2286000"/>
            <a:ext cx="9144000" cy="3581400"/>
            <a:chOff x="0" y="0"/>
            <a:chExt cx="9144000" cy="3581400"/>
          </a:xfrm>
        </p:grpSpPr>
        <p:sp>
          <p:nvSpPr>
            <p:cNvPr id="713" name="Rectangle 3"/>
            <p:cNvSpPr/>
            <p:nvPr/>
          </p:nvSpPr>
          <p:spPr>
            <a:xfrm>
              <a:off x="0" y="304800"/>
              <a:ext cx="9144000" cy="838200"/>
            </a:xfrm>
            <a:prstGeom prst="rect">
              <a:avLst/>
            </a:prstGeom>
            <a:gradFill flip="none" rotWithShape="1">
              <a:gsLst>
                <a:gs pos="0">
                  <a:srgbClr val="000000"/>
                </a:gs>
                <a:gs pos="100000">
                  <a:srgbClr val="262626"/>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14" name="Rectangle 4"/>
            <p:cNvSpPr/>
            <p:nvPr/>
          </p:nvSpPr>
          <p:spPr>
            <a:xfrm>
              <a:off x="0" y="1143000"/>
              <a:ext cx="9144000" cy="1828800"/>
            </a:xfrm>
            <a:prstGeom prst="rect">
              <a:avLst/>
            </a:prstGeom>
            <a:gradFill flip="none" rotWithShape="1">
              <a:gsLst>
                <a:gs pos="0">
                  <a:srgbClr val="262626"/>
                </a:gs>
                <a:gs pos="100000">
                  <a:srgbClr val="000000"/>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15" name="Rectangle 5"/>
            <p:cNvSpPr/>
            <p:nvPr/>
          </p:nvSpPr>
          <p:spPr>
            <a:xfrm>
              <a:off x="15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16" name="Rectangle 6"/>
            <p:cNvSpPr/>
            <p:nvPr/>
          </p:nvSpPr>
          <p:spPr>
            <a:xfrm>
              <a:off x="30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17" name="Rectangle 7"/>
            <p:cNvSpPr/>
            <p:nvPr/>
          </p:nvSpPr>
          <p:spPr>
            <a:xfrm>
              <a:off x="45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18" name="Rectangle 8"/>
            <p:cNvSpPr/>
            <p:nvPr/>
          </p:nvSpPr>
          <p:spPr>
            <a:xfrm>
              <a:off x="60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19" name="Rectangle 9"/>
            <p:cNvSpPr/>
            <p:nvPr/>
          </p:nvSpPr>
          <p:spPr>
            <a:xfrm>
              <a:off x="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20" name="Rectangle 10"/>
            <p:cNvSpPr/>
            <p:nvPr/>
          </p:nvSpPr>
          <p:spPr>
            <a:xfrm>
              <a:off x="76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21" name="Rectangle 11"/>
            <p:cNvSpPr/>
            <p:nvPr/>
          </p:nvSpPr>
          <p:spPr>
            <a:xfrm>
              <a:off x="91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22" name="Rectangle 12"/>
            <p:cNvSpPr/>
            <p:nvPr/>
          </p:nvSpPr>
          <p:spPr>
            <a:xfrm>
              <a:off x="106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23" name="Rectangle 13"/>
            <p:cNvSpPr/>
            <p:nvPr/>
          </p:nvSpPr>
          <p:spPr>
            <a:xfrm>
              <a:off x="121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24" name="Rectangle 14"/>
            <p:cNvSpPr/>
            <p:nvPr/>
          </p:nvSpPr>
          <p:spPr>
            <a:xfrm>
              <a:off x="137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25" name="Rectangle 15"/>
            <p:cNvSpPr/>
            <p:nvPr/>
          </p:nvSpPr>
          <p:spPr>
            <a:xfrm>
              <a:off x="152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26" name="Rectangle 16"/>
            <p:cNvSpPr/>
            <p:nvPr/>
          </p:nvSpPr>
          <p:spPr>
            <a:xfrm>
              <a:off x="167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27" name="Rectangle 17"/>
            <p:cNvSpPr/>
            <p:nvPr/>
          </p:nvSpPr>
          <p:spPr>
            <a:xfrm>
              <a:off x="182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28" name="Rectangle 18"/>
            <p:cNvSpPr/>
            <p:nvPr/>
          </p:nvSpPr>
          <p:spPr>
            <a:xfrm>
              <a:off x="198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29" name="Rectangle 19"/>
            <p:cNvSpPr/>
            <p:nvPr/>
          </p:nvSpPr>
          <p:spPr>
            <a:xfrm>
              <a:off x="213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30" name="Rectangle 20"/>
            <p:cNvSpPr/>
            <p:nvPr/>
          </p:nvSpPr>
          <p:spPr>
            <a:xfrm>
              <a:off x="2286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31" name="Rectangle 21"/>
            <p:cNvSpPr/>
            <p:nvPr/>
          </p:nvSpPr>
          <p:spPr>
            <a:xfrm>
              <a:off x="243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32" name="Rectangle 22"/>
            <p:cNvSpPr/>
            <p:nvPr/>
          </p:nvSpPr>
          <p:spPr>
            <a:xfrm>
              <a:off x="2590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33" name="Rectangle 23"/>
            <p:cNvSpPr/>
            <p:nvPr/>
          </p:nvSpPr>
          <p:spPr>
            <a:xfrm>
              <a:off x="274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34" name="Rectangle 24"/>
            <p:cNvSpPr/>
            <p:nvPr/>
          </p:nvSpPr>
          <p:spPr>
            <a:xfrm>
              <a:off x="289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35" name="Rectangle 25"/>
            <p:cNvSpPr/>
            <p:nvPr/>
          </p:nvSpPr>
          <p:spPr>
            <a:xfrm>
              <a:off x="304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36" name="Rectangle 26"/>
            <p:cNvSpPr/>
            <p:nvPr/>
          </p:nvSpPr>
          <p:spPr>
            <a:xfrm>
              <a:off x="320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37" name="Rectangle 27"/>
            <p:cNvSpPr/>
            <p:nvPr/>
          </p:nvSpPr>
          <p:spPr>
            <a:xfrm>
              <a:off x="335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38" name="Rectangle 28"/>
            <p:cNvSpPr/>
            <p:nvPr/>
          </p:nvSpPr>
          <p:spPr>
            <a:xfrm>
              <a:off x="350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39" name="Rectangle 29"/>
            <p:cNvSpPr/>
            <p:nvPr/>
          </p:nvSpPr>
          <p:spPr>
            <a:xfrm>
              <a:off x="365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40" name="Rectangle 30"/>
            <p:cNvSpPr/>
            <p:nvPr/>
          </p:nvSpPr>
          <p:spPr>
            <a:xfrm>
              <a:off x="381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41" name="Rectangle 31"/>
            <p:cNvSpPr/>
            <p:nvPr/>
          </p:nvSpPr>
          <p:spPr>
            <a:xfrm>
              <a:off x="396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42" name="Rectangle 32"/>
            <p:cNvSpPr/>
            <p:nvPr/>
          </p:nvSpPr>
          <p:spPr>
            <a:xfrm>
              <a:off x="411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43" name="Rectangle 33"/>
            <p:cNvSpPr/>
            <p:nvPr/>
          </p:nvSpPr>
          <p:spPr>
            <a:xfrm>
              <a:off x="426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44" name="Rectangle 34"/>
            <p:cNvSpPr/>
            <p:nvPr/>
          </p:nvSpPr>
          <p:spPr>
            <a:xfrm>
              <a:off x="441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45" name="Rectangle 35"/>
            <p:cNvSpPr/>
            <p:nvPr/>
          </p:nvSpPr>
          <p:spPr>
            <a:xfrm>
              <a:off x="457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46" name="Rectangle 36"/>
            <p:cNvSpPr/>
            <p:nvPr/>
          </p:nvSpPr>
          <p:spPr>
            <a:xfrm>
              <a:off x="472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47" name="Rectangle 37"/>
            <p:cNvSpPr/>
            <p:nvPr/>
          </p:nvSpPr>
          <p:spPr>
            <a:xfrm>
              <a:off x="487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48" name="Rectangle 38"/>
            <p:cNvSpPr/>
            <p:nvPr/>
          </p:nvSpPr>
          <p:spPr>
            <a:xfrm>
              <a:off x="502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49" name="Rectangle 39"/>
            <p:cNvSpPr/>
            <p:nvPr/>
          </p:nvSpPr>
          <p:spPr>
            <a:xfrm>
              <a:off x="518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50" name="Rectangle 40"/>
            <p:cNvSpPr/>
            <p:nvPr/>
          </p:nvSpPr>
          <p:spPr>
            <a:xfrm>
              <a:off x="533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51" name="Rectangle 41"/>
            <p:cNvSpPr/>
            <p:nvPr/>
          </p:nvSpPr>
          <p:spPr>
            <a:xfrm>
              <a:off x="548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52" name="Rectangle 42"/>
            <p:cNvSpPr/>
            <p:nvPr/>
          </p:nvSpPr>
          <p:spPr>
            <a:xfrm>
              <a:off x="563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53" name="Rectangle 43"/>
            <p:cNvSpPr/>
            <p:nvPr/>
          </p:nvSpPr>
          <p:spPr>
            <a:xfrm>
              <a:off x="579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54" name="Rectangle 44"/>
            <p:cNvSpPr/>
            <p:nvPr/>
          </p:nvSpPr>
          <p:spPr>
            <a:xfrm>
              <a:off x="594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55" name="Rectangle 45"/>
            <p:cNvSpPr/>
            <p:nvPr/>
          </p:nvSpPr>
          <p:spPr>
            <a:xfrm>
              <a:off x="6019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56" name="Rectangle 46"/>
            <p:cNvSpPr/>
            <p:nvPr/>
          </p:nvSpPr>
          <p:spPr>
            <a:xfrm>
              <a:off x="624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57" name="Rectangle 47"/>
            <p:cNvSpPr/>
            <p:nvPr/>
          </p:nvSpPr>
          <p:spPr>
            <a:xfrm>
              <a:off x="6400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58" name="Rectangle 48"/>
            <p:cNvSpPr/>
            <p:nvPr/>
          </p:nvSpPr>
          <p:spPr>
            <a:xfrm>
              <a:off x="655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59" name="Rectangle 49"/>
            <p:cNvSpPr/>
            <p:nvPr/>
          </p:nvSpPr>
          <p:spPr>
            <a:xfrm>
              <a:off x="670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60" name="Rectangle 50"/>
            <p:cNvSpPr/>
            <p:nvPr/>
          </p:nvSpPr>
          <p:spPr>
            <a:xfrm>
              <a:off x="685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61" name="Rectangle 51"/>
            <p:cNvSpPr/>
            <p:nvPr/>
          </p:nvSpPr>
          <p:spPr>
            <a:xfrm>
              <a:off x="701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62" name="Rectangle 52"/>
            <p:cNvSpPr/>
            <p:nvPr/>
          </p:nvSpPr>
          <p:spPr>
            <a:xfrm>
              <a:off x="716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63" name="Rectangle 53"/>
            <p:cNvSpPr/>
            <p:nvPr/>
          </p:nvSpPr>
          <p:spPr>
            <a:xfrm>
              <a:off x="731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64" name="Rectangle 54"/>
            <p:cNvSpPr/>
            <p:nvPr/>
          </p:nvSpPr>
          <p:spPr>
            <a:xfrm>
              <a:off x="746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65" name="Rectangle 55"/>
            <p:cNvSpPr/>
            <p:nvPr/>
          </p:nvSpPr>
          <p:spPr>
            <a:xfrm>
              <a:off x="762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66" name="Rectangle 56"/>
            <p:cNvSpPr/>
            <p:nvPr/>
          </p:nvSpPr>
          <p:spPr>
            <a:xfrm>
              <a:off x="777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67" name="Rectangle 57"/>
            <p:cNvSpPr/>
            <p:nvPr/>
          </p:nvSpPr>
          <p:spPr>
            <a:xfrm>
              <a:off x="792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68" name="Rectangle 58"/>
            <p:cNvSpPr/>
            <p:nvPr/>
          </p:nvSpPr>
          <p:spPr>
            <a:xfrm>
              <a:off x="807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69" name="Rectangle 59"/>
            <p:cNvSpPr/>
            <p:nvPr/>
          </p:nvSpPr>
          <p:spPr>
            <a:xfrm>
              <a:off x="822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70" name="Rectangle 60"/>
            <p:cNvSpPr/>
            <p:nvPr/>
          </p:nvSpPr>
          <p:spPr>
            <a:xfrm>
              <a:off x="838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71" name="Rectangle 61"/>
            <p:cNvSpPr/>
            <p:nvPr/>
          </p:nvSpPr>
          <p:spPr>
            <a:xfrm>
              <a:off x="853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72" name="Rectangle 62"/>
            <p:cNvSpPr/>
            <p:nvPr/>
          </p:nvSpPr>
          <p:spPr>
            <a:xfrm>
              <a:off x="868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73" name="Rectangle 63"/>
            <p:cNvSpPr/>
            <p:nvPr/>
          </p:nvSpPr>
          <p:spPr>
            <a:xfrm>
              <a:off x="883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74" name="Rectangle 64"/>
            <p:cNvSpPr/>
            <p:nvPr/>
          </p:nvSpPr>
          <p:spPr>
            <a:xfrm>
              <a:off x="899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75" name="Rectangle 65"/>
            <p:cNvSpPr/>
            <p:nvPr/>
          </p:nvSpPr>
          <p:spPr>
            <a:xfrm>
              <a:off x="0" y="1219200"/>
              <a:ext cx="9144000" cy="762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grpSp>
      <p:pic>
        <p:nvPicPr>
          <p:cNvPr id="777" name="Picture 71" descr="Picture 71"/>
          <p:cNvPicPr>
            <a:picLocks noChangeAspect="1"/>
          </p:cNvPicPr>
          <p:nvPr/>
        </p:nvPicPr>
        <p:blipFill>
          <a:blip r:embed="rId2" cstate="print"/>
          <a:stretch>
            <a:fillRect/>
          </a:stretch>
        </p:blipFill>
        <p:spPr>
          <a:xfrm>
            <a:off x="685800" y="1652588"/>
            <a:ext cx="914400" cy="176213"/>
          </a:xfrm>
          <a:prstGeom prst="rect">
            <a:avLst/>
          </a:prstGeom>
          <a:ln w="12700">
            <a:miter lim="400000"/>
          </a:ln>
        </p:spPr>
      </p:pic>
      <p:sp>
        <p:nvSpPr>
          <p:cNvPr id="778" name="Title Text"/>
          <p:cNvSpPr txBox="1">
            <a:spLocks noGrp="1"/>
          </p:cNvSpPr>
          <p:nvPr>
            <p:ph type="title"/>
          </p:nvPr>
        </p:nvSpPr>
        <p:spPr>
          <a:xfrm>
            <a:off x="457200" y="273050"/>
            <a:ext cx="3008314" cy="1162050"/>
          </a:xfrm>
          <a:prstGeom prst="rect">
            <a:avLst/>
          </a:prstGeom>
        </p:spPr>
        <p:txBody>
          <a:bodyPr/>
          <a:lstStyle>
            <a:lvl1pPr>
              <a:defRPr sz="2000" b="1">
                <a:solidFill>
                  <a:schemeClr val="accent3">
                    <a:lumOff val="44000"/>
                  </a:schemeClr>
                </a:solidFill>
                <a:latin typeface="+mj-lt"/>
                <a:ea typeface="+mj-ea"/>
                <a:cs typeface="+mj-cs"/>
                <a:sym typeface="Helvetica"/>
              </a:defRPr>
            </a:lvl1pPr>
          </a:lstStyle>
          <a:p>
            <a:r>
              <a:t>Title Text</a:t>
            </a:r>
          </a:p>
        </p:txBody>
      </p:sp>
      <p:sp>
        <p:nvSpPr>
          <p:cNvPr id="779" name="Body Level One…"/>
          <p:cNvSpPr txBox="1">
            <a:spLocks noGrp="1"/>
          </p:cNvSpPr>
          <p:nvPr>
            <p:ph type="body" idx="1"/>
          </p:nvPr>
        </p:nvSpPr>
        <p:spPr>
          <a:xfrm>
            <a:off x="3575050" y="273050"/>
            <a:ext cx="5111750" cy="5853113"/>
          </a:xfrm>
          <a:prstGeom prst="rect">
            <a:avLst/>
          </a:prstGeom>
        </p:spPr>
        <p:txBody>
          <a:bodyPr>
            <a:normAutofit/>
          </a:bodyPr>
          <a:lstStyle>
            <a:lvl1pPr marL="454025" indent="-352425">
              <a:lnSpc>
                <a:spcPct val="110000"/>
              </a:lnSpc>
              <a:buClr>
                <a:srgbClr val="960000"/>
              </a:buClr>
              <a:buChar char="✓"/>
              <a:defRPr>
                <a:solidFill>
                  <a:schemeClr val="accent3">
                    <a:lumOff val="44000"/>
                  </a:schemeClr>
                </a:solidFill>
                <a:latin typeface="+mj-lt"/>
                <a:ea typeface="+mj-ea"/>
                <a:cs typeface="+mj-cs"/>
                <a:sym typeface="Helvetica"/>
              </a:defRPr>
            </a:lvl1pPr>
            <a:lvl2pPr marL="969282" indent="-400957">
              <a:lnSpc>
                <a:spcPct val="110000"/>
              </a:lnSpc>
              <a:buClr>
                <a:srgbClr val="960000"/>
              </a:buClr>
              <a:buChar char="✓"/>
              <a:defRPr>
                <a:solidFill>
                  <a:schemeClr val="accent3">
                    <a:lumOff val="44000"/>
                  </a:schemeClr>
                </a:solidFill>
                <a:latin typeface="+mj-lt"/>
                <a:ea typeface="+mj-ea"/>
                <a:cs typeface="+mj-cs"/>
                <a:sym typeface="Helvetica"/>
              </a:defRPr>
            </a:lvl2pPr>
            <a:lvl3pPr marL="1477433" indent="-423333">
              <a:lnSpc>
                <a:spcPct val="110000"/>
              </a:lnSpc>
              <a:buClr>
                <a:srgbClr val="960000"/>
              </a:buClr>
              <a:buChar char="✓"/>
              <a:defRPr>
                <a:solidFill>
                  <a:schemeClr val="accent3">
                    <a:lumOff val="44000"/>
                  </a:schemeClr>
                </a:solidFill>
                <a:latin typeface="+mj-lt"/>
                <a:ea typeface="+mj-ea"/>
                <a:cs typeface="+mj-cs"/>
                <a:sym typeface="Helvetica"/>
              </a:defRPr>
            </a:lvl3pPr>
            <a:lvl4pPr marL="2025650" indent="-482600">
              <a:lnSpc>
                <a:spcPct val="110000"/>
              </a:lnSpc>
              <a:buClr>
                <a:srgbClr val="960000"/>
              </a:buClr>
              <a:buChar char="✓"/>
              <a:defRPr>
                <a:solidFill>
                  <a:schemeClr val="accent3">
                    <a:lumOff val="44000"/>
                  </a:schemeClr>
                </a:solidFill>
                <a:latin typeface="+mj-lt"/>
                <a:ea typeface="+mj-ea"/>
                <a:cs typeface="+mj-cs"/>
                <a:sym typeface="Helvetica"/>
              </a:defRPr>
            </a:lvl4pPr>
            <a:lvl5pPr marL="2525078" indent="-472439">
              <a:lnSpc>
                <a:spcPct val="110000"/>
              </a:lnSpc>
              <a:buClr>
                <a:srgbClr val="960000"/>
              </a:buClr>
              <a:buChar char="✓"/>
              <a:defRPr>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78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a:lnSpc>
                <a:spcPct val="110000"/>
              </a:lnSpc>
              <a:spcBef>
                <a:spcPts val="300"/>
              </a:spcBef>
              <a:buSzTx/>
              <a:buNone/>
              <a:defRPr sz="1400">
                <a:solidFill>
                  <a:schemeClr val="accent3">
                    <a:lumOff val="44000"/>
                  </a:schemeClr>
                </a:solidFill>
                <a:latin typeface="+mj-lt"/>
                <a:ea typeface="+mj-ea"/>
                <a:cs typeface="+mj-cs"/>
                <a:sym typeface="Helvetica"/>
              </a:defRPr>
            </a:pPr>
            <a:endParaRPr/>
          </a:p>
        </p:txBody>
      </p:sp>
      <p:sp>
        <p:nvSpPr>
          <p:cNvPr id="781" name="Slide Number"/>
          <p:cNvSpPr txBox="1">
            <a:spLocks noGrp="1"/>
          </p:cNvSpPr>
          <p:nvPr>
            <p:ph type="sldNum" sz="quarter" idx="2"/>
          </p:nvPr>
        </p:nvSpPr>
        <p:spPr>
          <a:xfrm>
            <a:off x="8040546" y="6248400"/>
            <a:ext cx="301908" cy="307340"/>
          </a:xfrm>
          <a:prstGeom prst="rect">
            <a:avLst/>
          </a:prstGeom>
        </p:spPr>
        <p:txBody>
          <a:bodyPr anchor="t"/>
          <a:lstStyle>
            <a:lvl1pPr>
              <a:defRPr>
                <a:solidFill>
                  <a:schemeClr val="accent3">
                    <a:lumOff val="44000"/>
                  </a:schemeClr>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368760664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3_Picture with Caption">
    <p:bg>
      <p:bgPr>
        <a:solidFill>
          <a:srgbClr val="000000"/>
        </a:solidFill>
        <a:effectLst/>
      </p:bgPr>
    </p:bg>
    <p:spTree>
      <p:nvGrpSpPr>
        <p:cNvPr id="1" name=""/>
        <p:cNvGrpSpPr/>
        <p:nvPr/>
      </p:nvGrpSpPr>
      <p:grpSpPr>
        <a:xfrm>
          <a:off x="0" y="0"/>
          <a:ext cx="0" cy="0"/>
          <a:chOff x="0" y="0"/>
          <a:chExt cx="0" cy="0"/>
        </a:xfrm>
      </p:grpSpPr>
      <p:grpSp>
        <p:nvGrpSpPr>
          <p:cNvPr id="851" name="Group 2"/>
          <p:cNvGrpSpPr/>
          <p:nvPr/>
        </p:nvGrpSpPr>
        <p:grpSpPr>
          <a:xfrm>
            <a:off x="0" y="2286000"/>
            <a:ext cx="9144000" cy="3581400"/>
            <a:chOff x="0" y="0"/>
            <a:chExt cx="9144000" cy="3581400"/>
          </a:xfrm>
        </p:grpSpPr>
        <p:sp>
          <p:nvSpPr>
            <p:cNvPr id="788" name="Rectangle 3"/>
            <p:cNvSpPr/>
            <p:nvPr/>
          </p:nvSpPr>
          <p:spPr>
            <a:xfrm>
              <a:off x="0" y="304800"/>
              <a:ext cx="9144000" cy="838200"/>
            </a:xfrm>
            <a:prstGeom prst="rect">
              <a:avLst/>
            </a:prstGeom>
            <a:gradFill flip="none" rotWithShape="1">
              <a:gsLst>
                <a:gs pos="0">
                  <a:srgbClr val="000000"/>
                </a:gs>
                <a:gs pos="100000">
                  <a:srgbClr val="262626"/>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89" name="Rectangle 4"/>
            <p:cNvSpPr/>
            <p:nvPr/>
          </p:nvSpPr>
          <p:spPr>
            <a:xfrm>
              <a:off x="0" y="1143000"/>
              <a:ext cx="9144000" cy="1828800"/>
            </a:xfrm>
            <a:prstGeom prst="rect">
              <a:avLst/>
            </a:prstGeom>
            <a:gradFill flip="none" rotWithShape="1">
              <a:gsLst>
                <a:gs pos="0">
                  <a:srgbClr val="262626"/>
                </a:gs>
                <a:gs pos="100000">
                  <a:srgbClr val="000000"/>
                </a:gs>
              </a:gsLst>
              <a:lin ang="5400000" scaled="0"/>
            </a:gra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90" name="Rectangle 5"/>
            <p:cNvSpPr/>
            <p:nvPr/>
          </p:nvSpPr>
          <p:spPr>
            <a:xfrm>
              <a:off x="15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91" name="Rectangle 6"/>
            <p:cNvSpPr/>
            <p:nvPr/>
          </p:nvSpPr>
          <p:spPr>
            <a:xfrm>
              <a:off x="30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92" name="Rectangle 7"/>
            <p:cNvSpPr/>
            <p:nvPr/>
          </p:nvSpPr>
          <p:spPr>
            <a:xfrm>
              <a:off x="45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93" name="Rectangle 8"/>
            <p:cNvSpPr/>
            <p:nvPr/>
          </p:nvSpPr>
          <p:spPr>
            <a:xfrm>
              <a:off x="60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94" name="Rectangle 9"/>
            <p:cNvSpPr/>
            <p:nvPr/>
          </p:nvSpPr>
          <p:spPr>
            <a:xfrm>
              <a:off x="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95" name="Rectangle 10"/>
            <p:cNvSpPr/>
            <p:nvPr/>
          </p:nvSpPr>
          <p:spPr>
            <a:xfrm>
              <a:off x="76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96" name="Rectangle 11"/>
            <p:cNvSpPr/>
            <p:nvPr/>
          </p:nvSpPr>
          <p:spPr>
            <a:xfrm>
              <a:off x="91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97" name="Rectangle 12"/>
            <p:cNvSpPr/>
            <p:nvPr/>
          </p:nvSpPr>
          <p:spPr>
            <a:xfrm>
              <a:off x="106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98" name="Rectangle 13"/>
            <p:cNvSpPr/>
            <p:nvPr/>
          </p:nvSpPr>
          <p:spPr>
            <a:xfrm>
              <a:off x="121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799" name="Rectangle 14"/>
            <p:cNvSpPr/>
            <p:nvPr/>
          </p:nvSpPr>
          <p:spPr>
            <a:xfrm>
              <a:off x="137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00" name="Rectangle 15"/>
            <p:cNvSpPr/>
            <p:nvPr/>
          </p:nvSpPr>
          <p:spPr>
            <a:xfrm>
              <a:off x="152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01" name="Rectangle 16"/>
            <p:cNvSpPr/>
            <p:nvPr/>
          </p:nvSpPr>
          <p:spPr>
            <a:xfrm>
              <a:off x="167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02" name="Rectangle 17"/>
            <p:cNvSpPr/>
            <p:nvPr/>
          </p:nvSpPr>
          <p:spPr>
            <a:xfrm>
              <a:off x="182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03" name="Rectangle 18"/>
            <p:cNvSpPr/>
            <p:nvPr/>
          </p:nvSpPr>
          <p:spPr>
            <a:xfrm>
              <a:off x="198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04" name="Rectangle 19"/>
            <p:cNvSpPr/>
            <p:nvPr/>
          </p:nvSpPr>
          <p:spPr>
            <a:xfrm>
              <a:off x="213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05" name="Rectangle 20"/>
            <p:cNvSpPr/>
            <p:nvPr/>
          </p:nvSpPr>
          <p:spPr>
            <a:xfrm>
              <a:off x="2286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06" name="Rectangle 21"/>
            <p:cNvSpPr/>
            <p:nvPr/>
          </p:nvSpPr>
          <p:spPr>
            <a:xfrm>
              <a:off x="243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07" name="Rectangle 22"/>
            <p:cNvSpPr/>
            <p:nvPr/>
          </p:nvSpPr>
          <p:spPr>
            <a:xfrm>
              <a:off x="2590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08" name="Rectangle 23"/>
            <p:cNvSpPr/>
            <p:nvPr/>
          </p:nvSpPr>
          <p:spPr>
            <a:xfrm>
              <a:off x="274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09" name="Rectangle 24"/>
            <p:cNvSpPr/>
            <p:nvPr/>
          </p:nvSpPr>
          <p:spPr>
            <a:xfrm>
              <a:off x="289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10" name="Rectangle 25"/>
            <p:cNvSpPr/>
            <p:nvPr/>
          </p:nvSpPr>
          <p:spPr>
            <a:xfrm>
              <a:off x="304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11" name="Rectangle 26"/>
            <p:cNvSpPr/>
            <p:nvPr/>
          </p:nvSpPr>
          <p:spPr>
            <a:xfrm>
              <a:off x="320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12" name="Rectangle 27"/>
            <p:cNvSpPr/>
            <p:nvPr/>
          </p:nvSpPr>
          <p:spPr>
            <a:xfrm>
              <a:off x="335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13" name="Rectangle 28"/>
            <p:cNvSpPr/>
            <p:nvPr/>
          </p:nvSpPr>
          <p:spPr>
            <a:xfrm>
              <a:off x="350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14" name="Rectangle 29"/>
            <p:cNvSpPr/>
            <p:nvPr/>
          </p:nvSpPr>
          <p:spPr>
            <a:xfrm>
              <a:off x="365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15" name="Rectangle 30"/>
            <p:cNvSpPr/>
            <p:nvPr/>
          </p:nvSpPr>
          <p:spPr>
            <a:xfrm>
              <a:off x="381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16" name="Rectangle 31"/>
            <p:cNvSpPr/>
            <p:nvPr/>
          </p:nvSpPr>
          <p:spPr>
            <a:xfrm>
              <a:off x="396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17" name="Rectangle 32"/>
            <p:cNvSpPr/>
            <p:nvPr/>
          </p:nvSpPr>
          <p:spPr>
            <a:xfrm>
              <a:off x="411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18" name="Rectangle 33"/>
            <p:cNvSpPr/>
            <p:nvPr/>
          </p:nvSpPr>
          <p:spPr>
            <a:xfrm>
              <a:off x="426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19" name="Rectangle 34"/>
            <p:cNvSpPr/>
            <p:nvPr/>
          </p:nvSpPr>
          <p:spPr>
            <a:xfrm>
              <a:off x="441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20" name="Rectangle 35"/>
            <p:cNvSpPr/>
            <p:nvPr/>
          </p:nvSpPr>
          <p:spPr>
            <a:xfrm>
              <a:off x="457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21" name="Rectangle 36"/>
            <p:cNvSpPr/>
            <p:nvPr/>
          </p:nvSpPr>
          <p:spPr>
            <a:xfrm>
              <a:off x="472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22" name="Rectangle 37"/>
            <p:cNvSpPr/>
            <p:nvPr/>
          </p:nvSpPr>
          <p:spPr>
            <a:xfrm>
              <a:off x="487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23" name="Rectangle 38"/>
            <p:cNvSpPr/>
            <p:nvPr/>
          </p:nvSpPr>
          <p:spPr>
            <a:xfrm>
              <a:off x="502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24" name="Rectangle 39"/>
            <p:cNvSpPr/>
            <p:nvPr/>
          </p:nvSpPr>
          <p:spPr>
            <a:xfrm>
              <a:off x="518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25" name="Rectangle 40"/>
            <p:cNvSpPr/>
            <p:nvPr/>
          </p:nvSpPr>
          <p:spPr>
            <a:xfrm>
              <a:off x="5334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26" name="Rectangle 41"/>
            <p:cNvSpPr/>
            <p:nvPr/>
          </p:nvSpPr>
          <p:spPr>
            <a:xfrm>
              <a:off x="5486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27" name="Rectangle 42"/>
            <p:cNvSpPr/>
            <p:nvPr/>
          </p:nvSpPr>
          <p:spPr>
            <a:xfrm>
              <a:off x="5638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28" name="Rectangle 43"/>
            <p:cNvSpPr/>
            <p:nvPr/>
          </p:nvSpPr>
          <p:spPr>
            <a:xfrm>
              <a:off x="5791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29" name="Rectangle 44"/>
            <p:cNvSpPr/>
            <p:nvPr/>
          </p:nvSpPr>
          <p:spPr>
            <a:xfrm>
              <a:off x="5943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30" name="Rectangle 45"/>
            <p:cNvSpPr/>
            <p:nvPr/>
          </p:nvSpPr>
          <p:spPr>
            <a:xfrm>
              <a:off x="6019800" y="0"/>
              <a:ext cx="1524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31" name="Rectangle 46"/>
            <p:cNvSpPr/>
            <p:nvPr/>
          </p:nvSpPr>
          <p:spPr>
            <a:xfrm>
              <a:off x="6248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32" name="Rectangle 47"/>
            <p:cNvSpPr/>
            <p:nvPr/>
          </p:nvSpPr>
          <p:spPr>
            <a:xfrm>
              <a:off x="6400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33" name="Rectangle 48"/>
            <p:cNvSpPr/>
            <p:nvPr/>
          </p:nvSpPr>
          <p:spPr>
            <a:xfrm>
              <a:off x="6553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34" name="Rectangle 49"/>
            <p:cNvSpPr/>
            <p:nvPr/>
          </p:nvSpPr>
          <p:spPr>
            <a:xfrm>
              <a:off x="6705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35" name="Rectangle 50"/>
            <p:cNvSpPr/>
            <p:nvPr/>
          </p:nvSpPr>
          <p:spPr>
            <a:xfrm>
              <a:off x="6858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36" name="Rectangle 51"/>
            <p:cNvSpPr/>
            <p:nvPr/>
          </p:nvSpPr>
          <p:spPr>
            <a:xfrm>
              <a:off x="7010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37" name="Rectangle 52"/>
            <p:cNvSpPr/>
            <p:nvPr/>
          </p:nvSpPr>
          <p:spPr>
            <a:xfrm>
              <a:off x="7162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38" name="Rectangle 53"/>
            <p:cNvSpPr/>
            <p:nvPr/>
          </p:nvSpPr>
          <p:spPr>
            <a:xfrm>
              <a:off x="7315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39" name="Rectangle 54"/>
            <p:cNvSpPr/>
            <p:nvPr/>
          </p:nvSpPr>
          <p:spPr>
            <a:xfrm>
              <a:off x="7467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40" name="Rectangle 55"/>
            <p:cNvSpPr/>
            <p:nvPr/>
          </p:nvSpPr>
          <p:spPr>
            <a:xfrm>
              <a:off x="7620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41" name="Rectangle 56"/>
            <p:cNvSpPr/>
            <p:nvPr/>
          </p:nvSpPr>
          <p:spPr>
            <a:xfrm>
              <a:off x="7772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42" name="Rectangle 57"/>
            <p:cNvSpPr/>
            <p:nvPr/>
          </p:nvSpPr>
          <p:spPr>
            <a:xfrm>
              <a:off x="7924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43" name="Rectangle 58"/>
            <p:cNvSpPr/>
            <p:nvPr/>
          </p:nvSpPr>
          <p:spPr>
            <a:xfrm>
              <a:off x="8077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44" name="Rectangle 59"/>
            <p:cNvSpPr/>
            <p:nvPr/>
          </p:nvSpPr>
          <p:spPr>
            <a:xfrm>
              <a:off x="8229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45" name="Rectangle 60"/>
            <p:cNvSpPr/>
            <p:nvPr/>
          </p:nvSpPr>
          <p:spPr>
            <a:xfrm>
              <a:off x="83820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46" name="Rectangle 61"/>
            <p:cNvSpPr/>
            <p:nvPr/>
          </p:nvSpPr>
          <p:spPr>
            <a:xfrm>
              <a:off x="85344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47" name="Rectangle 62"/>
            <p:cNvSpPr/>
            <p:nvPr/>
          </p:nvSpPr>
          <p:spPr>
            <a:xfrm>
              <a:off x="86868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48" name="Rectangle 63"/>
            <p:cNvSpPr/>
            <p:nvPr/>
          </p:nvSpPr>
          <p:spPr>
            <a:xfrm>
              <a:off x="88392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49" name="Rectangle 64"/>
            <p:cNvSpPr/>
            <p:nvPr/>
          </p:nvSpPr>
          <p:spPr>
            <a:xfrm>
              <a:off x="8991600" y="0"/>
              <a:ext cx="76200" cy="35814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50" name="Rectangle 65"/>
            <p:cNvSpPr/>
            <p:nvPr/>
          </p:nvSpPr>
          <p:spPr>
            <a:xfrm>
              <a:off x="0" y="1219200"/>
              <a:ext cx="9144000" cy="76200"/>
            </a:xfrm>
            <a:prstGeom prst="rect">
              <a:avLst/>
            </a:prstGeom>
            <a:solidFill>
              <a:srgbClr val="0000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grpSp>
      <p:pic>
        <p:nvPicPr>
          <p:cNvPr id="852" name="Picture 71" descr="Picture 71"/>
          <p:cNvPicPr>
            <a:picLocks noChangeAspect="1"/>
          </p:cNvPicPr>
          <p:nvPr/>
        </p:nvPicPr>
        <p:blipFill>
          <a:blip r:embed="rId2" cstate="print"/>
          <a:stretch>
            <a:fillRect/>
          </a:stretch>
        </p:blipFill>
        <p:spPr>
          <a:xfrm>
            <a:off x="685800" y="1652588"/>
            <a:ext cx="914400" cy="176213"/>
          </a:xfrm>
          <a:prstGeom prst="rect">
            <a:avLst/>
          </a:prstGeom>
          <a:ln w="12700">
            <a:miter lim="400000"/>
          </a:ln>
        </p:spPr>
      </p:pic>
      <p:sp>
        <p:nvSpPr>
          <p:cNvPr id="853" name="Title Text"/>
          <p:cNvSpPr txBox="1">
            <a:spLocks noGrp="1"/>
          </p:cNvSpPr>
          <p:nvPr>
            <p:ph type="title"/>
          </p:nvPr>
        </p:nvSpPr>
        <p:spPr>
          <a:xfrm>
            <a:off x="1792288" y="4800600"/>
            <a:ext cx="5486401" cy="566738"/>
          </a:xfrm>
          <a:prstGeom prst="rect">
            <a:avLst/>
          </a:prstGeom>
        </p:spPr>
        <p:txBody>
          <a:bodyPr/>
          <a:lstStyle>
            <a:lvl1pPr>
              <a:defRPr sz="2000" b="1">
                <a:solidFill>
                  <a:schemeClr val="accent3">
                    <a:lumOff val="44000"/>
                  </a:schemeClr>
                </a:solidFill>
                <a:latin typeface="+mj-lt"/>
                <a:ea typeface="+mj-ea"/>
                <a:cs typeface="+mj-cs"/>
                <a:sym typeface="Helvetica"/>
              </a:defRPr>
            </a:lvl1pPr>
          </a:lstStyle>
          <a:p>
            <a:r>
              <a:t>Title Text</a:t>
            </a:r>
          </a:p>
        </p:txBody>
      </p:sp>
      <p:sp>
        <p:nvSpPr>
          <p:cNvPr id="85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85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lnSpc>
                <a:spcPct val="110000"/>
              </a:lnSpc>
              <a:spcBef>
                <a:spcPts val="300"/>
              </a:spcBef>
              <a:buSzTx/>
              <a:buNone/>
              <a:defRPr sz="1400">
                <a:solidFill>
                  <a:schemeClr val="accent3">
                    <a:lumOff val="44000"/>
                  </a:schemeClr>
                </a:solidFill>
                <a:latin typeface="+mj-lt"/>
                <a:ea typeface="+mj-ea"/>
                <a:cs typeface="+mj-cs"/>
                <a:sym typeface="Helvetica"/>
              </a:defRPr>
            </a:lvl1pPr>
            <a:lvl2pPr marL="0" indent="457200">
              <a:lnSpc>
                <a:spcPct val="110000"/>
              </a:lnSpc>
              <a:spcBef>
                <a:spcPts val="300"/>
              </a:spcBef>
              <a:buSzTx/>
              <a:buNone/>
              <a:defRPr sz="1400">
                <a:solidFill>
                  <a:schemeClr val="accent3">
                    <a:lumOff val="44000"/>
                  </a:schemeClr>
                </a:solidFill>
                <a:latin typeface="+mj-lt"/>
                <a:ea typeface="+mj-ea"/>
                <a:cs typeface="+mj-cs"/>
                <a:sym typeface="Helvetica"/>
              </a:defRPr>
            </a:lvl2pPr>
            <a:lvl3pPr marL="0" indent="914400">
              <a:lnSpc>
                <a:spcPct val="110000"/>
              </a:lnSpc>
              <a:spcBef>
                <a:spcPts val="300"/>
              </a:spcBef>
              <a:buSzTx/>
              <a:buNone/>
              <a:defRPr sz="1400">
                <a:solidFill>
                  <a:schemeClr val="accent3">
                    <a:lumOff val="44000"/>
                  </a:schemeClr>
                </a:solidFill>
                <a:latin typeface="+mj-lt"/>
                <a:ea typeface="+mj-ea"/>
                <a:cs typeface="+mj-cs"/>
                <a:sym typeface="Helvetica"/>
              </a:defRPr>
            </a:lvl3pPr>
            <a:lvl4pPr marL="0" indent="1371600">
              <a:lnSpc>
                <a:spcPct val="110000"/>
              </a:lnSpc>
              <a:spcBef>
                <a:spcPts val="300"/>
              </a:spcBef>
              <a:buSzTx/>
              <a:buNone/>
              <a:defRPr sz="1400">
                <a:solidFill>
                  <a:schemeClr val="accent3">
                    <a:lumOff val="44000"/>
                  </a:schemeClr>
                </a:solidFill>
                <a:latin typeface="+mj-lt"/>
                <a:ea typeface="+mj-ea"/>
                <a:cs typeface="+mj-cs"/>
                <a:sym typeface="Helvetica"/>
              </a:defRPr>
            </a:lvl4pPr>
            <a:lvl5pPr marL="0" indent="1828800">
              <a:lnSpc>
                <a:spcPct val="110000"/>
              </a:lnSpc>
              <a:spcBef>
                <a:spcPts val="300"/>
              </a:spcBef>
              <a:buSzTx/>
              <a:buNone/>
              <a:defRPr sz="1400">
                <a:solidFill>
                  <a:schemeClr val="accent3">
                    <a:lumOff val="44000"/>
                  </a:schemeClr>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856" name="Slide Number"/>
          <p:cNvSpPr txBox="1">
            <a:spLocks noGrp="1"/>
          </p:cNvSpPr>
          <p:nvPr>
            <p:ph type="sldNum" sz="quarter" idx="2"/>
          </p:nvPr>
        </p:nvSpPr>
        <p:spPr>
          <a:xfrm>
            <a:off x="8040546" y="6248400"/>
            <a:ext cx="301908" cy="307340"/>
          </a:xfrm>
          <a:prstGeom prst="rect">
            <a:avLst/>
          </a:prstGeom>
        </p:spPr>
        <p:txBody>
          <a:bodyPr anchor="t"/>
          <a:lstStyle>
            <a:lvl1pPr>
              <a:defRPr>
                <a:solidFill>
                  <a:schemeClr val="accent3">
                    <a:lumOff val="44000"/>
                  </a:schemeClr>
                </a:solidFill>
                <a:latin typeface="+mj-lt"/>
                <a:ea typeface="+mj-ea"/>
                <a:cs typeface="+mj-cs"/>
                <a:sym typeface="Helvetica"/>
              </a:defRPr>
            </a:lvl1pPr>
          </a:lstStyle>
          <a:p>
            <a:fld id="{86CB4B4D-7CA3-9044-876B-883B54F8677D}" type="slidenum">
              <a:rPr/>
              <a:pPr/>
              <a:t>‹#›</a:t>
            </a:fld>
            <a:endParaRPr/>
          </a:p>
        </p:txBody>
      </p:sp>
    </p:spTree>
    <p:extLst>
      <p:ext uri="{BB962C8B-B14F-4D97-AF65-F5344CB8AC3E}">
        <p14:creationId xmlns:p14="http://schemas.microsoft.com/office/powerpoint/2010/main" val="2970725908"/>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4_Title Only">
    <p:bg>
      <p:bgPr>
        <a:gradFill flip="none" rotWithShape="1">
          <a:gsLst>
            <a:gs pos="0">
              <a:srgbClr val="000066"/>
            </a:gs>
            <a:gs pos="100000">
              <a:srgbClr val="00005D"/>
            </a:gs>
          </a:gsLst>
          <a:lin ang="5400000" scaled="0"/>
        </a:gradFill>
        <a:effectLst/>
      </p:bgPr>
    </p:bg>
    <p:spTree>
      <p:nvGrpSpPr>
        <p:cNvPr id="1" name=""/>
        <p:cNvGrpSpPr/>
        <p:nvPr/>
      </p:nvGrpSpPr>
      <p:grpSpPr>
        <a:xfrm>
          <a:off x="0" y="0"/>
          <a:ext cx="0" cy="0"/>
          <a:chOff x="0" y="0"/>
          <a:chExt cx="0" cy="0"/>
        </a:xfrm>
      </p:grpSpPr>
      <p:grpSp>
        <p:nvGrpSpPr>
          <p:cNvPr id="1013" name="Group 2"/>
          <p:cNvGrpSpPr/>
          <p:nvPr/>
        </p:nvGrpSpPr>
        <p:grpSpPr>
          <a:xfrm>
            <a:off x="3707" y="1422400"/>
            <a:ext cx="9143469" cy="5435600"/>
            <a:chOff x="0" y="0"/>
            <a:chExt cx="9143467" cy="5435600"/>
          </a:xfrm>
        </p:grpSpPr>
        <p:grpSp>
          <p:nvGrpSpPr>
            <p:cNvPr id="876" name="Group 3"/>
            <p:cNvGrpSpPr/>
            <p:nvPr/>
          </p:nvGrpSpPr>
          <p:grpSpPr>
            <a:xfrm>
              <a:off x="28042" y="0"/>
              <a:ext cx="9115426" cy="5435600"/>
              <a:chOff x="0" y="0"/>
              <a:chExt cx="9115425" cy="5435600"/>
            </a:xfrm>
          </p:grpSpPr>
          <p:sp>
            <p:nvSpPr>
              <p:cNvPr id="863" name="Freeform 4"/>
              <p:cNvSpPr/>
              <p:nvPr/>
            </p:nvSpPr>
            <p:spPr>
              <a:xfrm>
                <a:off x="2189162" y="349250"/>
                <a:ext cx="4468813" cy="3349625"/>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64" name="Freeform 5"/>
              <p:cNvSpPr/>
              <p:nvPr/>
            </p:nvSpPr>
            <p:spPr>
              <a:xfrm>
                <a:off x="1035050" y="349250"/>
                <a:ext cx="6296025" cy="3756025"/>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65" name="Freeform 6"/>
              <p:cNvSpPr/>
              <p:nvPr/>
            </p:nvSpPr>
            <p:spPr>
              <a:xfrm>
                <a:off x="0" y="274637"/>
                <a:ext cx="9099550" cy="4932363"/>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66" name="Freeform 7"/>
              <p:cNvSpPr/>
              <p:nvPr/>
            </p:nvSpPr>
            <p:spPr>
              <a:xfrm>
                <a:off x="352425" y="395287"/>
                <a:ext cx="8750300" cy="4381501"/>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67" name="Freeform 8"/>
              <p:cNvSpPr/>
              <p:nvPr/>
            </p:nvSpPr>
            <p:spPr>
              <a:xfrm>
                <a:off x="7651750" y="139700"/>
                <a:ext cx="1254125" cy="1887538"/>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68" name="Freeform 9"/>
              <p:cNvSpPr/>
              <p:nvPr/>
            </p:nvSpPr>
            <p:spPr>
              <a:xfrm>
                <a:off x="8180387" y="0"/>
                <a:ext cx="919163" cy="17732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69" name="Freeform 10"/>
              <p:cNvSpPr/>
              <p:nvPr/>
            </p:nvSpPr>
            <p:spPr>
              <a:xfrm>
                <a:off x="5192712" y="114300"/>
                <a:ext cx="3922713" cy="3803650"/>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70" name="Freeform 11"/>
              <p:cNvSpPr/>
              <p:nvPr/>
            </p:nvSpPr>
            <p:spPr>
              <a:xfrm>
                <a:off x="3724275" y="271462"/>
                <a:ext cx="2220913" cy="2141538"/>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71" name="Freeform 12"/>
              <p:cNvSpPr/>
              <p:nvPr/>
            </p:nvSpPr>
            <p:spPr>
              <a:xfrm>
                <a:off x="6754812" y="1801812"/>
                <a:ext cx="1993901" cy="1285876"/>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72" name="Freeform 13"/>
              <p:cNvSpPr/>
              <p:nvPr/>
            </p:nvSpPr>
            <p:spPr>
              <a:xfrm>
                <a:off x="4594225" y="4095750"/>
                <a:ext cx="4521200"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73" name="Freeform 14"/>
              <p:cNvSpPr/>
              <p:nvPr/>
            </p:nvSpPr>
            <p:spPr>
              <a:xfrm>
                <a:off x="8609012" y="41275"/>
                <a:ext cx="506413" cy="1355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74" name="Freeform 15"/>
              <p:cNvSpPr/>
              <p:nvPr/>
            </p:nvSpPr>
            <p:spPr>
              <a:xfrm>
                <a:off x="7832725" y="4241800"/>
                <a:ext cx="1025525"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875" name="Freeform 16"/>
              <p:cNvSpPr/>
              <p:nvPr/>
            </p:nvSpPr>
            <p:spPr>
              <a:xfrm>
                <a:off x="47625" y="2387600"/>
                <a:ext cx="4343400" cy="304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00007A"/>
                </a:solidFill>
                <a:prstDash val="solid"/>
                <a:round/>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nvGrpSpPr>
            <p:cNvPr id="1012" name="Group 17"/>
            <p:cNvGrpSpPr/>
            <p:nvPr/>
          </p:nvGrpSpPr>
          <p:grpSpPr>
            <a:xfrm>
              <a:off x="0" y="2217622"/>
              <a:ext cx="2193877" cy="2694461"/>
              <a:chOff x="0" y="0"/>
              <a:chExt cx="2193877" cy="2694460"/>
            </a:xfrm>
          </p:grpSpPr>
          <p:sp>
            <p:nvSpPr>
              <p:cNvPr id="877" name="Rectangle 18"/>
              <p:cNvSpPr/>
              <p:nvPr/>
            </p:nvSpPr>
            <p:spPr>
              <a:xfrm rot="6798887">
                <a:off x="96305" y="2522652"/>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78" name="Rectangle 19"/>
              <p:cNvSpPr/>
              <p:nvPr/>
            </p:nvSpPr>
            <p:spPr>
              <a:xfrm rot="6798887">
                <a:off x="48680" y="2519477"/>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79" name="Rectangle 20"/>
              <p:cNvSpPr/>
              <p:nvPr/>
            </p:nvSpPr>
            <p:spPr>
              <a:xfrm rot="6798887">
                <a:off x="7405" y="2509952"/>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80" name="Rectangle 21"/>
              <p:cNvSpPr/>
              <p:nvPr/>
            </p:nvSpPr>
            <p:spPr>
              <a:xfrm rot="5999912">
                <a:off x="328080" y="2525827"/>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81" name="Rectangle 22"/>
              <p:cNvSpPr/>
              <p:nvPr/>
            </p:nvSpPr>
            <p:spPr>
              <a:xfrm rot="5999912">
                <a:off x="286805" y="2532177"/>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82" name="Rectangle 23"/>
              <p:cNvSpPr/>
              <p:nvPr/>
            </p:nvSpPr>
            <p:spPr>
              <a:xfrm rot="6250139">
                <a:off x="239180" y="2532177"/>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83" name="Rectangle 24"/>
              <p:cNvSpPr/>
              <p:nvPr/>
            </p:nvSpPr>
            <p:spPr>
              <a:xfrm rot="6238076">
                <a:off x="191555" y="2529002"/>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84" name="Rectangle 25"/>
              <p:cNvSpPr/>
              <p:nvPr/>
            </p:nvSpPr>
            <p:spPr>
              <a:xfrm rot="5380717">
                <a:off x="572555" y="2500427"/>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85" name="Rectangle 26"/>
              <p:cNvSpPr/>
              <p:nvPr/>
            </p:nvSpPr>
            <p:spPr>
              <a:xfrm rot="5380717">
                <a:off x="524930" y="2506777"/>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86" name="Rectangle 27"/>
              <p:cNvSpPr/>
              <p:nvPr/>
            </p:nvSpPr>
            <p:spPr>
              <a:xfrm rot="5583201">
                <a:off x="477305" y="2513127"/>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87" name="Rectangle 28"/>
              <p:cNvSpPr/>
              <p:nvPr/>
            </p:nvSpPr>
            <p:spPr>
              <a:xfrm rot="5737625">
                <a:off x="426505" y="2522652"/>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88" name="Rectangle 29"/>
              <p:cNvSpPr/>
              <p:nvPr/>
            </p:nvSpPr>
            <p:spPr>
              <a:xfrm rot="4715477">
                <a:off x="817029" y="2436927"/>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89" name="Rectangle 30"/>
              <p:cNvSpPr/>
              <p:nvPr/>
            </p:nvSpPr>
            <p:spPr>
              <a:xfrm rot="4924949">
                <a:off x="767817" y="2446452"/>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90" name="Rectangle 31"/>
              <p:cNvSpPr/>
              <p:nvPr/>
            </p:nvSpPr>
            <p:spPr>
              <a:xfrm rot="4924949">
                <a:off x="720192" y="2468677"/>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91" name="Rectangle 32"/>
              <p:cNvSpPr/>
              <p:nvPr/>
            </p:nvSpPr>
            <p:spPr>
              <a:xfrm rot="5041351">
                <a:off x="674155" y="2471852"/>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92" name="Rectangle 33"/>
              <p:cNvSpPr/>
              <p:nvPr/>
            </p:nvSpPr>
            <p:spPr>
              <a:xfrm rot="3816888">
                <a:off x="1050392" y="2332152"/>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93" name="Rectangle 34"/>
              <p:cNvSpPr/>
              <p:nvPr/>
            </p:nvSpPr>
            <p:spPr>
              <a:xfrm rot="3816888">
                <a:off x="1002767" y="2360727"/>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94" name="Rectangle 35"/>
              <p:cNvSpPr/>
              <p:nvPr/>
            </p:nvSpPr>
            <p:spPr>
              <a:xfrm rot="4104185">
                <a:off x="958317" y="2376602"/>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95" name="Rectangle 36"/>
              <p:cNvSpPr/>
              <p:nvPr/>
            </p:nvSpPr>
            <p:spPr>
              <a:xfrm rot="4325343">
                <a:off x="909104" y="2398827"/>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96" name="Rectangle 37"/>
              <p:cNvSpPr/>
              <p:nvPr/>
            </p:nvSpPr>
            <p:spPr>
              <a:xfrm rot="3368036">
                <a:off x="1266292" y="2205152"/>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97" name="Rectangle 38"/>
              <p:cNvSpPr/>
              <p:nvPr/>
            </p:nvSpPr>
            <p:spPr>
              <a:xfrm rot="3368036">
                <a:off x="1221842" y="2230552"/>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98" name="Rectangle 39"/>
              <p:cNvSpPr/>
              <p:nvPr/>
            </p:nvSpPr>
            <p:spPr>
              <a:xfrm rot="3368036">
                <a:off x="1180567" y="2259127"/>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899" name="Rectangle 40"/>
              <p:cNvSpPr/>
              <p:nvPr/>
            </p:nvSpPr>
            <p:spPr>
              <a:xfrm rot="3816888">
                <a:off x="1134529" y="2287702"/>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00" name="Rectangle 41"/>
              <p:cNvSpPr/>
              <p:nvPr/>
            </p:nvSpPr>
            <p:spPr>
              <a:xfrm rot="2302266">
                <a:off x="1461554" y="2054340"/>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01" name="Rectangle 42"/>
              <p:cNvSpPr/>
              <p:nvPr/>
            </p:nvSpPr>
            <p:spPr>
              <a:xfrm rot="2302266">
                <a:off x="1423454" y="2084502"/>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02" name="Rectangle 43"/>
              <p:cNvSpPr/>
              <p:nvPr/>
            </p:nvSpPr>
            <p:spPr>
              <a:xfrm rot="2707562">
                <a:off x="1386942" y="2116252"/>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03" name="Rectangle 44"/>
              <p:cNvSpPr/>
              <p:nvPr/>
            </p:nvSpPr>
            <p:spPr>
              <a:xfrm rot="2707562">
                <a:off x="1345667" y="2144827"/>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04" name="Rectangle 45"/>
              <p:cNvSpPr/>
              <p:nvPr/>
            </p:nvSpPr>
            <p:spPr>
              <a:xfrm rot="1525831">
                <a:off x="1626654" y="1873365"/>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05" name="Rectangle 46"/>
              <p:cNvSpPr/>
              <p:nvPr/>
            </p:nvSpPr>
            <p:spPr>
              <a:xfrm rot="1525831">
                <a:off x="1598079" y="1911465"/>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06" name="Rectangle 47"/>
              <p:cNvSpPr/>
              <p:nvPr/>
            </p:nvSpPr>
            <p:spPr>
              <a:xfrm rot="1788116">
                <a:off x="1567917" y="1946390"/>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07" name="Rectangle 48"/>
              <p:cNvSpPr/>
              <p:nvPr/>
            </p:nvSpPr>
            <p:spPr>
              <a:xfrm rot="1788116">
                <a:off x="1534579" y="1986077"/>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08" name="Rectangle 49"/>
              <p:cNvSpPr/>
              <p:nvPr/>
            </p:nvSpPr>
            <p:spPr>
              <a:xfrm rot="841630">
                <a:off x="1763179" y="1686040"/>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09" name="Rectangle 50"/>
              <p:cNvSpPr/>
              <p:nvPr/>
            </p:nvSpPr>
            <p:spPr>
              <a:xfrm rot="841630">
                <a:off x="1742542" y="1722552"/>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10" name="Rectangle 51"/>
              <p:cNvSpPr/>
              <p:nvPr/>
            </p:nvSpPr>
            <p:spPr>
              <a:xfrm rot="1308690">
                <a:off x="1720317" y="1763827"/>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11" name="Rectangle 52"/>
              <p:cNvSpPr/>
              <p:nvPr/>
            </p:nvSpPr>
            <p:spPr>
              <a:xfrm rot="1308690">
                <a:off x="1685392" y="1797165"/>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12" name="Rectangle 53"/>
              <p:cNvSpPr/>
              <p:nvPr/>
            </p:nvSpPr>
            <p:spPr>
              <a:xfrm rot="469913">
                <a:off x="1856842" y="1479665"/>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13" name="Rectangle 54"/>
              <p:cNvSpPr/>
              <p:nvPr/>
            </p:nvSpPr>
            <p:spPr>
              <a:xfrm rot="559869">
                <a:off x="1840967" y="1519352"/>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14" name="Rectangle 55"/>
              <p:cNvSpPr/>
              <p:nvPr/>
            </p:nvSpPr>
            <p:spPr>
              <a:xfrm rot="734079">
                <a:off x="1828267" y="1560627"/>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15" name="Rectangle 56"/>
              <p:cNvSpPr/>
              <p:nvPr/>
            </p:nvSpPr>
            <p:spPr>
              <a:xfrm rot="734079">
                <a:off x="1807629" y="1605077"/>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16" name="Rectangle 57"/>
              <p:cNvSpPr/>
              <p:nvPr/>
            </p:nvSpPr>
            <p:spPr>
              <a:xfrm rot="21306096">
                <a:off x="1918754" y="1274877"/>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17" name="Rectangle 58"/>
              <p:cNvSpPr/>
              <p:nvPr/>
            </p:nvSpPr>
            <p:spPr>
              <a:xfrm rot="21599993">
                <a:off x="1902879" y="1316152"/>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18" name="Rectangle 59"/>
              <p:cNvSpPr/>
              <p:nvPr/>
            </p:nvSpPr>
            <p:spPr>
              <a:xfrm rot="21599993">
                <a:off x="1901292" y="1355840"/>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19" name="Rectangle 60"/>
              <p:cNvSpPr/>
              <p:nvPr/>
            </p:nvSpPr>
            <p:spPr>
              <a:xfrm rot="214188">
                <a:off x="1883829" y="1397115"/>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20" name="Rectangle 61"/>
              <p:cNvSpPr/>
              <p:nvPr/>
            </p:nvSpPr>
            <p:spPr>
              <a:xfrm rot="20917612">
                <a:off x="1931454" y="1066915"/>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21" name="Rectangle 62"/>
              <p:cNvSpPr/>
              <p:nvPr/>
            </p:nvSpPr>
            <p:spPr>
              <a:xfrm rot="21119601">
                <a:off x="1933042" y="1108190"/>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22" name="Rectangle 63"/>
              <p:cNvSpPr/>
              <p:nvPr/>
            </p:nvSpPr>
            <p:spPr>
              <a:xfrm rot="21119601">
                <a:off x="1933042" y="1146290"/>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23" name="Rectangle 64"/>
              <p:cNvSpPr/>
              <p:nvPr/>
            </p:nvSpPr>
            <p:spPr>
              <a:xfrm rot="21329454">
                <a:off x="1931454" y="1187565"/>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24" name="Rectangle 65"/>
              <p:cNvSpPr/>
              <p:nvPr/>
            </p:nvSpPr>
            <p:spPr>
              <a:xfrm rot="20467714">
                <a:off x="1912404" y="873240"/>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25" name="Rectangle 66"/>
              <p:cNvSpPr/>
              <p:nvPr/>
            </p:nvSpPr>
            <p:spPr>
              <a:xfrm rot="20630728">
                <a:off x="1921929" y="906577"/>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26" name="Rectangle 67"/>
              <p:cNvSpPr/>
              <p:nvPr/>
            </p:nvSpPr>
            <p:spPr>
              <a:xfrm rot="20630728">
                <a:off x="1926692" y="944677"/>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27" name="Rectangle 68"/>
              <p:cNvSpPr/>
              <p:nvPr/>
            </p:nvSpPr>
            <p:spPr>
              <a:xfrm rot="20793741">
                <a:off x="1931454" y="987540"/>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28" name="Rectangle 69"/>
              <p:cNvSpPr/>
              <p:nvPr/>
            </p:nvSpPr>
            <p:spPr>
              <a:xfrm rot="20056058">
                <a:off x="1845729" y="689090"/>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29" name="Rectangle 70"/>
              <p:cNvSpPr/>
              <p:nvPr/>
            </p:nvSpPr>
            <p:spPr>
              <a:xfrm rot="20258047">
                <a:off x="1863192" y="728777"/>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30" name="Rectangle 71"/>
              <p:cNvSpPr/>
              <p:nvPr/>
            </p:nvSpPr>
            <p:spPr>
              <a:xfrm rot="20258047">
                <a:off x="1875892" y="765290"/>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31" name="Rectangle 72"/>
              <p:cNvSpPr/>
              <p:nvPr/>
            </p:nvSpPr>
            <p:spPr>
              <a:xfrm rot="20258047">
                <a:off x="1891767" y="797040"/>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32" name="Rectangle 73"/>
              <p:cNvSpPr/>
              <p:nvPr/>
            </p:nvSpPr>
            <p:spPr>
              <a:xfrm rot="19671255">
                <a:off x="1744129" y="531927"/>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33" name="Rectangle 74"/>
              <p:cNvSpPr/>
              <p:nvPr/>
            </p:nvSpPr>
            <p:spPr>
              <a:xfrm rot="19755826">
                <a:off x="1764767" y="558915"/>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34" name="Rectangle 75"/>
              <p:cNvSpPr/>
              <p:nvPr/>
            </p:nvSpPr>
            <p:spPr>
              <a:xfrm rot="19847617">
                <a:off x="1788579" y="593840"/>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35" name="Rectangle 76"/>
              <p:cNvSpPr/>
              <p:nvPr/>
            </p:nvSpPr>
            <p:spPr>
              <a:xfrm rot="19847617">
                <a:off x="1809217" y="620827"/>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36" name="Rectangle 77"/>
              <p:cNvSpPr/>
              <p:nvPr/>
            </p:nvSpPr>
            <p:spPr>
              <a:xfrm rot="19133264">
                <a:off x="1606017" y="389052"/>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37" name="Rectangle 78"/>
              <p:cNvSpPr/>
              <p:nvPr/>
            </p:nvSpPr>
            <p:spPr>
              <a:xfrm rot="19133264">
                <a:off x="1639354" y="419215"/>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38" name="Rectangle 79"/>
              <p:cNvSpPr/>
              <p:nvPr/>
            </p:nvSpPr>
            <p:spPr>
              <a:xfrm rot="19133264">
                <a:off x="1663167" y="446202"/>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39" name="Rectangle 80"/>
              <p:cNvSpPr/>
              <p:nvPr/>
            </p:nvSpPr>
            <p:spPr>
              <a:xfrm rot="19257134">
                <a:off x="1691742" y="471602"/>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40" name="Freeform 81"/>
              <p:cNvSpPr/>
              <p:nvPr/>
            </p:nvSpPr>
            <p:spPr>
              <a:xfrm>
                <a:off x="767817" y="428740"/>
                <a:ext cx="285751" cy="239713"/>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941" name="Rectangle 82"/>
              <p:cNvSpPr/>
              <p:nvPr/>
            </p:nvSpPr>
            <p:spPr>
              <a:xfrm rot="6575641">
                <a:off x="-348196" y="1341552"/>
                <a:ext cx="194627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42" name="Rectangle 83"/>
              <p:cNvSpPr/>
              <p:nvPr/>
            </p:nvSpPr>
            <p:spPr>
              <a:xfrm rot="238799">
                <a:off x="2642" y="1354252"/>
                <a:ext cx="16367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43" name="Rectangle 84"/>
              <p:cNvSpPr/>
              <p:nvPr/>
            </p:nvSpPr>
            <p:spPr>
              <a:xfrm rot="18642971">
                <a:off x="1436154" y="284278"/>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44" name="Rectangle 85"/>
              <p:cNvSpPr/>
              <p:nvPr/>
            </p:nvSpPr>
            <p:spPr>
              <a:xfrm rot="18642971">
                <a:off x="1472667" y="306503"/>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45" name="Rectangle 86"/>
              <p:cNvSpPr/>
              <p:nvPr/>
            </p:nvSpPr>
            <p:spPr>
              <a:xfrm rot="18642971">
                <a:off x="1510767" y="323965"/>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46" name="Rectangle 87"/>
              <p:cNvSpPr/>
              <p:nvPr/>
            </p:nvSpPr>
            <p:spPr>
              <a:xfrm rot="18938967">
                <a:off x="1542517" y="343015"/>
                <a:ext cx="1365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47" name="Rectangle 88"/>
              <p:cNvSpPr/>
              <p:nvPr/>
            </p:nvSpPr>
            <p:spPr>
              <a:xfrm rot="17961497">
                <a:off x="1247242" y="211253"/>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48" name="Rectangle 89"/>
              <p:cNvSpPr/>
              <p:nvPr/>
            </p:nvSpPr>
            <p:spPr>
              <a:xfrm rot="17961497">
                <a:off x="1290104" y="223953"/>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49" name="Rectangle 90"/>
              <p:cNvSpPr/>
              <p:nvPr/>
            </p:nvSpPr>
            <p:spPr>
              <a:xfrm rot="18085367">
                <a:off x="1325029" y="233478"/>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50" name="Rectangle 91"/>
              <p:cNvSpPr/>
              <p:nvPr/>
            </p:nvSpPr>
            <p:spPr>
              <a:xfrm rot="18379200">
                <a:off x="1364717" y="252528"/>
                <a:ext cx="128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51" name="Rectangle 92"/>
              <p:cNvSpPr/>
              <p:nvPr/>
            </p:nvSpPr>
            <p:spPr>
              <a:xfrm rot="17261750">
                <a:off x="1026579" y="163628"/>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52" name="Rectangle 93"/>
              <p:cNvSpPr/>
              <p:nvPr/>
            </p:nvSpPr>
            <p:spPr>
              <a:xfrm rot="17349641">
                <a:off x="1071029" y="173153"/>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53" name="Rectangle 94"/>
              <p:cNvSpPr/>
              <p:nvPr/>
            </p:nvSpPr>
            <p:spPr>
              <a:xfrm rot="17349641">
                <a:off x="1120242" y="179503"/>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54" name="Rectangle 95"/>
              <p:cNvSpPr/>
              <p:nvPr/>
            </p:nvSpPr>
            <p:spPr>
              <a:xfrm rot="17610754">
                <a:off x="1167867" y="185853"/>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55" name="Rectangle 96"/>
              <p:cNvSpPr/>
              <p:nvPr/>
            </p:nvSpPr>
            <p:spPr>
              <a:xfrm rot="16737784">
                <a:off x="794805" y="160453"/>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56" name="Rectangle 97"/>
              <p:cNvSpPr/>
              <p:nvPr/>
            </p:nvSpPr>
            <p:spPr>
              <a:xfrm rot="16926630">
                <a:off x="844017" y="157278"/>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57" name="Rectangle 98"/>
              <p:cNvSpPr/>
              <p:nvPr/>
            </p:nvSpPr>
            <p:spPr>
              <a:xfrm rot="16953279">
                <a:off x="890054" y="154103"/>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58" name="Rectangle 99"/>
              <p:cNvSpPr/>
              <p:nvPr/>
            </p:nvSpPr>
            <p:spPr>
              <a:xfrm rot="17019377">
                <a:off x="940854" y="154103"/>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59" name="Rectangle 100"/>
              <p:cNvSpPr/>
              <p:nvPr/>
            </p:nvSpPr>
            <p:spPr>
              <a:xfrm rot="16404871">
                <a:off x="559855" y="192203"/>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60" name="Rectangle 101"/>
              <p:cNvSpPr/>
              <p:nvPr/>
            </p:nvSpPr>
            <p:spPr>
              <a:xfrm rot="16239516">
                <a:off x="607480" y="182678"/>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61" name="Rectangle 102"/>
              <p:cNvSpPr/>
              <p:nvPr/>
            </p:nvSpPr>
            <p:spPr>
              <a:xfrm rot="16311061">
                <a:off x="661455" y="176328"/>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62" name="Rectangle 103"/>
              <p:cNvSpPr/>
              <p:nvPr/>
            </p:nvSpPr>
            <p:spPr>
              <a:xfrm rot="16435146">
                <a:off x="709080" y="169978"/>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63" name="Rectangle 104"/>
              <p:cNvSpPr/>
              <p:nvPr/>
            </p:nvSpPr>
            <p:spPr>
              <a:xfrm rot="15467838">
                <a:off x="323317" y="262053"/>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64" name="Rectangle 105"/>
              <p:cNvSpPr/>
              <p:nvPr/>
            </p:nvSpPr>
            <p:spPr>
              <a:xfrm rot="15379567">
                <a:off x="372530" y="246178"/>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65" name="Rectangle 106"/>
              <p:cNvSpPr/>
              <p:nvPr/>
            </p:nvSpPr>
            <p:spPr>
              <a:xfrm rot="15489056">
                <a:off x="418567" y="230303"/>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66" name="Rectangle 107"/>
              <p:cNvSpPr/>
              <p:nvPr/>
            </p:nvSpPr>
            <p:spPr>
              <a:xfrm rot="15680431">
                <a:off x="461430" y="211253"/>
                <a:ext cx="1095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67" name="Rectangle 108"/>
              <p:cNvSpPr/>
              <p:nvPr/>
            </p:nvSpPr>
            <p:spPr>
              <a:xfrm rot="14223709">
                <a:off x="5817" y="404928"/>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68" name="Rectangle 109"/>
              <p:cNvSpPr/>
              <p:nvPr/>
            </p:nvSpPr>
            <p:spPr>
              <a:xfrm rot="14431653">
                <a:off x="99480" y="354128"/>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69" name="Rectangle 110"/>
              <p:cNvSpPr/>
              <p:nvPr/>
            </p:nvSpPr>
            <p:spPr>
              <a:xfrm rot="14797584">
                <a:off x="142342" y="331903"/>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70" name="Rectangle 111"/>
              <p:cNvSpPr/>
              <p:nvPr/>
            </p:nvSpPr>
            <p:spPr>
              <a:xfrm rot="14797584">
                <a:off x="185205" y="316028"/>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71" name="Rectangle 112"/>
              <p:cNvSpPr/>
              <p:nvPr/>
            </p:nvSpPr>
            <p:spPr>
              <a:xfrm rot="15142296">
                <a:off x="234417" y="293803"/>
                <a:ext cx="1000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72" name="Rectangle 113"/>
              <p:cNvSpPr/>
              <p:nvPr/>
            </p:nvSpPr>
            <p:spPr>
              <a:xfrm rot="19723229">
                <a:off x="-3708" y="1698740"/>
                <a:ext cx="119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73" name="Rectangle 114"/>
              <p:cNvSpPr/>
              <p:nvPr/>
            </p:nvSpPr>
            <p:spPr>
              <a:xfrm rot="3283993">
                <a:off x="807504" y="1881302"/>
                <a:ext cx="38417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74" name="Rectangle 115"/>
              <p:cNvSpPr/>
              <p:nvPr/>
            </p:nvSpPr>
            <p:spPr>
              <a:xfrm rot="3283993">
                <a:off x="51854" y="801802"/>
                <a:ext cx="38417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75" name="Rectangle 116"/>
              <p:cNvSpPr/>
              <p:nvPr/>
            </p:nvSpPr>
            <p:spPr>
              <a:xfrm rot="19723229">
                <a:off x="1107542" y="885940"/>
                <a:ext cx="5032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76" name="Rectangle 117"/>
              <p:cNvSpPr/>
              <p:nvPr/>
            </p:nvSpPr>
            <p:spPr>
              <a:xfrm rot="5908517">
                <a:off x="313792" y="2575040"/>
                <a:ext cx="21907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77" name="Rectangle 118"/>
              <p:cNvSpPr/>
              <p:nvPr/>
            </p:nvSpPr>
            <p:spPr>
              <a:xfrm rot="6683973">
                <a:off x="67729" y="2575040"/>
                <a:ext cx="228601"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78" name="Rectangle 119"/>
              <p:cNvSpPr/>
              <p:nvPr/>
            </p:nvSpPr>
            <p:spPr>
              <a:xfrm rot="5245609">
                <a:off x="569379" y="2540115"/>
                <a:ext cx="209551"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79" name="Rectangle 120"/>
              <p:cNvSpPr/>
              <p:nvPr/>
            </p:nvSpPr>
            <p:spPr>
              <a:xfrm rot="4500520">
                <a:off x="824967" y="2467090"/>
                <a:ext cx="209551"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80" name="Rectangle 121"/>
              <p:cNvSpPr/>
              <p:nvPr/>
            </p:nvSpPr>
            <p:spPr>
              <a:xfrm rot="3805226">
                <a:off x="1059917" y="2357552"/>
                <a:ext cx="209551"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81" name="Rectangle 122"/>
              <p:cNvSpPr/>
              <p:nvPr/>
            </p:nvSpPr>
            <p:spPr>
              <a:xfrm rot="3060137">
                <a:off x="1286929" y="2214677"/>
                <a:ext cx="209551"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82" name="Rectangle 123"/>
              <p:cNvSpPr/>
              <p:nvPr/>
            </p:nvSpPr>
            <p:spPr>
              <a:xfrm rot="2090281">
                <a:off x="1485367" y="2046402"/>
                <a:ext cx="209551"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83" name="Rectangle 124"/>
              <p:cNvSpPr/>
              <p:nvPr/>
            </p:nvSpPr>
            <p:spPr>
              <a:xfrm rot="14431653">
                <a:off x="-32283" y="338252"/>
                <a:ext cx="209551"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84" name="Rectangle 125"/>
              <p:cNvSpPr/>
              <p:nvPr/>
            </p:nvSpPr>
            <p:spPr>
              <a:xfrm rot="15193499">
                <a:off x="212192" y="222365"/>
                <a:ext cx="209551"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85" name="Rectangle 126"/>
              <p:cNvSpPr/>
              <p:nvPr/>
            </p:nvSpPr>
            <p:spPr>
              <a:xfrm rot="16629380">
                <a:off x="705904" y="112827"/>
                <a:ext cx="21907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86" name="Rectangle 127"/>
              <p:cNvSpPr/>
              <p:nvPr/>
            </p:nvSpPr>
            <p:spPr>
              <a:xfrm rot="17301498">
                <a:off x="944029" y="106477"/>
                <a:ext cx="2381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87" name="Rectangle 128"/>
              <p:cNvSpPr/>
              <p:nvPr/>
            </p:nvSpPr>
            <p:spPr>
              <a:xfrm rot="17923694">
                <a:off x="1169454" y="147753"/>
                <a:ext cx="24606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88" name="Rectangle 129"/>
              <p:cNvSpPr/>
              <p:nvPr/>
            </p:nvSpPr>
            <p:spPr>
              <a:xfrm rot="18411383">
                <a:off x="1375829" y="217603"/>
                <a:ext cx="2651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89" name="Rectangle 130"/>
              <p:cNvSpPr/>
              <p:nvPr/>
            </p:nvSpPr>
            <p:spPr>
              <a:xfrm rot="18989755">
                <a:off x="1558392" y="323965"/>
                <a:ext cx="2651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90" name="Rectangle 131"/>
              <p:cNvSpPr/>
              <p:nvPr/>
            </p:nvSpPr>
            <p:spPr>
              <a:xfrm rot="19409993">
                <a:off x="1702854" y="463665"/>
                <a:ext cx="27463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91" name="Rectangle 132"/>
              <p:cNvSpPr/>
              <p:nvPr/>
            </p:nvSpPr>
            <p:spPr>
              <a:xfrm rot="19871442">
                <a:off x="1817154" y="627177"/>
                <a:ext cx="2651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92" name="Rectangle 133"/>
              <p:cNvSpPr/>
              <p:nvPr/>
            </p:nvSpPr>
            <p:spPr>
              <a:xfrm rot="20427881">
                <a:off x="1898117" y="812915"/>
                <a:ext cx="2651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93" name="Rectangle 134"/>
              <p:cNvSpPr/>
              <p:nvPr/>
            </p:nvSpPr>
            <p:spPr>
              <a:xfrm rot="20846155">
                <a:off x="1929867" y="1011352"/>
                <a:ext cx="2651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94" name="Rectangle 135"/>
              <p:cNvSpPr/>
              <p:nvPr/>
            </p:nvSpPr>
            <p:spPr>
              <a:xfrm rot="21312177">
                <a:off x="1921929" y="1227252"/>
                <a:ext cx="265113"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95" name="Rectangle 136"/>
              <p:cNvSpPr/>
              <p:nvPr/>
            </p:nvSpPr>
            <p:spPr>
              <a:xfrm rot="696742">
                <a:off x="1783817" y="1657465"/>
                <a:ext cx="23812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96" name="Rectangle 137"/>
              <p:cNvSpPr/>
              <p:nvPr/>
            </p:nvSpPr>
            <p:spPr>
              <a:xfrm rot="1529991">
                <a:off x="1648879" y="1860665"/>
                <a:ext cx="222251"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997" name="Freeform 138"/>
              <p:cNvSpPr/>
              <p:nvPr/>
            </p:nvSpPr>
            <p:spPr>
              <a:xfrm>
                <a:off x="1345667" y="1338377"/>
                <a:ext cx="323851" cy="190501"/>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998" name="Freeform 139"/>
              <p:cNvSpPr/>
              <p:nvPr/>
            </p:nvSpPr>
            <p:spPr>
              <a:xfrm>
                <a:off x="26454" y="681152"/>
                <a:ext cx="142876" cy="123826"/>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999" name="Freeform 140"/>
              <p:cNvSpPr/>
              <p:nvPr/>
            </p:nvSpPr>
            <p:spPr>
              <a:xfrm>
                <a:off x="150279" y="568440"/>
                <a:ext cx="160339" cy="141288"/>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00" name="Freeform 141"/>
              <p:cNvSpPr/>
              <p:nvPr/>
            </p:nvSpPr>
            <p:spPr>
              <a:xfrm>
                <a:off x="1071029" y="1919402"/>
                <a:ext cx="131764" cy="123826"/>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01" name="Freeform 142"/>
              <p:cNvSpPr/>
              <p:nvPr/>
            </p:nvSpPr>
            <p:spPr>
              <a:xfrm>
                <a:off x="1488542" y="776402"/>
                <a:ext cx="142876"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02" name="Freeform 143"/>
              <p:cNvSpPr/>
              <p:nvPr/>
            </p:nvSpPr>
            <p:spPr>
              <a:xfrm>
                <a:off x="1421867" y="671627"/>
                <a:ext cx="142876" cy="133351"/>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03" name="Freeform 144"/>
              <p:cNvSpPr/>
              <p:nvPr/>
            </p:nvSpPr>
            <p:spPr>
              <a:xfrm>
                <a:off x="5817" y="2451215"/>
                <a:ext cx="12701" cy="190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04" name="Freeform 145"/>
              <p:cNvSpPr/>
              <p:nvPr/>
            </p:nvSpPr>
            <p:spPr>
              <a:xfrm>
                <a:off x="7404" y="416040"/>
                <a:ext cx="47626" cy="76201"/>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05" name="Freeform 146"/>
              <p:cNvSpPr/>
              <p:nvPr/>
            </p:nvSpPr>
            <p:spPr>
              <a:xfrm>
                <a:off x="7404" y="2460740"/>
                <a:ext cx="57151" cy="1047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06" name="Rectangle 147"/>
              <p:cNvSpPr/>
              <p:nvPr/>
            </p:nvSpPr>
            <p:spPr>
              <a:xfrm rot="244926">
                <a:off x="1864779" y="1441565"/>
                <a:ext cx="255588"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1007" name="Rectangle 148"/>
              <p:cNvSpPr/>
              <p:nvPr/>
            </p:nvSpPr>
            <p:spPr>
              <a:xfrm rot="16001411">
                <a:off x="456667" y="147752"/>
                <a:ext cx="219076" cy="19051"/>
              </a:xfrm>
              <a:prstGeom prst="rect">
                <a:avLst/>
              </a:prstGeom>
              <a:solidFill>
                <a:srgbClr val="00007A"/>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p>
            </p:txBody>
          </p:sp>
          <p:sp>
            <p:nvSpPr>
              <p:cNvPr id="1008" name="Freeform 149"/>
              <p:cNvSpPr/>
              <p:nvPr/>
            </p:nvSpPr>
            <p:spPr>
              <a:xfrm>
                <a:off x="216954" y="2034159"/>
                <a:ext cx="224302" cy="242432"/>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09" name="Freeform 150"/>
              <p:cNvSpPr/>
              <p:nvPr/>
            </p:nvSpPr>
            <p:spPr>
              <a:xfrm rot="18742963">
                <a:off x="979624" y="1997119"/>
                <a:ext cx="105920" cy="108623"/>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00007A"/>
              </a:soli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10" name="Freeform 151"/>
              <p:cNvSpPr/>
              <p:nvPr/>
            </p:nvSpPr>
            <p:spPr>
              <a:xfrm>
                <a:off x="369354" y="333490"/>
                <a:ext cx="552451" cy="2019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00007A"/>
                  </a:gs>
                  <a:gs pos="100000">
                    <a:srgbClr val="000076"/>
                  </a:gs>
                </a:gsLst>
                <a:lin ang="189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011" name="Oval 152"/>
              <p:cNvSpPr/>
              <p:nvPr/>
            </p:nvSpPr>
            <p:spPr>
              <a:xfrm>
                <a:off x="473694" y="1187996"/>
                <a:ext cx="335835" cy="294414"/>
              </a:xfrm>
              <a:custGeom>
                <a:avLst/>
                <a:gdLst/>
                <a:ahLst/>
                <a:cxnLst>
                  <a:cxn ang="0">
                    <a:pos x="wd2" y="hd2"/>
                  </a:cxn>
                  <a:cxn ang="5400000">
                    <a:pos x="wd2" y="hd2"/>
                  </a:cxn>
                  <a:cxn ang="10800000">
                    <a:pos x="wd2" y="hd2"/>
                  </a:cxn>
                  <a:cxn ang="16200000">
                    <a:pos x="wd2" y="hd2"/>
                  </a:cxn>
                </a:cxnLst>
                <a:rect l="0" t="0" r="r" b="b"/>
                <a:pathLst>
                  <a:path w="19022" h="18988" extrusionOk="0">
                    <a:moveTo>
                      <a:pt x="744" y="14818"/>
                    </a:moveTo>
                    <a:cubicBezTo>
                      <a:pt x="-1289" y="10477"/>
                      <a:pt x="988" y="4575"/>
                      <a:pt x="5830" y="1634"/>
                    </a:cubicBezTo>
                    <a:cubicBezTo>
                      <a:pt x="10672" y="-1306"/>
                      <a:pt x="16245" y="-171"/>
                      <a:pt x="18278" y="4170"/>
                    </a:cubicBezTo>
                    <a:cubicBezTo>
                      <a:pt x="20311" y="8511"/>
                      <a:pt x="18034" y="14413"/>
                      <a:pt x="13192" y="17354"/>
                    </a:cubicBezTo>
                    <a:cubicBezTo>
                      <a:pt x="8350" y="20294"/>
                      <a:pt x="2777" y="19159"/>
                      <a:pt x="744" y="14818"/>
                    </a:cubicBezTo>
                    <a:close/>
                  </a:path>
                </a:pathLst>
              </a:custGeom>
              <a:gradFill flip="none" rotWithShape="1">
                <a:gsLst>
                  <a:gs pos="0">
                    <a:srgbClr val="00006F"/>
                  </a:gs>
                  <a:gs pos="50000">
                    <a:srgbClr val="00007A"/>
                  </a:gs>
                  <a:gs pos="100000">
                    <a:srgbClr val="00006F"/>
                  </a:gs>
                </a:gsLst>
                <a:lin ang="189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grpSp>
      <p:sp>
        <p:nvSpPr>
          <p:cNvPr id="1014" name="Title Text"/>
          <p:cNvSpPr txBox="1">
            <a:spLocks noGrp="1"/>
          </p:cNvSpPr>
          <p:nvPr>
            <p:ph type="title"/>
          </p:nvPr>
        </p:nvSpPr>
        <p:spPr>
          <a:xfrm>
            <a:off x="301625" y="228600"/>
            <a:ext cx="8540750" cy="1143000"/>
          </a:xfrm>
          <a:prstGeom prst="rect">
            <a:avLst/>
          </a:prstGeom>
        </p:spPr>
        <p:txBody>
          <a:bodyPr anchor="ctr"/>
          <a:lstStyle>
            <a:lvl1pPr algn="ctr">
              <a:defRPr>
                <a:solidFill>
                  <a:srgbClr val="CCECFF"/>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015" name="Slide Number"/>
          <p:cNvSpPr txBox="1">
            <a:spLocks noGrp="1"/>
          </p:cNvSpPr>
          <p:nvPr>
            <p:ph type="sldNum" sz="quarter" idx="2"/>
          </p:nvPr>
        </p:nvSpPr>
        <p:spPr>
          <a:xfrm>
            <a:off x="8596972" y="6245225"/>
            <a:ext cx="245404" cy="226986"/>
          </a:xfrm>
          <a:prstGeom prst="rect">
            <a:avLst/>
          </a:prstGeom>
        </p:spPr>
        <p:txBody>
          <a:bodyPr anchor="t"/>
          <a:lstStyle>
            <a:lvl1pPr algn="r">
              <a:defRPr sz="1000" b="1">
                <a:solidFill>
                  <a:schemeClr val="accent3">
                    <a:lumOff val="44000"/>
                  </a:schemeClr>
                </a:solidFill>
              </a:defRPr>
            </a:lvl1pPr>
          </a:lstStyle>
          <a:p>
            <a:fld id="{86CB4B4D-7CA3-9044-876B-883B54F8677D}" type="slidenum">
              <a:rPr/>
              <a:pPr/>
              <a:t>‹#›</a:t>
            </a:fld>
            <a:endParaRPr/>
          </a:p>
        </p:txBody>
      </p:sp>
    </p:spTree>
    <p:extLst>
      <p:ext uri="{BB962C8B-B14F-4D97-AF65-F5344CB8AC3E}">
        <p14:creationId xmlns:p14="http://schemas.microsoft.com/office/powerpoint/2010/main" val="100494623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102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92252564"/>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1_Blank 0">
    <p:spTree>
      <p:nvGrpSpPr>
        <p:cNvPr id="1" name=""/>
        <p:cNvGrpSpPr/>
        <p:nvPr/>
      </p:nvGrpSpPr>
      <p:grpSpPr>
        <a:xfrm>
          <a:off x="0" y="0"/>
          <a:ext cx="0" cy="0"/>
          <a:chOff x="0" y="0"/>
          <a:chExt cx="0" cy="0"/>
        </a:xfrm>
      </p:grpSpPr>
      <p:sp>
        <p:nvSpPr>
          <p:cNvPr id="102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9950270"/>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5_Blank">
    <p:spTree>
      <p:nvGrpSpPr>
        <p:cNvPr id="1" name=""/>
        <p:cNvGrpSpPr/>
        <p:nvPr/>
      </p:nvGrpSpPr>
      <p:grpSpPr>
        <a:xfrm>
          <a:off x="0" y="0"/>
          <a:ext cx="0" cy="0"/>
          <a:chOff x="0" y="0"/>
          <a:chExt cx="0" cy="0"/>
        </a:xfrm>
      </p:grpSpPr>
      <p:pic>
        <p:nvPicPr>
          <p:cNvPr id="1036" name="Picture 2" descr="Picture 2"/>
          <p:cNvPicPr>
            <a:picLocks noChangeAspect="1"/>
          </p:cNvPicPr>
          <p:nvPr/>
        </p:nvPicPr>
        <p:blipFill>
          <a:blip r:embed="rId2" cstate="print"/>
          <a:stretch>
            <a:fillRect/>
          </a:stretch>
        </p:blipFill>
        <p:spPr>
          <a:xfrm>
            <a:off x="0" y="0"/>
            <a:ext cx="685800" cy="6858000"/>
          </a:xfrm>
          <a:prstGeom prst="rect">
            <a:avLst/>
          </a:prstGeom>
          <a:ln w="12700">
            <a:miter lim="400000"/>
          </a:ln>
        </p:spPr>
      </p:pic>
      <p:pic>
        <p:nvPicPr>
          <p:cNvPr id="1037" name="Picture 7" descr="Picture 7"/>
          <p:cNvPicPr>
            <a:picLocks noChangeAspect="1"/>
          </p:cNvPicPr>
          <p:nvPr/>
        </p:nvPicPr>
        <p:blipFill>
          <a:blip r:embed="rId3" cstate="print"/>
          <a:stretch>
            <a:fillRect/>
          </a:stretch>
        </p:blipFill>
        <p:spPr>
          <a:xfrm>
            <a:off x="1066800" y="1574800"/>
            <a:ext cx="7772400" cy="130175"/>
          </a:xfrm>
          <a:prstGeom prst="rect">
            <a:avLst/>
          </a:prstGeom>
          <a:ln w="12700">
            <a:miter lim="400000"/>
          </a:ln>
        </p:spPr>
      </p:pic>
      <p:sp>
        <p:nvSpPr>
          <p:cNvPr id="103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11201473"/>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2_Blank 0">
    <p:spTree>
      <p:nvGrpSpPr>
        <p:cNvPr id="1" name=""/>
        <p:cNvGrpSpPr/>
        <p:nvPr/>
      </p:nvGrpSpPr>
      <p:grpSpPr>
        <a:xfrm>
          <a:off x="0" y="0"/>
          <a:ext cx="0" cy="0"/>
          <a:chOff x="0" y="0"/>
          <a:chExt cx="0" cy="0"/>
        </a:xfrm>
      </p:grpSpPr>
      <p:sp>
        <p:nvSpPr>
          <p:cNvPr id="10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44182069"/>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pic>
        <p:nvPicPr>
          <p:cNvPr id="1052" name="Picture 2" descr="Picture 2"/>
          <p:cNvPicPr>
            <a:picLocks noChangeAspect="1"/>
          </p:cNvPicPr>
          <p:nvPr/>
        </p:nvPicPr>
        <p:blipFill>
          <a:blip r:embed="rId2" cstate="print"/>
          <a:stretch>
            <a:fillRect/>
          </a:stretch>
        </p:blipFill>
        <p:spPr>
          <a:xfrm>
            <a:off x="0" y="0"/>
            <a:ext cx="685800" cy="6858000"/>
          </a:xfrm>
          <a:prstGeom prst="rect">
            <a:avLst/>
          </a:prstGeom>
          <a:ln w="12700">
            <a:miter lim="400000"/>
          </a:ln>
        </p:spPr>
      </p:pic>
      <p:pic>
        <p:nvPicPr>
          <p:cNvPr id="1053" name="Picture 7" descr="Picture 7"/>
          <p:cNvPicPr>
            <a:picLocks noChangeAspect="1"/>
          </p:cNvPicPr>
          <p:nvPr/>
        </p:nvPicPr>
        <p:blipFill>
          <a:blip r:embed="rId3" cstate="print"/>
          <a:stretch>
            <a:fillRect/>
          </a:stretch>
        </p:blipFill>
        <p:spPr>
          <a:xfrm>
            <a:off x="1066800" y="1574800"/>
            <a:ext cx="7772400" cy="130175"/>
          </a:xfrm>
          <a:prstGeom prst="rect">
            <a:avLst/>
          </a:prstGeom>
          <a:ln w="12700">
            <a:miter lim="400000"/>
          </a:ln>
        </p:spPr>
      </p:pic>
      <p:sp>
        <p:nvSpPr>
          <p:cNvPr id="1054" name="Title Text"/>
          <p:cNvSpPr txBox="1">
            <a:spLocks noGrp="1"/>
          </p:cNvSpPr>
          <p:nvPr>
            <p:ph type="title"/>
          </p:nvPr>
        </p:nvSpPr>
        <p:spPr>
          <a:xfrm>
            <a:off x="685800" y="2286000"/>
            <a:ext cx="7772400" cy="1143000"/>
          </a:xfrm>
          <a:prstGeom prst="rect">
            <a:avLst/>
          </a:prstGeom>
        </p:spPr>
        <p:txBody>
          <a:bodyPr/>
          <a:lstStyle/>
          <a:p>
            <a:r>
              <a:t>Title Text</a:t>
            </a:r>
          </a:p>
        </p:txBody>
      </p:sp>
      <p:sp>
        <p:nvSpPr>
          <p:cNvPr id="105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algn="ctr">
              <a:buBlip>
                <a:blip r:embed="rId4"/>
              </a:buBlip>
            </a:lvl2pP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105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9451258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6019E9A-46DC-6E4F-B0D3-733E7A3047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8F4ADF-F822-A143-80A5-43B47A141F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308E8D-6112-E54F-8725-FA9C61577025}"/>
              </a:ext>
            </a:extLst>
          </p:cNvPr>
          <p:cNvSpPr>
            <a:spLocks noGrp="1" noChangeArrowheads="1"/>
          </p:cNvSpPr>
          <p:nvPr>
            <p:ph type="sldNum" sz="quarter" idx="12"/>
          </p:nvPr>
        </p:nvSpPr>
        <p:spPr>
          <a:ln/>
        </p:spPr>
        <p:txBody>
          <a:bodyPr/>
          <a:lstStyle>
            <a:lvl1pPr>
              <a:defRPr/>
            </a:lvl1pPr>
          </a:lstStyle>
          <a:p>
            <a:fld id="{571D05CA-D445-8447-91AE-65F9495017BC}" type="slidenum">
              <a:rPr lang="en-US" altLang="en-US"/>
              <a:pPr/>
              <a:t>‹#›</a:t>
            </a:fld>
            <a:endParaRPr lang="en-US" altLang="en-US"/>
          </a:p>
        </p:txBody>
      </p:sp>
    </p:spTree>
    <p:extLst>
      <p:ext uri="{BB962C8B-B14F-4D97-AF65-F5344CB8AC3E}">
        <p14:creationId xmlns:p14="http://schemas.microsoft.com/office/powerpoint/2010/main" val="23859480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6_Blank">
    <p:spTree>
      <p:nvGrpSpPr>
        <p:cNvPr id="1" name=""/>
        <p:cNvGrpSpPr/>
        <p:nvPr/>
      </p:nvGrpSpPr>
      <p:grpSpPr>
        <a:xfrm>
          <a:off x="0" y="0"/>
          <a:ext cx="0" cy="0"/>
          <a:chOff x="0" y="0"/>
          <a:chExt cx="0" cy="0"/>
        </a:xfrm>
      </p:grpSpPr>
      <p:sp>
        <p:nvSpPr>
          <p:cNvPr id="106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70837160"/>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3_Blank 0">
    <p:spTree>
      <p:nvGrpSpPr>
        <p:cNvPr id="1" name=""/>
        <p:cNvGrpSpPr/>
        <p:nvPr/>
      </p:nvGrpSpPr>
      <p:grpSpPr>
        <a:xfrm>
          <a:off x="0" y="0"/>
          <a:ext cx="0" cy="0"/>
          <a:chOff x="0" y="0"/>
          <a:chExt cx="0" cy="0"/>
        </a:xfrm>
      </p:grpSpPr>
      <p:sp>
        <p:nvSpPr>
          <p:cNvPr id="107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10381785"/>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7_Blank">
    <p:spTree>
      <p:nvGrpSpPr>
        <p:cNvPr id="1" name=""/>
        <p:cNvGrpSpPr/>
        <p:nvPr/>
      </p:nvGrpSpPr>
      <p:grpSpPr>
        <a:xfrm>
          <a:off x="0" y="0"/>
          <a:ext cx="0" cy="0"/>
          <a:chOff x="0" y="0"/>
          <a:chExt cx="0" cy="0"/>
        </a:xfrm>
      </p:grpSpPr>
      <p:sp>
        <p:nvSpPr>
          <p:cNvPr id="107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58100125"/>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4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1084"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8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86"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1607463856"/>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5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1093"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09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5"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007457690"/>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4_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1102" name="Title Text"/>
          <p:cNvSpPr txBox="1">
            <a:spLocks noGrp="1"/>
          </p:cNvSpPr>
          <p:nvPr>
            <p:ph type="title"/>
          </p:nvPr>
        </p:nvSpPr>
        <p:spPr>
          <a:xfrm>
            <a:off x="685800" y="6096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103"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latin typeface="Arial"/>
                <a:ea typeface="Arial"/>
                <a:cs typeface="Arial"/>
                <a:sym typeface="Arial"/>
              </a:defRPr>
            </a:lvl1pPr>
            <a:lvl2pPr>
              <a:buChar char="–"/>
              <a:defRPr>
                <a:latin typeface="Arial"/>
                <a:ea typeface="Arial"/>
                <a:cs typeface="Arial"/>
                <a:sym typeface="Arial"/>
              </a:defRPr>
            </a:lvl2pPr>
            <a:lvl3pPr>
              <a:defRPr>
                <a:latin typeface="Arial"/>
                <a:ea typeface="Arial"/>
                <a:cs typeface="Arial"/>
                <a:sym typeface="Arial"/>
              </a:defRPr>
            </a:lvl3pPr>
            <a:lvl4pPr>
              <a:buChar char="–"/>
              <a:defRPr>
                <a:latin typeface="Arial"/>
                <a:ea typeface="Arial"/>
                <a:cs typeface="Arial"/>
                <a:sym typeface="Arial"/>
              </a:defRPr>
            </a:lvl4pPr>
            <a:lvl5pP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04"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818953424"/>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6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1111"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112"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13"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007561829"/>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4_Two Content">
    <p:bg>
      <p:bgPr>
        <a:gradFill flip="none" rotWithShape="1">
          <a:gsLst>
            <a:gs pos="0">
              <a:srgbClr val="663300"/>
            </a:gs>
            <a:gs pos="50000">
              <a:srgbClr val="996600"/>
            </a:gs>
            <a:gs pos="100000">
              <a:srgbClr val="663300"/>
            </a:gs>
          </a:gsLst>
          <a:lin ang="5400000" scaled="0"/>
        </a:gradFill>
        <a:effectLst/>
      </p:bgPr>
    </p:bg>
    <p:spTree>
      <p:nvGrpSpPr>
        <p:cNvPr id="1" name=""/>
        <p:cNvGrpSpPr/>
        <p:nvPr/>
      </p:nvGrpSpPr>
      <p:grpSpPr>
        <a:xfrm>
          <a:off x="0" y="0"/>
          <a:ext cx="0" cy="0"/>
          <a:chOff x="0" y="0"/>
          <a:chExt cx="0" cy="0"/>
        </a:xfrm>
      </p:grpSpPr>
      <p:grpSp>
        <p:nvGrpSpPr>
          <p:cNvPr id="1154" name="Group 2"/>
          <p:cNvGrpSpPr/>
          <p:nvPr/>
        </p:nvGrpSpPr>
        <p:grpSpPr>
          <a:xfrm>
            <a:off x="3800475" y="1789113"/>
            <a:ext cx="5350047" cy="5056188"/>
            <a:chOff x="0" y="0"/>
            <a:chExt cx="5350046" cy="5056187"/>
          </a:xfrm>
        </p:grpSpPr>
        <p:sp>
          <p:nvSpPr>
            <p:cNvPr id="1120" name="Rectangle 3"/>
            <p:cNvSpPr/>
            <p:nvPr/>
          </p:nvSpPr>
          <p:spPr>
            <a:xfrm>
              <a:off x="2914650" y="377824"/>
              <a:ext cx="312738" cy="161925"/>
            </a:xfrm>
            <a:prstGeom prst="rect">
              <a:avLst/>
            </a:pr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21" name="Oval 4"/>
            <p:cNvSpPr/>
            <p:nvPr/>
          </p:nvSpPr>
          <p:spPr>
            <a:xfrm>
              <a:off x="3024187" y="92074"/>
              <a:ext cx="74613" cy="74613"/>
            </a:xfrm>
            <a:prstGeom prst="ellipse">
              <a:avLst/>
            </a:pr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22" name="Rectangle 5"/>
            <p:cNvSpPr/>
            <p:nvPr/>
          </p:nvSpPr>
          <p:spPr>
            <a:xfrm>
              <a:off x="3991359" y="650874"/>
              <a:ext cx="951732" cy="3157539"/>
            </a:xfrm>
            <a:custGeom>
              <a:avLst/>
              <a:gdLst/>
              <a:ahLst/>
              <a:cxnLst>
                <a:cxn ang="0">
                  <a:pos x="wd2" y="hd2"/>
                </a:cxn>
                <a:cxn ang="5400000">
                  <a:pos x="wd2" y="hd2"/>
                </a:cxn>
                <a:cxn ang="10800000">
                  <a:pos x="wd2" y="hd2"/>
                </a:cxn>
                <a:cxn ang="16200000">
                  <a:pos x="wd2" y="hd2"/>
                </a:cxn>
              </a:cxnLst>
              <a:rect l="0" t="0" r="r" b="b"/>
              <a:pathLst>
                <a:path w="21600" h="21600" extrusionOk="0">
                  <a:moveTo>
                    <a:pt x="21324" y="0"/>
                  </a:moveTo>
                  <a:lnTo>
                    <a:pt x="21600" y="25"/>
                  </a:lnTo>
                  <a:lnTo>
                    <a:pt x="276" y="21600"/>
                  </a:lnTo>
                  <a:lnTo>
                    <a:pt x="0" y="21575"/>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23" name="Freeform 6"/>
            <p:cNvSpPr/>
            <p:nvPr/>
          </p:nvSpPr>
          <p:spPr>
            <a:xfrm>
              <a:off x="3932237" y="3779837"/>
              <a:ext cx="104776" cy="152401"/>
            </a:xfrm>
            <a:custGeom>
              <a:avLst/>
              <a:gdLst/>
              <a:ahLst/>
              <a:cxnLst>
                <a:cxn ang="0">
                  <a:pos x="wd2" y="hd2"/>
                </a:cxn>
                <a:cxn ang="5400000">
                  <a:pos x="wd2" y="hd2"/>
                </a:cxn>
                <a:cxn ang="10800000">
                  <a:pos x="wd2" y="hd2"/>
                </a:cxn>
                <a:cxn ang="16200000">
                  <a:pos x="wd2" y="hd2"/>
                </a:cxn>
              </a:cxnLst>
              <a:rect l="0" t="0" r="r" b="b"/>
              <a:pathLst>
                <a:path w="21600" h="21600" extrusionOk="0">
                  <a:moveTo>
                    <a:pt x="5891" y="21600"/>
                  </a:moveTo>
                  <a:lnTo>
                    <a:pt x="13745" y="17550"/>
                  </a:lnTo>
                  <a:lnTo>
                    <a:pt x="19636" y="13500"/>
                  </a:lnTo>
                  <a:lnTo>
                    <a:pt x="21600" y="8100"/>
                  </a:lnTo>
                  <a:lnTo>
                    <a:pt x="19636" y="2700"/>
                  </a:lnTo>
                  <a:lnTo>
                    <a:pt x="11782" y="0"/>
                  </a:lnTo>
                  <a:lnTo>
                    <a:pt x="3927" y="2700"/>
                  </a:lnTo>
                  <a:lnTo>
                    <a:pt x="0" y="8100"/>
                  </a:lnTo>
                  <a:lnTo>
                    <a:pt x="0" y="13500"/>
                  </a:lnTo>
                  <a:lnTo>
                    <a:pt x="5891" y="21600"/>
                  </a:lnTo>
                  <a:close/>
                  <a:moveTo>
                    <a:pt x="13745" y="4050"/>
                  </a:moveTo>
                  <a:lnTo>
                    <a:pt x="17673" y="5400"/>
                  </a:lnTo>
                  <a:lnTo>
                    <a:pt x="19636" y="8100"/>
                  </a:lnTo>
                  <a:lnTo>
                    <a:pt x="19636" y="10800"/>
                  </a:lnTo>
                  <a:lnTo>
                    <a:pt x="11782" y="16200"/>
                  </a:lnTo>
                  <a:lnTo>
                    <a:pt x="7855" y="17550"/>
                  </a:lnTo>
                  <a:lnTo>
                    <a:pt x="3927" y="10800"/>
                  </a:lnTo>
                  <a:lnTo>
                    <a:pt x="5891" y="5400"/>
                  </a:lnTo>
                  <a:lnTo>
                    <a:pt x="9818" y="4050"/>
                  </a:lnTo>
                  <a:lnTo>
                    <a:pt x="13745" y="405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24" name="Rectangle 7"/>
            <p:cNvSpPr/>
            <p:nvPr/>
          </p:nvSpPr>
          <p:spPr>
            <a:xfrm>
              <a:off x="4866237" y="648095"/>
              <a:ext cx="97326" cy="3171034"/>
            </a:xfrm>
            <a:custGeom>
              <a:avLst/>
              <a:gdLst/>
              <a:ahLst/>
              <a:cxnLst>
                <a:cxn ang="0">
                  <a:pos x="wd2" y="hd2"/>
                </a:cxn>
                <a:cxn ang="5400000">
                  <a:pos x="wd2" y="hd2"/>
                </a:cxn>
                <a:cxn ang="10800000">
                  <a:pos x="wd2" y="hd2"/>
                </a:cxn>
                <a:cxn ang="16200000">
                  <a:pos x="wd2" y="hd2"/>
                </a:cxn>
              </a:cxnLst>
              <a:rect l="0" t="0" r="r" b="b"/>
              <a:pathLst>
                <a:path w="21600" h="21600" extrusionOk="0">
                  <a:moveTo>
                    <a:pt x="18782" y="0"/>
                  </a:moveTo>
                  <a:lnTo>
                    <a:pt x="21600" y="2"/>
                  </a:lnTo>
                  <a:lnTo>
                    <a:pt x="2818" y="21600"/>
                  </a:lnTo>
                  <a:lnTo>
                    <a:pt x="0" y="21598"/>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25" name="Rectangle 8"/>
            <p:cNvSpPr/>
            <p:nvPr/>
          </p:nvSpPr>
          <p:spPr>
            <a:xfrm>
              <a:off x="4965529" y="649012"/>
              <a:ext cx="384518" cy="1351513"/>
            </a:xfrm>
            <a:custGeom>
              <a:avLst/>
              <a:gdLst/>
              <a:ahLst/>
              <a:cxnLst>
                <a:cxn ang="0">
                  <a:pos x="wd2" y="hd2"/>
                </a:cxn>
                <a:cxn ang="5400000">
                  <a:pos x="wd2" y="hd2"/>
                </a:cxn>
                <a:cxn ang="10800000">
                  <a:pos x="wd2" y="hd2"/>
                </a:cxn>
                <a:cxn ang="16200000">
                  <a:pos x="wd2" y="hd2"/>
                </a:cxn>
              </a:cxnLst>
              <a:rect l="0" t="0" r="r" b="b"/>
              <a:pathLst>
                <a:path w="21600" h="21600" extrusionOk="0">
                  <a:moveTo>
                    <a:pt x="0" y="54"/>
                  </a:moveTo>
                  <a:lnTo>
                    <a:pt x="688" y="0"/>
                  </a:lnTo>
                  <a:lnTo>
                    <a:pt x="21600" y="21546"/>
                  </a:lnTo>
                  <a:lnTo>
                    <a:pt x="20912" y="2160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26" name="Rectangle 9"/>
            <p:cNvSpPr/>
            <p:nvPr/>
          </p:nvSpPr>
          <p:spPr>
            <a:xfrm>
              <a:off x="1140127" y="1179683"/>
              <a:ext cx="1063021" cy="3055596"/>
            </a:xfrm>
            <a:custGeom>
              <a:avLst/>
              <a:gdLst/>
              <a:ahLst/>
              <a:cxnLst>
                <a:cxn ang="0">
                  <a:pos x="wd2" y="hd2"/>
                </a:cxn>
                <a:cxn ang="5400000">
                  <a:pos x="wd2" y="hd2"/>
                </a:cxn>
                <a:cxn ang="10800000">
                  <a:pos x="wd2" y="hd2"/>
                </a:cxn>
                <a:cxn ang="16200000">
                  <a:pos x="wd2" y="hd2"/>
                </a:cxn>
              </a:cxnLst>
              <a:rect l="0" t="0" r="r" b="b"/>
              <a:pathLst>
                <a:path w="21600" h="21600" extrusionOk="0">
                  <a:moveTo>
                    <a:pt x="0" y="29"/>
                  </a:moveTo>
                  <a:lnTo>
                    <a:pt x="244" y="0"/>
                  </a:lnTo>
                  <a:lnTo>
                    <a:pt x="21600" y="21571"/>
                  </a:lnTo>
                  <a:lnTo>
                    <a:pt x="21356" y="2160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27" name="Rectangle 10"/>
            <p:cNvSpPr/>
            <p:nvPr/>
          </p:nvSpPr>
          <p:spPr>
            <a:xfrm>
              <a:off x="39266" y="1187306"/>
              <a:ext cx="1083518" cy="3192751"/>
            </a:xfrm>
            <a:custGeom>
              <a:avLst/>
              <a:gdLst/>
              <a:ahLst/>
              <a:cxnLst>
                <a:cxn ang="0">
                  <a:pos x="wd2" y="hd2"/>
                </a:cxn>
                <a:cxn ang="5400000">
                  <a:pos x="wd2" y="hd2"/>
                </a:cxn>
                <a:cxn ang="10800000">
                  <a:pos x="wd2" y="hd2"/>
                </a:cxn>
                <a:cxn ang="16200000">
                  <a:pos x="wd2" y="hd2"/>
                </a:cxn>
              </a:cxnLst>
              <a:rect l="0" t="0" r="r" b="b"/>
              <a:pathLst>
                <a:path w="21600" h="21600" extrusionOk="0">
                  <a:moveTo>
                    <a:pt x="21360" y="0"/>
                  </a:moveTo>
                  <a:lnTo>
                    <a:pt x="21600" y="27"/>
                  </a:lnTo>
                  <a:lnTo>
                    <a:pt x="240" y="21600"/>
                  </a:lnTo>
                  <a:lnTo>
                    <a:pt x="0" y="21573"/>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28" name="Rectangle 11"/>
            <p:cNvSpPr/>
            <p:nvPr/>
          </p:nvSpPr>
          <p:spPr>
            <a:xfrm>
              <a:off x="904041" y="1183192"/>
              <a:ext cx="236618" cy="3018415"/>
            </a:xfrm>
            <a:custGeom>
              <a:avLst/>
              <a:gdLst/>
              <a:ahLst/>
              <a:cxnLst>
                <a:cxn ang="0">
                  <a:pos x="wd2" y="hd2"/>
                </a:cxn>
                <a:cxn ang="5400000">
                  <a:pos x="wd2" y="hd2"/>
                </a:cxn>
                <a:cxn ang="10800000">
                  <a:pos x="wd2" y="hd2"/>
                </a:cxn>
                <a:cxn ang="16200000">
                  <a:pos x="wd2" y="hd2"/>
                </a:cxn>
              </a:cxnLst>
              <a:rect l="0" t="0" r="r" b="b"/>
              <a:pathLst>
                <a:path w="21600" h="21600" extrusionOk="0">
                  <a:moveTo>
                    <a:pt x="20444" y="0"/>
                  </a:moveTo>
                  <a:lnTo>
                    <a:pt x="21600" y="7"/>
                  </a:lnTo>
                  <a:lnTo>
                    <a:pt x="1156" y="21600"/>
                  </a:lnTo>
                  <a:lnTo>
                    <a:pt x="0" y="21593"/>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29" name="Freeform 12"/>
            <p:cNvSpPr/>
            <p:nvPr/>
          </p:nvSpPr>
          <p:spPr>
            <a:xfrm>
              <a:off x="2560637" y="3006724"/>
              <a:ext cx="989013" cy="247651"/>
            </a:xfrm>
            <a:custGeom>
              <a:avLst/>
              <a:gdLst/>
              <a:ahLst/>
              <a:cxnLst>
                <a:cxn ang="0">
                  <a:pos x="wd2" y="hd2"/>
                </a:cxn>
                <a:cxn ang="5400000">
                  <a:pos x="wd2" y="hd2"/>
                </a:cxn>
                <a:cxn ang="10800000">
                  <a:pos x="wd2" y="hd2"/>
                </a:cxn>
                <a:cxn ang="16200000">
                  <a:pos x="wd2" y="hd2"/>
                </a:cxn>
              </a:cxnLst>
              <a:rect l="0" t="0" r="r" b="b"/>
              <a:pathLst>
                <a:path w="21600" h="21600" extrusionOk="0">
                  <a:moveTo>
                    <a:pt x="208" y="2492"/>
                  </a:moveTo>
                  <a:lnTo>
                    <a:pt x="5617" y="4985"/>
                  </a:lnTo>
                  <a:lnTo>
                    <a:pt x="8702" y="4985"/>
                  </a:lnTo>
                  <a:lnTo>
                    <a:pt x="12274" y="4154"/>
                  </a:lnTo>
                  <a:lnTo>
                    <a:pt x="16399" y="2492"/>
                  </a:lnTo>
                  <a:lnTo>
                    <a:pt x="21184" y="0"/>
                  </a:lnTo>
                  <a:lnTo>
                    <a:pt x="21600" y="15785"/>
                  </a:lnTo>
                  <a:lnTo>
                    <a:pt x="17231" y="19108"/>
                  </a:lnTo>
                  <a:lnTo>
                    <a:pt x="14354" y="20769"/>
                  </a:lnTo>
                  <a:lnTo>
                    <a:pt x="11025" y="21600"/>
                  </a:lnTo>
                  <a:lnTo>
                    <a:pt x="7454" y="21600"/>
                  </a:lnTo>
                  <a:lnTo>
                    <a:pt x="3744" y="20769"/>
                  </a:lnTo>
                  <a:lnTo>
                    <a:pt x="0" y="18277"/>
                  </a:lnTo>
                  <a:lnTo>
                    <a:pt x="208" y="2492"/>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30" name="Freeform 13"/>
            <p:cNvSpPr/>
            <p:nvPr/>
          </p:nvSpPr>
          <p:spPr>
            <a:xfrm>
              <a:off x="3759200" y="3911599"/>
              <a:ext cx="1581150" cy="200026"/>
            </a:xfrm>
            <a:custGeom>
              <a:avLst/>
              <a:gdLst/>
              <a:ahLst/>
              <a:cxnLst>
                <a:cxn ang="0">
                  <a:pos x="wd2" y="hd2"/>
                </a:cxn>
                <a:cxn ang="5400000">
                  <a:pos x="wd2" y="hd2"/>
                </a:cxn>
                <a:cxn ang="10800000">
                  <a:pos x="wd2" y="hd2"/>
                </a:cxn>
                <a:cxn ang="16200000">
                  <a:pos x="wd2" y="hd2"/>
                </a:cxn>
              </a:cxnLst>
              <a:rect l="0" t="0" r="r" b="b"/>
              <a:pathLst>
                <a:path w="21600" h="21600" extrusionOk="0">
                  <a:moveTo>
                    <a:pt x="16401" y="1029"/>
                  </a:moveTo>
                  <a:lnTo>
                    <a:pt x="8723" y="1029"/>
                  </a:lnTo>
                  <a:lnTo>
                    <a:pt x="7287" y="0"/>
                  </a:lnTo>
                  <a:lnTo>
                    <a:pt x="4829" y="0"/>
                  </a:lnTo>
                  <a:lnTo>
                    <a:pt x="3915" y="1029"/>
                  </a:lnTo>
                  <a:lnTo>
                    <a:pt x="1175" y="1029"/>
                  </a:lnTo>
                  <a:lnTo>
                    <a:pt x="522" y="2057"/>
                  </a:lnTo>
                  <a:lnTo>
                    <a:pt x="131" y="3086"/>
                  </a:lnTo>
                  <a:lnTo>
                    <a:pt x="0" y="4114"/>
                  </a:lnTo>
                  <a:lnTo>
                    <a:pt x="261" y="7200"/>
                  </a:lnTo>
                  <a:lnTo>
                    <a:pt x="392" y="8229"/>
                  </a:lnTo>
                  <a:lnTo>
                    <a:pt x="653" y="9257"/>
                  </a:lnTo>
                  <a:lnTo>
                    <a:pt x="1305" y="10286"/>
                  </a:lnTo>
                  <a:lnTo>
                    <a:pt x="1958" y="12343"/>
                  </a:lnTo>
                  <a:lnTo>
                    <a:pt x="3132" y="14400"/>
                  </a:lnTo>
                  <a:lnTo>
                    <a:pt x="4568" y="15429"/>
                  </a:lnTo>
                  <a:lnTo>
                    <a:pt x="6373" y="17486"/>
                  </a:lnTo>
                  <a:lnTo>
                    <a:pt x="8462" y="18514"/>
                  </a:lnTo>
                  <a:lnTo>
                    <a:pt x="10941" y="20571"/>
                  </a:lnTo>
                  <a:lnTo>
                    <a:pt x="13530" y="20571"/>
                  </a:lnTo>
                  <a:lnTo>
                    <a:pt x="16401" y="21600"/>
                  </a:lnTo>
                  <a:lnTo>
                    <a:pt x="21600" y="21600"/>
                  </a:lnTo>
                  <a:lnTo>
                    <a:pt x="21600" y="2057"/>
                  </a:lnTo>
                  <a:lnTo>
                    <a:pt x="19120" y="2057"/>
                  </a:lnTo>
                  <a:lnTo>
                    <a:pt x="16401" y="1029"/>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31" name="Freeform 14"/>
            <p:cNvSpPr/>
            <p:nvPr/>
          </p:nvSpPr>
          <p:spPr>
            <a:xfrm>
              <a:off x="3797300" y="3997324"/>
              <a:ext cx="1543051" cy="388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35" y="4761"/>
                  </a:lnTo>
                  <a:lnTo>
                    <a:pt x="1471" y="8464"/>
                  </a:lnTo>
                  <a:lnTo>
                    <a:pt x="2675" y="12078"/>
                  </a:lnTo>
                  <a:lnTo>
                    <a:pt x="4414" y="15252"/>
                  </a:lnTo>
                  <a:lnTo>
                    <a:pt x="6531" y="17897"/>
                  </a:lnTo>
                  <a:lnTo>
                    <a:pt x="9206" y="20013"/>
                  </a:lnTo>
                  <a:lnTo>
                    <a:pt x="10677" y="20542"/>
                  </a:lnTo>
                  <a:lnTo>
                    <a:pt x="12394" y="21071"/>
                  </a:lnTo>
                  <a:lnTo>
                    <a:pt x="14133" y="21600"/>
                  </a:lnTo>
                  <a:lnTo>
                    <a:pt x="19059" y="21600"/>
                  </a:lnTo>
                  <a:lnTo>
                    <a:pt x="21600" y="21071"/>
                  </a:lnTo>
                  <a:lnTo>
                    <a:pt x="21600" y="5290"/>
                  </a:lnTo>
                  <a:lnTo>
                    <a:pt x="15604" y="5290"/>
                  </a:lnTo>
                  <a:lnTo>
                    <a:pt x="11212" y="4761"/>
                  </a:lnTo>
                  <a:lnTo>
                    <a:pt x="7066" y="3703"/>
                  </a:lnTo>
                  <a:lnTo>
                    <a:pt x="3344" y="2116"/>
                  </a:lnTo>
                  <a:lnTo>
                    <a:pt x="1605" y="1058"/>
                  </a:lnTo>
                  <a:lnTo>
                    <a:pt x="0" y="0"/>
                  </a:lnTo>
                  <a:close/>
                </a:path>
              </a:pathLst>
            </a:custGeom>
            <a:gradFill flip="none" rotWithShape="1">
              <a:gsLst>
                <a:gs pos="0">
                  <a:srgbClr val="663300"/>
                </a:gs>
                <a:gs pos="100000">
                  <a:srgbClr val="82582E"/>
                </a:gs>
              </a:gsLst>
              <a:lin ang="189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32" name="Freeform 15"/>
            <p:cNvSpPr/>
            <p:nvPr/>
          </p:nvSpPr>
          <p:spPr>
            <a:xfrm>
              <a:off x="3825875" y="3911599"/>
              <a:ext cx="1514476" cy="142876"/>
            </a:xfrm>
            <a:custGeom>
              <a:avLst/>
              <a:gdLst/>
              <a:ahLst/>
              <a:cxnLst>
                <a:cxn ang="0">
                  <a:pos x="wd2" y="hd2"/>
                </a:cxn>
                <a:cxn ang="5400000">
                  <a:pos x="wd2" y="hd2"/>
                </a:cxn>
                <a:cxn ang="10800000">
                  <a:pos x="wd2" y="hd2"/>
                </a:cxn>
                <a:cxn ang="16200000">
                  <a:pos x="wd2" y="hd2"/>
                </a:cxn>
              </a:cxnLst>
              <a:rect l="0" t="0" r="r" b="b"/>
              <a:pathLst>
                <a:path w="21600" h="21600" extrusionOk="0">
                  <a:moveTo>
                    <a:pt x="15899" y="0"/>
                  </a:moveTo>
                  <a:lnTo>
                    <a:pt x="3679" y="0"/>
                  </a:lnTo>
                  <a:lnTo>
                    <a:pt x="2862" y="1440"/>
                  </a:lnTo>
                  <a:lnTo>
                    <a:pt x="2180" y="1440"/>
                  </a:lnTo>
                  <a:lnTo>
                    <a:pt x="1226" y="2880"/>
                  </a:lnTo>
                  <a:lnTo>
                    <a:pt x="681" y="2880"/>
                  </a:lnTo>
                  <a:lnTo>
                    <a:pt x="273" y="4320"/>
                  </a:lnTo>
                  <a:lnTo>
                    <a:pt x="136" y="4320"/>
                  </a:lnTo>
                  <a:lnTo>
                    <a:pt x="0" y="5760"/>
                  </a:lnTo>
                  <a:lnTo>
                    <a:pt x="136" y="7200"/>
                  </a:lnTo>
                  <a:lnTo>
                    <a:pt x="545" y="8640"/>
                  </a:lnTo>
                  <a:lnTo>
                    <a:pt x="1226" y="10080"/>
                  </a:lnTo>
                  <a:lnTo>
                    <a:pt x="2317" y="12960"/>
                  </a:lnTo>
                  <a:lnTo>
                    <a:pt x="3816" y="14400"/>
                  </a:lnTo>
                  <a:lnTo>
                    <a:pt x="5701" y="15840"/>
                  </a:lnTo>
                  <a:lnTo>
                    <a:pt x="7745" y="18720"/>
                  </a:lnTo>
                  <a:lnTo>
                    <a:pt x="10198" y="20160"/>
                  </a:lnTo>
                  <a:lnTo>
                    <a:pt x="12901" y="20160"/>
                  </a:lnTo>
                  <a:lnTo>
                    <a:pt x="15763" y="21600"/>
                  </a:lnTo>
                  <a:lnTo>
                    <a:pt x="21600" y="21600"/>
                  </a:lnTo>
                  <a:lnTo>
                    <a:pt x="21600" y="1440"/>
                  </a:lnTo>
                  <a:lnTo>
                    <a:pt x="17534" y="1440"/>
                  </a:lnTo>
                  <a:lnTo>
                    <a:pt x="15899" y="0"/>
                  </a:lnTo>
                  <a:close/>
                </a:path>
              </a:pathLst>
            </a:custGeom>
            <a:gradFill flip="none" rotWithShape="1">
              <a:gsLst>
                <a:gs pos="0">
                  <a:srgbClr val="82582E"/>
                </a:gs>
                <a:gs pos="100000">
                  <a:srgbClr val="6633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33" name="Freeform 16"/>
            <p:cNvSpPr/>
            <p:nvPr/>
          </p:nvSpPr>
          <p:spPr>
            <a:xfrm>
              <a:off x="1055687" y="657224"/>
              <a:ext cx="161926" cy="2460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72"/>
                  </a:lnTo>
                  <a:lnTo>
                    <a:pt x="6353" y="10034"/>
                  </a:lnTo>
                  <a:lnTo>
                    <a:pt x="6353" y="21600"/>
                  </a:lnTo>
                  <a:lnTo>
                    <a:pt x="15247" y="21600"/>
                  </a:lnTo>
                  <a:lnTo>
                    <a:pt x="15247" y="9197"/>
                  </a:lnTo>
                  <a:lnTo>
                    <a:pt x="21600" y="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34" name="Freeform 17"/>
            <p:cNvSpPr/>
            <p:nvPr/>
          </p:nvSpPr>
          <p:spPr>
            <a:xfrm>
              <a:off x="1055687" y="893762"/>
              <a:ext cx="142876" cy="152401"/>
            </a:xfrm>
            <a:custGeom>
              <a:avLst/>
              <a:gdLst/>
              <a:ahLst/>
              <a:cxnLst>
                <a:cxn ang="0">
                  <a:pos x="wd2" y="hd2"/>
                </a:cxn>
                <a:cxn ang="5400000">
                  <a:pos x="wd2" y="hd2"/>
                </a:cxn>
                <a:cxn ang="10800000">
                  <a:pos x="wd2" y="hd2"/>
                </a:cxn>
                <a:cxn ang="16200000">
                  <a:pos x="wd2" y="hd2"/>
                </a:cxn>
              </a:cxnLst>
              <a:rect l="0" t="0" r="r" b="b"/>
              <a:pathLst>
                <a:path w="21600" h="21600" extrusionOk="0">
                  <a:moveTo>
                    <a:pt x="11520" y="21600"/>
                  </a:moveTo>
                  <a:lnTo>
                    <a:pt x="17280" y="16200"/>
                  </a:lnTo>
                  <a:lnTo>
                    <a:pt x="21600" y="8100"/>
                  </a:lnTo>
                  <a:lnTo>
                    <a:pt x="20160" y="5400"/>
                  </a:lnTo>
                  <a:lnTo>
                    <a:pt x="15840" y="1350"/>
                  </a:lnTo>
                  <a:lnTo>
                    <a:pt x="10080" y="0"/>
                  </a:lnTo>
                  <a:lnTo>
                    <a:pt x="5760" y="0"/>
                  </a:lnTo>
                  <a:lnTo>
                    <a:pt x="2880" y="2700"/>
                  </a:lnTo>
                  <a:lnTo>
                    <a:pt x="0" y="8100"/>
                  </a:lnTo>
                  <a:lnTo>
                    <a:pt x="2880" y="14850"/>
                  </a:lnTo>
                  <a:lnTo>
                    <a:pt x="7200" y="18900"/>
                  </a:lnTo>
                  <a:lnTo>
                    <a:pt x="11520" y="21600"/>
                  </a:lnTo>
                  <a:close/>
                  <a:moveTo>
                    <a:pt x="11520" y="2700"/>
                  </a:moveTo>
                  <a:lnTo>
                    <a:pt x="15840" y="4050"/>
                  </a:lnTo>
                  <a:lnTo>
                    <a:pt x="17280" y="5400"/>
                  </a:lnTo>
                  <a:lnTo>
                    <a:pt x="17280" y="10800"/>
                  </a:lnTo>
                  <a:lnTo>
                    <a:pt x="12960" y="14850"/>
                  </a:lnTo>
                  <a:lnTo>
                    <a:pt x="11520" y="17550"/>
                  </a:lnTo>
                  <a:lnTo>
                    <a:pt x="7200" y="14850"/>
                  </a:lnTo>
                  <a:lnTo>
                    <a:pt x="4320" y="6750"/>
                  </a:lnTo>
                  <a:lnTo>
                    <a:pt x="7200" y="2700"/>
                  </a:lnTo>
                  <a:lnTo>
                    <a:pt x="11520" y="270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35" name="Freeform 18"/>
            <p:cNvSpPr/>
            <p:nvPr/>
          </p:nvSpPr>
          <p:spPr>
            <a:xfrm>
              <a:off x="1055687" y="1017587"/>
              <a:ext cx="142876" cy="171451"/>
            </a:xfrm>
            <a:custGeom>
              <a:avLst/>
              <a:gdLst/>
              <a:ahLst/>
              <a:cxnLst>
                <a:cxn ang="0">
                  <a:pos x="wd2" y="hd2"/>
                </a:cxn>
                <a:cxn ang="5400000">
                  <a:pos x="wd2" y="hd2"/>
                </a:cxn>
                <a:cxn ang="10800000">
                  <a:pos x="wd2" y="hd2"/>
                </a:cxn>
                <a:cxn ang="16200000">
                  <a:pos x="wd2" y="hd2"/>
                </a:cxn>
              </a:cxnLst>
              <a:rect l="0" t="0" r="r" b="b"/>
              <a:pathLst>
                <a:path w="21600" h="21600" extrusionOk="0">
                  <a:moveTo>
                    <a:pt x="0" y="18000"/>
                  </a:moveTo>
                  <a:lnTo>
                    <a:pt x="2880" y="20400"/>
                  </a:lnTo>
                  <a:lnTo>
                    <a:pt x="5760" y="21600"/>
                  </a:lnTo>
                  <a:lnTo>
                    <a:pt x="12960" y="21600"/>
                  </a:lnTo>
                  <a:lnTo>
                    <a:pt x="18720" y="19200"/>
                  </a:lnTo>
                  <a:lnTo>
                    <a:pt x="21600" y="14400"/>
                  </a:lnTo>
                  <a:lnTo>
                    <a:pt x="20160" y="8400"/>
                  </a:lnTo>
                  <a:lnTo>
                    <a:pt x="11520" y="1200"/>
                  </a:lnTo>
                  <a:lnTo>
                    <a:pt x="11520" y="0"/>
                  </a:lnTo>
                  <a:lnTo>
                    <a:pt x="5760" y="4800"/>
                  </a:lnTo>
                  <a:lnTo>
                    <a:pt x="1440" y="9600"/>
                  </a:lnTo>
                  <a:lnTo>
                    <a:pt x="0" y="13200"/>
                  </a:lnTo>
                  <a:lnTo>
                    <a:pt x="0" y="18000"/>
                  </a:lnTo>
                  <a:close/>
                  <a:moveTo>
                    <a:pt x="2880" y="13200"/>
                  </a:moveTo>
                  <a:lnTo>
                    <a:pt x="4320" y="9600"/>
                  </a:lnTo>
                  <a:lnTo>
                    <a:pt x="11520" y="3600"/>
                  </a:lnTo>
                  <a:lnTo>
                    <a:pt x="15840" y="6000"/>
                  </a:lnTo>
                  <a:lnTo>
                    <a:pt x="17280" y="9600"/>
                  </a:lnTo>
                  <a:lnTo>
                    <a:pt x="18720" y="14400"/>
                  </a:lnTo>
                  <a:lnTo>
                    <a:pt x="18720" y="16800"/>
                  </a:lnTo>
                  <a:lnTo>
                    <a:pt x="15840" y="19200"/>
                  </a:lnTo>
                  <a:lnTo>
                    <a:pt x="10080" y="20400"/>
                  </a:lnTo>
                  <a:lnTo>
                    <a:pt x="4320" y="18000"/>
                  </a:lnTo>
                  <a:lnTo>
                    <a:pt x="2880" y="15600"/>
                  </a:lnTo>
                  <a:lnTo>
                    <a:pt x="2880" y="1320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36" name="Freeform 19"/>
            <p:cNvSpPr/>
            <p:nvPr/>
          </p:nvSpPr>
          <p:spPr>
            <a:xfrm>
              <a:off x="4883150" y="123824"/>
              <a:ext cx="161925" cy="2476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31"/>
                  </a:lnTo>
                  <a:lnTo>
                    <a:pt x="6353" y="9969"/>
                  </a:lnTo>
                  <a:lnTo>
                    <a:pt x="6353" y="21600"/>
                  </a:lnTo>
                  <a:lnTo>
                    <a:pt x="15247" y="21600"/>
                  </a:lnTo>
                  <a:lnTo>
                    <a:pt x="15247" y="9138"/>
                  </a:lnTo>
                  <a:lnTo>
                    <a:pt x="21600" y="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37" name="Freeform 20"/>
            <p:cNvSpPr/>
            <p:nvPr/>
          </p:nvSpPr>
          <p:spPr>
            <a:xfrm>
              <a:off x="4892675" y="352424"/>
              <a:ext cx="133350" cy="1524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6971" y="17550"/>
                  </a:lnTo>
                  <a:lnTo>
                    <a:pt x="21600" y="12150"/>
                  </a:lnTo>
                  <a:lnTo>
                    <a:pt x="21600" y="6750"/>
                  </a:lnTo>
                  <a:lnTo>
                    <a:pt x="16971" y="1350"/>
                  </a:lnTo>
                  <a:lnTo>
                    <a:pt x="10800" y="0"/>
                  </a:lnTo>
                  <a:lnTo>
                    <a:pt x="6171" y="1350"/>
                  </a:lnTo>
                  <a:lnTo>
                    <a:pt x="3086" y="4050"/>
                  </a:lnTo>
                  <a:lnTo>
                    <a:pt x="0" y="9450"/>
                  </a:lnTo>
                  <a:lnTo>
                    <a:pt x="3086" y="14850"/>
                  </a:lnTo>
                  <a:lnTo>
                    <a:pt x="10800" y="21600"/>
                  </a:lnTo>
                  <a:close/>
                  <a:moveTo>
                    <a:pt x="12343" y="2700"/>
                  </a:moveTo>
                  <a:lnTo>
                    <a:pt x="16971" y="4050"/>
                  </a:lnTo>
                  <a:lnTo>
                    <a:pt x="18514" y="6750"/>
                  </a:lnTo>
                  <a:lnTo>
                    <a:pt x="18514" y="9450"/>
                  </a:lnTo>
                  <a:lnTo>
                    <a:pt x="16971" y="12150"/>
                  </a:lnTo>
                  <a:lnTo>
                    <a:pt x="13886" y="16200"/>
                  </a:lnTo>
                  <a:lnTo>
                    <a:pt x="10800" y="18900"/>
                  </a:lnTo>
                  <a:lnTo>
                    <a:pt x="7714" y="16200"/>
                  </a:lnTo>
                  <a:lnTo>
                    <a:pt x="4629" y="12150"/>
                  </a:lnTo>
                  <a:lnTo>
                    <a:pt x="4629" y="6750"/>
                  </a:lnTo>
                  <a:lnTo>
                    <a:pt x="7714" y="4050"/>
                  </a:lnTo>
                  <a:lnTo>
                    <a:pt x="12343" y="270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38" name="Freeform 21"/>
            <p:cNvSpPr/>
            <p:nvPr/>
          </p:nvSpPr>
          <p:spPr>
            <a:xfrm>
              <a:off x="4883150" y="485774"/>
              <a:ext cx="142875" cy="171451"/>
            </a:xfrm>
            <a:custGeom>
              <a:avLst/>
              <a:gdLst/>
              <a:ahLst/>
              <a:cxnLst>
                <a:cxn ang="0">
                  <a:pos x="wd2" y="hd2"/>
                </a:cxn>
                <a:cxn ang="5400000">
                  <a:pos x="wd2" y="hd2"/>
                </a:cxn>
                <a:cxn ang="10800000">
                  <a:pos x="wd2" y="hd2"/>
                </a:cxn>
                <a:cxn ang="16200000">
                  <a:pos x="wd2" y="hd2"/>
                </a:cxn>
              </a:cxnLst>
              <a:rect l="0" t="0" r="r" b="b"/>
              <a:pathLst>
                <a:path w="21600" h="21600" extrusionOk="0">
                  <a:moveTo>
                    <a:pt x="1440" y="18000"/>
                  </a:moveTo>
                  <a:lnTo>
                    <a:pt x="4320" y="20400"/>
                  </a:lnTo>
                  <a:lnTo>
                    <a:pt x="7200" y="21600"/>
                  </a:lnTo>
                  <a:lnTo>
                    <a:pt x="14400" y="21600"/>
                  </a:lnTo>
                  <a:lnTo>
                    <a:pt x="20160" y="19200"/>
                  </a:lnTo>
                  <a:lnTo>
                    <a:pt x="21600" y="16800"/>
                  </a:lnTo>
                  <a:lnTo>
                    <a:pt x="21600" y="13200"/>
                  </a:lnTo>
                  <a:lnTo>
                    <a:pt x="20160" y="7200"/>
                  </a:lnTo>
                  <a:lnTo>
                    <a:pt x="17280" y="3600"/>
                  </a:lnTo>
                  <a:lnTo>
                    <a:pt x="12960" y="0"/>
                  </a:lnTo>
                  <a:lnTo>
                    <a:pt x="11520" y="0"/>
                  </a:lnTo>
                  <a:lnTo>
                    <a:pt x="5760" y="4800"/>
                  </a:lnTo>
                  <a:lnTo>
                    <a:pt x="2880" y="9600"/>
                  </a:lnTo>
                  <a:lnTo>
                    <a:pt x="0" y="13200"/>
                  </a:lnTo>
                  <a:lnTo>
                    <a:pt x="1440" y="18000"/>
                  </a:lnTo>
                  <a:close/>
                  <a:moveTo>
                    <a:pt x="4320" y="13200"/>
                  </a:moveTo>
                  <a:lnTo>
                    <a:pt x="5760" y="9600"/>
                  </a:lnTo>
                  <a:lnTo>
                    <a:pt x="8640" y="6000"/>
                  </a:lnTo>
                  <a:lnTo>
                    <a:pt x="10080" y="3600"/>
                  </a:lnTo>
                  <a:lnTo>
                    <a:pt x="11520" y="2400"/>
                  </a:lnTo>
                  <a:lnTo>
                    <a:pt x="18720" y="8400"/>
                  </a:lnTo>
                  <a:lnTo>
                    <a:pt x="20160" y="13200"/>
                  </a:lnTo>
                  <a:lnTo>
                    <a:pt x="15840" y="18000"/>
                  </a:lnTo>
                  <a:lnTo>
                    <a:pt x="12960" y="19200"/>
                  </a:lnTo>
                  <a:lnTo>
                    <a:pt x="7200" y="19200"/>
                  </a:lnTo>
                  <a:lnTo>
                    <a:pt x="5760" y="16800"/>
                  </a:lnTo>
                  <a:lnTo>
                    <a:pt x="4320" y="15600"/>
                  </a:lnTo>
                  <a:lnTo>
                    <a:pt x="4320" y="1320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39" name="Freeform 22"/>
            <p:cNvSpPr/>
            <p:nvPr/>
          </p:nvSpPr>
          <p:spPr>
            <a:xfrm>
              <a:off x="4816475" y="3806824"/>
              <a:ext cx="104775" cy="152401"/>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7673" y="16200"/>
                  </a:lnTo>
                  <a:lnTo>
                    <a:pt x="21600" y="10800"/>
                  </a:lnTo>
                  <a:lnTo>
                    <a:pt x="21600" y="5400"/>
                  </a:lnTo>
                  <a:lnTo>
                    <a:pt x="17673" y="1350"/>
                  </a:lnTo>
                  <a:lnTo>
                    <a:pt x="9818" y="0"/>
                  </a:lnTo>
                  <a:lnTo>
                    <a:pt x="5891" y="0"/>
                  </a:lnTo>
                  <a:lnTo>
                    <a:pt x="1964" y="2700"/>
                  </a:lnTo>
                  <a:lnTo>
                    <a:pt x="0" y="8100"/>
                  </a:lnTo>
                  <a:lnTo>
                    <a:pt x="1964" y="13500"/>
                  </a:lnTo>
                  <a:lnTo>
                    <a:pt x="5891" y="18900"/>
                  </a:lnTo>
                  <a:lnTo>
                    <a:pt x="9818" y="21600"/>
                  </a:lnTo>
                  <a:close/>
                  <a:moveTo>
                    <a:pt x="9818" y="2700"/>
                  </a:moveTo>
                  <a:lnTo>
                    <a:pt x="15709" y="4050"/>
                  </a:lnTo>
                  <a:lnTo>
                    <a:pt x="17673" y="5400"/>
                  </a:lnTo>
                  <a:lnTo>
                    <a:pt x="17673" y="8100"/>
                  </a:lnTo>
                  <a:lnTo>
                    <a:pt x="15709" y="10800"/>
                  </a:lnTo>
                  <a:lnTo>
                    <a:pt x="11782" y="14850"/>
                  </a:lnTo>
                  <a:lnTo>
                    <a:pt x="9818" y="17550"/>
                  </a:lnTo>
                  <a:lnTo>
                    <a:pt x="5891" y="14850"/>
                  </a:lnTo>
                  <a:lnTo>
                    <a:pt x="1964" y="6750"/>
                  </a:lnTo>
                  <a:lnTo>
                    <a:pt x="5891" y="2700"/>
                  </a:lnTo>
                  <a:lnTo>
                    <a:pt x="9818" y="270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40" name="Freeform 23"/>
            <p:cNvSpPr/>
            <p:nvPr/>
          </p:nvSpPr>
          <p:spPr>
            <a:xfrm>
              <a:off x="989012" y="0"/>
              <a:ext cx="4132263" cy="704850"/>
            </a:xfrm>
            <a:custGeom>
              <a:avLst/>
              <a:gdLst/>
              <a:ahLst/>
              <a:cxnLst>
                <a:cxn ang="0">
                  <a:pos x="wd2" y="hd2"/>
                </a:cxn>
                <a:cxn ang="5400000">
                  <a:pos x="wd2" y="hd2"/>
                </a:cxn>
                <a:cxn ang="10800000">
                  <a:pos x="wd2" y="hd2"/>
                </a:cxn>
                <a:cxn ang="16200000">
                  <a:pos x="wd2" y="hd2"/>
                </a:cxn>
              </a:cxnLst>
              <a:rect l="0" t="0" r="r" b="b"/>
              <a:pathLst>
                <a:path w="21600" h="21600" extrusionOk="0">
                  <a:moveTo>
                    <a:pt x="21458" y="0"/>
                  </a:moveTo>
                  <a:lnTo>
                    <a:pt x="21600" y="3503"/>
                  </a:lnTo>
                  <a:lnTo>
                    <a:pt x="50" y="21600"/>
                  </a:lnTo>
                  <a:lnTo>
                    <a:pt x="0" y="19265"/>
                  </a:lnTo>
                  <a:lnTo>
                    <a:pt x="10200" y="4670"/>
                  </a:lnTo>
                  <a:lnTo>
                    <a:pt x="11250" y="3795"/>
                  </a:lnTo>
                  <a:lnTo>
                    <a:pt x="21458" y="0"/>
                  </a:lnTo>
                  <a:close/>
                </a:path>
              </a:pathLst>
            </a:custGeom>
            <a:gradFill flip="none" rotWithShape="1">
              <a:gsLst>
                <a:gs pos="0">
                  <a:srgbClr val="82582E"/>
                </a:gs>
                <a:gs pos="100000">
                  <a:srgbClr val="6633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41" name="Freeform 24"/>
            <p:cNvSpPr/>
            <p:nvPr/>
          </p:nvSpPr>
          <p:spPr>
            <a:xfrm>
              <a:off x="857250" y="4200524"/>
              <a:ext cx="133350" cy="150814"/>
            </a:xfrm>
            <a:custGeom>
              <a:avLst/>
              <a:gdLst/>
              <a:ahLst/>
              <a:cxnLst>
                <a:cxn ang="0">
                  <a:pos x="wd2" y="hd2"/>
                </a:cxn>
                <a:cxn ang="5400000">
                  <a:pos x="wd2" y="hd2"/>
                </a:cxn>
                <a:cxn ang="10800000">
                  <a:pos x="wd2" y="hd2"/>
                </a:cxn>
                <a:cxn ang="16200000">
                  <a:pos x="wd2" y="hd2"/>
                </a:cxn>
              </a:cxnLst>
              <a:rect l="0" t="0" r="r" b="b"/>
              <a:pathLst>
                <a:path w="21600" h="21600" extrusionOk="0">
                  <a:moveTo>
                    <a:pt x="9257" y="21600"/>
                  </a:moveTo>
                  <a:lnTo>
                    <a:pt x="15429" y="17507"/>
                  </a:lnTo>
                  <a:lnTo>
                    <a:pt x="20057" y="12051"/>
                  </a:lnTo>
                  <a:lnTo>
                    <a:pt x="21600" y="9549"/>
                  </a:lnTo>
                  <a:lnTo>
                    <a:pt x="21600" y="6821"/>
                  </a:lnTo>
                  <a:lnTo>
                    <a:pt x="18514" y="1364"/>
                  </a:lnTo>
                  <a:lnTo>
                    <a:pt x="10800" y="0"/>
                  </a:lnTo>
                  <a:lnTo>
                    <a:pt x="7714" y="0"/>
                  </a:lnTo>
                  <a:lnTo>
                    <a:pt x="3086" y="2728"/>
                  </a:lnTo>
                  <a:lnTo>
                    <a:pt x="0" y="5457"/>
                  </a:lnTo>
                  <a:lnTo>
                    <a:pt x="0" y="8185"/>
                  </a:lnTo>
                  <a:lnTo>
                    <a:pt x="1543" y="13415"/>
                  </a:lnTo>
                  <a:lnTo>
                    <a:pt x="6171" y="18872"/>
                  </a:lnTo>
                  <a:lnTo>
                    <a:pt x="9257" y="21600"/>
                  </a:lnTo>
                  <a:close/>
                  <a:moveTo>
                    <a:pt x="12343" y="2728"/>
                  </a:moveTo>
                  <a:lnTo>
                    <a:pt x="16971" y="4093"/>
                  </a:lnTo>
                  <a:lnTo>
                    <a:pt x="18514" y="6821"/>
                  </a:lnTo>
                  <a:lnTo>
                    <a:pt x="18514" y="9549"/>
                  </a:lnTo>
                  <a:lnTo>
                    <a:pt x="16971" y="12051"/>
                  </a:lnTo>
                  <a:lnTo>
                    <a:pt x="10800" y="17507"/>
                  </a:lnTo>
                  <a:lnTo>
                    <a:pt x="9257" y="17507"/>
                  </a:lnTo>
                  <a:lnTo>
                    <a:pt x="6171" y="14779"/>
                  </a:lnTo>
                  <a:lnTo>
                    <a:pt x="4629" y="10914"/>
                  </a:lnTo>
                  <a:lnTo>
                    <a:pt x="4629" y="6821"/>
                  </a:lnTo>
                  <a:lnTo>
                    <a:pt x="7714" y="2728"/>
                  </a:lnTo>
                  <a:lnTo>
                    <a:pt x="12343" y="2728"/>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42" name="Freeform 25"/>
            <p:cNvSpPr/>
            <p:nvPr/>
          </p:nvSpPr>
          <p:spPr>
            <a:xfrm>
              <a:off x="2198687" y="4357687"/>
              <a:ext cx="142876" cy="171451"/>
            </a:xfrm>
            <a:custGeom>
              <a:avLst/>
              <a:gdLst/>
              <a:ahLst/>
              <a:cxnLst>
                <a:cxn ang="0">
                  <a:pos x="wd2" y="hd2"/>
                </a:cxn>
                <a:cxn ang="5400000">
                  <a:pos x="wd2" y="hd2"/>
                </a:cxn>
                <a:cxn ang="10800000">
                  <a:pos x="wd2" y="hd2"/>
                </a:cxn>
                <a:cxn ang="16200000">
                  <a:pos x="wd2" y="hd2"/>
                </a:cxn>
              </a:cxnLst>
              <a:rect l="0" t="0" r="r" b="b"/>
              <a:pathLst>
                <a:path w="21600" h="21600" extrusionOk="0">
                  <a:moveTo>
                    <a:pt x="2880" y="19200"/>
                  </a:moveTo>
                  <a:lnTo>
                    <a:pt x="5760" y="21600"/>
                  </a:lnTo>
                  <a:lnTo>
                    <a:pt x="10080" y="21600"/>
                  </a:lnTo>
                  <a:lnTo>
                    <a:pt x="15840" y="20400"/>
                  </a:lnTo>
                  <a:lnTo>
                    <a:pt x="20160" y="15600"/>
                  </a:lnTo>
                  <a:lnTo>
                    <a:pt x="21600" y="13200"/>
                  </a:lnTo>
                  <a:lnTo>
                    <a:pt x="20160" y="9600"/>
                  </a:lnTo>
                  <a:lnTo>
                    <a:pt x="15840" y="4800"/>
                  </a:lnTo>
                  <a:lnTo>
                    <a:pt x="11520" y="2400"/>
                  </a:lnTo>
                  <a:lnTo>
                    <a:pt x="8640" y="0"/>
                  </a:lnTo>
                  <a:lnTo>
                    <a:pt x="5760" y="0"/>
                  </a:lnTo>
                  <a:lnTo>
                    <a:pt x="2880" y="6000"/>
                  </a:lnTo>
                  <a:lnTo>
                    <a:pt x="0" y="10800"/>
                  </a:lnTo>
                  <a:lnTo>
                    <a:pt x="0" y="15600"/>
                  </a:lnTo>
                  <a:lnTo>
                    <a:pt x="2880" y="19200"/>
                  </a:lnTo>
                  <a:close/>
                  <a:moveTo>
                    <a:pt x="2880" y="14400"/>
                  </a:moveTo>
                  <a:lnTo>
                    <a:pt x="7200" y="3600"/>
                  </a:lnTo>
                  <a:lnTo>
                    <a:pt x="7200" y="2400"/>
                  </a:lnTo>
                  <a:lnTo>
                    <a:pt x="15840" y="7200"/>
                  </a:lnTo>
                  <a:lnTo>
                    <a:pt x="18720" y="10800"/>
                  </a:lnTo>
                  <a:lnTo>
                    <a:pt x="18720" y="14400"/>
                  </a:lnTo>
                  <a:lnTo>
                    <a:pt x="17280" y="16800"/>
                  </a:lnTo>
                  <a:lnTo>
                    <a:pt x="11520" y="19200"/>
                  </a:lnTo>
                  <a:lnTo>
                    <a:pt x="8640" y="19200"/>
                  </a:lnTo>
                  <a:lnTo>
                    <a:pt x="5760" y="18000"/>
                  </a:lnTo>
                  <a:lnTo>
                    <a:pt x="4320" y="16800"/>
                  </a:lnTo>
                  <a:lnTo>
                    <a:pt x="2880" y="1440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43" name="Freeform 26"/>
            <p:cNvSpPr/>
            <p:nvPr/>
          </p:nvSpPr>
          <p:spPr>
            <a:xfrm>
              <a:off x="9524" y="4357687"/>
              <a:ext cx="114301" cy="1428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640"/>
                  </a:lnTo>
                  <a:lnTo>
                    <a:pt x="18254" y="2880"/>
                  </a:lnTo>
                  <a:lnTo>
                    <a:pt x="10952" y="0"/>
                  </a:lnTo>
                  <a:lnTo>
                    <a:pt x="3651" y="2880"/>
                  </a:lnTo>
                  <a:lnTo>
                    <a:pt x="0" y="8640"/>
                  </a:lnTo>
                  <a:lnTo>
                    <a:pt x="1825" y="14400"/>
                  </a:lnTo>
                  <a:lnTo>
                    <a:pt x="9127" y="18720"/>
                  </a:lnTo>
                  <a:lnTo>
                    <a:pt x="16428" y="21600"/>
                  </a:lnTo>
                  <a:lnTo>
                    <a:pt x="21600" y="21600"/>
                  </a:lnTo>
                  <a:close/>
                  <a:moveTo>
                    <a:pt x="7301" y="4320"/>
                  </a:moveTo>
                  <a:lnTo>
                    <a:pt x="16428" y="4320"/>
                  </a:lnTo>
                  <a:lnTo>
                    <a:pt x="18254" y="10080"/>
                  </a:lnTo>
                  <a:lnTo>
                    <a:pt x="18254" y="18720"/>
                  </a:lnTo>
                  <a:lnTo>
                    <a:pt x="7301" y="15840"/>
                  </a:lnTo>
                  <a:lnTo>
                    <a:pt x="3651" y="11520"/>
                  </a:lnTo>
                  <a:lnTo>
                    <a:pt x="3651" y="7200"/>
                  </a:lnTo>
                  <a:lnTo>
                    <a:pt x="7301" y="432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44" name="Oval 27"/>
            <p:cNvSpPr/>
            <p:nvPr/>
          </p:nvSpPr>
          <p:spPr>
            <a:xfrm>
              <a:off x="79374" y="4303712"/>
              <a:ext cx="2190751" cy="617539"/>
            </a:xfrm>
            <a:prstGeom prst="ellipse">
              <a:avLst/>
            </a:prstGeom>
            <a:gradFill flip="none" rotWithShape="1">
              <a:gsLst>
                <a:gs pos="0">
                  <a:srgbClr val="82582E"/>
                </a:gs>
                <a:gs pos="100000">
                  <a:srgbClr val="663300"/>
                </a:gs>
              </a:gsLst>
              <a:lin ang="27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45" name="Oval 28"/>
            <p:cNvSpPr/>
            <p:nvPr/>
          </p:nvSpPr>
          <p:spPr>
            <a:xfrm>
              <a:off x="0" y="4297362"/>
              <a:ext cx="2384426" cy="457201"/>
            </a:xfrm>
            <a:prstGeom prst="ellipse">
              <a:avLst/>
            </a:pr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46" name="Oval 29"/>
            <p:cNvSpPr/>
            <p:nvPr/>
          </p:nvSpPr>
          <p:spPr>
            <a:xfrm>
              <a:off x="74612" y="4338637"/>
              <a:ext cx="2262189" cy="349251"/>
            </a:xfrm>
            <a:prstGeom prst="ellipse">
              <a:avLst/>
            </a:prstGeom>
            <a:gradFill flip="none" rotWithShape="1">
              <a:gsLst>
                <a:gs pos="0">
                  <a:srgbClr val="663300"/>
                </a:gs>
                <a:gs pos="100000">
                  <a:srgbClr val="82582E"/>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47" name="Freeform 30"/>
            <p:cNvSpPr/>
            <p:nvPr/>
          </p:nvSpPr>
          <p:spPr>
            <a:xfrm>
              <a:off x="2141537" y="4224337"/>
              <a:ext cx="142876" cy="152401"/>
            </a:xfrm>
            <a:custGeom>
              <a:avLst/>
              <a:gdLst/>
              <a:ahLst/>
              <a:cxnLst>
                <a:cxn ang="0">
                  <a:pos x="wd2" y="hd2"/>
                </a:cxn>
                <a:cxn ang="5400000">
                  <a:pos x="wd2" y="hd2"/>
                </a:cxn>
                <a:cxn ang="10800000">
                  <a:pos x="wd2" y="hd2"/>
                </a:cxn>
                <a:cxn ang="16200000">
                  <a:pos x="wd2" y="hd2"/>
                </a:cxn>
              </a:cxnLst>
              <a:rect l="0" t="0" r="r" b="b"/>
              <a:pathLst>
                <a:path w="21600" h="21600" extrusionOk="0">
                  <a:moveTo>
                    <a:pt x="15840" y="21600"/>
                  </a:moveTo>
                  <a:lnTo>
                    <a:pt x="18720" y="14850"/>
                  </a:lnTo>
                  <a:lnTo>
                    <a:pt x="21600" y="9450"/>
                  </a:lnTo>
                  <a:lnTo>
                    <a:pt x="18720" y="4050"/>
                  </a:lnTo>
                  <a:lnTo>
                    <a:pt x="14400" y="0"/>
                  </a:lnTo>
                  <a:lnTo>
                    <a:pt x="7200" y="1350"/>
                  </a:lnTo>
                  <a:lnTo>
                    <a:pt x="1440" y="6750"/>
                  </a:lnTo>
                  <a:lnTo>
                    <a:pt x="0" y="9450"/>
                  </a:lnTo>
                  <a:lnTo>
                    <a:pt x="1440" y="13500"/>
                  </a:lnTo>
                  <a:lnTo>
                    <a:pt x="5760" y="17550"/>
                  </a:lnTo>
                  <a:lnTo>
                    <a:pt x="11520" y="20250"/>
                  </a:lnTo>
                  <a:lnTo>
                    <a:pt x="15840" y="21600"/>
                  </a:lnTo>
                  <a:close/>
                  <a:moveTo>
                    <a:pt x="10080" y="4050"/>
                  </a:moveTo>
                  <a:lnTo>
                    <a:pt x="14400" y="4050"/>
                  </a:lnTo>
                  <a:lnTo>
                    <a:pt x="17280" y="5400"/>
                  </a:lnTo>
                  <a:lnTo>
                    <a:pt x="17280" y="10800"/>
                  </a:lnTo>
                  <a:lnTo>
                    <a:pt x="15840" y="16200"/>
                  </a:lnTo>
                  <a:lnTo>
                    <a:pt x="14400" y="17550"/>
                  </a:lnTo>
                  <a:lnTo>
                    <a:pt x="14400" y="18900"/>
                  </a:lnTo>
                  <a:lnTo>
                    <a:pt x="10080" y="16200"/>
                  </a:lnTo>
                  <a:lnTo>
                    <a:pt x="7200" y="14850"/>
                  </a:lnTo>
                  <a:lnTo>
                    <a:pt x="4320" y="9450"/>
                  </a:lnTo>
                  <a:lnTo>
                    <a:pt x="5760" y="6750"/>
                  </a:lnTo>
                  <a:lnTo>
                    <a:pt x="10080" y="405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48" name="Freeform 31"/>
            <p:cNvSpPr/>
            <p:nvPr/>
          </p:nvSpPr>
          <p:spPr>
            <a:xfrm>
              <a:off x="4806950" y="3930649"/>
              <a:ext cx="114300" cy="171451"/>
            </a:xfrm>
            <a:custGeom>
              <a:avLst/>
              <a:gdLst/>
              <a:ahLst/>
              <a:cxnLst>
                <a:cxn ang="0">
                  <a:pos x="wd2" y="hd2"/>
                </a:cxn>
                <a:cxn ang="5400000">
                  <a:pos x="wd2" y="hd2"/>
                </a:cxn>
                <a:cxn ang="10800000">
                  <a:pos x="wd2" y="hd2"/>
                </a:cxn>
                <a:cxn ang="16200000">
                  <a:pos x="wd2" y="hd2"/>
                </a:cxn>
              </a:cxnLst>
              <a:rect l="0" t="0" r="r" b="b"/>
              <a:pathLst>
                <a:path w="21600" h="21600" extrusionOk="0">
                  <a:moveTo>
                    <a:pt x="0" y="18000"/>
                  </a:moveTo>
                  <a:lnTo>
                    <a:pt x="3600" y="20400"/>
                  </a:lnTo>
                  <a:lnTo>
                    <a:pt x="7200" y="21600"/>
                  </a:lnTo>
                  <a:lnTo>
                    <a:pt x="14400" y="21600"/>
                  </a:lnTo>
                  <a:lnTo>
                    <a:pt x="19800" y="19200"/>
                  </a:lnTo>
                  <a:lnTo>
                    <a:pt x="21600" y="13200"/>
                  </a:lnTo>
                  <a:lnTo>
                    <a:pt x="18000" y="3600"/>
                  </a:lnTo>
                  <a:lnTo>
                    <a:pt x="12600" y="0"/>
                  </a:lnTo>
                  <a:lnTo>
                    <a:pt x="10800" y="0"/>
                  </a:lnTo>
                  <a:lnTo>
                    <a:pt x="5400" y="4800"/>
                  </a:lnTo>
                  <a:lnTo>
                    <a:pt x="1800" y="9600"/>
                  </a:lnTo>
                  <a:lnTo>
                    <a:pt x="0" y="13200"/>
                  </a:lnTo>
                  <a:lnTo>
                    <a:pt x="0" y="18000"/>
                  </a:lnTo>
                  <a:close/>
                  <a:moveTo>
                    <a:pt x="3600" y="13200"/>
                  </a:moveTo>
                  <a:lnTo>
                    <a:pt x="5400" y="9600"/>
                  </a:lnTo>
                  <a:lnTo>
                    <a:pt x="9000" y="4800"/>
                  </a:lnTo>
                  <a:lnTo>
                    <a:pt x="10800" y="3600"/>
                  </a:lnTo>
                  <a:lnTo>
                    <a:pt x="16200" y="6000"/>
                  </a:lnTo>
                  <a:lnTo>
                    <a:pt x="18000" y="9600"/>
                  </a:lnTo>
                  <a:lnTo>
                    <a:pt x="19800" y="14400"/>
                  </a:lnTo>
                  <a:lnTo>
                    <a:pt x="19800" y="16800"/>
                  </a:lnTo>
                  <a:lnTo>
                    <a:pt x="16200" y="19200"/>
                  </a:lnTo>
                  <a:lnTo>
                    <a:pt x="9000" y="20400"/>
                  </a:lnTo>
                  <a:lnTo>
                    <a:pt x="7200" y="19200"/>
                  </a:lnTo>
                  <a:lnTo>
                    <a:pt x="3600" y="18000"/>
                  </a:lnTo>
                  <a:lnTo>
                    <a:pt x="3600" y="13200"/>
                  </a:lnTo>
                  <a:close/>
                </a:path>
              </a:pathLst>
            </a:cu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49" name="Rectangle 32"/>
            <p:cNvSpPr/>
            <p:nvPr/>
          </p:nvSpPr>
          <p:spPr>
            <a:xfrm>
              <a:off x="2927350" y="1025525"/>
              <a:ext cx="274638" cy="4030663"/>
            </a:xfrm>
            <a:prstGeom prst="rect">
              <a:avLst/>
            </a:prstGeom>
            <a:gradFill flip="none" rotWithShape="1">
              <a:gsLst>
                <a:gs pos="0">
                  <a:srgbClr val="82582E"/>
                </a:gs>
                <a:gs pos="100000">
                  <a:srgbClr val="6633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50" name="Rectangle 33"/>
            <p:cNvSpPr/>
            <p:nvPr/>
          </p:nvSpPr>
          <p:spPr>
            <a:xfrm>
              <a:off x="3006725" y="663574"/>
              <a:ext cx="120650" cy="381000"/>
            </a:xfrm>
            <a:prstGeom prst="rect">
              <a:avLst/>
            </a:pr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51" name="AutoShape 34"/>
            <p:cNvSpPr/>
            <p:nvPr/>
          </p:nvSpPr>
          <p:spPr>
            <a:xfrm>
              <a:off x="2898775" y="977899"/>
              <a:ext cx="325438" cy="82551"/>
            </a:xfrm>
            <a:prstGeom prst="roundRect">
              <a:avLst>
                <a:gd name="adj" fmla="val 16667"/>
              </a:avLst>
            </a:prstGeom>
            <a:gradFill flip="none" rotWithShape="1">
              <a:gsLst>
                <a:gs pos="0">
                  <a:srgbClr val="663300"/>
                </a:gs>
                <a:gs pos="100000">
                  <a:srgbClr val="82582E"/>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52" name="Freeform 35"/>
            <p:cNvSpPr/>
            <p:nvPr/>
          </p:nvSpPr>
          <p:spPr>
            <a:xfrm>
              <a:off x="3035300" y="638175"/>
              <a:ext cx="400050" cy="25019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29" y="1151"/>
                  </a:lnTo>
                  <a:lnTo>
                    <a:pt x="1029" y="822"/>
                  </a:lnTo>
                  <a:lnTo>
                    <a:pt x="0" y="164"/>
                  </a:lnTo>
                  <a:lnTo>
                    <a:pt x="6171" y="0"/>
                  </a:lnTo>
                  <a:lnTo>
                    <a:pt x="6686" y="658"/>
                  </a:lnTo>
                  <a:lnTo>
                    <a:pt x="7543" y="905"/>
                  </a:lnTo>
                </a:path>
              </a:pathLst>
            </a:custGeom>
            <a:gradFill flip="none" rotWithShape="1">
              <a:gsLst>
                <a:gs pos="0">
                  <a:srgbClr val="82582E"/>
                </a:gs>
                <a:gs pos="100000">
                  <a:srgbClr val="663300"/>
                </a:gs>
              </a:gsLst>
              <a:lin ang="270000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sp>
          <p:nvSpPr>
            <p:cNvPr id="1153" name="Freeform 36"/>
            <p:cNvSpPr/>
            <p:nvPr/>
          </p:nvSpPr>
          <p:spPr>
            <a:xfrm>
              <a:off x="2817812" y="466725"/>
              <a:ext cx="503239" cy="219075"/>
            </a:xfrm>
            <a:custGeom>
              <a:avLst/>
              <a:gdLst/>
              <a:ahLst/>
              <a:cxnLst>
                <a:cxn ang="0">
                  <a:pos x="wd2" y="hd2"/>
                </a:cxn>
                <a:cxn ang="5400000">
                  <a:pos x="wd2" y="hd2"/>
                </a:cxn>
                <a:cxn ang="10800000">
                  <a:pos x="wd2" y="hd2"/>
                </a:cxn>
                <a:cxn ang="16200000">
                  <a:pos x="wd2" y="hd2"/>
                </a:cxn>
              </a:cxnLst>
              <a:rect l="0" t="0" r="r" b="b"/>
              <a:pathLst>
                <a:path w="21600" h="21600" extrusionOk="0">
                  <a:moveTo>
                    <a:pt x="11005" y="0"/>
                  </a:moveTo>
                  <a:lnTo>
                    <a:pt x="15516" y="939"/>
                  </a:lnTo>
                  <a:lnTo>
                    <a:pt x="18797" y="5635"/>
                  </a:lnTo>
                  <a:lnTo>
                    <a:pt x="20780" y="12209"/>
                  </a:lnTo>
                  <a:lnTo>
                    <a:pt x="21600" y="21600"/>
                  </a:lnTo>
                  <a:lnTo>
                    <a:pt x="0" y="21600"/>
                  </a:lnTo>
                  <a:lnTo>
                    <a:pt x="752" y="12209"/>
                  </a:lnTo>
                  <a:lnTo>
                    <a:pt x="3213" y="5635"/>
                  </a:lnTo>
                  <a:lnTo>
                    <a:pt x="6494" y="939"/>
                  </a:lnTo>
                  <a:lnTo>
                    <a:pt x="11005" y="0"/>
                  </a:lnTo>
                  <a:close/>
                </a:path>
              </a:pathLst>
            </a:custGeom>
            <a:gradFill flip="none" rotWithShape="1">
              <a:gsLst>
                <a:gs pos="0">
                  <a:srgbClr val="82582E"/>
                </a:gs>
                <a:gs pos="100000">
                  <a:srgbClr val="6633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latin typeface="Arial"/>
                  <a:ea typeface="Arial"/>
                  <a:cs typeface="Arial"/>
                  <a:sym typeface="Arial"/>
                </a:defRPr>
              </a:pPr>
              <a:endParaRPr/>
            </a:p>
          </p:txBody>
        </p:sp>
      </p:grpSp>
      <p:sp>
        <p:nvSpPr>
          <p:cNvPr id="1155" name="Title Text"/>
          <p:cNvSpPr txBox="1">
            <a:spLocks noGrp="1"/>
          </p:cNvSpPr>
          <p:nvPr>
            <p:ph type="title"/>
          </p:nvPr>
        </p:nvSpPr>
        <p:spPr>
          <a:xfrm>
            <a:off x="457200" y="277813"/>
            <a:ext cx="8229600" cy="1143001"/>
          </a:xfrm>
          <a:prstGeom prst="rect">
            <a:avLst/>
          </a:prstGeom>
        </p:spPr>
        <p:txBody>
          <a:bodyPr anchor="ctr"/>
          <a:lstStyle>
            <a:lvl1pPr algn="ctr">
              <a:defRPr>
                <a:solidFill>
                  <a:srgbClr val="DBBD71"/>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156" name="Body Level One…"/>
          <p:cNvSpPr txBox="1">
            <a:spLocks noGrp="1"/>
          </p:cNvSpPr>
          <p:nvPr>
            <p:ph type="body" sz="half" idx="1"/>
          </p:nvPr>
        </p:nvSpPr>
        <p:spPr>
          <a:xfrm>
            <a:off x="457200" y="1600200"/>
            <a:ext cx="4038600" cy="4530725"/>
          </a:xfrm>
          <a:prstGeom prst="rect">
            <a:avLst/>
          </a:prstGeom>
        </p:spPr>
        <p:txBody>
          <a:bodyPr>
            <a:normAutofit/>
          </a:bodyPr>
          <a:lstStyle>
            <a:lvl1pPr>
              <a:spcBef>
                <a:spcPts val="600"/>
              </a:spcBef>
              <a:buClr>
                <a:srgbClr val="FFCC66"/>
              </a:buClr>
              <a:buSzPct val="65000"/>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790575" indent="-333375">
              <a:spcBef>
                <a:spcPts val="600"/>
              </a:spcBef>
              <a:buClr>
                <a:srgbClr val="FFCC66"/>
              </a:buClr>
              <a:buSzPct val="65000"/>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1234439" indent="-320039">
              <a:spcBef>
                <a:spcPts val="600"/>
              </a:spcBef>
              <a:buClr>
                <a:srgbClr val="FFCC66"/>
              </a:buClr>
              <a:buSzPct val="65000"/>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1727200" indent="-355600">
              <a:spcBef>
                <a:spcPts val="600"/>
              </a:spcBef>
              <a:buClr>
                <a:srgbClr val="FFCC66"/>
              </a:buClr>
              <a:buSzPct val="65000"/>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2184400" indent="-355600">
              <a:spcBef>
                <a:spcPts val="600"/>
              </a:spcBef>
              <a:buClr>
                <a:srgbClr val="FFCC66"/>
              </a:buClr>
              <a:buSzPct val="65000"/>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157" name="Slide Number"/>
          <p:cNvSpPr txBox="1">
            <a:spLocks noGrp="1"/>
          </p:cNvSpPr>
          <p:nvPr>
            <p:ph type="sldNum" sz="quarter" idx="2"/>
          </p:nvPr>
        </p:nvSpPr>
        <p:spPr>
          <a:xfrm>
            <a:off x="8416270" y="6466522"/>
            <a:ext cx="270531" cy="269241"/>
          </a:xfrm>
          <a:prstGeom prst="rect">
            <a:avLst/>
          </a:prstGeom>
        </p:spPr>
        <p:txBody>
          <a:bodyPr/>
          <a:lstStyle>
            <a:lvl1pPr algn="r">
              <a:defRPr sz="1200">
                <a:solidFill>
                  <a:schemeClr val="accent3">
                    <a:lumOff val="44000"/>
                  </a:schemeClr>
                </a:solidFill>
                <a:latin typeface="Tahoma"/>
                <a:ea typeface="Tahoma"/>
                <a:cs typeface="Tahoma"/>
                <a:sym typeface="Tahoma"/>
              </a:defRPr>
            </a:lvl1pPr>
          </a:lstStyle>
          <a:p>
            <a:fld id="{86CB4B4D-7CA3-9044-876B-883B54F8677D}" type="slidenum">
              <a:rPr/>
              <a:pPr/>
              <a:t>‹#›</a:t>
            </a:fld>
            <a:endParaRPr/>
          </a:p>
        </p:txBody>
      </p:sp>
    </p:spTree>
    <p:extLst>
      <p:ext uri="{BB962C8B-B14F-4D97-AF65-F5344CB8AC3E}">
        <p14:creationId xmlns:p14="http://schemas.microsoft.com/office/powerpoint/2010/main" val="281285582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7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1164"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16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66"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86267954"/>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8_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1173" name="Title Text"/>
          <p:cNvSpPr txBox="1">
            <a:spLocks noGrp="1"/>
          </p:cNvSpPr>
          <p:nvPr>
            <p:ph type="title"/>
          </p:nvPr>
        </p:nvSpPr>
        <p:spPr>
          <a:xfrm>
            <a:off x="685800" y="2286000"/>
            <a:ext cx="7772400" cy="1143000"/>
          </a:xfrm>
          <a:prstGeom prst="rect">
            <a:avLst/>
          </a:prstGeom>
        </p:spPr>
        <p:txBody>
          <a:bodyPr anchor="ctr"/>
          <a:lstStyle>
            <a:lvl1pPr algn="ctr">
              <a:defRPr>
                <a:solidFill>
                  <a:srgbClr val="000000"/>
                </a:solidFill>
                <a:latin typeface="Arial"/>
                <a:ea typeface="Arial"/>
                <a:cs typeface="Arial"/>
                <a:sym typeface="Arial"/>
              </a:defRPr>
            </a:lvl1pPr>
          </a:lstStyle>
          <a:p>
            <a:r>
              <a:t>Title Text</a:t>
            </a:r>
          </a:p>
        </p:txBody>
      </p:sp>
      <p:sp>
        <p:nvSpPr>
          <p:cNvPr id="117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latin typeface="Arial"/>
                <a:ea typeface="Arial"/>
                <a:cs typeface="Arial"/>
                <a:sym typeface="Arial"/>
              </a:defRPr>
            </a:lvl1pPr>
            <a:lvl2pPr algn="ctr">
              <a:buChar char="–"/>
              <a:defRPr>
                <a:latin typeface="Arial"/>
                <a:ea typeface="Arial"/>
                <a:cs typeface="Arial"/>
                <a:sym typeface="Arial"/>
              </a:defRPr>
            </a:lvl2pPr>
            <a:lvl3pPr algn="ctr">
              <a:defRPr>
                <a:latin typeface="Arial"/>
                <a:ea typeface="Arial"/>
                <a:cs typeface="Arial"/>
                <a:sym typeface="Arial"/>
              </a:defRPr>
            </a:lvl3pPr>
            <a:lvl4pPr algn="ctr">
              <a:buChar char="–"/>
              <a:defRPr>
                <a:latin typeface="Arial"/>
                <a:ea typeface="Arial"/>
                <a:cs typeface="Arial"/>
                <a:sym typeface="Arial"/>
              </a:defRPr>
            </a:lvl4pPr>
            <a:lvl5pPr algn="ctr">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75" name="Slide Number"/>
          <p:cNvSpPr txBox="1">
            <a:spLocks noGrp="1"/>
          </p:cNvSpPr>
          <p:nvPr>
            <p:ph type="sldNum" sz="quarter" idx="2"/>
          </p:nvPr>
        </p:nvSpPr>
        <p:spPr>
          <a:xfrm>
            <a:off x="8156292" y="6248400"/>
            <a:ext cx="301909" cy="288824"/>
          </a:xfrm>
          <a:prstGeom prst="rect">
            <a:avLst/>
          </a:prstGeom>
        </p:spPr>
        <p:txBody>
          <a:bodyPr anchor="t"/>
          <a:lstStyle>
            <a:lvl1pPr algn="r">
              <a:defRPr>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35923632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117" Type="http://schemas.openxmlformats.org/officeDocument/2006/relationships/slideLayout" Target="../slideLayouts/slideLayout164.xml"/><Relationship Id="rId671" Type="http://schemas.openxmlformats.org/officeDocument/2006/relationships/slideLayout" Target="../slideLayouts/slideLayout718.xml"/><Relationship Id="rId21" Type="http://schemas.openxmlformats.org/officeDocument/2006/relationships/slideLayout" Target="../slideLayouts/slideLayout68.xml"/><Relationship Id="rId324" Type="http://schemas.openxmlformats.org/officeDocument/2006/relationships/slideLayout" Target="../slideLayouts/slideLayout371.xml"/><Relationship Id="rId531" Type="http://schemas.openxmlformats.org/officeDocument/2006/relationships/slideLayout" Target="../slideLayouts/slideLayout578.xml"/><Relationship Id="rId629" Type="http://schemas.openxmlformats.org/officeDocument/2006/relationships/slideLayout" Target="../slideLayouts/slideLayout676.xml"/><Relationship Id="rId170" Type="http://schemas.openxmlformats.org/officeDocument/2006/relationships/slideLayout" Target="../slideLayouts/slideLayout217.xml"/><Relationship Id="rId268" Type="http://schemas.openxmlformats.org/officeDocument/2006/relationships/slideLayout" Target="../slideLayouts/slideLayout315.xml"/><Relationship Id="rId475" Type="http://schemas.openxmlformats.org/officeDocument/2006/relationships/slideLayout" Target="../slideLayouts/slideLayout522.xml"/><Relationship Id="rId682" Type="http://schemas.openxmlformats.org/officeDocument/2006/relationships/slideLayout" Target="../slideLayouts/slideLayout729.xml"/><Relationship Id="rId32" Type="http://schemas.openxmlformats.org/officeDocument/2006/relationships/slideLayout" Target="../slideLayouts/slideLayout79.xml"/><Relationship Id="rId128" Type="http://schemas.openxmlformats.org/officeDocument/2006/relationships/slideLayout" Target="../slideLayouts/slideLayout175.xml"/><Relationship Id="rId335" Type="http://schemas.openxmlformats.org/officeDocument/2006/relationships/slideLayout" Target="../slideLayouts/slideLayout382.xml"/><Relationship Id="rId542" Type="http://schemas.openxmlformats.org/officeDocument/2006/relationships/slideLayout" Target="../slideLayouts/slideLayout589.xml"/><Relationship Id="rId181" Type="http://schemas.openxmlformats.org/officeDocument/2006/relationships/slideLayout" Target="../slideLayouts/slideLayout228.xml"/><Relationship Id="rId402" Type="http://schemas.openxmlformats.org/officeDocument/2006/relationships/slideLayout" Target="../slideLayouts/slideLayout449.xml"/><Relationship Id="rId279" Type="http://schemas.openxmlformats.org/officeDocument/2006/relationships/slideLayout" Target="../slideLayouts/slideLayout326.xml"/><Relationship Id="rId486" Type="http://schemas.openxmlformats.org/officeDocument/2006/relationships/slideLayout" Target="../slideLayouts/slideLayout533.xml"/><Relationship Id="rId693" Type="http://schemas.openxmlformats.org/officeDocument/2006/relationships/slideLayout" Target="../slideLayouts/slideLayout740.xml"/><Relationship Id="rId43" Type="http://schemas.openxmlformats.org/officeDocument/2006/relationships/slideLayout" Target="../slideLayouts/slideLayout90.xml"/><Relationship Id="rId139" Type="http://schemas.openxmlformats.org/officeDocument/2006/relationships/slideLayout" Target="../slideLayouts/slideLayout186.xml"/><Relationship Id="rId346" Type="http://schemas.openxmlformats.org/officeDocument/2006/relationships/slideLayout" Target="../slideLayouts/slideLayout393.xml"/><Relationship Id="rId553" Type="http://schemas.openxmlformats.org/officeDocument/2006/relationships/slideLayout" Target="../slideLayouts/slideLayout600.xml"/><Relationship Id="rId192" Type="http://schemas.openxmlformats.org/officeDocument/2006/relationships/slideLayout" Target="../slideLayouts/slideLayout239.xml"/><Relationship Id="rId206" Type="http://schemas.openxmlformats.org/officeDocument/2006/relationships/slideLayout" Target="../slideLayouts/slideLayout253.xml"/><Relationship Id="rId413" Type="http://schemas.openxmlformats.org/officeDocument/2006/relationships/slideLayout" Target="../slideLayouts/slideLayout460.xml"/><Relationship Id="rId497" Type="http://schemas.openxmlformats.org/officeDocument/2006/relationships/slideLayout" Target="../slideLayouts/slideLayout544.xml"/><Relationship Id="rId620" Type="http://schemas.openxmlformats.org/officeDocument/2006/relationships/slideLayout" Target="../slideLayouts/slideLayout667.xml"/><Relationship Id="rId357" Type="http://schemas.openxmlformats.org/officeDocument/2006/relationships/slideLayout" Target="../slideLayouts/slideLayout404.xml"/><Relationship Id="rId54" Type="http://schemas.openxmlformats.org/officeDocument/2006/relationships/slideLayout" Target="../slideLayouts/slideLayout101.xml"/><Relationship Id="rId217" Type="http://schemas.openxmlformats.org/officeDocument/2006/relationships/slideLayout" Target="../slideLayouts/slideLayout264.xml"/><Relationship Id="rId564" Type="http://schemas.openxmlformats.org/officeDocument/2006/relationships/slideLayout" Target="../slideLayouts/slideLayout611.xml"/><Relationship Id="rId424" Type="http://schemas.openxmlformats.org/officeDocument/2006/relationships/slideLayout" Target="../slideLayouts/slideLayout471.xml"/><Relationship Id="rId631" Type="http://schemas.openxmlformats.org/officeDocument/2006/relationships/slideLayout" Target="../slideLayouts/slideLayout678.xml"/><Relationship Id="rId270" Type="http://schemas.openxmlformats.org/officeDocument/2006/relationships/slideLayout" Target="../slideLayouts/slideLayout317.xml"/><Relationship Id="rId65" Type="http://schemas.openxmlformats.org/officeDocument/2006/relationships/slideLayout" Target="../slideLayouts/slideLayout112.xml"/><Relationship Id="rId130" Type="http://schemas.openxmlformats.org/officeDocument/2006/relationships/slideLayout" Target="../slideLayouts/slideLayout177.xml"/><Relationship Id="rId368" Type="http://schemas.openxmlformats.org/officeDocument/2006/relationships/slideLayout" Target="../slideLayouts/slideLayout415.xml"/><Relationship Id="rId575" Type="http://schemas.openxmlformats.org/officeDocument/2006/relationships/slideLayout" Target="../slideLayouts/slideLayout622.xml"/><Relationship Id="rId228" Type="http://schemas.openxmlformats.org/officeDocument/2006/relationships/slideLayout" Target="../slideLayouts/slideLayout275.xml"/><Relationship Id="rId435" Type="http://schemas.openxmlformats.org/officeDocument/2006/relationships/slideLayout" Target="../slideLayouts/slideLayout482.xml"/><Relationship Id="rId642" Type="http://schemas.openxmlformats.org/officeDocument/2006/relationships/slideLayout" Target="../slideLayouts/slideLayout689.xml"/><Relationship Id="rId281" Type="http://schemas.openxmlformats.org/officeDocument/2006/relationships/slideLayout" Target="../slideLayouts/slideLayout328.xml"/><Relationship Id="rId502" Type="http://schemas.openxmlformats.org/officeDocument/2006/relationships/slideLayout" Target="../slideLayouts/slideLayout549.xml"/><Relationship Id="rId76" Type="http://schemas.openxmlformats.org/officeDocument/2006/relationships/slideLayout" Target="../slideLayouts/slideLayout123.xml"/><Relationship Id="rId141" Type="http://schemas.openxmlformats.org/officeDocument/2006/relationships/slideLayout" Target="../slideLayouts/slideLayout188.xml"/><Relationship Id="rId379" Type="http://schemas.openxmlformats.org/officeDocument/2006/relationships/slideLayout" Target="../slideLayouts/slideLayout426.xml"/><Relationship Id="rId586" Type="http://schemas.openxmlformats.org/officeDocument/2006/relationships/slideLayout" Target="../slideLayouts/slideLayout633.xml"/><Relationship Id="rId7" Type="http://schemas.openxmlformats.org/officeDocument/2006/relationships/slideLayout" Target="../slideLayouts/slideLayout54.xml"/><Relationship Id="rId239" Type="http://schemas.openxmlformats.org/officeDocument/2006/relationships/slideLayout" Target="../slideLayouts/slideLayout286.xml"/><Relationship Id="rId446" Type="http://schemas.openxmlformats.org/officeDocument/2006/relationships/slideLayout" Target="../slideLayouts/slideLayout493.xml"/><Relationship Id="rId653" Type="http://schemas.openxmlformats.org/officeDocument/2006/relationships/slideLayout" Target="../slideLayouts/slideLayout700.xml"/><Relationship Id="rId292" Type="http://schemas.openxmlformats.org/officeDocument/2006/relationships/slideLayout" Target="../slideLayouts/slideLayout339.xml"/><Relationship Id="rId306" Type="http://schemas.openxmlformats.org/officeDocument/2006/relationships/slideLayout" Target="../slideLayouts/slideLayout353.xml"/><Relationship Id="rId87" Type="http://schemas.openxmlformats.org/officeDocument/2006/relationships/slideLayout" Target="../slideLayouts/slideLayout134.xml"/><Relationship Id="rId513" Type="http://schemas.openxmlformats.org/officeDocument/2006/relationships/slideLayout" Target="../slideLayouts/slideLayout560.xml"/><Relationship Id="rId597" Type="http://schemas.openxmlformats.org/officeDocument/2006/relationships/slideLayout" Target="../slideLayouts/slideLayout644.xml"/><Relationship Id="rId152" Type="http://schemas.openxmlformats.org/officeDocument/2006/relationships/slideLayout" Target="../slideLayouts/slideLayout199.xml"/><Relationship Id="rId457" Type="http://schemas.openxmlformats.org/officeDocument/2006/relationships/slideLayout" Target="../slideLayouts/slideLayout504.xml"/><Relationship Id="rId664" Type="http://schemas.openxmlformats.org/officeDocument/2006/relationships/slideLayout" Target="../slideLayouts/slideLayout711.xml"/><Relationship Id="rId14" Type="http://schemas.openxmlformats.org/officeDocument/2006/relationships/slideLayout" Target="../slideLayouts/slideLayout61.xml"/><Relationship Id="rId317" Type="http://schemas.openxmlformats.org/officeDocument/2006/relationships/slideLayout" Target="../slideLayouts/slideLayout364.xml"/><Relationship Id="rId524" Type="http://schemas.openxmlformats.org/officeDocument/2006/relationships/slideLayout" Target="../slideLayouts/slideLayout571.xml"/><Relationship Id="rId98" Type="http://schemas.openxmlformats.org/officeDocument/2006/relationships/slideLayout" Target="../slideLayouts/slideLayout145.xml"/><Relationship Id="rId163" Type="http://schemas.openxmlformats.org/officeDocument/2006/relationships/slideLayout" Target="../slideLayouts/slideLayout210.xml"/><Relationship Id="rId370" Type="http://schemas.openxmlformats.org/officeDocument/2006/relationships/slideLayout" Target="../slideLayouts/slideLayout417.xml"/><Relationship Id="rId230" Type="http://schemas.openxmlformats.org/officeDocument/2006/relationships/slideLayout" Target="../slideLayouts/slideLayout277.xml"/><Relationship Id="rId468" Type="http://schemas.openxmlformats.org/officeDocument/2006/relationships/slideLayout" Target="../slideLayouts/slideLayout515.xml"/><Relationship Id="rId675" Type="http://schemas.openxmlformats.org/officeDocument/2006/relationships/slideLayout" Target="../slideLayouts/slideLayout722.xml"/><Relationship Id="rId25" Type="http://schemas.openxmlformats.org/officeDocument/2006/relationships/slideLayout" Target="../slideLayouts/slideLayout72.xml"/><Relationship Id="rId328" Type="http://schemas.openxmlformats.org/officeDocument/2006/relationships/slideLayout" Target="../slideLayouts/slideLayout375.xml"/><Relationship Id="rId535" Type="http://schemas.openxmlformats.org/officeDocument/2006/relationships/slideLayout" Target="../slideLayouts/slideLayout582.xml"/><Relationship Id="rId174" Type="http://schemas.openxmlformats.org/officeDocument/2006/relationships/slideLayout" Target="../slideLayouts/slideLayout221.xml"/><Relationship Id="rId381" Type="http://schemas.openxmlformats.org/officeDocument/2006/relationships/slideLayout" Target="../slideLayouts/slideLayout428.xml"/><Relationship Id="rId602" Type="http://schemas.openxmlformats.org/officeDocument/2006/relationships/slideLayout" Target="../slideLayouts/slideLayout649.xml"/><Relationship Id="rId241" Type="http://schemas.openxmlformats.org/officeDocument/2006/relationships/slideLayout" Target="../slideLayouts/slideLayout288.xml"/><Relationship Id="rId479" Type="http://schemas.openxmlformats.org/officeDocument/2006/relationships/slideLayout" Target="../slideLayouts/slideLayout526.xml"/><Relationship Id="rId686" Type="http://schemas.openxmlformats.org/officeDocument/2006/relationships/slideLayout" Target="../slideLayouts/slideLayout733.xml"/><Relationship Id="rId36" Type="http://schemas.openxmlformats.org/officeDocument/2006/relationships/slideLayout" Target="../slideLayouts/slideLayout83.xml"/><Relationship Id="rId339" Type="http://schemas.openxmlformats.org/officeDocument/2006/relationships/slideLayout" Target="../slideLayouts/slideLayout386.xml"/><Relationship Id="rId546" Type="http://schemas.openxmlformats.org/officeDocument/2006/relationships/slideLayout" Target="../slideLayouts/slideLayout593.xml"/><Relationship Id="rId101" Type="http://schemas.openxmlformats.org/officeDocument/2006/relationships/slideLayout" Target="../slideLayouts/slideLayout148.xml"/><Relationship Id="rId185" Type="http://schemas.openxmlformats.org/officeDocument/2006/relationships/slideLayout" Target="../slideLayouts/slideLayout232.xml"/><Relationship Id="rId406" Type="http://schemas.openxmlformats.org/officeDocument/2006/relationships/slideLayout" Target="../slideLayouts/slideLayout453.xml"/><Relationship Id="rId392" Type="http://schemas.openxmlformats.org/officeDocument/2006/relationships/slideLayout" Target="../slideLayouts/slideLayout439.xml"/><Relationship Id="rId613" Type="http://schemas.openxmlformats.org/officeDocument/2006/relationships/slideLayout" Target="../slideLayouts/slideLayout660.xml"/><Relationship Id="rId697" Type="http://schemas.openxmlformats.org/officeDocument/2006/relationships/image" Target="../media/image2.png"/><Relationship Id="rId252" Type="http://schemas.openxmlformats.org/officeDocument/2006/relationships/slideLayout" Target="../slideLayouts/slideLayout299.xml"/><Relationship Id="rId47" Type="http://schemas.openxmlformats.org/officeDocument/2006/relationships/slideLayout" Target="../slideLayouts/slideLayout94.xml"/><Relationship Id="rId112" Type="http://schemas.openxmlformats.org/officeDocument/2006/relationships/slideLayout" Target="../slideLayouts/slideLayout159.xml"/><Relationship Id="rId557" Type="http://schemas.openxmlformats.org/officeDocument/2006/relationships/slideLayout" Target="../slideLayouts/slideLayout604.xml"/><Relationship Id="rId196" Type="http://schemas.openxmlformats.org/officeDocument/2006/relationships/slideLayout" Target="../slideLayouts/slideLayout243.xml"/><Relationship Id="rId417" Type="http://schemas.openxmlformats.org/officeDocument/2006/relationships/slideLayout" Target="../slideLayouts/slideLayout464.xml"/><Relationship Id="rId624" Type="http://schemas.openxmlformats.org/officeDocument/2006/relationships/slideLayout" Target="../slideLayouts/slideLayout671.xml"/><Relationship Id="rId263" Type="http://schemas.openxmlformats.org/officeDocument/2006/relationships/slideLayout" Target="../slideLayouts/slideLayout310.xml"/><Relationship Id="rId470" Type="http://schemas.openxmlformats.org/officeDocument/2006/relationships/slideLayout" Target="../slideLayouts/slideLayout517.xml"/><Relationship Id="rId58" Type="http://schemas.openxmlformats.org/officeDocument/2006/relationships/slideLayout" Target="../slideLayouts/slideLayout105.xml"/><Relationship Id="rId123" Type="http://schemas.openxmlformats.org/officeDocument/2006/relationships/slideLayout" Target="../slideLayouts/slideLayout170.xml"/><Relationship Id="rId330" Type="http://schemas.openxmlformats.org/officeDocument/2006/relationships/slideLayout" Target="../slideLayouts/slideLayout377.xml"/><Relationship Id="rId568" Type="http://schemas.openxmlformats.org/officeDocument/2006/relationships/slideLayout" Target="../slideLayouts/slideLayout615.xml"/><Relationship Id="rId428" Type="http://schemas.openxmlformats.org/officeDocument/2006/relationships/slideLayout" Target="../slideLayouts/slideLayout475.xml"/><Relationship Id="rId635" Type="http://schemas.openxmlformats.org/officeDocument/2006/relationships/slideLayout" Target="../slideLayouts/slideLayout682.xml"/><Relationship Id="rId274" Type="http://schemas.openxmlformats.org/officeDocument/2006/relationships/slideLayout" Target="../slideLayouts/slideLayout321.xml"/><Relationship Id="rId481" Type="http://schemas.openxmlformats.org/officeDocument/2006/relationships/slideLayout" Target="../slideLayouts/slideLayout528.xml"/><Relationship Id="rId69" Type="http://schemas.openxmlformats.org/officeDocument/2006/relationships/slideLayout" Target="../slideLayouts/slideLayout116.xml"/><Relationship Id="rId134" Type="http://schemas.openxmlformats.org/officeDocument/2006/relationships/slideLayout" Target="../slideLayouts/slideLayout181.xml"/><Relationship Id="rId579" Type="http://schemas.openxmlformats.org/officeDocument/2006/relationships/slideLayout" Target="../slideLayouts/slideLayout626.xml"/><Relationship Id="rId341" Type="http://schemas.openxmlformats.org/officeDocument/2006/relationships/slideLayout" Target="../slideLayouts/slideLayout388.xml"/><Relationship Id="rId439" Type="http://schemas.openxmlformats.org/officeDocument/2006/relationships/slideLayout" Target="../slideLayouts/slideLayout486.xml"/><Relationship Id="rId646" Type="http://schemas.openxmlformats.org/officeDocument/2006/relationships/slideLayout" Target="../slideLayouts/slideLayout693.xml"/><Relationship Id="rId201" Type="http://schemas.openxmlformats.org/officeDocument/2006/relationships/slideLayout" Target="../slideLayouts/slideLayout248.xml"/><Relationship Id="rId285" Type="http://schemas.openxmlformats.org/officeDocument/2006/relationships/slideLayout" Target="../slideLayouts/slideLayout332.xml"/><Relationship Id="rId506" Type="http://schemas.openxmlformats.org/officeDocument/2006/relationships/slideLayout" Target="../slideLayouts/slideLayout553.xml"/><Relationship Id="rId492" Type="http://schemas.openxmlformats.org/officeDocument/2006/relationships/slideLayout" Target="../slideLayouts/slideLayout539.xml"/><Relationship Id="rId145" Type="http://schemas.openxmlformats.org/officeDocument/2006/relationships/slideLayout" Target="../slideLayouts/slideLayout192.xml"/><Relationship Id="rId352" Type="http://schemas.openxmlformats.org/officeDocument/2006/relationships/slideLayout" Target="../slideLayouts/slideLayout399.xml"/><Relationship Id="rId212" Type="http://schemas.openxmlformats.org/officeDocument/2006/relationships/slideLayout" Target="../slideLayouts/slideLayout259.xml"/><Relationship Id="rId657" Type="http://schemas.openxmlformats.org/officeDocument/2006/relationships/slideLayout" Target="../slideLayouts/slideLayout704.xml"/><Relationship Id="rId296" Type="http://schemas.openxmlformats.org/officeDocument/2006/relationships/slideLayout" Target="../slideLayouts/slideLayout343.xml"/><Relationship Id="rId517" Type="http://schemas.openxmlformats.org/officeDocument/2006/relationships/slideLayout" Target="../slideLayouts/slideLayout564.xml"/><Relationship Id="rId60" Type="http://schemas.openxmlformats.org/officeDocument/2006/relationships/slideLayout" Target="../slideLayouts/slideLayout107.xml"/><Relationship Id="rId156" Type="http://schemas.openxmlformats.org/officeDocument/2006/relationships/slideLayout" Target="../slideLayouts/slideLayout203.xml"/><Relationship Id="rId363" Type="http://schemas.openxmlformats.org/officeDocument/2006/relationships/slideLayout" Target="../slideLayouts/slideLayout410.xml"/><Relationship Id="rId570" Type="http://schemas.openxmlformats.org/officeDocument/2006/relationships/slideLayout" Target="../slideLayouts/slideLayout617.xml"/><Relationship Id="rId223" Type="http://schemas.openxmlformats.org/officeDocument/2006/relationships/slideLayout" Target="../slideLayouts/slideLayout270.xml"/><Relationship Id="rId430" Type="http://schemas.openxmlformats.org/officeDocument/2006/relationships/slideLayout" Target="../slideLayouts/slideLayout477.xml"/><Relationship Id="rId668" Type="http://schemas.openxmlformats.org/officeDocument/2006/relationships/slideLayout" Target="../slideLayouts/slideLayout715.xml"/><Relationship Id="rId18" Type="http://schemas.openxmlformats.org/officeDocument/2006/relationships/slideLayout" Target="../slideLayouts/slideLayout65.xml"/><Relationship Id="rId265" Type="http://schemas.openxmlformats.org/officeDocument/2006/relationships/slideLayout" Target="../slideLayouts/slideLayout312.xml"/><Relationship Id="rId472" Type="http://schemas.openxmlformats.org/officeDocument/2006/relationships/slideLayout" Target="../slideLayouts/slideLayout519.xml"/><Relationship Id="rId528" Type="http://schemas.openxmlformats.org/officeDocument/2006/relationships/slideLayout" Target="../slideLayouts/slideLayout575.xml"/><Relationship Id="rId125" Type="http://schemas.openxmlformats.org/officeDocument/2006/relationships/slideLayout" Target="../slideLayouts/slideLayout172.xml"/><Relationship Id="rId167" Type="http://schemas.openxmlformats.org/officeDocument/2006/relationships/slideLayout" Target="../slideLayouts/slideLayout214.xml"/><Relationship Id="rId332" Type="http://schemas.openxmlformats.org/officeDocument/2006/relationships/slideLayout" Target="../slideLayouts/slideLayout379.xml"/><Relationship Id="rId374" Type="http://schemas.openxmlformats.org/officeDocument/2006/relationships/slideLayout" Target="../slideLayouts/slideLayout421.xml"/><Relationship Id="rId581" Type="http://schemas.openxmlformats.org/officeDocument/2006/relationships/slideLayout" Target="../slideLayouts/slideLayout628.xml"/><Relationship Id="rId71" Type="http://schemas.openxmlformats.org/officeDocument/2006/relationships/slideLayout" Target="../slideLayouts/slideLayout118.xml"/><Relationship Id="rId234" Type="http://schemas.openxmlformats.org/officeDocument/2006/relationships/slideLayout" Target="../slideLayouts/slideLayout281.xml"/><Relationship Id="rId637" Type="http://schemas.openxmlformats.org/officeDocument/2006/relationships/slideLayout" Target="../slideLayouts/slideLayout684.xml"/><Relationship Id="rId679" Type="http://schemas.openxmlformats.org/officeDocument/2006/relationships/slideLayout" Target="../slideLayouts/slideLayout726.xml"/><Relationship Id="rId2" Type="http://schemas.openxmlformats.org/officeDocument/2006/relationships/slideLayout" Target="../slideLayouts/slideLayout49.xml"/><Relationship Id="rId29" Type="http://schemas.openxmlformats.org/officeDocument/2006/relationships/slideLayout" Target="../slideLayouts/slideLayout76.xml"/><Relationship Id="rId276" Type="http://schemas.openxmlformats.org/officeDocument/2006/relationships/slideLayout" Target="../slideLayouts/slideLayout323.xml"/><Relationship Id="rId441" Type="http://schemas.openxmlformats.org/officeDocument/2006/relationships/slideLayout" Target="../slideLayouts/slideLayout488.xml"/><Relationship Id="rId483" Type="http://schemas.openxmlformats.org/officeDocument/2006/relationships/slideLayout" Target="../slideLayouts/slideLayout530.xml"/><Relationship Id="rId539" Type="http://schemas.openxmlformats.org/officeDocument/2006/relationships/slideLayout" Target="../slideLayouts/slideLayout586.xml"/><Relationship Id="rId690" Type="http://schemas.openxmlformats.org/officeDocument/2006/relationships/slideLayout" Target="../slideLayouts/slideLayout737.xml"/><Relationship Id="rId40" Type="http://schemas.openxmlformats.org/officeDocument/2006/relationships/slideLayout" Target="../slideLayouts/slideLayout87.xml"/><Relationship Id="rId136" Type="http://schemas.openxmlformats.org/officeDocument/2006/relationships/slideLayout" Target="../slideLayouts/slideLayout183.xml"/><Relationship Id="rId178" Type="http://schemas.openxmlformats.org/officeDocument/2006/relationships/slideLayout" Target="../slideLayouts/slideLayout225.xml"/><Relationship Id="rId301" Type="http://schemas.openxmlformats.org/officeDocument/2006/relationships/slideLayout" Target="../slideLayouts/slideLayout348.xml"/><Relationship Id="rId343" Type="http://schemas.openxmlformats.org/officeDocument/2006/relationships/slideLayout" Target="../slideLayouts/slideLayout390.xml"/><Relationship Id="rId550" Type="http://schemas.openxmlformats.org/officeDocument/2006/relationships/slideLayout" Target="../slideLayouts/slideLayout597.xml"/><Relationship Id="rId82" Type="http://schemas.openxmlformats.org/officeDocument/2006/relationships/slideLayout" Target="../slideLayouts/slideLayout129.xml"/><Relationship Id="rId203" Type="http://schemas.openxmlformats.org/officeDocument/2006/relationships/slideLayout" Target="../slideLayouts/slideLayout250.xml"/><Relationship Id="rId385" Type="http://schemas.openxmlformats.org/officeDocument/2006/relationships/slideLayout" Target="../slideLayouts/slideLayout432.xml"/><Relationship Id="rId592" Type="http://schemas.openxmlformats.org/officeDocument/2006/relationships/slideLayout" Target="../slideLayouts/slideLayout639.xml"/><Relationship Id="rId606" Type="http://schemas.openxmlformats.org/officeDocument/2006/relationships/slideLayout" Target="../slideLayouts/slideLayout653.xml"/><Relationship Id="rId648" Type="http://schemas.openxmlformats.org/officeDocument/2006/relationships/slideLayout" Target="../slideLayouts/slideLayout695.xml"/><Relationship Id="rId245" Type="http://schemas.openxmlformats.org/officeDocument/2006/relationships/slideLayout" Target="../slideLayouts/slideLayout292.xml"/><Relationship Id="rId287" Type="http://schemas.openxmlformats.org/officeDocument/2006/relationships/slideLayout" Target="../slideLayouts/slideLayout334.xml"/><Relationship Id="rId410" Type="http://schemas.openxmlformats.org/officeDocument/2006/relationships/slideLayout" Target="../slideLayouts/slideLayout457.xml"/><Relationship Id="rId452" Type="http://schemas.openxmlformats.org/officeDocument/2006/relationships/slideLayout" Target="../slideLayouts/slideLayout499.xml"/><Relationship Id="rId494" Type="http://schemas.openxmlformats.org/officeDocument/2006/relationships/slideLayout" Target="../slideLayouts/slideLayout541.xml"/><Relationship Id="rId508" Type="http://schemas.openxmlformats.org/officeDocument/2006/relationships/slideLayout" Target="../slideLayouts/slideLayout555.xml"/><Relationship Id="rId105" Type="http://schemas.openxmlformats.org/officeDocument/2006/relationships/slideLayout" Target="../slideLayouts/slideLayout152.xml"/><Relationship Id="rId147" Type="http://schemas.openxmlformats.org/officeDocument/2006/relationships/slideLayout" Target="../slideLayouts/slideLayout194.xml"/><Relationship Id="rId312" Type="http://schemas.openxmlformats.org/officeDocument/2006/relationships/slideLayout" Target="../slideLayouts/slideLayout359.xml"/><Relationship Id="rId354" Type="http://schemas.openxmlformats.org/officeDocument/2006/relationships/slideLayout" Target="../slideLayouts/slideLayout401.xml"/><Relationship Id="rId51" Type="http://schemas.openxmlformats.org/officeDocument/2006/relationships/slideLayout" Target="../slideLayouts/slideLayout98.xml"/><Relationship Id="rId93" Type="http://schemas.openxmlformats.org/officeDocument/2006/relationships/slideLayout" Target="../slideLayouts/slideLayout140.xml"/><Relationship Id="rId189" Type="http://schemas.openxmlformats.org/officeDocument/2006/relationships/slideLayout" Target="../slideLayouts/slideLayout236.xml"/><Relationship Id="rId396" Type="http://schemas.openxmlformats.org/officeDocument/2006/relationships/slideLayout" Target="../slideLayouts/slideLayout443.xml"/><Relationship Id="rId561" Type="http://schemas.openxmlformats.org/officeDocument/2006/relationships/slideLayout" Target="../slideLayouts/slideLayout608.xml"/><Relationship Id="rId617" Type="http://schemas.openxmlformats.org/officeDocument/2006/relationships/slideLayout" Target="../slideLayouts/slideLayout664.xml"/><Relationship Id="rId659" Type="http://schemas.openxmlformats.org/officeDocument/2006/relationships/slideLayout" Target="../slideLayouts/slideLayout706.xml"/><Relationship Id="rId214" Type="http://schemas.openxmlformats.org/officeDocument/2006/relationships/slideLayout" Target="../slideLayouts/slideLayout261.xml"/><Relationship Id="rId256" Type="http://schemas.openxmlformats.org/officeDocument/2006/relationships/slideLayout" Target="../slideLayouts/slideLayout303.xml"/><Relationship Id="rId298" Type="http://schemas.openxmlformats.org/officeDocument/2006/relationships/slideLayout" Target="../slideLayouts/slideLayout345.xml"/><Relationship Id="rId421" Type="http://schemas.openxmlformats.org/officeDocument/2006/relationships/slideLayout" Target="../slideLayouts/slideLayout468.xml"/><Relationship Id="rId463" Type="http://schemas.openxmlformats.org/officeDocument/2006/relationships/slideLayout" Target="../slideLayouts/slideLayout510.xml"/><Relationship Id="rId519" Type="http://schemas.openxmlformats.org/officeDocument/2006/relationships/slideLayout" Target="../slideLayouts/slideLayout566.xml"/><Relationship Id="rId670" Type="http://schemas.openxmlformats.org/officeDocument/2006/relationships/slideLayout" Target="../slideLayouts/slideLayout717.xml"/><Relationship Id="rId116" Type="http://schemas.openxmlformats.org/officeDocument/2006/relationships/slideLayout" Target="../slideLayouts/slideLayout163.xml"/><Relationship Id="rId158" Type="http://schemas.openxmlformats.org/officeDocument/2006/relationships/slideLayout" Target="../slideLayouts/slideLayout205.xml"/><Relationship Id="rId323" Type="http://schemas.openxmlformats.org/officeDocument/2006/relationships/slideLayout" Target="../slideLayouts/slideLayout370.xml"/><Relationship Id="rId530" Type="http://schemas.openxmlformats.org/officeDocument/2006/relationships/slideLayout" Target="../slideLayouts/slideLayout577.xml"/><Relationship Id="rId20" Type="http://schemas.openxmlformats.org/officeDocument/2006/relationships/slideLayout" Target="../slideLayouts/slideLayout67.xml"/><Relationship Id="rId62" Type="http://schemas.openxmlformats.org/officeDocument/2006/relationships/slideLayout" Target="../slideLayouts/slideLayout109.xml"/><Relationship Id="rId365" Type="http://schemas.openxmlformats.org/officeDocument/2006/relationships/slideLayout" Target="../slideLayouts/slideLayout412.xml"/><Relationship Id="rId572" Type="http://schemas.openxmlformats.org/officeDocument/2006/relationships/slideLayout" Target="../slideLayouts/slideLayout619.xml"/><Relationship Id="rId628" Type="http://schemas.openxmlformats.org/officeDocument/2006/relationships/slideLayout" Target="../slideLayouts/slideLayout675.xml"/><Relationship Id="rId225" Type="http://schemas.openxmlformats.org/officeDocument/2006/relationships/slideLayout" Target="../slideLayouts/slideLayout272.xml"/><Relationship Id="rId267" Type="http://schemas.openxmlformats.org/officeDocument/2006/relationships/slideLayout" Target="../slideLayouts/slideLayout314.xml"/><Relationship Id="rId432" Type="http://schemas.openxmlformats.org/officeDocument/2006/relationships/slideLayout" Target="../slideLayouts/slideLayout479.xml"/><Relationship Id="rId474" Type="http://schemas.openxmlformats.org/officeDocument/2006/relationships/slideLayout" Target="../slideLayouts/slideLayout521.xml"/><Relationship Id="rId127" Type="http://schemas.openxmlformats.org/officeDocument/2006/relationships/slideLayout" Target="../slideLayouts/slideLayout174.xml"/><Relationship Id="rId681" Type="http://schemas.openxmlformats.org/officeDocument/2006/relationships/slideLayout" Target="../slideLayouts/slideLayout728.xml"/><Relationship Id="rId31" Type="http://schemas.openxmlformats.org/officeDocument/2006/relationships/slideLayout" Target="../slideLayouts/slideLayout78.xml"/><Relationship Id="rId73" Type="http://schemas.openxmlformats.org/officeDocument/2006/relationships/slideLayout" Target="../slideLayouts/slideLayout120.xml"/><Relationship Id="rId169" Type="http://schemas.openxmlformats.org/officeDocument/2006/relationships/slideLayout" Target="../slideLayouts/slideLayout216.xml"/><Relationship Id="rId334" Type="http://schemas.openxmlformats.org/officeDocument/2006/relationships/slideLayout" Target="../slideLayouts/slideLayout381.xml"/><Relationship Id="rId376" Type="http://schemas.openxmlformats.org/officeDocument/2006/relationships/slideLayout" Target="../slideLayouts/slideLayout423.xml"/><Relationship Id="rId541" Type="http://schemas.openxmlformats.org/officeDocument/2006/relationships/slideLayout" Target="../slideLayouts/slideLayout588.xml"/><Relationship Id="rId583" Type="http://schemas.openxmlformats.org/officeDocument/2006/relationships/slideLayout" Target="../slideLayouts/slideLayout630.xml"/><Relationship Id="rId639" Type="http://schemas.openxmlformats.org/officeDocument/2006/relationships/slideLayout" Target="../slideLayouts/slideLayout686.xml"/><Relationship Id="rId4" Type="http://schemas.openxmlformats.org/officeDocument/2006/relationships/slideLayout" Target="../slideLayouts/slideLayout51.xml"/><Relationship Id="rId180" Type="http://schemas.openxmlformats.org/officeDocument/2006/relationships/slideLayout" Target="../slideLayouts/slideLayout227.xml"/><Relationship Id="rId236" Type="http://schemas.openxmlformats.org/officeDocument/2006/relationships/slideLayout" Target="../slideLayouts/slideLayout283.xml"/><Relationship Id="rId278" Type="http://schemas.openxmlformats.org/officeDocument/2006/relationships/slideLayout" Target="../slideLayouts/slideLayout325.xml"/><Relationship Id="rId401" Type="http://schemas.openxmlformats.org/officeDocument/2006/relationships/slideLayout" Target="../slideLayouts/slideLayout448.xml"/><Relationship Id="rId443" Type="http://schemas.openxmlformats.org/officeDocument/2006/relationships/slideLayout" Target="../slideLayouts/slideLayout490.xml"/><Relationship Id="rId650" Type="http://schemas.openxmlformats.org/officeDocument/2006/relationships/slideLayout" Target="../slideLayouts/slideLayout697.xml"/><Relationship Id="rId303" Type="http://schemas.openxmlformats.org/officeDocument/2006/relationships/slideLayout" Target="../slideLayouts/slideLayout350.xml"/><Relationship Id="rId485" Type="http://schemas.openxmlformats.org/officeDocument/2006/relationships/slideLayout" Target="../slideLayouts/slideLayout532.xml"/><Relationship Id="rId692" Type="http://schemas.openxmlformats.org/officeDocument/2006/relationships/slideLayout" Target="../slideLayouts/slideLayout739.xml"/><Relationship Id="rId42" Type="http://schemas.openxmlformats.org/officeDocument/2006/relationships/slideLayout" Target="../slideLayouts/slideLayout89.xml"/><Relationship Id="rId84" Type="http://schemas.openxmlformats.org/officeDocument/2006/relationships/slideLayout" Target="../slideLayouts/slideLayout131.xml"/><Relationship Id="rId138" Type="http://schemas.openxmlformats.org/officeDocument/2006/relationships/slideLayout" Target="../slideLayouts/slideLayout185.xml"/><Relationship Id="rId345" Type="http://schemas.openxmlformats.org/officeDocument/2006/relationships/slideLayout" Target="../slideLayouts/slideLayout392.xml"/><Relationship Id="rId387" Type="http://schemas.openxmlformats.org/officeDocument/2006/relationships/slideLayout" Target="../slideLayouts/slideLayout434.xml"/><Relationship Id="rId510" Type="http://schemas.openxmlformats.org/officeDocument/2006/relationships/slideLayout" Target="../slideLayouts/slideLayout557.xml"/><Relationship Id="rId552" Type="http://schemas.openxmlformats.org/officeDocument/2006/relationships/slideLayout" Target="../slideLayouts/slideLayout599.xml"/><Relationship Id="rId594" Type="http://schemas.openxmlformats.org/officeDocument/2006/relationships/slideLayout" Target="../slideLayouts/slideLayout641.xml"/><Relationship Id="rId608" Type="http://schemas.openxmlformats.org/officeDocument/2006/relationships/slideLayout" Target="../slideLayouts/slideLayout655.xml"/><Relationship Id="rId191" Type="http://schemas.openxmlformats.org/officeDocument/2006/relationships/slideLayout" Target="../slideLayouts/slideLayout238.xml"/><Relationship Id="rId205" Type="http://schemas.openxmlformats.org/officeDocument/2006/relationships/slideLayout" Target="../slideLayouts/slideLayout252.xml"/><Relationship Id="rId247" Type="http://schemas.openxmlformats.org/officeDocument/2006/relationships/slideLayout" Target="../slideLayouts/slideLayout294.xml"/><Relationship Id="rId412" Type="http://schemas.openxmlformats.org/officeDocument/2006/relationships/slideLayout" Target="../slideLayouts/slideLayout459.xml"/><Relationship Id="rId107" Type="http://schemas.openxmlformats.org/officeDocument/2006/relationships/slideLayout" Target="../slideLayouts/slideLayout154.xml"/><Relationship Id="rId289" Type="http://schemas.openxmlformats.org/officeDocument/2006/relationships/slideLayout" Target="../slideLayouts/slideLayout336.xml"/><Relationship Id="rId454" Type="http://schemas.openxmlformats.org/officeDocument/2006/relationships/slideLayout" Target="../slideLayouts/slideLayout501.xml"/><Relationship Id="rId496" Type="http://schemas.openxmlformats.org/officeDocument/2006/relationships/slideLayout" Target="../slideLayouts/slideLayout543.xml"/><Relationship Id="rId661" Type="http://schemas.openxmlformats.org/officeDocument/2006/relationships/slideLayout" Target="../slideLayouts/slideLayout708.xml"/><Relationship Id="rId11" Type="http://schemas.openxmlformats.org/officeDocument/2006/relationships/slideLayout" Target="../slideLayouts/slideLayout58.xml"/><Relationship Id="rId53" Type="http://schemas.openxmlformats.org/officeDocument/2006/relationships/slideLayout" Target="../slideLayouts/slideLayout100.xml"/><Relationship Id="rId149" Type="http://schemas.openxmlformats.org/officeDocument/2006/relationships/slideLayout" Target="../slideLayouts/slideLayout196.xml"/><Relationship Id="rId314" Type="http://schemas.openxmlformats.org/officeDocument/2006/relationships/slideLayout" Target="../slideLayouts/slideLayout361.xml"/><Relationship Id="rId356" Type="http://schemas.openxmlformats.org/officeDocument/2006/relationships/slideLayout" Target="../slideLayouts/slideLayout403.xml"/><Relationship Id="rId398" Type="http://schemas.openxmlformats.org/officeDocument/2006/relationships/slideLayout" Target="../slideLayouts/slideLayout445.xml"/><Relationship Id="rId521" Type="http://schemas.openxmlformats.org/officeDocument/2006/relationships/slideLayout" Target="../slideLayouts/slideLayout568.xml"/><Relationship Id="rId563" Type="http://schemas.openxmlformats.org/officeDocument/2006/relationships/slideLayout" Target="../slideLayouts/slideLayout610.xml"/><Relationship Id="rId619" Type="http://schemas.openxmlformats.org/officeDocument/2006/relationships/slideLayout" Target="../slideLayouts/slideLayout666.xml"/><Relationship Id="rId95" Type="http://schemas.openxmlformats.org/officeDocument/2006/relationships/slideLayout" Target="../slideLayouts/slideLayout142.xml"/><Relationship Id="rId160" Type="http://schemas.openxmlformats.org/officeDocument/2006/relationships/slideLayout" Target="../slideLayouts/slideLayout207.xml"/><Relationship Id="rId216" Type="http://schemas.openxmlformats.org/officeDocument/2006/relationships/slideLayout" Target="../slideLayouts/slideLayout263.xml"/><Relationship Id="rId423" Type="http://schemas.openxmlformats.org/officeDocument/2006/relationships/slideLayout" Target="../slideLayouts/slideLayout470.xml"/><Relationship Id="rId258" Type="http://schemas.openxmlformats.org/officeDocument/2006/relationships/slideLayout" Target="../slideLayouts/slideLayout305.xml"/><Relationship Id="rId465" Type="http://schemas.openxmlformats.org/officeDocument/2006/relationships/slideLayout" Target="../slideLayouts/slideLayout512.xml"/><Relationship Id="rId630" Type="http://schemas.openxmlformats.org/officeDocument/2006/relationships/slideLayout" Target="../slideLayouts/slideLayout677.xml"/><Relationship Id="rId672" Type="http://schemas.openxmlformats.org/officeDocument/2006/relationships/slideLayout" Target="../slideLayouts/slideLayout719.xml"/><Relationship Id="rId22" Type="http://schemas.openxmlformats.org/officeDocument/2006/relationships/slideLayout" Target="../slideLayouts/slideLayout69.xml"/><Relationship Id="rId64" Type="http://schemas.openxmlformats.org/officeDocument/2006/relationships/slideLayout" Target="../slideLayouts/slideLayout111.xml"/><Relationship Id="rId118" Type="http://schemas.openxmlformats.org/officeDocument/2006/relationships/slideLayout" Target="../slideLayouts/slideLayout165.xml"/><Relationship Id="rId325" Type="http://schemas.openxmlformats.org/officeDocument/2006/relationships/slideLayout" Target="../slideLayouts/slideLayout372.xml"/><Relationship Id="rId367" Type="http://schemas.openxmlformats.org/officeDocument/2006/relationships/slideLayout" Target="../slideLayouts/slideLayout414.xml"/><Relationship Id="rId532" Type="http://schemas.openxmlformats.org/officeDocument/2006/relationships/slideLayout" Target="../slideLayouts/slideLayout579.xml"/><Relationship Id="rId574" Type="http://schemas.openxmlformats.org/officeDocument/2006/relationships/slideLayout" Target="../slideLayouts/slideLayout621.xml"/><Relationship Id="rId171" Type="http://schemas.openxmlformats.org/officeDocument/2006/relationships/slideLayout" Target="../slideLayouts/slideLayout218.xml"/><Relationship Id="rId227" Type="http://schemas.openxmlformats.org/officeDocument/2006/relationships/slideLayout" Target="../slideLayouts/slideLayout274.xml"/><Relationship Id="rId269" Type="http://schemas.openxmlformats.org/officeDocument/2006/relationships/slideLayout" Target="../slideLayouts/slideLayout316.xml"/><Relationship Id="rId434" Type="http://schemas.openxmlformats.org/officeDocument/2006/relationships/slideLayout" Target="../slideLayouts/slideLayout481.xml"/><Relationship Id="rId476" Type="http://schemas.openxmlformats.org/officeDocument/2006/relationships/slideLayout" Target="../slideLayouts/slideLayout523.xml"/><Relationship Id="rId641" Type="http://schemas.openxmlformats.org/officeDocument/2006/relationships/slideLayout" Target="../slideLayouts/slideLayout688.xml"/><Relationship Id="rId683" Type="http://schemas.openxmlformats.org/officeDocument/2006/relationships/slideLayout" Target="../slideLayouts/slideLayout730.xml"/><Relationship Id="rId33" Type="http://schemas.openxmlformats.org/officeDocument/2006/relationships/slideLayout" Target="../slideLayouts/slideLayout80.xml"/><Relationship Id="rId129" Type="http://schemas.openxmlformats.org/officeDocument/2006/relationships/slideLayout" Target="../slideLayouts/slideLayout176.xml"/><Relationship Id="rId280" Type="http://schemas.openxmlformats.org/officeDocument/2006/relationships/slideLayout" Target="../slideLayouts/slideLayout327.xml"/><Relationship Id="rId336" Type="http://schemas.openxmlformats.org/officeDocument/2006/relationships/slideLayout" Target="../slideLayouts/slideLayout383.xml"/><Relationship Id="rId501" Type="http://schemas.openxmlformats.org/officeDocument/2006/relationships/slideLayout" Target="../slideLayouts/slideLayout548.xml"/><Relationship Id="rId543" Type="http://schemas.openxmlformats.org/officeDocument/2006/relationships/slideLayout" Target="../slideLayouts/slideLayout590.xml"/><Relationship Id="rId75" Type="http://schemas.openxmlformats.org/officeDocument/2006/relationships/slideLayout" Target="../slideLayouts/slideLayout122.xml"/><Relationship Id="rId140" Type="http://schemas.openxmlformats.org/officeDocument/2006/relationships/slideLayout" Target="../slideLayouts/slideLayout187.xml"/><Relationship Id="rId182" Type="http://schemas.openxmlformats.org/officeDocument/2006/relationships/slideLayout" Target="../slideLayouts/slideLayout229.xml"/><Relationship Id="rId378" Type="http://schemas.openxmlformats.org/officeDocument/2006/relationships/slideLayout" Target="../slideLayouts/slideLayout425.xml"/><Relationship Id="rId403" Type="http://schemas.openxmlformats.org/officeDocument/2006/relationships/slideLayout" Target="../slideLayouts/slideLayout450.xml"/><Relationship Id="rId585" Type="http://schemas.openxmlformats.org/officeDocument/2006/relationships/slideLayout" Target="../slideLayouts/slideLayout632.xml"/><Relationship Id="rId6" Type="http://schemas.openxmlformats.org/officeDocument/2006/relationships/slideLayout" Target="../slideLayouts/slideLayout53.xml"/><Relationship Id="rId238" Type="http://schemas.openxmlformats.org/officeDocument/2006/relationships/slideLayout" Target="../slideLayouts/slideLayout285.xml"/><Relationship Id="rId445" Type="http://schemas.openxmlformats.org/officeDocument/2006/relationships/slideLayout" Target="../slideLayouts/slideLayout492.xml"/><Relationship Id="rId487" Type="http://schemas.openxmlformats.org/officeDocument/2006/relationships/slideLayout" Target="../slideLayouts/slideLayout534.xml"/><Relationship Id="rId610" Type="http://schemas.openxmlformats.org/officeDocument/2006/relationships/slideLayout" Target="../slideLayouts/slideLayout657.xml"/><Relationship Id="rId652" Type="http://schemas.openxmlformats.org/officeDocument/2006/relationships/slideLayout" Target="../slideLayouts/slideLayout699.xml"/><Relationship Id="rId694" Type="http://schemas.openxmlformats.org/officeDocument/2006/relationships/slideLayout" Target="../slideLayouts/slideLayout741.xml"/><Relationship Id="rId291" Type="http://schemas.openxmlformats.org/officeDocument/2006/relationships/slideLayout" Target="../slideLayouts/slideLayout338.xml"/><Relationship Id="rId305" Type="http://schemas.openxmlformats.org/officeDocument/2006/relationships/slideLayout" Target="../slideLayouts/slideLayout352.xml"/><Relationship Id="rId347" Type="http://schemas.openxmlformats.org/officeDocument/2006/relationships/slideLayout" Target="../slideLayouts/slideLayout394.xml"/><Relationship Id="rId512" Type="http://schemas.openxmlformats.org/officeDocument/2006/relationships/slideLayout" Target="../slideLayouts/slideLayout559.xml"/><Relationship Id="rId44" Type="http://schemas.openxmlformats.org/officeDocument/2006/relationships/slideLayout" Target="../slideLayouts/slideLayout91.xml"/><Relationship Id="rId86" Type="http://schemas.openxmlformats.org/officeDocument/2006/relationships/slideLayout" Target="../slideLayouts/slideLayout133.xml"/><Relationship Id="rId151" Type="http://schemas.openxmlformats.org/officeDocument/2006/relationships/slideLayout" Target="../slideLayouts/slideLayout198.xml"/><Relationship Id="rId389" Type="http://schemas.openxmlformats.org/officeDocument/2006/relationships/slideLayout" Target="../slideLayouts/slideLayout436.xml"/><Relationship Id="rId554" Type="http://schemas.openxmlformats.org/officeDocument/2006/relationships/slideLayout" Target="../slideLayouts/slideLayout601.xml"/><Relationship Id="rId596" Type="http://schemas.openxmlformats.org/officeDocument/2006/relationships/slideLayout" Target="../slideLayouts/slideLayout643.xml"/><Relationship Id="rId193" Type="http://schemas.openxmlformats.org/officeDocument/2006/relationships/slideLayout" Target="../slideLayouts/slideLayout240.xml"/><Relationship Id="rId207" Type="http://schemas.openxmlformats.org/officeDocument/2006/relationships/slideLayout" Target="../slideLayouts/slideLayout254.xml"/><Relationship Id="rId249" Type="http://schemas.openxmlformats.org/officeDocument/2006/relationships/slideLayout" Target="../slideLayouts/slideLayout296.xml"/><Relationship Id="rId414" Type="http://schemas.openxmlformats.org/officeDocument/2006/relationships/slideLayout" Target="../slideLayouts/slideLayout461.xml"/><Relationship Id="rId456" Type="http://schemas.openxmlformats.org/officeDocument/2006/relationships/slideLayout" Target="../slideLayouts/slideLayout503.xml"/><Relationship Id="rId498" Type="http://schemas.openxmlformats.org/officeDocument/2006/relationships/slideLayout" Target="../slideLayouts/slideLayout545.xml"/><Relationship Id="rId621" Type="http://schemas.openxmlformats.org/officeDocument/2006/relationships/slideLayout" Target="../slideLayouts/slideLayout668.xml"/><Relationship Id="rId663" Type="http://schemas.openxmlformats.org/officeDocument/2006/relationships/slideLayout" Target="../slideLayouts/slideLayout710.xml"/><Relationship Id="rId13" Type="http://schemas.openxmlformats.org/officeDocument/2006/relationships/slideLayout" Target="../slideLayouts/slideLayout60.xml"/><Relationship Id="rId109" Type="http://schemas.openxmlformats.org/officeDocument/2006/relationships/slideLayout" Target="../slideLayouts/slideLayout156.xml"/><Relationship Id="rId260" Type="http://schemas.openxmlformats.org/officeDocument/2006/relationships/slideLayout" Target="../slideLayouts/slideLayout307.xml"/><Relationship Id="rId316" Type="http://schemas.openxmlformats.org/officeDocument/2006/relationships/slideLayout" Target="../slideLayouts/slideLayout363.xml"/><Relationship Id="rId523" Type="http://schemas.openxmlformats.org/officeDocument/2006/relationships/slideLayout" Target="../slideLayouts/slideLayout570.xml"/><Relationship Id="rId55" Type="http://schemas.openxmlformats.org/officeDocument/2006/relationships/slideLayout" Target="../slideLayouts/slideLayout102.xml"/><Relationship Id="rId97" Type="http://schemas.openxmlformats.org/officeDocument/2006/relationships/slideLayout" Target="../slideLayouts/slideLayout144.xml"/><Relationship Id="rId120" Type="http://schemas.openxmlformats.org/officeDocument/2006/relationships/slideLayout" Target="../slideLayouts/slideLayout167.xml"/><Relationship Id="rId358" Type="http://schemas.openxmlformats.org/officeDocument/2006/relationships/slideLayout" Target="../slideLayouts/slideLayout405.xml"/><Relationship Id="rId565" Type="http://schemas.openxmlformats.org/officeDocument/2006/relationships/slideLayout" Target="../slideLayouts/slideLayout612.xml"/><Relationship Id="rId162" Type="http://schemas.openxmlformats.org/officeDocument/2006/relationships/slideLayout" Target="../slideLayouts/slideLayout209.xml"/><Relationship Id="rId218" Type="http://schemas.openxmlformats.org/officeDocument/2006/relationships/slideLayout" Target="../slideLayouts/slideLayout265.xml"/><Relationship Id="rId425" Type="http://schemas.openxmlformats.org/officeDocument/2006/relationships/slideLayout" Target="../slideLayouts/slideLayout472.xml"/><Relationship Id="rId467" Type="http://schemas.openxmlformats.org/officeDocument/2006/relationships/slideLayout" Target="../slideLayouts/slideLayout514.xml"/><Relationship Id="rId632" Type="http://schemas.openxmlformats.org/officeDocument/2006/relationships/slideLayout" Target="../slideLayouts/slideLayout679.xml"/><Relationship Id="rId271" Type="http://schemas.openxmlformats.org/officeDocument/2006/relationships/slideLayout" Target="../slideLayouts/slideLayout318.xml"/><Relationship Id="rId674" Type="http://schemas.openxmlformats.org/officeDocument/2006/relationships/slideLayout" Target="../slideLayouts/slideLayout721.xml"/><Relationship Id="rId24" Type="http://schemas.openxmlformats.org/officeDocument/2006/relationships/slideLayout" Target="../slideLayouts/slideLayout71.xml"/><Relationship Id="rId66" Type="http://schemas.openxmlformats.org/officeDocument/2006/relationships/slideLayout" Target="../slideLayouts/slideLayout113.xml"/><Relationship Id="rId131" Type="http://schemas.openxmlformats.org/officeDocument/2006/relationships/slideLayout" Target="../slideLayouts/slideLayout178.xml"/><Relationship Id="rId327" Type="http://schemas.openxmlformats.org/officeDocument/2006/relationships/slideLayout" Target="../slideLayouts/slideLayout374.xml"/><Relationship Id="rId369" Type="http://schemas.openxmlformats.org/officeDocument/2006/relationships/slideLayout" Target="../slideLayouts/slideLayout416.xml"/><Relationship Id="rId534" Type="http://schemas.openxmlformats.org/officeDocument/2006/relationships/slideLayout" Target="../slideLayouts/slideLayout581.xml"/><Relationship Id="rId576" Type="http://schemas.openxmlformats.org/officeDocument/2006/relationships/slideLayout" Target="../slideLayouts/slideLayout623.xml"/><Relationship Id="rId173" Type="http://schemas.openxmlformats.org/officeDocument/2006/relationships/slideLayout" Target="../slideLayouts/slideLayout220.xml"/><Relationship Id="rId229" Type="http://schemas.openxmlformats.org/officeDocument/2006/relationships/slideLayout" Target="../slideLayouts/slideLayout276.xml"/><Relationship Id="rId380" Type="http://schemas.openxmlformats.org/officeDocument/2006/relationships/slideLayout" Target="../slideLayouts/slideLayout427.xml"/><Relationship Id="rId436" Type="http://schemas.openxmlformats.org/officeDocument/2006/relationships/slideLayout" Target="../slideLayouts/slideLayout483.xml"/><Relationship Id="rId601" Type="http://schemas.openxmlformats.org/officeDocument/2006/relationships/slideLayout" Target="../slideLayouts/slideLayout648.xml"/><Relationship Id="rId643" Type="http://schemas.openxmlformats.org/officeDocument/2006/relationships/slideLayout" Target="../slideLayouts/slideLayout690.xml"/><Relationship Id="rId240" Type="http://schemas.openxmlformats.org/officeDocument/2006/relationships/slideLayout" Target="../slideLayouts/slideLayout287.xml"/><Relationship Id="rId478" Type="http://schemas.openxmlformats.org/officeDocument/2006/relationships/slideLayout" Target="../slideLayouts/slideLayout525.xml"/><Relationship Id="rId685" Type="http://schemas.openxmlformats.org/officeDocument/2006/relationships/slideLayout" Target="../slideLayouts/slideLayout732.xml"/><Relationship Id="rId35" Type="http://schemas.openxmlformats.org/officeDocument/2006/relationships/slideLayout" Target="../slideLayouts/slideLayout82.xml"/><Relationship Id="rId77" Type="http://schemas.openxmlformats.org/officeDocument/2006/relationships/slideLayout" Target="../slideLayouts/slideLayout124.xml"/><Relationship Id="rId100" Type="http://schemas.openxmlformats.org/officeDocument/2006/relationships/slideLayout" Target="../slideLayouts/slideLayout147.xml"/><Relationship Id="rId282" Type="http://schemas.openxmlformats.org/officeDocument/2006/relationships/slideLayout" Target="../slideLayouts/slideLayout329.xml"/><Relationship Id="rId338" Type="http://schemas.openxmlformats.org/officeDocument/2006/relationships/slideLayout" Target="../slideLayouts/slideLayout385.xml"/><Relationship Id="rId503" Type="http://schemas.openxmlformats.org/officeDocument/2006/relationships/slideLayout" Target="../slideLayouts/slideLayout550.xml"/><Relationship Id="rId545" Type="http://schemas.openxmlformats.org/officeDocument/2006/relationships/slideLayout" Target="../slideLayouts/slideLayout592.xml"/><Relationship Id="rId587" Type="http://schemas.openxmlformats.org/officeDocument/2006/relationships/slideLayout" Target="../slideLayouts/slideLayout634.xml"/><Relationship Id="rId8" Type="http://schemas.openxmlformats.org/officeDocument/2006/relationships/slideLayout" Target="../slideLayouts/slideLayout55.xml"/><Relationship Id="rId142" Type="http://schemas.openxmlformats.org/officeDocument/2006/relationships/slideLayout" Target="../slideLayouts/slideLayout189.xml"/><Relationship Id="rId184" Type="http://schemas.openxmlformats.org/officeDocument/2006/relationships/slideLayout" Target="../slideLayouts/slideLayout231.xml"/><Relationship Id="rId391" Type="http://schemas.openxmlformats.org/officeDocument/2006/relationships/slideLayout" Target="../slideLayouts/slideLayout438.xml"/><Relationship Id="rId405" Type="http://schemas.openxmlformats.org/officeDocument/2006/relationships/slideLayout" Target="../slideLayouts/slideLayout452.xml"/><Relationship Id="rId447" Type="http://schemas.openxmlformats.org/officeDocument/2006/relationships/slideLayout" Target="../slideLayouts/slideLayout494.xml"/><Relationship Id="rId612" Type="http://schemas.openxmlformats.org/officeDocument/2006/relationships/slideLayout" Target="../slideLayouts/slideLayout659.xml"/><Relationship Id="rId251" Type="http://schemas.openxmlformats.org/officeDocument/2006/relationships/slideLayout" Target="../slideLayouts/slideLayout298.xml"/><Relationship Id="rId489" Type="http://schemas.openxmlformats.org/officeDocument/2006/relationships/slideLayout" Target="../slideLayouts/slideLayout536.xml"/><Relationship Id="rId654" Type="http://schemas.openxmlformats.org/officeDocument/2006/relationships/slideLayout" Target="../slideLayouts/slideLayout701.xml"/><Relationship Id="rId696" Type="http://schemas.openxmlformats.org/officeDocument/2006/relationships/image" Target="../media/image1.jpeg"/><Relationship Id="rId46" Type="http://schemas.openxmlformats.org/officeDocument/2006/relationships/slideLayout" Target="../slideLayouts/slideLayout93.xml"/><Relationship Id="rId293" Type="http://schemas.openxmlformats.org/officeDocument/2006/relationships/slideLayout" Target="../slideLayouts/slideLayout340.xml"/><Relationship Id="rId307" Type="http://schemas.openxmlformats.org/officeDocument/2006/relationships/slideLayout" Target="../slideLayouts/slideLayout354.xml"/><Relationship Id="rId349" Type="http://schemas.openxmlformats.org/officeDocument/2006/relationships/slideLayout" Target="../slideLayouts/slideLayout396.xml"/><Relationship Id="rId514" Type="http://schemas.openxmlformats.org/officeDocument/2006/relationships/slideLayout" Target="../slideLayouts/slideLayout561.xml"/><Relationship Id="rId556" Type="http://schemas.openxmlformats.org/officeDocument/2006/relationships/slideLayout" Target="../slideLayouts/slideLayout603.xml"/><Relationship Id="rId88" Type="http://schemas.openxmlformats.org/officeDocument/2006/relationships/slideLayout" Target="../slideLayouts/slideLayout135.xml"/><Relationship Id="rId111" Type="http://schemas.openxmlformats.org/officeDocument/2006/relationships/slideLayout" Target="../slideLayouts/slideLayout158.xml"/><Relationship Id="rId153" Type="http://schemas.openxmlformats.org/officeDocument/2006/relationships/slideLayout" Target="../slideLayouts/slideLayout200.xml"/><Relationship Id="rId195" Type="http://schemas.openxmlformats.org/officeDocument/2006/relationships/slideLayout" Target="../slideLayouts/slideLayout242.xml"/><Relationship Id="rId209" Type="http://schemas.openxmlformats.org/officeDocument/2006/relationships/slideLayout" Target="../slideLayouts/slideLayout256.xml"/><Relationship Id="rId360" Type="http://schemas.openxmlformats.org/officeDocument/2006/relationships/slideLayout" Target="../slideLayouts/slideLayout407.xml"/><Relationship Id="rId416" Type="http://schemas.openxmlformats.org/officeDocument/2006/relationships/slideLayout" Target="../slideLayouts/slideLayout463.xml"/><Relationship Id="rId598" Type="http://schemas.openxmlformats.org/officeDocument/2006/relationships/slideLayout" Target="../slideLayouts/slideLayout645.xml"/><Relationship Id="rId220" Type="http://schemas.openxmlformats.org/officeDocument/2006/relationships/slideLayout" Target="../slideLayouts/slideLayout267.xml"/><Relationship Id="rId458" Type="http://schemas.openxmlformats.org/officeDocument/2006/relationships/slideLayout" Target="../slideLayouts/slideLayout505.xml"/><Relationship Id="rId623" Type="http://schemas.openxmlformats.org/officeDocument/2006/relationships/slideLayout" Target="../slideLayouts/slideLayout670.xml"/><Relationship Id="rId665" Type="http://schemas.openxmlformats.org/officeDocument/2006/relationships/slideLayout" Target="../slideLayouts/slideLayout712.xml"/><Relationship Id="rId15" Type="http://schemas.openxmlformats.org/officeDocument/2006/relationships/slideLayout" Target="../slideLayouts/slideLayout62.xml"/><Relationship Id="rId57" Type="http://schemas.openxmlformats.org/officeDocument/2006/relationships/slideLayout" Target="../slideLayouts/slideLayout104.xml"/><Relationship Id="rId262" Type="http://schemas.openxmlformats.org/officeDocument/2006/relationships/slideLayout" Target="../slideLayouts/slideLayout309.xml"/><Relationship Id="rId318" Type="http://schemas.openxmlformats.org/officeDocument/2006/relationships/slideLayout" Target="../slideLayouts/slideLayout365.xml"/><Relationship Id="rId525" Type="http://schemas.openxmlformats.org/officeDocument/2006/relationships/slideLayout" Target="../slideLayouts/slideLayout572.xml"/><Relationship Id="rId567" Type="http://schemas.openxmlformats.org/officeDocument/2006/relationships/slideLayout" Target="../slideLayouts/slideLayout614.xml"/><Relationship Id="rId99" Type="http://schemas.openxmlformats.org/officeDocument/2006/relationships/slideLayout" Target="../slideLayouts/slideLayout146.xml"/><Relationship Id="rId122" Type="http://schemas.openxmlformats.org/officeDocument/2006/relationships/slideLayout" Target="../slideLayouts/slideLayout169.xml"/><Relationship Id="rId164" Type="http://schemas.openxmlformats.org/officeDocument/2006/relationships/slideLayout" Target="../slideLayouts/slideLayout211.xml"/><Relationship Id="rId371" Type="http://schemas.openxmlformats.org/officeDocument/2006/relationships/slideLayout" Target="../slideLayouts/slideLayout418.xml"/><Relationship Id="rId427" Type="http://schemas.openxmlformats.org/officeDocument/2006/relationships/slideLayout" Target="../slideLayouts/slideLayout474.xml"/><Relationship Id="rId469" Type="http://schemas.openxmlformats.org/officeDocument/2006/relationships/slideLayout" Target="../slideLayouts/slideLayout516.xml"/><Relationship Id="rId634" Type="http://schemas.openxmlformats.org/officeDocument/2006/relationships/slideLayout" Target="../slideLayouts/slideLayout681.xml"/><Relationship Id="rId676" Type="http://schemas.openxmlformats.org/officeDocument/2006/relationships/slideLayout" Target="../slideLayouts/slideLayout723.xml"/><Relationship Id="rId26" Type="http://schemas.openxmlformats.org/officeDocument/2006/relationships/slideLayout" Target="../slideLayouts/slideLayout73.xml"/><Relationship Id="rId231" Type="http://schemas.openxmlformats.org/officeDocument/2006/relationships/slideLayout" Target="../slideLayouts/slideLayout278.xml"/><Relationship Id="rId273" Type="http://schemas.openxmlformats.org/officeDocument/2006/relationships/slideLayout" Target="../slideLayouts/slideLayout320.xml"/><Relationship Id="rId329" Type="http://schemas.openxmlformats.org/officeDocument/2006/relationships/slideLayout" Target="../slideLayouts/slideLayout376.xml"/><Relationship Id="rId480" Type="http://schemas.openxmlformats.org/officeDocument/2006/relationships/slideLayout" Target="../slideLayouts/slideLayout527.xml"/><Relationship Id="rId536" Type="http://schemas.openxmlformats.org/officeDocument/2006/relationships/slideLayout" Target="../slideLayouts/slideLayout583.xml"/><Relationship Id="rId68" Type="http://schemas.openxmlformats.org/officeDocument/2006/relationships/slideLayout" Target="../slideLayouts/slideLayout115.xml"/><Relationship Id="rId133" Type="http://schemas.openxmlformats.org/officeDocument/2006/relationships/slideLayout" Target="../slideLayouts/slideLayout180.xml"/><Relationship Id="rId175" Type="http://schemas.openxmlformats.org/officeDocument/2006/relationships/slideLayout" Target="../slideLayouts/slideLayout222.xml"/><Relationship Id="rId340" Type="http://schemas.openxmlformats.org/officeDocument/2006/relationships/slideLayout" Target="../slideLayouts/slideLayout387.xml"/><Relationship Id="rId578" Type="http://schemas.openxmlformats.org/officeDocument/2006/relationships/slideLayout" Target="../slideLayouts/slideLayout625.xml"/><Relationship Id="rId200" Type="http://schemas.openxmlformats.org/officeDocument/2006/relationships/slideLayout" Target="../slideLayouts/slideLayout247.xml"/><Relationship Id="rId382" Type="http://schemas.openxmlformats.org/officeDocument/2006/relationships/slideLayout" Target="../slideLayouts/slideLayout429.xml"/><Relationship Id="rId438" Type="http://schemas.openxmlformats.org/officeDocument/2006/relationships/slideLayout" Target="../slideLayouts/slideLayout485.xml"/><Relationship Id="rId603" Type="http://schemas.openxmlformats.org/officeDocument/2006/relationships/slideLayout" Target="../slideLayouts/slideLayout650.xml"/><Relationship Id="rId645" Type="http://schemas.openxmlformats.org/officeDocument/2006/relationships/slideLayout" Target="../slideLayouts/slideLayout692.xml"/><Relationship Id="rId687" Type="http://schemas.openxmlformats.org/officeDocument/2006/relationships/slideLayout" Target="../slideLayouts/slideLayout734.xml"/><Relationship Id="rId242" Type="http://schemas.openxmlformats.org/officeDocument/2006/relationships/slideLayout" Target="../slideLayouts/slideLayout289.xml"/><Relationship Id="rId284" Type="http://schemas.openxmlformats.org/officeDocument/2006/relationships/slideLayout" Target="../slideLayouts/slideLayout331.xml"/><Relationship Id="rId491" Type="http://schemas.openxmlformats.org/officeDocument/2006/relationships/slideLayout" Target="../slideLayouts/slideLayout538.xml"/><Relationship Id="rId505" Type="http://schemas.openxmlformats.org/officeDocument/2006/relationships/slideLayout" Target="../slideLayouts/slideLayout552.xml"/><Relationship Id="rId37" Type="http://schemas.openxmlformats.org/officeDocument/2006/relationships/slideLayout" Target="../slideLayouts/slideLayout84.xml"/><Relationship Id="rId79" Type="http://schemas.openxmlformats.org/officeDocument/2006/relationships/slideLayout" Target="../slideLayouts/slideLayout126.xml"/><Relationship Id="rId102" Type="http://schemas.openxmlformats.org/officeDocument/2006/relationships/slideLayout" Target="../slideLayouts/slideLayout149.xml"/><Relationship Id="rId144" Type="http://schemas.openxmlformats.org/officeDocument/2006/relationships/slideLayout" Target="../slideLayouts/slideLayout191.xml"/><Relationship Id="rId547" Type="http://schemas.openxmlformats.org/officeDocument/2006/relationships/slideLayout" Target="../slideLayouts/slideLayout594.xml"/><Relationship Id="rId589" Type="http://schemas.openxmlformats.org/officeDocument/2006/relationships/slideLayout" Target="../slideLayouts/slideLayout636.xml"/><Relationship Id="rId90" Type="http://schemas.openxmlformats.org/officeDocument/2006/relationships/slideLayout" Target="../slideLayouts/slideLayout137.xml"/><Relationship Id="rId186" Type="http://schemas.openxmlformats.org/officeDocument/2006/relationships/slideLayout" Target="../slideLayouts/slideLayout233.xml"/><Relationship Id="rId351" Type="http://schemas.openxmlformats.org/officeDocument/2006/relationships/slideLayout" Target="../slideLayouts/slideLayout398.xml"/><Relationship Id="rId393" Type="http://schemas.openxmlformats.org/officeDocument/2006/relationships/slideLayout" Target="../slideLayouts/slideLayout440.xml"/><Relationship Id="rId407" Type="http://schemas.openxmlformats.org/officeDocument/2006/relationships/slideLayout" Target="../slideLayouts/slideLayout454.xml"/><Relationship Id="rId449" Type="http://schemas.openxmlformats.org/officeDocument/2006/relationships/slideLayout" Target="../slideLayouts/slideLayout496.xml"/><Relationship Id="rId614" Type="http://schemas.openxmlformats.org/officeDocument/2006/relationships/slideLayout" Target="../slideLayouts/slideLayout661.xml"/><Relationship Id="rId656" Type="http://schemas.openxmlformats.org/officeDocument/2006/relationships/slideLayout" Target="../slideLayouts/slideLayout703.xml"/><Relationship Id="rId211" Type="http://schemas.openxmlformats.org/officeDocument/2006/relationships/slideLayout" Target="../slideLayouts/slideLayout258.xml"/><Relationship Id="rId253" Type="http://schemas.openxmlformats.org/officeDocument/2006/relationships/slideLayout" Target="../slideLayouts/slideLayout300.xml"/><Relationship Id="rId295" Type="http://schemas.openxmlformats.org/officeDocument/2006/relationships/slideLayout" Target="../slideLayouts/slideLayout342.xml"/><Relationship Id="rId309" Type="http://schemas.openxmlformats.org/officeDocument/2006/relationships/slideLayout" Target="../slideLayouts/slideLayout356.xml"/><Relationship Id="rId460" Type="http://schemas.openxmlformats.org/officeDocument/2006/relationships/slideLayout" Target="../slideLayouts/slideLayout507.xml"/><Relationship Id="rId516" Type="http://schemas.openxmlformats.org/officeDocument/2006/relationships/slideLayout" Target="../slideLayouts/slideLayout563.xml"/><Relationship Id="rId698" Type="http://schemas.openxmlformats.org/officeDocument/2006/relationships/image" Target="../media/image3.png"/><Relationship Id="rId48" Type="http://schemas.openxmlformats.org/officeDocument/2006/relationships/slideLayout" Target="../slideLayouts/slideLayout95.xml"/><Relationship Id="rId113" Type="http://schemas.openxmlformats.org/officeDocument/2006/relationships/slideLayout" Target="../slideLayouts/slideLayout160.xml"/><Relationship Id="rId320" Type="http://schemas.openxmlformats.org/officeDocument/2006/relationships/slideLayout" Target="../slideLayouts/slideLayout367.xml"/><Relationship Id="rId558" Type="http://schemas.openxmlformats.org/officeDocument/2006/relationships/slideLayout" Target="../slideLayouts/slideLayout605.xml"/><Relationship Id="rId155" Type="http://schemas.openxmlformats.org/officeDocument/2006/relationships/slideLayout" Target="../slideLayouts/slideLayout202.xml"/><Relationship Id="rId197" Type="http://schemas.openxmlformats.org/officeDocument/2006/relationships/slideLayout" Target="../slideLayouts/slideLayout244.xml"/><Relationship Id="rId362" Type="http://schemas.openxmlformats.org/officeDocument/2006/relationships/slideLayout" Target="../slideLayouts/slideLayout409.xml"/><Relationship Id="rId418" Type="http://schemas.openxmlformats.org/officeDocument/2006/relationships/slideLayout" Target="../slideLayouts/slideLayout465.xml"/><Relationship Id="rId625" Type="http://schemas.openxmlformats.org/officeDocument/2006/relationships/slideLayout" Target="../slideLayouts/slideLayout672.xml"/><Relationship Id="rId222" Type="http://schemas.openxmlformats.org/officeDocument/2006/relationships/slideLayout" Target="../slideLayouts/slideLayout269.xml"/><Relationship Id="rId264" Type="http://schemas.openxmlformats.org/officeDocument/2006/relationships/slideLayout" Target="../slideLayouts/slideLayout311.xml"/><Relationship Id="rId471" Type="http://schemas.openxmlformats.org/officeDocument/2006/relationships/slideLayout" Target="../slideLayouts/slideLayout518.xml"/><Relationship Id="rId667" Type="http://schemas.openxmlformats.org/officeDocument/2006/relationships/slideLayout" Target="../slideLayouts/slideLayout714.xml"/><Relationship Id="rId17" Type="http://schemas.openxmlformats.org/officeDocument/2006/relationships/slideLayout" Target="../slideLayouts/slideLayout64.xml"/><Relationship Id="rId59" Type="http://schemas.openxmlformats.org/officeDocument/2006/relationships/slideLayout" Target="../slideLayouts/slideLayout106.xml"/><Relationship Id="rId124" Type="http://schemas.openxmlformats.org/officeDocument/2006/relationships/slideLayout" Target="../slideLayouts/slideLayout171.xml"/><Relationship Id="rId527" Type="http://schemas.openxmlformats.org/officeDocument/2006/relationships/slideLayout" Target="../slideLayouts/slideLayout574.xml"/><Relationship Id="rId569" Type="http://schemas.openxmlformats.org/officeDocument/2006/relationships/slideLayout" Target="../slideLayouts/slideLayout616.xml"/><Relationship Id="rId70" Type="http://schemas.openxmlformats.org/officeDocument/2006/relationships/slideLayout" Target="../slideLayouts/slideLayout117.xml"/><Relationship Id="rId166" Type="http://schemas.openxmlformats.org/officeDocument/2006/relationships/slideLayout" Target="../slideLayouts/slideLayout213.xml"/><Relationship Id="rId331" Type="http://schemas.openxmlformats.org/officeDocument/2006/relationships/slideLayout" Target="../slideLayouts/slideLayout378.xml"/><Relationship Id="rId373" Type="http://schemas.openxmlformats.org/officeDocument/2006/relationships/slideLayout" Target="../slideLayouts/slideLayout420.xml"/><Relationship Id="rId429" Type="http://schemas.openxmlformats.org/officeDocument/2006/relationships/slideLayout" Target="../slideLayouts/slideLayout476.xml"/><Relationship Id="rId580" Type="http://schemas.openxmlformats.org/officeDocument/2006/relationships/slideLayout" Target="../slideLayouts/slideLayout627.xml"/><Relationship Id="rId636" Type="http://schemas.openxmlformats.org/officeDocument/2006/relationships/slideLayout" Target="../slideLayouts/slideLayout683.xml"/><Relationship Id="rId1" Type="http://schemas.openxmlformats.org/officeDocument/2006/relationships/slideLayout" Target="../slideLayouts/slideLayout48.xml"/><Relationship Id="rId233" Type="http://schemas.openxmlformats.org/officeDocument/2006/relationships/slideLayout" Target="../slideLayouts/slideLayout280.xml"/><Relationship Id="rId440" Type="http://schemas.openxmlformats.org/officeDocument/2006/relationships/slideLayout" Target="../slideLayouts/slideLayout487.xml"/><Relationship Id="rId678" Type="http://schemas.openxmlformats.org/officeDocument/2006/relationships/slideLayout" Target="../slideLayouts/slideLayout725.xml"/><Relationship Id="rId28" Type="http://schemas.openxmlformats.org/officeDocument/2006/relationships/slideLayout" Target="../slideLayouts/slideLayout75.xml"/><Relationship Id="rId275" Type="http://schemas.openxmlformats.org/officeDocument/2006/relationships/slideLayout" Target="../slideLayouts/slideLayout322.xml"/><Relationship Id="rId300" Type="http://schemas.openxmlformats.org/officeDocument/2006/relationships/slideLayout" Target="../slideLayouts/slideLayout347.xml"/><Relationship Id="rId482" Type="http://schemas.openxmlformats.org/officeDocument/2006/relationships/slideLayout" Target="../slideLayouts/slideLayout529.xml"/><Relationship Id="rId538" Type="http://schemas.openxmlformats.org/officeDocument/2006/relationships/slideLayout" Target="../slideLayouts/slideLayout585.xml"/><Relationship Id="rId81" Type="http://schemas.openxmlformats.org/officeDocument/2006/relationships/slideLayout" Target="../slideLayouts/slideLayout128.xml"/><Relationship Id="rId135" Type="http://schemas.openxmlformats.org/officeDocument/2006/relationships/slideLayout" Target="../slideLayouts/slideLayout182.xml"/><Relationship Id="rId177" Type="http://schemas.openxmlformats.org/officeDocument/2006/relationships/slideLayout" Target="../slideLayouts/slideLayout224.xml"/><Relationship Id="rId342" Type="http://schemas.openxmlformats.org/officeDocument/2006/relationships/slideLayout" Target="../slideLayouts/slideLayout389.xml"/><Relationship Id="rId384" Type="http://schemas.openxmlformats.org/officeDocument/2006/relationships/slideLayout" Target="../slideLayouts/slideLayout431.xml"/><Relationship Id="rId591" Type="http://schemas.openxmlformats.org/officeDocument/2006/relationships/slideLayout" Target="../slideLayouts/slideLayout638.xml"/><Relationship Id="rId605" Type="http://schemas.openxmlformats.org/officeDocument/2006/relationships/slideLayout" Target="../slideLayouts/slideLayout652.xml"/><Relationship Id="rId202" Type="http://schemas.openxmlformats.org/officeDocument/2006/relationships/slideLayout" Target="../slideLayouts/slideLayout249.xml"/><Relationship Id="rId244" Type="http://schemas.openxmlformats.org/officeDocument/2006/relationships/slideLayout" Target="../slideLayouts/slideLayout291.xml"/><Relationship Id="rId647" Type="http://schemas.openxmlformats.org/officeDocument/2006/relationships/slideLayout" Target="../slideLayouts/slideLayout694.xml"/><Relationship Id="rId689" Type="http://schemas.openxmlformats.org/officeDocument/2006/relationships/slideLayout" Target="../slideLayouts/slideLayout736.xml"/><Relationship Id="rId39" Type="http://schemas.openxmlformats.org/officeDocument/2006/relationships/slideLayout" Target="../slideLayouts/slideLayout86.xml"/><Relationship Id="rId286" Type="http://schemas.openxmlformats.org/officeDocument/2006/relationships/slideLayout" Target="../slideLayouts/slideLayout333.xml"/><Relationship Id="rId451" Type="http://schemas.openxmlformats.org/officeDocument/2006/relationships/slideLayout" Target="../slideLayouts/slideLayout498.xml"/><Relationship Id="rId493" Type="http://schemas.openxmlformats.org/officeDocument/2006/relationships/slideLayout" Target="../slideLayouts/slideLayout540.xml"/><Relationship Id="rId507" Type="http://schemas.openxmlformats.org/officeDocument/2006/relationships/slideLayout" Target="../slideLayouts/slideLayout554.xml"/><Relationship Id="rId549" Type="http://schemas.openxmlformats.org/officeDocument/2006/relationships/slideLayout" Target="../slideLayouts/slideLayout596.xml"/><Relationship Id="rId50" Type="http://schemas.openxmlformats.org/officeDocument/2006/relationships/slideLayout" Target="../slideLayouts/slideLayout97.xml"/><Relationship Id="rId104" Type="http://schemas.openxmlformats.org/officeDocument/2006/relationships/slideLayout" Target="../slideLayouts/slideLayout151.xml"/><Relationship Id="rId146" Type="http://schemas.openxmlformats.org/officeDocument/2006/relationships/slideLayout" Target="../slideLayouts/slideLayout193.xml"/><Relationship Id="rId188" Type="http://schemas.openxmlformats.org/officeDocument/2006/relationships/slideLayout" Target="../slideLayouts/slideLayout235.xml"/><Relationship Id="rId311" Type="http://schemas.openxmlformats.org/officeDocument/2006/relationships/slideLayout" Target="../slideLayouts/slideLayout358.xml"/><Relationship Id="rId353" Type="http://schemas.openxmlformats.org/officeDocument/2006/relationships/slideLayout" Target="../slideLayouts/slideLayout400.xml"/><Relationship Id="rId395" Type="http://schemas.openxmlformats.org/officeDocument/2006/relationships/slideLayout" Target="../slideLayouts/slideLayout442.xml"/><Relationship Id="rId409" Type="http://schemas.openxmlformats.org/officeDocument/2006/relationships/slideLayout" Target="../slideLayouts/slideLayout456.xml"/><Relationship Id="rId560" Type="http://schemas.openxmlformats.org/officeDocument/2006/relationships/slideLayout" Target="../slideLayouts/slideLayout607.xml"/><Relationship Id="rId92" Type="http://schemas.openxmlformats.org/officeDocument/2006/relationships/slideLayout" Target="../slideLayouts/slideLayout139.xml"/><Relationship Id="rId213" Type="http://schemas.openxmlformats.org/officeDocument/2006/relationships/slideLayout" Target="../slideLayouts/slideLayout260.xml"/><Relationship Id="rId420" Type="http://schemas.openxmlformats.org/officeDocument/2006/relationships/slideLayout" Target="../slideLayouts/slideLayout467.xml"/><Relationship Id="rId616" Type="http://schemas.openxmlformats.org/officeDocument/2006/relationships/slideLayout" Target="../slideLayouts/slideLayout663.xml"/><Relationship Id="rId658" Type="http://schemas.openxmlformats.org/officeDocument/2006/relationships/slideLayout" Target="../slideLayouts/slideLayout705.xml"/><Relationship Id="rId255" Type="http://schemas.openxmlformats.org/officeDocument/2006/relationships/slideLayout" Target="../slideLayouts/slideLayout302.xml"/><Relationship Id="rId297" Type="http://schemas.openxmlformats.org/officeDocument/2006/relationships/slideLayout" Target="../slideLayouts/slideLayout344.xml"/><Relationship Id="rId462" Type="http://schemas.openxmlformats.org/officeDocument/2006/relationships/slideLayout" Target="../slideLayouts/slideLayout509.xml"/><Relationship Id="rId518" Type="http://schemas.openxmlformats.org/officeDocument/2006/relationships/slideLayout" Target="../slideLayouts/slideLayout565.xml"/><Relationship Id="rId115" Type="http://schemas.openxmlformats.org/officeDocument/2006/relationships/slideLayout" Target="../slideLayouts/slideLayout162.xml"/><Relationship Id="rId157" Type="http://schemas.openxmlformats.org/officeDocument/2006/relationships/slideLayout" Target="../slideLayouts/slideLayout204.xml"/><Relationship Id="rId322" Type="http://schemas.openxmlformats.org/officeDocument/2006/relationships/slideLayout" Target="../slideLayouts/slideLayout369.xml"/><Relationship Id="rId364" Type="http://schemas.openxmlformats.org/officeDocument/2006/relationships/slideLayout" Target="../slideLayouts/slideLayout411.xml"/><Relationship Id="rId61" Type="http://schemas.openxmlformats.org/officeDocument/2006/relationships/slideLayout" Target="../slideLayouts/slideLayout108.xml"/><Relationship Id="rId199" Type="http://schemas.openxmlformats.org/officeDocument/2006/relationships/slideLayout" Target="../slideLayouts/slideLayout246.xml"/><Relationship Id="rId571" Type="http://schemas.openxmlformats.org/officeDocument/2006/relationships/slideLayout" Target="../slideLayouts/slideLayout618.xml"/><Relationship Id="rId627" Type="http://schemas.openxmlformats.org/officeDocument/2006/relationships/slideLayout" Target="../slideLayouts/slideLayout674.xml"/><Relationship Id="rId669" Type="http://schemas.openxmlformats.org/officeDocument/2006/relationships/slideLayout" Target="../slideLayouts/slideLayout716.xml"/><Relationship Id="rId19" Type="http://schemas.openxmlformats.org/officeDocument/2006/relationships/slideLayout" Target="../slideLayouts/slideLayout66.xml"/><Relationship Id="rId224" Type="http://schemas.openxmlformats.org/officeDocument/2006/relationships/slideLayout" Target="../slideLayouts/slideLayout271.xml"/><Relationship Id="rId266" Type="http://schemas.openxmlformats.org/officeDocument/2006/relationships/slideLayout" Target="../slideLayouts/slideLayout313.xml"/><Relationship Id="rId431" Type="http://schemas.openxmlformats.org/officeDocument/2006/relationships/slideLayout" Target="../slideLayouts/slideLayout478.xml"/><Relationship Id="rId473" Type="http://schemas.openxmlformats.org/officeDocument/2006/relationships/slideLayout" Target="../slideLayouts/slideLayout520.xml"/><Relationship Id="rId529" Type="http://schemas.openxmlformats.org/officeDocument/2006/relationships/slideLayout" Target="../slideLayouts/slideLayout576.xml"/><Relationship Id="rId680" Type="http://schemas.openxmlformats.org/officeDocument/2006/relationships/slideLayout" Target="../slideLayouts/slideLayout727.xml"/><Relationship Id="rId30" Type="http://schemas.openxmlformats.org/officeDocument/2006/relationships/slideLayout" Target="../slideLayouts/slideLayout77.xml"/><Relationship Id="rId126" Type="http://schemas.openxmlformats.org/officeDocument/2006/relationships/slideLayout" Target="../slideLayouts/slideLayout173.xml"/><Relationship Id="rId168" Type="http://schemas.openxmlformats.org/officeDocument/2006/relationships/slideLayout" Target="../slideLayouts/slideLayout215.xml"/><Relationship Id="rId333" Type="http://schemas.openxmlformats.org/officeDocument/2006/relationships/slideLayout" Target="../slideLayouts/slideLayout380.xml"/><Relationship Id="rId540" Type="http://schemas.openxmlformats.org/officeDocument/2006/relationships/slideLayout" Target="../slideLayouts/slideLayout587.xml"/><Relationship Id="rId72" Type="http://schemas.openxmlformats.org/officeDocument/2006/relationships/slideLayout" Target="../slideLayouts/slideLayout119.xml"/><Relationship Id="rId375" Type="http://schemas.openxmlformats.org/officeDocument/2006/relationships/slideLayout" Target="../slideLayouts/slideLayout422.xml"/><Relationship Id="rId582" Type="http://schemas.openxmlformats.org/officeDocument/2006/relationships/slideLayout" Target="../slideLayouts/slideLayout629.xml"/><Relationship Id="rId638" Type="http://schemas.openxmlformats.org/officeDocument/2006/relationships/slideLayout" Target="../slideLayouts/slideLayout685.xml"/><Relationship Id="rId3" Type="http://schemas.openxmlformats.org/officeDocument/2006/relationships/slideLayout" Target="../slideLayouts/slideLayout50.xml"/><Relationship Id="rId235" Type="http://schemas.openxmlformats.org/officeDocument/2006/relationships/slideLayout" Target="../slideLayouts/slideLayout282.xml"/><Relationship Id="rId277" Type="http://schemas.openxmlformats.org/officeDocument/2006/relationships/slideLayout" Target="../slideLayouts/slideLayout324.xml"/><Relationship Id="rId400" Type="http://schemas.openxmlformats.org/officeDocument/2006/relationships/slideLayout" Target="../slideLayouts/slideLayout447.xml"/><Relationship Id="rId442" Type="http://schemas.openxmlformats.org/officeDocument/2006/relationships/slideLayout" Target="../slideLayouts/slideLayout489.xml"/><Relationship Id="rId484" Type="http://schemas.openxmlformats.org/officeDocument/2006/relationships/slideLayout" Target="../slideLayouts/slideLayout531.xml"/><Relationship Id="rId137" Type="http://schemas.openxmlformats.org/officeDocument/2006/relationships/slideLayout" Target="../slideLayouts/slideLayout184.xml"/><Relationship Id="rId302" Type="http://schemas.openxmlformats.org/officeDocument/2006/relationships/slideLayout" Target="../slideLayouts/slideLayout349.xml"/><Relationship Id="rId344" Type="http://schemas.openxmlformats.org/officeDocument/2006/relationships/slideLayout" Target="../slideLayouts/slideLayout391.xml"/><Relationship Id="rId691" Type="http://schemas.openxmlformats.org/officeDocument/2006/relationships/slideLayout" Target="../slideLayouts/slideLayout738.xml"/><Relationship Id="rId41" Type="http://schemas.openxmlformats.org/officeDocument/2006/relationships/slideLayout" Target="../slideLayouts/slideLayout88.xml"/><Relationship Id="rId83" Type="http://schemas.openxmlformats.org/officeDocument/2006/relationships/slideLayout" Target="../slideLayouts/slideLayout130.xml"/><Relationship Id="rId179" Type="http://schemas.openxmlformats.org/officeDocument/2006/relationships/slideLayout" Target="../slideLayouts/slideLayout226.xml"/><Relationship Id="rId386" Type="http://schemas.openxmlformats.org/officeDocument/2006/relationships/slideLayout" Target="../slideLayouts/slideLayout433.xml"/><Relationship Id="rId551" Type="http://schemas.openxmlformats.org/officeDocument/2006/relationships/slideLayout" Target="../slideLayouts/slideLayout598.xml"/><Relationship Id="rId593" Type="http://schemas.openxmlformats.org/officeDocument/2006/relationships/slideLayout" Target="../slideLayouts/slideLayout640.xml"/><Relationship Id="rId607" Type="http://schemas.openxmlformats.org/officeDocument/2006/relationships/slideLayout" Target="../slideLayouts/slideLayout654.xml"/><Relationship Id="rId649" Type="http://schemas.openxmlformats.org/officeDocument/2006/relationships/slideLayout" Target="../slideLayouts/slideLayout696.xml"/><Relationship Id="rId190" Type="http://schemas.openxmlformats.org/officeDocument/2006/relationships/slideLayout" Target="../slideLayouts/slideLayout237.xml"/><Relationship Id="rId204" Type="http://schemas.openxmlformats.org/officeDocument/2006/relationships/slideLayout" Target="../slideLayouts/slideLayout251.xml"/><Relationship Id="rId246" Type="http://schemas.openxmlformats.org/officeDocument/2006/relationships/slideLayout" Target="../slideLayouts/slideLayout293.xml"/><Relationship Id="rId288" Type="http://schemas.openxmlformats.org/officeDocument/2006/relationships/slideLayout" Target="../slideLayouts/slideLayout335.xml"/><Relationship Id="rId411" Type="http://schemas.openxmlformats.org/officeDocument/2006/relationships/slideLayout" Target="../slideLayouts/slideLayout458.xml"/><Relationship Id="rId453" Type="http://schemas.openxmlformats.org/officeDocument/2006/relationships/slideLayout" Target="../slideLayouts/slideLayout500.xml"/><Relationship Id="rId509" Type="http://schemas.openxmlformats.org/officeDocument/2006/relationships/slideLayout" Target="../slideLayouts/slideLayout556.xml"/><Relationship Id="rId660" Type="http://schemas.openxmlformats.org/officeDocument/2006/relationships/slideLayout" Target="../slideLayouts/slideLayout707.xml"/><Relationship Id="rId106" Type="http://schemas.openxmlformats.org/officeDocument/2006/relationships/slideLayout" Target="../slideLayouts/slideLayout153.xml"/><Relationship Id="rId313" Type="http://schemas.openxmlformats.org/officeDocument/2006/relationships/slideLayout" Target="../slideLayouts/slideLayout360.xml"/><Relationship Id="rId495" Type="http://schemas.openxmlformats.org/officeDocument/2006/relationships/slideLayout" Target="../slideLayouts/slideLayout542.xml"/><Relationship Id="rId10" Type="http://schemas.openxmlformats.org/officeDocument/2006/relationships/slideLayout" Target="../slideLayouts/slideLayout57.xml"/><Relationship Id="rId52" Type="http://schemas.openxmlformats.org/officeDocument/2006/relationships/slideLayout" Target="../slideLayouts/slideLayout99.xml"/><Relationship Id="rId94" Type="http://schemas.openxmlformats.org/officeDocument/2006/relationships/slideLayout" Target="../slideLayouts/slideLayout141.xml"/><Relationship Id="rId148" Type="http://schemas.openxmlformats.org/officeDocument/2006/relationships/slideLayout" Target="../slideLayouts/slideLayout195.xml"/><Relationship Id="rId355" Type="http://schemas.openxmlformats.org/officeDocument/2006/relationships/slideLayout" Target="../slideLayouts/slideLayout402.xml"/><Relationship Id="rId397" Type="http://schemas.openxmlformats.org/officeDocument/2006/relationships/slideLayout" Target="../slideLayouts/slideLayout444.xml"/><Relationship Id="rId520" Type="http://schemas.openxmlformats.org/officeDocument/2006/relationships/slideLayout" Target="../slideLayouts/slideLayout567.xml"/><Relationship Id="rId562" Type="http://schemas.openxmlformats.org/officeDocument/2006/relationships/slideLayout" Target="../slideLayouts/slideLayout609.xml"/><Relationship Id="rId618" Type="http://schemas.openxmlformats.org/officeDocument/2006/relationships/slideLayout" Target="../slideLayouts/slideLayout665.xml"/><Relationship Id="rId215" Type="http://schemas.openxmlformats.org/officeDocument/2006/relationships/slideLayout" Target="../slideLayouts/slideLayout262.xml"/><Relationship Id="rId257" Type="http://schemas.openxmlformats.org/officeDocument/2006/relationships/slideLayout" Target="../slideLayouts/slideLayout304.xml"/><Relationship Id="rId422" Type="http://schemas.openxmlformats.org/officeDocument/2006/relationships/slideLayout" Target="../slideLayouts/slideLayout469.xml"/><Relationship Id="rId464" Type="http://schemas.openxmlformats.org/officeDocument/2006/relationships/slideLayout" Target="../slideLayouts/slideLayout511.xml"/><Relationship Id="rId299" Type="http://schemas.openxmlformats.org/officeDocument/2006/relationships/slideLayout" Target="../slideLayouts/slideLayout346.xml"/><Relationship Id="rId63" Type="http://schemas.openxmlformats.org/officeDocument/2006/relationships/slideLayout" Target="../slideLayouts/slideLayout110.xml"/><Relationship Id="rId159" Type="http://schemas.openxmlformats.org/officeDocument/2006/relationships/slideLayout" Target="../slideLayouts/slideLayout206.xml"/><Relationship Id="rId366" Type="http://schemas.openxmlformats.org/officeDocument/2006/relationships/slideLayout" Target="../slideLayouts/slideLayout413.xml"/><Relationship Id="rId573" Type="http://schemas.openxmlformats.org/officeDocument/2006/relationships/slideLayout" Target="../slideLayouts/slideLayout620.xml"/><Relationship Id="rId226" Type="http://schemas.openxmlformats.org/officeDocument/2006/relationships/slideLayout" Target="../slideLayouts/slideLayout273.xml"/><Relationship Id="rId433" Type="http://schemas.openxmlformats.org/officeDocument/2006/relationships/slideLayout" Target="../slideLayouts/slideLayout480.xml"/><Relationship Id="rId640" Type="http://schemas.openxmlformats.org/officeDocument/2006/relationships/slideLayout" Target="../slideLayouts/slideLayout687.xml"/><Relationship Id="rId74" Type="http://schemas.openxmlformats.org/officeDocument/2006/relationships/slideLayout" Target="../slideLayouts/slideLayout121.xml"/><Relationship Id="rId377" Type="http://schemas.openxmlformats.org/officeDocument/2006/relationships/slideLayout" Target="../slideLayouts/slideLayout424.xml"/><Relationship Id="rId500" Type="http://schemas.openxmlformats.org/officeDocument/2006/relationships/slideLayout" Target="../slideLayouts/slideLayout547.xml"/><Relationship Id="rId584" Type="http://schemas.openxmlformats.org/officeDocument/2006/relationships/slideLayout" Target="../slideLayouts/slideLayout631.xml"/><Relationship Id="rId5" Type="http://schemas.openxmlformats.org/officeDocument/2006/relationships/slideLayout" Target="../slideLayouts/slideLayout52.xml"/><Relationship Id="rId237" Type="http://schemas.openxmlformats.org/officeDocument/2006/relationships/slideLayout" Target="../slideLayouts/slideLayout284.xml"/><Relationship Id="rId444" Type="http://schemas.openxmlformats.org/officeDocument/2006/relationships/slideLayout" Target="../slideLayouts/slideLayout491.xml"/><Relationship Id="rId651" Type="http://schemas.openxmlformats.org/officeDocument/2006/relationships/slideLayout" Target="../slideLayouts/slideLayout698.xml"/><Relationship Id="rId290" Type="http://schemas.openxmlformats.org/officeDocument/2006/relationships/slideLayout" Target="../slideLayouts/slideLayout337.xml"/><Relationship Id="rId304" Type="http://schemas.openxmlformats.org/officeDocument/2006/relationships/slideLayout" Target="../slideLayouts/slideLayout351.xml"/><Relationship Id="rId388" Type="http://schemas.openxmlformats.org/officeDocument/2006/relationships/slideLayout" Target="../slideLayouts/slideLayout435.xml"/><Relationship Id="rId511" Type="http://schemas.openxmlformats.org/officeDocument/2006/relationships/slideLayout" Target="../slideLayouts/slideLayout558.xml"/><Relationship Id="rId609" Type="http://schemas.openxmlformats.org/officeDocument/2006/relationships/slideLayout" Target="../slideLayouts/slideLayout656.xml"/><Relationship Id="rId85" Type="http://schemas.openxmlformats.org/officeDocument/2006/relationships/slideLayout" Target="../slideLayouts/slideLayout132.xml"/><Relationship Id="rId150" Type="http://schemas.openxmlformats.org/officeDocument/2006/relationships/slideLayout" Target="../slideLayouts/slideLayout197.xml"/><Relationship Id="rId595" Type="http://schemas.openxmlformats.org/officeDocument/2006/relationships/slideLayout" Target="../slideLayouts/slideLayout642.xml"/><Relationship Id="rId248" Type="http://schemas.openxmlformats.org/officeDocument/2006/relationships/slideLayout" Target="../slideLayouts/slideLayout295.xml"/><Relationship Id="rId455" Type="http://schemas.openxmlformats.org/officeDocument/2006/relationships/slideLayout" Target="../slideLayouts/slideLayout502.xml"/><Relationship Id="rId662" Type="http://schemas.openxmlformats.org/officeDocument/2006/relationships/slideLayout" Target="../slideLayouts/slideLayout709.xml"/><Relationship Id="rId12" Type="http://schemas.openxmlformats.org/officeDocument/2006/relationships/slideLayout" Target="../slideLayouts/slideLayout59.xml"/><Relationship Id="rId108" Type="http://schemas.openxmlformats.org/officeDocument/2006/relationships/slideLayout" Target="../slideLayouts/slideLayout155.xml"/><Relationship Id="rId315" Type="http://schemas.openxmlformats.org/officeDocument/2006/relationships/slideLayout" Target="../slideLayouts/slideLayout362.xml"/><Relationship Id="rId522" Type="http://schemas.openxmlformats.org/officeDocument/2006/relationships/slideLayout" Target="../slideLayouts/slideLayout569.xml"/><Relationship Id="rId96" Type="http://schemas.openxmlformats.org/officeDocument/2006/relationships/slideLayout" Target="../slideLayouts/slideLayout143.xml"/><Relationship Id="rId161" Type="http://schemas.openxmlformats.org/officeDocument/2006/relationships/slideLayout" Target="../slideLayouts/slideLayout208.xml"/><Relationship Id="rId399" Type="http://schemas.openxmlformats.org/officeDocument/2006/relationships/slideLayout" Target="../slideLayouts/slideLayout446.xml"/><Relationship Id="rId259" Type="http://schemas.openxmlformats.org/officeDocument/2006/relationships/slideLayout" Target="../slideLayouts/slideLayout306.xml"/><Relationship Id="rId466" Type="http://schemas.openxmlformats.org/officeDocument/2006/relationships/slideLayout" Target="../slideLayouts/slideLayout513.xml"/><Relationship Id="rId673" Type="http://schemas.openxmlformats.org/officeDocument/2006/relationships/slideLayout" Target="../slideLayouts/slideLayout720.xml"/><Relationship Id="rId23" Type="http://schemas.openxmlformats.org/officeDocument/2006/relationships/slideLayout" Target="../slideLayouts/slideLayout70.xml"/><Relationship Id="rId119" Type="http://schemas.openxmlformats.org/officeDocument/2006/relationships/slideLayout" Target="../slideLayouts/slideLayout166.xml"/><Relationship Id="rId326" Type="http://schemas.openxmlformats.org/officeDocument/2006/relationships/slideLayout" Target="../slideLayouts/slideLayout373.xml"/><Relationship Id="rId533" Type="http://schemas.openxmlformats.org/officeDocument/2006/relationships/slideLayout" Target="../slideLayouts/slideLayout580.xml"/><Relationship Id="rId172" Type="http://schemas.openxmlformats.org/officeDocument/2006/relationships/slideLayout" Target="../slideLayouts/slideLayout219.xml"/><Relationship Id="rId477" Type="http://schemas.openxmlformats.org/officeDocument/2006/relationships/slideLayout" Target="../slideLayouts/slideLayout524.xml"/><Relationship Id="rId600" Type="http://schemas.openxmlformats.org/officeDocument/2006/relationships/slideLayout" Target="../slideLayouts/slideLayout647.xml"/><Relationship Id="rId684" Type="http://schemas.openxmlformats.org/officeDocument/2006/relationships/slideLayout" Target="../slideLayouts/slideLayout731.xml"/><Relationship Id="rId337" Type="http://schemas.openxmlformats.org/officeDocument/2006/relationships/slideLayout" Target="../slideLayouts/slideLayout384.xml"/><Relationship Id="rId34" Type="http://schemas.openxmlformats.org/officeDocument/2006/relationships/slideLayout" Target="../slideLayouts/slideLayout81.xml"/><Relationship Id="rId544" Type="http://schemas.openxmlformats.org/officeDocument/2006/relationships/slideLayout" Target="../slideLayouts/slideLayout591.xml"/><Relationship Id="rId183" Type="http://schemas.openxmlformats.org/officeDocument/2006/relationships/slideLayout" Target="../slideLayouts/slideLayout230.xml"/><Relationship Id="rId390" Type="http://schemas.openxmlformats.org/officeDocument/2006/relationships/slideLayout" Target="../slideLayouts/slideLayout437.xml"/><Relationship Id="rId404" Type="http://schemas.openxmlformats.org/officeDocument/2006/relationships/slideLayout" Target="../slideLayouts/slideLayout451.xml"/><Relationship Id="rId611" Type="http://schemas.openxmlformats.org/officeDocument/2006/relationships/slideLayout" Target="../slideLayouts/slideLayout658.xml"/><Relationship Id="rId250" Type="http://schemas.openxmlformats.org/officeDocument/2006/relationships/slideLayout" Target="../slideLayouts/slideLayout297.xml"/><Relationship Id="rId488" Type="http://schemas.openxmlformats.org/officeDocument/2006/relationships/slideLayout" Target="../slideLayouts/slideLayout535.xml"/><Relationship Id="rId695" Type="http://schemas.openxmlformats.org/officeDocument/2006/relationships/theme" Target="../theme/theme7.xml"/><Relationship Id="rId45" Type="http://schemas.openxmlformats.org/officeDocument/2006/relationships/slideLayout" Target="../slideLayouts/slideLayout92.xml"/><Relationship Id="rId110" Type="http://schemas.openxmlformats.org/officeDocument/2006/relationships/slideLayout" Target="../slideLayouts/slideLayout157.xml"/><Relationship Id="rId348" Type="http://schemas.openxmlformats.org/officeDocument/2006/relationships/slideLayout" Target="../slideLayouts/slideLayout395.xml"/><Relationship Id="rId555" Type="http://schemas.openxmlformats.org/officeDocument/2006/relationships/slideLayout" Target="../slideLayouts/slideLayout602.xml"/><Relationship Id="rId194" Type="http://schemas.openxmlformats.org/officeDocument/2006/relationships/slideLayout" Target="../slideLayouts/slideLayout241.xml"/><Relationship Id="rId208" Type="http://schemas.openxmlformats.org/officeDocument/2006/relationships/slideLayout" Target="../slideLayouts/slideLayout255.xml"/><Relationship Id="rId415" Type="http://schemas.openxmlformats.org/officeDocument/2006/relationships/slideLayout" Target="../slideLayouts/slideLayout462.xml"/><Relationship Id="rId622" Type="http://schemas.openxmlformats.org/officeDocument/2006/relationships/slideLayout" Target="../slideLayouts/slideLayout669.xml"/><Relationship Id="rId261" Type="http://schemas.openxmlformats.org/officeDocument/2006/relationships/slideLayout" Target="../slideLayouts/slideLayout308.xml"/><Relationship Id="rId499" Type="http://schemas.openxmlformats.org/officeDocument/2006/relationships/slideLayout" Target="../slideLayouts/slideLayout546.xml"/><Relationship Id="rId56" Type="http://schemas.openxmlformats.org/officeDocument/2006/relationships/slideLayout" Target="../slideLayouts/slideLayout103.xml"/><Relationship Id="rId359" Type="http://schemas.openxmlformats.org/officeDocument/2006/relationships/slideLayout" Target="../slideLayouts/slideLayout406.xml"/><Relationship Id="rId566" Type="http://schemas.openxmlformats.org/officeDocument/2006/relationships/slideLayout" Target="../slideLayouts/slideLayout613.xml"/><Relationship Id="rId121" Type="http://schemas.openxmlformats.org/officeDocument/2006/relationships/slideLayout" Target="../slideLayouts/slideLayout168.xml"/><Relationship Id="rId219" Type="http://schemas.openxmlformats.org/officeDocument/2006/relationships/slideLayout" Target="../slideLayouts/slideLayout266.xml"/><Relationship Id="rId426" Type="http://schemas.openxmlformats.org/officeDocument/2006/relationships/slideLayout" Target="../slideLayouts/slideLayout473.xml"/><Relationship Id="rId633" Type="http://schemas.openxmlformats.org/officeDocument/2006/relationships/slideLayout" Target="../slideLayouts/slideLayout680.xml"/><Relationship Id="rId67" Type="http://schemas.openxmlformats.org/officeDocument/2006/relationships/slideLayout" Target="../slideLayouts/slideLayout114.xml"/><Relationship Id="rId272" Type="http://schemas.openxmlformats.org/officeDocument/2006/relationships/slideLayout" Target="../slideLayouts/slideLayout319.xml"/><Relationship Id="rId577" Type="http://schemas.openxmlformats.org/officeDocument/2006/relationships/slideLayout" Target="../slideLayouts/slideLayout624.xml"/><Relationship Id="rId700" Type="http://schemas.openxmlformats.org/officeDocument/2006/relationships/image" Target="../media/image5.png"/><Relationship Id="rId132" Type="http://schemas.openxmlformats.org/officeDocument/2006/relationships/slideLayout" Target="../slideLayouts/slideLayout179.xml"/><Relationship Id="rId437" Type="http://schemas.openxmlformats.org/officeDocument/2006/relationships/slideLayout" Target="../slideLayouts/slideLayout484.xml"/><Relationship Id="rId644" Type="http://schemas.openxmlformats.org/officeDocument/2006/relationships/slideLayout" Target="../slideLayouts/slideLayout691.xml"/><Relationship Id="rId283" Type="http://schemas.openxmlformats.org/officeDocument/2006/relationships/slideLayout" Target="../slideLayouts/slideLayout330.xml"/><Relationship Id="rId490" Type="http://schemas.openxmlformats.org/officeDocument/2006/relationships/slideLayout" Target="../slideLayouts/slideLayout537.xml"/><Relationship Id="rId504" Type="http://schemas.openxmlformats.org/officeDocument/2006/relationships/slideLayout" Target="../slideLayouts/slideLayout551.xml"/><Relationship Id="rId78" Type="http://schemas.openxmlformats.org/officeDocument/2006/relationships/slideLayout" Target="../slideLayouts/slideLayout125.xml"/><Relationship Id="rId143" Type="http://schemas.openxmlformats.org/officeDocument/2006/relationships/slideLayout" Target="../slideLayouts/slideLayout190.xml"/><Relationship Id="rId350" Type="http://schemas.openxmlformats.org/officeDocument/2006/relationships/slideLayout" Target="../slideLayouts/slideLayout397.xml"/><Relationship Id="rId588" Type="http://schemas.openxmlformats.org/officeDocument/2006/relationships/slideLayout" Target="../slideLayouts/slideLayout635.xml"/><Relationship Id="rId9" Type="http://schemas.openxmlformats.org/officeDocument/2006/relationships/slideLayout" Target="../slideLayouts/slideLayout56.xml"/><Relationship Id="rId210" Type="http://schemas.openxmlformats.org/officeDocument/2006/relationships/slideLayout" Target="../slideLayouts/slideLayout257.xml"/><Relationship Id="rId448" Type="http://schemas.openxmlformats.org/officeDocument/2006/relationships/slideLayout" Target="../slideLayouts/slideLayout495.xml"/><Relationship Id="rId655" Type="http://schemas.openxmlformats.org/officeDocument/2006/relationships/slideLayout" Target="../slideLayouts/slideLayout702.xml"/><Relationship Id="rId294" Type="http://schemas.openxmlformats.org/officeDocument/2006/relationships/slideLayout" Target="../slideLayouts/slideLayout341.xml"/><Relationship Id="rId308" Type="http://schemas.openxmlformats.org/officeDocument/2006/relationships/slideLayout" Target="../slideLayouts/slideLayout355.xml"/><Relationship Id="rId515" Type="http://schemas.openxmlformats.org/officeDocument/2006/relationships/slideLayout" Target="../slideLayouts/slideLayout562.xml"/><Relationship Id="rId89" Type="http://schemas.openxmlformats.org/officeDocument/2006/relationships/slideLayout" Target="../slideLayouts/slideLayout136.xml"/><Relationship Id="rId154" Type="http://schemas.openxmlformats.org/officeDocument/2006/relationships/slideLayout" Target="../slideLayouts/slideLayout201.xml"/><Relationship Id="rId361" Type="http://schemas.openxmlformats.org/officeDocument/2006/relationships/slideLayout" Target="../slideLayouts/slideLayout408.xml"/><Relationship Id="rId599" Type="http://schemas.openxmlformats.org/officeDocument/2006/relationships/slideLayout" Target="../slideLayouts/slideLayout646.xml"/><Relationship Id="rId459" Type="http://schemas.openxmlformats.org/officeDocument/2006/relationships/slideLayout" Target="../slideLayouts/slideLayout506.xml"/><Relationship Id="rId666" Type="http://schemas.openxmlformats.org/officeDocument/2006/relationships/slideLayout" Target="../slideLayouts/slideLayout713.xml"/><Relationship Id="rId16" Type="http://schemas.openxmlformats.org/officeDocument/2006/relationships/slideLayout" Target="../slideLayouts/slideLayout63.xml"/><Relationship Id="rId221" Type="http://schemas.openxmlformats.org/officeDocument/2006/relationships/slideLayout" Target="../slideLayouts/slideLayout268.xml"/><Relationship Id="rId319" Type="http://schemas.openxmlformats.org/officeDocument/2006/relationships/slideLayout" Target="../slideLayouts/slideLayout366.xml"/><Relationship Id="rId526" Type="http://schemas.openxmlformats.org/officeDocument/2006/relationships/slideLayout" Target="../slideLayouts/slideLayout573.xml"/><Relationship Id="rId165" Type="http://schemas.openxmlformats.org/officeDocument/2006/relationships/slideLayout" Target="../slideLayouts/slideLayout212.xml"/><Relationship Id="rId372" Type="http://schemas.openxmlformats.org/officeDocument/2006/relationships/slideLayout" Target="../slideLayouts/slideLayout419.xml"/><Relationship Id="rId677" Type="http://schemas.openxmlformats.org/officeDocument/2006/relationships/slideLayout" Target="../slideLayouts/slideLayout724.xml"/><Relationship Id="rId232" Type="http://schemas.openxmlformats.org/officeDocument/2006/relationships/slideLayout" Target="../slideLayouts/slideLayout279.xml"/><Relationship Id="rId27" Type="http://schemas.openxmlformats.org/officeDocument/2006/relationships/slideLayout" Target="../slideLayouts/slideLayout74.xml"/><Relationship Id="rId537" Type="http://schemas.openxmlformats.org/officeDocument/2006/relationships/slideLayout" Target="../slideLayouts/slideLayout584.xml"/><Relationship Id="rId80" Type="http://schemas.openxmlformats.org/officeDocument/2006/relationships/slideLayout" Target="../slideLayouts/slideLayout127.xml"/><Relationship Id="rId176" Type="http://schemas.openxmlformats.org/officeDocument/2006/relationships/slideLayout" Target="../slideLayouts/slideLayout223.xml"/><Relationship Id="rId383" Type="http://schemas.openxmlformats.org/officeDocument/2006/relationships/slideLayout" Target="../slideLayouts/slideLayout430.xml"/><Relationship Id="rId590" Type="http://schemas.openxmlformats.org/officeDocument/2006/relationships/slideLayout" Target="../slideLayouts/slideLayout637.xml"/><Relationship Id="rId604" Type="http://schemas.openxmlformats.org/officeDocument/2006/relationships/slideLayout" Target="../slideLayouts/slideLayout651.xml"/><Relationship Id="rId243" Type="http://schemas.openxmlformats.org/officeDocument/2006/relationships/slideLayout" Target="../slideLayouts/slideLayout290.xml"/><Relationship Id="rId450" Type="http://schemas.openxmlformats.org/officeDocument/2006/relationships/slideLayout" Target="../slideLayouts/slideLayout497.xml"/><Relationship Id="rId688" Type="http://schemas.openxmlformats.org/officeDocument/2006/relationships/slideLayout" Target="../slideLayouts/slideLayout735.xml"/><Relationship Id="rId38" Type="http://schemas.openxmlformats.org/officeDocument/2006/relationships/slideLayout" Target="../slideLayouts/slideLayout85.xml"/><Relationship Id="rId103" Type="http://schemas.openxmlformats.org/officeDocument/2006/relationships/slideLayout" Target="../slideLayouts/slideLayout150.xml"/><Relationship Id="rId310" Type="http://schemas.openxmlformats.org/officeDocument/2006/relationships/slideLayout" Target="../slideLayouts/slideLayout357.xml"/><Relationship Id="rId548" Type="http://schemas.openxmlformats.org/officeDocument/2006/relationships/slideLayout" Target="../slideLayouts/slideLayout595.xml"/><Relationship Id="rId91" Type="http://schemas.openxmlformats.org/officeDocument/2006/relationships/slideLayout" Target="../slideLayouts/slideLayout138.xml"/><Relationship Id="rId187" Type="http://schemas.openxmlformats.org/officeDocument/2006/relationships/slideLayout" Target="../slideLayouts/slideLayout234.xml"/><Relationship Id="rId394" Type="http://schemas.openxmlformats.org/officeDocument/2006/relationships/slideLayout" Target="../slideLayouts/slideLayout441.xml"/><Relationship Id="rId408" Type="http://schemas.openxmlformats.org/officeDocument/2006/relationships/slideLayout" Target="../slideLayouts/slideLayout455.xml"/><Relationship Id="rId615" Type="http://schemas.openxmlformats.org/officeDocument/2006/relationships/slideLayout" Target="../slideLayouts/slideLayout662.xml"/><Relationship Id="rId254" Type="http://schemas.openxmlformats.org/officeDocument/2006/relationships/slideLayout" Target="../slideLayouts/slideLayout301.xml"/><Relationship Id="rId699" Type="http://schemas.openxmlformats.org/officeDocument/2006/relationships/image" Target="../media/image4.png"/><Relationship Id="rId49" Type="http://schemas.openxmlformats.org/officeDocument/2006/relationships/slideLayout" Target="../slideLayouts/slideLayout96.xml"/><Relationship Id="rId114" Type="http://schemas.openxmlformats.org/officeDocument/2006/relationships/slideLayout" Target="../slideLayouts/slideLayout161.xml"/><Relationship Id="rId461" Type="http://schemas.openxmlformats.org/officeDocument/2006/relationships/slideLayout" Target="../slideLayouts/slideLayout508.xml"/><Relationship Id="rId559" Type="http://schemas.openxmlformats.org/officeDocument/2006/relationships/slideLayout" Target="../slideLayouts/slideLayout606.xml"/><Relationship Id="rId198" Type="http://schemas.openxmlformats.org/officeDocument/2006/relationships/slideLayout" Target="../slideLayouts/slideLayout245.xml"/><Relationship Id="rId321" Type="http://schemas.openxmlformats.org/officeDocument/2006/relationships/slideLayout" Target="../slideLayouts/slideLayout368.xml"/><Relationship Id="rId419" Type="http://schemas.openxmlformats.org/officeDocument/2006/relationships/slideLayout" Target="../slideLayouts/slideLayout466.xml"/><Relationship Id="rId626" Type="http://schemas.openxmlformats.org/officeDocument/2006/relationships/slideLayout" Target="../slideLayouts/slideLayout6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472B699-A0A3-A54D-8357-A23A2B7185D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D3CF0FE-C096-7249-A2BF-BF0204904CA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0F36D7F0-D92F-704D-8CDE-C5331911959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6149" name="Rectangle 5">
            <a:extLst>
              <a:ext uri="{FF2B5EF4-FFF2-40B4-BE49-F238E27FC236}">
                <a16:creationId xmlns:a16="http://schemas.microsoft.com/office/drawing/2014/main" id="{F03ED992-8AF5-2742-96C3-F8A70898CF1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6150" name="Rectangle 6">
            <a:extLst>
              <a:ext uri="{FF2B5EF4-FFF2-40B4-BE49-F238E27FC236}">
                <a16:creationId xmlns:a16="http://schemas.microsoft.com/office/drawing/2014/main" id="{A9C7D1E4-2B37-9540-B1B7-649F9C54322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C0F596E-AED7-B146-9468-7819DAF6EF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9CAC402-B210-6B4C-A975-6171F9756D5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C7F2459A-0154-E94E-A2E8-947AE79197B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6980" name="Rectangle 4">
            <a:extLst>
              <a:ext uri="{FF2B5EF4-FFF2-40B4-BE49-F238E27FC236}">
                <a16:creationId xmlns:a16="http://schemas.microsoft.com/office/drawing/2014/main" id="{9CA883EF-82DB-924D-BE59-43F1828F21F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126981" name="Rectangle 5">
            <a:extLst>
              <a:ext uri="{FF2B5EF4-FFF2-40B4-BE49-F238E27FC236}">
                <a16:creationId xmlns:a16="http://schemas.microsoft.com/office/drawing/2014/main" id="{BC4A1C81-4F7F-A34B-8E1D-BEFBF26C7FB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126982" name="Rectangle 6">
            <a:extLst>
              <a:ext uri="{FF2B5EF4-FFF2-40B4-BE49-F238E27FC236}">
                <a16:creationId xmlns:a16="http://schemas.microsoft.com/office/drawing/2014/main" id="{02C3135A-86F2-AA42-A00A-2F2702E4000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410576E-B9CC-E140-B80B-BB16C4F2D39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Title Placeholder 1">
            <a:extLst>
              <a:ext uri="{FF2B5EF4-FFF2-40B4-BE49-F238E27FC236}">
                <a16:creationId xmlns:a16="http://schemas.microsoft.com/office/drawing/2014/main" id="{33D498EC-1203-3B47-A478-3BF1E33F95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7651" name="Text Placeholder 2">
            <a:extLst>
              <a:ext uri="{FF2B5EF4-FFF2-40B4-BE49-F238E27FC236}">
                <a16:creationId xmlns:a16="http://schemas.microsoft.com/office/drawing/2014/main" id="{D7675FEA-BC30-3241-9CD5-0EC213FB573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4FDDAD-FF0A-8145-9779-C3A8DF683B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9B8F4BC5-75D8-AE42-B44D-83CE365C549E}" type="datetime1">
              <a:rPr lang="en-US" altLang="en-US"/>
              <a:pPr/>
              <a:t>12/27/23</a:t>
            </a:fld>
            <a:endParaRPr lang="en-US" altLang="en-US"/>
          </a:p>
        </p:txBody>
      </p:sp>
      <p:sp>
        <p:nvSpPr>
          <p:cNvPr id="5" name="Footer Placeholder 4">
            <a:extLst>
              <a:ext uri="{FF2B5EF4-FFF2-40B4-BE49-F238E27FC236}">
                <a16:creationId xmlns:a16="http://schemas.microsoft.com/office/drawing/2014/main" id="{AE11338B-1A3D-B848-B4CD-D01A8919B42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83BE92CC-B52C-CA45-A913-484ACE13726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4E62D12A-C7CF-1848-9C55-61195EDD925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Lst>
  <p:transition spd="med">
    <p:fade thruBlk="1"/>
  </p:transition>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grpSp>
        <p:nvGrpSpPr>
          <p:cNvPr id="30722" name="Group 2">
            <a:extLst>
              <a:ext uri="{FF2B5EF4-FFF2-40B4-BE49-F238E27FC236}">
                <a16:creationId xmlns:a16="http://schemas.microsoft.com/office/drawing/2014/main" id="{78E6FB06-A0B8-5E4C-97C5-EEF3C28EA1D9}"/>
              </a:ext>
            </a:extLst>
          </p:cNvPr>
          <p:cNvGrpSpPr>
            <a:grpSpLocks/>
          </p:cNvGrpSpPr>
          <p:nvPr/>
        </p:nvGrpSpPr>
        <p:grpSpPr bwMode="auto">
          <a:xfrm>
            <a:off x="0" y="-4763"/>
            <a:ext cx="1063625" cy="6858001"/>
            <a:chOff x="0" y="-3"/>
            <a:chExt cx="670" cy="4320"/>
          </a:xfrm>
        </p:grpSpPr>
        <p:grpSp>
          <p:nvGrpSpPr>
            <p:cNvPr id="30728" name="Group 3">
              <a:extLst>
                <a:ext uri="{FF2B5EF4-FFF2-40B4-BE49-F238E27FC236}">
                  <a16:creationId xmlns:a16="http://schemas.microsoft.com/office/drawing/2014/main" id="{8ED0062A-CBE3-AE4F-898F-FDE3AA0F992C}"/>
                </a:ext>
              </a:extLst>
            </p:cNvPr>
            <p:cNvGrpSpPr>
              <a:grpSpLocks/>
            </p:cNvGrpSpPr>
            <p:nvPr/>
          </p:nvGrpSpPr>
          <p:grpSpPr bwMode="auto">
            <a:xfrm rot="16200000" flipH="1">
              <a:off x="-1815" y="1838"/>
              <a:ext cx="4320" cy="638"/>
              <a:chOff x="-2" y="1562"/>
              <a:chExt cx="5762" cy="638"/>
            </a:xfrm>
          </p:grpSpPr>
          <p:sp>
            <p:nvSpPr>
              <p:cNvPr id="30731" name="Freeform 4">
                <a:extLst>
                  <a:ext uri="{FF2B5EF4-FFF2-40B4-BE49-F238E27FC236}">
                    <a16:creationId xmlns:a16="http://schemas.microsoft.com/office/drawing/2014/main" id="{D808D8FA-AC84-8B41-98A5-892D51EA350F}"/>
                  </a:ext>
                </a:extLst>
              </p:cNvPr>
              <p:cNvSpPr>
                <a:spLocks/>
              </p:cNvSpPr>
              <p:nvPr/>
            </p:nvSpPr>
            <p:spPr bwMode="ltGray">
              <a:xfrm rot="-5400000">
                <a:off x="2547" y="-993"/>
                <a:ext cx="624" cy="5746"/>
              </a:xfrm>
              <a:custGeom>
                <a:avLst/>
                <a:gdLst>
                  <a:gd name="T0" fmla="*/ 0 w 1000"/>
                  <a:gd name="T1" fmla="*/ 0 h 720"/>
                  <a:gd name="T2" fmla="*/ 0 w 1000"/>
                  <a:gd name="T3" fmla="*/ 186006543 h 720"/>
                  <a:gd name="T4" fmla="*/ 59 w 1000"/>
                  <a:gd name="T5" fmla="*/ 186006543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32" name="Freeform 5">
                <a:extLst>
                  <a:ext uri="{FF2B5EF4-FFF2-40B4-BE49-F238E27FC236}">
                    <a16:creationId xmlns:a16="http://schemas.microsoft.com/office/drawing/2014/main" id="{B0B54848-3EEA-3945-8AB3-21A0020684EC}"/>
                  </a:ext>
                </a:extLst>
              </p:cNvPr>
              <p:cNvSpPr>
                <a:spLocks/>
              </p:cNvSpPr>
              <p:nvPr/>
            </p:nvSpPr>
            <p:spPr bwMode="ltGray">
              <a:xfrm rot="-5400000">
                <a:off x="1310" y="1670"/>
                <a:ext cx="624" cy="420"/>
              </a:xfrm>
              <a:custGeom>
                <a:avLst/>
                <a:gdLst>
                  <a:gd name="T0" fmla="*/ 0 w 624"/>
                  <a:gd name="T1" fmla="*/ 0 h 317"/>
                  <a:gd name="T2" fmla="*/ 0 w 624"/>
                  <a:gd name="T3" fmla="*/ 1469 h 317"/>
                  <a:gd name="T4" fmla="*/ 624 w 624"/>
                  <a:gd name="T5" fmla="*/ 146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33" name="Freeform 6">
                <a:extLst>
                  <a:ext uri="{FF2B5EF4-FFF2-40B4-BE49-F238E27FC236}">
                    <a16:creationId xmlns:a16="http://schemas.microsoft.com/office/drawing/2014/main" id="{036059C8-3726-E749-8A88-5F9E53E27A24}"/>
                  </a:ext>
                </a:extLst>
              </p:cNvPr>
              <p:cNvSpPr>
                <a:spLocks/>
              </p:cNvSpPr>
              <p:nvPr/>
            </p:nvSpPr>
            <p:spPr bwMode="ltGray">
              <a:xfrm rot="-5400000">
                <a:off x="973" y="1669"/>
                <a:ext cx="624" cy="424"/>
              </a:xfrm>
              <a:custGeom>
                <a:avLst/>
                <a:gdLst>
                  <a:gd name="T0" fmla="*/ 0 w 624"/>
                  <a:gd name="T1" fmla="*/ 0 h 317"/>
                  <a:gd name="T2" fmla="*/ 0 w 624"/>
                  <a:gd name="T3" fmla="*/ 1558 h 317"/>
                  <a:gd name="T4" fmla="*/ 624 w 624"/>
                  <a:gd name="T5" fmla="*/ 15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34" name="Freeform 7">
                <a:extLst>
                  <a:ext uri="{FF2B5EF4-FFF2-40B4-BE49-F238E27FC236}">
                    <a16:creationId xmlns:a16="http://schemas.microsoft.com/office/drawing/2014/main" id="{20F559C6-93A2-724D-A5DC-A56B85FCD858}"/>
                  </a:ext>
                </a:extLst>
              </p:cNvPr>
              <p:cNvSpPr>
                <a:spLocks/>
              </p:cNvSpPr>
              <p:nvPr/>
            </p:nvSpPr>
            <p:spPr bwMode="ltGray">
              <a:xfrm rot="-5400000">
                <a:off x="-66" y="1753"/>
                <a:ext cx="624" cy="256"/>
              </a:xfrm>
              <a:custGeom>
                <a:avLst/>
                <a:gdLst>
                  <a:gd name="T0" fmla="*/ 0 w 624"/>
                  <a:gd name="T1" fmla="*/ 6 h 370"/>
                  <a:gd name="T2" fmla="*/ 0 w 624"/>
                  <a:gd name="T3" fmla="*/ 36 h 370"/>
                  <a:gd name="T4" fmla="*/ 624 w 624"/>
                  <a:gd name="T5" fmla="*/ 36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35" name="Freeform 8">
                <a:extLst>
                  <a:ext uri="{FF2B5EF4-FFF2-40B4-BE49-F238E27FC236}">
                    <a16:creationId xmlns:a16="http://schemas.microsoft.com/office/drawing/2014/main" id="{71710196-0FCF-0E49-A721-2E24D4B98EBA}"/>
                  </a:ext>
                </a:extLst>
              </p:cNvPr>
              <p:cNvSpPr>
                <a:spLocks/>
              </p:cNvSpPr>
              <p:nvPr/>
            </p:nvSpPr>
            <p:spPr bwMode="ltGray">
              <a:xfrm rot="-5400000">
                <a:off x="651" y="1734"/>
                <a:ext cx="624" cy="292"/>
              </a:xfrm>
              <a:custGeom>
                <a:avLst/>
                <a:gdLst>
                  <a:gd name="T0" fmla="*/ 0 w 624"/>
                  <a:gd name="T1" fmla="*/ 0 h 317"/>
                  <a:gd name="T2" fmla="*/ 0 w 624"/>
                  <a:gd name="T3" fmla="*/ 167 h 317"/>
                  <a:gd name="T4" fmla="*/ 624 w 624"/>
                  <a:gd name="T5" fmla="*/ 16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36" name="Freeform 9">
                <a:extLst>
                  <a:ext uri="{FF2B5EF4-FFF2-40B4-BE49-F238E27FC236}">
                    <a16:creationId xmlns:a16="http://schemas.microsoft.com/office/drawing/2014/main" id="{70E8DC83-F619-644A-B46D-176C63DF4C84}"/>
                  </a:ext>
                </a:extLst>
              </p:cNvPr>
              <p:cNvSpPr>
                <a:spLocks/>
              </p:cNvSpPr>
              <p:nvPr/>
            </p:nvSpPr>
            <p:spPr bwMode="ltGray">
              <a:xfrm rot="-5400000">
                <a:off x="432" y="1701"/>
                <a:ext cx="624" cy="364"/>
              </a:xfrm>
              <a:custGeom>
                <a:avLst/>
                <a:gdLst>
                  <a:gd name="T0" fmla="*/ 0 w 624"/>
                  <a:gd name="T1" fmla="*/ 0 h 272"/>
                  <a:gd name="T2" fmla="*/ 0 w 624"/>
                  <a:gd name="T3" fmla="*/ 1563 h 272"/>
                  <a:gd name="T4" fmla="*/ 240 w 624"/>
                  <a:gd name="T5" fmla="*/ 1377 h 272"/>
                  <a:gd name="T6" fmla="*/ 624 w 624"/>
                  <a:gd name="T7" fmla="*/ 156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37" name="Freeform 10">
                <a:extLst>
                  <a:ext uri="{FF2B5EF4-FFF2-40B4-BE49-F238E27FC236}">
                    <a16:creationId xmlns:a16="http://schemas.microsoft.com/office/drawing/2014/main" id="{9F74DC54-5F8D-2F47-BD7D-3A4526C98332}"/>
                  </a:ext>
                </a:extLst>
              </p:cNvPr>
              <p:cNvSpPr>
                <a:spLocks/>
              </p:cNvSpPr>
              <p:nvPr/>
            </p:nvSpPr>
            <p:spPr bwMode="ltGray">
              <a:xfrm rot="-5400000">
                <a:off x="143" y="1727"/>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38" name="Freeform 11">
                <a:extLst>
                  <a:ext uri="{FF2B5EF4-FFF2-40B4-BE49-F238E27FC236}">
                    <a16:creationId xmlns:a16="http://schemas.microsoft.com/office/drawing/2014/main" id="{DA1E7FB4-A623-664B-AF70-FC6A136FC34B}"/>
                  </a:ext>
                </a:extLst>
              </p:cNvPr>
              <p:cNvSpPr>
                <a:spLocks/>
              </p:cNvSpPr>
              <p:nvPr/>
            </p:nvSpPr>
            <p:spPr bwMode="ltGray">
              <a:xfrm rot="-5400000">
                <a:off x="3197" y="1655"/>
                <a:ext cx="624" cy="420"/>
              </a:xfrm>
              <a:custGeom>
                <a:avLst/>
                <a:gdLst>
                  <a:gd name="T0" fmla="*/ 0 w 624"/>
                  <a:gd name="T1" fmla="*/ 0 h 317"/>
                  <a:gd name="T2" fmla="*/ 0 w 624"/>
                  <a:gd name="T3" fmla="*/ 1469 h 317"/>
                  <a:gd name="T4" fmla="*/ 624 w 624"/>
                  <a:gd name="T5" fmla="*/ 146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39" name="Freeform 12">
                <a:extLst>
                  <a:ext uri="{FF2B5EF4-FFF2-40B4-BE49-F238E27FC236}">
                    <a16:creationId xmlns:a16="http://schemas.microsoft.com/office/drawing/2014/main" id="{060C46DB-0ACC-6049-848E-4AF9EB675CA8}"/>
                  </a:ext>
                </a:extLst>
              </p:cNvPr>
              <p:cNvSpPr>
                <a:spLocks/>
              </p:cNvSpPr>
              <p:nvPr/>
            </p:nvSpPr>
            <p:spPr bwMode="ltGray">
              <a:xfrm rot="-5400000">
                <a:off x="2870" y="165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40" name="Freeform 13">
                <a:extLst>
                  <a:ext uri="{FF2B5EF4-FFF2-40B4-BE49-F238E27FC236}">
                    <a16:creationId xmlns:a16="http://schemas.microsoft.com/office/drawing/2014/main" id="{17CF4552-94F8-8345-8F77-61CEFE31097F}"/>
                  </a:ext>
                </a:extLst>
              </p:cNvPr>
              <p:cNvSpPr>
                <a:spLocks/>
              </p:cNvSpPr>
              <p:nvPr/>
            </p:nvSpPr>
            <p:spPr bwMode="ltGray">
              <a:xfrm rot="-5400000">
                <a:off x="1823" y="1747"/>
                <a:ext cx="624" cy="256"/>
              </a:xfrm>
              <a:custGeom>
                <a:avLst/>
                <a:gdLst>
                  <a:gd name="T0" fmla="*/ 0 w 624"/>
                  <a:gd name="T1" fmla="*/ 6 h 370"/>
                  <a:gd name="T2" fmla="*/ 0 w 624"/>
                  <a:gd name="T3" fmla="*/ 36 h 370"/>
                  <a:gd name="T4" fmla="*/ 624 w 624"/>
                  <a:gd name="T5" fmla="*/ 36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41" name="Freeform 14">
                <a:extLst>
                  <a:ext uri="{FF2B5EF4-FFF2-40B4-BE49-F238E27FC236}">
                    <a16:creationId xmlns:a16="http://schemas.microsoft.com/office/drawing/2014/main" id="{F0CA2DAC-1A8A-C24C-AD46-C34B0789D938}"/>
                  </a:ext>
                </a:extLst>
              </p:cNvPr>
              <p:cNvSpPr>
                <a:spLocks/>
              </p:cNvSpPr>
              <p:nvPr/>
            </p:nvSpPr>
            <p:spPr bwMode="ltGray">
              <a:xfrm rot="-5400000">
                <a:off x="2540" y="1724"/>
                <a:ext cx="624" cy="292"/>
              </a:xfrm>
              <a:custGeom>
                <a:avLst/>
                <a:gdLst>
                  <a:gd name="T0" fmla="*/ 0 w 624"/>
                  <a:gd name="T1" fmla="*/ 0 h 317"/>
                  <a:gd name="T2" fmla="*/ 0 w 624"/>
                  <a:gd name="T3" fmla="*/ 167 h 317"/>
                  <a:gd name="T4" fmla="*/ 624 w 624"/>
                  <a:gd name="T5" fmla="*/ 16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42" name="Freeform 15">
                <a:extLst>
                  <a:ext uri="{FF2B5EF4-FFF2-40B4-BE49-F238E27FC236}">
                    <a16:creationId xmlns:a16="http://schemas.microsoft.com/office/drawing/2014/main" id="{75C54836-C3C8-3649-9408-D342C738D7DA}"/>
                  </a:ext>
                </a:extLst>
              </p:cNvPr>
              <p:cNvSpPr>
                <a:spLocks/>
              </p:cNvSpPr>
              <p:nvPr/>
            </p:nvSpPr>
            <p:spPr bwMode="ltGray">
              <a:xfrm rot="-5400000">
                <a:off x="2323" y="1695"/>
                <a:ext cx="624" cy="360"/>
              </a:xfrm>
              <a:custGeom>
                <a:avLst/>
                <a:gdLst>
                  <a:gd name="T0" fmla="*/ 0 w 624"/>
                  <a:gd name="T1" fmla="*/ 0 h 272"/>
                  <a:gd name="T2" fmla="*/ 0 w 624"/>
                  <a:gd name="T3" fmla="*/ 1461 h 272"/>
                  <a:gd name="T4" fmla="*/ 240 w 624"/>
                  <a:gd name="T5" fmla="*/ 1290 h 272"/>
                  <a:gd name="T6" fmla="*/ 624 w 624"/>
                  <a:gd name="T7" fmla="*/ 14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43" name="Freeform 16">
                <a:extLst>
                  <a:ext uri="{FF2B5EF4-FFF2-40B4-BE49-F238E27FC236}">
                    <a16:creationId xmlns:a16="http://schemas.microsoft.com/office/drawing/2014/main" id="{F6CA5D5B-3B89-F34C-8F96-AAD7728F17C0}"/>
                  </a:ext>
                </a:extLst>
              </p:cNvPr>
              <p:cNvSpPr>
                <a:spLocks/>
              </p:cNvSpPr>
              <p:nvPr/>
            </p:nvSpPr>
            <p:spPr bwMode="ltGray">
              <a:xfrm rot="-5400000">
                <a:off x="2030"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44" name="Freeform 17">
                <a:extLst>
                  <a:ext uri="{FF2B5EF4-FFF2-40B4-BE49-F238E27FC236}">
                    <a16:creationId xmlns:a16="http://schemas.microsoft.com/office/drawing/2014/main" id="{795E89C6-823B-0C4E-BAC4-9DD1611575D7}"/>
                  </a:ext>
                </a:extLst>
              </p:cNvPr>
              <p:cNvSpPr>
                <a:spLocks/>
              </p:cNvSpPr>
              <p:nvPr/>
            </p:nvSpPr>
            <p:spPr bwMode="ltGray">
              <a:xfrm rot="-5400000">
                <a:off x="4066" y="1660"/>
                <a:ext cx="624" cy="420"/>
              </a:xfrm>
              <a:custGeom>
                <a:avLst/>
                <a:gdLst>
                  <a:gd name="T0" fmla="*/ 0 w 624"/>
                  <a:gd name="T1" fmla="*/ 0 h 317"/>
                  <a:gd name="T2" fmla="*/ 0 w 624"/>
                  <a:gd name="T3" fmla="*/ 1469 h 317"/>
                  <a:gd name="T4" fmla="*/ 624 w 624"/>
                  <a:gd name="T5" fmla="*/ 146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45" name="Freeform 18">
                <a:extLst>
                  <a:ext uri="{FF2B5EF4-FFF2-40B4-BE49-F238E27FC236}">
                    <a16:creationId xmlns:a16="http://schemas.microsoft.com/office/drawing/2014/main" id="{2402A61B-8C36-2B47-A670-D70C72213CEA}"/>
                  </a:ext>
                </a:extLst>
              </p:cNvPr>
              <p:cNvSpPr>
                <a:spLocks/>
              </p:cNvSpPr>
              <p:nvPr/>
            </p:nvSpPr>
            <p:spPr bwMode="ltGray">
              <a:xfrm rot="-5400000">
                <a:off x="3717" y="1663"/>
                <a:ext cx="624" cy="423"/>
              </a:xfrm>
              <a:custGeom>
                <a:avLst/>
                <a:gdLst>
                  <a:gd name="T0" fmla="*/ 0 w 624"/>
                  <a:gd name="T1" fmla="*/ 0 h 317"/>
                  <a:gd name="T2" fmla="*/ 0 w 624"/>
                  <a:gd name="T3" fmla="*/ 1535 h 317"/>
                  <a:gd name="T4" fmla="*/ 624 w 624"/>
                  <a:gd name="T5" fmla="*/ 15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46" name="Freeform 19">
                <a:extLst>
                  <a:ext uri="{FF2B5EF4-FFF2-40B4-BE49-F238E27FC236}">
                    <a16:creationId xmlns:a16="http://schemas.microsoft.com/office/drawing/2014/main" id="{2D857119-75D7-2E46-9B12-551EE7FDBE7A}"/>
                  </a:ext>
                </a:extLst>
              </p:cNvPr>
              <p:cNvSpPr>
                <a:spLocks/>
              </p:cNvSpPr>
              <p:nvPr/>
            </p:nvSpPr>
            <p:spPr bwMode="ltGray">
              <a:xfrm rot="-5400000">
                <a:off x="4564" y="1742"/>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47" name="Freeform 20">
                <a:extLst>
                  <a:ext uri="{FF2B5EF4-FFF2-40B4-BE49-F238E27FC236}">
                    <a16:creationId xmlns:a16="http://schemas.microsoft.com/office/drawing/2014/main" id="{114F57F2-390B-5048-8C6C-4682FFD57646}"/>
                  </a:ext>
                </a:extLst>
              </p:cNvPr>
              <p:cNvSpPr>
                <a:spLocks/>
              </p:cNvSpPr>
              <p:nvPr/>
            </p:nvSpPr>
            <p:spPr bwMode="ltGray">
              <a:xfrm>
                <a:off x="5469" y="1557"/>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48" name="Freeform 21">
                <a:extLst>
                  <a:ext uri="{FF2B5EF4-FFF2-40B4-BE49-F238E27FC236}">
                    <a16:creationId xmlns:a16="http://schemas.microsoft.com/office/drawing/2014/main" id="{EF336CD1-665B-E546-86C2-9F707CE6B6DC}"/>
                  </a:ext>
                </a:extLst>
              </p:cNvPr>
              <p:cNvSpPr>
                <a:spLocks/>
              </p:cNvSpPr>
              <p:nvPr/>
            </p:nvSpPr>
            <p:spPr bwMode="ltGray">
              <a:xfrm rot="-5400000">
                <a:off x="5072" y="1685"/>
                <a:ext cx="624" cy="360"/>
              </a:xfrm>
              <a:custGeom>
                <a:avLst/>
                <a:gdLst>
                  <a:gd name="T0" fmla="*/ 0 w 624"/>
                  <a:gd name="T1" fmla="*/ 0 h 272"/>
                  <a:gd name="T2" fmla="*/ 0 w 624"/>
                  <a:gd name="T3" fmla="*/ 1461 h 272"/>
                  <a:gd name="T4" fmla="*/ 240 w 624"/>
                  <a:gd name="T5" fmla="*/ 1290 h 272"/>
                  <a:gd name="T6" fmla="*/ 624 w 624"/>
                  <a:gd name="T7" fmla="*/ 14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49" name="Freeform 22">
                <a:extLst>
                  <a:ext uri="{FF2B5EF4-FFF2-40B4-BE49-F238E27FC236}">
                    <a16:creationId xmlns:a16="http://schemas.microsoft.com/office/drawing/2014/main" id="{62226249-6433-FB4F-96A5-A643B0E22117}"/>
                  </a:ext>
                </a:extLst>
              </p:cNvPr>
              <p:cNvSpPr>
                <a:spLocks/>
              </p:cNvSpPr>
              <p:nvPr/>
            </p:nvSpPr>
            <p:spPr bwMode="ltGray">
              <a:xfrm rot="-5400000">
                <a:off x="4783" y="171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0729" name="Freeform 23">
              <a:extLst>
                <a:ext uri="{FF2B5EF4-FFF2-40B4-BE49-F238E27FC236}">
                  <a16:creationId xmlns:a16="http://schemas.microsoft.com/office/drawing/2014/main" id="{7ACFBAF4-BC80-4048-94E9-27174E3A4651}"/>
                </a:ext>
              </a:extLst>
            </p:cNvPr>
            <p:cNvSpPr>
              <a:spLocks/>
            </p:cNvSpPr>
            <p:nvPr/>
          </p:nvSpPr>
          <p:spPr bwMode="ltGray">
            <a:xfrm rot="16200000" flipH="1">
              <a:off x="-1954" y="1951"/>
              <a:ext cx="4320" cy="412"/>
            </a:xfrm>
            <a:custGeom>
              <a:avLst/>
              <a:gdLst>
                <a:gd name="T0" fmla="*/ 0 w 5762"/>
                <a:gd name="T1" fmla="*/ 295 h 385"/>
                <a:gd name="T2" fmla="*/ 1023 w 5762"/>
                <a:gd name="T3" fmla="*/ 281 h 385"/>
                <a:gd name="T4" fmla="*/ 1023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30730" name="Freeform 24">
              <a:extLst>
                <a:ext uri="{FF2B5EF4-FFF2-40B4-BE49-F238E27FC236}">
                  <a16:creationId xmlns:a16="http://schemas.microsoft.com/office/drawing/2014/main" id="{3A5AEE1E-A2AD-3548-ABDD-6B4E95E826BA}"/>
                </a:ext>
              </a:extLst>
            </p:cNvPr>
            <p:cNvSpPr>
              <a:spLocks/>
            </p:cNvSpPr>
            <p:nvPr/>
          </p:nvSpPr>
          <p:spPr bwMode="ltGray">
            <a:xfrm rot="16200000" flipH="1">
              <a:off x="-1584" y="2062"/>
              <a:ext cx="4319" cy="189"/>
            </a:xfrm>
            <a:custGeom>
              <a:avLst/>
              <a:gdLst>
                <a:gd name="T0" fmla="*/ 0 w 5761"/>
                <a:gd name="T1" fmla="*/ 28 h 189"/>
                <a:gd name="T2" fmla="*/ 1023 w 5761"/>
                <a:gd name="T3" fmla="*/ 0 h 189"/>
                <a:gd name="T4" fmla="*/ 1023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30723" name="Rectangle 25">
            <a:extLst>
              <a:ext uri="{FF2B5EF4-FFF2-40B4-BE49-F238E27FC236}">
                <a16:creationId xmlns:a16="http://schemas.microsoft.com/office/drawing/2014/main" id="{ECC666C9-2B81-B24B-80AF-F376D32B8D09}"/>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24" name="Rectangle 26">
            <a:extLst>
              <a:ext uri="{FF2B5EF4-FFF2-40B4-BE49-F238E27FC236}">
                <a16:creationId xmlns:a16="http://schemas.microsoft.com/office/drawing/2014/main" id="{75800224-0557-3547-BFA7-1DE7BCD68A96}"/>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95" name="Rectangle 27">
            <a:extLst>
              <a:ext uri="{FF2B5EF4-FFF2-40B4-BE49-F238E27FC236}">
                <a16:creationId xmlns:a16="http://schemas.microsoft.com/office/drawing/2014/main" id="{C2417680-3628-004F-9B81-7AA335393D58}"/>
              </a:ext>
            </a:extLst>
          </p:cNvPr>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rgbClr val="000000"/>
                </a:solidFill>
                <a:latin typeface="+mn-lt"/>
                <a:ea typeface="+mn-ea"/>
                <a:cs typeface="+mn-cs"/>
              </a:defRPr>
            </a:lvl1pPr>
          </a:lstStyle>
          <a:p>
            <a:pPr>
              <a:defRPr/>
            </a:pPr>
            <a:endParaRPr lang="en-US"/>
          </a:p>
        </p:txBody>
      </p:sp>
      <p:sp>
        <p:nvSpPr>
          <p:cNvPr id="7196" name="Rectangle 28">
            <a:extLst>
              <a:ext uri="{FF2B5EF4-FFF2-40B4-BE49-F238E27FC236}">
                <a16:creationId xmlns:a16="http://schemas.microsoft.com/office/drawing/2014/main" id="{6152E3A9-17FA-474E-96F1-AC5ADDB0D851}"/>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solidFill>
                  <a:srgbClr val="000000"/>
                </a:solidFill>
                <a:latin typeface="+mn-lt"/>
                <a:ea typeface="+mn-ea"/>
                <a:cs typeface="+mn-cs"/>
              </a:defRPr>
            </a:lvl1pPr>
          </a:lstStyle>
          <a:p>
            <a:pPr>
              <a:defRPr/>
            </a:pPr>
            <a:endParaRPr lang="en-US"/>
          </a:p>
        </p:txBody>
      </p:sp>
      <p:sp>
        <p:nvSpPr>
          <p:cNvPr id="7197" name="Rectangle 29">
            <a:extLst>
              <a:ext uri="{FF2B5EF4-FFF2-40B4-BE49-F238E27FC236}">
                <a16:creationId xmlns:a16="http://schemas.microsoft.com/office/drawing/2014/main" id="{F47106B9-1034-0C4B-BEBF-5970E665063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000000"/>
                </a:solidFill>
              </a:defRPr>
            </a:lvl1pPr>
          </a:lstStyle>
          <a:p>
            <a:fld id="{39FCBD1A-BF2F-0245-B747-7130937070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59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Times New Roman" charset="0"/>
              </a:defRPr>
            </a:lvl1pPr>
          </a:lstStyle>
          <a:p>
            <a:pPr>
              <a:defRPr/>
            </a:pPr>
            <a:fld id="{7286CDE1-80F4-DC49-846E-1759B5F7F874}" type="slidenum">
              <a:rPr lang="en-US"/>
              <a:pPr>
                <a:defRPr/>
              </a:pPr>
              <a:t>‹#›</a:t>
            </a:fld>
            <a:endParaRPr lang="en-US"/>
          </a:p>
        </p:txBody>
      </p:sp>
    </p:spTree>
    <p:extLst>
      <p:ext uri="{BB962C8B-B14F-4D97-AF65-F5344CB8AC3E}">
        <p14:creationId xmlns:p14="http://schemas.microsoft.com/office/powerpoint/2010/main" val="1105678783"/>
      </p:ext>
    </p:extLst>
  </p:cSld>
  <p:clrMap bg1="dk2" tx1="lt1" bg2="dk1" tx2="lt2" accent1="accent1" accent2="accent2" accent3="accent3" accent4="accent4" accent5="accent5" accent6="accent6" hlink="hlink" folHlink="folHlink"/>
  <p:sldLayoutIdLst>
    <p:sldLayoutId id="214748385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B986D594-DAF2-DA42-82F9-7CD0642F2757}" type="slidenum">
              <a:rPr lang="en-US"/>
              <a:pPr>
                <a:defRPr/>
              </a:pPr>
              <a:t>‹#›</a:t>
            </a:fld>
            <a:endParaRPr lang="en-US"/>
          </a:p>
        </p:txBody>
      </p:sp>
    </p:spTree>
    <p:extLst>
      <p:ext uri="{BB962C8B-B14F-4D97-AF65-F5344CB8AC3E}">
        <p14:creationId xmlns:p14="http://schemas.microsoft.com/office/powerpoint/2010/main" val="51621616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696" cstate="print"/>
          <a:srcRect/>
          <a:tile tx="0" ty="0" sx="100000" sy="100000" flip="none" algn="tl"/>
        </a:blip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697" cstate="print"/>
          <a:stretch>
            <a:fillRect/>
          </a:stretch>
        </p:blipFill>
        <p:spPr>
          <a:xfrm>
            <a:off x="0" y="0"/>
            <a:ext cx="685800" cy="6858000"/>
          </a:xfrm>
          <a:prstGeom prst="rect">
            <a:avLst/>
          </a:prstGeom>
          <a:ln w="12700">
            <a:miter lim="400000"/>
          </a:ln>
        </p:spPr>
      </p:pic>
      <p:pic>
        <p:nvPicPr>
          <p:cNvPr id="3" name="Picture 7" descr="Picture 7"/>
          <p:cNvPicPr>
            <a:picLocks noChangeAspect="1"/>
          </p:cNvPicPr>
          <p:nvPr/>
        </p:nvPicPr>
        <p:blipFill>
          <a:blip r:embed="rId698" cstate="print"/>
          <a:stretch>
            <a:fillRect/>
          </a:stretch>
        </p:blipFill>
        <p:spPr>
          <a:xfrm>
            <a:off x="1066800" y="1574800"/>
            <a:ext cx="7772400" cy="130175"/>
          </a:xfrm>
          <a:prstGeom prst="rect">
            <a:avLst/>
          </a:prstGeom>
          <a:ln w="12700">
            <a:miter lim="400000"/>
          </a:ln>
        </p:spPr>
      </p:pic>
      <p:sp>
        <p:nvSpPr>
          <p:cNvPr id="4" name="Title Text"/>
          <p:cNvSpPr txBox="1">
            <a:spLocks noGrp="1"/>
          </p:cNvSpPr>
          <p:nvPr>
            <p:ph type="title"/>
          </p:nvPr>
        </p:nvSpPr>
        <p:spPr>
          <a:xfrm>
            <a:off x="1066800" y="381000"/>
            <a:ext cx="77724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5"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buBlip>
                <a:blip r:embed="rId699"/>
              </a:buBlip>
            </a:lvl1pPr>
            <a:lvl2pPr>
              <a:buBlip>
                <a:blip r:embed="rId700"/>
              </a:buBlip>
            </a:lvl2p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7811946" y="6569176"/>
            <a:ext cx="301908" cy="288825"/>
          </a:xfrm>
          <a:prstGeom prst="rect">
            <a:avLst/>
          </a:prstGeom>
          <a:ln w="12700">
            <a:miter lim="400000"/>
          </a:ln>
        </p:spPr>
        <p:txBody>
          <a:bodyPr wrap="none" lIns="45719" rIns="45719" anchor="b">
            <a:spAutoFit/>
          </a:bodyPr>
          <a:lstStyle>
            <a:lvl1pPr>
              <a:defRPr sz="1400" b="0">
                <a:solidFill>
                  <a:srgbClr val="482400"/>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435355596"/>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 id="2147483900" r:id="rId32"/>
    <p:sldLayoutId id="2147483901" r:id="rId33"/>
    <p:sldLayoutId id="2147483902" r:id="rId34"/>
    <p:sldLayoutId id="2147483903" r:id="rId35"/>
    <p:sldLayoutId id="2147483904" r:id="rId36"/>
    <p:sldLayoutId id="2147483905" r:id="rId37"/>
    <p:sldLayoutId id="2147483906" r:id="rId38"/>
    <p:sldLayoutId id="2147483907" r:id="rId39"/>
    <p:sldLayoutId id="2147483908" r:id="rId40"/>
    <p:sldLayoutId id="2147483909" r:id="rId41"/>
    <p:sldLayoutId id="2147483910" r:id="rId42"/>
    <p:sldLayoutId id="2147483911" r:id="rId43"/>
    <p:sldLayoutId id="2147483912" r:id="rId44"/>
    <p:sldLayoutId id="2147483913" r:id="rId45"/>
    <p:sldLayoutId id="2147483914" r:id="rId46"/>
    <p:sldLayoutId id="2147483915" r:id="rId47"/>
    <p:sldLayoutId id="2147483916" r:id="rId48"/>
    <p:sldLayoutId id="2147483917" r:id="rId49"/>
    <p:sldLayoutId id="2147483918" r:id="rId50"/>
    <p:sldLayoutId id="2147483919" r:id="rId51"/>
    <p:sldLayoutId id="2147483920" r:id="rId52"/>
    <p:sldLayoutId id="2147483921" r:id="rId53"/>
    <p:sldLayoutId id="2147483922" r:id="rId54"/>
    <p:sldLayoutId id="2147483923" r:id="rId55"/>
    <p:sldLayoutId id="2147483924" r:id="rId56"/>
    <p:sldLayoutId id="2147483925" r:id="rId57"/>
    <p:sldLayoutId id="2147483926" r:id="rId58"/>
    <p:sldLayoutId id="2147483927" r:id="rId59"/>
    <p:sldLayoutId id="2147483928" r:id="rId60"/>
    <p:sldLayoutId id="2147483929" r:id="rId61"/>
    <p:sldLayoutId id="2147483930" r:id="rId62"/>
    <p:sldLayoutId id="2147483931" r:id="rId63"/>
    <p:sldLayoutId id="2147483932" r:id="rId64"/>
    <p:sldLayoutId id="2147483933" r:id="rId65"/>
    <p:sldLayoutId id="2147483934" r:id="rId66"/>
    <p:sldLayoutId id="2147483935" r:id="rId67"/>
    <p:sldLayoutId id="2147483936" r:id="rId68"/>
    <p:sldLayoutId id="2147483937" r:id="rId69"/>
    <p:sldLayoutId id="2147483938" r:id="rId70"/>
    <p:sldLayoutId id="2147483939" r:id="rId71"/>
    <p:sldLayoutId id="2147483940" r:id="rId72"/>
    <p:sldLayoutId id="2147483941" r:id="rId73"/>
    <p:sldLayoutId id="2147483942" r:id="rId74"/>
    <p:sldLayoutId id="2147483943" r:id="rId75"/>
    <p:sldLayoutId id="2147483944" r:id="rId76"/>
    <p:sldLayoutId id="2147483945" r:id="rId77"/>
    <p:sldLayoutId id="2147483946" r:id="rId78"/>
    <p:sldLayoutId id="2147483947" r:id="rId79"/>
    <p:sldLayoutId id="2147483948" r:id="rId80"/>
    <p:sldLayoutId id="2147483949" r:id="rId81"/>
    <p:sldLayoutId id="2147483950" r:id="rId82"/>
    <p:sldLayoutId id="2147483951" r:id="rId83"/>
    <p:sldLayoutId id="2147483952" r:id="rId84"/>
    <p:sldLayoutId id="2147483953" r:id="rId85"/>
    <p:sldLayoutId id="2147483954" r:id="rId86"/>
    <p:sldLayoutId id="2147483955" r:id="rId87"/>
    <p:sldLayoutId id="2147483956" r:id="rId88"/>
    <p:sldLayoutId id="2147483957" r:id="rId89"/>
    <p:sldLayoutId id="2147483958" r:id="rId90"/>
    <p:sldLayoutId id="2147483959" r:id="rId91"/>
    <p:sldLayoutId id="2147483960" r:id="rId92"/>
    <p:sldLayoutId id="2147483961" r:id="rId93"/>
    <p:sldLayoutId id="2147483962" r:id="rId94"/>
    <p:sldLayoutId id="2147483963" r:id="rId95"/>
    <p:sldLayoutId id="2147483964" r:id="rId96"/>
    <p:sldLayoutId id="2147483965" r:id="rId97"/>
    <p:sldLayoutId id="2147483966" r:id="rId98"/>
    <p:sldLayoutId id="2147483967" r:id="rId99"/>
    <p:sldLayoutId id="2147483968" r:id="rId100"/>
    <p:sldLayoutId id="2147483969" r:id="rId101"/>
    <p:sldLayoutId id="2147483970" r:id="rId102"/>
    <p:sldLayoutId id="2147483971" r:id="rId103"/>
    <p:sldLayoutId id="2147483972" r:id="rId104"/>
    <p:sldLayoutId id="2147483973" r:id="rId105"/>
    <p:sldLayoutId id="2147483974" r:id="rId106"/>
    <p:sldLayoutId id="2147483975" r:id="rId107"/>
    <p:sldLayoutId id="2147483976" r:id="rId108"/>
    <p:sldLayoutId id="2147483977" r:id="rId109"/>
    <p:sldLayoutId id="2147483978" r:id="rId110"/>
    <p:sldLayoutId id="2147483979" r:id="rId111"/>
    <p:sldLayoutId id="2147483980" r:id="rId112"/>
    <p:sldLayoutId id="2147483981" r:id="rId113"/>
    <p:sldLayoutId id="2147483982" r:id="rId114"/>
    <p:sldLayoutId id="2147483983" r:id="rId115"/>
    <p:sldLayoutId id="2147483984" r:id="rId116"/>
    <p:sldLayoutId id="2147483985" r:id="rId117"/>
    <p:sldLayoutId id="2147483986" r:id="rId118"/>
    <p:sldLayoutId id="2147483987" r:id="rId119"/>
    <p:sldLayoutId id="2147483988" r:id="rId120"/>
    <p:sldLayoutId id="2147483989" r:id="rId121"/>
    <p:sldLayoutId id="2147483990" r:id="rId122"/>
    <p:sldLayoutId id="2147483991" r:id="rId123"/>
    <p:sldLayoutId id="2147483992" r:id="rId124"/>
    <p:sldLayoutId id="2147483993" r:id="rId125"/>
    <p:sldLayoutId id="2147483994" r:id="rId126"/>
    <p:sldLayoutId id="2147483995" r:id="rId127"/>
    <p:sldLayoutId id="2147483996" r:id="rId128"/>
    <p:sldLayoutId id="2147483997" r:id="rId129"/>
    <p:sldLayoutId id="2147483998" r:id="rId130"/>
    <p:sldLayoutId id="2147483999" r:id="rId131"/>
    <p:sldLayoutId id="2147484000" r:id="rId132"/>
    <p:sldLayoutId id="2147484001" r:id="rId133"/>
    <p:sldLayoutId id="2147484002" r:id="rId134"/>
    <p:sldLayoutId id="2147484003" r:id="rId135"/>
    <p:sldLayoutId id="2147484004" r:id="rId136"/>
    <p:sldLayoutId id="2147484005" r:id="rId137"/>
    <p:sldLayoutId id="2147484006" r:id="rId138"/>
    <p:sldLayoutId id="2147484007" r:id="rId139"/>
    <p:sldLayoutId id="2147484008" r:id="rId140"/>
    <p:sldLayoutId id="2147484009" r:id="rId141"/>
    <p:sldLayoutId id="2147484010" r:id="rId142"/>
    <p:sldLayoutId id="2147484011" r:id="rId143"/>
    <p:sldLayoutId id="2147484012" r:id="rId144"/>
    <p:sldLayoutId id="2147484013" r:id="rId145"/>
    <p:sldLayoutId id="2147484014" r:id="rId146"/>
    <p:sldLayoutId id="2147484015" r:id="rId147"/>
    <p:sldLayoutId id="2147484016" r:id="rId148"/>
    <p:sldLayoutId id="2147484017" r:id="rId149"/>
    <p:sldLayoutId id="2147484018" r:id="rId150"/>
    <p:sldLayoutId id="2147484019" r:id="rId151"/>
    <p:sldLayoutId id="2147484020" r:id="rId152"/>
    <p:sldLayoutId id="2147484021" r:id="rId153"/>
    <p:sldLayoutId id="2147484022" r:id="rId154"/>
    <p:sldLayoutId id="2147484023" r:id="rId155"/>
    <p:sldLayoutId id="2147484024" r:id="rId156"/>
    <p:sldLayoutId id="2147484025" r:id="rId157"/>
    <p:sldLayoutId id="2147484026" r:id="rId158"/>
    <p:sldLayoutId id="2147484027" r:id="rId159"/>
    <p:sldLayoutId id="2147484028" r:id="rId160"/>
    <p:sldLayoutId id="2147484029" r:id="rId161"/>
    <p:sldLayoutId id="2147484030" r:id="rId162"/>
    <p:sldLayoutId id="2147484031" r:id="rId163"/>
    <p:sldLayoutId id="2147484032" r:id="rId164"/>
    <p:sldLayoutId id="2147484033" r:id="rId165"/>
    <p:sldLayoutId id="2147484034" r:id="rId166"/>
    <p:sldLayoutId id="2147484035" r:id="rId167"/>
    <p:sldLayoutId id="2147484036" r:id="rId168"/>
    <p:sldLayoutId id="2147484037" r:id="rId169"/>
    <p:sldLayoutId id="2147484038" r:id="rId170"/>
    <p:sldLayoutId id="2147484039" r:id="rId171"/>
    <p:sldLayoutId id="2147484040" r:id="rId172"/>
    <p:sldLayoutId id="2147484041" r:id="rId173"/>
    <p:sldLayoutId id="2147484042" r:id="rId174"/>
    <p:sldLayoutId id="2147484043" r:id="rId175"/>
    <p:sldLayoutId id="2147484044" r:id="rId176"/>
    <p:sldLayoutId id="2147484045" r:id="rId177"/>
    <p:sldLayoutId id="2147484046" r:id="rId178"/>
    <p:sldLayoutId id="2147484047" r:id="rId179"/>
    <p:sldLayoutId id="2147484048" r:id="rId180"/>
    <p:sldLayoutId id="2147484049" r:id="rId181"/>
    <p:sldLayoutId id="2147484050" r:id="rId182"/>
    <p:sldLayoutId id="2147484051" r:id="rId183"/>
    <p:sldLayoutId id="2147484052" r:id="rId184"/>
    <p:sldLayoutId id="2147484053" r:id="rId185"/>
    <p:sldLayoutId id="2147484054" r:id="rId186"/>
    <p:sldLayoutId id="2147484055" r:id="rId187"/>
    <p:sldLayoutId id="2147484056" r:id="rId188"/>
    <p:sldLayoutId id="2147484057" r:id="rId189"/>
    <p:sldLayoutId id="2147484058" r:id="rId190"/>
    <p:sldLayoutId id="2147484059" r:id="rId191"/>
    <p:sldLayoutId id="2147484060" r:id="rId192"/>
    <p:sldLayoutId id="2147484061" r:id="rId193"/>
    <p:sldLayoutId id="2147484062" r:id="rId194"/>
    <p:sldLayoutId id="2147484063" r:id="rId195"/>
    <p:sldLayoutId id="2147484064" r:id="rId196"/>
    <p:sldLayoutId id="2147484065" r:id="rId197"/>
    <p:sldLayoutId id="2147484066" r:id="rId198"/>
    <p:sldLayoutId id="2147484067" r:id="rId199"/>
    <p:sldLayoutId id="2147484068" r:id="rId200"/>
    <p:sldLayoutId id="2147484069" r:id="rId201"/>
    <p:sldLayoutId id="2147484070" r:id="rId202"/>
    <p:sldLayoutId id="2147484071" r:id="rId203"/>
    <p:sldLayoutId id="2147484072" r:id="rId204"/>
    <p:sldLayoutId id="2147484073" r:id="rId205"/>
    <p:sldLayoutId id="2147484074" r:id="rId206"/>
    <p:sldLayoutId id="2147484075" r:id="rId207"/>
    <p:sldLayoutId id="2147484076" r:id="rId208"/>
    <p:sldLayoutId id="2147484077" r:id="rId209"/>
    <p:sldLayoutId id="2147484078" r:id="rId210"/>
    <p:sldLayoutId id="2147484079" r:id="rId211"/>
    <p:sldLayoutId id="2147484080" r:id="rId212"/>
    <p:sldLayoutId id="2147484081" r:id="rId213"/>
    <p:sldLayoutId id="2147484082" r:id="rId214"/>
    <p:sldLayoutId id="2147484083" r:id="rId215"/>
    <p:sldLayoutId id="2147484084" r:id="rId216"/>
    <p:sldLayoutId id="2147484085" r:id="rId217"/>
    <p:sldLayoutId id="2147484086" r:id="rId218"/>
    <p:sldLayoutId id="2147484087" r:id="rId219"/>
    <p:sldLayoutId id="2147484088" r:id="rId220"/>
    <p:sldLayoutId id="2147484089" r:id="rId221"/>
    <p:sldLayoutId id="2147484090" r:id="rId222"/>
    <p:sldLayoutId id="2147484091" r:id="rId223"/>
    <p:sldLayoutId id="2147484092" r:id="rId224"/>
    <p:sldLayoutId id="2147484093" r:id="rId225"/>
    <p:sldLayoutId id="2147484094" r:id="rId226"/>
    <p:sldLayoutId id="2147484095" r:id="rId227"/>
    <p:sldLayoutId id="2147484096" r:id="rId228"/>
    <p:sldLayoutId id="2147484097" r:id="rId229"/>
    <p:sldLayoutId id="2147484098" r:id="rId230"/>
    <p:sldLayoutId id="2147484099" r:id="rId231"/>
    <p:sldLayoutId id="2147484100" r:id="rId232"/>
    <p:sldLayoutId id="2147484101" r:id="rId233"/>
    <p:sldLayoutId id="2147484102" r:id="rId234"/>
    <p:sldLayoutId id="2147484103" r:id="rId235"/>
    <p:sldLayoutId id="2147484104" r:id="rId236"/>
    <p:sldLayoutId id="2147484105" r:id="rId237"/>
    <p:sldLayoutId id="2147484106" r:id="rId238"/>
    <p:sldLayoutId id="2147484107" r:id="rId239"/>
    <p:sldLayoutId id="2147484108" r:id="rId240"/>
    <p:sldLayoutId id="2147484109" r:id="rId241"/>
    <p:sldLayoutId id="2147484110" r:id="rId242"/>
    <p:sldLayoutId id="2147484111" r:id="rId243"/>
    <p:sldLayoutId id="2147484112" r:id="rId244"/>
    <p:sldLayoutId id="2147484113" r:id="rId245"/>
    <p:sldLayoutId id="2147484114" r:id="rId246"/>
    <p:sldLayoutId id="2147484115" r:id="rId247"/>
    <p:sldLayoutId id="2147484116" r:id="rId248"/>
    <p:sldLayoutId id="2147484117" r:id="rId249"/>
    <p:sldLayoutId id="2147484118" r:id="rId250"/>
    <p:sldLayoutId id="2147484119" r:id="rId251"/>
    <p:sldLayoutId id="2147484120" r:id="rId252"/>
    <p:sldLayoutId id="2147484121" r:id="rId253"/>
    <p:sldLayoutId id="2147484122" r:id="rId254"/>
    <p:sldLayoutId id="2147484123" r:id="rId255"/>
    <p:sldLayoutId id="2147484124" r:id="rId256"/>
    <p:sldLayoutId id="2147484125" r:id="rId257"/>
    <p:sldLayoutId id="2147484126" r:id="rId258"/>
    <p:sldLayoutId id="2147484127" r:id="rId259"/>
    <p:sldLayoutId id="2147484128" r:id="rId260"/>
    <p:sldLayoutId id="2147484129" r:id="rId261"/>
    <p:sldLayoutId id="2147484130" r:id="rId262"/>
    <p:sldLayoutId id="2147484131" r:id="rId263"/>
    <p:sldLayoutId id="2147484132" r:id="rId264"/>
    <p:sldLayoutId id="2147484133" r:id="rId265"/>
    <p:sldLayoutId id="2147484134" r:id="rId266"/>
    <p:sldLayoutId id="2147484135" r:id="rId267"/>
    <p:sldLayoutId id="2147484136" r:id="rId268"/>
    <p:sldLayoutId id="2147484137" r:id="rId269"/>
    <p:sldLayoutId id="2147484138" r:id="rId270"/>
    <p:sldLayoutId id="2147484139" r:id="rId271"/>
    <p:sldLayoutId id="2147484140" r:id="rId272"/>
    <p:sldLayoutId id="2147484141" r:id="rId273"/>
    <p:sldLayoutId id="2147484142" r:id="rId274"/>
    <p:sldLayoutId id="2147484143" r:id="rId275"/>
    <p:sldLayoutId id="2147484144" r:id="rId276"/>
    <p:sldLayoutId id="2147484145" r:id="rId277"/>
    <p:sldLayoutId id="2147484146" r:id="rId278"/>
    <p:sldLayoutId id="2147484147" r:id="rId279"/>
    <p:sldLayoutId id="2147484148" r:id="rId280"/>
    <p:sldLayoutId id="2147484149" r:id="rId281"/>
    <p:sldLayoutId id="2147484150" r:id="rId282"/>
    <p:sldLayoutId id="2147484151" r:id="rId283"/>
    <p:sldLayoutId id="2147484152" r:id="rId284"/>
    <p:sldLayoutId id="2147484153" r:id="rId285"/>
    <p:sldLayoutId id="2147484154" r:id="rId286"/>
    <p:sldLayoutId id="2147484155" r:id="rId287"/>
    <p:sldLayoutId id="2147484156" r:id="rId288"/>
    <p:sldLayoutId id="2147484157" r:id="rId289"/>
    <p:sldLayoutId id="2147484158" r:id="rId290"/>
    <p:sldLayoutId id="2147484159" r:id="rId291"/>
    <p:sldLayoutId id="2147484160" r:id="rId292"/>
    <p:sldLayoutId id="2147484161" r:id="rId293"/>
    <p:sldLayoutId id="2147484162" r:id="rId294"/>
    <p:sldLayoutId id="2147484163" r:id="rId295"/>
    <p:sldLayoutId id="2147484164" r:id="rId296"/>
    <p:sldLayoutId id="2147484165" r:id="rId297"/>
    <p:sldLayoutId id="2147484166" r:id="rId298"/>
    <p:sldLayoutId id="2147484167" r:id="rId299"/>
    <p:sldLayoutId id="2147484168" r:id="rId300"/>
    <p:sldLayoutId id="2147484169" r:id="rId301"/>
    <p:sldLayoutId id="2147484170" r:id="rId302"/>
    <p:sldLayoutId id="2147484171" r:id="rId303"/>
    <p:sldLayoutId id="2147484172" r:id="rId304"/>
    <p:sldLayoutId id="2147484173" r:id="rId305"/>
    <p:sldLayoutId id="2147484174" r:id="rId306"/>
    <p:sldLayoutId id="2147484175" r:id="rId307"/>
    <p:sldLayoutId id="2147484176" r:id="rId308"/>
    <p:sldLayoutId id="2147484177" r:id="rId309"/>
    <p:sldLayoutId id="2147484178" r:id="rId310"/>
    <p:sldLayoutId id="2147484179" r:id="rId311"/>
    <p:sldLayoutId id="2147484180" r:id="rId312"/>
    <p:sldLayoutId id="2147484181" r:id="rId313"/>
    <p:sldLayoutId id="2147484182" r:id="rId314"/>
    <p:sldLayoutId id="2147484183" r:id="rId315"/>
    <p:sldLayoutId id="2147484184" r:id="rId316"/>
    <p:sldLayoutId id="2147484185" r:id="rId317"/>
    <p:sldLayoutId id="2147484186" r:id="rId318"/>
    <p:sldLayoutId id="2147484187" r:id="rId319"/>
    <p:sldLayoutId id="2147484188" r:id="rId320"/>
    <p:sldLayoutId id="2147484189" r:id="rId321"/>
    <p:sldLayoutId id="2147484190" r:id="rId322"/>
    <p:sldLayoutId id="2147484191" r:id="rId323"/>
    <p:sldLayoutId id="2147484192" r:id="rId324"/>
    <p:sldLayoutId id="2147484193" r:id="rId325"/>
    <p:sldLayoutId id="2147484194" r:id="rId326"/>
    <p:sldLayoutId id="2147484195" r:id="rId327"/>
    <p:sldLayoutId id="2147484196" r:id="rId328"/>
    <p:sldLayoutId id="2147484197" r:id="rId329"/>
    <p:sldLayoutId id="2147484198" r:id="rId330"/>
    <p:sldLayoutId id="2147484199" r:id="rId331"/>
    <p:sldLayoutId id="2147484200" r:id="rId332"/>
    <p:sldLayoutId id="2147484201" r:id="rId333"/>
    <p:sldLayoutId id="2147484202" r:id="rId334"/>
    <p:sldLayoutId id="2147484203" r:id="rId335"/>
    <p:sldLayoutId id="2147484204" r:id="rId336"/>
    <p:sldLayoutId id="2147484205" r:id="rId337"/>
    <p:sldLayoutId id="2147484206" r:id="rId338"/>
    <p:sldLayoutId id="2147484207" r:id="rId339"/>
    <p:sldLayoutId id="2147484208" r:id="rId340"/>
    <p:sldLayoutId id="2147484209" r:id="rId341"/>
    <p:sldLayoutId id="2147484210" r:id="rId342"/>
    <p:sldLayoutId id="2147484211" r:id="rId343"/>
    <p:sldLayoutId id="2147484212" r:id="rId344"/>
    <p:sldLayoutId id="2147484213" r:id="rId345"/>
    <p:sldLayoutId id="2147484214" r:id="rId346"/>
    <p:sldLayoutId id="2147484215" r:id="rId347"/>
    <p:sldLayoutId id="2147484216" r:id="rId348"/>
    <p:sldLayoutId id="2147484217" r:id="rId349"/>
    <p:sldLayoutId id="2147484218" r:id="rId350"/>
    <p:sldLayoutId id="2147484219" r:id="rId351"/>
    <p:sldLayoutId id="2147484220" r:id="rId352"/>
    <p:sldLayoutId id="2147484221" r:id="rId353"/>
    <p:sldLayoutId id="2147484222" r:id="rId354"/>
    <p:sldLayoutId id="2147484223" r:id="rId355"/>
    <p:sldLayoutId id="2147484224" r:id="rId356"/>
    <p:sldLayoutId id="2147484225" r:id="rId357"/>
    <p:sldLayoutId id="2147484226" r:id="rId358"/>
    <p:sldLayoutId id="2147484227" r:id="rId359"/>
    <p:sldLayoutId id="2147484228" r:id="rId360"/>
    <p:sldLayoutId id="2147484229" r:id="rId361"/>
    <p:sldLayoutId id="2147484230" r:id="rId362"/>
    <p:sldLayoutId id="2147484231" r:id="rId363"/>
    <p:sldLayoutId id="2147484232" r:id="rId364"/>
    <p:sldLayoutId id="2147484233" r:id="rId365"/>
    <p:sldLayoutId id="2147484234" r:id="rId366"/>
    <p:sldLayoutId id="2147484235" r:id="rId367"/>
    <p:sldLayoutId id="2147484236" r:id="rId368"/>
    <p:sldLayoutId id="2147484237" r:id="rId369"/>
    <p:sldLayoutId id="2147484238" r:id="rId370"/>
    <p:sldLayoutId id="2147484239" r:id="rId371"/>
    <p:sldLayoutId id="2147484240" r:id="rId372"/>
    <p:sldLayoutId id="2147484241" r:id="rId373"/>
    <p:sldLayoutId id="2147484242" r:id="rId374"/>
    <p:sldLayoutId id="2147484243" r:id="rId375"/>
    <p:sldLayoutId id="2147484244" r:id="rId376"/>
    <p:sldLayoutId id="2147484245" r:id="rId377"/>
    <p:sldLayoutId id="2147484246" r:id="rId378"/>
    <p:sldLayoutId id="2147484247" r:id="rId379"/>
    <p:sldLayoutId id="2147484248" r:id="rId380"/>
    <p:sldLayoutId id="2147484249" r:id="rId381"/>
    <p:sldLayoutId id="2147484250" r:id="rId382"/>
    <p:sldLayoutId id="2147484251" r:id="rId383"/>
    <p:sldLayoutId id="2147484252" r:id="rId384"/>
    <p:sldLayoutId id="2147484253" r:id="rId385"/>
    <p:sldLayoutId id="2147484254" r:id="rId386"/>
    <p:sldLayoutId id="2147484255" r:id="rId387"/>
    <p:sldLayoutId id="2147484256" r:id="rId388"/>
    <p:sldLayoutId id="2147484257" r:id="rId389"/>
    <p:sldLayoutId id="2147484258" r:id="rId390"/>
    <p:sldLayoutId id="2147484259" r:id="rId391"/>
    <p:sldLayoutId id="2147484260" r:id="rId392"/>
    <p:sldLayoutId id="2147484261" r:id="rId393"/>
    <p:sldLayoutId id="2147484262" r:id="rId394"/>
    <p:sldLayoutId id="2147484263" r:id="rId395"/>
    <p:sldLayoutId id="2147484264" r:id="rId396"/>
    <p:sldLayoutId id="2147484265" r:id="rId397"/>
    <p:sldLayoutId id="2147484266" r:id="rId398"/>
    <p:sldLayoutId id="2147484267" r:id="rId399"/>
    <p:sldLayoutId id="2147484268" r:id="rId400"/>
    <p:sldLayoutId id="2147484269" r:id="rId401"/>
    <p:sldLayoutId id="2147484270" r:id="rId402"/>
    <p:sldLayoutId id="2147484271" r:id="rId403"/>
    <p:sldLayoutId id="2147484272" r:id="rId404"/>
    <p:sldLayoutId id="2147484273" r:id="rId405"/>
    <p:sldLayoutId id="2147484274" r:id="rId406"/>
    <p:sldLayoutId id="2147484275" r:id="rId407"/>
    <p:sldLayoutId id="2147484276" r:id="rId408"/>
    <p:sldLayoutId id="2147484277" r:id="rId409"/>
    <p:sldLayoutId id="2147484278" r:id="rId410"/>
    <p:sldLayoutId id="2147484279" r:id="rId411"/>
    <p:sldLayoutId id="2147484280" r:id="rId412"/>
    <p:sldLayoutId id="2147484281" r:id="rId413"/>
    <p:sldLayoutId id="2147484282" r:id="rId414"/>
    <p:sldLayoutId id="2147484283" r:id="rId415"/>
    <p:sldLayoutId id="2147484284" r:id="rId416"/>
    <p:sldLayoutId id="2147484285" r:id="rId417"/>
    <p:sldLayoutId id="2147484286" r:id="rId418"/>
    <p:sldLayoutId id="2147484287" r:id="rId419"/>
    <p:sldLayoutId id="2147484288" r:id="rId420"/>
    <p:sldLayoutId id="2147484289" r:id="rId421"/>
    <p:sldLayoutId id="2147484290" r:id="rId422"/>
    <p:sldLayoutId id="2147484291" r:id="rId423"/>
    <p:sldLayoutId id="2147484292" r:id="rId424"/>
    <p:sldLayoutId id="2147484293" r:id="rId425"/>
    <p:sldLayoutId id="2147484294" r:id="rId426"/>
    <p:sldLayoutId id="2147484295" r:id="rId427"/>
    <p:sldLayoutId id="2147484296" r:id="rId428"/>
    <p:sldLayoutId id="2147484297" r:id="rId429"/>
    <p:sldLayoutId id="2147484298" r:id="rId430"/>
    <p:sldLayoutId id="2147484299" r:id="rId431"/>
    <p:sldLayoutId id="2147484300" r:id="rId432"/>
    <p:sldLayoutId id="2147484301" r:id="rId433"/>
    <p:sldLayoutId id="2147484302" r:id="rId434"/>
    <p:sldLayoutId id="2147484303" r:id="rId435"/>
    <p:sldLayoutId id="2147484304" r:id="rId436"/>
    <p:sldLayoutId id="2147484305" r:id="rId437"/>
    <p:sldLayoutId id="2147484306" r:id="rId438"/>
    <p:sldLayoutId id="2147484307" r:id="rId439"/>
    <p:sldLayoutId id="2147484308" r:id="rId440"/>
    <p:sldLayoutId id="2147484309" r:id="rId441"/>
    <p:sldLayoutId id="2147484310" r:id="rId442"/>
    <p:sldLayoutId id="2147484311" r:id="rId443"/>
    <p:sldLayoutId id="2147484312" r:id="rId444"/>
    <p:sldLayoutId id="2147484313" r:id="rId445"/>
    <p:sldLayoutId id="2147484314" r:id="rId446"/>
    <p:sldLayoutId id="2147484315" r:id="rId447"/>
    <p:sldLayoutId id="2147484316" r:id="rId448"/>
    <p:sldLayoutId id="2147484317" r:id="rId449"/>
    <p:sldLayoutId id="2147484318" r:id="rId450"/>
    <p:sldLayoutId id="2147484319" r:id="rId451"/>
    <p:sldLayoutId id="2147484320" r:id="rId452"/>
    <p:sldLayoutId id="2147484321" r:id="rId453"/>
    <p:sldLayoutId id="2147484322" r:id="rId454"/>
    <p:sldLayoutId id="2147484323" r:id="rId455"/>
    <p:sldLayoutId id="2147484324" r:id="rId456"/>
    <p:sldLayoutId id="2147484325" r:id="rId457"/>
    <p:sldLayoutId id="2147484326" r:id="rId458"/>
    <p:sldLayoutId id="2147484327" r:id="rId459"/>
    <p:sldLayoutId id="2147484328" r:id="rId460"/>
    <p:sldLayoutId id="2147484329" r:id="rId461"/>
    <p:sldLayoutId id="2147484330" r:id="rId462"/>
    <p:sldLayoutId id="2147484331" r:id="rId463"/>
    <p:sldLayoutId id="2147484332" r:id="rId464"/>
    <p:sldLayoutId id="2147484333" r:id="rId465"/>
    <p:sldLayoutId id="2147484334" r:id="rId466"/>
    <p:sldLayoutId id="2147484335" r:id="rId467"/>
    <p:sldLayoutId id="2147484336" r:id="rId468"/>
    <p:sldLayoutId id="2147484337" r:id="rId469"/>
    <p:sldLayoutId id="2147484338" r:id="rId470"/>
    <p:sldLayoutId id="2147484339" r:id="rId471"/>
    <p:sldLayoutId id="2147484340" r:id="rId472"/>
    <p:sldLayoutId id="2147484341" r:id="rId473"/>
    <p:sldLayoutId id="2147484342" r:id="rId474"/>
    <p:sldLayoutId id="2147484343" r:id="rId475"/>
    <p:sldLayoutId id="2147484344" r:id="rId476"/>
    <p:sldLayoutId id="2147484345" r:id="rId477"/>
    <p:sldLayoutId id="2147484346" r:id="rId478"/>
    <p:sldLayoutId id="2147484347" r:id="rId479"/>
    <p:sldLayoutId id="2147484348" r:id="rId480"/>
    <p:sldLayoutId id="2147484349" r:id="rId481"/>
    <p:sldLayoutId id="2147484350" r:id="rId482"/>
    <p:sldLayoutId id="2147484351" r:id="rId483"/>
    <p:sldLayoutId id="2147484352" r:id="rId484"/>
    <p:sldLayoutId id="2147484353" r:id="rId485"/>
    <p:sldLayoutId id="2147484354" r:id="rId486"/>
    <p:sldLayoutId id="2147484355" r:id="rId487"/>
    <p:sldLayoutId id="2147484356" r:id="rId488"/>
    <p:sldLayoutId id="2147484357" r:id="rId489"/>
    <p:sldLayoutId id="2147484358" r:id="rId490"/>
    <p:sldLayoutId id="2147484359" r:id="rId491"/>
    <p:sldLayoutId id="2147484360" r:id="rId492"/>
    <p:sldLayoutId id="2147484361" r:id="rId493"/>
    <p:sldLayoutId id="2147484362" r:id="rId494"/>
    <p:sldLayoutId id="2147484363" r:id="rId495"/>
    <p:sldLayoutId id="2147484364" r:id="rId496"/>
    <p:sldLayoutId id="2147484365" r:id="rId497"/>
    <p:sldLayoutId id="2147484366" r:id="rId498"/>
    <p:sldLayoutId id="2147484367" r:id="rId499"/>
    <p:sldLayoutId id="2147484368" r:id="rId500"/>
    <p:sldLayoutId id="2147484369" r:id="rId501"/>
    <p:sldLayoutId id="2147484370" r:id="rId502"/>
    <p:sldLayoutId id="2147484371" r:id="rId503"/>
    <p:sldLayoutId id="2147484372" r:id="rId504"/>
    <p:sldLayoutId id="2147484373" r:id="rId505"/>
    <p:sldLayoutId id="2147484374" r:id="rId506"/>
    <p:sldLayoutId id="2147484375" r:id="rId507"/>
    <p:sldLayoutId id="2147484376" r:id="rId508"/>
    <p:sldLayoutId id="2147484377" r:id="rId509"/>
    <p:sldLayoutId id="2147484378" r:id="rId510"/>
    <p:sldLayoutId id="2147484379" r:id="rId511"/>
    <p:sldLayoutId id="2147484380" r:id="rId512"/>
    <p:sldLayoutId id="2147484381" r:id="rId513"/>
    <p:sldLayoutId id="2147484382" r:id="rId514"/>
    <p:sldLayoutId id="2147484383" r:id="rId515"/>
    <p:sldLayoutId id="2147484384" r:id="rId516"/>
    <p:sldLayoutId id="2147484385" r:id="rId517"/>
    <p:sldLayoutId id="2147484386" r:id="rId518"/>
    <p:sldLayoutId id="2147484387" r:id="rId519"/>
    <p:sldLayoutId id="2147484388" r:id="rId520"/>
    <p:sldLayoutId id="2147484389" r:id="rId521"/>
    <p:sldLayoutId id="2147484390" r:id="rId522"/>
    <p:sldLayoutId id="2147484391" r:id="rId523"/>
    <p:sldLayoutId id="2147484392" r:id="rId524"/>
    <p:sldLayoutId id="2147484393" r:id="rId525"/>
    <p:sldLayoutId id="2147484394" r:id="rId526"/>
    <p:sldLayoutId id="2147484395" r:id="rId527"/>
    <p:sldLayoutId id="2147484396" r:id="rId528"/>
    <p:sldLayoutId id="2147484397" r:id="rId529"/>
    <p:sldLayoutId id="2147484398" r:id="rId530"/>
    <p:sldLayoutId id="2147484399" r:id="rId531"/>
    <p:sldLayoutId id="2147484400" r:id="rId532"/>
    <p:sldLayoutId id="2147484401" r:id="rId533"/>
    <p:sldLayoutId id="2147484402" r:id="rId534"/>
    <p:sldLayoutId id="2147484403" r:id="rId535"/>
    <p:sldLayoutId id="2147484404" r:id="rId536"/>
    <p:sldLayoutId id="2147484405" r:id="rId537"/>
    <p:sldLayoutId id="2147484406" r:id="rId538"/>
    <p:sldLayoutId id="2147484407" r:id="rId539"/>
    <p:sldLayoutId id="2147484408" r:id="rId540"/>
    <p:sldLayoutId id="2147484409" r:id="rId541"/>
    <p:sldLayoutId id="2147484410" r:id="rId542"/>
    <p:sldLayoutId id="2147484411" r:id="rId543"/>
    <p:sldLayoutId id="2147484412" r:id="rId544"/>
    <p:sldLayoutId id="2147484413" r:id="rId545"/>
    <p:sldLayoutId id="2147484414" r:id="rId546"/>
    <p:sldLayoutId id="2147484415" r:id="rId547"/>
    <p:sldLayoutId id="2147484416" r:id="rId548"/>
    <p:sldLayoutId id="2147484417" r:id="rId549"/>
    <p:sldLayoutId id="2147484418" r:id="rId550"/>
    <p:sldLayoutId id="2147484419" r:id="rId551"/>
    <p:sldLayoutId id="2147484420" r:id="rId552"/>
    <p:sldLayoutId id="2147484421" r:id="rId553"/>
    <p:sldLayoutId id="2147484422" r:id="rId554"/>
    <p:sldLayoutId id="2147484423" r:id="rId555"/>
    <p:sldLayoutId id="2147484424" r:id="rId556"/>
    <p:sldLayoutId id="2147484425" r:id="rId557"/>
    <p:sldLayoutId id="2147484426" r:id="rId558"/>
    <p:sldLayoutId id="2147484427" r:id="rId559"/>
    <p:sldLayoutId id="2147484428" r:id="rId560"/>
    <p:sldLayoutId id="2147484429" r:id="rId561"/>
    <p:sldLayoutId id="2147484430" r:id="rId562"/>
    <p:sldLayoutId id="2147484431" r:id="rId563"/>
    <p:sldLayoutId id="2147484432" r:id="rId564"/>
    <p:sldLayoutId id="2147484433" r:id="rId565"/>
    <p:sldLayoutId id="2147484434" r:id="rId566"/>
    <p:sldLayoutId id="2147484435" r:id="rId567"/>
    <p:sldLayoutId id="2147484436" r:id="rId568"/>
    <p:sldLayoutId id="2147484437" r:id="rId569"/>
    <p:sldLayoutId id="2147484438" r:id="rId570"/>
    <p:sldLayoutId id="2147484439" r:id="rId571"/>
    <p:sldLayoutId id="2147484440" r:id="rId572"/>
    <p:sldLayoutId id="2147484441" r:id="rId573"/>
    <p:sldLayoutId id="2147484442" r:id="rId574"/>
    <p:sldLayoutId id="2147484443" r:id="rId575"/>
    <p:sldLayoutId id="2147484444" r:id="rId576"/>
    <p:sldLayoutId id="2147484445" r:id="rId577"/>
    <p:sldLayoutId id="2147484446" r:id="rId578"/>
    <p:sldLayoutId id="2147484447" r:id="rId579"/>
    <p:sldLayoutId id="2147484448" r:id="rId580"/>
    <p:sldLayoutId id="2147484449" r:id="rId581"/>
    <p:sldLayoutId id="2147484450" r:id="rId582"/>
    <p:sldLayoutId id="2147484451" r:id="rId583"/>
    <p:sldLayoutId id="2147484452" r:id="rId584"/>
    <p:sldLayoutId id="2147484453" r:id="rId585"/>
    <p:sldLayoutId id="2147484454" r:id="rId586"/>
    <p:sldLayoutId id="2147484455" r:id="rId587"/>
    <p:sldLayoutId id="2147484456" r:id="rId588"/>
    <p:sldLayoutId id="2147484457" r:id="rId589"/>
    <p:sldLayoutId id="2147484458" r:id="rId590"/>
    <p:sldLayoutId id="2147484459" r:id="rId591"/>
    <p:sldLayoutId id="2147484460" r:id="rId592"/>
    <p:sldLayoutId id="2147484461" r:id="rId593"/>
    <p:sldLayoutId id="2147484462" r:id="rId594"/>
    <p:sldLayoutId id="2147484463" r:id="rId595"/>
    <p:sldLayoutId id="2147484464" r:id="rId596"/>
    <p:sldLayoutId id="2147484465" r:id="rId597"/>
    <p:sldLayoutId id="2147484466" r:id="rId598"/>
    <p:sldLayoutId id="2147484467" r:id="rId599"/>
    <p:sldLayoutId id="2147484468" r:id="rId600"/>
    <p:sldLayoutId id="2147484469" r:id="rId601"/>
    <p:sldLayoutId id="2147484470" r:id="rId602"/>
    <p:sldLayoutId id="2147484471" r:id="rId603"/>
    <p:sldLayoutId id="2147484472" r:id="rId604"/>
    <p:sldLayoutId id="2147484473" r:id="rId605"/>
    <p:sldLayoutId id="2147484474" r:id="rId606"/>
    <p:sldLayoutId id="2147484475" r:id="rId607"/>
    <p:sldLayoutId id="2147484476" r:id="rId608"/>
    <p:sldLayoutId id="2147484477" r:id="rId609"/>
    <p:sldLayoutId id="2147484478" r:id="rId610"/>
    <p:sldLayoutId id="2147484479" r:id="rId611"/>
    <p:sldLayoutId id="2147484480" r:id="rId612"/>
    <p:sldLayoutId id="2147484481" r:id="rId613"/>
    <p:sldLayoutId id="2147484482" r:id="rId614"/>
    <p:sldLayoutId id="2147484483" r:id="rId615"/>
    <p:sldLayoutId id="2147484484" r:id="rId616"/>
    <p:sldLayoutId id="2147484485" r:id="rId617"/>
    <p:sldLayoutId id="2147484486" r:id="rId618"/>
    <p:sldLayoutId id="2147484487" r:id="rId619"/>
    <p:sldLayoutId id="2147484488" r:id="rId620"/>
    <p:sldLayoutId id="2147484489" r:id="rId621"/>
    <p:sldLayoutId id="2147484490" r:id="rId622"/>
    <p:sldLayoutId id="2147484491" r:id="rId623"/>
    <p:sldLayoutId id="2147484492" r:id="rId624"/>
    <p:sldLayoutId id="2147484493" r:id="rId625"/>
    <p:sldLayoutId id="2147484494" r:id="rId626"/>
    <p:sldLayoutId id="2147484495" r:id="rId627"/>
    <p:sldLayoutId id="2147484496" r:id="rId628"/>
    <p:sldLayoutId id="2147484497" r:id="rId629"/>
    <p:sldLayoutId id="2147484498" r:id="rId630"/>
    <p:sldLayoutId id="2147484499" r:id="rId631"/>
    <p:sldLayoutId id="2147484500" r:id="rId632"/>
    <p:sldLayoutId id="2147484501" r:id="rId633"/>
    <p:sldLayoutId id="2147484502" r:id="rId634"/>
    <p:sldLayoutId id="2147484503" r:id="rId635"/>
    <p:sldLayoutId id="2147484504" r:id="rId636"/>
    <p:sldLayoutId id="2147484505" r:id="rId637"/>
    <p:sldLayoutId id="2147484506" r:id="rId638"/>
    <p:sldLayoutId id="2147484507" r:id="rId639"/>
    <p:sldLayoutId id="2147484508" r:id="rId640"/>
    <p:sldLayoutId id="2147484509" r:id="rId641"/>
    <p:sldLayoutId id="2147484510" r:id="rId642"/>
    <p:sldLayoutId id="2147484511" r:id="rId643"/>
    <p:sldLayoutId id="2147484512" r:id="rId644"/>
    <p:sldLayoutId id="2147484513" r:id="rId645"/>
    <p:sldLayoutId id="2147484514" r:id="rId646"/>
    <p:sldLayoutId id="2147484515" r:id="rId647"/>
    <p:sldLayoutId id="2147484516" r:id="rId648"/>
    <p:sldLayoutId id="2147484517" r:id="rId649"/>
    <p:sldLayoutId id="2147484518" r:id="rId650"/>
    <p:sldLayoutId id="2147484519" r:id="rId651"/>
    <p:sldLayoutId id="2147484520" r:id="rId652"/>
    <p:sldLayoutId id="2147484521" r:id="rId653"/>
    <p:sldLayoutId id="2147484522" r:id="rId654"/>
    <p:sldLayoutId id="2147484523" r:id="rId655"/>
    <p:sldLayoutId id="2147484524" r:id="rId656"/>
    <p:sldLayoutId id="2147484525" r:id="rId657"/>
    <p:sldLayoutId id="2147484526" r:id="rId658"/>
    <p:sldLayoutId id="2147484527" r:id="rId659"/>
    <p:sldLayoutId id="2147484528" r:id="rId660"/>
    <p:sldLayoutId id="2147484529" r:id="rId661"/>
    <p:sldLayoutId id="2147484530" r:id="rId662"/>
    <p:sldLayoutId id="2147484531" r:id="rId663"/>
    <p:sldLayoutId id="2147484532" r:id="rId664"/>
    <p:sldLayoutId id="2147484533" r:id="rId665"/>
    <p:sldLayoutId id="2147484534" r:id="rId666"/>
    <p:sldLayoutId id="2147484535" r:id="rId667"/>
    <p:sldLayoutId id="2147484536" r:id="rId668"/>
    <p:sldLayoutId id="2147484537" r:id="rId669"/>
    <p:sldLayoutId id="2147484538" r:id="rId670"/>
    <p:sldLayoutId id="2147484539" r:id="rId671"/>
    <p:sldLayoutId id="2147484540" r:id="rId672"/>
    <p:sldLayoutId id="2147484541" r:id="rId673"/>
    <p:sldLayoutId id="2147484542" r:id="rId674"/>
    <p:sldLayoutId id="2147484543" r:id="rId675"/>
    <p:sldLayoutId id="2147484544" r:id="rId676"/>
    <p:sldLayoutId id="2147484545" r:id="rId677"/>
    <p:sldLayoutId id="2147484546" r:id="rId678"/>
    <p:sldLayoutId id="2147484547" r:id="rId679"/>
    <p:sldLayoutId id="2147484548" r:id="rId680"/>
    <p:sldLayoutId id="2147484549" r:id="rId681"/>
    <p:sldLayoutId id="2147484550" r:id="rId682"/>
    <p:sldLayoutId id="2147484551" r:id="rId683"/>
    <p:sldLayoutId id="2147484552" r:id="rId684"/>
    <p:sldLayoutId id="2147484553" r:id="rId685"/>
    <p:sldLayoutId id="2147484554" r:id="rId686"/>
    <p:sldLayoutId id="2147484555" r:id="rId687"/>
    <p:sldLayoutId id="2147484556" r:id="rId688"/>
    <p:sldLayoutId id="2147484557" r:id="rId689"/>
    <p:sldLayoutId id="2147484558" r:id="rId690"/>
    <p:sldLayoutId id="2147484559" r:id="rId691"/>
    <p:sldLayoutId id="2147484560" r:id="rId692"/>
    <p:sldLayoutId id="2147484561" r:id="rId693"/>
    <p:sldLayoutId id="2147484562" r:id="rId694"/>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482400"/>
          </a:solidFill>
          <a:uFillTx/>
          <a:latin typeface="+mn-lt"/>
          <a:ea typeface="+mn-ea"/>
          <a:cs typeface="+mn-cs"/>
          <a:sym typeface="Times New Roman"/>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482400"/>
          </a:solidFill>
          <a:uFillTx/>
          <a:latin typeface="+mn-lt"/>
          <a:ea typeface="+mn-ea"/>
          <a:cs typeface="+mn-cs"/>
          <a:sym typeface="Times New Roman"/>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482400"/>
          </a:solidFill>
          <a:uFillTx/>
          <a:latin typeface="+mn-lt"/>
          <a:ea typeface="+mn-ea"/>
          <a:cs typeface="+mn-cs"/>
          <a:sym typeface="Times New Roman"/>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482400"/>
          </a:solidFill>
          <a:uFillTx/>
          <a:latin typeface="+mn-lt"/>
          <a:ea typeface="+mn-ea"/>
          <a:cs typeface="+mn-cs"/>
          <a:sym typeface="Times New Roman"/>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482400"/>
          </a:solidFill>
          <a:uFillTx/>
          <a:latin typeface="+mn-lt"/>
          <a:ea typeface="+mn-ea"/>
          <a:cs typeface="+mn-cs"/>
          <a:sym typeface="Times New Roman"/>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solidFill>
            <a:srgbClr val="482400"/>
          </a:solidFill>
          <a:uFillTx/>
          <a:latin typeface="+mn-lt"/>
          <a:ea typeface="+mn-ea"/>
          <a:cs typeface="+mn-cs"/>
          <a:sym typeface="Times New Roman"/>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solidFill>
            <a:srgbClr val="482400"/>
          </a:solidFill>
          <a:uFillTx/>
          <a:latin typeface="+mn-lt"/>
          <a:ea typeface="+mn-ea"/>
          <a:cs typeface="+mn-cs"/>
          <a:sym typeface="Times New Roman"/>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solidFill>
            <a:srgbClr val="482400"/>
          </a:solidFill>
          <a:uFillTx/>
          <a:latin typeface="+mn-lt"/>
          <a:ea typeface="+mn-ea"/>
          <a:cs typeface="+mn-cs"/>
          <a:sym typeface="Times New Roman"/>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solidFill>
            <a:srgbClr val="482400"/>
          </a:solidFill>
          <a:uFillTx/>
          <a:latin typeface="+mn-lt"/>
          <a:ea typeface="+mn-ea"/>
          <a:cs typeface="+mn-cs"/>
          <a:sym typeface="Times New Roman"/>
        </a:defRPr>
      </a:lvl9pPr>
    </p:titleStyle>
    <p:bodyStyle>
      <a:lvl1pPr marL="342900" marR="0" indent="-342900" algn="l" defTabSz="914400" rtl="0" latinLnBrk="0">
        <a:lnSpc>
          <a:spcPct val="100000"/>
        </a:lnSpc>
        <a:spcBef>
          <a:spcPts val="700"/>
        </a:spcBef>
        <a:spcAft>
          <a:spcPts val="0"/>
        </a:spcAft>
        <a:buClrTx/>
        <a:buSzPct val="100000"/>
        <a:buFontTx/>
        <a:buBlip>
          <a:blip r:embed="rId699"/>
        </a:buBlip>
        <a:tabLst/>
        <a:defRPr sz="3200" b="0" i="0" u="none" strike="noStrike" cap="none" spc="0" baseline="0">
          <a:solidFill>
            <a:srgbClr val="000000"/>
          </a:solidFill>
          <a:uFillTx/>
          <a:latin typeface="+mn-lt"/>
          <a:ea typeface="+mn-ea"/>
          <a:cs typeface="+mn-cs"/>
          <a:sym typeface="Times New Roman"/>
        </a:defRPr>
      </a:lvl1pPr>
      <a:lvl2pPr marL="783771" marR="0" indent="-326571" algn="l" defTabSz="914400" rtl="0" latinLnBrk="0">
        <a:lnSpc>
          <a:spcPct val="100000"/>
        </a:lnSpc>
        <a:spcBef>
          <a:spcPts val="700"/>
        </a:spcBef>
        <a:spcAft>
          <a:spcPts val="0"/>
        </a:spcAft>
        <a:buClrTx/>
        <a:buSzPct val="100000"/>
        <a:buFontTx/>
        <a:buBlip>
          <a:blip r:embed="rId700"/>
        </a:buBlip>
        <a:tabLst/>
        <a:defRPr sz="3200" b="0" i="0" u="none" strike="noStrike" cap="none" spc="0" baseline="0">
          <a:solidFill>
            <a:srgbClr val="000000"/>
          </a:solidFill>
          <a:uFillTx/>
          <a:latin typeface="+mn-lt"/>
          <a:ea typeface="+mn-ea"/>
          <a:cs typeface="+mn-cs"/>
          <a:sym typeface="Times New Roman"/>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Times New Roman"/>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Times New Roman"/>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Times New Roman"/>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Times New Roman"/>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Times New Roman"/>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Times New Roman"/>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Times New Roman"/>
        </a:defRPr>
      </a:lvl9pPr>
    </p:bodyStyle>
    <p:otherStyle>
      <a:lvl1pPr marL="0" marR="0" indent="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29.jpeg"/><Relationship Id="rId11" Type="http://schemas.openxmlformats.org/officeDocument/2006/relationships/image" Target="../media/image57.jpeg"/><Relationship Id="rId5" Type="http://schemas.openxmlformats.org/officeDocument/2006/relationships/image" Target="../media/image28.jpeg"/><Relationship Id="rId10" Type="http://schemas.openxmlformats.org/officeDocument/2006/relationships/image" Target="../media/image56.jpeg"/><Relationship Id="rId4" Type="http://schemas.openxmlformats.org/officeDocument/2006/relationships/image" Target="../media/image27.jpeg"/><Relationship Id="rId9"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1.xml"/><Relationship Id="rId1" Type="http://schemas.openxmlformats.org/officeDocument/2006/relationships/themeOverride" Target="../theme/themeOverride1.xml"/><Relationship Id="rId6" Type="http://schemas.openxmlformats.org/officeDocument/2006/relationships/image" Target="../media/image61.emf"/><Relationship Id="rId5" Type="http://schemas.openxmlformats.org/officeDocument/2006/relationships/image" Target="../media/image60.gif"/><Relationship Id="rId4" Type="http://schemas.openxmlformats.org/officeDocument/2006/relationships/image" Target="../media/image59.emf"/></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7.jpeg"/><Relationship Id="rId7"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36.png"/><Relationship Id="rId10" Type="http://schemas.openxmlformats.org/officeDocument/2006/relationships/image" Target="../media/image73.png"/><Relationship Id="rId4" Type="http://schemas.openxmlformats.org/officeDocument/2006/relationships/image" Target="../media/image68.jpeg"/><Relationship Id="rId9" Type="http://schemas.openxmlformats.org/officeDocument/2006/relationships/image" Target="../media/image72.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49.jpeg"/><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5.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5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6.xml"/><Relationship Id="rId1" Type="http://schemas.openxmlformats.org/officeDocument/2006/relationships/slideLayout" Target="../slideLayouts/slideLayout43.xml"/><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8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8.jpeg"/><Relationship Id="rId7"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e top adventure 053.JPG">
            <a:extLst>
              <a:ext uri="{FF2B5EF4-FFF2-40B4-BE49-F238E27FC236}">
                <a16:creationId xmlns:a16="http://schemas.microsoft.com/office/drawing/2014/main" id="{33965FAA-0559-F048-A897-8DB5CF890FA7}"/>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AAEF698B-73D5-E14D-92F9-F96C52332E98}"/>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B26183E2-F972-0446-9EB5-F404AA4B68F5}"/>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45FD39AA-8761-8647-BBB4-2A2BAB3EF124}"/>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B3FCCD84-AA42-0F43-81E7-1351940244CF}"/>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94A8E382-DBAD-DE44-8BA0-2B01AECA1F07}"/>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unify without name.bmp">
            <a:extLst>
              <a:ext uri="{FF2B5EF4-FFF2-40B4-BE49-F238E27FC236}">
                <a16:creationId xmlns:a16="http://schemas.microsoft.com/office/drawing/2014/main" id="{036A4D97-C302-F148-A282-78B281FD1AE6}"/>
              </a:ext>
            </a:extLst>
          </p:cNvPr>
          <p:cNvPicPr>
            <a:picLocks noChangeAspect="1"/>
          </p:cNvPicPr>
          <p:nvPr/>
        </p:nvPicPr>
        <p:blipFill>
          <a:blip r:embed="rId8" cstate="print"/>
          <a:stretch>
            <a:fillRect/>
          </a:stretch>
        </p:blipFill>
        <p:spPr>
          <a:xfrm>
            <a:off x="214282" y="381000"/>
            <a:ext cx="6009891" cy="5572164"/>
          </a:xfrm>
          <a:prstGeom prst="rect">
            <a:avLst/>
          </a:prstGeom>
          <a:ln>
            <a:noFill/>
          </a:ln>
          <a:effectLst>
            <a:softEdge rad="112500"/>
          </a:effectLst>
        </p:spPr>
      </p:pic>
      <p:pic>
        <p:nvPicPr>
          <p:cNvPr id="12" name="Picture 11" descr="unify without name.bmp">
            <a:extLst>
              <a:ext uri="{FF2B5EF4-FFF2-40B4-BE49-F238E27FC236}">
                <a16:creationId xmlns:a16="http://schemas.microsoft.com/office/drawing/2014/main" id="{A63887AB-EEDF-394F-B1C7-6AA7985DB62F}"/>
              </a:ext>
            </a:extLst>
          </p:cNvPr>
          <p:cNvPicPr>
            <a:picLocks noChangeAspect="1"/>
          </p:cNvPicPr>
          <p:nvPr/>
        </p:nvPicPr>
        <p:blipFill>
          <a:blip r:embed="rId8" cstate="print"/>
          <a:stretch>
            <a:fillRect/>
          </a:stretch>
        </p:blipFill>
        <p:spPr>
          <a:xfrm>
            <a:off x="214282" y="152400"/>
            <a:ext cx="6009891" cy="5572164"/>
          </a:xfrm>
          <a:prstGeom prst="rect">
            <a:avLst/>
          </a:prstGeom>
          <a:ln>
            <a:noFill/>
          </a:ln>
          <a:effectLst>
            <a:softEdge rad="112500"/>
          </a:effectLst>
          <a:scene3d>
            <a:camera prst="perspectiveContrastingRightFacing"/>
            <a:lightRig rig="threePt" dir="t"/>
          </a:scene3d>
        </p:spPr>
      </p:pic>
      <p:sp>
        <p:nvSpPr>
          <p:cNvPr id="15" name="TextBox 14">
            <a:extLst>
              <a:ext uri="{FF2B5EF4-FFF2-40B4-BE49-F238E27FC236}">
                <a16:creationId xmlns:a16="http://schemas.microsoft.com/office/drawing/2014/main" id="{7F7912AC-1C04-4E4A-84DC-E2B558EA8DCB}"/>
              </a:ext>
            </a:extLst>
          </p:cNvPr>
          <p:cNvSpPr txBox="1">
            <a:spLocks noChangeArrowheads="1"/>
          </p:cNvSpPr>
          <p:nvPr/>
        </p:nvSpPr>
        <p:spPr bwMode="auto">
          <a:xfrm>
            <a:off x="1143000" y="3795713"/>
            <a:ext cx="50720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ar-JO" altLang="en-US" sz="6600" dirty="0">
                <a:solidFill>
                  <a:srgbClr val="000000"/>
                </a:solidFill>
                <a:cs typeface="Arial" panose="020B0604020202020204" pitchFamily="34" charset="0"/>
              </a:rPr>
              <a:t>وحدة </a:t>
            </a:r>
          </a:p>
          <a:p>
            <a:pPr algn="r" eaLnBrk="1" hangingPunct="1"/>
            <a:r>
              <a:rPr lang="ar-JO" altLang="en-US" sz="6600" dirty="0">
                <a:solidFill>
                  <a:srgbClr val="000000"/>
                </a:solidFill>
                <a:cs typeface="Arial" panose="020B0604020202020204" pitchFamily="34" charset="0"/>
              </a:rPr>
              <a:t>الكنيسة</a:t>
            </a:r>
            <a:endParaRPr lang="en-US" altLang="en-US" sz="6600" dirty="0">
              <a:solidFill>
                <a:srgbClr val="000000"/>
              </a:solidFill>
              <a:cs typeface="Arial" panose="020B0604020202020204" pitchFamily="34" charset="0"/>
            </a:endParaRPr>
          </a:p>
        </p:txBody>
      </p:sp>
      <p:sp>
        <p:nvSpPr>
          <p:cNvPr id="18" name="Text Box 14">
            <a:extLst>
              <a:ext uri="{FF2B5EF4-FFF2-40B4-BE49-F238E27FC236}">
                <a16:creationId xmlns:a16="http://schemas.microsoft.com/office/drawing/2014/main" id="{84635311-1E6D-E747-BDFD-5D40DA2420F0}"/>
              </a:ext>
            </a:extLst>
          </p:cNvPr>
          <p:cNvSpPr txBox="1">
            <a:spLocks noChangeArrowheads="1"/>
          </p:cNvSpPr>
          <p:nvPr/>
        </p:nvSpPr>
        <p:spPr bwMode="auto">
          <a:xfrm>
            <a:off x="8125021" y="264782"/>
            <a:ext cx="838200" cy="457200"/>
          </a:xfrm>
          <a:prstGeom prst="rect">
            <a:avLst/>
          </a:prstGeom>
          <a:noFill/>
          <a:ln>
            <a:noFill/>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b="1" dirty="0">
                <a:solidFill>
                  <a:schemeClr val="bg1"/>
                </a:solidFill>
                <a:latin typeface="Arial" panose="020B0604020202020204" pitchFamily="34" charset="0"/>
                <a:cs typeface="Arial" panose="020B0604020202020204" pitchFamily="34" charset="0"/>
              </a:rPr>
              <a:t>135</a:t>
            </a:r>
            <a:endParaRPr lang="en-US"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6DC92F6-2AAF-2E10-E906-C7A1F68F1766}"/>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ea typeface="+mn-ea"/>
                <a:cs typeface="Arial" panose="020B0604020202020204" pitchFamily="34" charset="0"/>
              </a:rPr>
              <a:t>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 BibleStudyDownloads.org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anim calcmode="lin" valueType="num">
                                      <p:cBhvr>
                                        <p:cTn id="19" dur="2000" fill="hold"/>
                                        <p:tgtEl>
                                          <p:spTgt spid="15"/>
                                        </p:tgtEl>
                                        <p:attrNameLst>
                                          <p:attrName>ppt_x</p:attrName>
                                        </p:attrNameLst>
                                      </p:cBhvr>
                                      <p:tavLst>
                                        <p:tav tm="0">
                                          <p:val>
                                            <p:strVal val="#ppt_x"/>
                                          </p:val>
                                        </p:tav>
                                        <p:tav tm="100000">
                                          <p:val>
                                            <p:strVal val="#ppt_x"/>
                                          </p:val>
                                        </p:tav>
                                      </p:tavLst>
                                    </p:anim>
                                    <p:anim calcmode="lin" valueType="num">
                                      <p:cBhvr>
                                        <p:cTn id="20" dur="1800" decel="100000" fill="hold"/>
                                        <p:tgtEl>
                                          <p:spTgt spid="1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BE52D4C-A062-9C45-9F45-96108BB81380}"/>
              </a:ext>
            </a:extLst>
          </p:cNvPr>
          <p:cNvSpPr>
            <a:spLocks noGrp="1" noChangeArrowheads="1"/>
          </p:cNvSpPr>
          <p:nvPr>
            <p:ph type="title"/>
          </p:nvPr>
        </p:nvSpPr>
        <p:spPr/>
        <p:txBody>
          <a:bodyPr/>
          <a:lstStyle/>
          <a:p>
            <a:pPr algn="r" eaLnBrk="1" hangingPunct="1"/>
            <a:r>
              <a:rPr lang="en-US" altLang="en-US" sz="5400" b="1" dirty="0">
                <a:effectLst>
                  <a:outerShdw blurRad="38100" dist="38100" dir="2700000" algn="tl">
                    <a:srgbClr val="C0C0C0"/>
                  </a:outerShdw>
                </a:effectLst>
                <a:latin typeface="Arial" panose="020B0604020202020204" pitchFamily="34" charset="0"/>
                <a:cs typeface="Arial" panose="020B0604020202020204" pitchFamily="34" charset="0"/>
              </a:rPr>
              <a:t>&lt;&lt;&lt;</a:t>
            </a:r>
            <a:r>
              <a:rPr lang="ar-JO" altLang="en-US" sz="5400" b="1" dirty="0">
                <a:effectLst>
                  <a:outerShdw blurRad="38100" dist="38100" dir="2700000" algn="tl">
                    <a:srgbClr val="C0C0C0"/>
                  </a:outerShdw>
                </a:effectLst>
                <a:latin typeface="Arial" panose="020B0604020202020204" pitchFamily="34" charset="0"/>
                <a:cs typeface="Arial" panose="020B0604020202020204" pitchFamily="34" charset="0"/>
              </a:rPr>
              <a:t>الكنائس السليمة</a:t>
            </a:r>
            <a:endParaRPr lang="en-US" altLang="en-US" sz="54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95235" name="Rectangle 3">
            <a:extLst>
              <a:ext uri="{FF2B5EF4-FFF2-40B4-BE49-F238E27FC236}">
                <a16:creationId xmlns:a16="http://schemas.microsoft.com/office/drawing/2014/main" id="{7AFA7CB2-073E-074D-BAEF-318EF5CD73B4}"/>
              </a:ext>
            </a:extLst>
          </p:cNvPr>
          <p:cNvSpPr>
            <a:spLocks noGrp="1" noChangeArrowheads="1"/>
          </p:cNvSpPr>
          <p:nvPr>
            <p:ph type="body" idx="1"/>
          </p:nvPr>
        </p:nvSpPr>
        <p:spPr>
          <a:xfrm>
            <a:off x="0" y="1600200"/>
            <a:ext cx="9144000" cy="5257800"/>
          </a:xfrm>
        </p:spPr>
        <p:txBody>
          <a:bodyPr/>
          <a:lstStyle/>
          <a:p>
            <a:pPr algn="r" rtl="1" eaLnBrk="1" hangingPunct="1"/>
            <a:r>
              <a:rPr lang="ar-JO" altLang="ja-JP" b="1" dirty="0">
                <a:latin typeface="Arial" panose="020B0604020202020204" pitchFamily="34" charset="0"/>
                <a:cs typeface="Arial" panose="020B0604020202020204" pitchFamily="34" charset="0"/>
              </a:rPr>
              <a:t>شركة المؤمنين الحقيقيين</a:t>
            </a:r>
            <a:endParaRPr lang="en-US" altLang="ja-JP" b="1" dirty="0">
              <a:latin typeface="Arial" panose="020B0604020202020204" pitchFamily="34" charset="0"/>
              <a:cs typeface="Arial" panose="020B0604020202020204" pitchFamily="34" charset="0"/>
            </a:endParaRPr>
          </a:p>
          <a:p>
            <a:pPr algn="ctr" eaLnBrk="1" hangingPunct="1">
              <a:buFontTx/>
              <a:buNone/>
            </a:pPr>
            <a:endParaRPr lang="en-US" altLang="en-US" b="1" dirty="0">
              <a:latin typeface="Arial" panose="020B0604020202020204" pitchFamily="34" charset="0"/>
              <a:cs typeface="Arial" panose="020B0604020202020204" pitchFamily="34" charset="0"/>
            </a:endParaRPr>
          </a:p>
          <a:p>
            <a:pPr algn="ctr" eaLnBrk="1" hangingPunct="1">
              <a:buFontTx/>
              <a:buNone/>
            </a:pPr>
            <a:endParaRPr lang="en-US" altLang="en-US" b="1" dirty="0">
              <a:latin typeface="Arial" panose="020B0604020202020204" pitchFamily="34" charset="0"/>
              <a:cs typeface="Arial" panose="020B0604020202020204" pitchFamily="34" charset="0"/>
            </a:endParaRPr>
          </a:p>
          <a:p>
            <a:pPr algn="ctr" rtl="1" eaLnBrk="1" hangingPunct="1"/>
            <a:r>
              <a:rPr lang="ar-JO" altLang="en-US" b="1" dirty="0">
                <a:latin typeface="Arial" panose="020B0604020202020204" pitchFamily="34" charset="0"/>
                <a:cs typeface="Arial" panose="020B0604020202020204" pitchFamily="34" charset="0"/>
              </a:rPr>
              <a:t>أمانة لكلمة الله</a:t>
            </a:r>
            <a:endParaRPr lang="en-US" altLang="en-US" b="1" dirty="0">
              <a:latin typeface="Arial" panose="020B0604020202020204" pitchFamily="34" charset="0"/>
              <a:cs typeface="Arial" panose="020B0604020202020204" pitchFamily="34" charset="0"/>
            </a:endParaRPr>
          </a:p>
          <a:p>
            <a:pPr algn="ctr" eaLnBrk="1" hangingPunct="1">
              <a:buFontTx/>
              <a:buNone/>
            </a:pPr>
            <a:endParaRPr lang="en-US" altLang="en-US" b="1" dirty="0">
              <a:latin typeface="Arial" panose="020B0604020202020204" pitchFamily="34" charset="0"/>
              <a:cs typeface="Arial" panose="020B0604020202020204" pitchFamily="34" charset="0"/>
            </a:endParaRPr>
          </a:p>
          <a:p>
            <a:pPr algn="ctr" eaLnBrk="1" hangingPunct="1">
              <a:buFontTx/>
              <a:buNone/>
            </a:pPr>
            <a:endParaRPr lang="en-US" altLang="en-US" b="1" dirty="0">
              <a:latin typeface="Arial" panose="020B0604020202020204" pitchFamily="34" charset="0"/>
              <a:cs typeface="Arial" panose="020B0604020202020204" pitchFamily="34" charset="0"/>
            </a:endParaRPr>
          </a:p>
          <a:p>
            <a:pPr algn="ctr" eaLnBrk="1" hangingPunct="1">
              <a:buFontTx/>
              <a:buNone/>
            </a:pPr>
            <a:endParaRPr lang="en-US" altLang="en-US" b="1" dirty="0">
              <a:latin typeface="Arial" panose="020B0604020202020204" pitchFamily="34" charset="0"/>
              <a:cs typeface="Arial" panose="020B0604020202020204" pitchFamily="34" charset="0"/>
            </a:endParaRPr>
          </a:p>
          <a:p>
            <a:pPr rtl="1" eaLnBrk="1" hangingPunct="1"/>
            <a:r>
              <a:rPr lang="ar-JO" altLang="en-US" b="1" dirty="0">
                <a:latin typeface="Arial" panose="020B0604020202020204" pitchFamily="34" charset="0"/>
                <a:cs typeface="Arial" panose="020B0604020202020204" pitchFamily="34" charset="0"/>
              </a:rPr>
              <a:t>الإستخدام الصحيح للفرائض</a:t>
            </a:r>
            <a:endParaRPr lang="en-US" altLang="en-US" b="1" dirty="0">
              <a:latin typeface="Arial" panose="020B0604020202020204" pitchFamily="34" charset="0"/>
              <a:cs typeface="Arial" panose="020B0604020202020204" pitchFamily="34" charset="0"/>
            </a:endParaRPr>
          </a:p>
          <a:p>
            <a:pPr eaLnBrk="1" hangingPunct="1"/>
            <a:endParaRPr lang="en-US" altLang="en-US" b="1" dirty="0">
              <a:latin typeface="Arial" panose="020B0604020202020204" pitchFamily="34" charset="0"/>
              <a:cs typeface="Arial" panose="020B0604020202020204" pitchFamily="34" charset="0"/>
            </a:endParaRPr>
          </a:p>
        </p:txBody>
      </p:sp>
      <p:pic>
        <p:nvPicPr>
          <p:cNvPr id="95236" name="Picture 4" descr="bible">
            <a:extLst>
              <a:ext uri="{FF2B5EF4-FFF2-40B4-BE49-F238E27FC236}">
                <a16:creationId xmlns:a16="http://schemas.microsoft.com/office/drawing/2014/main" id="{2CBE329F-B980-354A-9D4C-08749AA3F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188" y="2286000"/>
            <a:ext cx="16748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descr="collett">
            <a:extLst>
              <a:ext uri="{FF2B5EF4-FFF2-40B4-BE49-F238E27FC236}">
                <a16:creationId xmlns:a16="http://schemas.microsoft.com/office/drawing/2014/main" id="{11CE3FED-E889-3241-96FD-D73FCBF94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162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6" descr="altered">
            <a:extLst>
              <a:ext uri="{FF2B5EF4-FFF2-40B4-BE49-F238E27FC236}">
                <a16:creationId xmlns:a16="http://schemas.microsoft.com/office/drawing/2014/main" id="{1A917499-9C92-5942-B81E-32FE136AC0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381500"/>
            <a:ext cx="2971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strips(downLeft)">
                                      <p:cBhvr>
                                        <p:cTn id="7" dur="500"/>
                                        <p:tgtEl>
                                          <p:spTgt spid="952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95235">
                                            <p:txEl>
                                              <p:pRg st="3" end="3"/>
                                            </p:txEl>
                                          </p:spTgt>
                                        </p:tgtEl>
                                        <p:attrNameLst>
                                          <p:attrName>style.visibility</p:attrName>
                                        </p:attrNameLst>
                                      </p:cBhvr>
                                      <p:to>
                                        <p:strVal val="visible"/>
                                      </p:to>
                                    </p:set>
                                    <p:animEffect transition="in" filter="slide(fromBottom)">
                                      <p:cBhvr>
                                        <p:cTn id="12" dur="500"/>
                                        <p:tgtEl>
                                          <p:spTgt spid="952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5235">
                                            <p:txEl>
                                              <p:pRg st="0" end="0"/>
                                            </p:txEl>
                                          </p:spTgt>
                                        </p:tgtEl>
                                        <p:attrNameLst>
                                          <p:attrName>style.visibility</p:attrName>
                                        </p:attrNameLst>
                                      </p:cBhvr>
                                      <p:to>
                                        <p:strVal val="visible"/>
                                      </p:to>
                                    </p:set>
                                    <p:animEffect transition="in" filter="slide(fromBottom)">
                                      <p:cBhvr>
                                        <p:cTn id="17" dur="500"/>
                                        <p:tgtEl>
                                          <p:spTgt spid="95235">
                                            <p:txEl>
                                              <p:pRg st="0" end="0"/>
                                            </p:txEl>
                                          </p:spTgt>
                                        </p:tgtEl>
                                      </p:cBhvr>
                                    </p:animEffect>
                                  </p:childTnLst>
                                </p:cTn>
                              </p:par>
                            </p:childTnLst>
                          </p:cTn>
                        </p:par>
                        <p:par>
                          <p:cTn id="18" fill="hold" nodeType="afterGroup">
                            <p:stCondLst>
                              <p:cond delay="500"/>
                            </p:stCondLst>
                            <p:childTnLst>
                              <p:par>
                                <p:cTn id="19" presetID="18" presetClass="entr" presetSubtype="12" fill="hold" nodeType="afterEffect">
                                  <p:stCondLst>
                                    <p:cond delay="0"/>
                                  </p:stCondLst>
                                  <p:childTnLst>
                                    <p:set>
                                      <p:cBhvr>
                                        <p:cTn id="20" dur="1" fill="hold">
                                          <p:stCondLst>
                                            <p:cond delay="0"/>
                                          </p:stCondLst>
                                        </p:cTn>
                                        <p:tgtEl>
                                          <p:spTgt spid="95236"/>
                                        </p:tgtEl>
                                        <p:attrNameLst>
                                          <p:attrName>style.visibility</p:attrName>
                                        </p:attrNameLst>
                                      </p:cBhvr>
                                      <p:to>
                                        <p:strVal val="visible"/>
                                      </p:to>
                                    </p:set>
                                    <p:animEffect transition="in" filter="strips(downLeft)">
                                      <p:cBhvr>
                                        <p:cTn id="21" dur="500"/>
                                        <p:tgtEl>
                                          <p:spTgt spid="9523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95235">
                                            <p:txEl>
                                              <p:pRg st="7" end="7"/>
                                            </p:txEl>
                                          </p:spTgt>
                                        </p:tgtEl>
                                        <p:attrNameLst>
                                          <p:attrName>style.visibility</p:attrName>
                                        </p:attrNameLst>
                                      </p:cBhvr>
                                      <p:to>
                                        <p:strVal val="visible"/>
                                      </p:to>
                                    </p:set>
                                    <p:animEffect transition="in" filter="slide(fromBottom)">
                                      <p:cBhvr>
                                        <p:cTn id="26" dur="500"/>
                                        <p:tgtEl>
                                          <p:spTgt spid="95235">
                                            <p:txEl>
                                              <p:pRg st="7" end="7"/>
                                            </p:txEl>
                                          </p:spTgt>
                                        </p:tgtEl>
                                      </p:cBhvr>
                                    </p:animEffect>
                                  </p:childTnLst>
                                </p:cTn>
                              </p:par>
                            </p:childTnLst>
                          </p:cTn>
                        </p:par>
                        <p:par>
                          <p:cTn id="27" fill="hold" nodeType="afterGroup">
                            <p:stCondLst>
                              <p:cond delay="500"/>
                            </p:stCondLst>
                            <p:childTnLst>
                              <p:par>
                                <p:cTn id="28" presetID="18" presetClass="entr" presetSubtype="12" fill="hold" nodeType="afterEffect">
                                  <p:stCondLst>
                                    <p:cond delay="0"/>
                                  </p:stCondLst>
                                  <p:childTnLst>
                                    <p:set>
                                      <p:cBhvr>
                                        <p:cTn id="29" dur="1" fill="hold">
                                          <p:stCondLst>
                                            <p:cond delay="0"/>
                                          </p:stCondLst>
                                        </p:cTn>
                                        <p:tgtEl>
                                          <p:spTgt spid="95238"/>
                                        </p:tgtEl>
                                        <p:attrNameLst>
                                          <p:attrName>style.visibility</p:attrName>
                                        </p:attrNameLst>
                                      </p:cBhvr>
                                      <p:to>
                                        <p:strVal val="visible"/>
                                      </p:to>
                                    </p:set>
                                    <p:animEffect transition="in" filter="strips(downLeft)">
                                      <p:cBhvr>
                                        <p:cTn id="30" dur="500"/>
                                        <p:tgtEl>
                                          <p:spTgt spid="9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D6122A8-CCEB-714E-B108-99B56CFEE817}"/>
              </a:ext>
            </a:extLst>
          </p:cNvPr>
          <p:cNvSpPr>
            <a:spLocks noGrp="1" noChangeArrowheads="1"/>
          </p:cNvSpPr>
          <p:nvPr>
            <p:ph type="title"/>
          </p:nvPr>
        </p:nvSpPr>
        <p:spPr>
          <a:xfrm>
            <a:off x="0" y="274638"/>
            <a:ext cx="9144000" cy="1143000"/>
          </a:xfrm>
          <a:solidFill>
            <a:schemeClr val="tx1"/>
          </a:solidFill>
          <a:ln>
            <a:miter lim="800000"/>
            <a:headEnd/>
            <a:tailEnd/>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p>
            <a:pPr eaLnBrk="1" hangingPunct="1">
              <a:lnSpc>
                <a:spcPct val="90000"/>
              </a:lnSpc>
              <a:spcBef>
                <a:spcPct val="20000"/>
              </a:spcBef>
              <a:defRPr/>
            </a:pPr>
            <a:r>
              <a:rPr lang="ar-JO" sz="3200" b="1" dirty="0">
                <a:solidFill>
                  <a:schemeClr val="bg1"/>
                </a:solidFill>
                <a:effectLst>
                  <a:glow rad="266700">
                    <a:schemeClr val="tx2"/>
                  </a:glow>
                </a:effectLst>
                <a:latin typeface="Arial" panose="020B0604020202020204" pitchFamily="34" charset="0"/>
                <a:ea typeface="+mn-ea"/>
                <a:cs typeface="Arial" panose="020B0604020202020204" pitchFamily="34" charset="0"/>
              </a:rPr>
              <a:t>سمات أخرى للكنيسة المحلية                                         (رغم أنها أقل أهمية)</a:t>
            </a:r>
            <a:endParaRPr lang="en-US" sz="3200" b="1" dirty="0">
              <a:solidFill>
                <a:schemeClr val="bg1"/>
              </a:solidFill>
              <a:effectLst>
                <a:glow rad="266700">
                  <a:schemeClr val="tx2"/>
                </a:glow>
              </a:effectLst>
              <a:latin typeface="Arial" panose="020B0604020202020204" pitchFamily="34" charset="0"/>
              <a:ea typeface="+mn-ea"/>
              <a:cs typeface="Arial" panose="020B0604020202020204" pitchFamily="34" charset="0"/>
            </a:endParaRPr>
          </a:p>
        </p:txBody>
      </p:sp>
      <p:sp>
        <p:nvSpPr>
          <p:cNvPr id="96259" name="Rectangle 3">
            <a:extLst>
              <a:ext uri="{FF2B5EF4-FFF2-40B4-BE49-F238E27FC236}">
                <a16:creationId xmlns:a16="http://schemas.microsoft.com/office/drawing/2014/main" id="{DD3B2494-4AF9-814C-81C3-A3ACDD2C194A}"/>
              </a:ext>
            </a:extLst>
          </p:cNvPr>
          <p:cNvSpPr>
            <a:spLocks noGrp="1" noChangeArrowheads="1"/>
          </p:cNvSpPr>
          <p:nvPr>
            <p:ph type="body" idx="1"/>
          </p:nvPr>
        </p:nvSpPr>
        <p:spPr>
          <a:xfrm>
            <a:off x="228600" y="1556792"/>
            <a:ext cx="8915400" cy="4876800"/>
          </a:xfrm>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r" rtl="1" eaLnBrk="1" hangingPunct="1">
              <a:lnSpc>
                <a:spcPct val="90000"/>
              </a:lnSpc>
              <a:defRPr/>
            </a:pPr>
            <a:r>
              <a:rPr lang="ar-JO" sz="3600" b="1" dirty="0">
                <a:solidFill>
                  <a:schemeClr val="bg1"/>
                </a:solidFill>
                <a:effectLst>
                  <a:glow rad="266700">
                    <a:schemeClr val="tx2"/>
                  </a:glow>
                </a:effectLst>
                <a:latin typeface="Arial" panose="020B0604020202020204" pitchFamily="34" charset="0"/>
                <a:cs typeface="Arial" panose="020B0604020202020204" pitchFamily="34" charset="0"/>
              </a:rPr>
              <a:t>خدمة مفوَّضة (أع 14: 23، 20: 28)</a:t>
            </a:r>
            <a:endParaRPr lang="en-US" sz="3600" b="1" dirty="0">
              <a:solidFill>
                <a:schemeClr val="bg1"/>
              </a:solidFill>
              <a:effectLst>
                <a:glow rad="266700">
                  <a:schemeClr val="tx2"/>
                </a:glow>
              </a:effectLst>
              <a:latin typeface="Arial" panose="020B0604020202020204" pitchFamily="34" charset="0"/>
              <a:cs typeface="Arial" panose="020B0604020202020204" pitchFamily="34" charset="0"/>
            </a:endParaRPr>
          </a:p>
          <a:p>
            <a:pPr algn="r" rtl="1" eaLnBrk="1" hangingPunct="1">
              <a:lnSpc>
                <a:spcPct val="90000"/>
              </a:lnSpc>
              <a:defRPr/>
            </a:pPr>
            <a:r>
              <a:rPr lang="ar-JO" sz="3600" b="1" dirty="0">
                <a:solidFill>
                  <a:schemeClr val="bg1"/>
                </a:solidFill>
                <a:effectLst>
                  <a:glow rad="266700">
                    <a:schemeClr val="tx2"/>
                  </a:glow>
                </a:effectLst>
                <a:latin typeface="Arial" panose="020B0604020202020204" pitchFamily="34" charset="0"/>
                <a:cs typeface="Arial" panose="020B0604020202020204" pitchFamily="34" charset="0"/>
              </a:rPr>
              <a:t>عبادة علنية (عب 10: 25)</a:t>
            </a:r>
            <a:r>
              <a:rPr lang="en-US" sz="3600" b="1" dirty="0">
                <a:solidFill>
                  <a:schemeClr val="bg1"/>
                </a:solidFill>
                <a:effectLst>
                  <a:glow rad="266700">
                    <a:schemeClr val="tx2"/>
                  </a:glow>
                </a:effectLst>
                <a:latin typeface="Arial" panose="020B0604020202020204" pitchFamily="34" charset="0"/>
                <a:cs typeface="Arial" panose="020B0604020202020204" pitchFamily="34" charset="0"/>
              </a:rPr>
              <a:t>         </a:t>
            </a:r>
          </a:p>
          <a:p>
            <a:pPr algn="r" rtl="1" eaLnBrk="1" hangingPunct="1">
              <a:lnSpc>
                <a:spcPct val="90000"/>
              </a:lnSpc>
              <a:defRPr/>
            </a:pPr>
            <a:r>
              <a:rPr lang="ar-JO" sz="3600" b="1" dirty="0">
                <a:solidFill>
                  <a:schemeClr val="bg1"/>
                </a:solidFill>
                <a:effectLst>
                  <a:glow rad="266700">
                    <a:schemeClr val="tx2"/>
                  </a:glow>
                </a:effectLst>
                <a:latin typeface="Arial" panose="020B0604020202020204" pitchFamily="34" charset="0"/>
                <a:cs typeface="Arial" panose="020B0604020202020204" pitchFamily="34" charset="0"/>
              </a:rPr>
              <a:t>آلام حمل الصليب (أع 14: 22، 20: 29)</a:t>
            </a:r>
            <a:endParaRPr lang="en-US" sz="3600" b="1" dirty="0">
              <a:solidFill>
                <a:schemeClr val="bg1"/>
              </a:solidFill>
              <a:effectLst>
                <a:glow rad="266700">
                  <a:schemeClr val="tx2"/>
                </a:glow>
              </a:effectLst>
              <a:latin typeface="Arial" panose="020B0604020202020204" pitchFamily="34" charset="0"/>
              <a:cs typeface="Arial" panose="020B0604020202020204" pitchFamily="34" charset="0"/>
            </a:endParaRPr>
          </a:p>
          <a:p>
            <a:pPr algn="r" rtl="1" eaLnBrk="1" hangingPunct="1">
              <a:lnSpc>
                <a:spcPct val="90000"/>
              </a:lnSpc>
              <a:defRPr/>
            </a:pPr>
            <a:r>
              <a:rPr lang="ar-JO" sz="3600" b="1" dirty="0">
                <a:solidFill>
                  <a:schemeClr val="bg1"/>
                </a:solidFill>
                <a:effectLst>
                  <a:glow rad="266700">
                    <a:schemeClr val="tx2"/>
                  </a:glow>
                </a:effectLst>
                <a:latin typeface="Arial" panose="020B0604020202020204" pitchFamily="34" charset="0"/>
                <a:cs typeface="Arial" panose="020B0604020202020204" pitchFamily="34" charset="0"/>
              </a:rPr>
              <a:t>العمل بنظام التأديب (تي 1: 13)</a:t>
            </a:r>
            <a:endParaRPr lang="en-US" sz="3600" b="1" dirty="0">
              <a:solidFill>
                <a:schemeClr val="bg1"/>
              </a:solidFill>
              <a:effectLst>
                <a:glow rad="266700">
                  <a:schemeClr val="tx2"/>
                </a:glow>
              </a:effectLst>
              <a:latin typeface="Arial" panose="020B0604020202020204" pitchFamily="34" charset="0"/>
              <a:cs typeface="Arial" panose="020B0604020202020204" pitchFamily="34" charset="0"/>
            </a:endParaRPr>
          </a:p>
          <a:p>
            <a:pPr algn="r" rtl="1" eaLnBrk="1" hangingPunct="1">
              <a:lnSpc>
                <a:spcPct val="90000"/>
              </a:lnSpc>
              <a:defRPr/>
            </a:pPr>
            <a:r>
              <a:rPr lang="ar-JO" sz="3600" b="1" dirty="0">
                <a:solidFill>
                  <a:schemeClr val="bg1"/>
                </a:solidFill>
                <a:effectLst>
                  <a:glow rad="266700">
                    <a:schemeClr val="tx2"/>
                  </a:glow>
                </a:effectLst>
                <a:latin typeface="Arial" panose="020B0604020202020204" pitchFamily="34" charset="0"/>
                <a:cs typeface="Arial" panose="020B0604020202020204" pitchFamily="34" charset="0"/>
              </a:rPr>
              <a:t>خدمة نشيطة لكل عضو (أف 4: 7-16)</a:t>
            </a:r>
            <a:endParaRPr lang="en-US" sz="3600" b="1" dirty="0">
              <a:solidFill>
                <a:schemeClr val="bg1"/>
              </a:solidFill>
              <a:effectLst>
                <a:glow rad="266700">
                  <a:schemeClr val="tx2"/>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7E41B533-5E3B-364B-A638-B3F08E9CE6B1}"/>
              </a:ext>
            </a:extLst>
          </p:cNvPr>
          <p:cNvSpPr>
            <a:spLocks noGrp="1" noChangeArrowheads="1"/>
          </p:cNvSpPr>
          <p:nvPr>
            <p:ph type="title"/>
          </p:nvPr>
        </p:nvSpPr>
        <p:spPr>
          <a:xfrm>
            <a:off x="-71438" y="-26988"/>
            <a:ext cx="9251951" cy="1544638"/>
          </a:xfrm>
        </p:spPr>
        <p:txBody>
          <a:bodyPr/>
          <a:lstStyle/>
          <a:p>
            <a:pPr marL="838200" indent="-838200" eaLnBrk="1" hangingPunct="1">
              <a:defRPr/>
            </a:pPr>
            <a:r>
              <a:rPr lang="ar-JO" sz="88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cs typeface="Arial" panose="020B0604020202020204" pitchFamily="34" charset="0"/>
              </a:rPr>
              <a:t>كنائس كاذبة</a:t>
            </a:r>
            <a:endParaRPr lang="en-US" sz="88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cs typeface="Arial" panose="020B0604020202020204" pitchFamily="34" charset="0"/>
            </a:endParaRPr>
          </a:p>
        </p:txBody>
      </p:sp>
      <p:sp>
        <p:nvSpPr>
          <p:cNvPr id="97284" name="Text Box 4">
            <a:extLst>
              <a:ext uri="{FF2B5EF4-FFF2-40B4-BE49-F238E27FC236}">
                <a16:creationId xmlns:a16="http://schemas.microsoft.com/office/drawing/2014/main" id="{E47AE7C9-25E8-6149-A408-1F15ABD63560}"/>
              </a:ext>
            </a:extLst>
          </p:cNvPr>
          <p:cNvSpPr txBox="1">
            <a:spLocks noChangeArrowheads="1"/>
          </p:cNvSpPr>
          <p:nvPr/>
        </p:nvSpPr>
        <p:spPr bwMode="auto">
          <a:xfrm rot="-1443441">
            <a:off x="400050" y="4007892"/>
            <a:ext cx="3695700" cy="769441"/>
          </a:xfrm>
          <a:prstGeom prst="rect">
            <a:avLst/>
          </a:prstGeom>
          <a:noFill/>
          <a:ln>
            <a:noFill/>
          </a:ln>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ar-JO" altLang="en-US" sz="44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Arial" panose="020B0604020202020204" pitchFamily="34" charset="0"/>
              </a:rPr>
              <a:t>المورمون</a:t>
            </a:r>
            <a:endParaRPr lang="en-US" altLang="en-US" sz="44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Arial" panose="020B0604020202020204" pitchFamily="34" charset="0"/>
            </a:endParaRPr>
          </a:p>
        </p:txBody>
      </p:sp>
      <p:sp>
        <p:nvSpPr>
          <p:cNvPr id="97285" name="Text Box 5">
            <a:extLst>
              <a:ext uri="{FF2B5EF4-FFF2-40B4-BE49-F238E27FC236}">
                <a16:creationId xmlns:a16="http://schemas.microsoft.com/office/drawing/2014/main" id="{E0E5B6B8-D54F-FA49-80F1-A6A949BEB39A}"/>
              </a:ext>
            </a:extLst>
          </p:cNvPr>
          <p:cNvSpPr txBox="1">
            <a:spLocks noChangeArrowheads="1"/>
          </p:cNvSpPr>
          <p:nvPr/>
        </p:nvSpPr>
        <p:spPr bwMode="auto">
          <a:xfrm rot="945798">
            <a:off x="4894263" y="3385176"/>
            <a:ext cx="4333875" cy="144655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ar-JO" altLang="en-US" sz="44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Arial" panose="020B0604020202020204" pitchFamily="34" charset="0"/>
              </a:rPr>
              <a:t>شهود                يهوه</a:t>
            </a:r>
            <a:endParaRPr lang="en-US" altLang="en-US" sz="44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MF - Plate 2">
            <a:extLst>
              <a:ext uri="{FF2B5EF4-FFF2-40B4-BE49-F238E27FC236}">
                <a16:creationId xmlns:a16="http://schemas.microsoft.com/office/drawing/2014/main" id="{D1E9A5B3-EC73-D94E-B846-A79B148F3BE9}"/>
              </a:ext>
            </a:extLst>
          </p:cNvPr>
          <p:cNvPicPr>
            <a:picLocks noChangeAspect="1" noChangeArrowheads="1"/>
          </p:cNvPicPr>
          <p:nvPr/>
        </p:nvPicPr>
        <p:blipFill>
          <a:blip r:embed="rId3">
            <a:lum bright="-54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1929018F-229B-2B47-BE1B-CAC4710AB53E}"/>
              </a:ext>
            </a:extLst>
          </p:cNvPr>
          <p:cNvSpPr txBox="1">
            <a:spLocks noChangeArrowheads="1"/>
          </p:cNvSpPr>
          <p:nvPr/>
        </p:nvSpPr>
        <p:spPr bwMode="auto">
          <a:xfrm>
            <a:off x="533400" y="1600200"/>
            <a:ext cx="8153400" cy="3477875"/>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4000" b="1" dirty="0">
                <a:solidFill>
                  <a:schemeClr val="bg1"/>
                </a:solidFill>
                <a:latin typeface="Arial"/>
                <a:cs typeface="Arial"/>
              </a:rPr>
              <a:t>ما معنى الإنفصال؟</a:t>
            </a:r>
            <a:endParaRPr lang="en-US" sz="4000" b="1" dirty="0">
              <a:solidFill>
                <a:schemeClr val="bg1"/>
              </a:solidFill>
              <a:latin typeface="Arial"/>
              <a:cs typeface="Arial"/>
            </a:endParaRPr>
          </a:p>
          <a:p>
            <a:pPr marL="0" indent="0" algn="r" eaLnBrk="1" hangingPunct="1">
              <a:spcBef>
                <a:spcPct val="50000"/>
              </a:spcBef>
              <a:defRPr/>
            </a:pPr>
            <a:r>
              <a:rPr lang="ar-JO" sz="4000" b="1" dirty="0">
                <a:solidFill>
                  <a:schemeClr val="bg1"/>
                </a:solidFill>
                <a:latin typeface="Arial"/>
                <a:cs typeface="Arial"/>
              </a:rPr>
              <a:t>أ) كتابياً</a:t>
            </a:r>
          </a:p>
          <a:p>
            <a:pPr marL="0" indent="0" algn="r" eaLnBrk="1" hangingPunct="1">
              <a:spcBef>
                <a:spcPct val="50000"/>
              </a:spcBef>
              <a:defRPr/>
            </a:pPr>
            <a:r>
              <a:rPr lang="ar-JO" sz="4000" b="1" dirty="0">
                <a:solidFill>
                  <a:schemeClr val="bg1"/>
                </a:solidFill>
                <a:latin typeface="Arial"/>
                <a:cs typeface="Arial"/>
              </a:rPr>
              <a:t>ب) أساسياً</a:t>
            </a:r>
          </a:p>
          <a:p>
            <a:pPr marL="0" indent="0" algn="r" eaLnBrk="1" hangingPunct="1">
              <a:spcBef>
                <a:spcPct val="50000"/>
              </a:spcBef>
              <a:defRPr/>
            </a:pPr>
            <a:r>
              <a:rPr lang="ar-JO" sz="4000" b="1" dirty="0">
                <a:solidFill>
                  <a:schemeClr val="bg1"/>
                </a:solidFill>
                <a:latin typeface="Arial"/>
                <a:cs typeface="Arial"/>
              </a:rPr>
              <a:t>ت) ثانوياً</a:t>
            </a:r>
            <a:endParaRPr lang="en-US" sz="4000" b="1" dirty="0">
              <a:solidFill>
                <a:schemeClr val="bg1"/>
              </a:solidFill>
              <a:latin typeface="Arial"/>
              <a:cs typeface="Arial"/>
            </a:endParaRPr>
          </a:p>
        </p:txBody>
      </p:sp>
      <p:sp>
        <p:nvSpPr>
          <p:cNvPr id="67587" name="Text Box 5">
            <a:extLst>
              <a:ext uri="{FF2B5EF4-FFF2-40B4-BE49-F238E27FC236}">
                <a16:creationId xmlns:a16="http://schemas.microsoft.com/office/drawing/2014/main" id="{D8ECD841-6B42-924A-9791-CCCB5BA63F66}"/>
              </a:ext>
            </a:extLst>
          </p:cNvPr>
          <p:cNvSpPr txBox="1">
            <a:spLocks noChangeArrowheads="1"/>
          </p:cNvSpPr>
          <p:nvPr/>
        </p:nvSpPr>
        <p:spPr bwMode="auto">
          <a:xfrm>
            <a:off x="8077200" y="76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b="1" dirty="0">
                <a:solidFill>
                  <a:schemeClr val="bg1"/>
                </a:solidFill>
                <a:cs typeface="Arial" panose="020B0604020202020204" pitchFamily="34" charset="0"/>
              </a:rPr>
              <a:t>136</a:t>
            </a:r>
            <a:endParaRPr lang="en-US" altLang="en-US" b="1" dirty="0">
              <a:solidFill>
                <a:schemeClr val="bg1"/>
              </a:solidFill>
              <a:cs typeface="Arial" panose="020B0604020202020204" pitchFamily="34" charset="0"/>
            </a:endParaRPr>
          </a:p>
        </p:txBody>
      </p:sp>
      <p:sp>
        <p:nvSpPr>
          <p:cNvPr id="67588" name="Rectangle 6">
            <a:extLst>
              <a:ext uri="{FF2B5EF4-FFF2-40B4-BE49-F238E27FC236}">
                <a16:creationId xmlns:a16="http://schemas.microsoft.com/office/drawing/2014/main" id="{401D2820-0C00-414C-AECC-A08144AF01D4}"/>
              </a:ext>
            </a:extLst>
          </p:cNvPr>
          <p:cNvSpPr>
            <a:spLocks noGrp="1" noChangeArrowheads="1"/>
          </p:cNvSpPr>
          <p:nvPr>
            <p:ph type="title" idx="4294967295"/>
          </p:nvPr>
        </p:nvSpPr>
        <p:spPr>
          <a:xfrm>
            <a:off x="457200" y="685800"/>
            <a:ext cx="8229600" cy="731838"/>
          </a:xfrm>
          <a:solidFill>
            <a:schemeClr val="accent1"/>
          </a:solidFill>
        </p:spPr>
        <p:txBody>
          <a:bodyPr/>
          <a:lstStyle/>
          <a:p>
            <a:pPr eaLnBrk="1" hangingPunct="1"/>
            <a:r>
              <a:rPr lang="ar-JO" altLang="en-US" b="1" dirty="0">
                <a:solidFill>
                  <a:srgbClr val="FF0000"/>
                </a:solidFill>
                <a:cs typeface="Arial" panose="020B0604020202020204" pitchFamily="34" charset="0"/>
              </a:rPr>
              <a:t>متى يجب أن ننفصل؟</a:t>
            </a:r>
            <a:endParaRPr lang="en-US" altLang="en-US" dirty="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F - Plate 2">
            <a:extLst>
              <a:ext uri="{FF2B5EF4-FFF2-40B4-BE49-F238E27FC236}">
                <a16:creationId xmlns:a16="http://schemas.microsoft.com/office/drawing/2014/main" id="{76865BFE-E30E-3F47-9CFD-1AB201BF1992}"/>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l="14488" t="20821" r="26654" b="50717"/>
          <a:stretch>
            <a:fillRect/>
          </a:stretch>
        </p:blipFill>
        <p:spPr bwMode="auto">
          <a:xfrm>
            <a:off x="0" y="62339"/>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8B79A180-460E-0246-8CA2-4490B07AEC22}"/>
              </a:ext>
            </a:extLst>
          </p:cNvPr>
          <p:cNvSpPr txBox="1">
            <a:spLocks noChangeArrowheads="1"/>
          </p:cNvSpPr>
          <p:nvPr/>
        </p:nvSpPr>
        <p:spPr bwMode="auto">
          <a:xfrm>
            <a:off x="533400" y="1882775"/>
            <a:ext cx="8153400" cy="1323439"/>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marL="0" indent="0" algn="ctr" eaLnBrk="1" hangingPunct="1">
              <a:spcBef>
                <a:spcPct val="50000"/>
              </a:spcBef>
              <a:defRPr/>
            </a:pPr>
            <a:r>
              <a:rPr lang="ar-JO" sz="4000" b="1" dirty="0">
                <a:solidFill>
                  <a:schemeClr val="bg1"/>
                </a:solidFill>
                <a:latin typeface="Arial"/>
                <a:cs typeface="Arial"/>
              </a:rPr>
              <a:t>الانفصال الكتابي: هو فصل الكنيسة وأعضائها عن عدم الإيمان والإرتداد والمساومة.</a:t>
            </a:r>
            <a:endParaRPr lang="en-US" sz="4000" b="1" dirty="0">
              <a:solidFill>
                <a:schemeClr val="bg1"/>
              </a:solidFill>
              <a:latin typeface="Arial"/>
              <a:cs typeface="Arial"/>
            </a:endParaRPr>
          </a:p>
        </p:txBody>
      </p:sp>
      <p:sp>
        <p:nvSpPr>
          <p:cNvPr id="69635" name="Text Box 5">
            <a:extLst>
              <a:ext uri="{FF2B5EF4-FFF2-40B4-BE49-F238E27FC236}">
                <a16:creationId xmlns:a16="http://schemas.microsoft.com/office/drawing/2014/main" id="{00255579-E4F1-1F41-9F01-7A5926439FC8}"/>
              </a:ext>
            </a:extLst>
          </p:cNvPr>
          <p:cNvSpPr txBox="1">
            <a:spLocks noChangeArrowheads="1"/>
          </p:cNvSpPr>
          <p:nvPr/>
        </p:nvSpPr>
        <p:spPr bwMode="auto">
          <a:xfrm>
            <a:off x="8077200" y="76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b="1" dirty="0">
                <a:solidFill>
                  <a:schemeClr val="bg1"/>
                </a:solidFill>
                <a:cs typeface="Arial" panose="020B0604020202020204" pitchFamily="34" charset="0"/>
              </a:rPr>
              <a:t>136</a:t>
            </a:r>
            <a:endParaRPr lang="en-US" altLang="en-US" b="1" dirty="0">
              <a:solidFill>
                <a:schemeClr val="bg1"/>
              </a:solidFill>
              <a:cs typeface="Arial" panose="020B0604020202020204" pitchFamily="34" charset="0"/>
            </a:endParaRPr>
          </a:p>
        </p:txBody>
      </p:sp>
      <p:sp>
        <p:nvSpPr>
          <p:cNvPr id="69636" name="Rectangle 6">
            <a:extLst>
              <a:ext uri="{FF2B5EF4-FFF2-40B4-BE49-F238E27FC236}">
                <a16:creationId xmlns:a16="http://schemas.microsoft.com/office/drawing/2014/main" id="{148A01BD-F064-864B-AC7F-1462164387F7}"/>
              </a:ext>
            </a:extLst>
          </p:cNvPr>
          <p:cNvSpPr>
            <a:spLocks noGrp="1" noChangeArrowheads="1"/>
          </p:cNvSpPr>
          <p:nvPr>
            <p:ph type="title" idx="4294967295"/>
          </p:nvPr>
        </p:nvSpPr>
        <p:spPr>
          <a:xfrm>
            <a:off x="457200" y="685800"/>
            <a:ext cx="8229600" cy="731838"/>
          </a:xfrm>
          <a:solidFill>
            <a:srgbClr val="000000"/>
          </a:solidFill>
        </p:spPr>
        <p:txBody>
          <a:bodyPr/>
          <a:lstStyle/>
          <a:p>
            <a:pPr eaLnBrk="1" hangingPunct="1"/>
            <a:r>
              <a:rPr lang="ar-JO" altLang="en-US" b="1" dirty="0">
                <a:solidFill>
                  <a:schemeClr val="bg1"/>
                </a:solidFill>
                <a:cs typeface="Arial" panose="020B0604020202020204" pitchFamily="34" charset="0"/>
              </a:rPr>
              <a:t>الإنفصال الكتابي</a:t>
            </a:r>
            <a:endParaRPr lang="en-US" altLang="en-US" dirty="0">
              <a:solidFill>
                <a:schemeClr val="bg1"/>
              </a:solidFill>
              <a:cs typeface="Arial" panose="020B0604020202020204" pitchFamily="34" charset="0"/>
            </a:endParaRPr>
          </a:p>
        </p:txBody>
      </p:sp>
      <p:sp>
        <p:nvSpPr>
          <p:cNvPr id="6" name="Text Box 3">
            <a:extLst>
              <a:ext uri="{FF2B5EF4-FFF2-40B4-BE49-F238E27FC236}">
                <a16:creationId xmlns:a16="http://schemas.microsoft.com/office/drawing/2014/main" id="{DF47EFD7-F821-964A-A8CE-82393AC90539}"/>
              </a:ext>
            </a:extLst>
          </p:cNvPr>
          <p:cNvSpPr txBox="1">
            <a:spLocks noChangeArrowheads="1"/>
          </p:cNvSpPr>
          <p:nvPr/>
        </p:nvSpPr>
        <p:spPr bwMode="auto">
          <a:xfrm>
            <a:off x="611188" y="5445125"/>
            <a:ext cx="8153400" cy="1077218"/>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3600" b="1" dirty="0">
                <a:solidFill>
                  <a:schemeClr val="bg1"/>
                </a:solidFill>
                <a:cs typeface="Arial" panose="020B0604020202020204" pitchFamily="34" charset="0"/>
              </a:rPr>
              <a:t>— </a:t>
            </a:r>
            <a:r>
              <a:rPr lang="ar-JO" altLang="en-US" sz="3600" b="1" dirty="0">
                <a:solidFill>
                  <a:schemeClr val="bg1"/>
                </a:solidFill>
                <a:cs typeface="Arial" panose="020B0604020202020204" pitchFamily="34" charset="0"/>
              </a:rPr>
              <a:t>جيفري خوو، الإنفصال الكتابي</a:t>
            </a:r>
            <a:r>
              <a:rPr lang="en-US" altLang="en-US" sz="3600" b="1" dirty="0">
                <a:solidFill>
                  <a:schemeClr val="bg1"/>
                </a:solidFill>
                <a:cs typeface="Arial" panose="020B0604020202020204" pitchFamily="34" charset="0"/>
              </a:rPr>
              <a:t> </a:t>
            </a:r>
            <a:br>
              <a:rPr lang="en-US" altLang="en-US" sz="2800" b="1" dirty="0">
                <a:solidFill>
                  <a:schemeClr val="bg1"/>
                </a:solidFill>
                <a:cs typeface="Arial" panose="020B0604020202020204" pitchFamily="34" charset="0"/>
              </a:rPr>
            </a:br>
            <a:r>
              <a:rPr lang="ar-JO" altLang="en-US" sz="2800" b="1" dirty="0">
                <a:solidFill>
                  <a:schemeClr val="bg1"/>
                </a:solidFill>
                <a:cs typeface="Arial" panose="020B0604020202020204" pitchFamily="34" charset="0"/>
              </a:rPr>
              <a:t>(مطبعة كلية الكتاب المقدس للشرق الأقصى، 1999)، 11</a:t>
            </a:r>
            <a:endParaRPr lang="en-US" altLang="en-US" sz="2800" b="1" dirty="0">
              <a:solidFill>
                <a:schemeClr val="bg1"/>
              </a:solidFill>
              <a:cs typeface="Arial" panose="020B0604020202020204" pitchFamily="34" charset="0"/>
            </a:endParaRPr>
          </a:p>
        </p:txBody>
      </p:sp>
      <p:pic>
        <p:nvPicPr>
          <p:cNvPr id="69638" name="Picture 3" descr="Africa">
            <a:extLst>
              <a:ext uri="{FF2B5EF4-FFF2-40B4-BE49-F238E27FC236}">
                <a16:creationId xmlns:a16="http://schemas.microsoft.com/office/drawing/2014/main" id="{AC50634E-3029-0845-98A7-562CDBEEA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8913"/>
            <a:ext cx="14049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Group 10">
            <a:extLst>
              <a:ext uri="{FF2B5EF4-FFF2-40B4-BE49-F238E27FC236}">
                <a16:creationId xmlns:a16="http://schemas.microsoft.com/office/drawing/2014/main" id="{1DDBBE84-2EDA-074A-8911-C751FD057F31}"/>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B33DAD29-3778-EE40-B1C0-B2BA6C64C10C}"/>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A65C276F-22C3-B14B-AF2E-975ED7D4B8C8}"/>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0C66DCE6-77E9-654B-A868-8898AF185143}"/>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E451C800-8902-A947-A837-A72697458304}"/>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864D6209-A4E5-7746-8373-6B65C1C1B55F}"/>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E3AFE860-FE4A-3640-8F9F-9CC16D056AED}"/>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71682" name="Rectangle 2">
            <a:extLst>
              <a:ext uri="{FF2B5EF4-FFF2-40B4-BE49-F238E27FC236}">
                <a16:creationId xmlns:a16="http://schemas.microsoft.com/office/drawing/2014/main" id="{65DE74C4-241A-7C41-9877-EDDE9F3073CF}"/>
              </a:ext>
            </a:extLst>
          </p:cNvPr>
          <p:cNvSpPr txBox="1">
            <a:spLocks noChangeArrowheads="1"/>
          </p:cNvSpPr>
          <p:nvPr/>
        </p:nvSpPr>
        <p:spPr bwMode="auto">
          <a:xfrm>
            <a:off x="457200" y="274638"/>
            <a:ext cx="5329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4400" b="1" dirty="0">
                <a:solidFill>
                  <a:srgbClr val="E46C0A"/>
                </a:solidFill>
                <a:cs typeface="Arial" panose="020B0604020202020204" pitchFamily="34" charset="0"/>
              </a:rPr>
              <a:t>الإنفصال الأساسي</a:t>
            </a:r>
            <a:endParaRPr lang="en-US" altLang="en-US" sz="4400" b="1" dirty="0">
              <a:solidFill>
                <a:srgbClr val="E46C0A"/>
              </a:solidFill>
              <a:cs typeface="Arial" panose="020B0604020202020204" pitchFamily="34" charset="0"/>
            </a:endParaRPr>
          </a:p>
        </p:txBody>
      </p:sp>
      <p:sp>
        <p:nvSpPr>
          <p:cNvPr id="12" name="Rectangle 3">
            <a:extLst>
              <a:ext uri="{FF2B5EF4-FFF2-40B4-BE49-F238E27FC236}">
                <a16:creationId xmlns:a16="http://schemas.microsoft.com/office/drawing/2014/main" id="{19E75030-29A0-0C4E-A0DC-BB7A1C483126}"/>
              </a:ext>
            </a:extLst>
          </p:cNvPr>
          <p:cNvSpPr txBox="1">
            <a:spLocks noChangeArrowheads="1"/>
          </p:cNvSpPr>
          <p:nvPr/>
        </p:nvSpPr>
        <p:spPr bwMode="auto">
          <a:xfrm>
            <a:off x="468313" y="1628775"/>
            <a:ext cx="555148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spcBef>
                <a:spcPct val="20000"/>
              </a:spcBef>
            </a:pPr>
            <a:r>
              <a:rPr lang="ar-JO" altLang="en-US" sz="3200" b="1" dirty="0">
                <a:solidFill>
                  <a:srgbClr val="000000"/>
                </a:solidFill>
              </a:rPr>
              <a:t>المؤمن الذي لا يخالط مؤمنين آخرين من كنيسة أخرى بسبب خلاف شخصي.</a:t>
            </a:r>
            <a:endParaRPr lang="en-US" altLang="en-US" sz="3200" b="1" dirty="0">
              <a:solidFill>
                <a:srgbClr val="000000"/>
              </a:solidFill>
              <a:cs typeface="Arial" panose="020B0604020202020204" pitchFamily="34" charset="0"/>
            </a:endParaRPr>
          </a:p>
        </p:txBody>
      </p:sp>
      <p:sp>
        <p:nvSpPr>
          <p:cNvPr id="15" name="Text Box 14">
            <a:extLst>
              <a:ext uri="{FF2B5EF4-FFF2-40B4-BE49-F238E27FC236}">
                <a16:creationId xmlns:a16="http://schemas.microsoft.com/office/drawing/2014/main" id="{6749F26D-940B-1747-83B3-E3EDD37E34E4}"/>
              </a:ext>
            </a:extLst>
          </p:cNvPr>
          <p:cNvSpPr txBox="1">
            <a:spLocks noChangeArrowheads="1"/>
          </p:cNvSpPr>
          <p:nvPr/>
        </p:nvSpPr>
        <p:spPr bwMode="auto">
          <a:xfrm>
            <a:off x="8229600" y="152400"/>
            <a:ext cx="838200" cy="457200"/>
          </a:xfrm>
          <a:prstGeom prst="rect">
            <a:avLst/>
          </a:prstGeom>
          <a:noFill/>
          <a:ln>
            <a:noFill/>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b="1" dirty="0">
                <a:solidFill>
                  <a:schemeClr val="bg1"/>
                </a:solidFill>
                <a:latin typeface="Arial" panose="020B0604020202020204" pitchFamily="34" charset="0"/>
                <a:cs typeface="Arial" panose="020B0604020202020204" pitchFamily="34" charset="0"/>
              </a:rPr>
              <a:t>136</a:t>
            </a:r>
            <a:endParaRPr lang="en-US" b="1" i="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29" name="Group 10">
            <a:extLst>
              <a:ext uri="{FF2B5EF4-FFF2-40B4-BE49-F238E27FC236}">
                <a16:creationId xmlns:a16="http://schemas.microsoft.com/office/drawing/2014/main" id="{3D753937-CF7D-F24B-8C0B-EA4DE5D5EA7F}"/>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08677983-797D-5A40-B493-C4CAAD2C2BF6}"/>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FF7BCF86-18E5-BE44-A22F-5DFDA972DF77}"/>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C268574D-B86A-FF4F-929E-E13525F1BF2D}"/>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C22EADC1-A5AE-8B46-B0E3-48CD11B57024}"/>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BB24ECE1-554E-2A44-9BFA-0EC622CE3AAA}"/>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E29BAC01-17FD-4347-84E2-D2B01570D7A2}"/>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73730" name="Rectangle 2">
            <a:extLst>
              <a:ext uri="{FF2B5EF4-FFF2-40B4-BE49-F238E27FC236}">
                <a16:creationId xmlns:a16="http://schemas.microsoft.com/office/drawing/2014/main" id="{DDFDBF5E-0375-2948-A06A-69F54E406688}"/>
              </a:ext>
            </a:extLst>
          </p:cNvPr>
          <p:cNvSpPr txBox="1">
            <a:spLocks noChangeArrowheads="1"/>
          </p:cNvSpPr>
          <p:nvPr/>
        </p:nvSpPr>
        <p:spPr bwMode="auto">
          <a:xfrm>
            <a:off x="468313" y="1341438"/>
            <a:ext cx="531812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3200" b="1" dirty="0">
                <a:solidFill>
                  <a:srgbClr val="000000"/>
                </a:solidFill>
                <a:cs typeface="Arial" panose="020B0604020202020204" pitchFamily="34" charset="0"/>
              </a:rPr>
              <a:t>لم يكن السيد فين شماس كنيسة  الرجاء متفقًا مع سياسة الكنيسة.         واقترح مراجعة السياسة المذكورة ولكن تم رفض اقتراحه خلال اجتماع مجلس الإدارة. ونتيجة لذلك ترك الكنيسة وأنشأ كنيسة أخرى.</a:t>
            </a:r>
            <a:endParaRPr lang="en-US" altLang="en-US" sz="3200" b="1" dirty="0">
              <a:solidFill>
                <a:srgbClr val="000000"/>
              </a:solidFill>
              <a:cs typeface="Arial" panose="020B0604020202020204" pitchFamily="34" charset="0"/>
            </a:endParaRPr>
          </a:p>
        </p:txBody>
      </p:sp>
      <p:sp>
        <p:nvSpPr>
          <p:cNvPr id="73731" name="Rectangle 2">
            <a:extLst>
              <a:ext uri="{FF2B5EF4-FFF2-40B4-BE49-F238E27FC236}">
                <a16:creationId xmlns:a16="http://schemas.microsoft.com/office/drawing/2014/main" id="{CB8F9039-D7EC-664B-A151-33A5DBC471B9}"/>
              </a:ext>
            </a:extLst>
          </p:cNvPr>
          <p:cNvSpPr txBox="1">
            <a:spLocks noChangeArrowheads="1"/>
          </p:cNvSpPr>
          <p:nvPr/>
        </p:nvSpPr>
        <p:spPr bwMode="auto">
          <a:xfrm>
            <a:off x="457200" y="274638"/>
            <a:ext cx="5329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4400" b="1" dirty="0">
                <a:solidFill>
                  <a:srgbClr val="E46C0A"/>
                </a:solidFill>
                <a:cs typeface="Arial" panose="020B0604020202020204" pitchFamily="34" charset="0"/>
              </a:rPr>
              <a:t>الإنفصال الأساسي</a:t>
            </a:r>
            <a:endParaRPr lang="en-US" altLang="en-US" sz="4400" b="1" dirty="0">
              <a:solidFill>
                <a:srgbClr val="E46C0A"/>
              </a:solidFill>
              <a:cs typeface="Arial" panose="020B060402020202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10">
            <a:extLst>
              <a:ext uri="{FF2B5EF4-FFF2-40B4-BE49-F238E27FC236}">
                <a16:creationId xmlns:a16="http://schemas.microsoft.com/office/drawing/2014/main" id="{E4D96802-9A51-3542-8D01-6663FDC951B0}"/>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8B08080B-5A43-8743-8312-CC83BDDCCF4E}"/>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83F17BF1-521E-6D4B-894E-900216DEA302}"/>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1833F4A3-2D92-594C-96D1-25F44E33E783}"/>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B374458F-A643-0143-8056-F3BADB5F7A79}"/>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AAB9184F-374F-0144-A704-903329295253}"/>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9D6EA0BA-28DF-AB4F-8A30-4C625DDDFDA0}"/>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75778" name="Rectangle 2">
            <a:extLst>
              <a:ext uri="{FF2B5EF4-FFF2-40B4-BE49-F238E27FC236}">
                <a16:creationId xmlns:a16="http://schemas.microsoft.com/office/drawing/2014/main" id="{D2BCD22A-BD9D-314D-A203-287229EB9470}"/>
              </a:ext>
            </a:extLst>
          </p:cNvPr>
          <p:cNvSpPr txBox="1">
            <a:spLocks noChangeArrowheads="1"/>
          </p:cNvSpPr>
          <p:nvPr/>
        </p:nvSpPr>
        <p:spPr bwMode="auto">
          <a:xfrm>
            <a:off x="457200" y="274638"/>
            <a:ext cx="60771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4400" b="1" dirty="0">
                <a:solidFill>
                  <a:srgbClr val="000000"/>
                </a:solidFill>
                <a:latin typeface="Calibri" panose="020F0502020204030204" pitchFamily="34" charset="0"/>
              </a:rPr>
              <a:t>أعمال 15: 36-41</a:t>
            </a:r>
            <a:endParaRPr lang="en-US" altLang="en-US" sz="4400" b="1" dirty="0">
              <a:solidFill>
                <a:srgbClr val="000000"/>
              </a:solidFill>
              <a:latin typeface="Calibri" panose="020F0502020204030204" pitchFamily="34" charset="0"/>
            </a:endParaRPr>
          </a:p>
        </p:txBody>
      </p:sp>
      <p:sp>
        <p:nvSpPr>
          <p:cNvPr id="12" name="Rectangle 3">
            <a:extLst>
              <a:ext uri="{FF2B5EF4-FFF2-40B4-BE49-F238E27FC236}">
                <a16:creationId xmlns:a16="http://schemas.microsoft.com/office/drawing/2014/main" id="{52E403E0-E1C2-F64E-8FA4-344ABE9BA969}"/>
              </a:ext>
            </a:extLst>
          </p:cNvPr>
          <p:cNvSpPr txBox="1">
            <a:spLocks noChangeArrowheads="1"/>
          </p:cNvSpPr>
          <p:nvPr/>
        </p:nvSpPr>
        <p:spPr bwMode="auto">
          <a:xfrm>
            <a:off x="457200" y="1600200"/>
            <a:ext cx="5943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ar-JO" altLang="en-US" sz="3200" b="1" dirty="0">
                <a:solidFill>
                  <a:srgbClr val="000000"/>
                </a:solidFill>
                <a:latin typeface="Calibri" panose="020F0502020204030204" pitchFamily="34" charset="0"/>
              </a:rPr>
              <a:t>إيضاح كتابي حول الإنفصال الأساسي بين برنابا وبولس بسبب يوحنا مرقس</a:t>
            </a:r>
            <a:endParaRPr lang="en-US" altLang="en-US" sz="3200" b="1" dirty="0">
              <a:solidFill>
                <a:srgbClr val="000000"/>
              </a:solidFill>
              <a:latin typeface="Calibri" panose="020F0502020204030204" pitchFamily="34" charset="0"/>
            </a:endParaRPr>
          </a:p>
          <a:p>
            <a:pPr eaLnBrk="1" hangingPunct="1">
              <a:lnSpc>
                <a:spcPct val="90000"/>
              </a:lnSpc>
              <a:spcBef>
                <a:spcPct val="20000"/>
              </a:spcBef>
              <a:buFont typeface="Arial" panose="020B0604020202020204" pitchFamily="34" charset="0"/>
              <a:buNone/>
            </a:pPr>
            <a:endParaRPr lang="en-US" altLang="en-US" sz="3200" b="1" dirty="0">
              <a:solidFill>
                <a:srgbClr val="000000"/>
              </a:solidFill>
              <a:latin typeface="Calibri" panose="020F0502020204030204" pitchFamily="34" charset="0"/>
            </a:endParaRPr>
          </a:p>
          <a:p>
            <a:pPr algn="ctr" eaLnBrk="1" hangingPunct="1">
              <a:lnSpc>
                <a:spcPct val="90000"/>
              </a:lnSpc>
              <a:spcBef>
                <a:spcPct val="20000"/>
              </a:spcBef>
              <a:buFont typeface="Arial" panose="020B0604020202020204" pitchFamily="34" charset="0"/>
              <a:buNone/>
            </a:pPr>
            <a:r>
              <a:rPr lang="ar-JO" altLang="en-US" sz="3200" b="1" dirty="0">
                <a:solidFill>
                  <a:srgbClr val="000000"/>
                </a:solidFill>
                <a:latin typeface="Calibri" panose="020F0502020204030204" pitchFamily="34" charset="0"/>
              </a:rPr>
              <a:t>أراد برنابا أن يصطحب يوحنا مرقس      لكن بولس رفض</a:t>
            </a:r>
            <a:endParaRPr lang="en-US" altLang="en-US" sz="3200" b="1" dirty="0">
              <a:solidFill>
                <a:srgbClr val="000000"/>
              </a:solidFill>
              <a:latin typeface="Calibri" panose="020F0502020204030204" pitchFamily="34" charset="0"/>
            </a:endParaRPr>
          </a:p>
          <a:p>
            <a:pPr eaLnBrk="1" hangingPunct="1">
              <a:lnSpc>
                <a:spcPct val="90000"/>
              </a:lnSpc>
              <a:spcBef>
                <a:spcPct val="20000"/>
              </a:spcBef>
              <a:buFont typeface="Arial" panose="020B0604020202020204" pitchFamily="34" charset="0"/>
              <a:buNone/>
            </a:pPr>
            <a:endParaRPr lang="en-US" altLang="en-US" sz="3200" b="1" dirty="0">
              <a:solidFill>
                <a:srgbClr val="000000"/>
              </a:solidFill>
              <a:latin typeface="Calibri" panose="020F0502020204030204" pitchFamily="34" charset="0"/>
            </a:endParaRPr>
          </a:p>
          <a:p>
            <a:pPr algn="ctr" eaLnBrk="1" hangingPunct="1">
              <a:lnSpc>
                <a:spcPct val="90000"/>
              </a:lnSpc>
              <a:spcBef>
                <a:spcPct val="20000"/>
              </a:spcBef>
              <a:buFont typeface="Arial" panose="020B0604020202020204" pitchFamily="34" charset="0"/>
              <a:buNone/>
            </a:pPr>
            <a:r>
              <a:rPr lang="ar-JO" altLang="en-US" sz="3200" b="1" dirty="0">
                <a:solidFill>
                  <a:srgbClr val="000000"/>
                </a:solidFill>
                <a:latin typeface="Calibri" panose="020F0502020204030204" pitchFamily="34" charset="0"/>
              </a:rPr>
              <a:t>انفصل برنابا وبولس فأخذ برنابا يوحنا مرقس وبولس أخذ سيلا</a:t>
            </a:r>
            <a:endParaRPr lang="en-US" altLang="en-US" sz="3200" b="1" dirty="0">
              <a:solidFill>
                <a:srgbClr val="00000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10">
            <a:extLst>
              <a:ext uri="{FF2B5EF4-FFF2-40B4-BE49-F238E27FC236}">
                <a16:creationId xmlns:a16="http://schemas.microsoft.com/office/drawing/2014/main" id="{858661E0-A6FF-BC42-9479-891DB388E319}"/>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BB07DE88-D444-4A48-BE54-88541B4C915E}"/>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AC9F3F72-D5F4-B446-89AC-BA655EF36CF4}"/>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1FB82F95-F116-2940-B1B2-4F9629FEBDC7}"/>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4F46FBF3-9A5A-6047-9EC5-C844C46CA03D}"/>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7510B936-C2E0-974A-933F-C82F40C45D00}"/>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E62A40DE-4874-6747-8AF7-F36BD0F206BD}"/>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2" name="Rectangle 3">
            <a:extLst>
              <a:ext uri="{FF2B5EF4-FFF2-40B4-BE49-F238E27FC236}">
                <a16:creationId xmlns:a16="http://schemas.microsoft.com/office/drawing/2014/main" id="{A07935E3-8787-6349-B1C9-285CA89B4186}"/>
              </a:ext>
            </a:extLst>
          </p:cNvPr>
          <p:cNvSpPr>
            <a:spLocks noGrp="1" noChangeArrowheads="1"/>
          </p:cNvSpPr>
          <p:nvPr>
            <p:ph type="subTitle" idx="1"/>
          </p:nvPr>
        </p:nvSpPr>
        <p:spPr>
          <a:xfrm>
            <a:off x="457200" y="571500"/>
            <a:ext cx="6096000" cy="2570163"/>
          </a:xfrm>
        </p:spPr>
        <p:txBody>
          <a:bodyPr/>
          <a:lstStyle/>
          <a:p>
            <a:pPr eaLnBrk="1" hangingPunct="1">
              <a:lnSpc>
                <a:spcPct val="90000"/>
              </a:lnSpc>
            </a:pPr>
            <a:r>
              <a:rPr lang="ar-JO" altLang="en-US" sz="4000" b="1" dirty="0">
                <a:solidFill>
                  <a:srgbClr val="E46C0A"/>
                </a:solidFill>
                <a:latin typeface="Arial" panose="020B0604020202020204" pitchFamily="34" charset="0"/>
                <a:ea typeface="ＭＳ Ｐゴシック" panose="020B0600070205080204" pitchFamily="34" charset="-128"/>
                <a:cs typeface="Arial" panose="020B0604020202020204" pitchFamily="34" charset="0"/>
              </a:rPr>
              <a:t>الإنفصال الثانوي</a:t>
            </a:r>
            <a:endParaRPr lang="en-US" altLang="en-US" b="1" dirty="0">
              <a:solidFill>
                <a:srgbClr val="E46C0A"/>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pPr>
            <a:r>
              <a:rPr lang="ar-JO"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هو الإنفصال بين الكنائس بسبب الإرتباط بالكنائس الأخرى.</a:t>
            </a:r>
            <a:endParaRPr lang="en-US" altLang="en-US" b="1" dirty="0">
              <a:solidFill>
                <a:srgbClr val="E46C0A"/>
              </a:solidFill>
              <a:ea typeface="ＭＳ Ｐゴシック" panose="020B0600070205080204" pitchFamily="34" charset="-128"/>
            </a:endParaRPr>
          </a:p>
        </p:txBody>
      </p:sp>
      <p:sp>
        <p:nvSpPr>
          <p:cNvPr id="77827" name="TextBox 14">
            <a:extLst>
              <a:ext uri="{FF2B5EF4-FFF2-40B4-BE49-F238E27FC236}">
                <a16:creationId xmlns:a16="http://schemas.microsoft.com/office/drawing/2014/main" id="{7C5E608C-CEBD-B14D-B7AA-F72F72336D5D}"/>
              </a:ext>
            </a:extLst>
          </p:cNvPr>
          <p:cNvSpPr txBox="1">
            <a:spLocks noChangeArrowheads="1"/>
          </p:cNvSpPr>
          <p:nvPr/>
        </p:nvSpPr>
        <p:spPr bwMode="auto">
          <a:xfrm>
            <a:off x="468313" y="3573463"/>
            <a:ext cx="5715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3200" b="1" dirty="0">
                <a:solidFill>
                  <a:srgbClr val="000000"/>
                </a:solidFill>
                <a:cs typeface="Arial" panose="020B0604020202020204" pitchFamily="34" charset="0"/>
              </a:rPr>
              <a:t>على سبيل المثال كانت الكنيسة (أ) متحدة مع الكنيسة (ب) في الماضي، ولكنها انفصلت عن الكنيسة (ب) لأن الكنيسة (ب) مرتبطة بالكنيسة (ت).</a:t>
            </a:r>
            <a:endParaRPr lang="en-US" altLang="en-US" sz="3200" b="1" dirty="0">
              <a:solidFill>
                <a:srgbClr val="000000"/>
              </a:solidFill>
              <a:cs typeface="Arial" panose="020B0604020202020204" pitchFamily="34" charset="0"/>
            </a:endParaRPr>
          </a:p>
        </p:txBody>
      </p:sp>
      <p:sp>
        <p:nvSpPr>
          <p:cNvPr id="11" name="Text Box 14">
            <a:extLst>
              <a:ext uri="{FF2B5EF4-FFF2-40B4-BE49-F238E27FC236}">
                <a16:creationId xmlns:a16="http://schemas.microsoft.com/office/drawing/2014/main" id="{EDA95743-4C43-D549-A929-DE76C32A75A0}"/>
              </a:ext>
            </a:extLst>
          </p:cNvPr>
          <p:cNvSpPr txBox="1">
            <a:spLocks noChangeArrowheads="1"/>
          </p:cNvSpPr>
          <p:nvPr/>
        </p:nvSpPr>
        <p:spPr bwMode="auto">
          <a:xfrm>
            <a:off x="8229600" y="152400"/>
            <a:ext cx="838200" cy="457200"/>
          </a:xfrm>
          <a:prstGeom prst="rect">
            <a:avLst/>
          </a:prstGeom>
          <a:noFill/>
          <a:ln>
            <a:noFill/>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b="1" dirty="0">
                <a:solidFill>
                  <a:schemeClr val="bg1"/>
                </a:solidFill>
              </a:rPr>
              <a:t>136</a:t>
            </a:r>
            <a:endParaRPr lang="en-US" b="1" i="1" dirty="0">
              <a:solidFill>
                <a:schemeClr val="bg1"/>
              </a:solidFill>
              <a:latin typeface="Times New Roman"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a:extLst>
              <a:ext uri="{FF2B5EF4-FFF2-40B4-BE49-F238E27FC236}">
                <a16:creationId xmlns:a16="http://schemas.microsoft.com/office/drawing/2014/main" id="{A6667C55-253B-4C42-B866-3C8A5D189F3C}"/>
              </a:ext>
            </a:extLst>
          </p:cNvPr>
          <p:cNvSpPr>
            <a:spLocks noChangeArrowheads="1"/>
          </p:cNvSpPr>
          <p:nvPr/>
        </p:nvSpPr>
        <p:spPr bwMode="auto">
          <a:xfrm>
            <a:off x="0" y="0"/>
            <a:ext cx="9144000" cy="33528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b="1">
              <a:solidFill>
                <a:srgbClr val="000000"/>
              </a:solidFill>
              <a:cs typeface="Arial" panose="020B0604020202020204" pitchFamily="34" charset="0"/>
            </a:endParaRPr>
          </a:p>
        </p:txBody>
      </p:sp>
      <p:sp>
        <p:nvSpPr>
          <p:cNvPr id="3075" name="Rectangle 3">
            <a:extLst>
              <a:ext uri="{FF2B5EF4-FFF2-40B4-BE49-F238E27FC236}">
                <a16:creationId xmlns:a16="http://schemas.microsoft.com/office/drawing/2014/main" id="{07B9712D-576D-B048-9DC5-B5F36CF7DA4C}"/>
              </a:ext>
            </a:extLst>
          </p:cNvPr>
          <p:cNvSpPr>
            <a:spLocks noGrp="1" noChangeArrowheads="1"/>
          </p:cNvSpPr>
          <p:nvPr>
            <p:ph type="body" idx="1"/>
          </p:nvPr>
        </p:nvSpPr>
        <p:spPr>
          <a:xfrm>
            <a:off x="457200" y="457200"/>
            <a:ext cx="8305800" cy="2611438"/>
          </a:xfrm>
        </p:spPr>
        <p:txBody>
          <a:bodyPr/>
          <a:lstStyle/>
          <a:p>
            <a:pPr algn="ctr" eaLnBrk="1" hangingPunct="1">
              <a:buFontTx/>
              <a:buNone/>
            </a:pPr>
            <a:r>
              <a:rPr lang="ar-JO" altLang="en-US" sz="4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الإنفصال الأساسي</a:t>
            </a:r>
            <a:endParaRPr lang="en-US" altLang="en-US" sz="4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buFontTx/>
              <a:buNone/>
            </a:pPr>
            <a:r>
              <a:rPr lang="ar-JO" altLang="en-US" sz="4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هل يجب أن ننفصل عن الحشد الخطأ؟</a:t>
            </a:r>
            <a:endParaRPr lang="en-US" altLang="en-US" sz="4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buFontTx/>
              <a:buNone/>
            </a:pPr>
            <a:endParaRPr lang="en-US" altLang="en-US" sz="4000" b="1" dirty="0">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buFontTx/>
              <a:buNone/>
            </a:pPr>
            <a:r>
              <a:rPr lang="en-US" altLang="en-US" sz="4000" b="1" dirty="0">
                <a:latin typeface="Arial" panose="020B0604020202020204" pitchFamily="34" charset="0"/>
                <a:ea typeface="ＭＳ Ｐゴシック" panose="020B0600070205080204" pitchFamily="34" charset="-128"/>
                <a:cs typeface="Arial" panose="020B0604020202020204" pitchFamily="34" charset="0"/>
              </a:rPr>
              <a:t>Secondary separation:</a:t>
            </a:r>
          </a:p>
          <a:p>
            <a:pPr algn="ctr" eaLnBrk="1" hangingPunct="1">
              <a:buFontTx/>
              <a:buNone/>
            </a:pPr>
            <a:r>
              <a:rPr lang="ar-JO" altLang="en-US" sz="4000" b="1" dirty="0">
                <a:latin typeface="Arial" panose="020B0604020202020204" pitchFamily="34" charset="0"/>
                <a:ea typeface="ＭＳ Ｐゴシック" panose="020B0600070205080204" pitchFamily="34" charset="-128"/>
                <a:cs typeface="Arial" panose="020B0604020202020204" pitchFamily="34" charset="0"/>
              </a:rPr>
              <a:t>هل يجب أن ننفصل عن هؤلاء الذين يركضون مع الحشد الخطأ؟</a:t>
            </a:r>
            <a:endParaRPr lang="en-US" altLang="en-US" sz="40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ext Box 14">
            <a:extLst>
              <a:ext uri="{FF2B5EF4-FFF2-40B4-BE49-F238E27FC236}">
                <a16:creationId xmlns:a16="http://schemas.microsoft.com/office/drawing/2014/main" id="{8C28768B-2C8E-1544-994A-0327DB7C34AE}"/>
              </a:ext>
            </a:extLst>
          </p:cNvPr>
          <p:cNvSpPr txBox="1">
            <a:spLocks noChangeArrowheads="1"/>
          </p:cNvSpPr>
          <p:nvPr/>
        </p:nvSpPr>
        <p:spPr bwMode="auto">
          <a:xfrm>
            <a:off x="8229600" y="152400"/>
            <a:ext cx="838200" cy="457200"/>
          </a:xfrm>
          <a:prstGeom prst="rect">
            <a:avLst/>
          </a:prstGeom>
          <a:noFill/>
          <a:ln>
            <a:noFill/>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b="1" dirty="0">
                <a:solidFill>
                  <a:schemeClr val="bg1"/>
                </a:solidFill>
                <a:latin typeface="Arial" panose="020B0604020202020204" pitchFamily="34" charset="0"/>
                <a:cs typeface="Arial" panose="020B0604020202020204" pitchFamily="34" charset="0"/>
              </a:rPr>
              <a:t>136</a:t>
            </a:r>
            <a:endParaRPr lang="en-US" b="1" i="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 calcmode="lin" valueType="num">
                                      <p:cBhvr additive="base">
                                        <p:cTn id="7"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Freeform 4">
            <a:extLst>
              <a:ext uri="{FF2B5EF4-FFF2-40B4-BE49-F238E27FC236}">
                <a16:creationId xmlns:a16="http://schemas.microsoft.com/office/drawing/2014/main" id="{F464A6C2-303A-D74D-ADD1-201C653D3151}"/>
              </a:ext>
            </a:extLst>
          </p:cNvPr>
          <p:cNvSpPr>
            <a:spLocks/>
          </p:cNvSpPr>
          <p:nvPr/>
        </p:nvSpPr>
        <p:spPr bwMode="auto">
          <a:xfrm>
            <a:off x="3905250" y="-98425"/>
            <a:ext cx="854075" cy="7100888"/>
          </a:xfrm>
          <a:custGeom>
            <a:avLst/>
            <a:gdLst>
              <a:gd name="T0" fmla="*/ 2147483647 w 538"/>
              <a:gd name="T1" fmla="*/ 0 h 4473"/>
              <a:gd name="T2" fmla="*/ 2147483647 w 538"/>
              <a:gd name="T3" fmla="*/ 2147483647 h 4473"/>
              <a:gd name="T4" fmla="*/ 2147483647 w 538"/>
              <a:gd name="T5" fmla="*/ 2147483647 h 4473"/>
              <a:gd name="T6" fmla="*/ 2147483647 w 538"/>
              <a:gd name="T7" fmla="*/ 2147483647 h 4473"/>
              <a:gd name="T8" fmla="*/ 2147483647 w 538"/>
              <a:gd name="T9" fmla="*/ 2147483647 h 4473"/>
              <a:gd name="T10" fmla="*/ 2147483647 w 538"/>
              <a:gd name="T11" fmla="*/ 2147483647 h 4473"/>
              <a:gd name="T12" fmla="*/ 2147483647 w 538"/>
              <a:gd name="T13" fmla="*/ 2147483647 h 4473"/>
              <a:gd name="T14" fmla="*/ 2147483647 w 538"/>
              <a:gd name="T15" fmla="*/ 2147483647 h 4473"/>
              <a:gd name="T16" fmla="*/ 2147483647 w 538"/>
              <a:gd name="T17" fmla="*/ 2147483647 h 4473"/>
              <a:gd name="T18" fmla="*/ 2147483647 w 538"/>
              <a:gd name="T19" fmla="*/ 2147483647 h 4473"/>
              <a:gd name="T20" fmla="*/ 2147483647 w 538"/>
              <a:gd name="T21" fmla="*/ 2147483647 h 4473"/>
              <a:gd name="T22" fmla="*/ 2147483647 w 538"/>
              <a:gd name="T23" fmla="*/ 2147483647 h 4473"/>
              <a:gd name="T24" fmla="*/ 2147483647 w 538"/>
              <a:gd name="T25" fmla="*/ 2147483647 h 4473"/>
              <a:gd name="T26" fmla="*/ 2147483647 w 538"/>
              <a:gd name="T27" fmla="*/ 2147483647 h 4473"/>
              <a:gd name="T28" fmla="*/ 2147483647 w 538"/>
              <a:gd name="T29" fmla="*/ 2147483647 h 4473"/>
              <a:gd name="T30" fmla="*/ 2147483647 w 538"/>
              <a:gd name="T31" fmla="*/ 2147483647 h 4473"/>
              <a:gd name="T32" fmla="*/ 2147483647 w 538"/>
              <a:gd name="T33" fmla="*/ 2147483647 h 4473"/>
              <a:gd name="T34" fmla="*/ 2147483647 w 538"/>
              <a:gd name="T35" fmla="*/ 2147483647 h 4473"/>
              <a:gd name="T36" fmla="*/ 2147483647 w 538"/>
              <a:gd name="T37" fmla="*/ 2147483647 h 4473"/>
              <a:gd name="T38" fmla="*/ 2147483647 w 538"/>
              <a:gd name="T39" fmla="*/ 2147483647 h 4473"/>
              <a:gd name="T40" fmla="*/ 2147483647 w 538"/>
              <a:gd name="T41" fmla="*/ 2147483647 h 4473"/>
              <a:gd name="T42" fmla="*/ 2147483647 w 538"/>
              <a:gd name="T43" fmla="*/ 2147483647 h 4473"/>
              <a:gd name="T44" fmla="*/ 2147483647 w 538"/>
              <a:gd name="T45" fmla="*/ 2147483647 h 4473"/>
              <a:gd name="T46" fmla="*/ 2147483647 w 538"/>
              <a:gd name="T47" fmla="*/ 2147483647 h 4473"/>
              <a:gd name="T48" fmla="*/ 2147483647 w 538"/>
              <a:gd name="T49" fmla="*/ 2147483647 h 4473"/>
              <a:gd name="T50" fmla="*/ 2147483647 w 538"/>
              <a:gd name="T51" fmla="*/ 2147483647 h 4473"/>
              <a:gd name="T52" fmla="*/ 2147483647 w 538"/>
              <a:gd name="T53" fmla="*/ 2147483647 h 4473"/>
              <a:gd name="T54" fmla="*/ 2147483647 w 538"/>
              <a:gd name="T55" fmla="*/ 2147483647 h 4473"/>
              <a:gd name="T56" fmla="*/ 2147483647 w 538"/>
              <a:gd name="T57" fmla="*/ 2147483647 h 4473"/>
              <a:gd name="T58" fmla="*/ 2147483647 w 538"/>
              <a:gd name="T59" fmla="*/ 2147483647 h 4473"/>
              <a:gd name="T60" fmla="*/ 2147483647 w 538"/>
              <a:gd name="T61" fmla="*/ 2147483647 h 4473"/>
              <a:gd name="T62" fmla="*/ 2147483647 w 538"/>
              <a:gd name="T63" fmla="*/ 2147483647 h 4473"/>
              <a:gd name="T64" fmla="*/ 2147483647 w 538"/>
              <a:gd name="T65" fmla="*/ 2147483647 h 4473"/>
              <a:gd name="T66" fmla="*/ 2147483647 w 538"/>
              <a:gd name="T67" fmla="*/ 2147483647 h 4473"/>
              <a:gd name="T68" fmla="*/ 2147483647 w 538"/>
              <a:gd name="T69" fmla="*/ 2147483647 h 4473"/>
              <a:gd name="T70" fmla="*/ 2147483647 w 538"/>
              <a:gd name="T71" fmla="*/ 2147483647 h 4473"/>
              <a:gd name="T72" fmla="*/ 2147483647 w 538"/>
              <a:gd name="T73" fmla="*/ 2147483647 h 4473"/>
              <a:gd name="T74" fmla="*/ 2147483647 w 538"/>
              <a:gd name="T75" fmla="*/ 2147483647 h 4473"/>
              <a:gd name="T76" fmla="*/ 2147483647 w 538"/>
              <a:gd name="T77" fmla="*/ 2147483647 h 4473"/>
              <a:gd name="T78" fmla="*/ 2147483647 w 538"/>
              <a:gd name="T79" fmla="*/ 2147483647 h 4473"/>
              <a:gd name="T80" fmla="*/ 2147483647 w 538"/>
              <a:gd name="T81" fmla="*/ 2147483647 h 4473"/>
              <a:gd name="T82" fmla="*/ 2147483647 w 538"/>
              <a:gd name="T83" fmla="*/ 2147483647 h 4473"/>
              <a:gd name="T84" fmla="*/ 2147483647 w 538"/>
              <a:gd name="T85" fmla="*/ 2147483647 h 4473"/>
              <a:gd name="T86" fmla="*/ 2147483647 w 538"/>
              <a:gd name="T87" fmla="*/ 2147483647 h 4473"/>
              <a:gd name="T88" fmla="*/ 2147483647 w 538"/>
              <a:gd name="T89" fmla="*/ 2147483647 h 4473"/>
              <a:gd name="T90" fmla="*/ 2147483647 w 538"/>
              <a:gd name="T91" fmla="*/ 2147483647 h 44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8"/>
              <a:gd name="T139" fmla="*/ 0 h 4473"/>
              <a:gd name="T140" fmla="*/ 538 w 538"/>
              <a:gd name="T141" fmla="*/ 4473 h 44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8" h="4473">
                <a:moveTo>
                  <a:pt x="227" y="0"/>
                </a:moveTo>
                <a:cubicBezTo>
                  <a:pt x="201" y="40"/>
                  <a:pt x="190" y="56"/>
                  <a:pt x="235" y="85"/>
                </a:cubicBezTo>
                <a:cubicBezTo>
                  <a:pt x="205" y="132"/>
                  <a:pt x="201" y="127"/>
                  <a:pt x="212" y="186"/>
                </a:cubicBezTo>
                <a:cubicBezTo>
                  <a:pt x="209" y="196"/>
                  <a:pt x="208" y="207"/>
                  <a:pt x="204" y="217"/>
                </a:cubicBezTo>
                <a:cubicBezTo>
                  <a:pt x="200" y="225"/>
                  <a:pt x="183" y="232"/>
                  <a:pt x="188" y="241"/>
                </a:cubicBezTo>
                <a:cubicBezTo>
                  <a:pt x="193" y="250"/>
                  <a:pt x="209" y="246"/>
                  <a:pt x="220" y="248"/>
                </a:cubicBezTo>
                <a:cubicBezTo>
                  <a:pt x="242" y="251"/>
                  <a:pt x="266" y="253"/>
                  <a:pt x="289" y="256"/>
                </a:cubicBezTo>
                <a:cubicBezTo>
                  <a:pt x="286" y="269"/>
                  <a:pt x="291" y="285"/>
                  <a:pt x="282" y="295"/>
                </a:cubicBezTo>
                <a:cubicBezTo>
                  <a:pt x="270" y="306"/>
                  <a:pt x="235" y="311"/>
                  <a:pt x="235" y="311"/>
                </a:cubicBezTo>
                <a:cubicBezTo>
                  <a:pt x="230" y="334"/>
                  <a:pt x="225" y="357"/>
                  <a:pt x="220" y="380"/>
                </a:cubicBezTo>
                <a:cubicBezTo>
                  <a:pt x="210" y="419"/>
                  <a:pt x="188" y="497"/>
                  <a:pt x="188" y="497"/>
                </a:cubicBezTo>
                <a:cubicBezTo>
                  <a:pt x="181" y="583"/>
                  <a:pt x="168" y="593"/>
                  <a:pt x="204" y="668"/>
                </a:cubicBezTo>
                <a:cubicBezTo>
                  <a:pt x="224" y="710"/>
                  <a:pt x="250" y="750"/>
                  <a:pt x="274" y="792"/>
                </a:cubicBezTo>
                <a:cubicBezTo>
                  <a:pt x="281" y="805"/>
                  <a:pt x="297" y="831"/>
                  <a:pt x="297" y="831"/>
                </a:cubicBezTo>
                <a:cubicBezTo>
                  <a:pt x="299" y="846"/>
                  <a:pt x="298" y="863"/>
                  <a:pt x="305" y="877"/>
                </a:cubicBezTo>
                <a:cubicBezTo>
                  <a:pt x="309" y="885"/>
                  <a:pt x="325" y="883"/>
                  <a:pt x="328" y="893"/>
                </a:cubicBezTo>
                <a:cubicBezTo>
                  <a:pt x="335" y="925"/>
                  <a:pt x="289" y="1001"/>
                  <a:pt x="282" y="1017"/>
                </a:cubicBezTo>
                <a:cubicBezTo>
                  <a:pt x="254" y="1069"/>
                  <a:pt x="223" y="1118"/>
                  <a:pt x="188" y="1165"/>
                </a:cubicBezTo>
                <a:cubicBezTo>
                  <a:pt x="211" y="1170"/>
                  <a:pt x="234" y="1175"/>
                  <a:pt x="258" y="1180"/>
                </a:cubicBezTo>
                <a:cubicBezTo>
                  <a:pt x="304" y="1188"/>
                  <a:pt x="398" y="1204"/>
                  <a:pt x="398" y="1204"/>
                </a:cubicBezTo>
                <a:cubicBezTo>
                  <a:pt x="442" y="1292"/>
                  <a:pt x="400" y="1301"/>
                  <a:pt x="352" y="1367"/>
                </a:cubicBezTo>
                <a:cubicBezTo>
                  <a:pt x="304" y="1431"/>
                  <a:pt x="267" y="1504"/>
                  <a:pt x="220" y="1569"/>
                </a:cubicBezTo>
                <a:cubicBezTo>
                  <a:pt x="0" y="1865"/>
                  <a:pt x="131" y="1670"/>
                  <a:pt x="64" y="1771"/>
                </a:cubicBezTo>
                <a:cubicBezTo>
                  <a:pt x="111" y="1801"/>
                  <a:pt x="175" y="1809"/>
                  <a:pt x="227" y="1833"/>
                </a:cubicBezTo>
                <a:cubicBezTo>
                  <a:pt x="283" y="1858"/>
                  <a:pt x="212" y="1836"/>
                  <a:pt x="282" y="1879"/>
                </a:cubicBezTo>
                <a:cubicBezTo>
                  <a:pt x="333" y="1910"/>
                  <a:pt x="472" y="1935"/>
                  <a:pt x="538" y="1949"/>
                </a:cubicBezTo>
                <a:cubicBezTo>
                  <a:pt x="431" y="2098"/>
                  <a:pt x="372" y="2283"/>
                  <a:pt x="289" y="2446"/>
                </a:cubicBezTo>
                <a:cubicBezTo>
                  <a:pt x="299" y="2448"/>
                  <a:pt x="313" y="2445"/>
                  <a:pt x="320" y="2454"/>
                </a:cubicBezTo>
                <a:cubicBezTo>
                  <a:pt x="324" y="2460"/>
                  <a:pt x="316" y="2469"/>
                  <a:pt x="313" y="2477"/>
                </a:cubicBezTo>
                <a:cubicBezTo>
                  <a:pt x="293" y="2516"/>
                  <a:pt x="278" y="2526"/>
                  <a:pt x="251" y="2563"/>
                </a:cubicBezTo>
                <a:cubicBezTo>
                  <a:pt x="191" y="2640"/>
                  <a:pt x="119" y="2708"/>
                  <a:pt x="64" y="2788"/>
                </a:cubicBezTo>
                <a:cubicBezTo>
                  <a:pt x="100" y="2798"/>
                  <a:pt x="135" y="2816"/>
                  <a:pt x="173" y="2819"/>
                </a:cubicBezTo>
                <a:cubicBezTo>
                  <a:pt x="245" y="2824"/>
                  <a:pt x="317" y="2811"/>
                  <a:pt x="390" y="2811"/>
                </a:cubicBezTo>
                <a:cubicBezTo>
                  <a:pt x="405" y="2811"/>
                  <a:pt x="421" y="2816"/>
                  <a:pt x="437" y="2819"/>
                </a:cubicBezTo>
                <a:cubicBezTo>
                  <a:pt x="470" y="2836"/>
                  <a:pt x="502" y="2837"/>
                  <a:pt x="538" y="2850"/>
                </a:cubicBezTo>
                <a:cubicBezTo>
                  <a:pt x="505" y="3022"/>
                  <a:pt x="401" y="3173"/>
                  <a:pt x="313" y="3324"/>
                </a:cubicBezTo>
                <a:cubicBezTo>
                  <a:pt x="341" y="3326"/>
                  <a:pt x="511" y="3344"/>
                  <a:pt x="515" y="3347"/>
                </a:cubicBezTo>
                <a:cubicBezTo>
                  <a:pt x="517" y="3349"/>
                  <a:pt x="481" y="3477"/>
                  <a:pt x="476" y="3495"/>
                </a:cubicBezTo>
                <a:cubicBezTo>
                  <a:pt x="504" y="3576"/>
                  <a:pt x="483" y="3630"/>
                  <a:pt x="414" y="3666"/>
                </a:cubicBezTo>
                <a:cubicBezTo>
                  <a:pt x="260" y="3915"/>
                  <a:pt x="437" y="3641"/>
                  <a:pt x="289" y="3836"/>
                </a:cubicBezTo>
                <a:cubicBezTo>
                  <a:pt x="224" y="3920"/>
                  <a:pt x="280" y="3880"/>
                  <a:pt x="227" y="3914"/>
                </a:cubicBezTo>
                <a:cubicBezTo>
                  <a:pt x="218" y="3940"/>
                  <a:pt x="213" y="3936"/>
                  <a:pt x="235" y="3961"/>
                </a:cubicBezTo>
                <a:cubicBezTo>
                  <a:pt x="249" y="3977"/>
                  <a:pt x="282" y="4007"/>
                  <a:pt x="282" y="4007"/>
                </a:cubicBezTo>
                <a:cubicBezTo>
                  <a:pt x="272" y="4138"/>
                  <a:pt x="245" y="4265"/>
                  <a:pt x="150" y="4365"/>
                </a:cubicBezTo>
                <a:cubicBezTo>
                  <a:pt x="159" y="4396"/>
                  <a:pt x="177" y="4400"/>
                  <a:pt x="204" y="4419"/>
                </a:cubicBezTo>
                <a:cubicBezTo>
                  <a:pt x="237" y="4468"/>
                  <a:pt x="221" y="4451"/>
                  <a:pt x="243" y="4473"/>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anose="020B0604020202020204" pitchFamily="34" charset="0"/>
            </a:endParaRPr>
          </a:p>
        </p:txBody>
      </p:sp>
      <p:sp>
        <p:nvSpPr>
          <p:cNvPr id="46082" name="Rectangle 2">
            <a:extLst>
              <a:ext uri="{FF2B5EF4-FFF2-40B4-BE49-F238E27FC236}">
                <a16:creationId xmlns:a16="http://schemas.microsoft.com/office/drawing/2014/main" id="{90B5CD31-3F78-E447-B1B7-D6FD7696E8C3}"/>
              </a:ext>
            </a:extLst>
          </p:cNvPr>
          <p:cNvSpPr>
            <a:spLocks noGrp="1" noChangeArrowheads="1"/>
          </p:cNvSpPr>
          <p:nvPr>
            <p:ph type="ctrTitle"/>
          </p:nvPr>
        </p:nvSpPr>
        <p:spPr>
          <a:xfrm>
            <a:off x="304800" y="2286000"/>
            <a:ext cx="8153400" cy="1143000"/>
          </a:xfrm>
        </p:spPr>
        <p:txBody>
          <a:bodyPr/>
          <a:lstStyle/>
          <a:p>
            <a:pPr eaLnBrk="1" hangingPunct="1"/>
            <a:r>
              <a:rPr lang="ar-JO" altLang="en-US" sz="6000" b="1" dirty="0">
                <a:solidFill>
                  <a:schemeClr val="bg1"/>
                </a:solidFill>
                <a:latin typeface="Arial" panose="020B0604020202020204" pitchFamily="34" charset="0"/>
                <a:cs typeface="Arial" panose="020B0604020202020204" pitchFamily="34" charset="0"/>
              </a:rPr>
              <a:t>وحدة الكنيسة</a:t>
            </a:r>
            <a:endParaRPr lang="en-US" altLang="en-US" sz="5400" dirty="0">
              <a:solidFill>
                <a:schemeClr val="bg1"/>
              </a:solidFill>
              <a:latin typeface="Arial" panose="020B0604020202020204" pitchFamily="34" charset="0"/>
              <a:cs typeface="Arial" panose="020B0604020202020204" pitchFamily="34" charset="0"/>
            </a:endParaRPr>
          </a:p>
        </p:txBody>
      </p:sp>
      <p:sp>
        <p:nvSpPr>
          <p:cNvPr id="29699" name="Rectangle 3">
            <a:extLst>
              <a:ext uri="{FF2B5EF4-FFF2-40B4-BE49-F238E27FC236}">
                <a16:creationId xmlns:a16="http://schemas.microsoft.com/office/drawing/2014/main" id="{B6F9F949-7989-A44F-82D6-41310503FA90}"/>
              </a:ext>
            </a:extLst>
          </p:cNvPr>
          <p:cNvSpPr>
            <a:spLocks noGrp="1" noChangeArrowheads="1"/>
          </p:cNvSpPr>
          <p:nvPr>
            <p:ph type="subTitle" idx="1"/>
          </p:nvPr>
        </p:nvSpPr>
        <p:spPr/>
        <p:txBody>
          <a:bodyPr/>
          <a:lstStyle/>
          <a:p>
            <a:pPr eaLnBrk="1" hangingPunct="1"/>
            <a:r>
              <a:rPr lang="ar-JO" altLang="en-US" sz="4400" b="1" dirty="0">
                <a:solidFill>
                  <a:schemeClr val="bg1"/>
                </a:solidFill>
                <a:latin typeface="Arial" panose="020B0604020202020204" pitchFamily="34" charset="0"/>
                <a:cs typeface="Arial" panose="020B0604020202020204" pitchFamily="34" charset="0"/>
              </a:rPr>
              <a:t>متى لا ينبغي لنا أن نعمل معا؟</a:t>
            </a:r>
            <a:endParaRPr lang="en-US" altLang="en-US" sz="4000" b="1" dirty="0">
              <a:solidFill>
                <a:schemeClr val="bg1"/>
              </a:solidFill>
              <a:latin typeface="Arial" panose="020B0604020202020204" pitchFamily="34" charset="0"/>
              <a:cs typeface="Arial" panose="020B0604020202020204" pitchFamily="34" charset="0"/>
            </a:endParaRPr>
          </a:p>
        </p:txBody>
      </p:sp>
      <p:sp>
        <p:nvSpPr>
          <p:cNvPr id="5" name="Text Box 14">
            <a:extLst>
              <a:ext uri="{FF2B5EF4-FFF2-40B4-BE49-F238E27FC236}">
                <a16:creationId xmlns:a16="http://schemas.microsoft.com/office/drawing/2014/main" id="{EB2E3D02-4955-2540-AAEC-68737FF8C4C4}"/>
              </a:ext>
            </a:extLst>
          </p:cNvPr>
          <p:cNvSpPr txBox="1">
            <a:spLocks noChangeArrowheads="1"/>
          </p:cNvSpPr>
          <p:nvPr/>
        </p:nvSpPr>
        <p:spPr bwMode="auto">
          <a:xfrm>
            <a:off x="8305800" y="0"/>
            <a:ext cx="838200" cy="457200"/>
          </a:xfrm>
          <a:prstGeom prst="rect">
            <a:avLst/>
          </a:prstGeom>
          <a:noFill/>
          <a:ln>
            <a:noFill/>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b="1" dirty="0">
                <a:solidFill>
                  <a:schemeClr val="bg1"/>
                </a:solidFill>
                <a:latin typeface="Arial" panose="020B0604020202020204" pitchFamily="34" charset="0"/>
                <a:cs typeface="Arial" panose="020B0604020202020204" pitchFamily="34" charset="0"/>
              </a:rPr>
              <a:t>135</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up)">
                                      <p:cBhvr>
                                        <p:cTn id="7" dur="500"/>
                                        <p:tgtEl>
                                          <p:spTgt spid="2970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699">
                                            <p:txEl>
                                              <p:pRg st="0" end="0"/>
                                            </p:txEl>
                                          </p:spTgt>
                                        </p:tgtEl>
                                        <p:attrNameLst>
                                          <p:attrName>style.visibility</p:attrName>
                                        </p:attrNameLst>
                                      </p:cBhvr>
                                      <p:to>
                                        <p:strVal val="visible"/>
                                      </p:to>
                                    </p:set>
                                    <p:animEffect transition="in" filter="wipe(down)">
                                      <p:cBhvr>
                                        <p:cTn id="10" dur="5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10">
            <a:extLst>
              <a:ext uri="{FF2B5EF4-FFF2-40B4-BE49-F238E27FC236}">
                <a16:creationId xmlns:a16="http://schemas.microsoft.com/office/drawing/2014/main" id="{74FE42EE-D6C3-CB41-8BC9-914DE6313065}"/>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8BCF783C-6B21-0E41-833A-04BC116A2144}"/>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D41106E5-51C8-844E-911A-F09A41F416BD}"/>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A4958F8D-06BC-EF45-BD91-B7AB15A6C33D}"/>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0EE178E6-8FFC-2E48-A537-5AB04B38E6E5}"/>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6C8BE8BA-07E2-2243-BCAD-01DB61015898}"/>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2E484475-8B5C-5348-86CE-0928CBEADBEE}"/>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81922" name="Rectangle 4">
            <a:extLst>
              <a:ext uri="{FF2B5EF4-FFF2-40B4-BE49-F238E27FC236}">
                <a16:creationId xmlns:a16="http://schemas.microsoft.com/office/drawing/2014/main" id="{63CA4D2B-3C9E-9B4D-AED7-CF5509E44DB7}"/>
              </a:ext>
            </a:extLst>
          </p:cNvPr>
          <p:cNvSpPr txBox="1">
            <a:spLocks noChangeArrowheads="1"/>
          </p:cNvSpPr>
          <p:nvPr/>
        </p:nvSpPr>
        <p:spPr bwMode="auto">
          <a:xfrm>
            <a:off x="381000" y="304800"/>
            <a:ext cx="620553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20000"/>
              </a:spcBef>
            </a:pPr>
            <a:r>
              <a:rPr lang="ar-JO" altLang="en-US" sz="3200" b="1" dirty="0">
                <a:solidFill>
                  <a:srgbClr val="000000"/>
                </a:solidFill>
                <a:cs typeface="Arial" panose="020B0604020202020204" pitchFamily="34" charset="0"/>
              </a:rPr>
              <a:t>الإنفصال الثانوي</a:t>
            </a:r>
            <a:endParaRPr lang="en-GB" altLang="en-US" sz="3200" b="1" dirty="0">
              <a:solidFill>
                <a:srgbClr val="000000"/>
              </a:solidFill>
              <a:cs typeface="Arial" panose="020B0604020202020204" pitchFamily="34" charset="0"/>
            </a:endParaRPr>
          </a:p>
          <a:p>
            <a:pPr eaLnBrk="1" hangingPunct="1">
              <a:lnSpc>
                <a:spcPct val="90000"/>
              </a:lnSpc>
              <a:spcBef>
                <a:spcPct val="20000"/>
              </a:spcBef>
            </a:pPr>
            <a:endParaRPr lang="en-GB" altLang="en-US" sz="3000" b="1" dirty="0">
              <a:solidFill>
                <a:srgbClr val="000000"/>
              </a:solidFill>
              <a:cs typeface="Arial" panose="020B0604020202020204" pitchFamily="34" charset="0"/>
            </a:endParaRPr>
          </a:p>
          <a:p>
            <a:pPr algn="r" eaLnBrk="1" hangingPunct="1">
              <a:lnSpc>
                <a:spcPct val="90000"/>
              </a:lnSpc>
              <a:spcBef>
                <a:spcPct val="20000"/>
              </a:spcBef>
            </a:pPr>
            <a:r>
              <a:rPr lang="ar-JO" altLang="en-US" sz="3000" b="1" dirty="0">
                <a:solidFill>
                  <a:srgbClr val="E46C0A"/>
                </a:solidFill>
                <a:cs typeface="Arial" panose="020B0604020202020204" pitchFamily="34" charset="0"/>
              </a:rPr>
              <a:t>مثال 1</a:t>
            </a:r>
            <a:endParaRPr lang="en-GB" altLang="en-US" sz="3000" dirty="0">
              <a:solidFill>
                <a:srgbClr val="000000"/>
              </a:solidFill>
              <a:cs typeface="Arial" panose="020B0604020202020204" pitchFamily="34" charset="0"/>
            </a:endParaRPr>
          </a:p>
          <a:p>
            <a:pPr algn="r" eaLnBrk="1" hangingPunct="1">
              <a:lnSpc>
                <a:spcPct val="90000"/>
              </a:lnSpc>
              <a:spcBef>
                <a:spcPct val="20000"/>
              </a:spcBef>
            </a:pPr>
            <a:r>
              <a:rPr lang="ar-JO" altLang="en-US" sz="3000" dirty="0">
                <a:solidFill>
                  <a:srgbClr val="000000"/>
                </a:solidFill>
                <a:cs typeface="Arial" panose="020B0604020202020204" pitchFamily="34" charset="0"/>
              </a:rPr>
              <a:t>الفصل بين </a:t>
            </a:r>
            <a:r>
              <a:rPr lang="ar-JO" altLang="en-US" sz="3000" b="1" dirty="0">
                <a:solidFill>
                  <a:srgbClr val="000000"/>
                </a:solidFill>
                <a:cs typeface="Arial" panose="020B0604020202020204" pitchFamily="34" charset="0"/>
              </a:rPr>
              <a:t>الأصوليين</a:t>
            </a:r>
            <a:r>
              <a:rPr lang="ar-JO" altLang="en-US" sz="3000" dirty="0">
                <a:solidFill>
                  <a:srgbClr val="000000"/>
                </a:solidFill>
                <a:cs typeface="Arial" panose="020B0604020202020204" pitchFamily="34" charset="0"/>
              </a:rPr>
              <a:t> والمسيحيين </a:t>
            </a:r>
            <a:r>
              <a:rPr lang="ar-JO" altLang="en-US" sz="3000" b="1" dirty="0">
                <a:solidFill>
                  <a:srgbClr val="000000"/>
                </a:solidFill>
                <a:cs typeface="Arial" panose="020B0604020202020204" pitchFamily="34" charset="0"/>
              </a:rPr>
              <a:t>المؤمنين بالكتاب المقدس</a:t>
            </a:r>
            <a:r>
              <a:rPr lang="ar-JO" altLang="en-US" sz="3000" dirty="0">
                <a:solidFill>
                  <a:srgbClr val="000000"/>
                </a:solidFill>
                <a:cs typeface="Arial" panose="020B0604020202020204" pitchFamily="34" charset="0"/>
              </a:rPr>
              <a:t> أو الهيئات التي:</a:t>
            </a:r>
          </a:p>
          <a:p>
            <a:pPr algn="r" eaLnBrk="1" hangingPunct="1">
              <a:lnSpc>
                <a:spcPct val="90000"/>
              </a:lnSpc>
              <a:spcBef>
                <a:spcPct val="20000"/>
              </a:spcBef>
            </a:pPr>
            <a:r>
              <a:rPr lang="ar-JO" altLang="en-US" sz="3000" b="1" dirty="0">
                <a:solidFill>
                  <a:srgbClr val="000000"/>
                </a:solidFill>
                <a:cs typeface="Arial" panose="020B0604020202020204" pitchFamily="34" charset="0"/>
              </a:rPr>
              <a:t>التعاون</a:t>
            </a:r>
            <a:r>
              <a:rPr lang="ar-JO" altLang="en-US" sz="3000" dirty="0">
                <a:solidFill>
                  <a:srgbClr val="000000"/>
                </a:solidFill>
                <a:cs typeface="Arial" panose="020B0604020202020204" pitchFamily="34" charset="0"/>
              </a:rPr>
              <a:t> مع المعلمين والكنائس الكاثوليكية والأرثوذكسية الشرقية والليبرالية والحداثية والخمسينية والكاريزمية</a:t>
            </a:r>
            <a:endParaRPr lang="en-GB" altLang="en-US" sz="3000" dirty="0">
              <a:solidFill>
                <a:srgbClr val="000000"/>
              </a:solidFill>
              <a:cs typeface="Arial" panose="020B0604020202020204" pitchFamily="34" charset="0"/>
            </a:endParaRPr>
          </a:p>
          <a:p>
            <a:pPr algn="r" rtl="1" eaLnBrk="1" hangingPunct="1">
              <a:lnSpc>
                <a:spcPct val="90000"/>
              </a:lnSpc>
              <a:spcBef>
                <a:spcPct val="20000"/>
              </a:spcBef>
              <a:buFont typeface="Arial" panose="020B0604020202020204" pitchFamily="34" charset="0"/>
              <a:buChar char="•"/>
            </a:pPr>
            <a:r>
              <a:rPr lang="ar-JO" altLang="en-US" sz="3000" b="1" u="sng" dirty="0">
                <a:solidFill>
                  <a:srgbClr val="000000"/>
                </a:solidFill>
                <a:cs typeface="Arial" panose="020B0604020202020204" pitchFamily="34" charset="0"/>
              </a:rPr>
              <a:t> مشمولين</a:t>
            </a:r>
            <a:r>
              <a:rPr lang="ar-JO" altLang="en-US" sz="3000" dirty="0">
                <a:solidFill>
                  <a:srgbClr val="000000"/>
                </a:solidFill>
                <a:cs typeface="Arial" panose="020B0604020202020204" pitchFamily="34" charset="0"/>
              </a:rPr>
              <a:t> في مجلس الكنائس العالمي</a:t>
            </a:r>
            <a:endParaRPr lang="en-US" altLang="en-US" sz="3000" dirty="0">
              <a:solidFill>
                <a:srgbClr val="000000"/>
              </a:solidFill>
              <a:cs typeface="Arial" panose="020B0604020202020204" pitchFamily="34"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roup 10">
            <a:extLst>
              <a:ext uri="{FF2B5EF4-FFF2-40B4-BE49-F238E27FC236}">
                <a16:creationId xmlns:a16="http://schemas.microsoft.com/office/drawing/2014/main" id="{FD719D94-905C-4040-80AA-D8F384CF90FB}"/>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E5909E75-8445-034B-BDF0-6EB7392D94E7}"/>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2C16376B-51BA-3E46-88A9-1AF16EAA4E43}"/>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AD0EC17F-BA19-1840-B118-CB9154A2AA1F}"/>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BFB01F7F-A5DB-654A-880E-469C055F712D}"/>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CA22131D-7936-AD43-9FA9-0E0794CA8CD0}"/>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FEA008C4-6D73-2141-9F10-687148B05B13}"/>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83970" name="Rectangle 3">
            <a:extLst>
              <a:ext uri="{FF2B5EF4-FFF2-40B4-BE49-F238E27FC236}">
                <a16:creationId xmlns:a16="http://schemas.microsoft.com/office/drawing/2014/main" id="{83269244-AB6D-2640-A61F-A9D0ED74FD99}"/>
              </a:ext>
            </a:extLst>
          </p:cNvPr>
          <p:cNvSpPr txBox="1">
            <a:spLocks noChangeArrowheads="1"/>
          </p:cNvSpPr>
          <p:nvPr/>
        </p:nvSpPr>
        <p:spPr bwMode="auto">
          <a:xfrm>
            <a:off x="357188" y="260350"/>
            <a:ext cx="611981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20000"/>
              </a:spcBef>
            </a:pPr>
            <a:r>
              <a:rPr lang="ar-JO" altLang="en-US" sz="3200" b="1" dirty="0">
                <a:solidFill>
                  <a:srgbClr val="000000"/>
                </a:solidFill>
                <a:cs typeface="Arial" panose="020B0604020202020204" pitchFamily="34" charset="0"/>
              </a:rPr>
              <a:t>الإنفصال الثانوي</a:t>
            </a:r>
            <a:endParaRPr lang="en-GB" altLang="en-US" sz="3200" b="1" dirty="0">
              <a:solidFill>
                <a:srgbClr val="000000"/>
              </a:solidFill>
              <a:cs typeface="Arial" panose="020B0604020202020204" pitchFamily="34" charset="0"/>
            </a:endParaRPr>
          </a:p>
          <a:p>
            <a:pPr eaLnBrk="1" hangingPunct="1">
              <a:lnSpc>
                <a:spcPct val="90000"/>
              </a:lnSpc>
              <a:spcBef>
                <a:spcPct val="20000"/>
              </a:spcBef>
            </a:pPr>
            <a:endParaRPr lang="en-GB" altLang="en-US" sz="3600" b="1" dirty="0">
              <a:solidFill>
                <a:srgbClr val="000000"/>
              </a:solidFill>
              <a:cs typeface="Arial" panose="020B0604020202020204" pitchFamily="34" charset="0"/>
            </a:endParaRPr>
          </a:p>
          <a:p>
            <a:pPr algn="r" eaLnBrk="1" hangingPunct="1">
              <a:lnSpc>
                <a:spcPct val="90000"/>
              </a:lnSpc>
              <a:spcBef>
                <a:spcPct val="20000"/>
              </a:spcBef>
            </a:pPr>
            <a:r>
              <a:rPr lang="ar-JO" altLang="en-US" sz="3200" b="1" dirty="0">
                <a:solidFill>
                  <a:srgbClr val="E46C0A"/>
                </a:solidFill>
                <a:cs typeface="Arial" panose="020B0604020202020204" pitchFamily="34" charset="0"/>
              </a:rPr>
              <a:t>مثال 2</a:t>
            </a:r>
            <a:endParaRPr lang="en-GB" altLang="en-US" sz="3200" b="1" dirty="0">
              <a:solidFill>
                <a:srgbClr val="E46C0A"/>
              </a:solidFill>
              <a:cs typeface="Arial" panose="020B0604020202020204" pitchFamily="34" charset="0"/>
            </a:endParaRPr>
          </a:p>
          <a:p>
            <a:pPr algn="r" eaLnBrk="1" hangingPunct="1">
              <a:lnSpc>
                <a:spcPct val="90000"/>
              </a:lnSpc>
              <a:spcBef>
                <a:spcPct val="20000"/>
              </a:spcBef>
            </a:pPr>
            <a:r>
              <a:rPr lang="ar-JO" altLang="en-US" sz="3200" b="1" dirty="0">
                <a:solidFill>
                  <a:srgbClr val="000000"/>
                </a:solidFill>
                <a:cs typeface="Arial" panose="020B0604020202020204" pitchFamily="34" charset="0"/>
              </a:rPr>
              <a:t>الفصل بين الأصوليين ومعظم الكنائس البروتستانتية التي ليست ليبرالية ولا أصولية، والمنظمات شبه الكنسية مثل خدمة الطلاب الجامعيين للمسيح، الملاحون، شركة الصداقة المسيحية، اتحاد الكتاب المقدس، أعمال التمكين وشباب له رسالة</a:t>
            </a:r>
          </a:p>
          <a:p>
            <a:pPr eaLnBrk="1" hangingPunct="1">
              <a:lnSpc>
                <a:spcPct val="90000"/>
              </a:lnSpc>
              <a:spcBef>
                <a:spcPct val="20000"/>
              </a:spcBef>
            </a:pPr>
            <a:endParaRPr lang="ar-JO" altLang="en-US" sz="3200" b="1" dirty="0">
              <a:solidFill>
                <a:srgbClr val="000000"/>
              </a:solidFill>
              <a:cs typeface="Arial" panose="020B0604020202020204" pitchFamily="34" charset="0"/>
            </a:endParaRPr>
          </a:p>
          <a:p>
            <a:pPr eaLnBrk="1" hangingPunct="1">
              <a:lnSpc>
                <a:spcPct val="90000"/>
              </a:lnSpc>
              <a:spcBef>
                <a:spcPct val="20000"/>
              </a:spcBef>
            </a:pPr>
            <a:r>
              <a:rPr lang="ar-JO" altLang="en-US" sz="3200" b="1" dirty="0">
                <a:solidFill>
                  <a:srgbClr val="000000"/>
                </a:solidFill>
                <a:cs typeface="Arial" panose="020B0604020202020204" pitchFamily="34" charset="0"/>
              </a:rPr>
              <a:t> </a:t>
            </a:r>
            <a:endParaRPr lang="en-US" altLang="en-US" sz="3200" b="1" dirty="0">
              <a:solidFill>
                <a:srgbClr val="000000"/>
              </a:solidFill>
              <a:cs typeface="Arial" panose="020B0604020202020204"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10">
            <a:extLst>
              <a:ext uri="{FF2B5EF4-FFF2-40B4-BE49-F238E27FC236}">
                <a16:creationId xmlns:a16="http://schemas.microsoft.com/office/drawing/2014/main" id="{B5585313-226F-0244-91A2-B9BCEC750051}"/>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9DD18CD8-F017-984E-865C-A26A470E46C0}"/>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F9998971-9DE1-2547-B31D-ECF66778BF78}"/>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037CE998-0094-9A49-AEE1-58336E75023C}"/>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4255F99E-22D9-FF45-94AC-DED7198E8C74}"/>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182C7BA1-CFAE-964F-ABA4-E9948E1486EB}"/>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13BA7B3F-A43B-524F-820B-3E47F8585464}"/>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86018" name="Rectangle 3">
            <a:extLst>
              <a:ext uri="{FF2B5EF4-FFF2-40B4-BE49-F238E27FC236}">
                <a16:creationId xmlns:a16="http://schemas.microsoft.com/office/drawing/2014/main" id="{6E09AAC1-C99C-F84D-8FD1-016589D86172}"/>
              </a:ext>
            </a:extLst>
          </p:cNvPr>
          <p:cNvSpPr txBox="1">
            <a:spLocks noChangeArrowheads="1"/>
          </p:cNvSpPr>
          <p:nvPr/>
        </p:nvSpPr>
        <p:spPr bwMode="auto">
          <a:xfrm>
            <a:off x="347664" y="304800"/>
            <a:ext cx="6010276"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20000"/>
              </a:spcBef>
            </a:pPr>
            <a:r>
              <a:rPr lang="ar-JO" altLang="en-US" sz="3200" b="1" dirty="0">
                <a:solidFill>
                  <a:srgbClr val="000000"/>
                </a:solidFill>
                <a:cs typeface="Arial" panose="020B0604020202020204" pitchFamily="34" charset="0"/>
              </a:rPr>
              <a:t>الإنفصال الثانوي</a:t>
            </a:r>
            <a:endParaRPr lang="en-GB" altLang="en-US" sz="3200" b="1" dirty="0">
              <a:solidFill>
                <a:srgbClr val="000000"/>
              </a:solidFill>
              <a:cs typeface="Arial" panose="020B0604020202020204" pitchFamily="34" charset="0"/>
            </a:endParaRPr>
          </a:p>
          <a:p>
            <a:pPr eaLnBrk="1" hangingPunct="1">
              <a:lnSpc>
                <a:spcPct val="90000"/>
              </a:lnSpc>
              <a:spcBef>
                <a:spcPct val="20000"/>
              </a:spcBef>
            </a:pPr>
            <a:endParaRPr lang="en-GB" altLang="en-US" sz="3200" dirty="0">
              <a:solidFill>
                <a:srgbClr val="000000"/>
              </a:solidFill>
              <a:cs typeface="Arial" panose="020B0604020202020204" pitchFamily="34" charset="0"/>
            </a:endParaRPr>
          </a:p>
          <a:p>
            <a:pPr algn="r" eaLnBrk="1" hangingPunct="1">
              <a:lnSpc>
                <a:spcPct val="90000"/>
              </a:lnSpc>
              <a:spcBef>
                <a:spcPct val="20000"/>
              </a:spcBef>
            </a:pPr>
            <a:r>
              <a:rPr lang="ar-JO" altLang="en-US" sz="3200" b="1" dirty="0">
                <a:solidFill>
                  <a:srgbClr val="E46C0A"/>
                </a:solidFill>
                <a:cs typeface="Arial" panose="020B0604020202020204" pitchFamily="34" charset="0"/>
              </a:rPr>
              <a:t>مثال 3</a:t>
            </a:r>
            <a:endParaRPr lang="en-GB" altLang="en-US" sz="3200" b="1" dirty="0">
              <a:solidFill>
                <a:srgbClr val="E46C0A"/>
              </a:solidFill>
              <a:cs typeface="Arial" panose="020B0604020202020204" pitchFamily="34" charset="0"/>
            </a:endParaRPr>
          </a:p>
          <a:p>
            <a:pPr algn="r" eaLnBrk="1" hangingPunct="1">
              <a:lnSpc>
                <a:spcPct val="90000"/>
              </a:lnSpc>
              <a:spcBef>
                <a:spcPct val="20000"/>
              </a:spcBef>
            </a:pPr>
            <a:r>
              <a:rPr lang="ar-JO" altLang="en-US" sz="3200" dirty="0">
                <a:solidFill>
                  <a:srgbClr val="000000"/>
                </a:solidFill>
                <a:cs typeface="Arial" panose="020B0604020202020204" pitchFamily="34" charset="0"/>
              </a:rPr>
              <a:t>لن ينضم الأصوليون إلى </a:t>
            </a:r>
            <a:r>
              <a:rPr lang="ar-JO" altLang="en-US" sz="3200" b="1" dirty="0">
                <a:solidFill>
                  <a:srgbClr val="000000"/>
                </a:solidFill>
                <a:cs typeface="Arial" panose="020B0604020202020204" pitchFamily="34" charset="0"/>
              </a:rPr>
              <a:t>حملات الإنجيل على مستوى البلاد</a:t>
            </a:r>
            <a:r>
              <a:rPr lang="ar-JO" altLang="en-US" sz="3200" dirty="0">
                <a:solidFill>
                  <a:srgbClr val="000000"/>
                </a:solidFill>
                <a:cs typeface="Arial" panose="020B0604020202020204" pitchFamily="34" charset="0"/>
              </a:rPr>
              <a:t> مثل حملة بيلي جراهام التبشيرية وحملة لويس بالاو التبشيرية لأنه في هذه الأحداث تتم دعوة جميع الكنائس للمشاركة فيها، بما في ذلك الكنائس الليبرالية والرومانية الكاثوليكية.</a:t>
            </a:r>
            <a:endParaRPr lang="en-US" altLang="en-US" sz="3200" dirty="0">
              <a:solidFill>
                <a:srgbClr val="000000"/>
              </a:solidFill>
              <a:cs typeface="Arial" panose="020B0604020202020204" pitchFamily="34" charset="0"/>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10">
            <a:extLst>
              <a:ext uri="{FF2B5EF4-FFF2-40B4-BE49-F238E27FC236}">
                <a16:creationId xmlns:a16="http://schemas.microsoft.com/office/drawing/2014/main" id="{1AEE0CF0-9E5B-AC43-B89B-2B9EEA9E90B3}"/>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2026565A-8659-C941-8041-B80F10AD4167}"/>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2A948DE2-BF0F-8B48-84AB-C0615781FDE6}"/>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F324E6D5-65E0-2A48-813A-71487F5895C8}"/>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AB65E4B0-BE01-D648-8307-415B2BA26987}"/>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8D8C38C1-13B3-A24D-8F72-20F08D20BE9F}"/>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89D48B35-914B-F04B-9E37-90AF2C4A37C8}"/>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88066" name="Rectangle 16">
            <a:extLst>
              <a:ext uri="{FF2B5EF4-FFF2-40B4-BE49-F238E27FC236}">
                <a16:creationId xmlns:a16="http://schemas.microsoft.com/office/drawing/2014/main" id="{D1BCA4C3-0927-4548-AC42-8FE1FD282E42}"/>
              </a:ext>
            </a:extLst>
          </p:cNvPr>
          <p:cNvSpPr>
            <a:spLocks noChangeArrowheads="1"/>
          </p:cNvSpPr>
          <p:nvPr/>
        </p:nvSpPr>
        <p:spPr bwMode="auto">
          <a:xfrm>
            <a:off x="228600" y="0"/>
            <a:ext cx="609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3200" b="1" dirty="0">
                <a:solidFill>
                  <a:srgbClr val="000000"/>
                </a:solidFill>
                <a:cs typeface="Arial" panose="020B0604020202020204" pitchFamily="34" charset="0"/>
              </a:rPr>
              <a:t>الإنفصال الثانوي</a:t>
            </a:r>
            <a:endParaRPr lang="en-GB" altLang="en-US" sz="3200" b="1" dirty="0">
              <a:solidFill>
                <a:srgbClr val="000000"/>
              </a:solidFill>
              <a:cs typeface="Arial" panose="020B0604020202020204" pitchFamily="34" charset="0"/>
            </a:endParaRPr>
          </a:p>
          <a:p>
            <a:pPr algn="r" eaLnBrk="1" hangingPunct="1"/>
            <a:r>
              <a:rPr lang="ar-JO" altLang="en-US" sz="3200" b="1" dirty="0">
                <a:solidFill>
                  <a:srgbClr val="E46C0A"/>
                </a:solidFill>
                <a:cs typeface="Arial" panose="020B0604020202020204" pitchFamily="34" charset="0"/>
              </a:rPr>
              <a:t>مثال 4</a:t>
            </a:r>
            <a:endParaRPr lang="en-GB" altLang="en-US" sz="3200" b="1" dirty="0">
              <a:solidFill>
                <a:srgbClr val="E46C0A"/>
              </a:solidFill>
              <a:cs typeface="Arial" panose="020B0604020202020204" pitchFamily="34" charset="0"/>
            </a:endParaRPr>
          </a:p>
        </p:txBody>
      </p:sp>
      <p:grpSp>
        <p:nvGrpSpPr>
          <p:cNvPr id="3" name="Group 11">
            <a:extLst>
              <a:ext uri="{FF2B5EF4-FFF2-40B4-BE49-F238E27FC236}">
                <a16:creationId xmlns:a16="http://schemas.microsoft.com/office/drawing/2014/main" id="{FF4254F6-032E-4046-BE3C-D378ACF51913}"/>
              </a:ext>
            </a:extLst>
          </p:cNvPr>
          <p:cNvGrpSpPr>
            <a:grpSpLocks/>
          </p:cNvGrpSpPr>
          <p:nvPr/>
        </p:nvGrpSpPr>
        <p:grpSpPr bwMode="auto">
          <a:xfrm>
            <a:off x="228600" y="1074738"/>
            <a:ext cx="3124200" cy="3032125"/>
            <a:chOff x="228600" y="1290697"/>
            <a:chExt cx="3124200" cy="3433703"/>
          </a:xfrm>
        </p:grpSpPr>
        <p:sp>
          <p:nvSpPr>
            <p:cNvPr id="88082" name="Rectangle 14">
              <a:extLst>
                <a:ext uri="{FF2B5EF4-FFF2-40B4-BE49-F238E27FC236}">
                  <a16:creationId xmlns:a16="http://schemas.microsoft.com/office/drawing/2014/main" id="{D266BA6D-5160-B040-9886-760135B8984C}"/>
                </a:ext>
              </a:extLst>
            </p:cNvPr>
            <p:cNvSpPr>
              <a:spLocks noChangeArrowheads="1"/>
            </p:cNvSpPr>
            <p:nvPr/>
          </p:nvSpPr>
          <p:spPr bwMode="auto">
            <a:xfrm>
              <a:off x="304800" y="1290697"/>
              <a:ext cx="2971800" cy="3433703"/>
            </a:xfrm>
            <a:prstGeom prst="rect">
              <a:avLst/>
            </a:prstGeom>
            <a:solidFill>
              <a:srgbClr val="FFC000"/>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000000"/>
                </a:solidFill>
                <a:cs typeface="Arial" panose="020B0604020202020204" pitchFamily="34" charset="0"/>
              </a:endParaRPr>
            </a:p>
          </p:txBody>
        </p:sp>
        <p:pic>
          <p:nvPicPr>
            <p:cNvPr id="16" name="Picture 15" descr="Church%20Building.jpg">
              <a:extLst>
                <a:ext uri="{FF2B5EF4-FFF2-40B4-BE49-F238E27FC236}">
                  <a16:creationId xmlns:a16="http://schemas.microsoft.com/office/drawing/2014/main" id="{EE75CF8B-E1F6-5041-ACB0-8CE73139000D}"/>
                </a:ext>
              </a:extLst>
            </p:cNvPr>
            <p:cNvPicPr>
              <a:picLocks noChangeAspect="1"/>
            </p:cNvPicPr>
            <p:nvPr/>
          </p:nvPicPr>
          <p:blipFill>
            <a:blip r:embed="rId9" cstate="print">
              <a:lum bright="2000" contrast="36000"/>
            </a:blip>
            <a:srcRect l="11667" t="4444" r="13333" b="18889"/>
            <a:stretch>
              <a:fillRect/>
            </a:stretch>
          </p:blipFill>
          <p:spPr>
            <a:xfrm>
              <a:off x="333376" y="1519297"/>
              <a:ext cx="2895600" cy="1869440"/>
            </a:xfrm>
            <a:prstGeom prst="rect">
              <a:avLst/>
            </a:prstGeom>
            <a:ln>
              <a:noFill/>
            </a:ln>
            <a:effectLst>
              <a:softEdge rad="112500"/>
            </a:effectLst>
          </p:spPr>
        </p:pic>
        <p:sp>
          <p:nvSpPr>
            <p:cNvPr id="88084" name="TextBox 16">
              <a:extLst>
                <a:ext uri="{FF2B5EF4-FFF2-40B4-BE49-F238E27FC236}">
                  <a16:creationId xmlns:a16="http://schemas.microsoft.com/office/drawing/2014/main" id="{7E453667-B1D2-344F-BCA9-03E2DC504401}"/>
                </a:ext>
              </a:extLst>
            </p:cNvPr>
            <p:cNvSpPr txBox="1">
              <a:spLocks noChangeArrowheads="1"/>
            </p:cNvSpPr>
            <p:nvPr/>
          </p:nvSpPr>
          <p:spPr bwMode="auto">
            <a:xfrm>
              <a:off x="228600" y="3348944"/>
              <a:ext cx="3124200" cy="108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2800" dirty="0">
                  <a:solidFill>
                    <a:srgbClr val="000000"/>
                  </a:solidFill>
                  <a:latin typeface="Calibri" panose="020F0502020204030204" pitchFamily="34" charset="0"/>
                </a:rPr>
                <a:t>الكنيسة المشيخية الأساسية للكتاب المقدس</a:t>
              </a:r>
              <a:endParaRPr lang="en-US" altLang="en-US" sz="2800" dirty="0">
                <a:solidFill>
                  <a:srgbClr val="000000"/>
                </a:solidFill>
                <a:latin typeface="Calibri" panose="020F0502020204030204" pitchFamily="34" charset="0"/>
              </a:endParaRPr>
            </a:p>
          </p:txBody>
        </p:sp>
      </p:grpSp>
      <p:grpSp>
        <p:nvGrpSpPr>
          <p:cNvPr id="5" name="Group 17">
            <a:extLst>
              <a:ext uri="{FF2B5EF4-FFF2-40B4-BE49-F238E27FC236}">
                <a16:creationId xmlns:a16="http://schemas.microsoft.com/office/drawing/2014/main" id="{927D62AA-591F-9A40-BF4A-D7CFC2321B30}"/>
              </a:ext>
            </a:extLst>
          </p:cNvPr>
          <p:cNvGrpSpPr>
            <a:grpSpLocks/>
          </p:cNvGrpSpPr>
          <p:nvPr/>
        </p:nvGrpSpPr>
        <p:grpSpPr bwMode="auto">
          <a:xfrm>
            <a:off x="3276600" y="1066800"/>
            <a:ext cx="3124200" cy="3060700"/>
            <a:chOff x="3200400" y="1066800"/>
            <a:chExt cx="3124200" cy="3061395"/>
          </a:xfrm>
        </p:grpSpPr>
        <p:sp>
          <p:nvSpPr>
            <p:cNvPr id="88079" name="Rectangle 18">
              <a:extLst>
                <a:ext uri="{FF2B5EF4-FFF2-40B4-BE49-F238E27FC236}">
                  <a16:creationId xmlns:a16="http://schemas.microsoft.com/office/drawing/2014/main" id="{98167C1F-0209-4045-A79B-89F47CDD4A04}"/>
                </a:ext>
              </a:extLst>
            </p:cNvPr>
            <p:cNvSpPr>
              <a:spLocks noChangeArrowheads="1"/>
            </p:cNvSpPr>
            <p:nvPr/>
          </p:nvSpPr>
          <p:spPr bwMode="auto">
            <a:xfrm>
              <a:off x="3276600" y="1066800"/>
              <a:ext cx="2971800" cy="3061395"/>
            </a:xfrm>
            <a:prstGeom prst="rect">
              <a:avLst/>
            </a:prstGeom>
            <a:solidFill>
              <a:srgbClr val="00B0F0"/>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000000"/>
                </a:solidFill>
                <a:cs typeface="Arial" panose="020B0604020202020204" pitchFamily="34" charset="0"/>
              </a:endParaRPr>
            </a:p>
          </p:txBody>
        </p:sp>
        <p:sp>
          <p:nvSpPr>
            <p:cNvPr id="88080" name="TextBox 19">
              <a:extLst>
                <a:ext uri="{FF2B5EF4-FFF2-40B4-BE49-F238E27FC236}">
                  <a16:creationId xmlns:a16="http://schemas.microsoft.com/office/drawing/2014/main" id="{5DF341BF-FAE1-F64A-9EED-FC4271A34516}"/>
                </a:ext>
              </a:extLst>
            </p:cNvPr>
            <p:cNvSpPr txBox="1">
              <a:spLocks noChangeArrowheads="1"/>
            </p:cNvSpPr>
            <p:nvPr/>
          </p:nvSpPr>
          <p:spPr bwMode="auto">
            <a:xfrm>
              <a:off x="3200400" y="3124667"/>
              <a:ext cx="3124200" cy="51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2800" dirty="0">
                  <a:solidFill>
                    <a:srgbClr val="000000"/>
                  </a:solidFill>
                  <a:latin typeface="Calibri" panose="020F0502020204030204" pitchFamily="34" charset="0"/>
                </a:rPr>
                <a:t>الكنيسة المشيخية</a:t>
              </a:r>
              <a:endParaRPr lang="en-US" altLang="en-US" sz="2800" dirty="0">
                <a:solidFill>
                  <a:srgbClr val="000000"/>
                </a:solidFill>
                <a:latin typeface="Calibri" panose="020F0502020204030204" pitchFamily="34" charset="0"/>
              </a:endParaRPr>
            </a:p>
          </p:txBody>
        </p:sp>
        <p:pic>
          <p:nvPicPr>
            <p:cNvPr id="88081" name="Picture 20" descr="church_building1.jpg">
              <a:extLst>
                <a:ext uri="{FF2B5EF4-FFF2-40B4-BE49-F238E27FC236}">
                  <a16:creationId xmlns:a16="http://schemas.microsoft.com/office/drawing/2014/main" id="{A39AC8C1-6533-8B49-A59E-D5AEE49A0E7E}"/>
                </a:ext>
              </a:extLst>
            </p:cNvPr>
            <p:cNvPicPr>
              <a:picLocks noChangeAspect="1"/>
            </p:cNvPicPr>
            <p:nvPr/>
          </p:nvPicPr>
          <p:blipFill>
            <a:blip r:embed="rId10">
              <a:lum bright="6000" contrast="38000"/>
              <a:extLst>
                <a:ext uri="{28A0092B-C50C-407E-A947-70E740481C1C}">
                  <a14:useLocalDpi xmlns:a14="http://schemas.microsoft.com/office/drawing/2010/main" val="0"/>
                </a:ext>
              </a:extLst>
            </a:blip>
            <a:srcRect l="11333" r="7333" b="6000"/>
            <a:stretch>
              <a:fillRect/>
            </a:stretch>
          </p:blipFill>
          <p:spPr bwMode="auto">
            <a:xfrm>
              <a:off x="3505200" y="1232595"/>
              <a:ext cx="2514600" cy="19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1">
            <a:extLst>
              <a:ext uri="{FF2B5EF4-FFF2-40B4-BE49-F238E27FC236}">
                <a16:creationId xmlns:a16="http://schemas.microsoft.com/office/drawing/2014/main" id="{41AA35B0-DE1D-F74D-8B79-C19242BD9808}"/>
              </a:ext>
            </a:extLst>
          </p:cNvPr>
          <p:cNvGrpSpPr>
            <a:grpSpLocks/>
          </p:cNvGrpSpPr>
          <p:nvPr/>
        </p:nvGrpSpPr>
        <p:grpSpPr bwMode="auto">
          <a:xfrm>
            <a:off x="3276600" y="4572000"/>
            <a:ext cx="3124200" cy="2222500"/>
            <a:chOff x="3276600" y="4634805"/>
            <a:chExt cx="3124200" cy="2223195"/>
          </a:xfrm>
        </p:grpSpPr>
        <p:sp>
          <p:nvSpPr>
            <p:cNvPr id="88076" name="Rectangle 22">
              <a:extLst>
                <a:ext uri="{FF2B5EF4-FFF2-40B4-BE49-F238E27FC236}">
                  <a16:creationId xmlns:a16="http://schemas.microsoft.com/office/drawing/2014/main" id="{0FAA0107-70AD-CC41-AA14-05B18DB23C61}"/>
                </a:ext>
              </a:extLst>
            </p:cNvPr>
            <p:cNvSpPr>
              <a:spLocks noChangeArrowheads="1"/>
            </p:cNvSpPr>
            <p:nvPr/>
          </p:nvSpPr>
          <p:spPr bwMode="auto">
            <a:xfrm>
              <a:off x="3352800" y="4634805"/>
              <a:ext cx="2971800" cy="2223195"/>
            </a:xfrm>
            <a:prstGeom prst="rect">
              <a:avLst/>
            </a:prstGeom>
            <a:solidFill>
              <a:srgbClr val="7030A0"/>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000000"/>
                </a:solidFill>
                <a:cs typeface="Arial" panose="020B0604020202020204" pitchFamily="34" charset="0"/>
              </a:endParaRPr>
            </a:p>
          </p:txBody>
        </p:sp>
        <p:pic>
          <p:nvPicPr>
            <p:cNvPr id="24" name="Picture 23" descr="woodlands video shoot 030.jpg">
              <a:extLst>
                <a:ext uri="{FF2B5EF4-FFF2-40B4-BE49-F238E27FC236}">
                  <a16:creationId xmlns:a16="http://schemas.microsoft.com/office/drawing/2014/main" id="{3D75BE8B-7E4B-524F-AB1D-BFA0721F6AC7}"/>
                </a:ext>
              </a:extLst>
            </p:cNvPr>
            <p:cNvPicPr>
              <a:picLocks noChangeAspect="1"/>
            </p:cNvPicPr>
            <p:nvPr/>
          </p:nvPicPr>
          <p:blipFill>
            <a:blip r:embed="rId11" cstate="print">
              <a:lum contrast="49000"/>
            </a:blip>
            <a:srcRect b="15344"/>
            <a:stretch>
              <a:fillRect/>
            </a:stretch>
          </p:blipFill>
          <p:spPr>
            <a:xfrm>
              <a:off x="3395664" y="4648200"/>
              <a:ext cx="2895600" cy="1838476"/>
            </a:xfrm>
            <a:prstGeom prst="rect">
              <a:avLst/>
            </a:prstGeom>
            <a:ln>
              <a:noFill/>
            </a:ln>
            <a:effectLst>
              <a:softEdge rad="112500"/>
            </a:effectLst>
          </p:spPr>
        </p:pic>
        <p:sp>
          <p:nvSpPr>
            <p:cNvPr id="88078" name="TextBox 24">
              <a:extLst>
                <a:ext uri="{FF2B5EF4-FFF2-40B4-BE49-F238E27FC236}">
                  <a16:creationId xmlns:a16="http://schemas.microsoft.com/office/drawing/2014/main" id="{C4F519A4-D052-CD4A-997E-81DBF4893A85}"/>
                </a:ext>
              </a:extLst>
            </p:cNvPr>
            <p:cNvSpPr txBox="1">
              <a:spLocks noChangeArrowheads="1"/>
            </p:cNvSpPr>
            <p:nvPr/>
          </p:nvSpPr>
          <p:spPr bwMode="auto">
            <a:xfrm>
              <a:off x="3276600" y="6324433"/>
              <a:ext cx="3124200" cy="5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2800" dirty="0">
                  <a:solidFill>
                    <a:srgbClr val="FFFFFF"/>
                  </a:solidFill>
                  <a:latin typeface="Calibri" panose="020F0502020204030204" pitchFamily="34" charset="0"/>
                </a:rPr>
                <a:t>كنيسة العهد</a:t>
              </a:r>
              <a:endParaRPr lang="en-US" altLang="en-US" sz="2800" dirty="0">
                <a:solidFill>
                  <a:srgbClr val="FFFFFF"/>
                </a:solidFill>
                <a:latin typeface="Calibri" panose="020F0502020204030204" pitchFamily="34" charset="0"/>
              </a:endParaRPr>
            </a:p>
          </p:txBody>
        </p:sp>
      </p:grpSp>
      <p:sp>
        <p:nvSpPr>
          <p:cNvPr id="26" name="AutoShape 13">
            <a:extLst>
              <a:ext uri="{FF2B5EF4-FFF2-40B4-BE49-F238E27FC236}">
                <a16:creationId xmlns:a16="http://schemas.microsoft.com/office/drawing/2014/main" id="{E27793B6-0A2A-8A4D-B714-BD126492E35E}"/>
              </a:ext>
            </a:extLst>
          </p:cNvPr>
          <p:cNvSpPr>
            <a:spLocks noChangeArrowheads="1"/>
          </p:cNvSpPr>
          <p:nvPr/>
        </p:nvSpPr>
        <p:spPr bwMode="auto">
          <a:xfrm rot="5400000">
            <a:off x="4114800" y="4343400"/>
            <a:ext cx="1371600" cy="457200"/>
          </a:xfrm>
          <a:prstGeom prst="leftRightArrow">
            <a:avLst>
              <a:gd name="adj1" fmla="val 50000"/>
              <a:gd name="adj2" fmla="val 80000"/>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nvGrpSpPr>
          <p:cNvPr id="7" name="Group 26">
            <a:extLst>
              <a:ext uri="{FF2B5EF4-FFF2-40B4-BE49-F238E27FC236}">
                <a16:creationId xmlns:a16="http://schemas.microsoft.com/office/drawing/2014/main" id="{A471886C-56C6-FC4D-8CA0-C720A49ABD7E}"/>
              </a:ext>
            </a:extLst>
          </p:cNvPr>
          <p:cNvGrpSpPr>
            <a:grpSpLocks/>
          </p:cNvGrpSpPr>
          <p:nvPr/>
        </p:nvGrpSpPr>
        <p:grpSpPr bwMode="auto">
          <a:xfrm>
            <a:off x="228600" y="4572000"/>
            <a:ext cx="3124200" cy="2222500"/>
            <a:chOff x="76200" y="4634805"/>
            <a:chExt cx="3124200" cy="2223195"/>
          </a:xfrm>
        </p:grpSpPr>
        <p:sp>
          <p:nvSpPr>
            <p:cNvPr id="88073" name="Rectangle 27">
              <a:extLst>
                <a:ext uri="{FF2B5EF4-FFF2-40B4-BE49-F238E27FC236}">
                  <a16:creationId xmlns:a16="http://schemas.microsoft.com/office/drawing/2014/main" id="{E76AC04D-AD5E-E142-8821-FAC055E78EF3}"/>
                </a:ext>
              </a:extLst>
            </p:cNvPr>
            <p:cNvSpPr>
              <a:spLocks noChangeArrowheads="1"/>
            </p:cNvSpPr>
            <p:nvPr/>
          </p:nvSpPr>
          <p:spPr bwMode="auto">
            <a:xfrm>
              <a:off x="152400" y="4634805"/>
              <a:ext cx="2971800" cy="2223195"/>
            </a:xfrm>
            <a:prstGeom prst="rect">
              <a:avLst/>
            </a:prstGeom>
            <a:solidFill>
              <a:srgbClr val="00CC00"/>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000000"/>
                </a:solidFill>
                <a:cs typeface="Arial" panose="020B0604020202020204" pitchFamily="34" charset="0"/>
              </a:endParaRPr>
            </a:p>
          </p:txBody>
        </p:sp>
        <p:sp>
          <p:nvSpPr>
            <p:cNvPr id="88074" name="TextBox 28">
              <a:extLst>
                <a:ext uri="{FF2B5EF4-FFF2-40B4-BE49-F238E27FC236}">
                  <a16:creationId xmlns:a16="http://schemas.microsoft.com/office/drawing/2014/main" id="{69853B4A-056E-AB41-BC3E-7576B1DD5460}"/>
                </a:ext>
              </a:extLst>
            </p:cNvPr>
            <p:cNvSpPr txBox="1">
              <a:spLocks noChangeArrowheads="1"/>
            </p:cNvSpPr>
            <p:nvPr/>
          </p:nvSpPr>
          <p:spPr bwMode="auto">
            <a:xfrm>
              <a:off x="76200" y="5790866"/>
              <a:ext cx="3124200" cy="5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2800" dirty="0">
                  <a:solidFill>
                    <a:srgbClr val="000000"/>
                  </a:solidFill>
                  <a:latin typeface="Calibri" panose="020F0502020204030204" pitchFamily="34" charset="0"/>
                </a:rPr>
                <a:t>الكنيسة الكاريزماتية</a:t>
              </a:r>
              <a:endParaRPr lang="en-US" altLang="en-US" sz="2800" dirty="0">
                <a:solidFill>
                  <a:srgbClr val="000000"/>
                </a:solidFill>
                <a:latin typeface="Calibri" panose="020F0502020204030204" pitchFamily="34" charset="0"/>
              </a:endParaRPr>
            </a:p>
          </p:txBody>
        </p:sp>
        <p:pic>
          <p:nvPicPr>
            <p:cNvPr id="88075" name="Picture 29" descr="Church%20Building%20Front.gif">
              <a:extLst>
                <a:ext uri="{FF2B5EF4-FFF2-40B4-BE49-F238E27FC236}">
                  <a16:creationId xmlns:a16="http://schemas.microsoft.com/office/drawing/2014/main" id="{91F23AB4-AD3E-9F44-B096-2AB3C4EC01B8}"/>
                </a:ext>
              </a:extLst>
            </p:cNvPr>
            <p:cNvPicPr>
              <a:picLocks noChangeAspect="1"/>
            </p:cNvPicPr>
            <p:nvPr/>
          </p:nvPicPr>
          <p:blipFill>
            <a:blip r:embed="rId12">
              <a:extLst>
                <a:ext uri="{28A0092B-C50C-407E-A947-70E740481C1C}">
                  <a14:useLocalDpi xmlns:a14="http://schemas.microsoft.com/office/drawing/2010/main" val="0"/>
                </a:ext>
              </a:extLst>
            </a:blip>
            <a:srcRect t="19337" b="19337"/>
            <a:stretch>
              <a:fillRect/>
            </a:stretch>
          </p:blipFill>
          <p:spPr bwMode="auto">
            <a:xfrm>
              <a:off x="304800" y="4724400"/>
              <a:ext cx="259772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AutoShape 14">
            <a:extLst>
              <a:ext uri="{FF2B5EF4-FFF2-40B4-BE49-F238E27FC236}">
                <a16:creationId xmlns:a16="http://schemas.microsoft.com/office/drawing/2014/main" id="{664A5799-D680-2942-9FAB-3DBDF3FB7510}"/>
              </a:ext>
            </a:extLst>
          </p:cNvPr>
          <p:cNvSpPr>
            <a:spLocks noChangeArrowheads="1"/>
          </p:cNvSpPr>
          <p:nvPr/>
        </p:nvSpPr>
        <p:spPr bwMode="auto">
          <a:xfrm>
            <a:off x="2590800" y="5638800"/>
            <a:ext cx="1295400" cy="304800"/>
          </a:xfrm>
          <a:prstGeom prst="leftRightArrow">
            <a:avLst>
              <a:gd name="adj1" fmla="val 50000"/>
              <a:gd name="adj2" fmla="val 85000"/>
            </a:avLst>
          </a:prstGeom>
          <a:solidFill>
            <a:srgbClr val="FF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0.70"/>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par>
                                <p:cTn id="30" presetID="42" presetClass="path" presetSubtype="0" accel="50000" decel="50000" fill="hold" nodeType="withEffect">
                                  <p:stCondLst>
                                    <p:cond delay="0"/>
                                  </p:stCondLst>
                                  <p:childTnLst>
                                    <p:animMotion origin="layout" path="M -3.33333E-6 -3.7037E-6 L 0.00417 0.11019 " pathEditMode="relative" rAng="0" ptsTypes="AA">
                                      <p:cBhvr>
                                        <p:cTn id="31" dur="2000" fill="hold"/>
                                        <p:tgtEl>
                                          <p:spTgt spid="5"/>
                                        </p:tgtEl>
                                        <p:attrNameLst>
                                          <p:attrName>ppt_x</p:attrName>
                                          <p:attrName>ppt_y</p:attrName>
                                        </p:attrNameLst>
                                      </p:cBhvr>
                                      <p:rCtr x="200" y="550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randombar(horizontal)">
                                      <p:cBhvr>
                                        <p:cTn id="44" dur="500"/>
                                        <p:tgtEl>
                                          <p:spTgt spid="31"/>
                                        </p:tgtEl>
                                      </p:cBhvr>
                                    </p:animEffect>
                                  </p:childTnLst>
                                </p:cTn>
                              </p:par>
                              <p:par>
                                <p:cTn id="45" presetID="63" presetClass="path" presetSubtype="0" accel="50000" decel="50000" fill="hold" nodeType="withEffect">
                                  <p:stCondLst>
                                    <p:cond delay="0"/>
                                  </p:stCondLst>
                                  <p:childTnLst>
                                    <p:animMotion origin="layout" path="M -0.07084 0.00648 L 0.0875 0.00648 " pathEditMode="relative" rAng="0" ptsTypes="AA">
                                      <p:cBhvr>
                                        <p:cTn id="46" dur="2000" fill="hold"/>
                                        <p:tgtEl>
                                          <p:spTgt spid="7"/>
                                        </p:tgtEl>
                                        <p:attrNameLst>
                                          <p:attrName>ppt_x</p:attrName>
                                          <p:attrName>ppt_y</p:attrName>
                                        </p:attrNameLst>
                                      </p:cBhvr>
                                      <p:rCtr x="7900" y="0"/>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35" presetClass="path" presetSubtype="0" accel="50000" decel="50000" fill="hold" nodeType="clickEffect">
                                  <p:stCondLst>
                                    <p:cond delay="0"/>
                                  </p:stCondLst>
                                  <p:childTnLst>
                                    <p:animMotion origin="layout" path="M 0.0375 1.11111E-6 L -0.2125 1.11111E-6 " pathEditMode="relative" rAng="0" ptsTypes="AA">
                                      <p:cBhvr>
                                        <p:cTn id="50" dur="2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E924C8A-4BD2-B545-AE86-EC7B14ADD5C5}"/>
              </a:ext>
            </a:extLst>
          </p:cNvPr>
          <p:cNvSpPr>
            <a:spLocks noGrp="1" noChangeArrowheads="1"/>
          </p:cNvSpPr>
          <p:nvPr>
            <p:ph type="title" idx="4294967295"/>
          </p:nvPr>
        </p:nvSpPr>
        <p:spPr>
          <a:xfrm>
            <a:off x="1331913" y="228600"/>
            <a:ext cx="6553200" cy="533400"/>
          </a:xfrm>
          <a:solidFill>
            <a:schemeClr val="bg1"/>
          </a:solidFill>
        </p:spPr>
        <p:txBody>
          <a:bodyPr/>
          <a:lstStyle/>
          <a:p>
            <a:pPr algn="ctr" eaLnBrk="1" hangingPunct="1"/>
            <a:r>
              <a:rPr lang="ar-JO" altLang="en-US" sz="28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توازن الوحدة بين المحبة والحق</a:t>
            </a:r>
            <a:endParaRPr lang="en-US" altLang="en-US" sz="28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9704" name="Text Box 8">
            <a:extLst>
              <a:ext uri="{FF2B5EF4-FFF2-40B4-BE49-F238E27FC236}">
                <a16:creationId xmlns:a16="http://schemas.microsoft.com/office/drawing/2014/main" id="{1611EE62-FFB3-2A4E-823F-1164FC885995}"/>
              </a:ext>
            </a:extLst>
          </p:cNvPr>
          <p:cNvSpPr txBox="1">
            <a:spLocks noChangeArrowheads="1"/>
          </p:cNvSpPr>
          <p:nvPr/>
        </p:nvSpPr>
        <p:spPr bwMode="auto">
          <a:xfrm>
            <a:off x="2758494" y="1209675"/>
            <a:ext cx="40270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2800" b="1" dirty="0">
                <a:solidFill>
                  <a:srgbClr val="00172E"/>
                </a:solidFill>
                <a:cs typeface="Arial" panose="020B0604020202020204" pitchFamily="34" charset="0"/>
              </a:rPr>
              <a:t>كل ما نحتاجه هو المحبة (البيتلز)</a:t>
            </a:r>
          </a:p>
          <a:p>
            <a:pPr algn="ctr" eaLnBrk="1" hangingPunct="1"/>
            <a:r>
              <a:rPr lang="ar-JO" altLang="en-US" sz="2800" b="1" dirty="0">
                <a:solidFill>
                  <a:srgbClr val="00172E"/>
                </a:solidFill>
                <a:cs typeface="Arial" panose="020B0604020202020204" pitchFamily="34" charset="0"/>
              </a:rPr>
              <a:t>هل توافق؟ لم ولم لا؟ </a:t>
            </a:r>
            <a:endParaRPr lang="en-US" altLang="en-US" sz="2800" b="1" dirty="0">
              <a:solidFill>
                <a:srgbClr val="00172E"/>
              </a:solidFill>
              <a:cs typeface="Arial" panose="020B0604020202020204" pitchFamily="34" charset="0"/>
            </a:endParaRPr>
          </a:p>
        </p:txBody>
      </p:sp>
      <p:sp>
        <p:nvSpPr>
          <p:cNvPr id="29705" name="Music">
            <a:extLst>
              <a:ext uri="{FF2B5EF4-FFF2-40B4-BE49-F238E27FC236}">
                <a16:creationId xmlns:a16="http://schemas.microsoft.com/office/drawing/2014/main" id="{FF1880D6-85D3-C942-9FBD-E3458B333810}"/>
              </a:ext>
            </a:extLst>
          </p:cNvPr>
          <p:cNvSpPr>
            <a:spLocks noEditPoints="1" noChangeArrowheads="1"/>
          </p:cNvSpPr>
          <p:nvPr/>
        </p:nvSpPr>
        <p:spPr bwMode="auto">
          <a:xfrm rot="-531801">
            <a:off x="0" y="838200"/>
            <a:ext cx="1295400" cy="1295400"/>
          </a:xfrm>
          <a:custGeom>
            <a:avLst/>
            <a:gdLst>
              <a:gd name="T0" fmla="*/ 440916 w 21600"/>
              <a:gd name="T1" fmla="*/ 2759 h 21600"/>
              <a:gd name="T2" fmla="*/ 442175 w 21600"/>
              <a:gd name="T3" fmla="*/ 593725 h 21600"/>
              <a:gd name="T4" fmla="*/ 1300378 w 21600"/>
              <a:gd name="T5" fmla="*/ 603381 h 21600"/>
              <a:gd name="T6" fmla="*/ 440916 w 21600"/>
              <a:gd name="T7" fmla="*/ 2759 h 21600"/>
              <a:gd name="T8" fmla="*/ 1295400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endParaRPr lang="en-US">
              <a:cs typeface="Arial" panose="020B0604020202020204" pitchFamily="34" charset="0"/>
            </a:endParaRPr>
          </a:p>
        </p:txBody>
      </p:sp>
      <p:grpSp>
        <p:nvGrpSpPr>
          <p:cNvPr id="2" name="Group 38">
            <a:extLst>
              <a:ext uri="{FF2B5EF4-FFF2-40B4-BE49-F238E27FC236}">
                <a16:creationId xmlns:a16="http://schemas.microsoft.com/office/drawing/2014/main" id="{AFED6272-ABCD-6140-8B42-5849E56F429E}"/>
              </a:ext>
            </a:extLst>
          </p:cNvPr>
          <p:cNvGrpSpPr>
            <a:grpSpLocks/>
          </p:cNvGrpSpPr>
          <p:nvPr/>
        </p:nvGrpSpPr>
        <p:grpSpPr bwMode="auto">
          <a:xfrm>
            <a:off x="3295649" y="2209800"/>
            <a:ext cx="2952750" cy="2017713"/>
            <a:chOff x="2029" y="1632"/>
            <a:chExt cx="1860" cy="1271"/>
          </a:xfrm>
        </p:grpSpPr>
        <p:pic>
          <p:nvPicPr>
            <p:cNvPr id="90136" name="Picture 11" descr="j0295566">
              <a:extLst>
                <a:ext uri="{FF2B5EF4-FFF2-40B4-BE49-F238E27FC236}">
                  <a16:creationId xmlns:a16="http://schemas.microsoft.com/office/drawing/2014/main" id="{A84A6F06-02A5-1149-8A27-C35779053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361">
              <a:off x="2290" y="1703"/>
              <a:ext cx="155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37" name="Group 17">
              <a:extLst>
                <a:ext uri="{FF2B5EF4-FFF2-40B4-BE49-F238E27FC236}">
                  <a16:creationId xmlns:a16="http://schemas.microsoft.com/office/drawing/2014/main" id="{CBA520B1-ABB6-6C47-A29F-8E3875625881}"/>
                </a:ext>
              </a:extLst>
            </p:cNvPr>
            <p:cNvGrpSpPr>
              <a:grpSpLocks/>
            </p:cNvGrpSpPr>
            <p:nvPr/>
          </p:nvGrpSpPr>
          <p:grpSpPr bwMode="auto">
            <a:xfrm>
              <a:off x="2029" y="1680"/>
              <a:ext cx="884" cy="912"/>
              <a:chOff x="2029" y="1680"/>
              <a:chExt cx="884" cy="912"/>
            </a:xfrm>
          </p:grpSpPr>
          <p:pic>
            <p:nvPicPr>
              <p:cNvPr id="90141" name="Picture 7" descr="j0173999">
                <a:extLst>
                  <a:ext uri="{FF2B5EF4-FFF2-40B4-BE49-F238E27FC236}">
                    <a16:creationId xmlns:a16="http://schemas.microsoft.com/office/drawing/2014/main" id="{FAD8D312-ABED-8948-87BF-3DC346A2B19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29" y="1680"/>
                <a:ext cx="88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a:extLst>
                  <a:ext uri="{FF2B5EF4-FFF2-40B4-BE49-F238E27FC236}">
                    <a16:creationId xmlns:a16="http://schemas.microsoft.com/office/drawing/2014/main" id="{08BDF500-ED80-1C4C-9D14-BDA90A87A705}"/>
                  </a:ext>
                </a:extLst>
              </p:cNvPr>
              <p:cNvSpPr txBox="1">
                <a:spLocks noChangeArrowheads="1"/>
              </p:cNvSpPr>
              <p:nvPr/>
            </p:nvSpPr>
            <p:spPr bwMode="auto">
              <a:xfrm>
                <a:off x="2112" y="1824"/>
                <a:ext cx="654" cy="368"/>
              </a:xfrm>
              <a:prstGeom prst="rect">
                <a:avLst/>
              </a:prstGeom>
              <a:noFill/>
              <a:ln w="12700" cap="sq">
                <a:noFill/>
                <a:miter lim="800000"/>
                <a:headEnd type="none" w="sm" len="sm"/>
                <a:tailEnd type="none" w="sm" len="sm"/>
              </a:ln>
              <a:effec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ar-JO" altLang="en-US" sz="3200" b="1" dirty="0">
                    <a:solidFill>
                      <a:srgbClr val="FFFFFF"/>
                    </a:solidFill>
                    <a:effectLst>
                      <a:outerShdw blurRad="38100" dist="38100" dir="2700000" algn="tl">
                        <a:srgbClr val="000000"/>
                      </a:outerShdw>
                    </a:effectLst>
                    <a:cs typeface="Arial" panose="020B0604020202020204" pitchFamily="34" charset="0"/>
                  </a:rPr>
                  <a:t>المحبة</a:t>
                </a:r>
                <a:endParaRPr lang="en-US" altLang="en-US" sz="3200" b="1" dirty="0">
                  <a:solidFill>
                    <a:srgbClr val="FFFFFF"/>
                  </a:solidFill>
                  <a:effectLst>
                    <a:outerShdw blurRad="38100" dist="38100" dir="2700000" algn="tl">
                      <a:srgbClr val="000000"/>
                    </a:outerShdw>
                  </a:effectLst>
                  <a:cs typeface="Arial" panose="020B0604020202020204" pitchFamily="34" charset="0"/>
                </a:endParaRPr>
              </a:p>
            </p:txBody>
          </p:sp>
        </p:grpSp>
        <p:grpSp>
          <p:nvGrpSpPr>
            <p:cNvPr id="90138" name="Group 16">
              <a:extLst>
                <a:ext uri="{FF2B5EF4-FFF2-40B4-BE49-F238E27FC236}">
                  <a16:creationId xmlns:a16="http://schemas.microsoft.com/office/drawing/2014/main" id="{1E50B696-44DB-A747-A54B-B79544456173}"/>
                </a:ext>
              </a:extLst>
            </p:cNvPr>
            <p:cNvGrpSpPr>
              <a:grpSpLocks/>
            </p:cNvGrpSpPr>
            <p:nvPr/>
          </p:nvGrpSpPr>
          <p:grpSpPr bwMode="auto">
            <a:xfrm>
              <a:off x="3120" y="1632"/>
              <a:ext cx="769" cy="948"/>
              <a:chOff x="3120" y="1584"/>
              <a:chExt cx="769" cy="948"/>
            </a:xfrm>
          </p:grpSpPr>
          <p:pic>
            <p:nvPicPr>
              <p:cNvPr id="90139" name="Picture 13" descr="j0212621">
                <a:extLst>
                  <a:ext uri="{FF2B5EF4-FFF2-40B4-BE49-F238E27FC236}">
                    <a16:creationId xmlns:a16="http://schemas.microsoft.com/office/drawing/2014/main" id="{B51CAC80-F265-934C-B831-BD1D07F508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1584"/>
                <a:ext cx="721"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a:extLst>
                  <a:ext uri="{FF2B5EF4-FFF2-40B4-BE49-F238E27FC236}">
                    <a16:creationId xmlns:a16="http://schemas.microsoft.com/office/drawing/2014/main" id="{BE93CCA9-8BF4-AE49-9684-257CAFACBE77}"/>
                  </a:ext>
                </a:extLst>
              </p:cNvPr>
              <p:cNvSpPr txBox="1">
                <a:spLocks noChangeArrowheads="1"/>
              </p:cNvSpPr>
              <p:nvPr/>
            </p:nvSpPr>
            <p:spPr bwMode="auto">
              <a:xfrm>
                <a:off x="3120" y="1824"/>
                <a:ext cx="721" cy="368"/>
              </a:xfrm>
              <a:prstGeom prst="rect">
                <a:avLst/>
              </a:prstGeom>
              <a:noFill/>
              <a:ln w="12700" cap="sq">
                <a:noFill/>
                <a:miter lim="800000"/>
                <a:headEnd type="none" w="sm" len="sm"/>
                <a:tailEnd type="none" w="sm" len="sm"/>
              </a:ln>
              <a:effec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3200" b="1" dirty="0">
                    <a:solidFill>
                      <a:srgbClr val="FFFFFF"/>
                    </a:solidFill>
                    <a:effectLst>
                      <a:outerShdw blurRad="38100" dist="38100" dir="2700000" algn="tl">
                        <a:srgbClr val="000000"/>
                      </a:outerShdw>
                    </a:effectLst>
                    <a:cs typeface="Arial" panose="020B0604020202020204" pitchFamily="34" charset="0"/>
                  </a:rPr>
                  <a:t>الحق</a:t>
                </a:r>
                <a:endParaRPr lang="en-US" altLang="en-US" sz="3200" b="1" dirty="0">
                  <a:solidFill>
                    <a:srgbClr val="FFFFFF"/>
                  </a:solidFill>
                  <a:effectLst>
                    <a:outerShdw blurRad="38100" dist="38100" dir="2700000" algn="tl">
                      <a:srgbClr val="000000"/>
                    </a:outerShdw>
                  </a:effectLst>
                  <a:cs typeface="Arial" panose="020B0604020202020204" pitchFamily="34" charset="0"/>
                </a:endParaRPr>
              </a:p>
            </p:txBody>
          </p:sp>
        </p:grpSp>
      </p:grpSp>
      <p:grpSp>
        <p:nvGrpSpPr>
          <p:cNvPr id="5" name="Group 39">
            <a:extLst>
              <a:ext uri="{FF2B5EF4-FFF2-40B4-BE49-F238E27FC236}">
                <a16:creationId xmlns:a16="http://schemas.microsoft.com/office/drawing/2014/main" id="{E5127100-607B-9E4B-AA8B-D9B05AEE07C8}"/>
              </a:ext>
            </a:extLst>
          </p:cNvPr>
          <p:cNvGrpSpPr>
            <a:grpSpLocks/>
          </p:cNvGrpSpPr>
          <p:nvPr/>
        </p:nvGrpSpPr>
        <p:grpSpPr bwMode="auto">
          <a:xfrm>
            <a:off x="762000" y="4254500"/>
            <a:ext cx="2908300" cy="2254250"/>
            <a:chOff x="280" y="2644"/>
            <a:chExt cx="1832" cy="1420"/>
          </a:xfrm>
        </p:grpSpPr>
        <p:pic>
          <p:nvPicPr>
            <p:cNvPr id="90129" name="Picture 18" descr="j0295566">
              <a:extLst>
                <a:ext uri="{FF2B5EF4-FFF2-40B4-BE49-F238E27FC236}">
                  <a16:creationId xmlns:a16="http://schemas.microsoft.com/office/drawing/2014/main" id="{57E79A62-58B4-DE49-BE10-867142D9C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78630">
              <a:off x="562" y="2864"/>
              <a:ext cx="155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30" name="Group 19">
              <a:extLst>
                <a:ext uri="{FF2B5EF4-FFF2-40B4-BE49-F238E27FC236}">
                  <a16:creationId xmlns:a16="http://schemas.microsoft.com/office/drawing/2014/main" id="{89E3AC54-5D1B-FA4A-9E97-10107A67C87A}"/>
                </a:ext>
              </a:extLst>
            </p:cNvPr>
            <p:cNvGrpSpPr>
              <a:grpSpLocks/>
            </p:cNvGrpSpPr>
            <p:nvPr/>
          </p:nvGrpSpPr>
          <p:grpSpPr bwMode="auto">
            <a:xfrm rot="-1184991">
              <a:off x="280" y="3051"/>
              <a:ext cx="884" cy="912"/>
              <a:chOff x="2029" y="1680"/>
              <a:chExt cx="884" cy="912"/>
            </a:xfrm>
          </p:grpSpPr>
          <p:pic>
            <p:nvPicPr>
              <p:cNvPr id="90134" name="Picture 20" descr="j0173999">
                <a:extLst>
                  <a:ext uri="{FF2B5EF4-FFF2-40B4-BE49-F238E27FC236}">
                    <a16:creationId xmlns:a16="http://schemas.microsoft.com/office/drawing/2014/main" id="{FA34F265-99FC-AD4A-A428-4A524ED0B12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29" y="1680"/>
                <a:ext cx="88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1">
                <a:extLst>
                  <a:ext uri="{FF2B5EF4-FFF2-40B4-BE49-F238E27FC236}">
                    <a16:creationId xmlns:a16="http://schemas.microsoft.com/office/drawing/2014/main" id="{421F5CC7-1477-5448-866E-602C4CA40D8F}"/>
                  </a:ext>
                </a:extLst>
              </p:cNvPr>
              <p:cNvSpPr txBox="1">
                <a:spLocks noChangeArrowheads="1"/>
              </p:cNvSpPr>
              <p:nvPr/>
            </p:nvSpPr>
            <p:spPr bwMode="auto">
              <a:xfrm>
                <a:off x="2112" y="1817"/>
                <a:ext cx="654" cy="368"/>
              </a:xfrm>
              <a:prstGeom prst="rect">
                <a:avLst/>
              </a:prstGeom>
              <a:noFill/>
              <a:ln w="12700" cap="sq">
                <a:noFill/>
                <a:miter lim="800000"/>
                <a:headEnd type="none" w="sm" len="sm"/>
                <a:tailEnd type="none" w="sm" len="sm"/>
              </a:ln>
              <a:effec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ar-JO" altLang="en-US" sz="3200" b="1" dirty="0">
                    <a:solidFill>
                      <a:srgbClr val="FFFFFF"/>
                    </a:solidFill>
                    <a:effectLst>
                      <a:outerShdw blurRad="38100" dist="38100" dir="2700000" algn="tl">
                        <a:srgbClr val="000000"/>
                      </a:outerShdw>
                    </a:effectLst>
                    <a:cs typeface="Arial" panose="020B0604020202020204" pitchFamily="34" charset="0"/>
                  </a:rPr>
                  <a:t>المحبة</a:t>
                </a:r>
                <a:endParaRPr lang="en-US" altLang="en-US" sz="3200" b="1" dirty="0">
                  <a:solidFill>
                    <a:srgbClr val="FFFFFF"/>
                  </a:solidFill>
                  <a:effectLst>
                    <a:outerShdw blurRad="38100" dist="38100" dir="2700000" algn="tl">
                      <a:srgbClr val="000000"/>
                    </a:outerShdw>
                  </a:effectLst>
                  <a:cs typeface="Arial" panose="020B0604020202020204" pitchFamily="34" charset="0"/>
                </a:endParaRPr>
              </a:p>
            </p:txBody>
          </p:sp>
        </p:grpSp>
        <p:grpSp>
          <p:nvGrpSpPr>
            <p:cNvPr id="90131" name="Group 22">
              <a:extLst>
                <a:ext uri="{FF2B5EF4-FFF2-40B4-BE49-F238E27FC236}">
                  <a16:creationId xmlns:a16="http://schemas.microsoft.com/office/drawing/2014/main" id="{EF7AEFC1-8F5B-634B-B744-D425A61AA4EE}"/>
                </a:ext>
              </a:extLst>
            </p:cNvPr>
            <p:cNvGrpSpPr>
              <a:grpSpLocks/>
            </p:cNvGrpSpPr>
            <p:nvPr/>
          </p:nvGrpSpPr>
          <p:grpSpPr bwMode="auto">
            <a:xfrm rot="-1184991">
              <a:off x="1331" y="2644"/>
              <a:ext cx="721" cy="948"/>
              <a:chOff x="3168" y="1584"/>
              <a:chExt cx="721" cy="948"/>
            </a:xfrm>
          </p:grpSpPr>
          <p:pic>
            <p:nvPicPr>
              <p:cNvPr id="90132" name="Picture 23" descr="j0212621">
                <a:extLst>
                  <a:ext uri="{FF2B5EF4-FFF2-40B4-BE49-F238E27FC236}">
                    <a16:creationId xmlns:a16="http://schemas.microsoft.com/office/drawing/2014/main" id="{6E350818-3581-2D40-B9CC-A949E96FB9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1584"/>
                <a:ext cx="721"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0" name="Text Box 24">
                <a:extLst>
                  <a:ext uri="{FF2B5EF4-FFF2-40B4-BE49-F238E27FC236}">
                    <a16:creationId xmlns:a16="http://schemas.microsoft.com/office/drawing/2014/main" id="{27E47DE2-E39F-DF44-B9F4-DFDDC0E46305}"/>
                  </a:ext>
                </a:extLst>
              </p:cNvPr>
              <p:cNvSpPr txBox="1">
                <a:spLocks noChangeArrowheads="1"/>
              </p:cNvSpPr>
              <p:nvPr/>
            </p:nvSpPr>
            <p:spPr bwMode="auto">
              <a:xfrm>
                <a:off x="3241" y="1821"/>
                <a:ext cx="527" cy="368"/>
              </a:xfrm>
              <a:prstGeom prst="rect">
                <a:avLst/>
              </a:prstGeom>
              <a:noFill/>
              <a:ln w="12700" cap="sq">
                <a:noFill/>
                <a:miter lim="800000"/>
                <a:headEnd type="none" w="sm" len="sm"/>
                <a:tailEnd type="none" w="sm" len="sm"/>
              </a:ln>
              <a:effec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ar-JO" altLang="en-US" sz="3200" b="1" dirty="0">
                    <a:solidFill>
                      <a:srgbClr val="FFFFFF"/>
                    </a:solidFill>
                    <a:effectLst>
                      <a:outerShdw blurRad="38100" dist="38100" dir="2700000" algn="tl">
                        <a:srgbClr val="000000"/>
                      </a:outerShdw>
                    </a:effectLst>
                    <a:cs typeface="Arial" panose="020B0604020202020204" pitchFamily="34" charset="0"/>
                  </a:rPr>
                  <a:t>الحق</a:t>
                </a:r>
                <a:endParaRPr lang="en-US" altLang="en-US" sz="3200" b="1" dirty="0">
                  <a:solidFill>
                    <a:srgbClr val="FFFFFF"/>
                  </a:solidFill>
                  <a:effectLst>
                    <a:outerShdw blurRad="38100" dist="38100" dir="2700000" algn="tl">
                      <a:srgbClr val="000000"/>
                    </a:outerShdw>
                  </a:effectLst>
                  <a:cs typeface="Arial" panose="020B0604020202020204" pitchFamily="34" charset="0"/>
                </a:endParaRPr>
              </a:p>
            </p:txBody>
          </p:sp>
        </p:grpSp>
      </p:grpSp>
      <p:grpSp>
        <p:nvGrpSpPr>
          <p:cNvPr id="8" name="Group 40">
            <a:extLst>
              <a:ext uri="{FF2B5EF4-FFF2-40B4-BE49-F238E27FC236}">
                <a16:creationId xmlns:a16="http://schemas.microsoft.com/office/drawing/2014/main" id="{230FE502-EE35-934B-A874-828047F27922}"/>
              </a:ext>
            </a:extLst>
          </p:cNvPr>
          <p:cNvGrpSpPr>
            <a:grpSpLocks/>
          </p:cNvGrpSpPr>
          <p:nvPr/>
        </p:nvGrpSpPr>
        <p:grpSpPr bwMode="auto">
          <a:xfrm>
            <a:off x="6095999" y="4267200"/>
            <a:ext cx="2847975" cy="2316163"/>
            <a:chOff x="3835" y="2730"/>
            <a:chExt cx="1794" cy="1459"/>
          </a:xfrm>
        </p:grpSpPr>
        <p:pic>
          <p:nvPicPr>
            <p:cNvPr id="90122" name="Picture 25" descr="j0295566">
              <a:extLst>
                <a:ext uri="{FF2B5EF4-FFF2-40B4-BE49-F238E27FC236}">
                  <a16:creationId xmlns:a16="http://schemas.microsoft.com/office/drawing/2014/main" id="{934271B9-1CCA-D64D-8419-12FCCA9B7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12268">
              <a:off x="3970" y="2989"/>
              <a:ext cx="155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23" name="Group 26">
              <a:extLst>
                <a:ext uri="{FF2B5EF4-FFF2-40B4-BE49-F238E27FC236}">
                  <a16:creationId xmlns:a16="http://schemas.microsoft.com/office/drawing/2014/main" id="{B8C06AE6-31CC-0046-B4B3-75914E9A1802}"/>
                </a:ext>
              </a:extLst>
            </p:cNvPr>
            <p:cNvGrpSpPr>
              <a:grpSpLocks/>
            </p:cNvGrpSpPr>
            <p:nvPr/>
          </p:nvGrpSpPr>
          <p:grpSpPr bwMode="auto">
            <a:xfrm rot="1505907">
              <a:off x="3835" y="2730"/>
              <a:ext cx="884" cy="912"/>
              <a:chOff x="2029" y="1680"/>
              <a:chExt cx="884" cy="912"/>
            </a:xfrm>
          </p:grpSpPr>
          <p:pic>
            <p:nvPicPr>
              <p:cNvPr id="90127" name="Picture 27" descr="j0173999">
                <a:extLst>
                  <a:ext uri="{FF2B5EF4-FFF2-40B4-BE49-F238E27FC236}">
                    <a16:creationId xmlns:a16="http://schemas.microsoft.com/office/drawing/2014/main" id="{B8C4E3D6-38BE-F247-A1FA-3D8CEB8CBF0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29" y="1680"/>
                <a:ext cx="88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4" name="Text Box 28">
                <a:extLst>
                  <a:ext uri="{FF2B5EF4-FFF2-40B4-BE49-F238E27FC236}">
                    <a16:creationId xmlns:a16="http://schemas.microsoft.com/office/drawing/2014/main" id="{2AEDBF5E-C7E3-444A-808E-6663C51C2213}"/>
                  </a:ext>
                </a:extLst>
              </p:cNvPr>
              <p:cNvSpPr txBox="1">
                <a:spLocks noChangeArrowheads="1"/>
              </p:cNvSpPr>
              <p:nvPr/>
            </p:nvSpPr>
            <p:spPr bwMode="auto">
              <a:xfrm>
                <a:off x="2110" y="1822"/>
                <a:ext cx="654" cy="368"/>
              </a:xfrm>
              <a:prstGeom prst="rect">
                <a:avLst/>
              </a:prstGeom>
              <a:noFill/>
              <a:ln w="12700" cap="sq">
                <a:noFill/>
                <a:miter lim="800000"/>
                <a:headEnd type="none" w="sm" len="sm"/>
                <a:tailEnd type="none" w="sm" len="sm"/>
              </a:ln>
              <a:effec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ar-JO" altLang="en-US" sz="3200" b="1" dirty="0">
                    <a:solidFill>
                      <a:srgbClr val="FFFFFF"/>
                    </a:solidFill>
                    <a:effectLst>
                      <a:outerShdw blurRad="38100" dist="38100" dir="2700000" algn="tl">
                        <a:srgbClr val="000000"/>
                      </a:outerShdw>
                    </a:effectLst>
                    <a:cs typeface="Arial" panose="020B0604020202020204" pitchFamily="34" charset="0"/>
                  </a:rPr>
                  <a:t>المحبة</a:t>
                </a:r>
                <a:endParaRPr lang="en-US" altLang="en-US" sz="3200" b="1" dirty="0">
                  <a:solidFill>
                    <a:srgbClr val="FFFFFF"/>
                  </a:solidFill>
                  <a:effectLst>
                    <a:outerShdw blurRad="38100" dist="38100" dir="2700000" algn="tl">
                      <a:srgbClr val="000000"/>
                    </a:outerShdw>
                  </a:effectLst>
                  <a:cs typeface="Arial" panose="020B0604020202020204" pitchFamily="34" charset="0"/>
                </a:endParaRPr>
              </a:p>
            </p:txBody>
          </p:sp>
        </p:grpSp>
        <p:grpSp>
          <p:nvGrpSpPr>
            <p:cNvPr id="90124" name="Group 29">
              <a:extLst>
                <a:ext uri="{FF2B5EF4-FFF2-40B4-BE49-F238E27FC236}">
                  <a16:creationId xmlns:a16="http://schemas.microsoft.com/office/drawing/2014/main" id="{8E988FE4-DF31-D445-AB33-42D188E24BB8}"/>
                </a:ext>
              </a:extLst>
            </p:cNvPr>
            <p:cNvGrpSpPr>
              <a:grpSpLocks/>
            </p:cNvGrpSpPr>
            <p:nvPr/>
          </p:nvGrpSpPr>
          <p:grpSpPr bwMode="auto">
            <a:xfrm rot="1505907">
              <a:off x="4908" y="3142"/>
              <a:ext cx="721" cy="948"/>
              <a:chOff x="3168" y="1584"/>
              <a:chExt cx="721" cy="948"/>
            </a:xfrm>
          </p:grpSpPr>
          <p:pic>
            <p:nvPicPr>
              <p:cNvPr id="90125" name="Picture 30" descr="j0212621">
                <a:extLst>
                  <a:ext uri="{FF2B5EF4-FFF2-40B4-BE49-F238E27FC236}">
                    <a16:creationId xmlns:a16="http://schemas.microsoft.com/office/drawing/2014/main" id="{6B340569-6610-A84B-80BE-CBB7063D56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1584"/>
                <a:ext cx="721"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7" name="Text Box 31">
                <a:extLst>
                  <a:ext uri="{FF2B5EF4-FFF2-40B4-BE49-F238E27FC236}">
                    <a16:creationId xmlns:a16="http://schemas.microsoft.com/office/drawing/2014/main" id="{A0C7B087-5B7D-7F44-9006-693F6EAD65A0}"/>
                  </a:ext>
                </a:extLst>
              </p:cNvPr>
              <p:cNvSpPr txBox="1">
                <a:spLocks noChangeArrowheads="1"/>
              </p:cNvSpPr>
              <p:nvPr/>
            </p:nvSpPr>
            <p:spPr bwMode="auto">
              <a:xfrm>
                <a:off x="3237" y="1822"/>
                <a:ext cx="527" cy="368"/>
              </a:xfrm>
              <a:prstGeom prst="rect">
                <a:avLst/>
              </a:prstGeom>
              <a:noFill/>
              <a:ln w="12700" cap="sq">
                <a:noFill/>
                <a:miter lim="800000"/>
                <a:headEnd type="none" w="sm" len="sm"/>
                <a:tailEnd type="none" w="sm" len="sm"/>
              </a:ln>
              <a:effec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ar-JO" altLang="en-US" sz="3200" b="1" dirty="0">
                    <a:solidFill>
                      <a:srgbClr val="FFFFFF"/>
                    </a:solidFill>
                    <a:effectLst>
                      <a:outerShdw blurRad="38100" dist="38100" dir="2700000" algn="tl">
                        <a:srgbClr val="000000"/>
                      </a:outerShdw>
                    </a:effectLst>
                    <a:cs typeface="Arial" panose="020B0604020202020204" pitchFamily="34" charset="0"/>
                  </a:rPr>
                  <a:t>الحق</a:t>
                </a:r>
                <a:endParaRPr lang="en-US" altLang="en-US" sz="3200" b="1" dirty="0">
                  <a:solidFill>
                    <a:srgbClr val="FFFFFF"/>
                  </a:solidFill>
                  <a:effectLst>
                    <a:outerShdw blurRad="38100" dist="38100" dir="2700000" algn="tl">
                      <a:srgbClr val="000000"/>
                    </a:outerShdw>
                  </a:effectLst>
                  <a:cs typeface="Arial" panose="020B0604020202020204" pitchFamily="34" charset="0"/>
                </a:endParaRPr>
              </a:p>
            </p:txBody>
          </p:sp>
        </p:grpSp>
      </p:grpSp>
      <p:sp>
        <p:nvSpPr>
          <p:cNvPr id="29731" name="Text Box 35">
            <a:extLst>
              <a:ext uri="{FF2B5EF4-FFF2-40B4-BE49-F238E27FC236}">
                <a16:creationId xmlns:a16="http://schemas.microsoft.com/office/drawing/2014/main" id="{A056D83E-FDE3-3A4E-9451-634C5D907D6C}"/>
              </a:ext>
            </a:extLst>
          </p:cNvPr>
          <p:cNvSpPr txBox="1">
            <a:spLocks noChangeArrowheads="1"/>
          </p:cNvSpPr>
          <p:nvPr/>
        </p:nvSpPr>
        <p:spPr bwMode="auto">
          <a:xfrm rot="-1215952">
            <a:off x="929621" y="4051370"/>
            <a:ext cx="14157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ar-JO" altLang="en-US" sz="4000" dirty="0">
                <a:solidFill>
                  <a:srgbClr val="CC0000"/>
                </a:solidFill>
                <a:cs typeface="Arial" panose="020B0604020202020204" pitchFamily="34" charset="0"/>
              </a:rPr>
              <a:t>الطراوة</a:t>
            </a:r>
            <a:endParaRPr lang="en-US" altLang="en-US" sz="4000" dirty="0">
              <a:solidFill>
                <a:srgbClr val="CC0000"/>
              </a:solidFill>
              <a:cs typeface="Arial" panose="020B0604020202020204" pitchFamily="34" charset="0"/>
            </a:endParaRPr>
          </a:p>
        </p:txBody>
      </p:sp>
      <p:sp>
        <p:nvSpPr>
          <p:cNvPr id="29732" name="Text Box 36">
            <a:extLst>
              <a:ext uri="{FF2B5EF4-FFF2-40B4-BE49-F238E27FC236}">
                <a16:creationId xmlns:a16="http://schemas.microsoft.com/office/drawing/2014/main" id="{72D51684-3904-D34C-9050-B23BB1C982B3}"/>
              </a:ext>
            </a:extLst>
          </p:cNvPr>
          <p:cNvSpPr txBox="1">
            <a:spLocks noChangeArrowheads="1"/>
          </p:cNvSpPr>
          <p:nvPr/>
        </p:nvSpPr>
        <p:spPr bwMode="auto">
          <a:xfrm rot="1567022">
            <a:off x="7184999" y="3976757"/>
            <a:ext cx="12859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ar-JO" altLang="en-US" sz="4000" dirty="0">
                <a:solidFill>
                  <a:srgbClr val="CC0000"/>
                </a:solidFill>
                <a:cs typeface="Arial" panose="020B0604020202020204" pitchFamily="34" charset="0"/>
              </a:rPr>
              <a:t>القساوة</a:t>
            </a:r>
            <a:endParaRPr lang="en-US" altLang="en-US" sz="4000" dirty="0">
              <a:solidFill>
                <a:srgbClr val="CC0000"/>
              </a:solidFill>
              <a:cs typeface="Arial" panose="020B0604020202020204" pitchFamily="34" charset="0"/>
            </a:endParaRPr>
          </a:p>
        </p:txBody>
      </p:sp>
      <p:sp>
        <p:nvSpPr>
          <p:cNvPr id="29733" name="Text Box 37">
            <a:extLst>
              <a:ext uri="{FF2B5EF4-FFF2-40B4-BE49-F238E27FC236}">
                <a16:creationId xmlns:a16="http://schemas.microsoft.com/office/drawing/2014/main" id="{F6D8210A-7413-D142-9F28-48CD91709AC2}"/>
              </a:ext>
            </a:extLst>
          </p:cNvPr>
          <p:cNvSpPr txBox="1">
            <a:spLocks noChangeArrowheads="1"/>
          </p:cNvSpPr>
          <p:nvPr/>
        </p:nvSpPr>
        <p:spPr bwMode="auto">
          <a:xfrm>
            <a:off x="3825875" y="4013200"/>
            <a:ext cx="21939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4000" dirty="0">
                <a:solidFill>
                  <a:srgbClr val="CC0000"/>
                </a:solidFill>
                <a:cs typeface="Arial" panose="020B0604020202020204" pitchFamily="34" charset="0"/>
              </a:rPr>
              <a:t>التوازن</a:t>
            </a:r>
            <a:endParaRPr lang="en-US" altLang="en-US" sz="4000" dirty="0">
              <a:solidFill>
                <a:srgbClr val="CC0000"/>
              </a:solidFill>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9704">
                                            <p:txEl>
                                              <p:pRg st="0" end="0"/>
                                            </p:txEl>
                                          </p:spTgt>
                                        </p:tgtEl>
                                        <p:attrNameLst>
                                          <p:attrName>style.visibility</p:attrName>
                                        </p:attrNameLst>
                                      </p:cBhvr>
                                      <p:to>
                                        <p:strVal val="visible"/>
                                      </p:to>
                                    </p:set>
                                    <p:animEffect transition="in" filter="fade">
                                      <p:cBhvr>
                                        <p:cTn id="7" dur="770" decel="100000"/>
                                        <p:tgtEl>
                                          <p:spTgt spid="29704">
                                            <p:txEl>
                                              <p:pRg st="0" end="0"/>
                                            </p:txEl>
                                          </p:spTgt>
                                        </p:tgtEl>
                                      </p:cBhvr>
                                    </p:animEffect>
                                    <p:animScale>
                                      <p:cBhvr>
                                        <p:cTn id="8" dur="770" decel="100000"/>
                                        <p:tgtEl>
                                          <p:spTgt spid="29704">
                                            <p:txEl>
                                              <p:pRg st="0" end="0"/>
                                            </p:txEl>
                                          </p:spTgt>
                                        </p:tgtEl>
                                      </p:cBhvr>
                                      <p:from x="10000" y="10000"/>
                                      <p:to x="200000" y="450000"/>
                                    </p:animScale>
                                    <p:animScale>
                                      <p:cBhvr>
                                        <p:cTn id="9" dur="1230" accel="100000" fill="hold">
                                          <p:stCondLst>
                                            <p:cond delay="770"/>
                                          </p:stCondLst>
                                        </p:cTn>
                                        <p:tgtEl>
                                          <p:spTgt spid="29704">
                                            <p:txEl>
                                              <p:pRg st="0" end="0"/>
                                            </p:txEl>
                                          </p:spTgt>
                                        </p:tgtEl>
                                      </p:cBhvr>
                                      <p:from x="200000" y="450000"/>
                                      <p:to x="100000" y="100000"/>
                                    </p:animScale>
                                    <p:set>
                                      <p:cBhvr>
                                        <p:cTn id="10" dur="770" fill="hold"/>
                                        <p:tgtEl>
                                          <p:spTgt spid="29704">
                                            <p:txEl>
                                              <p:pRg st="0" end="0"/>
                                            </p:txEl>
                                          </p:spTgt>
                                        </p:tgtEl>
                                        <p:attrNameLst>
                                          <p:attrName>ppt_x</p:attrName>
                                        </p:attrNameLst>
                                      </p:cBhvr>
                                      <p:to>
                                        <p:strVal val="(0.5)"/>
                                      </p:to>
                                    </p:set>
                                    <p:anim from="(0.5)" to="(#ppt_x)" calcmode="lin" valueType="num">
                                      <p:cBhvr>
                                        <p:cTn id="11" dur="1230" accel="100000" fill="hold">
                                          <p:stCondLst>
                                            <p:cond delay="770"/>
                                          </p:stCondLst>
                                        </p:cTn>
                                        <p:tgtEl>
                                          <p:spTgt spid="29704">
                                            <p:txEl>
                                              <p:pRg st="0" end="0"/>
                                            </p:txEl>
                                          </p:spTgt>
                                        </p:tgtEl>
                                        <p:attrNameLst>
                                          <p:attrName>ppt_x</p:attrName>
                                        </p:attrNameLst>
                                      </p:cBhvr>
                                    </p:anim>
                                    <p:set>
                                      <p:cBhvr>
                                        <p:cTn id="12" dur="770" fill="hold"/>
                                        <p:tgtEl>
                                          <p:spTgt spid="2970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9704">
                                            <p:txEl>
                                              <p:pRg st="0" end="0"/>
                                            </p:txEl>
                                          </p:spTgt>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29704">
                                            <p:txEl>
                                              <p:pRg st="1" end="1"/>
                                            </p:txEl>
                                          </p:spTgt>
                                        </p:tgtEl>
                                        <p:attrNameLst>
                                          <p:attrName>style.visibility</p:attrName>
                                        </p:attrNameLst>
                                      </p:cBhvr>
                                      <p:to>
                                        <p:strVal val="visible"/>
                                      </p:to>
                                    </p:set>
                                    <p:animEffect transition="in" filter="fade">
                                      <p:cBhvr>
                                        <p:cTn id="17" dur="770" decel="100000"/>
                                        <p:tgtEl>
                                          <p:spTgt spid="29704">
                                            <p:txEl>
                                              <p:pRg st="1" end="1"/>
                                            </p:txEl>
                                          </p:spTgt>
                                        </p:tgtEl>
                                      </p:cBhvr>
                                    </p:animEffect>
                                    <p:animScale>
                                      <p:cBhvr>
                                        <p:cTn id="18" dur="770" decel="100000"/>
                                        <p:tgtEl>
                                          <p:spTgt spid="29704">
                                            <p:txEl>
                                              <p:pRg st="1" end="1"/>
                                            </p:txEl>
                                          </p:spTgt>
                                        </p:tgtEl>
                                      </p:cBhvr>
                                      <p:from x="10000" y="10000"/>
                                      <p:to x="200000" y="450000"/>
                                    </p:animScale>
                                    <p:animScale>
                                      <p:cBhvr>
                                        <p:cTn id="19" dur="1230" accel="100000" fill="hold">
                                          <p:stCondLst>
                                            <p:cond delay="770"/>
                                          </p:stCondLst>
                                        </p:cTn>
                                        <p:tgtEl>
                                          <p:spTgt spid="29704">
                                            <p:txEl>
                                              <p:pRg st="1" end="1"/>
                                            </p:txEl>
                                          </p:spTgt>
                                        </p:tgtEl>
                                      </p:cBhvr>
                                      <p:from x="200000" y="450000"/>
                                      <p:to x="100000" y="100000"/>
                                    </p:animScale>
                                    <p:set>
                                      <p:cBhvr>
                                        <p:cTn id="20" dur="770" fill="hold"/>
                                        <p:tgtEl>
                                          <p:spTgt spid="29704">
                                            <p:txEl>
                                              <p:pRg st="1" end="1"/>
                                            </p:txEl>
                                          </p:spTgt>
                                        </p:tgtEl>
                                        <p:attrNameLst>
                                          <p:attrName>ppt_x</p:attrName>
                                        </p:attrNameLst>
                                      </p:cBhvr>
                                      <p:to>
                                        <p:strVal val="(0.5)"/>
                                      </p:to>
                                    </p:set>
                                    <p:anim from="(0.5)" to="(#ppt_x)" calcmode="lin" valueType="num">
                                      <p:cBhvr>
                                        <p:cTn id="21" dur="1230" accel="100000" fill="hold">
                                          <p:stCondLst>
                                            <p:cond delay="770"/>
                                          </p:stCondLst>
                                        </p:cTn>
                                        <p:tgtEl>
                                          <p:spTgt spid="29704">
                                            <p:txEl>
                                              <p:pRg st="1" end="1"/>
                                            </p:txEl>
                                          </p:spTgt>
                                        </p:tgtEl>
                                        <p:attrNameLst>
                                          <p:attrName>ppt_x</p:attrName>
                                        </p:attrNameLst>
                                      </p:cBhvr>
                                    </p:anim>
                                    <p:set>
                                      <p:cBhvr>
                                        <p:cTn id="22" dur="770" fill="hold"/>
                                        <p:tgtEl>
                                          <p:spTgt spid="29704">
                                            <p:txEl>
                                              <p:pRg st="1" end="1"/>
                                            </p:txEl>
                                          </p:spTgt>
                                        </p:tgtEl>
                                        <p:attrNameLst>
                                          <p:attrName>ppt_y</p:attrName>
                                        </p:attrNameLst>
                                      </p:cBhvr>
                                      <p:to>
                                        <p:strVal val="(#ppt_y+0.4)"/>
                                      </p:to>
                                    </p:set>
                                    <p:anim from="(#ppt_y+0.4)" to="(#ppt_y)" calcmode="lin" valueType="num">
                                      <p:cBhvr>
                                        <p:cTn id="23" dur="1230" accel="100000" fill="hold">
                                          <p:stCondLst>
                                            <p:cond delay="770"/>
                                          </p:stCondLst>
                                        </p:cTn>
                                        <p:tgtEl>
                                          <p:spTgt spid="29704">
                                            <p:txEl>
                                              <p:pRg st="1" end="1"/>
                                            </p:txEl>
                                          </p:spTgt>
                                        </p:tgtEl>
                                        <p:attrNameLst>
                                          <p:attrName>ppt_y</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dissolve">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9731"/>
                                        </p:tgtEl>
                                        <p:attrNameLst>
                                          <p:attrName>style.visibility</p:attrName>
                                        </p:attrNameLst>
                                      </p:cBhvr>
                                      <p:to>
                                        <p:strVal val="visible"/>
                                      </p:to>
                                    </p:set>
                                    <p:animEffect transition="in" filter="dissolve">
                                      <p:cBhvr>
                                        <p:cTn id="43" dur="500"/>
                                        <p:tgtEl>
                                          <p:spTgt spid="297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9732"/>
                                        </p:tgtEl>
                                        <p:attrNameLst>
                                          <p:attrName>style.visibility</p:attrName>
                                        </p:attrNameLst>
                                      </p:cBhvr>
                                      <p:to>
                                        <p:strVal val="visible"/>
                                      </p:to>
                                    </p:set>
                                    <p:animEffect transition="in" filter="dissolve">
                                      <p:cBhvr>
                                        <p:cTn id="48" dur="500"/>
                                        <p:tgtEl>
                                          <p:spTgt spid="2973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9733"/>
                                        </p:tgtEl>
                                        <p:attrNameLst>
                                          <p:attrName>style.visibility</p:attrName>
                                        </p:attrNameLst>
                                      </p:cBhvr>
                                      <p:to>
                                        <p:strVal val="visible"/>
                                      </p:to>
                                    </p:set>
                                    <p:animEffect transition="in" filter="dissolve">
                                      <p:cBhvr>
                                        <p:cTn id="53" dur="500"/>
                                        <p:tgtEl>
                                          <p:spTgt spid="297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9698"/>
                                        </p:tgtEl>
                                        <p:attrNameLst>
                                          <p:attrName>style.visibility</p:attrName>
                                        </p:attrNameLst>
                                      </p:cBhvr>
                                      <p:to>
                                        <p:strVal val="visible"/>
                                      </p:to>
                                    </p:set>
                                    <p:animEffect transition="in" filter="dissolve">
                                      <p:cBhvr>
                                        <p:cTn id="58"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1" grpId="0"/>
      <p:bldP spid="29732" grpId="0"/>
      <p:bldP spid="297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1BFEFF0-A068-FF4E-BEEF-F2AB0FBE9EBB}"/>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ＭＳ Ｐゴシック" charset="-128"/>
              <a:cs typeface="ＭＳ Ｐゴシック" charset="-128"/>
            </a:endParaRPr>
          </a:p>
        </p:txBody>
      </p:sp>
      <p:grpSp>
        <p:nvGrpSpPr>
          <p:cNvPr id="92162" name="Group 18">
            <a:extLst>
              <a:ext uri="{FF2B5EF4-FFF2-40B4-BE49-F238E27FC236}">
                <a16:creationId xmlns:a16="http://schemas.microsoft.com/office/drawing/2014/main" id="{7D62EE2F-2A64-C44D-892E-036CC4F6CBB9}"/>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9461847A-A5D2-CB48-AFC3-FC9979EA90CD}"/>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D09E4E8C-B326-E142-BDF0-20B628F2D65D}"/>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6524EA29-5638-A24D-B00B-ADCAD56ACA15}"/>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35DFF8F6-240A-E547-B71D-55BF3E8CC0EA}"/>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3C675A6B-416F-8C48-928E-7BA8D9682E6C}"/>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C0405734-FE40-084F-9852-D1CB4C0BD7DF}"/>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2163" name="TextBox 11">
            <a:extLst>
              <a:ext uri="{FF2B5EF4-FFF2-40B4-BE49-F238E27FC236}">
                <a16:creationId xmlns:a16="http://schemas.microsoft.com/office/drawing/2014/main" id="{2FB8A92C-166C-D54D-80E2-085B5A89DF0C}"/>
              </a:ext>
            </a:extLst>
          </p:cNvPr>
          <p:cNvSpPr txBox="1">
            <a:spLocks noChangeArrowheads="1"/>
          </p:cNvSpPr>
          <p:nvPr/>
        </p:nvSpPr>
        <p:spPr bwMode="auto">
          <a:xfrm>
            <a:off x="285750" y="357188"/>
            <a:ext cx="550068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ar-JO" altLang="en-US" sz="6600" b="1" dirty="0">
                <a:solidFill>
                  <a:schemeClr val="bg1"/>
                </a:solidFill>
                <a:latin typeface="Arial Black" panose="020B0604020202020204" pitchFamily="34" charset="0"/>
              </a:rPr>
              <a:t>وحدة         الكنيسة</a:t>
            </a:r>
            <a:endParaRPr lang="en-US" altLang="en-US" sz="6600" b="1" dirty="0">
              <a:solidFill>
                <a:schemeClr val="bg1"/>
              </a:solidFill>
              <a:latin typeface="Arial Black" panose="020B0604020202020204" pitchFamily="34" charset="0"/>
            </a:endParaRPr>
          </a:p>
        </p:txBody>
      </p:sp>
      <p:sp>
        <p:nvSpPr>
          <p:cNvPr id="11" name="Text Box 14">
            <a:extLst>
              <a:ext uri="{FF2B5EF4-FFF2-40B4-BE49-F238E27FC236}">
                <a16:creationId xmlns:a16="http://schemas.microsoft.com/office/drawing/2014/main" id="{5B83AB47-0798-B740-AEB0-AA47AC467D47}"/>
              </a:ext>
            </a:extLst>
          </p:cNvPr>
          <p:cNvSpPr txBox="1">
            <a:spLocks noChangeArrowheads="1"/>
          </p:cNvSpPr>
          <p:nvPr/>
        </p:nvSpPr>
        <p:spPr bwMode="auto">
          <a:xfrm>
            <a:off x="8229600" y="152400"/>
            <a:ext cx="838200" cy="457200"/>
          </a:xfrm>
          <a:prstGeom prst="rect">
            <a:avLst/>
          </a:prstGeom>
          <a:noFill/>
          <a:ln>
            <a:noFill/>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b="1" dirty="0">
                <a:solidFill>
                  <a:schemeClr val="bg1"/>
                </a:solidFill>
              </a:rPr>
              <a:t>136</a:t>
            </a:r>
            <a:endParaRPr lang="en-US" b="1" i="1" dirty="0">
              <a:solidFill>
                <a:schemeClr val="bg1"/>
              </a:solidFill>
              <a:latin typeface="Times New Roman"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Group 10">
            <a:extLst>
              <a:ext uri="{FF2B5EF4-FFF2-40B4-BE49-F238E27FC236}">
                <a16:creationId xmlns:a16="http://schemas.microsoft.com/office/drawing/2014/main" id="{562DA9E5-9220-5D42-ACFF-E61255E38AFF}"/>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DA1F7A8F-CA6E-6045-9A25-62D1F159FAB5}"/>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59512F88-C04C-E244-98B3-FE04A5B38702}"/>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BDFCB8E8-7BA2-ED4B-8C04-8C9C1025D8AE}"/>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C090A2C6-F7C2-C949-9B77-332CAAF8215E}"/>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B3955C0F-776D-9240-B574-9C5B2A05455E}"/>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88F9DD95-F0B7-E548-B9BE-2A358953C887}"/>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4210" name="TextBox 10">
            <a:extLst>
              <a:ext uri="{FF2B5EF4-FFF2-40B4-BE49-F238E27FC236}">
                <a16:creationId xmlns:a16="http://schemas.microsoft.com/office/drawing/2014/main" id="{29620F07-A32E-2544-8CDF-D5C3AF51055F}"/>
              </a:ext>
            </a:extLst>
          </p:cNvPr>
          <p:cNvSpPr txBox="1">
            <a:spLocks noChangeArrowheads="1"/>
          </p:cNvSpPr>
          <p:nvPr/>
        </p:nvSpPr>
        <p:spPr bwMode="auto">
          <a:xfrm>
            <a:off x="142875" y="285750"/>
            <a:ext cx="6143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3200" b="1" dirty="0">
                <a:solidFill>
                  <a:srgbClr val="E46C0A"/>
                </a:solidFill>
                <a:cs typeface="Arial" panose="020B0604020202020204" pitchFamily="34" charset="0"/>
              </a:rPr>
              <a:t>مشاكل الإنقسام</a:t>
            </a:r>
            <a:endParaRPr lang="en-US" altLang="en-US" sz="3200" b="1" dirty="0">
              <a:solidFill>
                <a:srgbClr val="E46C0A"/>
              </a:solidFill>
              <a:cs typeface="Arial" panose="020B0604020202020204" pitchFamily="34" charset="0"/>
            </a:endParaRPr>
          </a:p>
        </p:txBody>
      </p:sp>
      <p:sp>
        <p:nvSpPr>
          <p:cNvPr id="77828" name="TextBox 11">
            <a:extLst>
              <a:ext uri="{FF2B5EF4-FFF2-40B4-BE49-F238E27FC236}">
                <a16:creationId xmlns:a16="http://schemas.microsoft.com/office/drawing/2014/main" id="{AFEF416E-9D23-DB48-9954-A84011F7B5B7}"/>
              </a:ext>
            </a:extLst>
          </p:cNvPr>
          <p:cNvSpPr txBox="1">
            <a:spLocks noChangeArrowheads="1"/>
          </p:cNvSpPr>
          <p:nvPr/>
        </p:nvSpPr>
        <p:spPr bwMode="auto">
          <a:xfrm>
            <a:off x="214313" y="1214438"/>
            <a:ext cx="6262687" cy="3744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150000"/>
              </a:lnSpc>
              <a:defRPr/>
            </a:pPr>
            <a:r>
              <a:rPr lang="ar-JO" sz="3200" b="1" dirty="0">
                <a:solidFill>
                  <a:srgbClr val="000000"/>
                </a:solidFill>
                <a:cs typeface="Arial" charset="0"/>
              </a:rPr>
              <a:t>مشاكل جذرية:</a:t>
            </a:r>
            <a:endParaRPr lang="en-US" sz="3200" b="1" dirty="0">
              <a:solidFill>
                <a:srgbClr val="000000"/>
              </a:solidFill>
              <a:cs typeface="Arial" charset="0"/>
            </a:endParaRPr>
          </a:p>
          <a:p>
            <a:pPr algn="r" rtl="1" eaLnBrk="1" hangingPunct="1">
              <a:lnSpc>
                <a:spcPct val="150000"/>
              </a:lnSpc>
              <a:buFont typeface="Arial" charset="0"/>
              <a:buChar char="•"/>
              <a:defRPr/>
            </a:pPr>
            <a:r>
              <a:rPr lang="ar-JO" sz="3200" b="1" dirty="0">
                <a:solidFill>
                  <a:srgbClr val="000000"/>
                </a:solidFill>
                <a:cs typeface="Arial" charset="0"/>
              </a:rPr>
              <a:t>الكبرياء</a:t>
            </a:r>
            <a:endParaRPr lang="en-US" sz="3200" b="1" dirty="0">
              <a:solidFill>
                <a:srgbClr val="000000"/>
              </a:solidFill>
              <a:cs typeface="Arial" charset="0"/>
            </a:endParaRPr>
          </a:p>
          <a:p>
            <a:pPr algn="r" rtl="1" eaLnBrk="1" hangingPunct="1">
              <a:lnSpc>
                <a:spcPct val="150000"/>
              </a:lnSpc>
              <a:buFont typeface="Arial" charset="0"/>
              <a:buChar char="•"/>
              <a:defRPr/>
            </a:pPr>
            <a:r>
              <a:rPr lang="ar-JO" sz="3200" b="1" dirty="0">
                <a:solidFill>
                  <a:srgbClr val="000000"/>
                </a:solidFill>
                <a:cs typeface="Arial" charset="0"/>
              </a:rPr>
              <a:t>انعدام الأمان</a:t>
            </a:r>
            <a:endParaRPr lang="en-US" sz="3200" b="1" dirty="0">
              <a:solidFill>
                <a:srgbClr val="000000"/>
              </a:solidFill>
              <a:cs typeface="Arial" charset="0"/>
            </a:endParaRPr>
          </a:p>
          <a:p>
            <a:pPr marL="0" indent="0" eaLnBrk="1" hangingPunct="1">
              <a:lnSpc>
                <a:spcPct val="150000"/>
              </a:lnSpc>
              <a:defRPr/>
            </a:pPr>
            <a:endParaRPr lang="en-US" sz="3200" b="1" dirty="0">
              <a:solidFill>
                <a:srgbClr val="000000"/>
              </a:solidFill>
              <a:cs typeface="Arial" charset="0"/>
            </a:endParaRPr>
          </a:p>
          <a:p>
            <a:pPr marL="0" indent="0" algn="r" eaLnBrk="1" hangingPunct="1">
              <a:lnSpc>
                <a:spcPct val="150000"/>
              </a:lnSpc>
              <a:defRPr/>
            </a:pPr>
            <a:r>
              <a:rPr lang="ar-JO" sz="3200" b="1" dirty="0">
                <a:solidFill>
                  <a:srgbClr val="000000"/>
                </a:solidFill>
                <a:cs typeface="Arial" charset="0"/>
              </a:rPr>
              <a:t>كنيسة كورنثوس كمثال</a:t>
            </a:r>
            <a:endParaRPr lang="en-US" sz="3200" b="1" dirty="0">
              <a:solidFill>
                <a:srgbClr val="000000"/>
              </a:solidFill>
              <a:cs typeface="Arial"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7" name="Group 10">
            <a:extLst>
              <a:ext uri="{FF2B5EF4-FFF2-40B4-BE49-F238E27FC236}">
                <a16:creationId xmlns:a16="http://schemas.microsoft.com/office/drawing/2014/main" id="{40BCA9F9-2EDD-AF43-B9DB-47C4E31BEFA4}"/>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986D6433-2301-1046-99D2-A73A7727B830}"/>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4EEF05EA-5CA9-0B48-8401-D42A756A9955}"/>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56CCC3FE-FA1C-9241-B4A6-9D7F6F8F8F4F}"/>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3B319721-0052-D54C-931A-A52861AD32B9}"/>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FFC12441-3ACB-6846-A759-974588CFE4CB}"/>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7F65CAF2-7D03-0344-8B1B-11ADE5EDD8AF}"/>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6258" name="TextBox 10">
            <a:extLst>
              <a:ext uri="{FF2B5EF4-FFF2-40B4-BE49-F238E27FC236}">
                <a16:creationId xmlns:a16="http://schemas.microsoft.com/office/drawing/2014/main" id="{80153A83-FDF0-2349-83D1-F4D3D209553D}"/>
              </a:ext>
            </a:extLst>
          </p:cNvPr>
          <p:cNvSpPr txBox="1">
            <a:spLocks noChangeArrowheads="1"/>
          </p:cNvSpPr>
          <p:nvPr/>
        </p:nvSpPr>
        <p:spPr bwMode="auto">
          <a:xfrm>
            <a:off x="142875" y="285750"/>
            <a:ext cx="6143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3200" b="1" dirty="0">
                <a:solidFill>
                  <a:srgbClr val="E46C0A"/>
                </a:solidFill>
                <a:cs typeface="Arial" panose="020B0604020202020204" pitchFamily="34" charset="0"/>
              </a:rPr>
              <a:t>مشاكل الإنقسام</a:t>
            </a:r>
            <a:endParaRPr lang="en-US" altLang="en-US" sz="3200" b="1" dirty="0">
              <a:solidFill>
                <a:srgbClr val="E46C0A"/>
              </a:solidFill>
              <a:cs typeface="Arial" panose="020B0604020202020204" pitchFamily="34" charset="0"/>
            </a:endParaRPr>
          </a:p>
        </p:txBody>
      </p:sp>
      <p:sp>
        <p:nvSpPr>
          <p:cNvPr id="96259" name="TextBox 11">
            <a:extLst>
              <a:ext uri="{FF2B5EF4-FFF2-40B4-BE49-F238E27FC236}">
                <a16:creationId xmlns:a16="http://schemas.microsoft.com/office/drawing/2014/main" id="{79DC93CE-9B29-024E-B466-438735A1E293}"/>
              </a:ext>
            </a:extLst>
          </p:cNvPr>
          <p:cNvSpPr txBox="1">
            <a:spLocks noChangeArrowheads="1"/>
          </p:cNvSpPr>
          <p:nvPr/>
        </p:nvSpPr>
        <p:spPr bwMode="auto">
          <a:xfrm>
            <a:off x="104775" y="1001713"/>
            <a:ext cx="64484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971550" indent="-5143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rtl="1" eaLnBrk="1" hangingPunct="1">
              <a:buFont typeface="Arial" panose="020B0604020202020204" pitchFamily="34" charset="0"/>
              <a:buChar char="•"/>
            </a:pPr>
            <a:r>
              <a:rPr lang="ar-JO" altLang="en-US" sz="2800" b="1" dirty="0">
                <a:solidFill>
                  <a:srgbClr val="000000"/>
                </a:solidFill>
                <a:cs typeface="Arial" panose="020B0604020202020204" pitchFamily="34" charset="0"/>
              </a:rPr>
              <a:t>كنيسة كورنثوس</a:t>
            </a:r>
            <a:endParaRPr lang="en-US" altLang="en-US" sz="2800" b="1" dirty="0">
              <a:solidFill>
                <a:srgbClr val="000000"/>
              </a:solidFill>
              <a:cs typeface="Arial" panose="020B0604020202020204" pitchFamily="34" charset="0"/>
            </a:endParaRPr>
          </a:p>
          <a:p>
            <a:pPr marL="457200" lvl="1" indent="0" eaLnBrk="1" hangingPunct="1"/>
            <a:endParaRPr lang="en-US" altLang="en-US" sz="2800" b="1" dirty="0">
              <a:solidFill>
                <a:srgbClr val="000000"/>
              </a:solidFill>
              <a:cs typeface="Arial" panose="020B0604020202020204" pitchFamily="34" charset="0"/>
            </a:endParaRPr>
          </a:p>
          <a:p>
            <a:pPr lvl="1" algn="r" rtl="1" eaLnBrk="1" hangingPunct="1">
              <a:buFont typeface="Wingdings" pitchFamily="2" charset="2"/>
              <a:buChar char="Ø"/>
            </a:pPr>
            <a:r>
              <a:rPr lang="ar-JO" altLang="en-US" sz="2800" b="1" dirty="0">
                <a:solidFill>
                  <a:srgbClr val="000000"/>
                </a:solidFill>
                <a:cs typeface="Arial" panose="020B0604020202020204" pitchFamily="34" charset="0"/>
              </a:rPr>
              <a:t>دعوة للوحدة (1: 10)</a:t>
            </a:r>
            <a:endParaRPr lang="en-US" altLang="en-US" sz="2800" b="1" dirty="0">
              <a:solidFill>
                <a:srgbClr val="000000"/>
              </a:solidFill>
              <a:cs typeface="Arial" panose="020B0604020202020204" pitchFamily="34" charset="0"/>
            </a:endParaRPr>
          </a:p>
          <a:p>
            <a:pPr marL="457200" lvl="1" indent="0" eaLnBrk="1" hangingPunct="1"/>
            <a:endParaRPr lang="en-US" altLang="en-US" sz="2800" b="1" dirty="0">
              <a:solidFill>
                <a:srgbClr val="000000"/>
              </a:solidFill>
              <a:cs typeface="Arial" panose="020B0604020202020204" pitchFamily="34" charset="0"/>
            </a:endParaRPr>
          </a:p>
          <a:p>
            <a:pPr lvl="1" algn="r" rtl="1" eaLnBrk="1" hangingPunct="1">
              <a:buFont typeface="Wingdings" pitchFamily="2" charset="2"/>
              <a:buChar char="Ø"/>
            </a:pPr>
            <a:r>
              <a:rPr lang="ar-JO" altLang="en-US" sz="2800" b="1" dirty="0">
                <a:solidFill>
                  <a:srgbClr val="000000"/>
                </a:solidFill>
                <a:cs typeface="Arial" panose="020B0604020202020204" pitchFamily="34" charset="0"/>
              </a:rPr>
              <a:t>تقديم المشاكل (1: 11-12)</a:t>
            </a:r>
            <a:endParaRPr lang="en-US" altLang="en-US" sz="2800" b="1" dirty="0">
              <a:solidFill>
                <a:srgbClr val="000000"/>
              </a:solidFill>
              <a:cs typeface="Arial" panose="020B0604020202020204" pitchFamily="34" charset="0"/>
            </a:endParaRPr>
          </a:p>
          <a:p>
            <a:pPr marL="457200" lvl="1" indent="0" eaLnBrk="1" hangingPunct="1"/>
            <a:endParaRPr lang="en-US" altLang="en-US" sz="2800" b="1" dirty="0">
              <a:solidFill>
                <a:srgbClr val="000000"/>
              </a:solidFill>
              <a:cs typeface="Arial" panose="020B0604020202020204" pitchFamily="34" charset="0"/>
            </a:endParaRPr>
          </a:p>
          <a:p>
            <a:pPr lvl="1" algn="r" rtl="1" eaLnBrk="1" hangingPunct="1">
              <a:buFont typeface="Wingdings" pitchFamily="2" charset="2"/>
              <a:buChar char="Ø"/>
            </a:pPr>
            <a:r>
              <a:rPr lang="ar-JO" altLang="en-US" sz="2800" b="1" dirty="0">
                <a:solidFill>
                  <a:srgbClr val="000000"/>
                </a:solidFill>
                <a:cs typeface="Arial" panose="020B0604020202020204" pitchFamily="34" charset="0"/>
              </a:rPr>
              <a:t>الحجج (1: 13-17)</a:t>
            </a:r>
            <a:endParaRPr lang="en-US" altLang="en-US" sz="2800" b="1" dirty="0">
              <a:solidFill>
                <a:srgbClr val="000000"/>
              </a:solidFill>
              <a:cs typeface="Arial" panose="020B0604020202020204" pitchFamily="34" charset="0"/>
            </a:endParaRPr>
          </a:p>
          <a:p>
            <a:pPr marL="457200" lvl="1" indent="0" eaLnBrk="1" hangingPunct="1"/>
            <a:endParaRPr lang="en-US" altLang="en-US" sz="2800" b="1" dirty="0">
              <a:solidFill>
                <a:srgbClr val="000000"/>
              </a:solidFill>
              <a:cs typeface="Arial" panose="020B0604020202020204" pitchFamily="34" charset="0"/>
            </a:endParaRPr>
          </a:p>
          <a:p>
            <a:pPr lvl="1" algn="r" rtl="1" eaLnBrk="1" hangingPunct="1">
              <a:buFont typeface="Wingdings" pitchFamily="2" charset="2"/>
              <a:buChar char="Ø"/>
            </a:pPr>
            <a:r>
              <a:rPr lang="ar-JO" altLang="en-US" sz="2800" b="1" dirty="0">
                <a:solidFill>
                  <a:srgbClr val="000000"/>
                </a:solidFill>
                <a:cs typeface="Arial" panose="020B0604020202020204" pitchFamily="34" charset="0"/>
              </a:rPr>
              <a:t>المشكلة الجذرية (1: 18-2: 5)</a:t>
            </a:r>
            <a:endParaRPr lang="en-US" altLang="en-US" sz="2800" b="1" dirty="0">
              <a:solidFill>
                <a:srgbClr val="000000"/>
              </a:solidFill>
              <a:cs typeface="Arial" panose="020B0604020202020204" pitchFamily="34" charset="0"/>
            </a:endParaRPr>
          </a:p>
          <a:p>
            <a:pPr marL="457200" lvl="1" indent="0" eaLnBrk="1" hangingPunct="1"/>
            <a:endParaRPr lang="en-US" altLang="en-US" sz="2800" b="1" dirty="0">
              <a:solidFill>
                <a:srgbClr val="000000"/>
              </a:solidFill>
              <a:cs typeface="Arial" panose="020B0604020202020204" pitchFamily="34" charset="0"/>
            </a:endParaRPr>
          </a:p>
          <a:p>
            <a:pPr lvl="1" algn="r" rtl="1" eaLnBrk="1" hangingPunct="1">
              <a:buFont typeface="Wingdings" pitchFamily="2" charset="2"/>
              <a:buChar char="Ø"/>
            </a:pPr>
            <a:r>
              <a:rPr lang="ar-JO" altLang="en-US" sz="2800" b="1" dirty="0">
                <a:solidFill>
                  <a:srgbClr val="000000"/>
                </a:solidFill>
                <a:cs typeface="Arial" panose="020B0604020202020204" pitchFamily="34" charset="0"/>
              </a:rPr>
              <a:t>القرار (2: 6-16)</a:t>
            </a:r>
            <a:endParaRPr lang="en-US" altLang="en-US" sz="2800" b="1" dirty="0">
              <a:solidFill>
                <a:srgbClr val="000000"/>
              </a:solidFill>
              <a:cs typeface="Arial" panose="020B0604020202020204" pitchFamily="34" charset="0"/>
            </a:endParaRPr>
          </a:p>
          <a:p>
            <a:pPr marL="457200" lvl="1" indent="0" eaLnBrk="1" hangingPunct="1"/>
            <a:endParaRPr lang="en-US" altLang="en-US" sz="2800" b="1" dirty="0">
              <a:solidFill>
                <a:srgbClr val="000000"/>
              </a:solidFill>
              <a:cs typeface="Arial" panose="020B0604020202020204"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5" name="Group 10">
            <a:extLst>
              <a:ext uri="{FF2B5EF4-FFF2-40B4-BE49-F238E27FC236}">
                <a16:creationId xmlns:a16="http://schemas.microsoft.com/office/drawing/2014/main" id="{56ECE0E6-0858-0C44-99F2-8E6022A173B3}"/>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2259AC29-6D38-3842-BCE5-94D0F2A843BA}"/>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7A035018-0AB6-B54A-BDE8-498771F7C816}"/>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E48497EF-D06E-4446-8ABF-779CFE4BD226}"/>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BB2F3C62-A49E-4546-B88A-6A322D74F6F3}"/>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0B064D29-072D-1942-B3E6-B5A79F98C674}"/>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BF6BAC20-FB3C-2548-84A1-D3BACE9A6CD2}"/>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8306" name="TextBox 10">
            <a:extLst>
              <a:ext uri="{FF2B5EF4-FFF2-40B4-BE49-F238E27FC236}">
                <a16:creationId xmlns:a16="http://schemas.microsoft.com/office/drawing/2014/main" id="{E2381839-DBA5-CC4D-A9BD-53591B55160B}"/>
              </a:ext>
            </a:extLst>
          </p:cNvPr>
          <p:cNvSpPr txBox="1">
            <a:spLocks noChangeArrowheads="1"/>
          </p:cNvSpPr>
          <p:nvPr/>
        </p:nvSpPr>
        <p:spPr bwMode="auto">
          <a:xfrm>
            <a:off x="142875" y="285750"/>
            <a:ext cx="6143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3200" b="1" dirty="0">
                <a:solidFill>
                  <a:srgbClr val="E46C0A"/>
                </a:solidFill>
                <a:cs typeface="Arial" panose="020B0604020202020204" pitchFamily="34" charset="0"/>
              </a:rPr>
              <a:t>الدعوة الكتابية للوحدة</a:t>
            </a:r>
            <a:endParaRPr lang="en-US" altLang="en-US" sz="3200" b="1" dirty="0">
              <a:solidFill>
                <a:srgbClr val="E46C0A"/>
              </a:solidFill>
              <a:cs typeface="Arial" panose="020B0604020202020204" pitchFamily="34" charset="0"/>
            </a:endParaRPr>
          </a:p>
        </p:txBody>
      </p:sp>
      <p:sp>
        <p:nvSpPr>
          <p:cNvPr id="98307" name="TextBox 11">
            <a:extLst>
              <a:ext uri="{FF2B5EF4-FFF2-40B4-BE49-F238E27FC236}">
                <a16:creationId xmlns:a16="http://schemas.microsoft.com/office/drawing/2014/main" id="{C81DA7F2-F001-A14B-9A99-BF1D3F8B8D48}"/>
              </a:ext>
            </a:extLst>
          </p:cNvPr>
          <p:cNvSpPr txBox="1">
            <a:spLocks noChangeArrowheads="1"/>
          </p:cNvSpPr>
          <p:nvPr/>
        </p:nvSpPr>
        <p:spPr bwMode="auto">
          <a:xfrm>
            <a:off x="214314" y="1214438"/>
            <a:ext cx="6143626" cy="299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120000"/>
              </a:lnSpc>
            </a:pPr>
            <a:r>
              <a:rPr lang="ar-JO" altLang="en-US" sz="3200" b="1" dirty="0">
                <a:solidFill>
                  <a:srgbClr val="000000"/>
                </a:solidFill>
                <a:cs typeface="Arial" panose="020B0604020202020204" pitchFamily="34" charset="0"/>
              </a:rPr>
              <a:t>يوحنا 10: 16</a:t>
            </a:r>
            <a:endParaRPr lang="en-US" altLang="ja-JP" sz="3200" b="1" dirty="0">
              <a:solidFill>
                <a:srgbClr val="000000"/>
              </a:solidFill>
              <a:cs typeface="Arial" panose="020B0604020202020204" pitchFamily="34" charset="0"/>
            </a:endParaRPr>
          </a:p>
          <a:p>
            <a:pPr algn="r" rtl="1" eaLnBrk="1" hangingPunct="1">
              <a:lnSpc>
                <a:spcPct val="120000"/>
              </a:lnSpc>
              <a:buFont typeface="Arial" panose="020B0604020202020204" pitchFamily="34" charset="0"/>
              <a:buChar char="•"/>
            </a:pPr>
            <a:r>
              <a:rPr lang="ar-JO" altLang="en-US" sz="3200" b="1" dirty="0">
                <a:solidFill>
                  <a:srgbClr val="000000"/>
                </a:solidFill>
                <a:cs typeface="Arial" panose="020B0604020202020204" pitchFamily="34" charset="0"/>
              </a:rPr>
              <a:t>قطيع واحد، راعٍ واحد</a:t>
            </a:r>
            <a:endParaRPr lang="en-US" altLang="en-US" sz="3200" b="1" dirty="0">
              <a:solidFill>
                <a:srgbClr val="000000"/>
              </a:solidFill>
              <a:cs typeface="Arial" panose="020B0604020202020204" pitchFamily="34" charset="0"/>
            </a:endParaRPr>
          </a:p>
          <a:p>
            <a:pPr eaLnBrk="1" hangingPunct="1">
              <a:lnSpc>
                <a:spcPct val="120000"/>
              </a:lnSpc>
              <a:buFont typeface="Arial" panose="020B0604020202020204" pitchFamily="34" charset="0"/>
              <a:buChar char="•"/>
            </a:pPr>
            <a:endParaRPr lang="en-US" altLang="en-US" sz="3200" b="1" dirty="0">
              <a:solidFill>
                <a:srgbClr val="000000"/>
              </a:solidFill>
              <a:cs typeface="Arial" panose="020B0604020202020204" pitchFamily="34" charset="0"/>
            </a:endParaRPr>
          </a:p>
          <a:p>
            <a:pPr algn="r" eaLnBrk="1" hangingPunct="1">
              <a:lnSpc>
                <a:spcPct val="120000"/>
              </a:lnSpc>
            </a:pPr>
            <a:r>
              <a:rPr lang="ar-JO" altLang="en-US" sz="3200" b="1" dirty="0">
                <a:solidFill>
                  <a:srgbClr val="000000"/>
                </a:solidFill>
                <a:cs typeface="Arial" panose="020B0604020202020204" pitchFamily="34" charset="0"/>
              </a:rPr>
              <a:t>يوحنا 17: 23</a:t>
            </a:r>
            <a:endParaRPr lang="en-US" altLang="ja-JP" sz="3200" b="1" dirty="0">
              <a:solidFill>
                <a:srgbClr val="000000"/>
              </a:solidFill>
              <a:cs typeface="Arial" panose="020B0604020202020204" pitchFamily="34" charset="0"/>
            </a:endParaRPr>
          </a:p>
          <a:p>
            <a:pPr algn="r" rtl="1" eaLnBrk="1" hangingPunct="1">
              <a:lnSpc>
                <a:spcPct val="120000"/>
              </a:lnSpc>
              <a:buFont typeface="Arial" panose="020B0604020202020204" pitchFamily="34" charset="0"/>
              <a:buChar char="•"/>
            </a:pPr>
            <a:r>
              <a:rPr lang="ar-JO" altLang="en-US" sz="3200" b="1" dirty="0">
                <a:solidFill>
                  <a:srgbClr val="000000"/>
                </a:solidFill>
                <a:cs typeface="Arial" panose="020B0604020202020204" pitchFamily="34" charset="0"/>
              </a:rPr>
              <a:t>ليكونوا بأجمعهم واحداً </a:t>
            </a:r>
            <a:endParaRPr lang="en-US" altLang="en-US" sz="3200" b="1" dirty="0">
              <a:solidFill>
                <a:srgbClr val="000000"/>
              </a:solidFill>
              <a:cs typeface="Arial" panose="020B0604020202020204" pitchFamily="34"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3" name="Group 10">
            <a:extLst>
              <a:ext uri="{FF2B5EF4-FFF2-40B4-BE49-F238E27FC236}">
                <a16:creationId xmlns:a16="http://schemas.microsoft.com/office/drawing/2014/main" id="{DAAE3930-2EE4-D049-A8B5-529F32E8B0F1}"/>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7255D621-DF85-F046-B56B-1B81E7D1B9BD}"/>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B0EF7E38-33D5-CC41-B115-80B47F7D21D5}"/>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B25467E0-C9C7-7349-9C8D-6D8B6AFE43DD}"/>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D3FFD11D-095B-A347-8400-FD9BC6A1A38F}"/>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3C12EF4C-BA8C-0C4C-8F0D-8365CE0E2A95}"/>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4C0EC9B0-000C-824C-9188-076B4E04A7E0}"/>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00354" name="TextBox 10">
            <a:extLst>
              <a:ext uri="{FF2B5EF4-FFF2-40B4-BE49-F238E27FC236}">
                <a16:creationId xmlns:a16="http://schemas.microsoft.com/office/drawing/2014/main" id="{4E952916-A7C9-BF48-B03C-E2949858222E}"/>
              </a:ext>
            </a:extLst>
          </p:cNvPr>
          <p:cNvSpPr txBox="1">
            <a:spLocks noChangeArrowheads="1"/>
          </p:cNvSpPr>
          <p:nvPr/>
        </p:nvSpPr>
        <p:spPr bwMode="auto">
          <a:xfrm>
            <a:off x="142875" y="285750"/>
            <a:ext cx="6143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3200" b="1" dirty="0">
                <a:solidFill>
                  <a:srgbClr val="E46C0A"/>
                </a:solidFill>
                <a:cs typeface="Arial" panose="020B0604020202020204" pitchFamily="34" charset="0"/>
              </a:rPr>
              <a:t>الدعوة الكتابية للوحدة</a:t>
            </a:r>
            <a:endParaRPr lang="en-US" altLang="en-US" sz="3200" b="1" dirty="0">
              <a:solidFill>
                <a:srgbClr val="E46C0A"/>
              </a:solidFill>
              <a:cs typeface="Arial" panose="020B0604020202020204" pitchFamily="34" charset="0"/>
            </a:endParaRPr>
          </a:p>
        </p:txBody>
      </p:sp>
      <p:sp>
        <p:nvSpPr>
          <p:cNvPr id="100355" name="TextBox 11">
            <a:extLst>
              <a:ext uri="{FF2B5EF4-FFF2-40B4-BE49-F238E27FC236}">
                <a16:creationId xmlns:a16="http://schemas.microsoft.com/office/drawing/2014/main" id="{D22BE1BF-998E-144A-BAAE-7E989AE60FA6}"/>
              </a:ext>
            </a:extLst>
          </p:cNvPr>
          <p:cNvSpPr txBox="1">
            <a:spLocks noChangeArrowheads="1"/>
          </p:cNvSpPr>
          <p:nvPr/>
        </p:nvSpPr>
        <p:spPr bwMode="auto">
          <a:xfrm>
            <a:off x="214314" y="1214438"/>
            <a:ext cx="6286500" cy="299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120000"/>
              </a:lnSpc>
            </a:pPr>
            <a:r>
              <a:rPr lang="ar-JO" altLang="en-US" sz="3200" b="1" dirty="0">
                <a:solidFill>
                  <a:srgbClr val="000000"/>
                </a:solidFill>
                <a:cs typeface="Arial" panose="020B0604020202020204" pitchFamily="34" charset="0"/>
              </a:rPr>
              <a:t>1 كو 1: 10</a:t>
            </a:r>
            <a:endParaRPr lang="en-US" altLang="ja-JP" sz="3200" b="1" dirty="0">
              <a:solidFill>
                <a:srgbClr val="000000"/>
              </a:solidFill>
              <a:cs typeface="Arial" panose="020B0604020202020204" pitchFamily="34" charset="0"/>
            </a:endParaRPr>
          </a:p>
          <a:p>
            <a:pPr algn="r" rtl="1" eaLnBrk="1" hangingPunct="1">
              <a:lnSpc>
                <a:spcPct val="120000"/>
              </a:lnSpc>
              <a:buFont typeface="Arial" panose="020B0604020202020204" pitchFamily="34" charset="0"/>
              <a:buChar char="•"/>
            </a:pPr>
            <a:r>
              <a:rPr lang="ar-JO" altLang="en-US" sz="3200" b="1" dirty="0">
                <a:solidFill>
                  <a:srgbClr val="000000"/>
                </a:solidFill>
                <a:cs typeface="Arial" panose="020B0604020202020204" pitchFamily="34" charset="0"/>
              </a:rPr>
              <a:t>كونوا كاملين في فكر واحد ورأي واحد</a:t>
            </a:r>
            <a:endParaRPr lang="en-US" altLang="en-US" sz="3200" b="1" dirty="0">
              <a:solidFill>
                <a:srgbClr val="000000"/>
              </a:solidFill>
              <a:cs typeface="Arial" panose="020B0604020202020204" pitchFamily="34" charset="0"/>
            </a:endParaRPr>
          </a:p>
          <a:p>
            <a:pPr eaLnBrk="1" hangingPunct="1">
              <a:lnSpc>
                <a:spcPct val="120000"/>
              </a:lnSpc>
              <a:buFont typeface="Arial" panose="020B0604020202020204" pitchFamily="34" charset="0"/>
              <a:buChar char="•"/>
            </a:pPr>
            <a:endParaRPr lang="en-US" altLang="en-US" sz="3200" b="1" dirty="0">
              <a:solidFill>
                <a:srgbClr val="000000"/>
              </a:solidFill>
              <a:cs typeface="Arial" panose="020B0604020202020204" pitchFamily="34" charset="0"/>
            </a:endParaRPr>
          </a:p>
          <a:p>
            <a:pPr algn="r" eaLnBrk="1" hangingPunct="1">
              <a:lnSpc>
                <a:spcPct val="120000"/>
              </a:lnSpc>
            </a:pPr>
            <a:r>
              <a:rPr lang="ar-JO" altLang="en-US" sz="3200" b="1" dirty="0">
                <a:solidFill>
                  <a:srgbClr val="000000"/>
                </a:solidFill>
                <a:cs typeface="Arial" panose="020B0604020202020204" pitchFamily="34" charset="0"/>
              </a:rPr>
              <a:t>في 2: 2</a:t>
            </a:r>
            <a:endParaRPr lang="en-US" altLang="en-US" sz="3200" b="1" dirty="0">
              <a:solidFill>
                <a:srgbClr val="000000"/>
              </a:solidFill>
              <a:cs typeface="Arial" panose="020B0604020202020204" pitchFamily="34" charset="0"/>
            </a:endParaRPr>
          </a:p>
          <a:p>
            <a:pPr algn="r" rtl="1" eaLnBrk="1" hangingPunct="1">
              <a:lnSpc>
                <a:spcPct val="120000"/>
              </a:lnSpc>
              <a:buFont typeface="Arial" panose="020B0604020202020204" pitchFamily="34" charset="0"/>
              <a:buChar char="•"/>
            </a:pPr>
            <a:r>
              <a:rPr lang="ar-JO" altLang="ja-JP" sz="3200" b="1" dirty="0">
                <a:solidFill>
                  <a:srgbClr val="000000"/>
                </a:solidFill>
                <a:cs typeface="Arial" panose="020B0604020202020204" pitchFamily="34" charset="0"/>
              </a:rPr>
              <a:t>تفتكروا فكراً واحداً</a:t>
            </a:r>
            <a:endParaRPr lang="en-US" altLang="en-US" sz="3200" b="1" dirty="0">
              <a:solidFill>
                <a:srgbClr val="000000"/>
              </a:solidFill>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38293D-C9C0-E645-92D5-38C7CF56827E}"/>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Arial" panose="020B0604020202020204" pitchFamily="34" charset="0"/>
              <a:ea typeface="ＭＳ Ｐゴシック" charset="-128"/>
              <a:cs typeface="Arial" panose="020B0604020202020204" pitchFamily="34" charset="0"/>
            </a:endParaRPr>
          </a:p>
        </p:txBody>
      </p:sp>
      <p:grpSp>
        <p:nvGrpSpPr>
          <p:cNvPr id="48130" name="Group 18">
            <a:extLst>
              <a:ext uri="{FF2B5EF4-FFF2-40B4-BE49-F238E27FC236}">
                <a16:creationId xmlns:a16="http://schemas.microsoft.com/office/drawing/2014/main" id="{3E68C907-833F-5F46-8007-195FAFA435A7}"/>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372C6DFE-541C-D94C-91C5-75D43A41E061}"/>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A6823F80-0FCA-7B48-99F0-4897C87496A4}"/>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037005FB-37FE-6341-8AE6-8FB828783DE9}"/>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ADF49CA2-FBCB-B940-BB05-E409FF6D3F72}"/>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E32F3B23-ED63-5941-B4A6-8188398B684C}"/>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FF64193E-10EB-734C-84D8-E734BD0E0660}"/>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48131" name="TextBox 11">
            <a:extLst>
              <a:ext uri="{FF2B5EF4-FFF2-40B4-BE49-F238E27FC236}">
                <a16:creationId xmlns:a16="http://schemas.microsoft.com/office/drawing/2014/main" id="{E7064DFE-705B-1147-915D-7125AE04BADA}"/>
              </a:ext>
            </a:extLst>
          </p:cNvPr>
          <p:cNvSpPr txBox="1">
            <a:spLocks noChangeArrowheads="1"/>
          </p:cNvSpPr>
          <p:nvPr/>
        </p:nvSpPr>
        <p:spPr bwMode="auto">
          <a:xfrm>
            <a:off x="285750" y="357188"/>
            <a:ext cx="550068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ar-JO" altLang="en-US" sz="6600" dirty="0">
                <a:solidFill>
                  <a:srgbClr val="FFFFFF"/>
                </a:solidFill>
                <a:cs typeface="Arial" panose="020B0604020202020204" pitchFamily="34" charset="0"/>
              </a:rPr>
              <a:t>انفصال        الكنيسة</a:t>
            </a:r>
            <a:endParaRPr lang="en-US" altLang="en-US" sz="6600" dirty="0">
              <a:solidFill>
                <a:srgbClr val="FFFFFF"/>
              </a:solidFill>
              <a:cs typeface="Arial" panose="020B0604020202020204" pitchFamily="34" charset="0"/>
            </a:endParaRPr>
          </a:p>
        </p:txBody>
      </p:sp>
      <p:sp>
        <p:nvSpPr>
          <p:cNvPr id="11" name="Text Box 14">
            <a:extLst>
              <a:ext uri="{FF2B5EF4-FFF2-40B4-BE49-F238E27FC236}">
                <a16:creationId xmlns:a16="http://schemas.microsoft.com/office/drawing/2014/main" id="{EE2B14DB-640A-F04D-9E0F-E015609ABA2F}"/>
              </a:ext>
            </a:extLst>
          </p:cNvPr>
          <p:cNvSpPr txBox="1">
            <a:spLocks noChangeArrowheads="1"/>
          </p:cNvSpPr>
          <p:nvPr/>
        </p:nvSpPr>
        <p:spPr bwMode="auto">
          <a:xfrm>
            <a:off x="8305800" y="0"/>
            <a:ext cx="838200" cy="457200"/>
          </a:xfrm>
          <a:prstGeom prst="rect">
            <a:avLst/>
          </a:prstGeom>
          <a:noFill/>
          <a:ln>
            <a:noFill/>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b="1" dirty="0">
                <a:solidFill>
                  <a:schemeClr val="bg1"/>
                </a:solidFill>
                <a:latin typeface="Arial" panose="020B0604020202020204" pitchFamily="34" charset="0"/>
                <a:cs typeface="Arial" panose="020B0604020202020204" pitchFamily="34" charset="0"/>
              </a:rPr>
              <a:t>135</a:t>
            </a:r>
            <a:endParaRPr lang="en-US" b="1" i="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1" name="Group 10">
            <a:extLst>
              <a:ext uri="{FF2B5EF4-FFF2-40B4-BE49-F238E27FC236}">
                <a16:creationId xmlns:a16="http://schemas.microsoft.com/office/drawing/2014/main" id="{5C4BD09F-7C20-D343-9FFF-C28C593B26B0}"/>
              </a:ext>
            </a:extLst>
          </p:cNvPr>
          <p:cNvGrpSpPr>
            <a:grpSpLocks/>
          </p:cNvGrpSpPr>
          <p:nvPr/>
        </p:nvGrpSpPr>
        <p:grpSpPr bwMode="auto">
          <a:xfrm>
            <a:off x="6500813" y="74613"/>
            <a:ext cx="2571750" cy="6708775"/>
            <a:chOff x="6500825" y="74258"/>
            <a:chExt cx="2571769" cy="6709483"/>
          </a:xfrm>
        </p:grpSpPr>
        <p:pic>
          <p:nvPicPr>
            <p:cNvPr id="4" name="Picture 3" descr="Tree top adventure 053.JPG">
              <a:extLst>
                <a:ext uri="{FF2B5EF4-FFF2-40B4-BE49-F238E27FC236}">
                  <a16:creationId xmlns:a16="http://schemas.microsoft.com/office/drawing/2014/main" id="{44F33376-429D-0A4B-9DCE-5B5E1382602E}"/>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C078C4B6-6EC2-DB43-9845-D30217F608C5}"/>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906B3C19-2536-1C48-BFFF-8CC2FE815017}"/>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CC4FAB39-15A9-BB4B-921E-B516C9A76B04}"/>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CB93BD35-011C-C146-900D-A1DCB0629F87}"/>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6BA66F81-EC89-2744-9F82-C9A0FCA5E256}"/>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02402" name="TextBox 10">
            <a:extLst>
              <a:ext uri="{FF2B5EF4-FFF2-40B4-BE49-F238E27FC236}">
                <a16:creationId xmlns:a16="http://schemas.microsoft.com/office/drawing/2014/main" id="{AE0293FC-17A5-EA43-8FC9-932C28C91595}"/>
              </a:ext>
            </a:extLst>
          </p:cNvPr>
          <p:cNvSpPr txBox="1">
            <a:spLocks noChangeArrowheads="1"/>
          </p:cNvSpPr>
          <p:nvPr/>
        </p:nvSpPr>
        <p:spPr bwMode="auto">
          <a:xfrm>
            <a:off x="142875" y="285750"/>
            <a:ext cx="6143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3200" b="1" dirty="0">
                <a:solidFill>
                  <a:srgbClr val="E46C0A"/>
                </a:solidFill>
                <a:cs typeface="Arial" panose="020B0604020202020204" pitchFamily="34" charset="0"/>
              </a:rPr>
              <a:t>الدعوة الكتابية للوحدة</a:t>
            </a:r>
            <a:endParaRPr lang="en-US" altLang="en-US" sz="3200" b="1" dirty="0">
              <a:solidFill>
                <a:srgbClr val="E46C0A"/>
              </a:solidFill>
              <a:cs typeface="Arial" panose="020B0604020202020204" pitchFamily="34" charset="0"/>
            </a:endParaRPr>
          </a:p>
        </p:txBody>
      </p:sp>
      <p:sp>
        <p:nvSpPr>
          <p:cNvPr id="102403" name="TextBox 11">
            <a:extLst>
              <a:ext uri="{FF2B5EF4-FFF2-40B4-BE49-F238E27FC236}">
                <a16:creationId xmlns:a16="http://schemas.microsoft.com/office/drawing/2014/main" id="{1DFCB153-0CF8-D243-974B-07B53ACC5ED8}"/>
              </a:ext>
            </a:extLst>
          </p:cNvPr>
          <p:cNvSpPr txBox="1">
            <a:spLocks noChangeArrowheads="1"/>
          </p:cNvSpPr>
          <p:nvPr/>
        </p:nvSpPr>
        <p:spPr bwMode="auto">
          <a:xfrm>
            <a:off x="214313" y="1214438"/>
            <a:ext cx="6357937" cy="147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150000"/>
              </a:lnSpc>
            </a:pPr>
            <a:r>
              <a:rPr lang="ar-JO" altLang="en-US" sz="3200" b="1" dirty="0">
                <a:solidFill>
                  <a:srgbClr val="000000"/>
                </a:solidFill>
                <a:cs typeface="Arial" panose="020B0604020202020204" pitchFamily="34" charset="0"/>
              </a:rPr>
              <a:t>1 كو 10: 1، 12: 12-26</a:t>
            </a:r>
            <a:endParaRPr lang="en-US" altLang="en-US" sz="3200" b="1" dirty="0">
              <a:solidFill>
                <a:srgbClr val="000000"/>
              </a:solidFill>
              <a:cs typeface="Arial" panose="020B0604020202020204" pitchFamily="34" charset="0"/>
            </a:endParaRPr>
          </a:p>
          <a:p>
            <a:pPr algn="r" rtl="1" eaLnBrk="1" hangingPunct="1">
              <a:lnSpc>
                <a:spcPct val="150000"/>
              </a:lnSpc>
              <a:buFont typeface="Arial" panose="020B0604020202020204" pitchFamily="34" charset="0"/>
              <a:buChar char="•"/>
            </a:pPr>
            <a:r>
              <a:rPr lang="ar-JO" altLang="ja-JP" sz="3200" b="1" dirty="0">
                <a:solidFill>
                  <a:srgbClr val="000000"/>
                </a:solidFill>
                <a:cs typeface="Arial" panose="020B0604020202020204" pitchFamily="34" charset="0"/>
              </a:rPr>
              <a:t>جسد واحد </a:t>
            </a:r>
            <a:endParaRPr lang="en-US" altLang="en-US" sz="3200" b="1" dirty="0">
              <a:solidFill>
                <a:srgbClr val="000000"/>
              </a:solidFill>
              <a:cs typeface="Arial" panose="020B0604020202020204"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04450" name="Picture 2" descr="ecumenical">
            <a:extLst>
              <a:ext uri="{FF2B5EF4-FFF2-40B4-BE49-F238E27FC236}">
                <a16:creationId xmlns:a16="http://schemas.microsoft.com/office/drawing/2014/main" id="{0F3E7C5D-35F8-8F4A-B7BB-F2391A6CE1A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1092200"/>
            <a:ext cx="9144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3" descr="20050830-Opening-worship-big">
            <a:extLst>
              <a:ext uri="{FF2B5EF4-FFF2-40B4-BE49-F238E27FC236}">
                <a16:creationId xmlns:a16="http://schemas.microsoft.com/office/drawing/2014/main" id="{68510FAC-8BF1-CB41-BA82-48E12644C6AD}"/>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343400" y="325755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4" descr="2000830-Ecumenical-guests-big">
            <a:extLst>
              <a:ext uri="{FF2B5EF4-FFF2-40B4-BE49-F238E27FC236}">
                <a16:creationId xmlns:a16="http://schemas.microsoft.com/office/drawing/2014/main" id="{EBD811BF-1D62-0246-BF3A-C1E1716C57D6}"/>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0" y="0"/>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5">
            <a:extLst>
              <a:ext uri="{FF2B5EF4-FFF2-40B4-BE49-F238E27FC236}">
                <a16:creationId xmlns:a16="http://schemas.microsoft.com/office/drawing/2014/main" id="{CB8E0296-DD58-1D48-9839-655A4103754B}"/>
              </a:ext>
            </a:extLst>
          </p:cNvPr>
          <p:cNvSpPr>
            <a:spLocks noGrp="1" noChangeArrowheads="1"/>
          </p:cNvSpPr>
          <p:nvPr>
            <p:ph type="title"/>
          </p:nvPr>
        </p:nvSpPr>
        <p:spPr/>
        <p:txBody>
          <a:bodyPr/>
          <a:lstStyle/>
          <a:p>
            <a:pPr eaLnBrk="1" hangingPunct="1"/>
            <a:r>
              <a:rPr lang="ar-JO" altLang="en-US" b="1" dirty="0">
                <a:effectLst>
                  <a:outerShdw blurRad="38100" dist="38100" dir="2700000" algn="tl">
                    <a:srgbClr val="C0C0C0"/>
                  </a:outerShdw>
                </a:effectLst>
                <a:latin typeface="Arial" panose="020B0604020202020204" pitchFamily="34" charset="0"/>
                <a:cs typeface="Arial" panose="020B0604020202020204" pitchFamily="34" charset="0"/>
              </a:rPr>
              <a:t>تعليم العهد الجديد</a:t>
            </a:r>
            <a:endParaRPr lang="en-US" altLang="en-US"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98310" name="Rectangle 6">
            <a:extLst>
              <a:ext uri="{FF2B5EF4-FFF2-40B4-BE49-F238E27FC236}">
                <a16:creationId xmlns:a16="http://schemas.microsoft.com/office/drawing/2014/main" id="{CB866A51-62AA-A54F-B27C-83C2ED45CC99}"/>
              </a:ext>
            </a:extLst>
          </p:cNvPr>
          <p:cNvSpPr>
            <a:spLocks noGrp="1" noChangeArrowheads="1"/>
          </p:cNvSpPr>
          <p:nvPr>
            <p:ph type="body" idx="1"/>
          </p:nvPr>
        </p:nvSpPr>
        <p:spPr/>
        <p:txBody>
          <a:bodyPr/>
          <a:lstStyle/>
          <a:p>
            <a:pPr marL="0" indent="0" algn="r" eaLnBrk="1" hangingPunct="1">
              <a:buNone/>
            </a:pPr>
            <a:r>
              <a:rPr lang="ar-JO" altLang="en-US" b="1" dirty="0">
                <a:effectLst>
                  <a:outerShdw blurRad="38100" dist="38100" dir="2700000" algn="tl">
                    <a:srgbClr val="C0C0C0"/>
                  </a:outerShdw>
                </a:effectLst>
                <a:latin typeface="Arial" panose="020B0604020202020204" pitchFamily="34" charset="0"/>
                <a:cs typeface="Arial" panose="020B0604020202020204" pitchFamily="34" charset="0"/>
              </a:rPr>
              <a:t>1. الوحدة ـــ متمركزة في عبادة الإله الواحد (أف 4: 1-6)</a:t>
            </a:r>
            <a:endParaRPr lang="en-US" altLang="en-US" b="1" dirty="0">
              <a:effectLst>
                <a:outerShdw blurRad="38100" dist="38100" dir="2700000" algn="tl">
                  <a:srgbClr val="C0C0C0"/>
                </a:outerShdw>
              </a:effectLst>
              <a:latin typeface="Arial" panose="020B0604020202020204" pitchFamily="34" charset="0"/>
              <a:cs typeface="Arial" panose="020B0604020202020204" pitchFamily="34" charset="0"/>
            </a:endParaRPr>
          </a:p>
          <a:p>
            <a:pPr marL="990600" lvl="1" indent="-533400" algn="r" rtl="1" eaLnBrk="1" hangingPunct="1"/>
            <a:r>
              <a:rPr lang="ar-JO" altLang="en-US" b="1" dirty="0">
                <a:effectLst>
                  <a:outerShdw blurRad="38100" dist="38100" dir="2700000" algn="tl">
                    <a:srgbClr val="C0C0C0"/>
                  </a:outerShdw>
                </a:effectLst>
                <a:latin typeface="Arial" panose="020B0604020202020204" pitchFamily="34" charset="0"/>
                <a:cs typeface="Arial" panose="020B0604020202020204" pitchFamily="34" charset="0"/>
              </a:rPr>
              <a:t>تجمع الأشخاص ذوي التفكير المماثل الذين يعترفون ويعبدون إله الكتاب المقدس الواحد.</a:t>
            </a:r>
          </a:p>
          <a:p>
            <a:pPr marL="990600" lvl="1" indent="-533400" algn="r" rtl="1" eaLnBrk="1" hangingPunct="1"/>
            <a:r>
              <a:rPr lang="ar-JO" altLang="en-US" b="1" dirty="0">
                <a:effectLst>
                  <a:outerShdw blurRad="38100" dist="38100" dir="2700000" algn="tl">
                    <a:srgbClr val="C0C0C0"/>
                  </a:outerShdw>
                </a:effectLst>
                <a:latin typeface="Arial" panose="020B0604020202020204" pitchFamily="34" charset="0"/>
                <a:cs typeface="Arial" panose="020B0604020202020204" pitchFamily="34" charset="0"/>
              </a:rPr>
              <a:t>العبادة المشتركة، حتى لو جاءت من طوائف مختلفة بتركيز مختلف.</a:t>
            </a:r>
            <a:endParaRPr lang="en-US" altLang="en-US" b="1" dirty="0">
              <a:effectLst>
                <a:outerShdw blurRad="38100" dist="38100" dir="2700000" algn="tl">
                  <a:srgbClr val="C0C0C0"/>
                </a:outerShdw>
              </a:effectLst>
              <a:latin typeface="Arial" panose="020B0604020202020204" pitchFamily="34" charset="0"/>
              <a:cs typeface="Arial" panose="020B0604020202020204" pitchFamily="34" charset="0"/>
            </a:endParaRPr>
          </a:p>
          <a:p>
            <a:pPr marL="990600" lvl="1" indent="-533400" algn="r" rtl="1" eaLnBrk="1" hangingPunct="1"/>
            <a:r>
              <a:rPr lang="ar-JO" altLang="en-US" b="1" dirty="0">
                <a:effectLst>
                  <a:outerShdw blurRad="38100" dist="38100" dir="2700000" algn="tl">
                    <a:srgbClr val="C0C0C0"/>
                  </a:outerShdw>
                </a:effectLst>
                <a:latin typeface="Arial" panose="020B0604020202020204" pitchFamily="34" charset="0"/>
                <a:cs typeface="Arial" panose="020B0604020202020204" pitchFamily="34" charset="0"/>
              </a:rPr>
              <a:t>مثال: خدمة العبادة في كلية سنغافورة للكتاب المقدس</a:t>
            </a:r>
            <a:endParaRPr lang="en-US" altLang="en-US"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06498" name="Picture 2" descr="02257_orthodox_church_mural_spanailidis">
            <a:extLst>
              <a:ext uri="{FF2B5EF4-FFF2-40B4-BE49-F238E27FC236}">
                <a16:creationId xmlns:a16="http://schemas.microsoft.com/office/drawing/2014/main" id="{CDE08F62-6FC3-C241-8E08-98A358D4D208}"/>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685800"/>
            <a:ext cx="9144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a:extLst>
              <a:ext uri="{FF2B5EF4-FFF2-40B4-BE49-F238E27FC236}">
                <a16:creationId xmlns:a16="http://schemas.microsoft.com/office/drawing/2014/main" id="{882ACA75-C444-FE4E-877A-68C9F6A0AAF4}"/>
              </a:ext>
            </a:extLst>
          </p:cNvPr>
          <p:cNvSpPr>
            <a:spLocks noGrp="1" noChangeArrowheads="1"/>
          </p:cNvSpPr>
          <p:nvPr>
            <p:ph type="title"/>
          </p:nvPr>
        </p:nvSpPr>
        <p:spPr>
          <a:xfrm>
            <a:off x="4406900" y="333375"/>
            <a:ext cx="8229600" cy="1143000"/>
          </a:xfrm>
        </p:spPr>
        <p:txBody>
          <a:bodyPr/>
          <a:lstStyle/>
          <a:p>
            <a:pPr algn="r" eaLnBrk="1" hangingPunct="1"/>
            <a:r>
              <a:rPr lang="ar-JO" altLang="en-US" b="1" dirty="0">
                <a:latin typeface="Arial" panose="020B0604020202020204" pitchFamily="34" charset="0"/>
                <a:cs typeface="Arial" panose="020B0604020202020204" pitchFamily="34" charset="0"/>
              </a:rPr>
              <a:t>يتبع ....</a:t>
            </a:r>
            <a:endParaRPr lang="en-US" altLang="en-US" b="1" dirty="0">
              <a:latin typeface="Arial" panose="020B0604020202020204" pitchFamily="34" charset="0"/>
              <a:cs typeface="Arial" panose="020B0604020202020204" pitchFamily="34" charset="0"/>
            </a:endParaRPr>
          </a:p>
        </p:txBody>
      </p:sp>
      <p:sp>
        <p:nvSpPr>
          <p:cNvPr id="99332" name="Rectangle 4">
            <a:extLst>
              <a:ext uri="{FF2B5EF4-FFF2-40B4-BE49-F238E27FC236}">
                <a16:creationId xmlns:a16="http://schemas.microsoft.com/office/drawing/2014/main" id="{982D85D6-C835-0C43-8DA0-F7181DF0C00E}"/>
              </a:ext>
            </a:extLst>
          </p:cNvPr>
          <p:cNvSpPr>
            <a:spLocks noGrp="1" noChangeArrowheads="1"/>
          </p:cNvSpPr>
          <p:nvPr>
            <p:ph type="body" idx="1"/>
          </p:nvPr>
        </p:nvSpPr>
        <p:spPr>
          <a:xfrm>
            <a:off x="323528" y="1600200"/>
            <a:ext cx="8363272" cy="4525963"/>
          </a:xfrm>
        </p:spPr>
        <p:txBody>
          <a:bodyPr/>
          <a:lstStyle/>
          <a:p>
            <a:pPr marL="0" indent="0" algn="r" eaLnBrk="1" hangingPunct="1">
              <a:lnSpc>
                <a:spcPct val="90000"/>
              </a:lnSpc>
              <a:buNone/>
            </a:pPr>
            <a:r>
              <a:rPr lang="ar-JO" altLang="en-US" sz="3600" b="1" dirty="0">
                <a:latin typeface="Arial" panose="020B0604020202020204" pitchFamily="34" charset="0"/>
                <a:cs typeface="Arial" panose="020B0604020202020204" pitchFamily="34" charset="0"/>
              </a:rPr>
              <a:t>2. الوحدة ـــ معتمدة على ربوبية المسيح (1 كو 1: 2)</a:t>
            </a:r>
            <a:endParaRPr lang="en-US" altLang="en-US" sz="3200" b="1" dirty="0">
              <a:latin typeface="Arial" panose="020B0604020202020204" pitchFamily="34" charset="0"/>
              <a:cs typeface="Arial" panose="020B0604020202020204" pitchFamily="34" charset="0"/>
            </a:endParaRPr>
          </a:p>
          <a:p>
            <a:pPr marL="990600" lvl="1" indent="-533400" algn="r" rtl="1" eaLnBrk="1" hangingPunct="1">
              <a:lnSpc>
                <a:spcPct val="90000"/>
              </a:lnSpc>
            </a:pPr>
            <a:r>
              <a:rPr lang="ar-JO" altLang="en-US" sz="3200" b="1" dirty="0">
                <a:latin typeface="Arial" panose="020B0604020202020204" pitchFamily="34" charset="0"/>
                <a:cs typeface="Arial" panose="020B0604020202020204" pitchFamily="34" charset="0"/>
              </a:rPr>
              <a:t>رب واحد، إيمان واحد، معمودية واحدة، إله واحد وأب واحد لجميعنا (أف 4: 4-6)</a:t>
            </a:r>
            <a:endParaRPr lang="en-US" altLang="en-US" sz="3200" b="1" dirty="0">
              <a:latin typeface="Arial" panose="020B0604020202020204" pitchFamily="34" charset="0"/>
              <a:cs typeface="Arial" panose="020B0604020202020204" pitchFamily="34" charset="0"/>
            </a:endParaRPr>
          </a:p>
          <a:p>
            <a:pPr marL="990600" lvl="1" indent="-533400" algn="r" rtl="1" eaLnBrk="1" hangingPunct="1">
              <a:lnSpc>
                <a:spcPct val="90000"/>
              </a:lnSpc>
            </a:pPr>
            <a:r>
              <a:rPr lang="ar-JO" altLang="en-US" sz="3200" b="1" dirty="0">
                <a:latin typeface="Arial" panose="020B0604020202020204" pitchFamily="34" charset="0"/>
                <a:cs typeface="Arial" panose="020B0604020202020204" pitchFamily="34" charset="0"/>
              </a:rPr>
              <a:t>تمكننا من التعرف على المؤمنين الآخرين كإخوة/أخوات</a:t>
            </a:r>
            <a:br>
              <a:rPr lang="en-US" altLang="en-US" sz="3200" b="1" dirty="0">
                <a:latin typeface="Arial" panose="020B0604020202020204" pitchFamily="34" charset="0"/>
                <a:cs typeface="Arial" panose="020B0604020202020204" pitchFamily="34" charset="0"/>
              </a:rPr>
            </a:br>
            <a:endParaRPr lang="en-US" altLang="en-US" sz="3200" b="1"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2B1969F-0AD9-1D44-84B7-B579A38848FC}"/>
              </a:ext>
            </a:extLst>
          </p:cNvPr>
          <p:cNvSpPr>
            <a:spLocks noGrp="1" noChangeArrowheads="1"/>
          </p:cNvSpPr>
          <p:nvPr>
            <p:ph type="title"/>
          </p:nvPr>
        </p:nvSpPr>
        <p:spPr>
          <a:xfrm>
            <a:off x="539750" y="-963613"/>
            <a:ext cx="8229600" cy="1143001"/>
          </a:xfrm>
        </p:spPr>
        <p:txBody>
          <a:bodyPr/>
          <a:lstStyle/>
          <a:p>
            <a:pPr algn="just" eaLnBrk="1" hangingPunct="1"/>
            <a:r>
              <a:rPr lang="en-US" altLang="en-US">
                <a:latin typeface="Arial" panose="020B0604020202020204" pitchFamily="34" charset="0"/>
                <a:cs typeface="Arial" panose="020B0604020202020204" pitchFamily="34" charset="0"/>
              </a:rPr>
              <a:t>…continued</a:t>
            </a:r>
          </a:p>
        </p:txBody>
      </p:sp>
      <p:sp>
        <p:nvSpPr>
          <p:cNvPr id="108547" name="Rectangle 3">
            <a:extLst>
              <a:ext uri="{FF2B5EF4-FFF2-40B4-BE49-F238E27FC236}">
                <a16:creationId xmlns:a16="http://schemas.microsoft.com/office/drawing/2014/main" id="{ECE6C6B2-4D90-A24E-8020-9A89E61518CC}"/>
              </a:ext>
            </a:extLst>
          </p:cNvPr>
          <p:cNvSpPr>
            <a:spLocks noGrp="1" noChangeArrowheads="1"/>
          </p:cNvSpPr>
          <p:nvPr>
            <p:ph type="body" idx="1"/>
          </p:nvPr>
        </p:nvSpPr>
        <p:spPr>
          <a:xfrm>
            <a:off x="250825" y="549275"/>
            <a:ext cx="8229600" cy="1150938"/>
          </a:xfrm>
        </p:spPr>
        <p:txBody>
          <a:bodyPr/>
          <a:lstStyle/>
          <a:p>
            <a:pPr marL="0" indent="0" algn="r" eaLnBrk="1" hangingPunct="1">
              <a:buNone/>
            </a:pPr>
            <a:r>
              <a:rPr lang="ar-JO" altLang="en-US" b="1" dirty="0">
                <a:latin typeface="Arial" panose="020B0604020202020204" pitchFamily="34" charset="0"/>
                <a:cs typeface="Arial" panose="020B0604020202020204" pitchFamily="34" charset="0"/>
              </a:rPr>
              <a:t>3. الوحدة – مُعطى بالفعل بالروح القدس للمتجددين.</a:t>
            </a:r>
            <a:endParaRPr lang="en-US" altLang="en-US" b="1" dirty="0">
              <a:latin typeface="Arial" panose="020B0604020202020204" pitchFamily="34" charset="0"/>
              <a:cs typeface="Arial" panose="020B0604020202020204" pitchFamily="34" charset="0"/>
            </a:endParaRPr>
          </a:p>
          <a:p>
            <a:pPr marL="609600" indent="-609600" eaLnBrk="1" hangingPunct="1">
              <a:buFontTx/>
              <a:buNone/>
            </a:pPr>
            <a:endParaRPr lang="en-US" altLang="en-US" b="1" dirty="0">
              <a:latin typeface="Arial" panose="020B0604020202020204" pitchFamily="34" charset="0"/>
              <a:cs typeface="Arial" panose="020B0604020202020204" pitchFamily="34" charset="0"/>
            </a:endParaRPr>
          </a:p>
        </p:txBody>
      </p:sp>
      <p:pic>
        <p:nvPicPr>
          <p:cNvPr id="108548" name="Picture 4" descr="cj1623e bible">
            <a:extLst>
              <a:ext uri="{FF2B5EF4-FFF2-40B4-BE49-F238E27FC236}">
                <a16:creationId xmlns:a16="http://schemas.microsoft.com/office/drawing/2014/main" id="{6DC2F610-417B-5442-B49E-B395098E6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4000500"/>
            <a:ext cx="35433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838FA376-4B12-2F43-ABE8-318725B302FA}"/>
              </a:ext>
            </a:extLst>
          </p:cNvPr>
          <p:cNvSpPr txBox="1">
            <a:spLocks noChangeArrowheads="1"/>
          </p:cNvSpPr>
          <p:nvPr/>
        </p:nvSpPr>
        <p:spPr bwMode="auto">
          <a:xfrm>
            <a:off x="0" y="1773238"/>
            <a:ext cx="91297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rtl="1" eaLnBrk="1" hangingPunct="1">
              <a:spcBef>
                <a:spcPct val="20000"/>
              </a:spcBef>
              <a:buFontTx/>
              <a:buChar char="•"/>
            </a:pPr>
            <a:r>
              <a:rPr lang="ar-JO" altLang="en-US" sz="3200" b="1" dirty="0">
                <a:cs typeface="Arial" panose="020B0604020202020204" pitchFamily="34" charset="0"/>
              </a:rPr>
              <a:t>الآن علينا أن نحافظ على الوحدة (أف 4: 3)</a:t>
            </a:r>
            <a:endParaRPr lang="en-US" altLang="ja-JP" sz="3200" b="1" dirty="0">
              <a:cs typeface="Arial" panose="020B0604020202020204" pitchFamily="34" charset="0"/>
            </a:endParaRPr>
          </a:p>
          <a:p>
            <a:pPr algn="r" rtl="1" eaLnBrk="1" hangingPunct="1">
              <a:spcBef>
                <a:spcPct val="20000"/>
              </a:spcBef>
              <a:buFontTx/>
              <a:buChar char="•"/>
            </a:pPr>
            <a:r>
              <a:rPr lang="ar-JO" altLang="ja-JP" sz="3200" b="1" dirty="0">
                <a:cs typeface="Arial" panose="020B0604020202020204" pitchFamily="34" charset="0"/>
              </a:rPr>
              <a:t>كان هدف يسوع في صلاته لشعبه أن يكونوا واحداً (يو 17: 21)</a:t>
            </a:r>
            <a:endParaRPr lang="en-US" altLang="ja-JP" sz="3200" b="1"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0594" name="Picture 2" descr="Helsinki3">
            <a:extLst>
              <a:ext uri="{FF2B5EF4-FFF2-40B4-BE49-F238E27FC236}">
                <a16:creationId xmlns:a16="http://schemas.microsoft.com/office/drawing/2014/main" id="{367F82E7-07F7-4E43-8993-9C9B0082F59A}"/>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57200" y="152400"/>
            <a:ext cx="8153400" cy="65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a:extLst>
              <a:ext uri="{FF2B5EF4-FFF2-40B4-BE49-F238E27FC236}">
                <a16:creationId xmlns:a16="http://schemas.microsoft.com/office/drawing/2014/main" id="{B3F77D13-D581-3641-95AF-EEBF237D5EA5}"/>
              </a:ext>
            </a:extLst>
          </p:cNvPr>
          <p:cNvSpPr>
            <a:spLocks noGrp="1" noChangeArrowheads="1"/>
          </p:cNvSpPr>
          <p:nvPr>
            <p:ph type="title"/>
          </p:nvPr>
        </p:nvSpPr>
        <p:spPr>
          <a:xfrm>
            <a:off x="4046538" y="260350"/>
            <a:ext cx="8229600" cy="1143000"/>
          </a:xfrm>
        </p:spPr>
        <p:txBody>
          <a:bodyPr/>
          <a:lstStyle/>
          <a:p>
            <a:pPr algn="r" eaLnBrk="1" hangingPunct="1"/>
            <a:r>
              <a:rPr lang="ar-JO" altLang="en-US" dirty="0">
                <a:latin typeface="Arial" panose="020B0604020202020204" pitchFamily="34" charset="0"/>
                <a:cs typeface="Arial" panose="020B0604020202020204" pitchFamily="34" charset="0"/>
              </a:rPr>
              <a:t>يتبع ....</a:t>
            </a:r>
            <a:endParaRPr lang="en-US" altLang="en-US" dirty="0">
              <a:latin typeface="Arial" panose="020B0604020202020204" pitchFamily="34" charset="0"/>
              <a:cs typeface="Arial" panose="020B0604020202020204" pitchFamily="34" charset="0"/>
            </a:endParaRPr>
          </a:p>
        </p:txBody>
      </p:sp>
      <p:sp>
        <p:nvSpPr>
          <p:cNvPr id="101380" name="Rectangle 4">
            <a:extLst>
              <a:ext uri="{FF2B5EF4-FFF2-40B4-BE49-F238E27FC236}">
                <a16:creationId xmlns:a16="http://schemas.microsoft.com/office/drawing/2014/main" id="{71384086-1351-4D45-B026-DDB9BEE442F2}"/>
              </a:ext>
            </a:extLst>
          </p:cNvPr>
          <p:cNvSpPr>
            <a:spLocks noGrp="1" noChangeArrowheads="1"/>
          </p:cNvSpPr>
          <p:nvPr>
            <p:ph type="body" idx="1"/>
          </p:nvPr>
        </p:nvSpPr>
        <p:spPr/>
        <p:txBody>
          <a:bodyPr/>
          <a:lstStyle/>
          <a:p>
            <a:pPr marL="0" indent="0" algn="r" eaLnBrk="1" hangingPunct="1">
              <a:buNone/>
            </a:pPr>
            <a:r>
              <a:rPr lang="ar-JO" altLang="en-US" b="1" dirty="0">
                <a:latin typeface="Arial" panose="020B0604020202020204" pitchFamily="34" charset="0"/>
                <a:cs typeface="Arial" panose="020B0604020202020204" pitchFamily="34" charset="0"/>
              </a:rPr>
              <a:t>4. الوحدة – لا تعني التماثل لأن الكنيسة لديها خدمات متنوعة (1 كورنثوس 12: 4-6).</a:t>
            </a:r>
            <a:endParaRPr lang="en-US" altLang="en-US" b="1" dirty="0">
              <a:latin typeface="Arial" panose="020B0604020202020204" pitchFamily="34" charset="0"/>
              <a:cs typeface="Arial" panose="020B0604020202020204" pitchFamily="34" charset="0"/>
            </a:endParaRPr>
          </a:p>
          <a:p>
            <a:pPr marL="990600" lvl="1" indent="-533400" algn="r" rtl="1" eaLnBrk="1" hangingPunct="1"/>
            <a:r>
              <a:rPr lang="ar-JO" altLang="en-US" b="1" dirty="0">
                <a:latin typeface="Arial" panose="020B0604020202020204" pitchFamily="34" charset="0"/>
                <a:cs typeface="Arial" panose="020B0604020202020204" pitchFamily="34" charset="0"/>
              </a:rPr>
              <a:t>تختلف وجهات النظر حول مواضيع ذات أهمية ثانوية       (رو 14: 1-15: 11)</a:t>
            </a:r>
            <a:endParaRPr lang="en-US" altLang="en-US" b="1" dirty="0">
              <a:latin typeface="Arial" panose="020B0604020202020204" pitchFamily="34" charset="0"/>
              <a:cs typeface="Arial" panose="020B0604020202020204" pitchFamily="34" charset="0"/>
            </a:endParaRPr>
          </a:p>
          <a:p>
            <a:pPr marL="990600" lvl="1" indent="-533400" algn="r" rtl="1" eaLnBrk="1" hangingPunct="1"/>
            <a:r>
              <a:rPr lang="ar-JO" altLang="en-US" b="1" dirty="0">
                <a:latin typeface="Arial" panose="020B0604020202020204" pitchFamily="34" charset="0"/>
                <a:cs typeface="Arial" panose="020B0604020202020204" pitchFamily="34" charset="0"/>
              </a:rPr>
              <a:t>تتباين طرق العبادة (1 كو 14: 26)</a:t>
            </a:r>
            <a:endParaRPr lang="en-US" altLang="en-US" b="1" dirty="0">
              <a:latin typeface="Arial" panose="020B0604020202020204" pitchFamily="34" charset="0"/>
              <a:cs typeface="Arial" panose="020B0604020202020204" pitchFamily="34" charset="0"/>
            </a:endParaRPr>
          </a:p>
          <a:p>
            <a:pPr marL="990600" lvl="1" indent="-533400" algn="r" rtl="1" eaLnBrk="1" hangingPunct="1"/>
            <a:r>
              <a:rPr lang="ar-JO" altLang="en-US" b="1" dirty="0">
                <a:latin typeface="Arial" panose="020B0604020202020204" pitchFamily="34" charset="0"/>
                <a:cs typeface="Arial" panose="020B0604020202020204" pitchFamily="34" charset="0"/>
              </a:rPr>
              <a:t>الطوائف المختلفة تركز على أمور مختلفة</a:t>
            </a:r>
            <a:endParaRPr lang="en-US" altLang="en-US" b="1"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2642" name="Picture 2" descr="w1Th0211Dore_St_PaulPreachingToTheThessalonians">
            <a:extLst>
              <a:ext uri="{FF2B5EF4-FFF2-40B4-BE49-F238E27FC236}">
                <a16:creationId xmlns:a16="http://schemas.microsoft.com/office/drawing/2014/main" id="{B7127552-1E04-2742-85AE-3C6175738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3" y="0"/>
            <a:ext cx="22431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3">
            <a:extLst>
              <a:ext uri="{FF2B5EF4-FFF2-40B4-BE49-F238E27FC236}">
                <a16:creationId xmlns:a16="http://schemas.microsoft.com/office/drawing/2014/main" id="{F066D633-62D2-F34B-AEE1-8E09AD6D3CE9}"/>
              </a:ext>
            </a:extLst>
          </p:cNvPr>
          <p:cNvSpPr>
            <a:spLocks noGrp="1" noChangeArrowheads="1"/>
          </p:cNvSpPr>
          <p:nvPr>
            <p:ph type="title"/>
          </p:nvPr>
        </p:nvSpPr>
        <p:spPr>
          <a:xfrm>
            <a:off x="-2989263" y="-674688"/>
            <a:ext cx="8229601" cy="1143001"/>
          </a:xfrm>
        </p:spPr>
        <p:txBody>
          <a:bodyPr/>
          <a:lstStyle/>
          <a:p>
            <a:pPr algn="just" eaLnBrk="1" hangingPunct="1"/>
            <a:r>
              <a:rPr lang="ar-JO" altLang="en-US" dirty="0">
                <a:latin typeface="Arial" panose="020B0604020202020204" pitchFamily="34" charset="0"/>
                <a:cs typeface="Arial" panose="020B0604020202020204" pitchFamily="34" charset="0"/>
              </a:rPr>
              <a:t>يتبع ....</a:t>
            </a:r>
            <a:endParaRPr lang="en-US" altLang="en-US" dirty="0">
              <a:latin typeface="Arial" panose="020B0604020202020204" pitchFamily="34" charset="0"/>
              <a:cs typeface="Arial" panose="020B0604020202020204" pitchFamily="34" charset="0"/>
            </a:endParaRPr>
          </a:p>
        </p:txBody>
      </p:sp>
      <p:sp>
        <p:nvSpPr>
          <p:cNvPr id="102404" name="Rectangle 4">
            <a:extLst>
              <a:ext uri="{FF2B5EF4-FFF2-40B4-BE49-F238E27FC236}">
                <a16:creationId xmlns:a16="http://schemas.microsoft.com/office/drawing/2014/main" id="{1DF30F6B-0590-0542-AB00-D471E066EC2C}"/>
              </a:ext>
            </a:extLst>
          </p:cNvPr>
          <p:cNvSpPr>
            <a:spLocks noGrp="1" noChangeArrowheads="1"/>
          </p:cNvSpPr>
          <p:nvPr>
            <p:ph type="body" idx="1"/>
          </p:nvPr>
        </p:nvSpPr>
        <p:spPr>
          <a:xfrm>
            <a:off x="381000" y="2179638"/>
            <a:ext cx="6519863" cy="4525962"/>
          </a:xfrm>
        </p:spPr>
        <p:txBody>
          <a:bodyPr/>
          <a:lstStyle/>
          <a:p>
            <a:pPr marL="0" indent="0" algn="r" eaLnBrk="1" hangingPunct="1">
              <a:buNone/>
            </a:pPr>
            <a:r>
              <a:rPr lang="ar-JO" altLang="ja-JP" sz="2800" b="1" dirty="0">
                <a:effectLst>
                  <a:outerShdw blurRad="38100" dist="38100" dir="2700000" algn="tl">
                    <a:srgbClr val="C0C0C0"/>
                  </a:outerShdw>
                </a:effectLst>
                <a:latin typeface="Arial" panose="020B0604020202020204" pitchFamily="34" charset="0"/>
                <a:cs typeface="Arial" panose="020B0604020202020204" pitchFamily="34" charset="0"/>
              </a:rPr>
              <a:t>5. الوحدة – يمكن أن تصبح حقيقة عندما يتم الإصغاء إلى في 2: 2 ويكون المؤمنون واحدًا في الروح والقصد.</a:t>
            </a:r>
            <a:endParaRPr lang="en-US" altLang="ja-JP" sz="2800" b="1" dirty="0">
              <a:effectLst>
                <a:outerShdw blurRad="38100" dist="38100" dir="2700000" algn="tl">
                  <a:srgbClr val="C0C0C0"/>
                </a:outerShdw>
              </a:effectLst>
              <a:latin typeface="Arial" panose="020B0604020202020204" pitchFamily="34" charset="0"/>
              <a:cs typeface="Arial" panose="020B0604020202020204" pitchFamily="34" charset="0"/>
            </a:endParaRPr>
          </a:p>
          <a:p>
            <a:pPr marL="990600" lvl="1" indent="-533400" algn="r" rtl="1" eaLnBrk="1" hangingPunct="1"/>
            <a:r>
              <a:rPr lang="ar-JO" altLang="en-US" sz="2400" b="1" dirty="0">
                <a:effectLst>
                  <a:outerShdw blurRad="38100" dist="38100" dir="2700000" algn="tl">
                    <a:srgbClr val="C0C0C0"/>
                  </a:outerShdw>
                </a:effectLst>
                <a:latin typeface="Arial" panose="020B0604020202020204" pitchFamily="34" charset="0"/>
                <a:cs typeface="Arial" panose="020B0604020202020204" pitchFamily="34" charset="0"/>
              </a:rPr>
              <a:t>كانت الوحدة شهادة قوية للعالم (أعمال 32:4-33) وتميل الكنيسة إلى النمو عندما تكون الشهادة متحدة.</a:t>
            </a:r>
          </a:p>
          <a:p>
            <a:pPr marL="990600" lvl="1" indent="-533400" algn="r" rtl="1" eaLnBrk="1" hangingPunct="1"/>
            <a:r>
              <a:rPr lang="ar-JO" altLang="en-US" sz="2400" b="1" dirty="0">
                <a:effectLst>
                  <a:outerShdw blurRad="38100" dist="38100" dir="2700000" algn="tl">
                    <a:srgbClr val="C0C0C0"/>
                  </a:outerShdw>
                </a:effectLst>
                <a:latin typeface="Arial" panose="020B0604020202020204" pitchFamily="34" charset="0"/>
                <a:cs typeface="Arial" panose="020B0604020202020204" pitchFamily="34" charset="0"/>
              </a:rPr>
              <a:t>لقد أظهر التاريخ أن الآثار السلبية تتسلل عند حدوث مشاجرات داخل الطائفة أو بين الكنائس على الرغم من اعتراف كل منهما بالإنتماء لنفس الإله والمخلص.</a:t>
            </a: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A2DB9893-B2C1-6540-8A7A-30EEF0B1E3C1}"/>
              </a:ext>
            </a:extLst>
          </p:cNvPr>
          <p:cNvSpPr>
            <a:spLocks noGrp="1" noChangeArrowheads="1"/>
          </p:cNvSpPr>
          <p:nvPr>
            <p:ph type="title"/>
          </p:nvPr>
        </p:nvSpPr>
        <p:spPr/>
        <p:txBody>
          <a:bodyPr/>
          <a:lstStyle/>
          <a:p>
            <a:r>
              <a:rPr lang="en-US" altLang="en-US"/>
              <a:t>John 17:20</a:t>
            </a:r>
          </a:p>
        </p:txBody>
      </p:sp>
      <p:pic>
        <p:nvPicPr>
          <p:cNvPr id="114690" name="Picture 6">
            <a:extLst>
              <a:ext uri="{FF2B5EF4-FFF2-40B4-BE49-F238E27FC236}">
                <a16:creationId xmlns:a16="http://schemas.microsoft.com/office/drawing/2014/main" id="{090384A3-2943-384A-B567-7F7C87E12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60" t="23233" r="11870"/>
          <a:stretch>
            <a:fillRect/>
          </a:stretch>
        </p:blipFill>
        <p:spPr bwMode="auto">
          <a:xfrm>
            <a:off x="0" y="0"/>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3" name="Group 2">
            <a:extLst>
              <a:ext uri="{FF2B5EF4-FFF2-40B4-BE49-F238E27FC236}">
                <a16:creationId xmlns:a16="http://schemas.microsoft.com/office/drawing/2014/main" id="{590DE46A-8558-8646-AFAD-56EBA168A8BF}"/>
              </a:ext>
            </a:extLst>
          </p:cNvPr>
          <p:cNvGrpSpPr>
            <a:grpSpLocks/>
          </p:cNvGrpSpPr>
          <p:nvPr/>
        </p:nvGrpSpPr>
        <p:grpSpPr bwMode="auto">
          <a:xfrm>
            <a:off x="0" y="0"/>
            <a:ext cx="9144000" cy="6858000"/>
            <a:chOff x="0" y="0"/>
            <a:chExt cx="5760" cy="4320"/>
          </a:xfrm>
        </p:grpSpPr>
        <p:pic>
          <p:nvPicPr>
            <p:cNvPr id="115721" name="Picture 3" descr="throne">
              <a:extLst>
                <a:ext uri="{FF2B5EF4-FFF2-40B4-BE49-F238E27FC236}">
                  <a16:creationId xmlns:a16="http://schemas.microsoft.com/office/drawing/2014/main" id="{81938C77-B1C2-6340-8A7A-73A2998FFD93}"/>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869" y="0"/>
              <a:ext cx="2891"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2" name="Picture 4" descr="arte-S">
              <a:extLst>
                <a:ext uri="{FF2B5EF4-FFF2-40B4-BE49-F238E27FC236}">
                  <a16:creationId xmlns:a16="http://schemas.microsoft.com/office/drawing/2014/main" id="{2A9719B1-A3DD-5B4E-A317-B468015B7766}"/>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0"/>
              <a:ext cx="362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429" name="Rectangle 5">
            <a:extLst>
              <a:ext uri="{FF2B5EF4-FFF2-40B4-BE49-F238E27FC236}">
                <a16:creationId xmlns:a16="http://schemas.microsoft.com/office/drawing/2014/main" id="{6199ACB1-703B-A54A-B718-F075432E5C9C}"/>
              </a:ext>
            </a:extLst>
          </p:cNvPr>
          <p:cNvSpPr>
            <a:spLocks noGrp="1" noChangeArrowheads="1"/>
          </p:cNvSpPr>
          <p:nvPr>
            <p:ph type="ctrTitle"/>
          </p:nvPr>
        </p:nvSpPr>
        <p:spPr>
          <a:xfrm>
            <a:off x="685800" y="2362200"/>
            <a:ext cx="7772400" cy="1470025"/>
          </a:xfrm>
        </p:spPr>
        <p:txBody>
          <a:bodyPr/>
          <a:lstStyle/>
          <a:p>
            <a:pPr eaLnBrk="1" hangingPunct="1">
              <a:defRPr/>
            </a:pPr>
            <a:r>
              <a:rPr lang="ar-JO" dirty="0">
                <a:latin typeface="Arial" panose="020B0604020202020204" pitchFamily="34" charset="0"/>
                <a:cs typeface="Arial" panose="020B0604020202020204" pitchFamily="34" charset="0"/>
              </a:rPr>
              <a:t>وحدة وانقسام</a:t>
            </a:r>
            <a:endParaRPr lang="en-US" dirty="0">
              <a:latin typeface="Arial" panose="020B0604020202020204" pitchFamily="34" charset="0"/>
              <a:cs typeface="Arial" panose="020B0604020202020204" pitchFamily="34" charset="0"/>
            </a:endParaRPr>
          </a:p>
        </p:txBody>
      </p:sp>
      <p:pic>
        <p:nvPicPr>
          <p:cNvPr id="115715" name="Picture 6" descr="Africa">
            <a:extLst>
              <a:ext uri="{FF2B5EF4-FFF2-40B4-BE49-F238E27FC236}">
                <a16:creationId xmlns:a16="http://schemas.microsoft.com/office/drawing/2014/main" id="{B5635AC9-E7B8-3D4C-84A2-8AACF9FC97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0"/>
            <a:ext cx="21764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7" descr="orthodox church in america">
            <a:extLst>
              <a:ext uri="{FF2B5EF4-FFF2-40B4-BE49-F238E27FC236}">
                <a16:creationId xmlns:a16="http://schemas.microsoft.com/office/drawing/2014/main" id="{4D134277-FE1C-084C-8A82-BA0802E800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4574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8" descr="trinity">
            <a:extLst>
              <a:ext uri="{FF2B5EF4-FFF2-40B4-BE49-F238E27FC236}">
                <a16:creationId xmlns:a16="http://schemas.microsoft.com/office/drawing/2014/main" id="{9A2374D2-96A4-794F-B04A-9499E98895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9" descr="cult-doctrine-logo">
            <a:extLst>
              <a:ext uri="{FF2B5EF4-FFF2-40B4-BE49-F238E27FC236}">
                <a16:creationId xmlns:a16="http://schemas.microsoft.com/office/drawing/2014/main" id="{A525A9BA-0A18-F845-A087-EFDFB8F817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00600"/>
            <a:ext cx="18653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10" descr="ootuka_mons">
            <a:extLst>
              <a:ext uri="{FF2B5EF4-FFF2-40B4-BE49-F238E27FC236}">
                <a16:creationId xmlns:a16="http://schemas.microsoft.com/office/drawing/2014/main" id="{F07B68CD-213A-2D48-9CFE-BA4787687C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322763"/>
            <a:ext cx="2620963"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0" name="Picture 11" descr="coaksmall">
            <a:extLst>
              <a:ext uri="{FF2B5EF4-FFF2-40B4-BE49-F238E27FC236}">
                <a16:creationId xmlns:a16="http://schemas.microsoft.com/office/drawing/2014/main" id="{A6562A1C-410F-3E42-884A-C78CFE94A9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6425" y="4191000"/>
            <a:ext cx="21875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7762" name="Picture 2" descr="petand3">
            <a:extLst>
              <a:ext uri="{FF2B5EF4-FFF2-40B4-BE49-F238E27FC236}">
                <a16:creationId xmlns:a16="http://schemas.microsoft.com/office/drawing/2014/main" id="{6A28582A-3896-7446-994D-75991BB87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3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3" descr="free_thessaly_epirus1881">
            <a:extLst>
              <a:ext uri="{FF2B5EF4-FFF2-40B4-BE49-F238E27FC236}">
                <a16:creationId xmlns:a16="http://schemas.microsoft.com/office/drawing/2014/main" id="{B4462977-A2D2-9145-B22C-A7AFCD8D76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2555776"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4">
            <a:extLst>
              <a:ext uri="{FF2B5EF4-FFF2-40B4-BE49-F238E27FC236}">
                <a16:creationId xmlns:a16="http://schemas.microsoft.com/office/drawing/2014/main" id="{154EFDA3-7FC5-F44A-B3B5-D980D8721F04}"/>
              </a:ext>
            </a:extLst>
          </p:cNvPr>
          <p:cNvSpPr>
            <a:spLocks noGrp="1" noChangeArrowheads="1"/>
          </p:cNvSpPr>
          <p:nvPr>
            <p:ph type="title"/>
          </p:nvPr>
        </p:nvSpPr>
        <p:spPr/>
        <p:txBody>
          <a:bodyPr/>
          <a:lstStyle/>
          <a:p>
            <a:pPr eaLnBrk="1" hangingPunct="1">
              <a:defRPr/>
            </a:pPr>
            <a:r>
              <a:rPr lang="ar-JO" b="1" dirty="0">
                <a:latin typeface="Arial" panose="020B0604020202020204" pitchFamily="34" charset="0"/>
                <a:cs typeface="Arial" panose="020B0604020202020204" pitchFamily="34" charset="0"/>
              </a:rPr>
              <a:t>الأيام المبكرة</a:t>
            </a:r>
            <a:endParaRPr lang="en-US" b="1" dirty="0">
              <a:latin typeface="Arial" panose="020B0604020202020204" pitchFamily="34" charset="0"/>
              <a:cs typeface="Arial" panose="020B0604020202020204" pitchFamily="34" charset="0"/>
            </a:endParaRPr>
          </a:p>
        </p:txBody>
      </p:sp>
      <p:sp>
        <p:nvSpPr>
          <p:cNvPr id="104453" name="Rectangle 5">
            <a:extLst>
              <a:ext uri="{FF2B5EF4-FFF2-40B4-BE49-F238E27FC236}">
                <a16:creationId xmlns:a16="http://schemas.microsoft.com/office/drawing/2014/main" id="{780CE6D0-93F0-F04A-BEEE-DDBF4CE99491}"/>
              </a:ext>
            </a:extLst>
          </p:cNvPr>
          <p:cNvSpPr>
            <a:spLocks noGrp="1" noChangeArrowheads="1"/>
          </p:cNvSpPr>
          <p:nvPr>
            <p:ph type="body" idx="1"/>
          </p:nvPr>
        </p:nvSpPr>
        <p:spPr>
          <a:xfrm>
            <a:off x="609600" y="1600200"/>
            <a:ext cx="8229600" cy="5257800"/>
          </a:xfrm>
        </p:spPr>
        <p:txBody>
          <a:bodyPr/>
          <a:lstStyle/>
          <a:p>
            <a:pPr algn="r" rtl="1" eaLnBrk="1" hangingPunct="1">
              <a:lnSpc>
                <a:spcPct val="90000"/>
              </a:lnSpc>
            </a:pPr>
            <a:r>
              <a:rPr lang="ar-JO" altLang="en-US" sz="2800" b="1" dirty="0">
                <a:effectLst>
                  <a:outerShdw blurRad="38100" dist="38100" dir="2700000" algn="tl">
                    <a:srgbClr val="C0C0C0"/>
                  </a:outerShdw>
                </a:effectLst>
                <a:latin typeface="Arial" panose="020B0604020202020204" pitchFamily="34" charset="0"/>
                <a:cs typeface="Arial" panose="020B0604020202020204" pitchFamily="34" charset="0"/>
              </a:rPr>
              <a:t>القرن الأول – مشاكل في كورنثوس</a:t>
            </a:r>
            <a:endParaRPr lang="en-US" altLang="en-US" sz="2800" b="1" dirty="0">
              <a:effectLst>
                <a:outerShdw blurRad="38100" dist="38100" dir="2700000" algn="tl">
                  <a:srgbClr val="C0C0C0"/>
                </a:outerShdw>
              </a:effectLst>
              <a:latin typeface="Arial" panose="020B0604020202020204" pitchFamily="34" charset="0"/>
              <a:cs typeface="Arial" panose="020B0604020202020204" pitchFamily="34" charset="0"/>
            </a:endParaRPr>
          </a:p>
          <a:p>
            <a:pPr algn="r" rtl="1" eaLnBrk="1" hangingPunct="1">
              <a:lnSpc>
                <a:spcPct val="90000"/>
              </a:lnSpc>
            </a:pPr>
            <a:r>
              <a:rPr lang="ar-JO" altLang="en-US" sz="2800" b="1" dirty="0">
                <a:effectLst>
                  <a:outerShdw blurRad="38100" dist="38100" dir="2700000" algn="tl">
                    <a:srgbClr val="C0C0C0"/>
                  </a:outerShdw>
                </a:effectLst>
                <a:latin typeface="Arial" panose="020B0604020202020204" pitchFamily="34" charset="0"/>
                <a:cs typeface="Arial" panose="020B0604020202020204" pitchFamily="34" charset="0"/>
              </a:rPr>
              <a:t>فترة كنيسة الآباء</a:t>
            </a:r>
            <a:endParaRPr lang="en-US" altLang="en-US" sz="2800" b="1" dirty="0">
              <a:effectLst>
                <a:outerShdw blurRad="38100" dist="38100" dir="2700000" algn="tl">
                  <a:srgbClr val="C0C0C0"/>
                </a:outerShdw>
              </a:effectLst>
              <a:latin typeface="Arial" panose="020B0604020202020204" pitchFamily="34" charset="0"/>
              <a:cs typeface="Arial" panose="020B0604020202020204" pitchFamily="34" charset="0"/>
            </a:endParaRPr>
          </a:p>
          <a:p>
            <a:pPr lvl="1" algn="r" rtl="1" eaLnBrk="1" hangingPunct="1">
              <a:lnSpc>
                <a:spcPct val="90000"/>
              </a:lnSpc>
            </a:pPr>
            <a:r>
              <a:rPr lang="ar-JO" altLang="en-US" sz="2400" b="1" dirty="0">
                <a:effectLst>
                  <a:outerShdw blurRad="38100" dist="38100" dir="2700000" algn="tl">
                    <a:srgbClr val="C0C0C0"/>
                  </a:outerShdw>
                </a:effectLst>
                <a:latin typeface="Arial" panose="020B0604020202020204" pitchFamily="34" charset="0"/>
                <a:cs typeface="Arial" panose="020B0604020202020204" pitchFamily="34" charset="0"/>
              </a:rPr>
              <a:t>الخلافات والإنقسامات العقائدية</a:t>
            </a:r>
          </a:p>
          <a:p>
            <a:pPr lvl="1" algn="r" rtl="1" eaLnBrk="1" hangingPunct="1">
              <a:lnSpc>
                <a:spcPct val="90000"/>
              </a:lnSpc>
            </a:pPr>
            <a:r>
              <a:rPr lang="ar-JO" altLang="en-US" sz="2400" b="1" dirty="0">
                <a:effectLst>
                  <a:outerShdw blurRad="38100" dist="38100" dir="2700000" algn="tl">
                    <a:srgbClr val="C0C0C0"/>
                  </a:outerShdw>
                </a:effectLst>
                <a:latin typeface="Arial" panose="020B0604020202020204" pitchFamily="34" charset="0"/>
                <a:cs typeface="Arial" panose="020B0604020202020204" pitchFamily="34" charset="0"/>
              </a:rPr>
              <a:t>عام 1054 م انفصلت الكنيسة الشرقية عن الكنيسة الغربية</a:t>
            </a: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a:p>
            <a:pPr algn="r" rtl="1" eaLnBrk="1" hangingPunct="1">
              <a:lnSpc>
                <a:spcPct val="90000"/>
              </a:lnSpc>
            </a:pPr>
            <a:r>
              <a:rPr lang="ar-JO" altLang="en-US" sz="2800" b="1" dirty="0">
                <a:effectLst>
                  <a:outerShdw blurRad="38100" dist="38100" dir="2700000" algn="tl">
                    <a:srgbClr val="C0C0C0"/>
                  </a:outerShdw>
                </a:effectLst>
                <a:latin typeface="Arial" panose="020B0604020202020204" pitchFamily="34" charset="0"/>
                <a:cs typeface="Arial" panose="020B0604020202020204" pitchFamily="34" charset="0"/>
              </a:rPr>
              <a:t>فترة الروم الكاثوليك</a:t>
            </a:r>
            <a:endParaRPr lang="en-US" altLang="en-US" sz="2800" b="1" dirty="0">
              <a:effectLst>
                <a:outerShdw blurRad="38100" dist="38100" dir="2700000" algn="tl">
                  <a:srgbClr val="C0C0C0"/>
                </a:outerShdw>
              </a:effectLst>
              <a:latin typeface="Arial" panose="020B0604020202020204" pitchFamily="34" charset="0"/>
              <a:cs typeface="Arial" panose="020B0604020202020204" pitchFamily="34" charset="0"/>
            </a:endParaRPr>
          </a:p>
          <a:p>
            <a:pPr lvl="1" algn="r" rtl="1" eaLnBrk="1" hangingPunct="1">
              <a:lnSpc>
                <a:spcPct val="90000"/>
              </a:lnSpc>
            </a:pPr>
            <a:r>
              <a:rPr lang="ar-JO" altLang="en-US" sz="2400" b="1" dirty="0">
                <a:effectLst>
                  <a:outerShdw blurRad="38100" dist="38100" dir="2700000" algn="tl">
                    <a:srgbClr val="C0C0C0"/>
                  </a:outerShdw>
                </a:effectLst>
                <a:latin typeface="Arial" panose="020B0604020202020204" pitchFamily="34" charset="0"/>
                <a:cs typeface="Arial" panose="020B0604020202020204" pitchFamily="34" charset="0"/>
              </a:rPr>
              <a:t>500 سنة</a:t>
            </a: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a:p>
            <a:pPr lvl="1" algn="r" rtl="1" eaLnBrk="1" hangingPunct="1">
              <a:lnSpc>
                <a:spcPct val="90000"/>
              </a:lnSpc>
            </a:pPr>
            <a:r>
              <a:rPr lang="ar-JO" altLang="en-US" sz="2400" b="1" dirty="0">
                <a:effectLst>
                  <a:outerShdw blurRad="38100" dist="38100" dir="2700000" algn="tl">
                    <a:srgbClr val="C0C0C0"/>
                  </a:outerShdw>
                </a:effectLst>
                <a:latin typeface="Arial" panose="020B0604020202020204" pitchFamily="34" charset="0"/>
                <a:cs typeface="Arial" panose="020B0604020202020204" pitchFamily="34" charset="0"/>
              </a:rPr>
              <a:t>شكل غير صحي للوحدة</a:t>
            </a: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a:p>
            <a:pPr lvl="2" algn="r" rtl="1" eaLnBrk="1" hangingPunct="1">
              <a:lnSpc>
                <a:spcPct val="90000"/>
              </a:lnSpc>
            </a:pPr>
            <a:r>
              <a:rPr lang="ar-JO"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التخويف</a:t>
            </a:r>
            <a:endPar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endParaRPr>
          </a:p>
          <a:p>
            <a:pPr lvl="2" algn="r" rtl="1" eaLnBrk="1" hangingPunct="1">
              <a:lnSpc>
                <a:spcPct val="90000"/>
              </a:lnSpc>
            </a:pPr>
            <a:r>
              <a:rPr lang="ar-JO"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الجهل</a:t>
            </a:r>
            <a:endParaRPr lang="en-US" altLang="en-US" sz="2000" b="1" dirty="0">
              <a:effectLst>
                <a:outerShdw blurRad="38100" dist="38100" dir="2700000" algn="tl">
                  <a:srgbClr val="C0C0C0"/>
                </a:outerShdw>
              </a:effectLst>
              <a:latin typeface="Arial" panose="020B0604020202020204" pitchFamily="34" charset="0"/>
              <a:cs typeface="Arial" panose="020B0604020202020204" pitchFamily="34" charset="0"/>
            </a:endParaRPr>
          </a:p>
          <a:p>
            <a:pPr algn="r" rtl="1" eaLnBrk="1" hangingPunct="1">
              <a:lnSpc>
                <a:spcPct val="90000"/>
              </a:lnSpc>
            </a:pPr>
            <a:r>
              <a:rPr lang="ar-JO" altLang="en-US" sz="2800" b="1" dirty="0">
                <a:effectLst>
                  <a:outerShdw blurRad="38100" dist="38100" dir="2700000" algn="tl">
                    <a:srgbClr val="C0C0C0"/>
                  </a:outerShdw>
                </a:effectLst>
                <a:latin typeface="Arial" panose="020B0604020202020204" pitchFamily="34" charset="0"/>
                <a:cs typeface="Arial" panose="020B0604020202020204" pitchFamily="34" charset="0"/>
              </a:rPr>
              <a:t>الإصلاح</a:t>
            </a:r>
            <a:endParaRPr lang="en-US" altLang="en-US" sz="2800" b="1" dirty="0">
              <a:effectLst>
                <a:outerShdw blurRad="38100" dist="38100" dir="2700000" algn="tl">
                  <a:srgbClr val="C0C0C0"/>
                </a:outerShdw>
              </a:effectLst>
              <a:latin typeface="Arial" panose="020B0604020202020204" pitchFamily="34" charset="0"/>
              <a:cs typeface="Arial" panose="020B0604020202020204" pitchFamily="34" charset="0"/>
            </a:endParaRPr>
          </a:p>
          <a:p>
            <a:pPr lvl="1" algn="r" rtl="1" eaLnBrk="1" hangingPunct="1">
              <a:lnSpc>
                <a:spcPct val="90000"/>
              </a:lnSpc>
            </a:pPr>
            <a:r>
              <a:rPr lang="ar-JO" altLang="ja-JP" sz="2400" b="1" dirty="0">
                <a:effectLst>
                  <a:outerShdw blurRad="38100" dist="38100" dir="2700000" algn="tl">
                    <a:srgbClr val="C0C0C0"/>
                  </a:outerShdw>
                </a:effectLst>
                <a:latin typeface="Arial" panose="020B0604020202020204" pitchFamily="34" charset="0"/>
                <a:cs typeface="Arial" panose="020B0604020202020204" pitchFamily="34" charset="0"/>
              </a:rPr>
              <a:t>قسّم الكنيسة إلى عدة طوائف</a:t>
            </a: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9810" name="Picture 2" descr="ecumenical">
            <a:extLst>
              <a:ext uri="{FF2B5EF4-FFF2-40B4-BE49-F238E27FC236}">
                <a16:creationId xmlns:a16="http://schemas.microsoft.com/office/drawing/2014/main" id="{A8112F8F-3CC7-B844-83FB-7657C386E6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29025"/>
            <a:ext cx="56388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a:extLst>
              <a:ext uri="{FF2B5EF4-FFF2-40B4-BE49-F238E27FC236}">
                <a16:creationId xmlns:a16="http://schemas.microsoft.com/office/drawing/2014/main" id="{B7232740-1A35-354A-819A-88923C4E672B}"/>
              </a:ext>
            </a:extLst>
          </p:cNvPr>
          <p:cNvSpPr>
            <a:spLocks noGrp="1" noChangeArrowheads="1"/>
          </p:cNvSpPr>
          <p:nvPr>
            <p:ph type="title"/>
          </p:nvPr>
        </p:nvSpPr>
        <p:spPr/>
        <p:txBody>
          <a:bodyPr/>
          <a:lstStyle/>
          <a:p>
            <a:pPr algn="just" eaLnBrk="1" hangingPunct="1">
              <a:defRPr/>
            </a:pPr>
            <a:r>
              <a:rPr lang="ar-JO" dirty="0">
                <a:latin typeface="Arial" panose="020B0604020202020204" pitchFamily="34" charset="0"/>
                <a:cs typeface="Arial" panose="020B0604020202020204" pitchFamily="34" charset="0"/>
              </a:rPr>
              <a:t>الوقت الحالي</a:t>
            </a:r>
            <a:r>
              <a:rPr lang="en-US" dirty="0">
                <a:latin typeface="Arial" panose="020B0604020202020204" pitchFamily="34" charset="0"/>
                <a:cs typeface="Arial" panose="020B0604020202020204" pitchFamily="34" charset="0"/>
              </a:rPr>
              <a:t>&gt;&gt;&gt;</a:t>
            </a:r>
          </a:p>
        </p:txBody>
      </p:sp>
      <p:sp>
        <p:nvSpPr>
          <p:cNvPr id="119812" name="Rectangle 4">
            <a:extLst>
              <a:ext uri="{FF2B5EF4-FFF2-40B4-BE49-F238E27FC236}">
                <a16:creationId xmlns:a16="http://schemas.microsoft.com/office/drawing/2014/main" id="{322C2517-7DD1-CD4E-A3C0-3C3AC1711BEA}"/>
              </a:ext>
            </a:extLst>
          </p:cNvPr>
          <p:cNvSpPr>
            <a:spLocks noGrp="1" noChangeArrowheads="1"/>
          </p:cNvSpPr>
          <p:nvPr>
            <p:ph type="body" idx="1"/>
          </p:nvPr>
        </p:nvSpPr>
        <p:spPr>
          <a:xfrm>
            <a:off x="0" y="1295400"/>
            <a:ext cx="9144000" cy="5562600"/>
          </a:xfrm>
        </p:spPr>
        <p:txBody>
          <a:bodyPr/>
          <a:lstStyle/>
          <a:p>
            <a:pPr eaLnBrk="1" hangingPunct="1">
              <a:lnSpc>
                <a:spcPct val="90000"/>
              </a:lnSpc>
            </a:pPr>
            <a:endParaRPr lang="en-US" altLang="en-US" sz="2800" b="1" dirty="0">
              <a:latin typeface="Arial" panose="020B0604020202020204" pitchFamily="34" charset="0"/>
              <a:cs typeface="Arial" panose="020B0604020202020204" pitchFamily="34" charset="0"/>
            </a:endParaRPr>
          </a:p>
          <a:p>
            <a:pPr algn="r" rtl="1" eaLnBrk="1" hangingPunct="1">
              <a:lnSpc>
                <a:spcPct val="90000"/>
              </a:lnSpc>
            </a:pPr>
            <a:r>
              <a:rPr lang="ar-JO" altLang="en-US" sz="2800" b="1" dirty="0">
                <a:latin typeface="Arial" panose="020B0604020202020204" pitchFamily="34" charset="0"/>
                <a:cs typeface="Arial" panose="020B0604020202020204" pitchFamily="34" charset="0"/>
              </a:rPr>
              <a:t>القرن العشرين – الحركة المسكونية</a:t>
            </a:r>
          </a:p>
          <a:p>
            <a:pPr algn="r" rtl="1" eaLnBrk="1" hangingPunct="1">
              <a:lnSpc>
                <a:spcPct val="90000"/>
              </a:lnSpc>
            </a:pPr>
            <a:r>
              <a:rPr lang="ar-JO" altLang="en-US" sz="2400" b="1" dirty="0">
                <a:latin typeface="Arial" panose="020B0604020202020204" pitchFamily="34" charset="0"/>
                <a:cs typeface="Arial" panose="020B0604020202020204" pitchFamily="34" charset="0"/>
              </a:rPr>
              <a:t>نتائج محبطة</a:t>
            </a:r>
            <a:endParaRPr lang="en-US" altLang="en-US" sz="2400" b="1" dirty="0">
              <a:latin typeface="Arial" panose="020B0604020202020204" pitchFamily="34" charset="0"/>
              <a:cs typeface="Arial" panose="020B0604020202020204" pitchFamily="34" charset="0"/>
            </a:endParaRPr>
          </a:p>
          <a:p>
            <a:pPr lvl="1" algn="r" rtl="1" eaLnBrk="1" hangingPunct="1">
              <a:lnSpc>
                <a:spcPct val="90000"/>
              </a:lnSpc>
            </a:pPr>
            <a:r>
              <a:rPr lang="ar-JO" altLang="en-US" sz="2400" b="1" dirty="0">
                <a:latin typeface="Arial" panose="020B0604020202020204" pitchFamily="34" charset="0"/>
                <a:cs typeface="Arial" panose="020B0604020202020204" pitchFamily="34" charset="0"/>
              </a:rPr>
              <a:t>المزيد من المشاحنات والإقتتال الداخلي</a:t>
            </a:r>
          </a:p>
          <a:p>
            <a:pPr lvl="1" algn="r" rtl="1" eaLnBrk="1" hangingPunct="1">
              <a:lnSpc>
                <a:spcPct val="90000"/>
              </a:lnSpc>
            </a:pPr>
            <a:r>
              <a:rPr lang="ar-JO" altLang="en-US" sz="2800" b="1" dirty="0">
                <a:latin typeface="Arial" panose="020B0604020202020204" pitchFamily="34" charset="0"/>
                <a:cs typeface="Arial" panose="020B0604020202020204" pitchFamily="34" charset="0"/>
              </a:rPr>
              <a:t>المشكلة الحقيقية</a:t>
            </a:r>
            <a:endParaRPr lang="en-US" altLang="en-US" sz="2800" b="1" dirty="0">
              <a:latin typeface="Arial" panose="020B0604020202020204" pitchFamily="34" charset="0"/>
              <a:cs typeface="Arial" panose="020B0604020202020204" pitchFamily="34" charset="0"/>
            </a:endParaRPr>
          </a:p>
          <a:p>
            <a:pPr lvl="1" algn="r" rtl="1" eaLnBrk="1" hangingPunct="1">
              <a:lnSpc>
                <a:spcPct val="90000"/>
              </a:lnSpc>
            </a:pPr>
            <a:r>
              <a:rPr lang="ar-JO" altLang="en-US" sz="2400" b="1" dirty="0">
                <a:latin typeface="Arial" panose="020B0604020202020204" pitchFamily="34" charset="0"/>
                <a:cs typeface="Arial" panose="020B0604020202020204" pitchFamily="34" charset="0"/>
              </a:rPr>
              <a:t>بدون فكر</a:t>
            </a:r>
            <a:endParaRPr lang="en-US" altLang="en-US" sz="2400" b="1" dirty="0">
              <a:latin typeface="Arial" panose="020B0604020202020204" pitchFamily="34" charset="0"/>
              <a:cs typeface="Arial" panose="020B0604020202020204" pitchFamily="34" charset="0"/>
            </a:endParaRPr>
          </a:p>
          <a:p>
            <a:pPr lvl="1" algn="r" rtl="1" eaLnBrk="1" hangingPunct="1">
              <a:lnSpc>
                <a:spcPct val="90000"/>
              </a:lnSpc>
            </a:pPr>
            <a:r>
              <a:rPr lang="ar-JO" altLang="en-US" sz="2400" b="1" dirty="0">
                <a:latin typeface="Arial" panose="020B0604020202020204" pitchFamily="34" charset="0"/>
                <a:cs typeface="Arial" panose="020B0604020202020204" pitchFamily="34" charset="0"/>
              </a:rPr>
              <a:t>شؤون القلب</a:t>
            </a:r>
            <a:endParaRPr lang="en-US" altLang="en-US" sz="2400" b="1" dirty="0">
              <a:latin typeface="Arial" panose="020B0604020202020204" pitchFamily="34" charset="0"/>
              <a:cs typeface="Arial" panose="020B0604020202020204" pitchFamily="34" charset="0"/>
            </a:endParaRPr>
          </a:p>
          <a:p>
            <a:pPr lvl="2" algn="r" rtl="1" eaLnBrk="1" hangingPunct="1">
              <a:lnSpc>
                <a:spcPct val="90000"/>
              </a:lnSpc>
            </a:pPr>
            <a:r>
              <a:rPr lang="ar-JO" altLang="en-US" sz="2000" b="1" dirty="0">
                <a:latin typeface="Arial" panose="020B0604020202020204" pitchFamily="34" charset="0"/>
                <a:cs typeface="Arial" panose="020B0604020202020204" pitchFamily="34" charset="0"/>
              </a:rPr>
              <a:t>الكبرياء</a:t>
            </a:r>
            <a:endParaRPr lang="en-US" altLang="en-US" sz="2000" b="1" dirty="0">
              <a:latin typeface="Arial" panose="020B0604020202020204" pitchFamily="34" charset="0"/>
              <a:cs typeface="Arial" panose="020B0604020202020204" pitchFamily="34" charset="0"/>
            </a:endParaRPr>
          </a:p>
          <a:p>
            <a:pPr lvl="2" algn="r" rtl="1" eaLnBrk="1" hangingPunct="1">
              <a:lnSpc>
                <a:spcPct val="90000"/>
              </a:lnSpc>
            </a:pPr>
            <a:r>
              <a:rPr lang="ar-JO" altLang="en-US" sz="2000" b="1" dirty="0">
                <a:latin typeface="Arial" panose="020B0604020202020204" pitchFamily="34" charset="0"/>
                <a:cs typeface="Arial" panose="020B0604020202020204" pitchFamily="34" charset="0"/>
              </a:rPr>
              <a:t>اشتهاء القوة</a:t>
            </a:r>
            <a:endParaRPr lang="en-US" altLang="en-US" sz="2000" b="1" dirty="0">
              <a:latin typeface="Arial" panose="020B0604020202020204" pitchFamily="34" charset="0"/>
              <a:cs typeface="Arial" panose="020B0604020202020204" pitchFamily="34" charset="0"/>
            </a:endParaRPr>
          </a:p>
          <a:p>
            <a:pPr lvl="2" algn="r" rtl="1" eaLnBrk="1" hangingPunct="1">
              <a:lnSpc>
                <a:spcPct val="90000"/>
              </a:lnSpc>
            </a:pPr>
            <a:r>
              <a:rPr lang="ar-JO" altLang="en-US" sz="2000" b="1" dirty="0">
                <a:latin typeface="Arial" panose="020B0604020202020204" pitchFamily="34" charset="0"/>
                <a:cs typeface="Arial" panose="020B0604020202020204" pitchFamily="34" charset="0"/>
              </a:rPr>
              <a:t>الجشع</a:t>
            </a:r>
            <a:endParaRPr lang="en-US" altLang="en-US" sz="2000" b="1" dirty="0">
              <a:latin typeface="Arial" panose="020B0604020202020204" pitchFamily="34" charset="0"/>
              <a:cs typeface="Arial" panose="020B0604020202020204" pitchFamily="34" charset="0"/>
            </a:endParaRPr>
          </a:p>
          <a:p>
            <a:pPr lvl="2" algn="r" rtl="1" eaLnBrk="1" hangingPunct="1">
              <a:lnSpc>
                <a:spcPct val="90000"/>
              </a:lnSpc>
            </a:pPr>
            <a:r>
              <a:rPr lang="ar-JO" altLang="en-US" sz="2000" b="1" dirty="0">
                <a:latin typeface="Arial" panose="020B0604020202020204" pitchFamily="34" charset="0"/>
                <a:cs typeface="Arial" panose="020B0604020202020204" pitchFamily="34" charset="0"/>
              </a:rPr>
              <a:t>التعصب</a:t>
            </a:r>
            <a:endParaRPr lang="en-US" altLang="en-US" sz="2000" b="1" dirty="0">
              <a:latin typeface="Arial" panose="020B0604020202020204" pitchFamily="34" charset="0"/>
              <a:cs typeface="Arial" panose="020B0604020202020204" pitchFamily="34" charset="0"/>
            </a:endParaRPr>
          </a:p>
          <a:p>
            <a:pPr lvl="2" algn="r" rtl="1" eaLnBrk="1" hangingPunct="1">
              <a:lnSpc>
                <a:spcPct val="90000"/>
              </a:lnSpc>
            </a:pPr>
            <a:r>
              <a:rPr lang="ar-JO" altLang="en-US" sz="2000" b="1" dirty="0">
                <a:latin typeface="Arial" panose="020B0604020202020204" pitchFamily="34" charset="0"/>
                <a:cs typeface="Arial" panose="020B0604020202020204" pitchFamily="34" charset="0"/>
              </a:rPr>
              <a:t>الإجحاف</a:t>
            </a:r>
            <a:endParaRPr lang="en-US" altLang="en-US" sz="2000" b="1" dirty="0">
              <a:latin typeface="Arial" panose="020B0604020202020204" pitchFamily="34" charset="0"/>
              <a:cs typeface="Arial" panose="020B0604020202020204" pitchFamily="34" charset="0"/>
            </a:endParaRPr>
          </a:p>
          <a:p>
            <a:pPr lvl="1" eaLnBrk="1" hangingPunct="1">
              <a:lnSpc>
                <a:spcPct val="90000"/>
              </a:lnSpc>
            </a:pPr>
            <a:endParaRPr lang="en-US" altLang="en-US" sz="2400" b="1" dirty="0">
              <a:latin typeface="Arial" panose="020B0604020202020204" pitchFamily="34" charset="0"/>
              <a:cs typeface="Arial" panose="020B0604020202020204" pitchFamily="34" charset="0"/>
            </a:endParaRPr>
          </a:p>
        </p:txBody>
      </p:sp>
      <p:pic>
        <p:nvPicPr>
          <p:cNvPr id="119813" name="Picture 5" descr="2000830-Ecumenical-guests-big">
            <a:extLst>
              <a:ext uri="{FF2B5EF4-FFF2-40B4-BE49-F238E27FC236}">
                <a16:creationId xmlns:a16="http://schemas.microsoft.com/office/drawing/2014/main" id="{3A139959-24D8-214F-A322-287489F00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0"/>
            <a:ext cx="2123728" cy="159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2">
            <a:extLst>
              <a:ext uri="{FF2B5EF4-FFF2-40B4-BE49-F238E27FC236}">
                <a16:creationId xmlns:a16="http://schemas.microsoft.com/office/drawing/2014/main" id="{940ADF97-6F74-4B41-BB16-F555D5A1D475}"/>
              </a:ext>
            </a:extLst>
          </p:cNvPr>
          <p:cNvSpPr>
            <a:spLocks noGrp="1" noChangeArrowheads="1"/>
          </p:cNvSpPr>
          <p:nvPr>
            <p:ph type="title"/>
          </p:nvPr>
        </p:nvSpPr>
        <p:spPr>
          <a:xfrm>
            <a:off x="609600" y="-26988"/>
            <a:ext cx="7924800" cy="914401"/>
          </a:xfrm>
        </p:spPr>
        <p:txBody>
          <a:bodyPr/>
          <a:lstStyle/>
          <a:p>
            <a:r>
              <a:rPr lang="ar-JO" altLang="en-US" sz="6000" dirty="0">
                <a:solidFill>
                  <a:srgbClr val="FFFF00"/>
                </a:solidFill>
                <a:latin typeface="Arial" panose="020B0604020202020204" pitchFamily="34" charset="0"/>
                <a:cs typeface="Arial" panose="020B0604020202020204" pitchFamily="34" charset="0"/>
              </a:rPr>
              <a:t>وحدة الكنيسة</a:t>
            </a:r>
            <a:endParaRPr lang="en-US" altLang="en-US" sz="6000" dirty="0">
              <a:solidFill>
                <a:srgbClr val="FFFF00"/>
              </a:solidFill>
              <a:latin typeface="Arial" panose="020B0604020202020204" pitchFamily="34" charset="0"/>
              <a:cs typeface="Arial" panose="020B0604020202020204" pitchFamily="34" charset="0"/>
            </a:endParaRPr>
          </a:p>
        </p:txBody>
      </p:sp>
      <p:sp>
        <p:nvSpPr>
          <p:cNvPr id="279558" name="Rectangle 6">
            <a:extLst>
              <a:ext uri="{FF2B5EF4-FFF2-40B4-BE49-F238E27FC236}">
                <a16:creationId xmlns:a16="http://schemas.microsoft.com/office/drawing/2014/main" id="{01A5AA83-1E0F-BE4D-9335-8D7A835DE970}"/>
              </a:ext>
            </a:extLst>
          </p:cNvPr>
          <p:cNvSpPr>
            <a:spLocks noChangeArrowheads="1"/>
          </p:cNvSpPr>
          <p:nvPr/>
        </p:nvSpPr>
        <p:spPr bwMode="auto">
          <a:xfrm>
            <a:off x="0" y="1004719"/>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ar-JO" altLang="en-US" sz="4400" b="1" dirty="0">
                <a:solidFill>
                  <a:schemeClr val="bg1"/>
                </a:solidFill>
                <a:cs typeface="Arial" panose="020B0604020202020204" pitchFamily="34" charset="0"/>
              </a:rPr>
              <a:t>ما الذي يجعلنا                                  ننفصل عن المؤمنين؟</a:t>
            </a:r>
            <a:endParaRPr lang="en-US" altLang="en-US" sz="4400" b="1" dirty="0">
              <a:solidFill>
                <a:schemeClr val="bg1"/>
              </a:solidFill>
              <a:cs typeface="Arial" panose="020B0604020202020204" pitchFamily="34" charset="0"/>
            </a:endParaRPr>
          </a:p>
        </p:txBody>
      </p:sp>
      <p:pic>
        <p:nvPicPr>
          <p:cNvPr id="50179" name="Picture 7">
            <a:extLst>
              <a:ext uri="{FF2B5EF4-FFF2-40B4-BE49-F238E27FC236}">
                <a16:creationId xmlns:a16="http://schemas.microsoft.com/office/drawing/2014/main" id="{1EEAE768-46A9-FA4F-827F-047761170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3352800" cy="2239963"/>
          </a:xfrm>
          <a:prstGeom prst="rect">
            <a:avLst/>
          </a:prstGeom>
          <a:noFill/>
          <a:ln w="762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50180" name="Text Box 6">
            <a:extLst>
              <a:ext uri="{FF2B5EF4-FFF2-40B4-BE49-F238E27FC236}">
                <a16:creationId xmlns:a16="http://schemas.microsoft.com/office/drawing/2014/main" id="{DEAF951D-9D23-004E-90D3-795DAFB10E51}"/>
              </a:ext>
            </a:extLst>
          </p:cNvPr>
          <p:cNvSpPr txBox="1">
            <a:spLocks noChangeArrowheads="1"/>
          </p:cNvSpPr>
          <p:nvPr/>
        </p:nvSpPr>
        <p:spPr bwMode="auto">
          <a:xfrm>
            <a:off x="8153400" y="76200"/>
            <a:ext cx="990600"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b="1" dirty="0">
                <a:solidFill>
                  <a:schemeClr val="bg1"/>
                </a:solidFill>
                <a:cs typeface="Arial" panose="020B0604020202020204" pitchFamily="34" charset="0"/>
              </a:rPr>
              <a:t>135</a:t>
            </a:r>
            <a:endParaRPr lang="en-US" altLang="en-US" b="1" dirty="0">
              <a:solidFill>
                <a:schemeClr val="bg1"/>
              </a:solidFill>
              <a:cs typeface="Arial" panose="020B0604020202020204" pitchFamily="34" charset="0"/>
            </a:endParaRPr>
          </a:p>
        </p:txBody>
      </p:sp>
      <p:sp>
        <p:nvSpPr>
          <p:cNvPr id="6" name="Rectangle 6">
            <a:extLst>
              <a:ext uri="{FF2B5EF4-FFF2-40B4-BE49-F238E27FC236}">
                <a16:creationId xmlns:a16="http://schemas.microsoft.com/office/drawing/2014/main" id="{DD136DDD-13CE-1E43-A6E2-4B5EC091FBBD}"/>
              </a:ext>
            </a:extLst>
          </p:cNvPr>
          <p:cNvSpPr>
            <a:spLocks noChangeArrowheads="1"/>
          </p:cNvSpPr>
          <p:nvPr/>
        </p:nvSpPr>
        <p:spPr bwMode="auto">
          <a:xfrm>
            <a:off x="0" y="25654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ar-JO" altLang="en-US" sz="3600" b="1" dirty="0">
                <a:solidFill>
                  <a:schemeClr val="bg1"/>
                </a:solidFill>
                <a:cs typeface="Arial" panose="020B0604020202020204" pitchFamily="34" charset="0"/>
              </a:rPr>
              <a:t>(بكلمات أخرى ما هي العقائد التي يجب على المؤمنين أن يتفقوا عليها لكي يخدموا معًا؟)</a:t>
            </a:r>
            <a:endParaRPr lang="en-US" altLang="en-US" sz="3600" b="1" dirty="0">
              <a:solidFill>
                <a:schemeClr val="bg1"/>
              </a:solidFill>
              <a:cs typeface="Arial" panose="020B0604020202020204"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79558"/>
                                        </p:tgtEl>
                                        <p:attrNameLst>
                                          <p:attrName>style.visibility</p:attrName>
                                        </p:attrNameLst>
                                      </p:cBhvr>
                                      <p:to>
                                        <p:strVal val="visible"/>
                                      </p:to>
                                    </p:set>
                                    <p:anim calcmode="lin" valueType="num">
                                      <p:cBhvr>
                                        <p:cTn id="7" dur="500" fill="hold"/>
                                        <p:tgtEl>
                                          <p:spTgt spid="279558"/>
                                        </p:tgtEl>
                                        <p:attrNameLst>
                                          <p:attrName>ppt_w</p:attrName>
                                        </p:attrNameLst>
                                      </p:cBhvr>
                                      <p:tavLst>
                                        <p:tav tm="0">
                                          <p:val>
                                            <p:fltVal val="0"/>
                                          </p:val>
                                        </p:tav>
                                        <p:tav tm="100000">
                                          <p:val>
                                            <p:strVal val="#ppt_w"/>
                                          </p:val>
                                        </p:tav>
                                      </p:tavLst>
                                    </p:anim>
                                    <p:anim calcmode="lin" valueType="num">
                                      <p:cBhvr>
                                        <p:cTn id="8" dur="500" fill="hold"/>
                                        <p:tgtEl>
                                          <p:spTgt spid="279558"/>
                                        </p:tgtEl>
                                        <p:attrNameLst>
                                          <p:attrName>ppt_h</p:attrName>
                                        </p:attrNameLst>
                                      </p:cBhvr>
                                      <p:tavLst>
                                        <p:tav tm="0">
                                          <p:val>
                                            <p:fltVal val="0"/>
                                          </p:val>
                                        </p:tav>
                                        <p:tav tm="100000">
                                          <p:val>
                                            <p:strVal val="#ppt_h"/>
                                          </p:val>
                                        </p:tav>
                                      </p:tavLst>
                                    </p:anim>
                                    <p:animEffect transition="in" filter="fade">
                                      <p:cBhvr>
                                        <p:cTn id="9" dur="500"/>
                                        <p:tgtEl>
                                          <p:spTgt spid="27955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8"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849" name="Rectangle 10"/>
          <p:cNvSpPr/>
          <p:nvPr/>
        </p:nvSpPr>
        <p:spPr>
          <a:xfrm>
            <a:off x="467543" y="1828800"/>
            <a:ext cx="5534664" cy="4419600"/>
          </a:xfrm>
          <a:prstGeom prst="rect">
            <a:avLst/>
          </a:prstGeom>
          <a:solidFill>
            <a:srgbClr val="000000"/>
          </a:solidFill>
          <a:ln>
            <a:solidFill>
              <a:srgbClr val="000000"/>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latin typeface="Arial"/>
                <a:ea typeface="Arial"/>
                <a:cs typeface="Arial"/>
                <a:sym typeface="Arial"/>
              </a:defRPr>
            </a:pPr>
            <a:endParaRPr kumimoji="0" sz="2400" b="1" i="0" u="none" strike="noStrike" kern="0" cap="none" spc="0" normalizeH="0" baseline="0" noProof="0">
              <a:ln>
                <a:noFill/>
              </a:ln>
              <a:solidFill>
                <a:srgbClr val="000000"/>
              </a:solidFill>
              <a:effectLst/>
              <a:uLnTx/>
              <a:uFillTx/>
              <a:cs typeface="Arial" panose="020B0604020202020204" pitchFamily="34" charset="0"/>
              <a:sym typeface="Arial"/>
            </a:endParaRPr>
          </a:p>
        </p:txBody>
      </p:sp>
      <p:sp>
        <p:nvSpPr>
          <p:cNvPr id="11850" name="Rectangle 2"/>
          <p:cNvSpPr txBox="1">
            <a:spLocks noGrp="1"/>
          </p:cNvSpPr>
          <p:nvPr>
            <p:ph type="title"/>
          </p:nvPr>
        </p:nvSpPr>
        <p:spPr>
          <a:xfrm>
            <a:off x="37728" y="762000"/>
            <a:ext cx="9070776" cy="762000"/>
          </a:xfrm>
          <a:prstGeom prst="rect">
            <a:avLst/>
          </a:prstGeom>
        </p:spPr>
        <p:txBody>
          <a:bodyPr>
            <a:normAutofit fontScale="90000"/>
          </a:bodyPr>
          <a:lstStyle>
            <a:lvl1pPr defTabSz="694944" rtl="1">
              <a:defRPr sz="4560">
                <a:solidFill>
                  <a:schemeClr val="accent3">
                    <a:lumOff val="44000"/>
                  </a:schemeClr>
                </a:solidFill>
                <a:latin typeface="Osaka−等幅"/>
                <a:ea typeface="Osaka−等幅"/>
                <a:cs typeface="Osaka−等幅"/>
                <a:sym typeface="Osaka−等幅"/>
              </a:defRPr>
            </a:lvl1pPr>
          </a:lstStyle>
          <a:p>
            <a:pPr>
              <a:defRPr b="1">
                <a:latin typeface="Arial"/>
                <a:ea typeface="Arial"/>
                <a:cs typeface="Arial"/>
                <a:sym typeface="Arial"/>
              </a:defRPr>
            </a:pPr>
            <a:r>
              <a:rPr b="1" dirty="0" err="1">
                <a:latin typeface="Arial" panose="020B0604020202020204" pitchFamily="34" charset="0"/>
                <a:cs typeface="Arial" panose="020B0604020202020204" pitchFamily="34" charset="0"/>
                <a:sym typeface="Osaka−等幅"/>
              </a:rPr>
              <a:t>ال</a:t>
            </a:r>
            <a:r>
              <a:rPr lang="ar-JO" b="1" dirty="0">
                <a:latin typeface="Arial" panose="020B0604020202020204" pitchFamily="34" charset="0"/>
                <a:cs typeface="Arial" panose="020B0604020202020204" pitchFamily="34" charset="0"/>
              </a:rPr>
              <a:t>إنقسامات</a:t>
            </a:r>
            <a:r>
              <a:rPr b="1" dirty="0">
                <a:latin typeface="Arial" panose="020B0604020202020204" pitchFamily="34" charset="0"/>
                <a:cs typeface="Arial" panose="020B0604020202020204" pitchFamily="34" charset="0"/>
                <a:sym typeface="Osaka−等幅"/>
              </a:rPr>
              <a:t> </a:t>
            </a:r>
            <a:r>
              <a:rPr b="1" dirty="0" err="1">
                <a:latin typeface="Arial" panose="020B0604020202020204" pitchFamily="34" charset="0"/>
                <a:cs typeface="Arial" panose="020B0604020202020204" pitchFamily="34" charset="0"/>
                <a:sym typeface="Osaka−等幅"/>
              </a:rPr>
              <a:t>في</a:t>
            </a:r>
            <a:r>
              <a:rPr b="1" dirty="0">
                <a:latin typeface="Arial" panose="020B0604020202020204" pitchFamily="34" charset="0"/>
                <a:cs typeface="Arial" panose="020B0604020202020204" pitchFamily="34" charset="0"/>
                <a:sym typeface="Osaka−等幅"/>
              </a:rPr>
              <a:t> كورنثوس</a:t>
            </a:r>
          </a:p>
        </p:txBody>
      </p:sp>
      <p:sp>
        <p:nvSpPr>
          <p:cNvPr id="11851" name="Rectangle 3"/>
          <p:cNvSpPr txBox="1">
            <a:spLocks noGrp="1"/>
          </p:cNvSpPr>
          <p:nvPr>
            <p:ph type="body" sz="quarter" idx="1"/>
          </p:nvPr>
        </p:nvSpPr>
        <p:spPr>
          <a:prstGeom prst="rect">
            <a:avLst/>
          </a:prstGeom>
        </p:spPr>
        <p:txBody>
          <a:bodyPr/>
          <a:lstStyle/>
          <a:p>
            <a:pPr>
              <a:defRPr>
                <a:solidFill>
                  <a:schemeClr val="accent3">
                    <a:lumOff val="44000"/>
                  </a:schemeClr>
                </a:solidFill>
              </a:defRPr>
            </a:pPr>
            <a:endParaRPr>
              <a:latin typeface="Arial" panose="020B0604020202020204" pitchFamily="34" charset="0"/>
              <a:cs typeface="Arial" panose="020B0604020202020204" pitchFamily="34" charset="0"/>
            </a:endParaRPr>
          </a:p>
        </p:txBody>
      </p:sp>
      <p:pic>
        <p:nvPicPr>
          <p:cNvPr id="11852" name="Picture 4" descr="Picture 4"/>
          <p:cNvPicPr>
            <a:picLocks noChangeAspect="1"/>
          </p:cNvPicPr>
          <p:nvPr/>
        </p:nvPicPr>
        <p:blipFill>
          <a:blip r:embed="rId2" cstate="print"/>
          <a:stretch>
            <a:fillRect/>
          </a:stretch>
        </p:blipFill>
        <p:spPr>
          <a:xfrm>
            <a:off x="762000" y="1981200"/>
            <a:ext cx="7162800" cy="4191000"/>
          </a:xfrm>
          <a:prstGeom prst="rect">
            <a:avLst/>
          </a:prstGeom>
          <a:ln w="12700">
            <a:miter lim="400000"/>
          </a:ln>
        </p:spPr>
      </p:pic>
      <p:sp>
        <p:nvSpPr>
          <p:cNvPr id="11853" name="Rectangle 6"/>
          <p:cNvSpPr txBox="1"/>
          <p:nvPr/>
        </p:nvSpPr>
        <p:spPr>
          <a:xfrm>
            <a:off x="762000" y="2174185"/>
            <a:ext cx="1247327" cy="2123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4400">
                <a:solidFill>
                  <a:srgbClr val="8F8F8F">
                    <a:lumOff val="44000"/>
                  </a:srgbClr>
                </a:solidFill>
                <a:latin typeface="Arial"/>
                <a:ea typeface="Arial"/>
                <a:cs typeface="Arial"/>
                <a:sym typeface="Arial"/>
              </a:defRPr>
            </a:pPr>
            <a:r>
              <a:rPr kumimoji="0" sz="4400" b="1" i="0" u="none" strike="noStrike" kern="0" cap="none" spc="0" normalizeH="0" baseline="0" noProof="0" dirty="0" err="1">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بولس</a:t>
            </a:r>
            <a:br>
              <a:rPr kumimoji="0" sz="4400" b="1" i="0" u="none" strike="noStrike" kern="0" cap="none" spc="0" normalizeH="0" baseline="0" noProof="0" dirty="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br>
            <a:r>
              <a:rPr kumimoji="0" sz="4400" b="1" i="0" u="none" strike="noStrike" kern="0" cap="none" spc="0" normalizeH="0" baseline="0" noProof="0" dirty="0" err="1">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عمل</a:t>
            </a:r>
            <a:br>
              <a:rPr kumimoji="0" sz="4400" b="1" i="0" u="none" strike="noStrike" kern="0" cap="none" spc="0" normalizeH="0" baseline="0" noProof="0" dirty="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br>
            <a:r>
              <a:rPr lang="ar-JO" sz="4400" b="1" kern="0" dirty="0">
                <a:solidFill>
                  <a:srgbClr val="8F8F8F">
                    <a:lumOff val="44000"/>
                  </a:srgbClr>
                </a:solidFill>
                <a:effectLst>
                  <a:glow rad="228600">
                    <a:schemeClr val="tx1">
                      <a:alpha val="85026"/>
                    </a:schemeClr>
                  </a:glow>
                </a:effectLst>
                <a:cs typeface="Arial" panose="020B0604020202020204" pitchFamily="34" charset="0"/>
                <a:sym typeface="Arial"/>
              </a:rPr>
              <a:t>حفلة</a:t>
            </a:r>
            <a:endParaRPr kumimoji="0" sz="4400" b="1" i="0" u="none" strike="noStrike" kern="0" cap="none" spc="0" normalizeH="0" baseline="0" noProof="0" dirty="0">
              <a:ln>
                <a:noFill/>
              </a:ln>
              <a:solidFill>
                <a:srgbClr val="8F8F8F">
                  <a:lumOff val="44000"/>
                </a:srgbClr>
              </a:solidFill>
              <a:effectLst>
                <a:glow rad="228600">
                  <a:schemeClr val="tx1">
                    <a:alpha val="85026"/>
                  </a:schemeClr>
                </a:glow>
              </a:effectLst>
              <a:uLnTx/>
              <a:uFillTx/>
              <a:cs typeface="Arial" panose="020B0604020202020204" pitchFamily="34" charset="0"/>
              <a:sym typeface="Arial"/>
            </a:endParaRPr>
          </a:p>
        </p:txBody>
      </p:sp>
      <p:sp>
        <p:nvSpPr>
          <p:cNvPr id="11854" name="Rectangle 8"/>
          <p:cNvSpPr txBox="1"/>
          <p:nvPr/>
        </p:nvSpPr>
        <p:spPr>
          <a:xfrm>
            <a:off x="2237927" y="2174185"/>
            <a:ext cx="1634477" cy="2164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3200">
                <a:solidFill>
                  <a:srgbClr val="8F8F8F">
                    <a:lumOff val="44000"/>
                  </a:srgbClr>
                </a:solidFill>
                <a:latin typeface="Arial"/>
                <a:ea typeface="Arial"/>
                <a:cs typeface="Arial"/>
                <a:sym typeface="Arial"/>
              </a:defRPr>
            </a:pPr>
            <a:r>
              <a:rPr lang="ar-JO" sz="4400" b="1" kern="0" noProof="0" dirty="0">
                <a:solidFill>
                  <a:srgbClr val="8F8F8F">
                    <a:lumOff val="44000"/>
                  </a:srgbClr>
                </a:solidFill>
                <a:effectLst>
                  <a:glow rad="228600">
                    <a:schemeClr val="tx1">
                      <a:alpha val="85026"/>
                    </a:schemeClr>
                  </a:glow>
                </a:effectLst>
                <a:cs typeface="Arial" panose="020B0604020202020204" pitchFamily="34" charset="0"/>
                <a:sym typeface="Arial"/>
              </a:rPr>
              <a:t>أ</a:t>
            </a:r>
            <a:r>
              <a:rPr kumimoji="0" sz="4400" b="1" i="0" u="none" strike="noStrike" kern="0" cap="none" spc="0" normalizeH="0" baseline="0" noProof="0" dirty="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ب</a:t>
            </a:r>
            <a:r>
              <a:rPr lang="ar-JO" sz="4400" b="1" kern="0" dirty="0">
                <a:solidFill>
                  <a:srgbClr val="8F8F8F">
                    <a:lumOff val="44000"/>
                  </a:srgbClr>
                </a:solidFill>
                <a:effectLst>
                  <a:glow rad="228600">
                    <a:schemeClr val="tx1">
                      <a:alpha val="85026"/>
                    </a:schemeClr>
                  </a:glow>
                </a:effectLst>
                <a:cs typeface="Arial" panose="020B0604020202020204" pitchFamily="34" charset="0"/>
                <a:sym typeface="Arial"/>
              </a:rPr>
              <a:t>لو</a:t>
            </a:r>
            <a:r>
              <a:rPr kumimoji="0" sz="4400" b="1" i="0" u="none" strike="noStrike" kern="0" cap="none" spc="0" normalizeH="0" baseline="0" noProof="0" dirty="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س </a:t>
            </a:r>
            <a:br>
              <a:rPr kumimoji="0" sz="4400" b="1" i="0" u="none" strike="noStrike" kern="0" cap="none" spc="0" normalizeH="0" baseline="0" noProof="0" dirty="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br>
            <a:r>
              <a:rPr kumimoji="0" sz="4400" b="1" i="0" u="none" strike="noStrike" kern="0" cap="none" spc="0" normalizeH="0" baseline="0" noProof="0" dirty="0" err="1">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يبي</a:t>
            </a:r>
            <a:br>
              <a:rPr kumimoji="0" sz="4400" b="1" i="0" u="none" strike="noStrike" kern="0" cap="none" spc="0" normalizeH="0" baseline="0" noProof="0" dirty="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br>
            <a:r>
              <a:rPr kumimoji="0" sz="4400" b="1" i="0" u="none" strike="noStrike" kern="0" cap="none" spc="0" normalizeH="0" baseline="0" noProof="0" dirty="0" err="1">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المحترم</a:t>
            </a:r>
            <a:endParaRPr kumimoji="0" sz="4400" b="1" i="0" u="none" strike="noStrike" kern="0" cap="none" spc="0" normalizeH="0" baseline="0" noProof="0" dirty="0">
              <a:ln>
                <a:noFill/>
              </a:ln>
              <a:solidFill>
                <a:srgbClr val="8F8F8F">
                  <a:lumOff val="44000"/>
                </a:srgbClr>
              </a:solidFill>
              <a:effectLst>
                <a:glow rad="228600">
                  <a:schemeClr val="tx1">
                    <a:alpha val="85026"/>
                  </a:schemeClr>
                </a:glow>
              </a:effectLst>
              <a:uLnTx/>
              <a:uFillTx/>
              <a:cs typeface="Arial" panose="020B0604020202020204" pitchFamily="34" charset="0"/>
              <a:sym typeface="Arial"/>
            </a:endParaRPr>
          </a:p>
        </p:txBody>
      </p:sp>
      <p:sp>
        <p:nvSpPr>
          <p:cNvPr id="11855" name="Rectangle 10"/>
          <p:cNvSpPr txBox="1"/>
          <p:nvPr/>
        </p:nvSpPr>
        <p:spPr>
          <a:xfrm>
            <a:off x="4598666" y="1955612"/>
            <a:ext cx="2575562" cy="2123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4400">
                <a:solidFill>
                  <a:srgbClr val="8F8F8F">
                    <a:lumOff val="44000"/>
                  </a:srgbClr>
                </a:solidFill>
                <a:latin typeface="Arial"/>
                <a:ea typeface="Arial"/>
                <a:cs typeface="Arial"/>
                <a:sym typeface="Arial"/>
              </a:defRPr>
            </a:pPr>
            <a:r>
              <a:rPr kumimoji="0" sz="4400" b="1" i="0" u="none" strike="noStrike" kern="0" cap="none" spc="0" normalizeH="0" baseline="0" noProof="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سيفاس </a:t>
            </a:r>
            <a:br>
              <a:rPr kumimoji="0" sz="4400" b="1" i="0" u="none" strike="noStrike" kern="0" cap="none" spc="0" normalizeH="0" baseline="0" noProof="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br>
            <a:r>
              <a:rPr kumimoji="0" sz="4400" b="1" i="0" u="none" strike="noStrike" kern="0" cap="none" spc="0" normalizeH="0" baseline="0" noProof="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أنتصار </a:t>
            </a:r>
            <a:br>
              <a:rPr kumimoji="0" sz="4400" b="1" i="0" u="none" strike="noStrike" kern="0" cap="none" spc="0" normalizeH="0" baseline="0" noProof="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br>
            <a:r>
              <a:rPr kumimoji="0" sz="4400" b="1" i="0" u="none" strike="noStrike" kern="0" cap="none" spc="0" normalizeH="0" baseline="0" noProof="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محترم</a:t>
            </a:r>
          </a:p>
        </p:txBody>
      </p:sp>
      <p:sp>
        <p:nvSpPr>
          <p:cNvPr id="11856" name="Rectangle 12"/>
          <p:cNvSpPr txBox="1"/>
          <p:nvPr/>
        </p:nvSpPr>
        <p:spPr>
          <a:xfrm>
            <a:off x="6697345" y="2214771"/>
            <a:ext cx="2727961" cy="2123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4400">
                <a:solidFill>
                  <a:srgbClr val="8F8F8F">
                    <a:lumOff val="44000"/>
                  </a:srgbClr>
                </a:solidFill>
                <a:latin typeface="Arial"/>
                <a:ea typeface="Arial"/>
                <a:cs typeface="Arial"/>
                <a:sym typeface="Arial"/>
              </a:defRPr>
            </a:pPr>
            <a:r>
              <a:rPr kumimoji="0" sz="4400" b="1" i="0" u="none" strike="noStrike" kern="0" cap="none" spc="0" normalizeH="0" baseline="0" noProof="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المخلص </a:t>
            </a:r>
            <a:br>
              <a:rPr kumimoji="0" sz="4400" b="1" i="0" u="none" strike="noStrike" kern="0" cap="none" spc="0" normalizeH="0" baseline="0" noProof="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br>
            <a:r>
              <a:rPr kumimoji="0" sz="4400" b="1" i="0" u="none" strike="noStrike" kern="0" cap="none" spc="0" normalizeH="0" baseline="0" noProof="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تطور</a:t>
            </a:r>
            <a:br>
              <a:rPr kumimoji="0" sz="4400" b="1" i="0" u="none" strike="noStrike" kern="0" cap="none" spc="0" normalizeH="0" baseline="0" noProof="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br>
            <a:r>
              <a:rPr kumimoji="0" sz="4400" b="1" i="0" u="none" strike="noStrike" kern="0" cap="none" spc="0" normalizeH="0" baseline="0" noProof="0">
                <a:ln>
                  <a:noFill/>
                </a:ln>
                <a:solidFill>
                  <a:srgbClr val="8F8F8F">
                    <a:lumOff val="44000"/>
                  </a:srgbClr>
                </a:solidFill>
                <a:effectLst>
                  <a:glow rad="228600">
                    <a:schemeClr val="tx1">
                      <a:alpha val="85026"/>
                    </a:schemeClr>
                  </a:glow>
                </a:effectLst>
                <a:uLnTx/>
                <a:uFillTx/>
                <a:cs typeface="Arial" panose="020B0604020202020204" pitchFamily="34" charset="0"/>
                <a:sym typeface="Arial"/>
              </a:rPr>
              <a:t>الحزب</a:t>
            </a:r>
          </a:p>
        </p:txBody>
      </p:sp>
      <p:sp>
        <p:nvSpPr>
          <p:cNvPr id="11859" name="Rectangle 9"/>
          <p:cNvSpPr txBox="1"/>
          <p:nvPr/>
        </p:nvSpPr>
        <p:spPr>
          <a:xfrm>
            <a:off x="4160520" y="2214771"/>
            <a:ext cx="594361" cy="2123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4400">
                <a:solidFill>
                  <a:srgbClr val="FFFF00"/>
                </a:solidFill>
                <a:latin typeface="Arial"/>
                <a:ea typeface="Arial"/>
                <a:cs typeface="Arial"/>
                <a:sym typeface="Arial"/>
              </a:defRPr>
            </a:pPr>
            <a:r>
              <a:rPr kumimoji="0" sz="4400" b="1" i="0" u="none" strike="noStrike" kern="0" cap="none" spc="0" normalizeH="0" baseline="0" noProof="0">
                <a:ln>
                  <a:noFill/>
                </a:ln>
                <a:solidFill>
                  <a:srgbClr val="FFFF00"/>
                </a:solidFill>
                <a:effectLst>
                  <a:glow rad="228600">
                    <a:schemeClr val="tx1">
                      <a:alpha val="85026"/>
                    </a:schemeClr>
                  </a:glow>
                </a:effectLst>
                <a:uLnTx/>
                <a:uFillTx/>
                <a:cs typeface="Arial" panose="020B0604020202020204" pitchFamily="34" charset="0"/>
                <a:sym typeface="Arial"/>
              </a:rPr>
              <a:t>C</a:t>
            </a:r>
            <a:br>
              <a:rPr kumimoji="0" sz="4400" b="1" i="0" u="none" strike="noStrike" kern="0" cap="none" spc="0" normalizeH="0" baseline="0" noProof="0">
                <a:ln>
                  <a:noFill/>
                </a:ln>
                <a:solidFill>
                  <a:srgbClr val="FFFF00"/>
                </a:solidFill>
                <a:effectLst>
                  <a:glow rad="228600">
                    <a:schemeClr val="tx1">
                      <a:alpha val="85026"/>
                    </a:schemeClr>
                  </a:glow>
                </a:effectLst>
                <a:uLnTx/>
                <a:uFillTx/>
                <a:cs typeface="Arial" panose="020B0604020202020204" pitchFamily="34" charset="0"/>
                <a:sym typeface="Arial"/>
              </a:rPr>
            </a:br>
            <a:r>
              <a:rPr kumimoji="0" sz="4400" b="1" i="0" u="none" strike="noStrike" kern="0" cap="none" spc="0" normalizeH="0" baseline="0" noProof="0">
                <a:ln>
                  <a:noFill/>
                </a:ln>
                <a:solidFill>
                  <a:srgbClr val="FFFF00"/>
                </a:solidFill>
                <a:effectLst>
                  <a:glow rad="228600">
                    <a:schemeClr val="tx1">
                      <a:alpha val="85026"/>
                    </a:schemeClr>
                  </a:glow>
                </a:effectLst>
                <a:uLnTx/>
                <a:uFillTx/>
                <a:cs typeface="Arial" panose="020B0604020202020204" pitchFamily="34" charset="0"/>
                <a:sym typeface="Arial"/>
              </a:rPr>
              <a:t>T</a:t>
            </a:r>
            <a:br>
              <a:rPr kumimoji="0" sz="4400" b="1" i="0" u="none" strike="noStrike" kern="0" cap="none" spc="0" normalizeH="0" baseline="0" noProof="0">
                <a:ln>
                  <a:noFill/>
                </a:ln>
                <a:solidFill>
                  <a:srgbClr val="FFFF00"/>
                </a:solidFill>
                <a:effectLst>
                  <a:glow rad="228600">
                    <a:schemeClr val="tx1">
                      <a:alpha val="85026"/>
                    </a:schemeClr>
                  </a:glow>
                </a:effectLst>
                <a:uLnTx/>
                <a:uFillTx/>
                <a:cs typeface="Arial" panose="020B0604020202020204" pitchFamily="34" charset="0"/>
                <a:sym typeface="Arial"/>
              </a:rPr>
            </a:br>
            <a:r>
              <a:rPr kumimoji="0" sz="4400" b="1" i="0" u="none" strike="noStrike" kern="0" cap="none" spc="0" normalizeH="0" baseline="0" noProof="0">
                <a:ln>
                  <a:noFill/>
                </a:ln>
                <a:solidFill>
                  <a:srgbClr val="FFFF00"/>
                </a:solidFill>
                <a:effectLst>
                  <a:glow rad="228600">
                    <a:schemeClr val="tx1">
                      <a:alpha val="85026"/>
                    </a:schemeClr>
                  </a:glow>
                </a:effectLst>
                <a:uLnTx/>
                <a:uFillTx/>
                <a:cs typeface="Arial" panose="020B0604020202020204" pitchFamily="34" charset="0"/>
                <a:sym typeface="Arial"/>
              </a:rPr>
              <a:t>E</a:t>
            </a:r>
          </a:p>
        </p:txBody>
      </p:sp>
      <p:sp>
        <p:nvSpPr>
          <p:cNvPr id="11860" name="Rectangle 11"/>
          <p:cNvSpPr txBox="1"/>
          <p:nvPr/>
        </p:nvSpPr>
        <p:spPr>
          <a:xfrm>
            <a:off x="6262061" y="2214771"/>
            <a:ext cx="594361" cy="2123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4400">
                <a:solidFill>
                  <a:srgbClr val="FFFF00"/>
                </a:solidFill>
                <a:latin typeface="Arial"/>
                <a:ea typeface="Arial"/>
                <a:cs typeface="Arial"/>
                <a:sym typeface="Arial"/>
              </a:defRPr>
            </a:pPr>
            <a:r>
              <a:rPr kumimoji="0" sz="4400" b="1" i="0" u="none" strike="noStrike" kern="0" cap="none" spc="0" normalizeH="0" baseline="0" noProof="0">
                <a:ln>
                  <a:noFill/>
                </a:ln>
                <a:solidFill>
                  <a:srgbClr val="FFFF00"/>
                </a:solidFill>
                <a:effectLst>
                  <a:glow rad="228600">
                    <a:schemeClr val="tx1">
                      <a:alpha val="85026"/>
                    </a:schemeClr>
                  </a:glow>
                </a:effectLst>
                <a:uLnTx/>
                <a:uFillTx/>
                <a:cs typeface="Arial" panose="020B0604020202020204" pitchFamily="34" charset="0"/>
                <a:sym typeface="Arial"/>
              </a:rPr>
              <a:t>S</a:t>
            </a:r>
            <a:br>
              <a:rPr kumimoji="0" sz="4400" b="1" i="0" u="none" strike="noStrike" kern="0" cap="none" spc="0" normalizeH="0" baseline="0" noProof="0">
                <a:ln>
                  <a:noFill/>
                </a:ln>
                <a:solidFill>
                  <a:srgbClr val="FFFF00"/>
                </a:solidFill>
                <a:effectLst>
                  <a:glow rad="228600">
                    <a:schemeClr val="tx1">
                      <a:alpha val="85026"/>
                    </a:schemeClr>
                  </a:glow>
                </a:effectLst>
                <a:uLnTx/>
                <a:uFillTx/>
                <a:cs typeface="Arial" panose="020B0604020202020204" pitchFamily="34" charset="0"/>
                <a:sym typeface="Arial"/>
              </a:rPr>
            </a:br>
            <a:r>
              <a:rPr kumimoji="0" sz="4400" b="1" i="0" u="none" strike="noStrike" kern="0" cap="none" spc="0" normalizeH="0" baseline="0" noProof="0">
                <a:ln>
                  <a:noFill/>
                </a:ln>
                <a:solidFill>
                  <a:srgbClr val="FFFF00"/>
                </a:solidFill>
                <a:effectLst>
                  <a:glow rad="228600">
                    <a:schemeClr val="tx1">
                      <a:alpha val="85026"/>
                    </a:schemeClr>
                  </a:glow>
                </a:effectLst>
                <a:uLnTx/>
                <a:uFillTx/>
                <a:cs typeface="Arial" panose="020B0604020202020204" pitchFamily="34" charset="0"/>
                <a:sym typeface="Arial"/>
              </a:rPr>
              <a:t>D</a:t>
            </a:r>
            <a:br>
              <a:rPr kumimoji="0" sz="4400" b="1" i="0" u="none" strike="noStrike" kern="0" cap="none" spc="0" normalizeH="0" baseline="0" noProof="0">
                <a:ln>
                  <a:noFill/>
                </a:ln>
                <a:solidFill>
                  <a:srgbClr val="FFFF00"/>
                </a:solidFill>
                <a:effectLst>
                  <a:glow rad="228600">
                    <a:schemeClr val="tx1">
                      <a:alpha val="85026"/>
                    </a:schemeClr>
                  </a:glow>
                </a:effectLst>
                <a:uLnTx/>
                <a:uFillTx/>
                <a:cs typeface="Arial" panose="020B0604020202020204" pitchFamily="34" charset="0"/>
                <a:sym typeface="Arial"/>
              </a:rPr>
            </a:br>
            <a:r>
              <a:rPr kumimoji="0" sz="4400" b="1" i="0" u="none" strike="noStrike" kern="0" cap="none" spc="0" normalizeH="0" baseline="0" noProof="0">
                <a:ln>
                  <a:noFill/>
                </a:ln>
                <a:solidFill>
                  <a:srgbClr val="FFFF00"/>
                </a:solidFill>
                <a:effectLst>
                  <a:glow rad="228600">
                    <a:schemeClr val="tx1">
                      <a:alpha val="85026"/>
                    </a:schemeClr>
                  </a:glow>
                </a:effectLst>
                <a:uLnTx/>
                <a:uFillTx/>
                <a:cs typeface="Arial" panose="020B0604020202020204" pitchFamily="34" charset="0"/>
                <a:sym typeface="Arial"/>
              </a:rPr>
              <a:t>P</a:t>
            </a:r>
          </a:p>
        </p:txBody>
      </p:sp>
      <p:sp>
        <p:nvSpPr>
          <p:cNvPr id="11861" name="Rectangle 7"/>
          <p:cNvSpPr/>
          <p:nvPr/>
        </p:nvSpPr>
        <p:spPr>
          <a:xfrm rot="21041375">
            <a:off x="3981207" y="1821846"/>
            <a:ext cx="1219201" cy="4618038"/>
          </a:xfrm>
          <a:prstGeom prst="rect">
            <a:avLst/>
          </a:prstGeom>
          <a:solidFill>
            <a:srgbClr val="000000"/>
          </a:solidFill>
          <a:ln>
            <a:solidFill>
              <a:srgbClr val="000000"/>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latin typeface="Arial"/>
                <a:ea typeface="Arial"/>
                <a:cs typeface="Arial"/>
                <a:sym typeface="Arial"/>
              </a:defRPr>
            </a:pPr>
            <a:endParaRPr kumimoji="0" sz="2400" b="1" i="0" u="none" strike="noStrike" kern="0" cap="none" spc="0" normalizeH="0" baseline="0" noProof="0">
              <a:ln>
                <a:noFill/>
              </a:ln>
              <a:solidFill>
                <a:srgbClr val="000000"/>
              </a:solidFill>
              <a:effectLst/>
              <a:uLnTx/>
              <a:uFillTx/>
              <a:cs typeface="Arial" panose="020B0604020202020204" pitchFamily="34" charset="0"/>
              <a:sym typeface="Arial"/>
            </a:endParaRPr>
          </a:p>
        </p:txBody>
      </p:sp>
      <p:sp>
        <p:nvSpPr>
          <p:cNvPr id="11862" name="Rectangle 9"/>
          <p:cNvSpPr/>
          <p:nvPr/>
        </p:nvSpPr>
        <p:spPr>
          <a:xfrm rot="21069391">
            <a:off x="4660574" y="1678971"/>
            <a:ext cx="4021571" cy="4800600"/>
          </a:xfrm>
          <a:prstGeom prst="rect">
            <a:avLst/>
          </a:prstGeom>
          <a:solidFill>
            <a:srgbClr val="000000"/>
          </a:solidFill>
          <a:ln>
            <a:solidFill>
              <a:srgbClr val="000000"/>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latin typeface="Arial"/>
                <a:ea typeface="Arial"/>
                <a:cs typeface="Arial"/>
                <a:sym typeface="Arial"/>
              </a:defRPr>
            </a:pPr>
            <a:endParaRPr kumimoji="0" sz="2400" b="1"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85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1853">
                                            <p:txEl>
                                              <p:pRg st="0" end="0"/>
                                            </p:txEl>
                                          </p:spTgt>
                                        </p:tgtEl>
                                        <p:attrNameLst>
                                          <p:attrName>style.visibility</p:attrName>
                                        </p:attrNameLst>
                                      </p:cBhvr>
                                      <p:to>
                                        <p:strVal val="visible"/>
                                      </p:to>
                                    </p:set>
                                  </p:childTnLst>
                                </p:cTn>
                              </p:par>
                            </p:childTnLst>
                          </p:cTn>
                        </p:par>
                        <p:par>
                          <p:cTn id="9" fill="hold">
                            <p:stCondLst>
                              <p:cond delay="0"/>
                            </p:stCondLst>
                            <p:childTnLst>
                              <p:par>
                                <p:cTn id="10" presetID="3" presetClass="exit" presetSubtype="10" fill="hold" grpId="0" nodeType="afterEffect">
                                  <p:stCondLst>
                                    <p:cond delay="0"/>
                                  </p:stCondLst>
                                  <p:iterate>
                                    <p:tmAbs val="0"/>
                                  </p:iterate>
                                  <p:childTnLst>
                                    <p:animEffect transition="out" filter="blinds(horizontal)">
                                      <p:cBhvr>
                                        <p:cTn id="11" dur="500" fill="hold"/>
                                        <p:tgtEl>
                                          <p:spTgt spid="11849"/>
                                        </p:tgtEl>
                                      </p:cBhvr>
                                    </p:animEffect>
                                    <p:set>
                                      <p:cBhvr>
                                        <p:cTn id="12" fill="hold">
                                          <p:stCondLst>
                                            <p:cond delay="499"/>
                                          </p:stCondLst>
                                        </p:cTn>
                                        <p:tgtEl>
                                          <p:spTgt spid="11849"/>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grpId="0" nodeType="afterEffect">
                                  <p:stCondLst>
                                    <p:cond delay="0"/>
                                  </p:stCondLst>
                                  <p:iterate>
                                    <p:tmAbs val="0"/>
                                  </p:iterate>
                                  <p:childTnLst>
                                    <p:set>
                                      <p:cBhvr>
                                        <p:cTn id="15" fill="hold"/>
                                        <p:tgtEl>
                                          <p:spTgt spid="11854">
                                            <p:bg/>
                                          </p:spTgt>
                                        </p:tgtEl>
                                        <p:attrNameLst>
                                          <p:attrName>style.visibility</p:attrName>
                                        </p:attrNameLst>
                                      </p:cBhvr>
                                      <p:to>
                                        <p:strVal val="visible"/>
                                      </p:to>
                                    </p:set>
                                  </p:childTnLst>
                                </p:cTn>
                              </p:par>
                              <p:par>
                                <p:cTn id="16" presetID="1" presetClass="entr" presetSubtype="0" fill="hold" grpId="0" nodeType="withEffect">
                                  <p:stCondLst>
                                    <p:cond delay="0"/>
                                  </p:stCondLst>
                                  <p:iterate>
                                    <p:tmAbs val="0"/>
                                  </p:iterate>
                                  <p:childTnLst>
                                    <p:set>
                                      <p:cBhvr>
                                        <p:cTn id="17" fill="hold"/>
                                        <p:tgtEl>
                                          <p:spTgt spid="11854">
                                            <p:txEl>
                                              <p:pRg st="0" end="0"/>
                                            </p:txEl>
                                          </p:spTgt>
                                        </p:tgtEl>
                                        <p:attrNameLst>
                                          <p:attrName>style.visibility</p:attrName>
                                        </p:attrNameLst>
                                      </p:cBhvr>
                                      <p:to>
                                        <p:strVal val="visible"/>
                                      </p:to>
                                    </p:set>
                                  </p:childTnLst>
                                </p:cTn>
                              </p:par>
                            </p:childTnLst>
                          </p:cTn>
                        </p:par>
                        <p:par>
                          <p:cTn id="18" fill="hold">
                            <p:stCondLst>
                              <p:cond delay="500"/>
                            </p:stCondLst>
                            <p:childTnLst>
                              <p:par>
                                <p:cTn id="19" presetID="3" presetClass="exit" presetSubtype="10" fill="hold" grpId="0" nodeType="afterEffect">
                                  <p:stCondLst>
                                    <p:cond delay="0"/>
                                  </p:stCondLst>
                                  <p:iterate>
                                    <p:tmAbs val="0"/>
                                  </p:iterate>
                                  <p:childTnLst>
                                    <p:animEffect transition="out" filter="blinds(horizontal)">
                                      <p:cBhvr>
                                        <p:cTn id="20" dur="500" fill="hold"/>
                                        <p:tgtEl>
                                          <p:spTgt spid="11861"/>
                                        </p:tgtEl>
                                      </p:cBhvr>
                                    </p:animEffect>
                                    <p:set>
                                      <p:cBhvr>
                                        <p:cTn id="21" fill="hold">
                                          <p:stCondLst>
                                            <p:cond delay="499"/>
                                          </p:stCondLst>
                                        </p:cTn>
                                        <p:tgtEl>
                                          <p:spTgt spid="1186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11859">
                                            <p:bg/>
                                          </p:spTgt>
                                        </p:tgtEl>
                                        <p:attrNameLst>
                                          <p:attrName>style.visibility</p:attrName>
                                        </p:attrNameLst>
                                      </p:cBhvr>
                                      <p:to>
                                        <p:strVal val="visible"/>
                                      </p:to>
                                    </p:set>
                                  </p:childTnLst>
                                </p:cTn>
                              </p:par>
                              <p:par>
                                <p:cTn id="26" presetID="1" presetClass="entr" presetSubtype="0" fill="hold" grpId="0" nodeType="withEffect">
                                  <p:stCondLst>
                                    <p:cond delay="0"/>
                                  </p:stCondLst>
                                  <p:iterate>
                                    <p:tmAbs val="0"/>
                                  </p:iterate>
                                  <p:childTnLst>
                                    <p:set>
                                      <p:cBhvr>
                                        <p:cTn id="27" fill="hold"/>
                                        <p:tgtEl>
                                          <p:spTgt spid="11859">
                                            <p:txEl>
                                              <p:pRg st="0" end="0"/>
                                            </p:txEl>
                                          </p:spTgt>
                                        </p:tgtEl>
                                        <p:attrNameLst>
                                          <p:attrName>style.visibility</p:attrName>
                                        </p:attrNameLst>
                                      </p:cBhvr>
                                      <p:to>
                                        <p:strVal val="visible"/>
                                      </p:to>
                                    </p:set>
                                  </p:childTnLst>
                                </p:cTn>
                              </p:par>
                            </p:childTnLst>
                          </p:cTn>
                        </p:par>
                        <p:par>
                          <p:cTn id="28" fill="hold">
                            <p:stCondLst>
                              <p:cond delay="0"/>
                            </p:stCondLst>
                            <p:childTnLst>
                              <p:par>
                                <p:cTn id="29" presetID="3" presetClass="exit" presetSubtype="10" fill="hold" grpId="0" nodeType="afterEffect">
                                  <p:stCondLst>
                                    <p:cond delay="0"/>
                                  </p:stCondLst>
                                  <p:iterate>
                                    <p:tmAbs val="0"/>
                                  </p:iterate>
                                  <p:childTnLst>
                                    <p:animEffect transition="out" filter="blinds(horizontal)">
                                      <p:cBhvr>
                                        <p:cTn id="30" dur="500" fill="hold"/>
                                        <p:tgtEl>
                                          <p:spTgt spid="11862"/>
                                        </p:tgtEl>
                                      </p:cBhvr>
                                    </p:animEffect>
                                    <p:set>
                                      <p:cBhvr>
                                        <p:cTn id="31" fill="hold">
                                          <p:stCondLst>
                                            <p:cond delay="499"/>
                                          </p:stCondLst>
                                        </p:cTn>
                                        <p:tgtEl>
                                          <p:spTgt spid="1186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11855">
                                            <p:bg/>
                                          </p:spTgt>
                                        </p:tgtEl>
                                        <p:attrNameLst>
                                          <p:attrName>style.visibility</p:attrName>
                                        </p:attrNameLst>
                                      </p:cBhvr>
                                      <p:to>
                                        <p:strVal val="visible"/>
                                      </p:to>
                                    </p:set>
                                  </p:childTnLst>
                                </p:cTn>
                              </p:par>
                              <p:par>
                                <p:cTn id="36" presetID="1" presetClass="entr" presetSubtype="0" fill="hold" grpId="0" nodeType="withEffect">
                                  <p:stCondLst>
                                    <p:cond delay="0"/>
                                  </p:stCondLst>
                                  <p:iterate>
                                    <p:tmAbs val="0"/>
                                  </p:iterate>
                                  <p:childTnLst>
                                    <p:set>
                                      <p:cBhvr>
                                        <p:cTn id="37" fill="hold"/>
                                        <p:tgtEl>
                                          <p:spTgt spid="11855">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iterate>
                                    <p:tmAbs val="0"/>
                                  </p:iterate>
                                  <p:childTnLst>
                                    <p:set>
                                      <p:cBhvr>
                                        <p:cTn id="41" fill="hold"/>
                                        <p:tgtEl>
                                          <p:spTgt spid="11860">
                                            <p:bg/>
                                          </p:spTgt>
                                        </p:tgtEl>
                                        <p:attrNameLst>
                                          <p:attrName>style.visibility</p:attrName>
                                        </p:attrNameLst>
                                      </p:cBhvr>
                                      <p:to>
                                        <p:strVal val="visible"/>
                                      </p:to>
                                    </p:set>
                                  </p:childTnLst>
                                </p:cTn>
                              </p:par>
                              <p:par>
                                <p:cTn id="42" presetID="1" presetClass="entr" presetSubtype="0" fill="hold" grpId="0" nodeType="withEffect">
                                  <p:stCondLst>
                                    <p:cond delay="0"/>
                                  </p:stCondLst>
                                  <p:iterate>
                                    <p:tmAbs val="0"/>
                                  </p:iterate>
                                  <p:childTnLst>
                                    <p:set>
                                      <p:cBhvr>
                                        <p:cTn id="43" fill="hold"/>
                                        <p:tgtEl>
                                          <p:spTgt spid="11860">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p:tmAbs val="0"/>
                                  </p:iterate>
                                  <p:childTnLst>
                                    <p:set>
                                      <p:cBhvr>
                                        <p:cTn id="47" fill="hold"/>
                                        <p:tgtEl>
                                          <p:spTgt spid="11856">
                                            <p:bg/>
                                          </p:spTgt>
                                        </p:tgtEl>
                                        <p:attrNameLst>
                                          <p:attrName>style.visibility</p:attrName>
                                        </p:attrNameLst>
                                      </p:cBhvr>
                                      <p:to>
                                        <p:strVal val="visible"/>
                                      </p:to>
                                    </p:set>
                                  </p:childTnLst>
                                </p:cTn>
                              </p:par>
                              <p:par>
                                <p:cTn id="48" presetID="1" presetClass="entr" presetSubtype="0" fill="hold" grpId="0" nodeType="withEffect">
                                  <p:stCondLst>
                                    <p:cond delay="0"/>
                                  </p:stCondLst>
                                  <p:iterate>
                                    <p:tmAbs val="0"/>
                                  </p:iterate>
                                  <p:childTnLst>
                                    <p:set>
                                      <p:cBhvr>
                                        <p:cTn id="49" fill="hold"/>
                                        <p:tgtEl>
                                          <p:spTgt spid="118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9" grpId="0" animBg="1" advAuto="0"/>
      <p:bldP spid="11853" grpId="0" build="p" bldLvl="5" animBg="1" advAuto="0"/>
      <p:bldP spid="11854" grpId="0" build="p" bldLvl="5" animBg="1" advAuto="0"/>
      <p:bldP spid="11855" grpId="0" build="p" bldLvl="5" animBg="1" advAuto="0"/>
      <p:bldP spid="11856" grpId="0" build="p" bldLvl="5" animBg="1" advAuto="0"/>
      <p:bldP spid="11859" grpId="0" build="p" bldLvl="5" animBg="1" advAuto="0"/>
      <p:bldP spid="11860" grpId="0" build="p" bldLvl="5" animBg="1" advAuto="0"/>
      <p:bldP spid="11861" grpId="0" animBg="1" advAuto="0"/>
      <p:bldP spid="11862"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21858" name="Picture 2" descr="church3">
            <a:extLst>
              <a:ext uri="{FF2B5EF4-FFF2-40B4-BE49-F238E27FC236}">
                <a16:creationId xmlns:a16="http://schemas.microsoft.com/office/drawing/2014/main" id="{AEC4F01B-406D-F942-A2BE-FB6463AA2798}"/>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447800" y="0"/>
            <a:ext cx="670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
            <a:extLst>
              <a:ext uri="{FF2B5EF4-FFF2-40B4-BE49-F238E27FC236}">
                <a16:creationId xmlns:a16="http://schemas.microsoft.com/office/drawing/2014/main" id="{0A102D35-F7FD-9844-B507-DDFA96EDA72F}"/>
              </a:ext>
            </a:extLst>
          </p:cNvPr>
          <p:cNvSpPr>
            <a:spLocks noGrp="1" noChangeArrowheads="1"/>
          </p:cNvSpPr>
          <p:nvPr>
            <p:ph type="title"/>
          </p:nvPr>
        </p:nvSpPr>
        <p:spPr/>
        <p:txBody>
          <a:bodyPr/>
          <a:lstStyle/>
          <a:p>
            <a:pPr eaLnBrk="1" hangingPunct="1"/>
            <a:r>
              <a:rPr lang="ar-JO" altLang="en-US" b="1" u="sng" dirty="0">
                <a:effectLst>
                  <a:outerShdw blurRad="38100" dist="38100" dir="2700000" algn="tl">
                    <a:srgbClr val="C0C0C0"/>
                  </a:outerShdw>
                </a:effectLst>
                <a:latin typeface="Arial" panose="020B0604020202020204" pitchFamily="34" charset="0"/>
                <a:cs typeface="Arial" panose="020B0604020202020204" pitchFamily="34" charset="0"/>
              </a:rPr>
              <a:t>السبب والحل</a:t>
            </a:r>
            <a:endParaRPr lang="en-US" altLang="en-US" b="1" u="sng"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06500" name="Rectangle 4">
            <a:extLst>
              <a:ext uri="{FF2B5EF4-FFF2-40B4-BE49-F238E27FC236}">
                <a16:creationId xmlns:a16="http://schemas.microsoft.com/office/drawing/2014/main" id="{531AB4C0-FD05-AE47-ABAF-0D3F0E4897DF}"/>
              </a:ext>
            </a:extLst>
          </p:cNvPr>
          <p:cNvSpPr>
            <a:spLocks noGrp="1" noChangeArrowheads="1"/>
          </p:cNvSpPr>
          <p:nvPr>
            <p:ph type="body" idx="1"/>
          </p:nvPr>
        </p:nvSpPr>
        <p:spPr>
          <a:xfrm>
            <a:off x="304800" y="1524000"/>
            <a:ext cx="8686800" cy="5257800"/>
          </a:xfrm>
        </p:spPr>
        <p:txBody>
          <a:bodyPr/>
          <a:lstStyle/>
          <a:p>
            <a:pPr algn="r" rtl="1" eaLnBrk="1" hangingPunct="1"/>
            <a:r>
              <a:rPr lang="ar-JO" altLang="en-US" sz="2800" b="1" dirty="0">
                <a:effectLst>
                  <a:outerShdw blurRad="38100" dist="38100" dir="2700000" algn="tl">
                    <a:srgbClr val="C0C0C0"/>
                  </a:outerShdw>
                </a:effectLst>
                <a:latin typeface="Arial" panose="020B0604020202020204" pitchFamily="34" charset="0"/>
                <a:cs typeface="Arial" panose="020B0604020202020204" pitchFamily="34" charset="0"/>
              </a:rPr>
              <a:t>مشكلة 1 كورنثوس 1</a:t>
            </a:r>
            <a:endParaRPr lang="en-US" altLang="ja-JP" sz="2400" b="1" dirty="0">
              <a:effectLst>
                <a:outerShdw blurRad="38100" dist="38100" dir="2700000" algn="tl">
                  <a:srgbClr val="C0C0C0"/>
                </a:outerShdw>
              </a:effectLst>
              <a:latin typeface="Arial" panose="020B0604020202020204" pitchFamily="34" charset="0"/>
              <a:cs typeface="Arial" panose="020B0604020202020204" pitchFamily="34" charset="0"/>
            </a:endParaRPr>
          </a:p>
          <a:p>
            <a:pPr lvl="1" algn="r" rtl="1" eaLnBrk="1" hangingPunct="1"/>
            <a:r>
              <a:rPr lang="ar-JO" altLang="ja-JP" sz="2400" b="1" dirty="0">
                <a:effectLst>
                  <a:outerShdw blurRad="38100" dist="38100" dir="2700000" algn="tl">
                    <a:srgbClr val="C0C0C0"/>
                  </a:outerShdw>
                </a:effectLst>
                <a:latin typeface="Arial" panose="020B0604020202020204" pitchFamily="34" charset="0"/>
                <a:cs typeface="Arial" panose="020B0604020202020204" pitchFamily="34" charset="0"/>
              </a:rPr>
              <a:t>نتج الإنقسام عن الأفكار أو الشخصيات البشرية التي حلت محل المسيح باعتباره محور اهتمام الكنيسة - موقف أنا أتبعه.</a:t>
            </a:r>
            <a:endParaRPr lang="en-US" altLang="en-US" sz="2800" b="1" dirty="0">
              <a:effectLst>
                <a:outerShdw blurRad="38100" dist="38100" dir="2700000" algn="tl">
                  <a:srgbClr val="C0C0C0"/>
                </a:outerShdw>
              </a:effectLst>
              <a:latin typeface="Arial" panose="020B0604020202020204" pitchFamily="34" charset="0"/>
              <a:cs typeface="Arial" panose="020B0604020202020204" pitchFamily="34" charset="0"/>
            </a:endParaRPr>
          </a:p>
          <a:p>
            <a:pPr algn="r" rtl="1" eaLnBrk="1" hangingPunct="1"/>
            <a:r>
              <a:rPr lang="ar-JO" altLang="en-US" sz="2800" b="1" dirty="0">
                <a:effectLst>
                  <a:outerShdw blurRad="38100" dist="38100" dir="2700000" algn="tl">
                    <a:srgbClr val="C0C0C0"/>
                  </a:outerShdw>
                </a:effectLst>
                <a:latin typeface="Arial" panose="020B0604020202020204" pitchFamily="34" charset="0"/>
                <a:cs typeface="Arial" panose="020B0604020202020204" pitchFamily="34" charset="0"/>
              </a:rPr>
              <a:t>طريقة التغلب على الإنقسام</a:t>
            </a: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a:p>
            <a:pPr lvl="1" algn="r" rtl="1" eaLnBrk="1" hangingPunct="1"/>
            <a:r>
              <a:rPr lang="ar-JO" altLang="en-US" sz="2400" b="1" dirty="0">
                <a:effectLst>
                  <a:outerShdw blurRad="38100" dist="38100" dir="2700000" algn="tl">
                    <a:srgbClr val="C0C0C0"/>
                  </a:outerShdw>
                </a:effectLst>
                <a:latin typeface="Arial" panose="020B0604020202020204" pitchFamily="34" charset="0"/>
                <a:cs typeface="Arial" panose="020B0604020202020204" pitchFamily="34" charset="0"/>
              </a:rPr>
              <a:t> 1 كورنثوس 1: 10. قرار الإتفاق كل واحد مع الآخر</a:t>
            </a: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a:p>
            <a:pPr lvl="3" algn="r" rtl="1" eaLnBrk="1" hangingPunct="1"/>
            <a:r>
              <a:rPr lang="ar-JO" altLang="en-US" sz="2400" b="1" dirty="0">
                <a:effectLst>
                  <a:outerShdw blurRad="38100" dist="38100" dir="2700000" algn="tl">
                    <a:srgbClr val="C0C0C0"/>
                  </a:outerShdw>
                </a:effectLst>
                <a:latin typeface="Arial" panose="020B0604020202020204" pitchFamily="34" charset="0"/>
                <a:cs typeface="Arial" panose="020B0604020202020204" pitchFamily="34" charset="0"/>
              </a:rPr>
              <a:t>اختيار النظر إلى مناطق الإتفاق بدلاً من المعارضة </a:t>
            </a: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a:p>
            <a:pPr lvl="1" algn="r" rtl="1" eaLnBrk="1" hangingPunct="1"/>
            <a:r>
              <a:rPr lang="ar-JO" altLang="en-US" sz="2400" b="1" dirty="0">
                <a:effectLst>
                  <a:outerShdw blurRad="38100" dist="38100" dir="2700000" algn="tl">
                    <a:srgbClr val="C0C0C0"/>
                  </a:outerShdw>
                </a:effectLst>
                <a:latin typeface="Arial" panose="020B0604020202020204" pitchFamily="34" charset="0"/>
                <a:cs typeface="Arial" panose="020B0604020202020204" pitchFamily="34" charset="0"/>
              </a:rPr>
              <a:t>1 كورنثوس 2: 2 – لا أريد أن أعرف شيئاً إلا يسوع المسيح وإياه مصلوباً</a:t>
            </a: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a:p>
            <a:pPr lvl="3" algn="r" rtl="1" eaLnBrk="1" hangingPunct="1"/>
            <a:r>
              <a:rPr lang="ar-JO" altLang="en-US" sz="2400" b="1" dirty="0">
                <a:effectLst>
                  <a:outerShdw blurRad="38100" dist="38100" dir="2700000" algn="tl">
                    <a:srgbClr val="C0C0C0"/>
                  </a:outerShdw>
                </a:effectLst>
                <a:latin typeface="Arial" panose="020B0604020202020204" pitchFamily="34" charset="0"/>
                <a:cs typeface="Arial" panose="020B0604020202020204" pitchFamily="34" charset="0"/>
              </a:rPr>
              <a:t>احفظ انتباهك على الحق البسيط الذي يتفق عليه كل المؤمنون</a:t>
            </a: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50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0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50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50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5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23906" name="Picture 2" descr="jvilchch">
            <a:extLst>
              <a:ext uri="{FF2B5EF4-FFF2-40B4-BE49-F238E27FC236}">
                <a16:creationId xmlns:a16="http://schemas.microsoft.com/office/drawing/2014/main" id="{622D6F84-D799-4247-AF47-EDE74214616A}"/>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04800" y="390525"/>
            <a:ext cx="85725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a:extLst>
              <a:ext uri="{FF2B5EF4-FFF2-40B4-BE49-F238E27FC236}">
                <a16:creationId xmlns:a16="http://schemas.microsoft.com/office/drawing/2014/main" id="{A5D27557-A8AF-2149-8E37-E326F2DCE52A}"/>
              </a:ext>
            </a:extLst>
          </p:cNvPr>
          <p:cNvSpPr>
            <a:spLocks noGrp="1" noChangeArrowheads="1"/>
          </p:cNvSpPr>
          <p:nvPr>
            <p:ph type="body" idx="1"/>
          </p:nvPr>
        </p:nvSpPr>
        <p:spPr>
          <a:xfrm>
            <a:off x="1475656" y="1600200"/>
            <a:ext cx="5383932" cy="5257800"/>
          </a:xfrm>
        </p:spPr>
        <p:txBody>
          <a:bodyPr/>
          <a:lstStyle/>
          <a:p>
            <a:pPr lvl="2" algn="r" rtl="1" eaLnBrk="1" hangingPunct="1">
              <a:lnSpc>
                <a:spcPct val="90000"/>
              </a:lnSpc>
            </a:pPr>
            <a:r>
              <a:rPr lang="ar-JO" altLang="ja-JP" b="1" dirty="0">
                <a:latin typeface="Arial" panose="020B0604020202020204" pitchFamily="34" charset="0"/>
                <a:cs typeface="Arial" panose="020B0604020202020204" pitchFamily="34" charset="0"/>
              </a:rPr>
              <a:t>1 كورنثوس 2: 4 لأن كلامي وكرازتي لم يكونا بكلام الحكمة الإنسانية المقنع بل ببرهان الروح والقوة</a:t>
            </a:r>
            <a:endParaRPr lang="en-US" altLang="ja-JP" b="1" dirty="0">
              <a:latin typeface="Arial" panose="020B0604020202020204" pitchFamily="34" charset="0"/>
              <a:cs typeface="Arial" panose="020B0604020202020204" pitchFamily="34" charset="0"/>
            </a:endParaRPr>
          </a:p>
          <a:p>
            <a:pPr lvl="3" algn="r" rtl="1" eaLnBrk="1" hangingPunct="1">
              <a:lnSpc>
                <a:spcPct val="90000"/>
              </a:lnSpc>
            </a:pPr>
            <a:r>
              <a:rPr lang="ar-JO" altLang="en-US" b="1" dirty="0">
                <a:latin typeface="Arial" panose="020B0604020202020204" pitchFamily="34" charset="0"/>
                <a:cs typeface="Arial" panose="020B0604020202020204" pitchFamily="34" charset="0"/>
              </a:rPr>
              <a:t>دع روح الله يقودنا إلى:</a:t>
            </a:r>
            <a:endParaRPr lang="en-US" altLang="en-US" b="1" dirty="0">
              <a:latin typeface="Arial" panose="020B0604020202020204" pitchFamily="34" charset="0"/>
              <a:cs typeface="Arial" panose="020B0604020202020204" pitchFamily="34" charset="0"/>
            </a:endParaRPr>
          </a:p>
          <a:p>
            <a:pPr lvl="4" algn="r" rtl="1" eaLnBrk="1" hangingPunct="1">
              <a:lnSpc>
                <a:spcPct val="90000"/>
              </a:lnSpc>
            </a:pPr>
            <a:r>
              <a:rPr lang="ar-JO" altLang="en-US" b="1" dirty="0">
                <a:latin typeface="Arial" panose="020B0604020202020204" pitchFamily="34" charset="0"/>
                <a:cs typeface="Arial" panose="020B0604020202020204" pitchFamily="34" charset="0"/>
              </a:rPr>
              <a:t>المحبة</a:t>
            </a:r>
            <a:endParaRPr lang="en-US" altLang="en-US" b="1" dirty="0">
              <a:latin typeface="Arial" panose="020B0604020202020204" pitchFamily="34" charset="0"/>
              <a:cs typeface="Arial" panose="020B0604020202020204" pitchFamily="34" charset="0"/>
            </a:endParaRPr>
          </a:p>
          <a:p>
            <a:pPr lvl="4" algn="r" rtl="1" eaLnBrk="1" hangingPunct="1">
              <a:lnSpc>
                <a:spcPct val="90000"/>
              </a:lnSpc>
            </a:pPr>
            <a:r>
              <a:rPr lang="ar-JO" altLang="en-US" b="1" dirty="0">
                <a:latin typeface="Arial" panose="020B0604020202020204" pitchFamily="34" charset="0"/>
                <a:cs typeface="Arial" panose="020B0604020202020204" pitchFamily="34" charset="0"/>
              </a:rPr>
              <a:t>النعمة</a:t>
            </a:r>
            <a:endParaRPr lang="en-US" altLang="en-US" b="1" dirty="0">
              <a:latin typeface="Arial" panose="020B0604020202020204" pitchFamily="34" charset="0"/>
              <a:cs typeface="Arial" panose="020B0604020202020204" pitchFamily="34" charset="0"/>
            </a:endParaRPr>
          </a:p>
          <a:p>
            <a:pPr lvl="4" algn="r" rtl="1" eaLnBrk="1" hangingPunct="1">
              <a:lnSpc>
                <a:spcPct val="90000"/>
              </a:lnSpc>
            </a:pPr>
            <a:r>
              <a:rPr lang="ar-JO" altLang="en-US" b="1" dirty="0">
                <a:latin typeface="Arial" panose="020B0604020202020204" pitchFamily="34" charset="0"/>
                <a:cs typeface="Arial" panose="020B0604020202020204" pitchFamily="34" charset="0"/>
              </a:rPr>
              <a:t>الرحمة</a:t>
            </a:r>
            <a:endParaRPr lang="en-US" altLang="en-US" b="1" dirty="0">
              <a:latin typeface="Arial" panose="020B0604020202020204" pitchFamily="34" charset="0"/>
              <a:cs typeface="Arial" panose="020B0604020202020204" pitchFamily="34" charset="0"/>
            </a:endParaRPr>
          </a:p>
          <a:p>
            <a:pPr algn="r" rtl="1" eaLnBrk="1" hangingPunct="1">
              <a:lnSpc>
                <a:spcPct val="90000"/>
              </a:lnSpc>
            </a:pPr>
            <a:r>
              <a:rPr lang="ar-JO" altLang="en-US" b="1" dirty="0">
                <a:latin typeface="Arial" panose="020B0604020202020204" pitchFamily="34" charset="0"/>
                <a:cs typeface="Arial" panose="020B0604020202020204" pitchFamily="34" charset="0"/>
              </a:rPr>
              <a:t>أسباب صالحة للإنفصال</a:t>
            </a:r>
            <a:endParaRPr lang="en-US" altLang="en-US" b="1" dirty="0">
              <a:latin typeface="Arial" panose="020B0604020202020204" pitchFamily="34" charset="0"/>
              <a:cs typeface="Arial" panose="020B0604020202020204" pitchFamily="34" charset="0"/>
            </a:endParaRPr>
          </a:p>
          <a:p>
            <a:pPr lvl="1" algn="r" rtl="1" eaLnBrk="1" hangingPunct="1">
              <a:lnSpc>
                <a:spcPct val="90000"/>
              </a:lnSpc>
            </a:pPr>
            <a:r>
              <a:rPr lang="ar-JO" altLang="en-US" b="1" dirty="0">
                <a:latin typeface="Arial" panose="020B0604020202020204" pitchFamily="34" charset="0"/>
                <a:cs typeface="Arial" panose="020B0604020202020204" pitchFamily="34" charset="0"/>
              </a:rPr>
              <a:t>العقيدة</a:t>
            </a:r>
            <a:endParaRPr lang="en-US" altLang="en-US" b="1" dirty="0">
              <a:latin typeface="Arial" panose="020B0604020202020204" pitchFamily="34" charset="0"/>
              <a:cs typeface="Arial" panose="020B0604020202020204" pitchFamily="34" charset="0"/>
            </a:endParaRPr>
          </a:p>
          <a:p>
            <a:pPr lvl="1" algn="r" rtl="1" eaLnBrk="1" hangingPunct="1">
              <a:lnSpc>
                <a:spcPct val="90000"/>
              </a:lnSpc>
            </a:pPr>
            <a:r>
              <a:rPr lang="ar-JO" altLang="en-US" b="1" dirty="0">
                <a:latin typeface="Arial" panose="020B0604020202020204" pitchFamily="34" charset="0"/>
                <a:cs typeface="Arial" panose="020B0604020202020204" pitchFamily="34" charset="0"/>
              </a:rPr>
              <a:t>الضمير</a:t>
            </a:r>
            <a:endParaRPr lang="en-US" altLang="en-US" b="1" dirty="0">
              <a:latin typeface="Arial" panose="020B0604020202020204" pitchFamily="34" charset="0"/>
              <a:cs typeface="Arial" panose="020B0604020202020204" pitchFamily="34" charset="0"/>
            </a:endParaRPr>
          </a:p>
          <a:p>
            <a:pPr lvl="1" algn="r" rtl="1" eaLnBrk="1" hangingPunct="1">
              <a:lnSpc>
                <a:spcPct val="90000"/>
              </a:lnSpc>
            </a:pPr>
            <a:r>
              <a:rPr lang="ar-JO" altLang="en-US" b="1" dirty="0">
                <a:latin typeface="Arial" panose="020B0604020202020204" pitchFamily="34" charset="0"/>
                <a:cs typeface="Arial" panose="020B0604020202020204" pitchFamily="34" charset="0"/>
              </a:rPr>
              <a:t>اعتبارات عملية</a:t>
            </a:r>
            <a:endParaRPr lang="en-US" altLang="en-US" b="1" dirty="0">
              <a:latin typeface="Arial" panose="020B0604020202020204" pitchFamily="34" charset="0"/>
              <a:cs typeface="Arial" panose="020B0604020202020204" pitchFamily="34" charset="0"/>
            </a:endParaRPr>
          </a:p>
          <a:p>
            <a:pPr lvl="1" eaLnBrk="1" hangingPunct="1">
              <a:lnSpc>
                <a:spcPct val="90000"/>
              </a:lnSpc>
            </a:pPr>
            <a:endParaRPr lang="en-US" altLang="en-US" b="1" dirty="0">
              <a:latin typeface="Arial" panose="020B0604020202020204" pitchFamily="34" charset="0"/>
              <a:cs typeface="Arial" panose="020B0604020202020204" pitchFamily="34" charset="0"/>
            </a:endParaRPr>
          </a:p>
        </p:txBody>
      </p:sp>
      <p:pic>
        <p:nvPicPr>
          <p:cNvPr id="123908" name="Picture 4" descr="collett">
            <a:extLst>
              <a:ext uri="{FF2B5EF4-FFF2-40B4-BE49-F238E27FC236}">
                <a16:creationId xmlns:a16="http://schemas.microsoft.com/office/drawing/2014/main" id="{AF5F7428-6D3B-7941-9055-6B14627AE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588" y="2362200"/>
            <a:ext cx="22844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5">
            <a:extLst>
              <a:ext uri="{FF2B5EF4-FFF2-40B4-BE49-F238E27FC236}">
                <a16:creationId xmlns:a16="http://schemas.microsoft.com/office/drawing/2014/main" id="{E71FF04C-C14E-964B-BC32-01E9C33AAE89}"/>
              </a:ext>
            </a:extLst>
          </p:cNvPr>
          <p:cNvSpPr>
            <a:spLocks noGrp="1" noChangeArrowheads="1"/>
          </p:cNvSpPr>
          <p:nvPr>
            <p:ph type="title"/>
          </p:nvPr>
        </p:nvSpPr>
        <p:spPr/>
        <p:txBody>
          <a:bodyPr/>
          <a:lstStyle/>
          <a:p>
            <a:pPr algn="r" eaLnBrk="1" hangingPunct="1"/>
            <a:r>
              <a:rPr lang="ar-JO" altLang="en-US" dirty="0">
                <a:latin typeface="Arial" panose="020B0604020202020204" pitchFamily="34" charset="0"/>
                <a:cs typeface="Arial" panose="020B0604020202020204" pitchFamily="34" charset="0"/>
              </a:rPr>
              <a:t>يتبع ....</a:t>
            </a:r>
            <a:endParaRPr lang="en-US" altLang="en-US" dirty="0">
              <a:latin typeface="Arial" panose="020B0604020202020204" pitchFamily="34" charset="0"/>
              <a:cs typeface="Arial" panose="020B0604020202020204" pitchFamily="34" charset="0"/>
            </a:endParaRPr>
          </a:p>
        </p:txBody>
      </p:sp>
      <p:pic>
        <p:nvPicPr>
          <p:cNvPr id="123910" name="Picture 6" descr="trinity">
            <a:extLst>
              <a:ext uri="{FF2B5EF4-FFF2-40B4-BE49-F238E27FC236}">
                <a16:creationId xmlns:a16="http://schemas.microsoft.com/office/drawing/2014/main" id="{C00683DC-4B06-2D47-A63E-7AF33F9F6A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4800600"/>
            <a:ext cx="172819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7" descr="cult-doctrine-logo">
            <a:extLst>
              <a:ext uri="{FF2B5EF4-FFF2-40B4-BE49-F238E27FC236}">
                <a16:creationId xmlns:a16="http://schemas.microsoft.com/office/drawing/2014/main" id="{7BA159B7-CADC-AA46-BF08-9F67FB3218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09800"/>
            <a:ext cx="147565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523">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7523">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752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5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6EA54BC-B530-32D4-D1AF-2839E520989A}"/>
              </a:ext>
            </a:extLst>
          </p:cNvPr>
          <p:cNvGrpSpPr>
            <a:grpSpLocks/>
          </p:cNvGrpSpPr>
          <p:nvPr/>
        </p:nvGrpSpPr>
        <p:grpSpPr bwMode="auto">
          <a:xfrm>
            <a:off x="0" y="0"/>
            <a:ext cx="9144000" cy="6858000"/>
            <a:chOff x="0" y="0"/>
            <a:chExt cx="5760" cy="4320"/>
          </a:xfrm>
        </p:grpSpPr>
        <p:pic>
          <p:nvPicPr>
            <p:cNvPr id="3" name="Picture 3" descr="throne">
              <a:extLst>
                <a:ext uri="{FF2B5EF4-FFF2-40B4-BE49-F238E27FC236}">
                  <a16:creationId xmlns:a16="http://schemas.microsoft.com/office/drawing/2014/main" id="{2AB3BE2C-CFD2-FF33-D9D6-CA5632C80B49}"/>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869" y="0"/>
              <a:ext cx="2891"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rte-S">
              <a:extLst>
                <a:ext uri="{FF2B5EF4-FFF2-40B4-BE49-F238E27FC236}">
                  <a16:creationId xmlns:a16="http://schemas.microsoft.com/office/drawing/2014/main" id="{75DB4258-4D3E-6519-F0DA-E7658285E5A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0"/>
              <a:ext cx="362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8546" name="Rectangle 2">
            <a:extLst>
              <a:ext uri="{FF2B5EF4-FFF2-40B4-BE49-F238E27FC236}">
                <a16:creationId xmlns:a16="http://schemas.microsoft.com/office/drawing/2014/main" id="{CF817543-AA67-D74B-B8E0-8F489B27916F}"/>
              </a:ext>
            </a:extLst>
          </p:cNvPr>
          <p:cNvSpPr>
            <a:spLocks noGrp="1" noChangeArrowheads="1"/>
          </p:cNvSpPr>
          <p:nvPr>
            <p:ph type="body" idx="1"/>
          </p:nvPr>
        </p:nvSpPr>
        <p:spPr/>
        <p:txBody>
          <a:bodyPr/>
          <a:lstStyle/>
          <a:p>
            <a:pPr algn="ctr" eaLnBrk="1" hangingPunct="1">
              <a:buFontTx/>
              <a:buNone/>
            </a:pPr>
            <a:r>
              <a:rPr lang="en-US" altLang="en-US" b="1" dirty="0">
                <a:effectLst>
                  <a:outerShdw blurRad="38100" dist="38100" dir="2700000" algn="tl">
                    <a:srgbClr val="C0C0C0"/>
                  </a:outerShdw>
                </a:effectLst>
                <a:latin typeface="Arial" panose="020B0604020202020204" pitchFamily="34" charset="0"/>
                <a:cs typeface="Arial" panose="020B0604020202020204" pitchFamily="34" charset="0"/>
              </a:rPr>
              <a:t>UT OMNES UNUM SINT</a:t>
            </a:r>
          </a:p>
          <a:p>
            <a:pPr algn="ctr" eaLnBrk="1" hangingPunct="1">
              <a:buFontTx/>
              <a:buNone/>
            </a:pPr>
            <a:endParaRPr lang="en-US" altLang="en-US" b="1" dirty="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buFontTx/>
              <a:buNone/>
            </a:pPr>
            <a:r>
              <a:rPr lang="en-US" altLang="en-US" b="1" dirty="0">
                <a:effectLst>
                  <a:outerShdw blurRad="38100" dist="38100" dir="2700000" algn="tl">
                    <a:srgbClr val="C0C0C0"/>
                  </a:outerShdw>
                </a:effectLst>
                <a:latin typeface="Arial" panose="020B0604020202020204" pitchFamily="34" charset="0"/>
                <a:cs typeface="Arial" panose="020B0604020202020204" pitchFamily="34" charset="0"/>
              </a:rPr>
              <a:t>UBI CHRISTUS, IBI ECCLESIA</a:t>
            </a:r>
          </a:p>
          <a:p>
            <a:pPr algn="ctr" eaLnBrk="1" hangingPunct="1">
              <a:buFontTx/>
              <a:buNone/>
            </a:pPr>
            <a:endParaRPr lang="en-US" altLang="en-US" b="1" dirty="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buFontTx/>
              <a:buNone/>
            </a:pPr>
            <a:r>
              <a:rPr lang="en-US" altLang="en-US" b="1" dirty="0">
                <a:effectLst>
                  <a:outerShdw blurRad="38100" dist="38100" dir="2700000" algn="tl">
                    <a:srgbClr val="C0C0C0"/>
                  </a:outerShdw>
                </a:effectLst>
                <a:latin typeface="Arial" panose="020B0604020202020204" pitchFamily="34" charset="0"/>
                <a:cs typeface="Arial" panose="020B0604020202020204" pitchFamily="34" charset="0"/>
              </a:rPr>
              <a:t>EXTRA CHRISTUS NULLA SALUS</a:t>
            </a:r>
          </a:p>
          <a:p>
            <a:pPr algn="ctr" eaLnBrk="1" hangingPunct="1">
              <a:buFontTx/>
              <a:buNone/>
            </a:pP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buFontTx/>
              <a:buNone/>
            </a:pPr>
            <a:r>
              <a:rPr lang="en-US" altLang="en-US" b="1" dirty="0">
                <a:effectLst>
                  <a:outerShdw blurRad="38100" dist="38100" dir="2700000" algn="tl">
                    <a:srgbClr val="C0C0C0"/>
                  </a:outerShdw>
                </a:effectLst>
                <a:latin typeface="Arial" panose="020B0604020202020204" pitchFamily="34" charset="0"/>
                <a:cs typeface="Arial" panose="020B0604020202020204" pitchFamily="34" charset="0"/>
              </a:rPr>
              <a:t>SOLI DEO GLORIA!</a:t>
            </a:r>
          </a:p>
        </p:txBody>
      </p:sp>
      <p:sp>
        <p:nvSpPr>
          <p:cNvPr id="108547" name="Rectangle 3">
            <a:extLst>
              <a:ext uri="{FF2B5EF4-FFF2-40B4-BE49-F238E27FC236}">
                <a16:creationId xmlns:a16="http://schemas.microsoft.com/office/drawing/2014/main" id="{7783F3F5-2289-FD43-A0A0-1E96DCC5F23B}"/>
              </a:ext>
            </a:extLst>
          </p:cNvPr>
          <p:cNvSpPr>
            <a:spLocks noChangeArrowheads="1"/>
          </p:cNvSpPr>
          <p:nvPr/>
        </p:nvSpPr>
        <p:spPr bwMode="auto">
          <a:xfrm>
            <a:off x="457200" y="2209800"/>
            <a:ext cx="8229600" cy="4525963"/>
          </a:xfrm>
          <a:prstGeom prst="rect">
            <a:avLst/>
          </a:prstGeom>
          <a:noFill/>
          <a:ln>
            <a:noFill/>
          </a:ln>
          <a:effec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ar-JO" altLang="en-US" sz="3200" b="1" dirty="0">
                <a:solidFill>
                  <a:schemeClr val="accent2"/>
                </a:solidFill>
                <a:effectLst>
                  <a:outerShdw blurRad="38100" dist="38100" dir="2700000" algn="tl">
                    <a:srgbClr val="C0C0C0"/>
                  </a:outerShdw>
                </a:effectLst>
                <a:cs typeface="Arial" panose="020B0604020202020204" pitchFamily="34" charset="0"/>
              </a:rPr>
              <a:t>أن يكونوا بأجمعهم واحداً</a:t>
            </a:r>
            <a:endParaRPr lang="en-US" altLang="en-US" sz="3200" b="1" dirty="0">
              <a:solidFill>
                <a:schemeClr val="accent2"/>
              </a:solidFill>
              <a:effectLst>
                <a:outerShdw blurRad="38100" dist="38100" dir="2700000" algn="tl">
                  <a:srgbClr val="C0C0C0"/>
                </a:outerShdw>
              </a:effectLst>
              <a:cs typeface="Arial" panose="020B0604020202020204" pitchFamily="34" charset="0"/>
            </a:endParaRPr>
          </a:p>
          <a:p>
            <a:pPr algn="ctr" eaLnBrk="1" hangingPunct="1">
              <a:spcBef>
                <a:spcPct val="20000"/>
              </a:spcBef>
            </a:pPr>
            <a:endParaRPr lang="en-US" altLang="en-US" sz="3200" b="1" dirty="0">
              <a:solidFill>
                <a:schemeClr val="accent2"/>
              </a:solidFill>
              <a:effectLst>
                <a:outerShdw blurRad="38100" dist="38100" dir="2700000" algn="tl">
                  <a:srgbClr val="C0C0C0"/>
                </a:outerShdw>
              </a:effectLst>
              <a:cs typeface="Arial" panose="020B0604020202020204" pitchFamily="34" charset="0"/>
            </a:endParaRPr>
          </a:p>
          <a:p>
            <a:pPr algn="ctr" eaLnBrk="1" hangingPunct="1">
              <a:spcBef>
                <a:spcPct val="20000"/>
              </a:spcBef>
            </a:pPr>
            <a:r>
              <a:rPr lang="ar-JO" altLang="en-US" sz="3200" b="1" dirty="0">
                <a:solidFill>
                  <a:schemeClr val="accent2"/>
                </a:solidFill>
                <a:effectLst>
                  <a:outerShdw blurRad="38100" dist="38100" dir="2700000" algn="tl">
                    <a:srgbClr val="C0C0C0"/>
                  </a:outerShdw>
                </a:effectLst>
                <a:cs typeface="Arial" panose="020B0604020202020204" pitchFamily="34" charset="0"/>
              </a:rPr>
              <a:t>مسيح واحد، كنيسة واحدة</a:t>
            </a:r>
            <a:endParaRPr lang="en-US" altLang="en-US" sz="3200" b="1" dirty="0">
              <a:solidFill>
                <a:schemeClr val="accent2"/>
              </a:solidFill>
              <a:effectLst>
                <a:outerShdw blurRad="38100" dist="38100" dir="2700000" algn="tl">
                  <a:srgbClr val="C0C0C0"/>
                </a:outerShdw>
              </a:effectLst>
              <a:cs typeface="Arial" panose="020B0604020202020204" pitchFamily="34" charset="0"/>
            </a:endParaRPr>
          </a:p>
          <a:p>
            <a:pPr algn="ctr" eaLnBrk="1" hangingPunct="1">
              <a:spcBef>
                <a:spcPct val="20000"/>
              </a:spcBef>
            </a:pPr>
            <a:endParaRPr lang="en-US" altLang="en-US" sz="3200" b="1" dirty="0">
              <a:solidFill>
                <a:schemeClr val="accent2"/>
              </a:solidFill>
              <a:effectLst>
                <a:outerShdw blurRad="38100" dist="38100" dir="2700000" algn="tl">
                  <a:srgbClr val="C0C0C0"/>
                </a:outerShdw>
              </a:effectLst>
              <a:cs typeface="Arial" panose="020B0604020202020204" pitchFamily="34" charset="0"/>
            </a:endParaRPr>
          </a:p>
          <a:p>
            <a:pPr algn="ctr" eaLnBrk="1" hangingPunct="1">
              <a:spcBef>
                <a:spcPct val="20000"/>
              </a:spcBef>
            </a:pPr>
            <a:r>
              <a:rPr lang="ar-JO" altLang="en-US" sz="3200" b="1" dirty="0">
                <a:solidFill>
                  <a:schemeClr val="accent2"/>
                </a:solidFill>
                <a:effectLst>
                  <a:outerShdw blurRad="38100" dist="38100" dir="2700000" algn="tl">
                    <a:srgbClr val="C0C0C0"/>
                  </a:outerShdw>
                </a:effectLst>
                <a:cs typeface="Arial" panose="020B0604020202020204" pitchFamily="34" charset="0"/>
              </a:rPr>
              <a:t>خارج المسيح لا خلاص</a:t>
            </a:r>
            <a:endParaRPr lang="en-US" altLang="en-US" sz="3200" b="1" dirty="0">
              <a:solidFill>
                <a:schemeClr val="accent2"/>
              </a:solidFill>
              <a:effectLst>
                <a:outerShdw blurRad="38100" dist="38100" dir="2700000" algn="tl">
                  <a:srgbClr val="C0C0C0"/>
                </a:outerShdw>
              </a:effectLst>
              <a:cs typeface="Arial" panose="020B0604020202020204" pitchFamily="34" charset="0"/>
            </a:endParaRPr>
          </a:p>
          <a:p>
            <a:pPr algn="ctr" eaLnBrk="1" hangingPunct="1">
              <a:spcBef>
                <a:spcPct val="20000"/>
              </a:spcBef>
            </a:pPr>
            <a:endParaRPr lang="en-US" altLang="en-US" b="1" dirty="0">
              <a:solidFill>
                <a:schemeClr val="accent2"/>
              </a:solidFill>
              <a:effectLst>
                <a:outerShdw blurRad="38100" dist="38100" dir="2700000" algn="tl">
                  <a:srgbClr val="C0C0C0"/>
                </a:outerShdw>
              </a:effectLst>
              <a:cs typeface="Arial" panose="020B0604020202020204" pitchFamily="34" charset="0"/>
            </a:endParaRPr>
          </a:p>
          <a:p>
            <a:pPr algn="ctr" eaLnBrk="1" hangingPunct="1">
              <a:spcBef>
                <a:spcPct val="20000"/>
              </a:spcBef>
            </a:pPr>
            <a:r>
              <a:rPr lang="ar-JO" altLang="en-US" sz="3200" b="1" dirty="0">
                <a:solidFill>
                  <a:schemeClr val="accent2"/>
                </a:solidFill>
                <a:effectLst>
                  <a:outerShdw blurRad="38100" dist="38100" dir="2700000" algn="tl">
                    <a:srgbClr val="C0C0C0"/>
                  </a:outerShdw>
                </a:effectLst>
                <a:cs typeface="Arial" panose="020B0604020202020204" pitchFamily="34" charset="0"/>
              </a:rPr>
              <a:t>لمجد الله وحده</a:t>
            </a:r>
            <a:endParaRPr lang="en-US" altLang="en-US" sz="3200" b="1" dirty="0">
              <a:solidFill>
                <a:schemeClr val="accent2"/>
              </a:solidFill>
              <a:effectLst>
                <a:outerShdw blurRad="38100" dist="38100" dir="2700000" algn="tl">
                  <a:srgbClr val="C0C0C0"/>
                </a:outerShdw>
              </a:effectLs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wipe(down)">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8547">
                                            <p:txEl>
                                              <p:pRg st="2" end="2"/>
                                            </p:txEl>
                                          </p:spTgt>
                                        </p:tgtEl>
                                        <p:attrNameLst>
                                          <p:attrName>style.visibility</p:attrName>
                                        </p:attrNameLst>
                                      </p:cBhvr>
                                      <p:to>
                                        <p:strVal val="visible"/>
                                      </p:to>
                                    </p:set>
                                    <p:animEffect transition="in" filter="wipe(down)">
                                      <p:cBhvr>
                                        <p:cTn id="12" dur="500"/>
                                        <p:tgtEl>
                                          <p:spTgt spid="1085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8547">
                                            <p:txEl>
                                              <p:pRg st="4" end="4"/>
                                            </p:txEl>
                                          </p:spTgt>
                                        </p:tgtEl>
                                        <p:attrNameLst>
                                          <p:attrName>style.visibility</p:attrName>
                                        </p:attrNameLst>
                                      </p:cBhvr>
                                      <p:to>
                                        <p:strVal val="visible"/>
                                      </p:to>
                                    </p:set>
                                    <p:animEffect transition="in" filter="wipe(down)">
                                      <p:cBhvr>
                                        <p:cTn id="17" dur="500"/>
                                        <p:tgtEl>
                                          <p:spTgt spid="1085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8547">
                                            <p:txEl>
                                              <p:pRg st="6" end="6"/>
                                            </p:txEl>
                                          </p:spTgt>
                                        </p:tgtEl>
                                        <p:attrNameLst>
                                          <p:attrName>style.visibility</p:attrName>
                                        </p:attrNameLst>
                                      </p:cBhvr>
                                      <p:to>
                                        <p:strVal val="visible"/>
                                      </p:to>
                                    </p:set>
                                    <p:animEffect transition="in" filter="wipe(down)">
                                      <p:cBhvr>
                                        <p:cTn id="22" dur="500"/>
                                        <p:tgtEl>
                                          <p:spTgt spid="1085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371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3715" name="Rectangle 2"/>
          <p:cNvSpPr>
            <a:spLocks noGrp="1" noChangeArrowheads="1"/>
          </p:cNvSpPr>
          <p:nvPr>
            <p:ph type="title"/>
          </p:nvPr>
        </p:nvSpPr>
        <p:spPr>
          <a:xfrm>
            <a:off x="2514600" y="152400"/>
            <a:ext cx="6477000" cy="685800"/>
          </a:xfrm>
          <a:solidFill>
            <a:srgbClr val="FFFF00"/>
          </a:solidFill>
        </p:spPr>
        <p:txBody>
          <a:bodyPr/>
          <a:lstStyle/>
          <a:p>
            <a:pPr eaLnBrk="1" hangingPunct="1"/>
            <a:r>
              <a:rPr lang="ar-JO" b="1" dirty="0">
                <a:solidFill>
                  <a:schemeClr val="accent2"/>
                </a:solidFill>
                <a:latin typeface="Arial" panose="020B0604020202020204" pitchFamily="34" charset="0"/>
                <a:ea typeface="ＭＳ Ｐゴシック" charset="0"/>
                <a:cs typeface="Arial" panose="020B0604020202020204" pitchFamily="34" charset="0"/>
              </a:rPr>
              <a:t>أسباب الإنفصال</a:t>
            </a:r>
            <a:endParaRPr lang="en-US" b="1" dirty="0">
              <a:solidFill>
                <a:schemeClr val="accent2"/>
              </a:solidFill>
              <a:latin typeface="Arial" panose="020B0604020202020204" pitchFamily="34" charset="0"/>
              <a:ea typeface="ＭＳ Ｐゴシック" charset="0"/>
              <a:cs typeface="Arial" panose="020B0604020202020204" pitchFamily="34" charset="0"/>
            </a:endParaRPr>
          </a:p>
        </p:txBody>
      </p:sp>
      <p:sp>
        <p:nvSpPr>
          <p:cNvPr id="330755" name="Rectangle 3"/>
          <p:cNvSpPr>
            <a:spLocks noChangeArrowheads="1"/>
          </p:cNvSpPr>
          <p:nvPr/>
        </p:nvSpPr>
        <p:spPr bwMode="auto">
          <a:xfrm>
            <a:off x="4038600" y="1295400"/>
            <a:ext cx="5105400" cy="1938992"/>
          </a:xfrm>
          <a:prstGeom prst="rect">
            <a:avLst/>
          </a:prstGeom>
          <a:noFill/>
          <a:ln w="9525">
            <a:noFill/>
            <a:miter lim="800000"/>
            <a:headEnd/>
            <a:tailEnd/>
          </a:ln>
        </p:spPr>
        <p:txBody>
          <a:bodyPr anchor="ctr">
            <a:spAutoFit/>
          </a:bodyPr>
          <a:lstStyle/>
          <a:p>
            <a:pPr lvl="0" algn="ctr" eaLnBrk="1" hangingPunct="1">
              <a:defRPr/>
            </a:pPr>
            <a:r>
              <a:rPr lang="ar-JO" sz="6000" b="1" dirty="0">
                <a:solidFill>
                  <a:srgbClr val="FFFFFF"/>
                </a:solidFill>
                <a:effectLst>
                  <a:glow rad="165100">
                    <a:srgbClr val="000000">
                      <a:alpha val="75000"/>
                    </a:srgbClr>
                  </a:glow>
                </a:effectLst>
                <a:ea typeface="ＭＳ Ｐゴシック" charset="0"/>
                <a:cs typeface="Arial" panose="020B0604020202020204" pitchFamily="34" charset="0"/>
              </a:rPr>
              <a:t>مقيد بشكل       غير متساوي</a:t>
            </a:r>
            <a:endParaRPr kumimoji="0" lang="en-US" sz="6000" b="1" i="0" u="none" strike="noStrike" kern="1200" cap="none" spc="0" normalizeH="0" baseline="0" noProof="0" dirty="0">
              <a:ln>
                <a:noFill/>
              </a:ln>
              <a:solidFill>
                <a:srgbClr val="FFFFFF"/>
              </a:solidFill>
              <a:effectLst>
                <a:glow rad="165100">
                  <a:srgbClr val="000000">
                    <a:alpha val="75000"/>
                  </a:srgbClr>
                </a:glow>
              </a:effectLst>
              <a:uLnTx/>
              <a:uFillTx/>
              <a:ea typeface="ＭＳ Ｐゴシック" charset="0"/>
              <a:cs typeface="Arial" panose="020B0604020202020204" pitchFamily="34" charset="0"/>
            </a:endParaRPr>
          </a:p>
        </p:txBody>
      </p:sp>
      <p:sp>
        <p:nvSpPr>
          <p:cNvPr id="330759" name="Rectangle 7"/>
          <p:cNvSpPr>
            <a:spLocks noChangeArrowheads="1"/>
          </p:cNvSpPr>
          <p:nvPr/>
        </p:nvSpPr>
        <p:spPr bwMode="auto">
          <a:xfrm>
            <a:off x="4267200" y="4266337"/>
            <a:ext cx="4648200" cy="175432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lvl="0" algn="ctr" eaLnBrk="1" hangingPunct="1">
              <a:defRPr/>
            </a:pPr>
            <a:r>
              <a:rPr lang="ar-JO" sz="3600" b="1" dirty="0">
                <a:solidFill>
                  <a:srgbClr val="FFFFFF"/>
                </a:solidFill>
                <a:ea typeface="ＭＳ Ｐゴシック" charset="0"/>
                <a:cs typeface="Arial" panose="020B0604020202020204" pitchFamily="34" charset="0"/>
              </a:rPr>
              <a:t>التخلي عن السيطرة على الأنشطة وفقدان الحرية في التصرف بطاعة الله.</a:t>
            </a:r>
            <a:endParaRPr kumimoji="0" lang="en-US" sz="3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30755"/>
                                        </p:tgtEl>
                                        <p:attrNameLst>
                                          <p:attrName>style.visibility</p:attrName>
                                        </p:attrNameLst>
                                      </p:cBhvr>
                                      <p:to>
                                        <p:strVal val="visible"/>
                                      </p:to>
                                    </p:set>
                                    <p:anim calcmode="lin" valueType="num">
                                      <p:cBhvr>
                                        <p:cTn id="7" dur="500" fill="hold"/>
                                        <p:tgtEl>
                                          <p:spTgt spid="330755"/>
                                        </p:tgtEl>
                                        <p:attrNameLst>
                                          <p:attrName>ppt_w</p:attrName>
                                        </p:attrNameLst>
                                      </p:cBhvr>
                                      <p:tavLst>
                                        <p:tav tm="0">
                                          <p:val>
                                            <p:fltVal val="0"/>
                                          </p:val>
                                        </p:tav>
                                        <p:tav tm="100000">
                                          <p:val>
                                            <p:strVal val="#ppt_w"/>
                                          </p:val>
                                        </p:tav>
                                      </p:tavLst>
                                    </p:anim>
                                    <p:anim calcmode="lin" valueType="num">
                                      <p:cBhvr>
                                        <p:cTn id="8" dur="500" fill="hold"/>
                                        <p:tgtEl>
                                          <p:spTgt spid="330755"/>
                                        </p:tgtEl>
                                        <p:attrNameLst>
                                          <p:attrName>ppt_h</p:attrName>
                                        </p:attrNameLst>
                                      </p:cBhvr>
                                      <p:tavLst>
                                        <p:tav tm="0">
                                          <p:val>
                                            <p:fltVal val="0"/>
                                          </p:val>
                                        </p:tav>
                                        <p:tav tm="100000">
                                          <p:val>
                                            <p:strVal val="#ppt_h"/>
                                          </p:val>
                                        </p:tav>
                                      </p:tavLst>
                                    </p:anim>
                                    <p:animEffect transition="in" filter="fade">
                                      <p:cBhvr>
                                        <p:cTn id="9" dur="500"/>
                                        <p:tgtEl>
                                          <p:spTgt spid="330755"/>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30759"/>
                                        </p:tgtEl>
                                        <p:attrNameLst>
                                          <p:attrName>style.visibility</p:attrName>
                                        </p:attrNameLst>
                                      </p:cBhvr>
                                      <p:to>
                                        <p:strVal val="visible"/>
                                      </p:to>
                                    </p:set>
                                    <p:anim calcmode="lin" valueType="num">
                                      <p:cBhvr>
                                        <p:cTn id="13" dur="500" fill="hold"/>
                                        <p:tgtEl>
                                          <p:spTgt spid="330759"/>
                                        </p:tgtEl>
                                        <p:attrNameLst>
                                          <p:attrName>ppt_w</p:attrName>
                                        </p:attrNameLst>
                                      </p:cBhvr>
                                      <p:tavLst>
                                        <p:tav tm="0">
                                          <p:val>
                                            <p:fltVal val="0"/>
                                          </p:val>
                                        </p:tav>
                                        <p:tav tm="100000">
                                          <p:val>
                                            <p:strVal val="#ppt_w"/>
                                          </p:val>
                                        </p:tav>
                                      </p:tavLst>
                                    </p:anim>
                                    <p:anim calcmode="lin" valueType="num">
                                      <p:cBhvr>
                                        <p:cTn id="14" dur="500" fill="hold"/>
                                        <p:tgtEl>
                                          <p:spTgt spid="330759"/>
                                        </p:tgtEl>
                                        <p:attrNameLst>
                                          <p:attrName>ppt_h</p:attrName>
                                        </p:attrNameLst>
                                      </p:cBhvr>
                                      <p:tavLst>
                                        <p:tav tm="0">
                                          <p:val>
                                            <p:fltVal val="0"/>
                                          </p:val>
                                        </p:tav>
                                        <p:tav tm="100000">
                                          <p:val>
                                            <p:strVal val="#ppt_h"/>
                                          </p:val>
                                        </p:tav>
                                      </p:tavLst>
                                    </p:anim>
                                    <p:animEffect transition="in" filter="fade">
                                      <p:cBhvr>
                                        <p:cTn id="15" dur="500"/>
                                        <p:tgtEl>
                                          <p:spTgt spid="330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222" name="Rectangle 6"/>
          <p:cNvSpPr>
            <a:spLocks noGrp="1" noChangeArrowheads="1"/>
          </p:cNvSpPr>
          <p:nvPr>
            <p:ph type="title" idx="4294967295"/>
          </p:nvPr>
        </p:nvSpPr>
        <p:spPr>
          <a:xfrm>
            <a:off x="457200" y="274638"/>
            <a:ext cx="7467600" cy="646331"/>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ar-JO" sz="3600" b="1" dirty="0">
                <a:solidFill>
                  <a:schemeClr val="bg1"/>
                </a:solidFill>
                <a:cs typeface="Arial"/>
              </a:rPr>
              <a:t>ما معنى 2 كو 6: 14-7: 1 ؟</a:t>
            </a:r>
            <a:endParaRPr lang="en-US" sz="3600" b="1" dirty="0">
              <a:solidFill>
                <a:schemeClr val="bg1"/>
              </a:solidFill>
              <a:cs typeface="Arial"/>
            </a:endParaRPr>
          </a:p>
        </p:txBody>
      </p:sp>
      <p:sp>
        <p:nvSpPr>
          <p:cNvPr id="9227" name="Text Box 11"/>
          <p:cNvSpPr txBox="1">
            <a:spLocks noChangeArrowheads="1"/>
          </p:cNvSpPr>
          <p:nvPr/>
        </p:nvSpPr>
        <p:spPr bwMode="auto">
          <a:xfrm>
            <a:off x="8077200" y="76200"/>
            <a:ext cx="990600" cy="457200"/>
          </a:xfrm>
          <a:prstGeom prst="rect">
            <a:avLst/>
          </a:prstGeom>
          <a:noFill/>
          <a:ln>
            <a:noFill/>
          </a:ln>
          <a:effectLst>
            <a:outerShdw blurRad="63500" dist="35921"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136</a:t>
            </a:r>
            <a:endParaRPr kumimoji="0" 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244740" name="Text Box 5"/>
          <p:cNvSpPr txBox="1">
            <a:spLocks noChangeArrowheads="1"/>
          </p:cNvSpPr>
          <p:nvPr/>
        </p:nvSpPr>
        <p:spPr bwMode="auto">
          <a:xfrm>
            <a:off x="323850" y="1412875"/>
            <a:ext cx="8280400" cy="403187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3038" indent="-17303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14 لا تكونوا تحت نير مع غير المؤمنين </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لأنه أية خلطة للبر والإثم </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وأية شركة للنور مع الظلمة</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15 وأي اتفاق للمسيح مع بليعال </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وأي نصيب للمؤمن مع غير المؤمن</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16 وأية موافقة لهيكل الله مع الأوثان </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فإنكم أنتم هيكل الله الحي</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كو 6: 14-16)</a:t>
            </a:r>
            <a:endPar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222" name="Rectangle 6"/>
          <p:cNvSpPr>
            <a:spLocks noGrp="1" noChangeArrowheads="1"/>
          </p:cNvSpPr>
          <p:nvPr>
            <p:ph type="title" idx="4294967295"/>
          </p:nvPr>
        </p:nvSpPr>
        <p:spPr>
          <a:xfrm>
            <a:off x="457200" y="274638"/>
            <a:ext cx="7467600" cy="646112"/>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ar-JO" sz="3600" b="1" dirty="0">
                <a:solidFill>
                  <a:schemeClr val="bg1"/>
                </a:solidFill>
                <a:cs typeface="Arial"/>
              </a:rPr>
              <a:t>ما معنى 2 كو 6: 14-7: 1 ؟</a:t>
            </a:r>
            <a:endParaRPr lang="en-US" sz="3600" b="1" dirty="0">
              <a:solidFill>
                <a:schemeClr val="bg1"/>
              </a:solidFill>
              <a:cs typeface="Arial"/>
            </a:endParaRPr>
          </a:p>
        </p:txBody>
      </p:sp>
      <p:sp>
        <p:nvSpPr>
          <p:cNvPr id="9227" name="Text Box 11"/>
          <p:cNvSpPr txBox="1">
            <a:spLocks noChangeArrowheads="1"/>
          </p:cNvSpPr>
          <p:nvPr/>
        </p:nvSpPr>
        <p:spPr bwMode="auto">
          <a:xfrm>
            <a:off x="8077200" y="76200"/>
            <a:ext cx="990600" cy="457200"/>
          </a:xfrm>
          <a:prstGeom prst="rect">
            <a:avLst/>
          </a:prstGeom>
          <a:noFill/>
          <a:ln>
            <a:noFill/>
          </a:ln>
          <a:effectLst>
            <a:outerShdw blurRad="63500" dist="35921"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136</a:t>
            </a:r>
            <a:endParaRPr kumimoji="0" 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246788" name="Text Box 5"/>
          <p:cNvSpPr txBox="1">
            <a:spLocks noChangeArrowheads="1"/>
          </p:cNvSpPr>
          <p:nvPr/>
        </p:nvSpPr>
        <p:spPr bwMode="auto">
          <a:xfrm>
            <a:off x="323850" y="1412875"/>
            <a:ext cx="8280400" cy="206210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3038" indent="-17303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كما قال الله إني سأسكن فيهم وأسير بينهم </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وأكون لهم إلهاً وهم يكونون لي شعباً </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لذلك اخرجوا من وسطهم واعتزلوا يقول الرب</a:t>
            </a:r>
            <a:endPar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كو 6: 16-17</a:t>
            </a:r>
            <a:r>
              <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222" name="Rectangle 6"/>
          <p:cNvSpPr>
            <a:spLocks noGrp="1" noChangeArrowheads="1"/>
          </p:cNvSpPr>
          <p:nvPr>
            <p:ph type="title" idx="4294967295"/>
          </p:nvPr>
        </p:nvSpPr>
        <p:spPr>
          <a:xfrm>
            <a:off x="457200" y="274638"/>
            <a:ext cx="7467600" cy="646112"/>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ar-JO" sz="3600" b="1" dirty="0">
                <a:solidFill>
                  <a:schemeClr val="bg1"/>
                </a:solidFill>
                <a:cs typeface="Arial"/>
              </a:rPr>
              <a:t>ما معنى 2 كو 6: 14-7: 1 ؟</a:t>
            </a:r>
            <a:endParaRPr lang="en-US" sz="3600" b="1" dirty="0">
              <a:solidFill>
                <a:schemeClr val="bg1"/>
              </a:solidFill>
              <a:cs typeface="Arial"/>
            </a:endParaRPr>
          </a:p>
        </p:txBody>
      </p:sp>
      <p:sp>
        <p:nvSpPr>
          <p:cNvPr id="9227" name="Text Box 11"/>
          <p:cNvSpPr txBox="1">
            <a:spLocks noChangeArrowheads="1"/>
          </p:cNvSpPr>
          <p:nvPr/>
        </p:nvSpPr>
        <p:spPr bwMode="auto">
          <a:xfrm>
            <a:off x="8077200" y="76200"/>
            <a:ext cx="990600" cy="457200"/>
          </a:xfrm>
          <a:prstGeom prst="rect">
            <a:avLst/>
          </a:prstGeom>
          <a:noFill/>
          <a:ln>
            <a:noFill/>
          </a:ln>
          <a:effectLst>
            <a:outerShdw blurRad="63500" dist="35921"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136</a:t>
            </a:r>
            <a:endParaRPr kumimoji="0" 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248836" name="Text Box 5"/>
          <p:cNvSpPr txBox="1">
            <a:spLocks noChangeArrowheads="1"/>
          </p:cNvSpPr>
          <p:nvPr/>
        </p:nvSpPr>
        <p:spPr bwMode="auto">
          <a:xfrm>
            <a:off x="323850" y="1412875"/>
            <a:ext cx="8280400" cy="403187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3038" indent="-17303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17 ولا تمسوا نجساً فأقبلكم</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18 وأكون لكم اباً وأنتم تكونون لي بنين وبنات</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يقول الرب القادر على كل شيء</a:t>
            </a:r>
            <a:endPar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173038" marR="0" lvl="0" indent="-173038" algn="ctr" defTabSz="914400" rtl="0" eaLnBrk="0" fontAlgn="base" latinLnBrk="0" hangingPunct="0">
              <a:lnSpc>
                <a:spcPct val="100000"/>
              </a:lnSpc>
              <a:spcBef>
                <a:spcPct val="0"/>
              </a:spcBef>
              <a:spcAft>
                <a:spcPct val="0"/>
              </a:spcAft>
              <a:buClrTx/>
              <a:buSzTx/>
              <a:buFontTx/>
              <a:buNone/>
              <a:tabLst/>
              <a:defRPr/>
            </a:pPr>
            <a:endPar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فإذ لنا هذه المواعيد أيها الأحباء </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لنطهر ذواتنا من كل دنس الجسد والروح</a:t>
            </a: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مكملين القداسة في خوف الله</a:t>
            </a:r>
            <a:endPar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ar-JO"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كو 6: 17-7: 1</a:t>
            </a:r>
            <a:r>
              <a:rPr kumimoji="0" lang="en-US" altLang="ja-JP"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5" name="Picture 2" descr="DSS"/>
          <p:cNvPicPr>
            <a:picLocks noChangeAspect="1"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2722563" y="1169988"/>
            <a:ext cx="3165475" cy="701675"/>
          </a:xfrm>
          <a:prstGeom prst="rect">
            <a:avLst/>
          </a:prstGeom>
          <a:noFill/>
          <a:ln>
            <a:noFill/>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المشكلة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796" name="Rectangle 4"/>
          <p:cNvSpPr>
            <a:spLocks noGrp="1" noChangeArrowheads="1"/>
          </p:cNvSpPr>
          <p:nvPr>
            <p:ph type="title" idx="4294967295"/>
          </p:nvPr>
        </p:nvSpPr>
        <p:spPr>
          <a:xfrm>
            <a:off x="0" y="119063"/>
            <a:ext cx="9144000" cy="9144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نصوص الإنفصال</a:t>
            </a:r>
            <a:endParaRPr lang="en-US" dirty="0">
              <a:latin typeface="Arial" panose="020B0604020202020204" pitchFamily="34" charset="0"/>
              <a:ea typeface="ＭＳ Ｐゴシック" charset="0"/>
              <a:cs typeface="Arial" panose="020B0604020202020204" pitchFamily="34" charset="0"/>
            </a:endParaRPr>
          </a:p>
        </p:txBody>
      </p:sp>
      <p:sp>
        <p:nvSpPr>
          <p:cNvPr id="33797" name="Text Box 5"/>
          <p:cNvSpPr txBox="1">
            <a:spLocks noChangeArrowheads="1"/>
          </p:cNvSpPr>
          <p:nvPr/>
        </p:nvSpPr>
        <p:spPr bwMode="auto">
          <a:xfrm>
            <a:off x="5811838" y="1169988"/>
            <a:ext cx="3255962" cy="701675"/>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الوصية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06" name="Text Box 14"/>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136</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07" name="Text Box 15"/>
          <p:cNvSpPr txBox="1">
            <a:spLocks noChangeArrowheads="1"/>
          </p:cNvSpPr>
          <p:nvPr/>
        </p:nvSpPr>
        <p:spPr bwMode="auto">
          <a:xfrm>
            <a:off x="-228600" y="1169988"/>
            <a:ext cx="2951163" cy="701675"/>
          </a:xfrm>
          <a:prstGeom prst="rect">
            <a:avLst/>
          </a:prstGeom>
          <a:noFill/>
          <a:ln>
            <a:noFill/>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النص</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08" name="Text Box 16"/>
          <p:cNvSpPr txBox="1">
            <a:spLocks noChangeArrowheads="1"/>
          </p:cNvSpPr>
          <p:nvPr/>
        </p:nvSpPr>
        <p:spPr bwMode="auto">
          <a:xfrm>
            <a:off x="-228600" y="2160588"/>
            <a:ext cx="3352800" cy="641350"/>
          </a:xfrm>
          <a:prstGeom prst="rect">
            <a:avLst/>
          </a:prstGeom>
          <a:noFill/>
          <a:ln>
            <a:noFill/>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تس 3: 6-15</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09" name="Text Box 17"/>
          <p:cNvSpPr txBox="1">
            <a:spLocks noChangeArrowheads="1"/>
          </p:cNvSpPr>
          <p:nvPr/>
        </p:nvSpPr>
        <p:spPr bwMode="auto">
          <a:xfrm>
            <a:off x="0" y="3151188"/>
            <a:ext cx="2722563"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 12: 1-2</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10" name="Text Box 18"/>
          <p:cNvSpPr txBox="1">
            <a:spLocks noChangeArrowheads="1"/>
          </p:cNvSpPr>
          <p:nvPr/>
        </p:nvSpPr>
        <p:spPr bwMode="auto">
          <a:xfrm>
            <a:off x="0" y="4157663"/>
            <a:ext cx="2722563"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 16: 17</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11" name="Text Box 19"/>
          <p:cNvSpPr txBox="1">
            <a:spLocks noChangeArrowheads="1"/>
          </p:cNvSpPr>
          <p:nvPr/>
        </p:nvSpPr>
        <p:spPr bwMode="auto">
          <a:xfrm>
            <a:off x="0" y="5148263"/>
            <a:ext cx="2722563"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أف 5: 11</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12" name="Text Box 20"/>
          <p:cNvSpPr txBox="1">
            <a:spLocks noChangeArrowheads="1"/>
          </p:cNvSpPr>
          <p:nvPr/>
        </p:nvSpPr>
        <p:spPr bwMode="auto">
          <a:xfrm>
            <a:off x="2971800" y="2160588"/>
            <a:ext cx="24384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13" name="Text Box 21"/>
          <p:cNvSpPr txBox="1">
            <a:spLocks noChangeArrowheads="1"/>
          </p:cNvSpPr>
          <p:nvPr/>
        </p:nvSpPr>
        <p:spPr bwMode="auto">
          <a:xfrm>
            <a:off x="5888038" y="2160588"/>
            <a:ext cx="2341562"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14" name="Text Box 22"/>
          <p:cNvSpPr txBox="1">
            <a:spLocks noChangeArrowheads="1"/>
          </p:cNvSpPr>
          <p:nvPr/>
        </p:nvSpPr>
        <p:spPr bwMode="auto">
          <a:xfrm>
            <a:off x="2971800" y="3151188"/>
            <a:ext cx="24384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15" name="Text Box 23"/>
          <p:cNvSpPr txBox="1">
            <a:spLocks noChangeArrowheads="1"/>
          </p:cNvSpPr>
          <p:nvPr/>
        </p:nvSpPr>
        <p:spPr bwMode="auto">
          <a:xfrm>
            <a:off x="5888038" y="3151188"/>
            <a:ext cx="2341562"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16" name="Text Box 24"/>
          <p:cNvSpPr txBox="1">
            <a:spLocks noChangeArrowheads="1"/>
          </p:cNvSpPr>
          <p:nvPr/>
        </p:nvSpPr>
        <p:spPr bwMode="auto">
          <a:xfrm>
            <a:off x="2971800" y="4157663"/>
            <a:ext cx="24384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17" name="Text Box 25"/>
          <p:cNvSpPr txBox="1">
            <a:spLocks noChangeArrowheads="1"/>
          </p:cNvSpPr>
          <p:nvPr/>
        </p:nvSpPr>
        <p:spPr bwMode="auto">
          <a:xfrm>
            <a:off x="5888038" y="4157663"/>
            <a:ext cx="2341562"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18" name="Text Box 26"/>
          <p:cNvSpPr txBox="1">
            <a:spLocks noChangeArrowheads="1"/>
          </p:cNvSpPr>
          <p:nvPr/>
        </p:nvSpPr>
        <p:spPr bwMode="auto">
          <a:xfrm>
            <a:off x="2971800" y="5148263"/>
            <a:ext cx="24384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19" name="Text Box 27"/>
          <p:cNvSpPr txBox="1">
            <a:spLocks noChangeArrowheads="1"/>
          </p:cNvSpPr>
          <p:nvPr/>
        </p:nvSpPr>
        <p:spPr bwMode="auto">
          <a:xfrm>
            <a:off x="5888038" y="5148263"/>
            <a:ext cx="2341562"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20" name="Text Box 28"/>
          <p:cNvSpPr txBox="1">
            <a:spLocks noChangeArrowheads="1"/>
          </p:cNvSpPr>
          <p:nvPr/>
        </p:nvSpPr>
        <p:spPr bwMode="auto">
          <a:xfrm>
            <a:off x="-20638" y="6216650"/>
            <a:ext cx="3221038"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تس 5: 21</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21" name="Text Box 29"/>
          <p:cNvSpPr txBox="1">
            <a:spLocks noChangeArrowheads="1"/>
          </p:cNvSpPr>
          <p:nvPr/>
        </p:nvSpPr>
        <p:spPr bwMode="auto">
          <a:xfrm>
            <a:off x="2951163" y="6216650"/>
            <a:ext cx="24384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822" name="Text Box 30"/>
          <p:cNvSpPr txBox="1">
            <a:spLocks noChangeArrowheads="1"/>
          </p:cNvSpPr>
          <p:nvPr/>
        </p:nvSpPr>
        <p:spPr bwMode="auto">
          <a:xfrm>
            <a:off x="5867400" y="6216650"/>
            <a:ext cx="2341563"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1000" fill="hold"/>
                                        <p:tgtEl>
                                          <p:spTgt spid="33808"/>
                                        </p:tgtEl>
                                        <p:attrNameLst>
                                          <p:attrName>ppt_w</p:attrName>
                                        </p:attrNameLst>
                                      </p:cBhvr>
                                      <p:tavLst>
                                        <p:tav tm="0">
                                          <p:val>
                                            <p:fltVal val="0"/>
                                          </p:val>
                                        </p:tav>
                                        <p:tav tm="100000">
                                          <p:val>
                                            <p:strVal val="#ppt_w"/>
                                          </p:val>
                                        </p:tav>
                                      </p:tavLst>
                                    </p:anim>
                                    <p:anim calcmode="lin" valueType="num">
                                      <p:cBhvr>
                                        <p:cTn id="8" dur="1000" fill="hold"/>
                                        <p:tgtEl>
                                          <p:spTgt spid="33808"/>
                                        </p:tgtEl>
                                        <p:attrNameLst>
                                          <p:attrName>ppt_h</p:attrName>
                                        </p:attrNameLst>
                                      </p:cBhvr>
                                      <p:tavLst>
                                        <p:tav tm="0">
                                          <p:val>
                                            <p:fltVal val="0"/>
                                          </p:val>
                                        </p:tav>
                                        <p:tav tm="100000">
                                          <p:val>
                                            <p:strVal val="#ppt_h"/>
                                          </p:val>
                                        </p:tav>
                                      </p:tavLst>
                                    </p:anim>
                                    <p:anim calcmode="lin" valueType="num">
                                      <p:cBhvr>
                                        <p:cTn id="9" dur="1000" fill="hold"/>
                                        <p:tgtEl>
                                          <p:spTgt spid="338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3809"/>
                                        </p:tgtEl>
                                        <p:attrNameLst>
                                          <p:attrName>style.visibility</p:attrName>
                                        </p:attrNameLst>
                                      </p:cBhvr>
                                      <p:to>
                                        <p:strVal val="visible"/>
                                      </p:to>
                                    </p:set>
                                    <p:anim calcmode="lin" valueType="num">
                                      <p:cBhvr>
                                        <p:cTn id="15" dur="1000" fill="hold"/>
                                        <p:tgtEl>
                                          <p:spTgt spid="33809"/>
                                        </p:tgtEl>
                                        <p:attrNameLst>
                                          <p:attrName>ppt_w</p:attrName>
                                        </p:attrNameLst>
                                      </p:cBhvr>
                                      <p:tavLst>
                                        <p:tav tm="0">
                                          <p:val>
                                            <p:fltVal val="0"/>
                                          </p:val>
                                        </p:tav>
                                        <p:tav tm="100000">
                                          <p:val>
                                            <p:strVal val="#ppt_w"/>
                                          </p:val>
                                        </p:tav>
                                      </p:tavLst>
                                    </p:anim>
                                    <p:anim calcmode="lin" valueType="num">
                                      <p:cBhvr>
                                        <p:cTn id="16" dur="1000" fill="hold"/>
                                        <p:tgtEl>
                                          <p:spTgt spid="33809"/>
                                        </p:tgtEl>
                                        <p:attrNameLst>
                                          <p:attrName>ppt_h</p:attrName>
                                        </p:attrNameLst>
                                      </p:cBhvr>
                                      <p:tavLst>
                                        <p:tav tm="0">
                                          <p:val>
                                            <p:fltVal val="0"/>
                                          </p:val>
                                        </p:tav>
                                        <p:tav tm="100000">
                                          <p:val>
                                            <p:strVal val="#ppt_h"/>
                                          </p:val>
                                        </p:tav>
                                      </p:tavLst>
                                    </p:anim>
                                    <p:anim calcmode="lin" valueType="num">
                                      <p:cBhvr>
                                        <p:cTn id="17" dur="1000" fill="hold"/>
                                        <p:tgtEl>
                                          <p:spTgt spid="3380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8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3810"/>
                                        </p:tgtEl>
                                        <p:attrNameLst>
                                          <p:attrName>style.visibility</p:attrName>
                                        </p:attrNameLst>
                                      </p:cBhvr>
                                      <p:to>
                                        <p:strVal val="visible"/>
                                      </p:to>
                                    </p:set>
                                    <p:anim calcmode="lin" valueType="num">
                                      <p:cBhvr>
                                        <p:cTn id="23" dur="1000" fill="hold"/>
                                        <p:tgtEl>
                                          <p:spTgt spid="33810"/>
                                        </p:tgtEl>
                                        <p:attrNameLst>
                                          <p:attrName>ppt_w</p:attrName>
                                        </p:attrNameLst>
                                      </p:cBhvr>
                                      <p:tavLst>
                                        <p:tav tm="0">
                                          <p:val>
                                            <p:fltVal val="0"/>
                                          </p:val>
                                        </p:tav>
                                        <p:tav tm="100000">
                                          <p:val>
                                            <p:strVal val="#ppt_w"/>
                                          </p:val>
                                        </p:tav>
                                      </p:tavLst>
                                    </p:anim>
                                    <p:anim calcmode="lin" valueType="num">
                                      <p:cBhvr>
                                        <p:cTn id="24" dur="1000" fill="hold"/>
                                        <p:tgtEl>
                                          <p:spTgt spid="33810"/>
                                        </p:tgtEl>
                                        <p:attrNameLst>
                                          <p:attrName>ppt_h</p:attrName>
                                        </p:attrNameLst>
                                      </p:cBhvr>
                                      <p:tavLst>
                                        <p:tav tm="0">
                                          <p:val>
                                            <p:fltVal val="0"/>
                                          </p:val>
                                        </p:tav>
                                        <p:tav tm="100000">
                                          <p:val>
                                            <p:strVal val="#ppt_h"/>
                                          </p:val>
                                        </p:tav>
                                      </p:tavLst>
                                    </p:anim>
                                    <p:anim calcmode="lin" valueType="num">
                                      <p:cBhvr>
                                        <p:cTn id="25" dur="1000" fill="hold"/>
                                        <p:tgtEl>
                                          <p:spTgt spid="3381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38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3811"/>
                                        </p:tgtEl>
                                        <p:attrNameLst>
                                          <p:attrName>style.visibility</p:attrName>
                                        </p:attrNameLst>
                                      </p:cBhvr>
                                      <p:to>
                                        <p:strVal val="visible"/>
                                      </p:to>
                                    </p:set>
                                    <p:anim calcmode="lin" valueType="num">
                                      <p:cBhvr>
                                        <p:cTn id="31" dur="1000" fill="hold"/>
                                        <p:tgtEl>
                                          <p:spTgt spid="33811"/>
                                        </p:tgtEl>
                                        <p:attrNameLst>
                                          <p:attrName>ppt_w</p:attrName>
                                        </p:attrNameLst>
                                      </p:cBhvr>
                                      <p:tavLst>
                                        <p:tav tm="0">
                                          <p:val>
                                            <p:fltVal val="0"/>
                                          </p:val>
                                        </p:tav>
                                        <p:tav tm="100000">
                                          <p:val>
                                            <p:strVal val="#ppt_w"/>
                                          </p:val>
                                        </p:tav>
                                      </p:tavLst>
                                    </p:anim>
                                    <p:anim calcmode="lin" valueType="num">
                                      <p:cBhvr>
                                        <p:cTn id="32" dur="1000" fill="hold"/>
                                        <p:tgtEl>
                                          <p:spTgt spid="33811"/>
                                        </p:tgtEl>
                                        <p:attrNameLst>
                                          <p:attrName>ppt_h</p:attrName>
                                        </p:attrNameLst>
                                      </p:cBhvr>
                                      <p:tavLst>
                                        <p:tav tm="0">
                                          <p:val>
                                            <p:fltVal val="0"/>
                                          </p:val>
                                        </p:tav>
                                        <p:tav tm="100000">
                                          <p:val>
                                            <p:strVal val="#ppt_h"/>
                                          </p:val>
                                        </p:tav>
                                      </p:tavLst>
                                    </p:anim>
                                    <p:anim calcmode="lin" valueType="num">
                                      <p:cBhvr>
                                        <p:cTn id="33" dur="1000" fill="hold"/>
                                        <p:tgtEl>
                                          <p:spTgt spid="3381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38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3820"/>
                                        </p:tgtEl>
                                        <p:attrNameLst>
                                          <p:attrName>style.visibility</p:attrName>
                                        </p:attrNameLst>
                                      </p:cBhvr>
                                      <p:to>
                                        <p:strVal val="visible"/>
                                      </p:to>
                                    </p:set>
                                    <p:anim calcmode="lin" valueType="num">
                                      <p:cBhvr>
                                        <p:cTn id="39" dur="1000" fill="hold"/>
                                        <p:tgtEl>
                                          <p:spTgt spid="33820"/>
                                        </p:tgtEl>
                                        <p:attrNameLst>
                                          <p:attrName>ppt_w</p:attrName>
                                        </p:attrNameLst>
                                      </p:cBhvr>
                                      <p:tavLst>
                                        <p:tav tm="0">
                                          <p:val>
                                            <p:fltVal val="0"/>
                                          </p:val>
                                        </p:tav>
                                        <p:tav tm="100000">
                                          <p:val>
                                            <p:strVal val="#ppt_w"/>
                                          </p:val>
                                        </p:tav>
                                      </p:tavLst>
                                    </p:anim>
                                    <p:anim calcmode="lin" valueType="num">
                                      <p:cBhvr>
                                        <p:cTn id="40" dur="1000" fill="hold"/>
                                        <p:tgtEl>
                                          <p:spTgt spid="33820"/>
                                        </p:tgtEl>
                                        <p:attrNameLst>
                                          <p:attrName>ppt_h</p:attrName>
                                        </p:attrNameLst>
                                      </p:cBhvr>
                                      <p:tavLst>
                                        <p:tav tm="0">
                                          <p:val>
                                            <p:fltVal val="0"/>
                                          </p:val>
                                        </p:tav>
                                        <p:tav tm="100000">
                                          <p:val>
                                            <p:strVal val="#ppt_h"/>
                                          </p:val>
                                        </p:tav>
                                      </p:tavLst>
                                    </p:anim>
                                    <p:anim calcmode="lin" valueType="num">
                                      <p:cBhvr>
                                        <p:cTn id="41" dur="1000" fill="hold"/>
                                        <p:tgtEl>
                                          <p:spTgt spid="3382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38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3812"/>
                                        </p:tgtEl>
                                        <p:attrNameLst>
                                          <p:attrName>style.visibility</p:attrName>
                                        </p:attrNameLst>
                                      </p:cBhvr>
                                      <p:to>
                                        <p:strVal val="visible"/>
                                      </p:to>
                                    </p:set>
                                    <p:anim calcmode="lin" valueType="num">
                                      <p:cBhvr>
                                        <p:cTn id="47" dur="1000" fill="hold"/>
                                        <p:tgtEl>
                                          <p:spTgt spid="33812"/>
                                        </p:tgtEl>
                                        <p:attrNameLst>
                                          <p:attrName>ppt_w</p:attrName>
                                        </p:attrNameLst>
                                      </p:cBhvr>
                                      <p:tavLst>
                                        <p:tav tm="0">
                                          <p:val>
                                            <p:fltVal val="0"/>
                                          </p:val>
                                        </p:tav>
                                        <p:tav tm="100000">
                                          <p:val>
                                            <p:strVal val="#ppt_w"/>
                                          </p:val>
                                        </p:tav>
                                      </p:tavLst>
                                    </p:anim>
                                    <p:anim calcmode="lin" valueType="num">
                                      <p:cBhvr>
                                        <p:cTn id="48" dur="1000" fill="hold"/>
                                        <p:tgtEl>
                                          <p:spTgt spid="33812"/>
                                        </p:tgtEl>
                                        <p:attrNameLst>
                                          <p:attrName>ppt_h</p:attrName>
                                        </p:attrNameLst>
                                      </p:cBhvr>
                                      <p:tavLst>
                                        <p:tav tm="0">
                                          <p:val>
                                            <p:fltVal val="0"/>
                                          </p:val>
                                        </p:tav>
                                        <p:tav tm="100000">
                                          <p:val>
                                            <p:strVal val="#ppt_h"/>
                                          </p:val>
                                        </p:tav>
                                      </p:tavLst>
                                    </p:anim>
                                    <p:anim calcmode="lin" valueType="num">
                                      <p:cBhvr>
                                        <p:cTn id="49" dur="1000" fill="hold"/>
                                        <p:tgtEl>
                                          <p:spTgt spid="3381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38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3813"/>
                                        </p:tgtEl>
                                        <p:attrNameLst>
                                          <p:attrName>style.visibility</p:attrName>
                                        </p:attrNameLst>
                                      </p:cBhvr>
                                      <p:to>
                                        <p:strVal val="visible"/>
                                      </p:to>
                                    </p:set>
                                    <p:anim calcmode="lin" valueType="num">
                                      <p:cBhvr>
                                        <p:cTn id="55" dur="1000" fill="hold"/>
                                        <p:tgtEl>
                                          <p:spTgt spid="33813"/>
                                        </p:tgtEl>
                                        <p:attrNameLst>
                                          <p:attrName>ppt_w</p:attrName>
                                        </p:attrNameLst>
                                      </p:cBhvr>
                                      <p:tavLst>
                                        <p:tav tm="0">
                                          <p:val>
                                            <p:fltVal val="0"/>
                                          </p:val>
                                        </p:tav>
                                        <p:tav tm="100000">
                                          <p:val>
                                            <p:strVal val="#ppt_w"/>
                                          </p:val>
                                        </p:tav>
                                      </p:tavLst>
                                    </p:anim>
                                    <p:anim calcmode="lin" valueType="num">
                                      <p:cBhvr>
                                        <p:cTn id="56" dur="1000" fill="hold"/>
                                        <p:tgtEl>
                                          <p:spTgt spid="33813"/>
                                        </p:tgtEl>
                                        <p:attrNameLst>
                                          <p:attrName>ppt_h</p:attrName>
                                        </p:attrNameLst>
                                      </p:cBhvr>
                                      <p:tavLst>
                                        <p:tav tm="0">
                                          <p:val>
                                            <p:fltVal val="0"/>
                                          </p:val>
                                        </p:tav>
                                        <p:tav tm="100000">
                                          <p:val>
                                            <p:strVal val="#ppt_h"/>
                                          </p:val>
                                        </p:tav>
                                      </p:tavLst>
                                    </p:anim>
                                    <p:anim calcmode="lin" valueType="num">
                                      <p:cBhvr>
                                        <p:cTn id="57" dur="1000" fill="hold"/>
                                        <p:tgtEl>
                                          <p:spTgt spid="3381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38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3814"/>
                                        </p:tgtEl>
                                        <p:attrNameLst>
                                          <p:attrName>style.visibility</p:attrName>
                                        </p:attrNameLst>
                                      </p:cBhvr>
                                      <p:to>
                                        <p:strVal val="visible"/>
                                      </p:to>
                                    </p:set>
                                    <p:anim calcmode="lin" valueType="num">
                                      <p:cBhvr>
                                        <p:cTn id="63" dur="1000" fill="hold"/>
                                        <p:tgtEl>
                                          <p:spTgt spid="33814"/>
                                        </p:tgtEl>
                                        <p:attrNameLst>
                                          <p:attrName>ppt_w</p:attrName>
                                        </p:attrNameLst>
                                      </p:cBhvr>
                                      <p:tavLst>
                                        <p:tav tm="0">
                                          <p:val>
                                            <p:fltVal val="0"/>
                                          </p:val>
                                        </p:tav>
                                        <p:tav tm="100000">
                                          <p:val>
                                            <p:strVal val="#ppt_w"/>
                                          </p:val>
                                        </p:tav>
                                      </p:tavLst>
                                    </p:anim>
                                    <p:anim calcmode="lin" valueType="num">
                                      <p:cBhvr>
                                        <p:cTn id="64" dur="1000" fill="hold"/>
                                        <p:tgtEl>
                                          <p:spTgt spid="33814"/>
                                        </p:tgtEl>
                                        <p:attrNameLst>
                                          <p:attrName>ppt_h</p:attrName>
                                        </p:attrNameLst>
                                      </p:cBhvr>
                                      <p:tavLst>
                                        <p:tav tm="0">
                                          <p:val>
                                            <p:fltVal val="0"/>
                                          </p:val>
                                        </p:tav>
                                        <p:tav tm="100000">
                                          <p:val>
                                            <p:strVal val="#ppt_h"/>
                                          </p:val>
                                        </p:tav>
                                      </p:tavLst>
                                    </p:anim>
                                    <p:anim calcmode="lin" valueType="num">
                                      <p:cBhvr>
                                        <p:cTn id="65" dur="1000" fill="hold"/>
                                        <p:tgtEl>
                                          <p:spTgt spid="3381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38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3815"/>
                                        </p:tgtEl>
                                        <p:attrNameLst>
                                          <p:attrName>style.visibility</p:attrName>
                                        </p:attrNameLst>
                                      </p:cBhvr>
                                      <p:to>
                                        <p:strVal val="visible"/>
                                      </p:to>
                                    </p:set>
                                    <p:anim calcmode="lin" valueType="num">
                                      <p:cBhvr>
                                        <p:cTn id="71" dur="1000" fill="hold"/>
                                        <p:tgtEl>
                                          <p:spTgt spid="33815"/>
                                        </p:tgtEl>
                                        <p:attrNameLst>
                                          <p:attrName>ppt_w</p:attrName>
                                        </p:attrNameLst>
                                      </p:cBhvr>
                                      <p:tavLst>
                                        <p:tav tm="0">
                                          <p:val>
                                            <p:fltVal val="0"/>
                                          </p:val>
                                        </p:tav>
                                        <p:tav tm="100000">
                                          <p:val>
                                            <p:strVal val="#ppt_w"/>
                                          </p:val>
                                        </p:tav>
                                      </p:tavLst>
                                    </p:anim>
                                    <p:anim calcmode="lin" valueType="num">
                                      <p:cBhvr>
                                        <p:cTn id="72" dur="1000" fill="hold"/>
                                        <p:tgtEl>
                                          <p:spTgt spid="33815"/>
                                        </p:tgtEl>
                                        <p:attrNameLst>
                                          <p:attrName>ppt_h</p:attrName>
                                        </p:attrNameLst>
                                      </p:cBhvr>
                                      <p:tavLst>
                                        <p:tav tm="0">
                                          <p:val>
                                            <p:fltVal val="0"/>
                                          </p:val>
                                        </p:tav>
                                        <p:tav tm="100000">
                                          <p:val>
                                            <p:strVal val="#ppt_h"/>
                                          </p:val>
                                        </p:tav>
                                      </p:tavLst>
                                    </p:anim>
                                    <p:anim calcmode="lin" valueType="num">
                                      <p:cBhvr>
                                        <p:cTn id="73" dur="1000" fill="hold"/>
                                        <p:tgtEl>
                                          <p:spTgt spid="33815"/>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38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3816"/>
                                        </p:tgtEl>
                                        <p:attrNameLst>
                                          <p:attrName>style.visibility</p:attrName>
                                        </p:attrNameLst>
                                      </p:cBhvr>
                                      <p:to>
                                        <p:strVal val="visible"/>
                                      </p:to>
                                    </p:set>
                                    <p:anim calcmode="lin" valueType="num">
                                      <p:cBhvr>
                                        <p:cTn id="79" dur="1000" fill="hold"/>
                                        <p:tgtEl>
                                          <p:spTgt spid="33816"/>
                                        </p:tgtEl>
                                        <p:attrNameLst>
                                          <p:attrName>ppt_w</p:attrName>
                                        </p:attrNameLst>
                                      </p:cBhvr>
                                      <p:tavLst>
                                        <p:tav tm="0">
                                          <p:val>
                                            <p:fltVal val="0"/>
                                          </p:val>
                                        </p:tav>
                                        <p:tav tm="100000">
                                          <p:val>
                                            <p:strVal val="#ppt_w"/>
                                          </p:val>
                                        </p:tav>
                                      </p:tavLst>
                                    </p:anim>
                                    <p:anim calcmode="lin" valueType="num">
                                      <p:cBhvr>
                                        <p:cTn id="80" dur="1000" fill="hold"/>
                                        <p:tgtEl>
                                          <p:spTgt spid="33816"/>
                                        </p:tgtEl>
                                        <p:attrNameLst>
                                          <p:attrName>ppt_h</p:attrName>
                                        </p:attrNameLst>
                                      </p:cBhvr>
                                      <p:tavLst>
                                        <p:tav tm="0">
                                          <p:val>
                                            <p:fltVal val="0"/>
                                          </p:val>
                                        </p:tav>
                                        <p:tav tm="100000">
                                          <p:val>
                                            <p:strVal val="#ppt_h"/>
                                          </p:val>
                                        </p:tav>
                                      </p:tavLst>
                                    </p:anim>
                                    <p:anim calcmode="lin" valueType="num">
                                      <p:cBhvr>
                                        <p:cTn id="81" dur="1000" fill="hold"/>
                                        <p:tgtEl>
                                          <p:spTgt spid="33816"/>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38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3817"/>
                                        </p:tgtEl>
                                        <p:attrNameLst>
                                          <p:attrName>style.visibility</p:attrName>
                                        </p:attrNameLst>
                                      </p:cBhvr>
                                      <p:to>
                                        <p:strVal val="visible"/>
                                      </p:to>
                                    </p:set>
                                    <p:anim calcmode="lin" valueType="num">
                                      <p:cBhvr>
                                        <p:cTn id="87" dur="1000" fill="hold"/>
                                        <p:tgtEl>
                                          <p:spTgt spid="33817"/>
                                        </p:tgtEl>
                                        <p:attrNameLst>
                                          <p:attrName>ppt_w</p:attrName>
                                        </p:attrNameLst>
                                      </p:cBhvr>
                                      <p:tavLst>
                                        <p:tav tm="0">
                                          <p:val>
                                            <p:fltVal val="0"/>
                                          </p:val>
                                        </p:tav>
                                        <p:tav tm="100000">
                                          <p:val>
                                            <p:strVal val="#ppt_w"/>
                                          </p:val>
                                        </p:tav>
                                      </p:tavLst>
                                    </p:anim>
                                    <p:anim calcmode="lin" valueType="num">
                                      <p:cBhvr>
                                        <p:cTn id="88" dur="1000" fill="hold"/>
                                        <p:tgtEl>
                                          <p:spTgt spid="33817"/>
                                        </p:tgtEl>
                                        <p:attrNameLst>
                                          <p:attrName>ppt_h</p:attrName>
                                        </p:attrNameLst>
                                      </p:cBhvr>
                                      <p:tavLst>
                                        <p:tav tm="0">
                                          <p:val>
                                            <p:fltVal val="0"/>
                                          </p:val>
                                        </p:tav>
                                        <p:tav tm="100000">
                                          <p:val>
                                            <p:strVal val="#ppt_h"/>
                                          </p:val>
                                        </p:tav>
                                      </p:tavLst>
                                    </p:anim>
                                    <p:anim calcmode="lin" valueType="num">
                                      <p:cBhvr>
                                        <p:cTn id="89" dur="1000" fill="hold"/>
                                        <p:tgtEl>
                                          <p:spTgt spid="33817"/>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38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3818"/>
                                        </p:tgtEl>
                                        <p:attrNameLst>
                                          <p:attrName>style.visibility</p:attrName>
                                        </p:attrNameLst>
                                      </p:cBhvr>
                                      <p:to>
                                        <p:strVal val="visible"/>
                                      </p:to>
                                    </p:set>
                                    <p:anim calcmode="lin" valueType="num">
                                      <p:cBhvr>
                                        <p:cTn id="95" dur="1000" fill="hold"/>
                                        <p:tgtEl>
                                          <p:spTgt spid="33818"/>
                                        </p:tgtEl>
                                        <p:attrNameLst>
                                          <p:attrName>ppt_w</p:attrName>
                                        </p:attrNameLst>
                                      </p:cBhvr>
                                      <p:tavLst>
                                        <p:tav tm="0">
                                          <p:val>
                                            <p:fltVal val="0"/>
                                          </p:val>
                                        </p:tav>
                                        <p:tav tm="100000">
                                          <p:val>
                                            <p:strVal val="#ppt_w"/>
                                          </p:val>
                                        </p:tav>
                                      </p:tavLst>
                                    </p:anim>
                                    <p:anim calcmode="lin" valueType="num">
                                      <p:cBhvr>
                                        <p:cTn id="96" dur="1000" fill="hold"/>
                                        <p:tgtEl>
                                          <p:spTgt spid="33818"/>
                                        </p:tgtEl>
                                        <p:attrNameLst>
                                          <p:attrName>ppt_h</p:attrName>
                                        </p:attrNameLst>
                                      </p:cBhvr>
                                      <p:tavLst>
                                        <p:tav tm="0">
                                          <p:val>
                                            <p:fltVal val="0"/>
                                          </p:val>
                                        </p:tav>
                                        <p:tav tm="100000">
                                          <p:val>
                                            <p:strVal val="#ppt_h"/>
                                          </p:val>
                                        </p:tav>
                                      </p:tavLst>
                                    </p:anim>
                                    <p:anim calcmode="lin" valueType="num">
                                      <p:cBhvr>
                                        <p:cTn id="97" dur="1000" fill="hold"/>
                                        <p:tgtEl>
                                          <p:spTgt spid="3381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38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5" presetClass="entr" presetSubtype="0" fill="hold" grpId="0" nodeType="clickEffect">
                                  <p:stCondLst>
                                    <p:cond delay="0"/>
                                  </p:stCondLst>
                                  <p:childTnLst>
                                    <p:set>
                                      <p:cBhvr>
                                        <p:cTn id="102" dur="1" fill="hold">
                                          <p:stCondLst>
                                            <p:cond delay="0"/>
                                          </p:stCondLst>
                                        </p:cTn>
                                        <p:tgtEl>
                                          <p:spTgt spid="33819"/>
                                        </p:tgtEl>
                                        <p:attrNameLst>
                                          <p:attrName>style.visibility</p:attrName>
                                        </p:attrNameLst>
                                      </p:cBhvr>
                                      <p:to>
                                        <p:strVal val="visible"/>
                                      </p:to>
                                    </p:set>
                                    <p:anim calcmode="lin" valueType="num">
                                      <p:cBhvr>
                                        <p:cTn id="103" dur="1000" fill="hold"/>
                                        <p:tgtEl>
                                          <p:spTgt spid="33819"/>
                                        </p:tgtEl>
                                        <p:attrNameLst>
                                          <p:attrName>ppt_w</p:attrName>
                                        </p:attrNameLst>
                                      </p:cBhvr>
                                      <p:tavLst>
                                        <p:tav tm="0">
                                          <p:val>
                                            <p:fltVal val="0"/>
                                          </p:val>
                                        </p:tav>
                                        <p:tav tm="100000">
                                          <p:val>
                                            <p:strVal val="#ppt_w"/>
                                          </p:val>
                                        </p:tav>
                                      </p:tavLst>
                                    </p:anim>
                                    <p:anim calcmode="lin" valueType="num">
                                      <p:cBhvr>
                                        <p:cTn id="104" dur="1000" fill="hold"/>
                                        <p:tgtEl>
                                          <p:spTgt spid="33819"/>
                                        </p:tgtEl>
                                        <p:attrNameLst>
                                          <p:attrName>ppt_h</p:attrName>
                                        </p:attrNameLst>
                                      </p:cBhvr>
                                      <p:tavLst>
                                        <p:tav tm="0">
                                          <p:val>
                                            <p:fltVal val="0"/>
                                          </p:val>
                                        </p:tav>
                                        <p:tav tm="100000">
                                          <p:val>
                                            <p:strVal val="#ppt_h"/>
                                          </p:val>
                                        </p:tav>
                                      </p:tavLst>
                                    </p:anim>
                                    <p:anim calcmode="lin" valueType="num">
                                      <p:cBhvr>
                                        <p:cTn id="105" dur="1000" fill="hold"/>
                                        <p:tgtEl>
                                          <p:spTgt spid="33819"/>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338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5" presetClass="entr" presetSubtype="0" fill="hold" grpId="0" nodeType="clickEffect">
                                  <p:stCondLst>
                                    <p:cond delay="0"/>
                                  </p:stCondLst>
                                  <p:childTnLst>
                                    <p:set>
                                      <p:cBhvr>
                                        <p:cTn id="110" dur="1" fill="hold">
                                          <p:stCondLst>
                                            <p:cond delay="0"/>
                                          </p:stCondLst>
                                        </p:cTn>
                                        <p:tgtEl>
                                          <p:spTgt spid="33821"/>
                                        </p:tgtEl>
                                        <p:attrNameLst>
                                          <p:attrName>style.visibility</p:attrName>
                                        </p:attrNameLst>
                                      </p:cBhvr>
                                      <p:to>
                                        <p:strVal val="visible"/>
                                      </p:to>
                                    </p:set>
                                    <p:anim calcmode="lin" valueType="num">
                                      <p:cBhvr>
                                        <p:cTn id="111" dur="1000" fill="hold"/>
                                        <p:tgtEl>
                                          <p:spTgt spid="33821"/>
                                        </p:tgtEl>
                                        <p:attrNameLst>
                                          <p:attrName>ppt_w</p:attrName>
                                        </p:attrNameLst>
                                      </p:cBhvr>
                                      <p:tavLst>
                                        <p:tav tm="0">
                                          <p:val>
                                            <p:fltVal val="0"/>
                                          </p:val>
                                        </p:tav>
                                        <p:tav tm="100000">
                                          <p:val>
                                            <p:strVal val="#ppt_w"/>
                                          </p:val>
                                        </p:tav>
                                      </p:tavLst>
                                    </p:anim>
                                    <p:anim calcmode="lin" valueType="num">
                                      <p:cBhvr>
                                        <p:cTn id="112" dur="1000" fill="hold"/>
                                        <p:tgtEl>
                                          <p:spTgt spid="33821"/>
                                        </p:tgtEl>
                                        <p:attrNameLst>
                                          <p:attrName>ppt_h</p:attrName>
                                        </p:attrNameLst>
                                      </p:cBhvr>
                                      <p:tavLst>
                                        <p:tav tm="0">
                                          <p:val>
                                            <p:fltVal val="0"/>
                                          </p:val>
                                        </p:tav>
                                        <p:tav tm="100000">
                                          <p:val>
                                            <p:strVal val="#ppt_h"/>
                                          </p:val>
                                        </p:tav>
                                      </p:tavLst>
                                    </p:anim>
                                    <p:anim calcmode="lin" valueType="num">
                                      <p:cBhvr>
                                        <p:cTn id="113" dur="1000" fill="hold"/>
                                        <p:tgtEl>
                                          <p:spTgt spid="33821"/>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338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5" presetClass="entr" presetSubtype="0" fill="hold" grpId="0" nodeType="clickEffect">
                                  <p:stCondLst>
                                    <p:cond delay="0"/>
                                  </p:stCondLst>
                                  <p:childTnLst>
                                    <p:set>
                                      <p:cBhvr>
                                        <p:cTn id="118" dur="1" fill="hold">
                                          <p:stCondLst>
                                            <p:cond delay="0"/>
                                          </p:stCondLst>
                                        </p:cTn>
                                        <p:tgtEl>
                                          <p:spTgt spid="33822"/>
                                        </p:tgtEl>
                                        <p:attrNameLst>
                                          <p:attrName>style.visibility</p:attrName>
                                        </p:attrNameLst>
                                      </p:cBhvr>
                                      <p:to>
                                        <p:strVal val="visible"/>
                                      </p:to>
                                    </p:set>
                                    <p:anim calcmode="lin" valueType="num">
                                      <p:cBhvr>
                                        <p:cTn id="119" dur="1000" fill="hold"/>
                                        <p:tgtEl>
                                          <p:spTgt spid="33822"/>
                                        </p:tgtEl>
                                        <p:attrNameLst>
                                          <p:attrName>ppt_w</p:attrName>
                                        </p:attrNameLst>
                                      </p:cBhvr>
                                      <p:tavLst>
                                        <p:tav tm="0">
                                          <p:val>
                                            <p:fltVal val="0"/>
                                          </p:val>
                                        </p:tav>
                                        <p:tav tm="100000">
                                          <p:val>
                                            <p:strVal val="#ppt_w"/>
                                          </p:val>
                                        </p:tav>
                                      </p:tavLst>
                                    </p:anim>
                                    <p:anim calcmode="lin" valueType="num">
                                      <p:cBhvr>
                                        <p:cTn id="120" dur="1000" fill="hold"/>
                                        <p:tgtEl>
                                          <p:spTgt spid="33822"/>
                                        </p:tgtEl>
                                        <p:attrNameLst>
                                          <p:attrName>ppt_h</p:attrName>
                                        </p:attrNameLst>
                                      </p:cBhvr>
                                      <p:tavLst>
                                        <p:tav tm="0">
                                          <p:val>
                                            <p:fltVal val="0"/>
                                          </p:val>
                                        </p:tav>
                                        <p:tav tm="100000">
                                          <p:val>
                                            <p:strVal val="#ppt_h"/>
                                          </p:val>
                                        </p:tav>
                                      </p:tavLst>
                                    </p:anim>
                                    <p:anim calcmode="lin" valueType="num">
                                      <p:cBhvr>
                                        <p:cTn id="121" dur="1000" fill="hold"/>
                                        <p:tgtEl>
                                          <p:spTgt spid="33822"/>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338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p:bldP spid="33809" grpId="0"/>
      <p:bldP spid="33810" grpId="0"/>
      <p:bldP spid="33811" grpId="0"/>
      <p:bldP spid="33812" grpId="0"/>
      <p:bldP spid="33813" grpId="0"/>
      <p:bldP spid="33814" grpId="0"/>
      <p:bldP spid="33815" grpId="0"/>
      <p:bldP spid="33816" grpId="0"/>
      <p:bldP spid="33817" grpId="0"/>
      <p:bldP spid="33818" grpId="0"/>
      <p:bldP spid="33819" grpId="0"/>
      <p:bldP spid="33820" grpId="0"/>
      <p:bldP spid="33821" grpId="0"/>
      <p:bldP spid="338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23"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1" name="Text Box 3"/>
          <p:cNvSpPr txBox="1">
            <a:spLocks noChangeArrowheads="1"/>
          </p:cNvSpPr>
          <p:nvPr/>
        </p:nvSpPr>
        <p:spPr bwMode="auto">
          <a:xfrm>
            <a:off x="3429000" y="1169988"/>
            <a:ext cx="2438400" cy="701675"/>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المشكلة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52" name="Rectangle 4"/>
          <p:cNvSpPr>
            <a:spLocks noGrp="1" noChangeArrowheads="1"/>
          </p:cNvSpPr>
          <p:nvPr>
            <p:ph type="title" idx="4294967295"/>
          </p:nvPr>
        </p:nvSpPr>
        <p:spPr>
          <a:xfrm>
            <a:off x="0" y="119063"/>
            <a:ext cx="9144000" cy="9144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نصوص الإنفصال</a:t>
            </a:r>
            <a:endParaRPr lang="en-US" dirty="0">
              <a:latin typeface="Arial" panose="020B0604020202020204" pitchFamily="34" charset="0"/>
              <a:ea typeface="ＭＳ Ｐゴシック" charset="0"/>
              <a:cs typeface="Arial" panose="020B0604020202020204" pitchFamily="34" charset="0"/>
            </a:endParaRPr>
          </a:p>
        </p:txBody>
      </p:sp>
      <p:sp>
        <p:nvSpPr>
          <p:cNvPr id="78853" name="Text Box 5"/>
          <p:cNvSpPr txBox="1">
            <a:spLocks noChangeArrowheads="1"/>
          </p:cNvSpPr>
          <p:nvPr/>
        </p:nvSpPr>
        <p:spPr bwMode="auto">
          <a:xfrm>
            <a:off x="5811838" y="1169988"/>
            <a:ext cx="3255962" cy="701675"/>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الوصية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54" name="Text Box 6"/>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137</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55" name="Text Box 7"/>
          <p:cNvSpPr txBox="1">
            <a:spLocks noChangeArrowheads="1"/>
          </p:cNvSpPr>
          <p:nvPr/>
        </p:nvSpPr>
        <p:spPr bwMode="auto">
          <a:xfrm>
            <a:off x="173038" y="1169988"/>
            <a:ext cx="2722562" cy="701675"/>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النص</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56" name="Text Box 8"/>
          <p:cNvSpPr txBox="1">
            <a:spLocks noChangeArrowheads="1"/>
          </p:cNvSpPr>
          <p:nvPr/>
        </p:nvSpPr>
        <p:spPr bwMode="auto">
          <a:xfrm>
            <a:off x="173038" y="2160588"/>
            <a:ext cx="31242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تي 6: 3-5</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57" name="Text Box 9"/>
          <p:cNvSpPr txBox="1">
            <a:spLocks noChangeArrowheads="1"/>
          </p:cNvSpPr>
          <p:nvPr/>
        </p:nvSpPr>
        <p:spPr bwMode="auto">
          <a:xfrm>
            <a:off x="173038" y="3151188"/>
            <a:ext cx="31242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تي 2: 16-21</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58" name="Text Box 10"/>
          <p:cNvSpPr txBox="1">
            <a:spLocks noChangeArrowheads="1"/>
          </p:cNvSpPr>
          <p:nvPr/>
        </p:nvSpPr>
        <p:spPr bwMode="auto">
          <a:xfrm>
            <a:off x="173038" y="4157663"/>
            <a:ext cx="2722562"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تي 3: 10</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59" name="Text Box 11"/>
          <p:cNvSpPr txBox="1">
            <a:spLocks noChangeArrowheads="1"/>
          </p:cNvSpPr>
          <p:nvPr/>
        </p:nvSpPr>
        <p:spPr bwMode="auto">
          <a:xfrm>
            <a:off x="173038" y="5148263"/>
            <a:ext cx="3429000" cy="641350"/>
          </a:xfrm>
          <a:prstGeom prst="rect">
            <a:avLst/>
          </a:prstGeom>
          <a:noFill/>
          <a:ln>
            <a:noFill/>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يو 7-11</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60" name="Text Box 12"/>
          <p:cNvSpPr txBox="1">
            <a:spLocks noChangeArrowheads="1"/>
          </p:cNvSpPr>
          <p:nvPr/>
        </p:nvSpPr>
        <p:spPr bwMode="auto">
          <a:xfrm>
            <a:off x="3505200" y="2160588"/>
            <a:ext cx="24384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61" name="Text Box 13"/>
          <p:cNvSpPr txBox="1">
            <a:spLocks noChangeArrowheads="1"/>
          </p:cNvSpPr>
          <p:nvPr/>
        </p:nvSpPr>
        <p:spPr bwMode="auto">
          <a:xfrm>
            <a:off x="5888038" y="2160588"/>
            <a:ext cx="2341562"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62" name="Text Box 14"/>
          <p:cNvSpPr txBox="1">
            <a:spLocks noChangeArrowheads="1"/>
          </p:cNvSpPr>
          <p:nvPr/>
        </p:nvSpPr>
        <p:spPr bwMode="auto">
          <a:xfrm>
            <a:off x="3505200" y="3151188"/>
            <a:ext cx="24384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63" name="Text Box 15"/>
          <p:cNvSpPr txBox="1">
            <a:spLocks noChangeArrowheads="1"/>
          </p:cNvSpPr>
          <p:nvPr/>
        </p:nvSpPr>
        <p:spPr bwMode="auto">
          <a:xfrm>
            <a:off x="5888038" y="3151188"/>
            <a:ext cx="2341562"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64" name="Text Box 16"/>
          <p:cNvSpPr txBox="1">
            <a:spLocks noChangeArrowheads="1"/>
          </p:cNvSpPr>
          <p:nvPr/>
        </p:nvSpPr>
        <p:spPr bwMode="auto">
          <a:xfrm>
            <a:off x="3505200" y="4157663"/>
            <a:ext cx="24384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65" name="Text Box 17"/>
          <p:cNvSpPr txBox="1">
            <a:spLocks noChangeArrowheads="1"/>
          </p:cNvSpPr>
          <p:nvPr/>
        </p:nvSpPr>
        <p:spPr bwMode="auto">
          <a:xfrm>
            <a:off x="5888038" y="4157663"/>
            <a:ext cx="2341562"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66" name="Text Box 18"/>
          <p:cNvSpPr txBox="1">
            <a:spLocks noChangeArrowheads="1"/>
          </p:cNvSpPr>
          <p:nvPr/>
        </p:nvSpPr>
        <p:spPr bwMode="auto">
          <a:xfrm>
            <a:off x="3505200" y="5148263"/>
            <a:ext cx="24384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67" name="Text Box 19"/>
          <p:cNvSpPr txBox="1">
            <a:spLocks noChangeArrowheads="1"/>
          </p:cNvSpPr>
          <p:nvPr/>
        </p:nvSpPr>
        <p:spPr bwMode="auto">
          <a:xfrm>
            <a:off x="5888038" y="5148263"/>
            <a:ext cx="2341562"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68" name="Text Box 20"/>
          <p:cNvSpPr txBox="1">
            <a:spLocks noChangeArrowheads="1"/>
          </p:cNvSpPr>
          <p:nvPr/>
        </p:nvSpPr>
        <p:spPr bwMode="auto">
          <a:xfrm>
            <a:off x="152400" y="6216650"/>
            <a:ext cx="3221038"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يه 3</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69" name="Text Box 21"/>
          <p:cNvSpPr txBox="1">
            <a:spLocks noChangeArrowheads="1"/>
          </p:cNvSpPr>
          <p:nvPr/>
        </p:nvSpPr>
        <p:spPr bwMode="auto">
          <a:xfrm>
            <a:off x="3484563" y="6216650"/>
            <a:ext cx="2438400" cy="641350"/>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8870" name="Text Box 22"/>
          <p:cNvSpPr txBox="1">
            <a:spLocks noChangeArrowheads="1"/>
          </p:cNvSpPr>
          <p:nvPr/>
        </p:nvSpPr>
        <p:spPr bwMode="auto">
          <a:xfrm>
            <a:off x="5867400" y="6216650"/>
            <a:ext cx="2341563" cy="646331"/>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8856"/>
                                        </p:tgtEl>
                                        <p:attrNameLst>
                                          <p:attrName>style.visibility</p:attrName>
                                        </p:attrNameLst>
                                      </p:cBhvr>
                                      <p:to>
                                        <p:strVal val="visible"/>
                                      </p:to>
                                    </p:set>
                                    <p:anim calcmode="lin" valueType="num">
                                      <p:cBhvr>
                                        <p:cTn id="7" dur="1000" fill="hold"/>
                                        <p:tgtEl>
                                          <p:spTgt spid="78856"/>
                                        </p:tgtEl>
                                        <p:attrNameLst>
                                          <p:attrName>ppt_w</p:attrName>
                                        </p:attrNameLst>
                                      </p:cBhvr>
                                      <p:tavLst>
                                        <p:tav tm="0">
                                          <p:val>
                                            <p:fltVal val="0"/>
                                          </p:val>
                                        </p:tav>
                                        <p:tav tm="100000">
                                          <p:val>
                                            <p:strVal val="#ppt_w"/>
                                          </p:val>
                                        </p:tav>
                                      </p:tavLst>
                                    </p:anim>
                                    <p:anim calcmode="lin" valueType="num">
                                      <p:cBhvr>
                                        <p:cTn id="8" dur="1000" fill="hold"/>
                                        <p:tgtEl>
                                          <p:spTgt spid="78856"/>
                                        </p:tgtEl>
                                        <p:attrNameLst>
                                          <p:attrName>ppt_h</p:attrName>
                                        </p:attrNameLst>
                                      </p:cBhvr>
                                      <p:tavLst>
                                        <p:tav tm="0">
                                          <p:val>
                                            <p:fltVal val="0"/>
                                          </p:val>
                                        </p:tav>
                                        <p:tav tm="100000">
                                          <p:val>
                                            <p:strVal val="#ppt_h"/>
                                          </p:val>
                                        </p:tav>
                                      </p:tavLst>
                                    </p:anim>
                                    <p:anim calcmode="lin" valueType="num">
                                      <p:cBhvr>
                                        <p:cTn id="9" dur="1000" fill="hold"/>
                                        <p:tgtEl>
                                          <p:spTgt spid="788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88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8857"/>
                                        </p:tgtEl>
                                        <p:attrNameLst>
                                          <p:attrName>style.visibility</p:attrName>
                                        </p:attrNameLst>
                                      </p:cBhvr>
                                      <p:to>
                                        <p:strVal val="visible"/>
                                      </p:to>
                                    </p:set>
                                    <p:anim calcmode="lin" valueType="num">
                                      <p:cBhvr>
                                        <p:cTn id="15" dur="1000" fill="hold"/>
                                        <p:tgtEl>
                                          <p:spTgt spid="78857"/>
                                        </p:tgtEl>
                                        <p:attrNameLst>
                                          <p:attrName>ppt_w</p:attrName>
                                        </p:attrNameLst>
                                      </p:cBhvr>
                                      <p:tavLst>
                                        <p:tav tm="0">
                                          <p:val>
                                            <p:fltVal val="0"/>
                                          </p:val>
                                        </p:tav>
                                        <p:tav tm="100000">
                                          <p:val>
                                            <p:strVal val="#ppt_w"/>
                                          </p:val>
                                        </p:tav>
                                      </p:tavLst>
                                    </p:anim>
                                    <p:anim calcmode="lin" valueType="num">
                                      <p:cBhvr>
                                        <p:cTn id="16" dur="1000" fill="hold"/>
                                        <p:tgtEl>
                                          <p:spTgt spid="78857"/>
                                        </p:tgtEl>
                                        <p:attrNameLst>
                                          <p:attrName>ppt_h</p:attrName>
                                        </p:attrNameLst>
                                      </p:cBhvr>
                                      <p:tavLst>
                                        <p:tav tm="0">
                                          <p:val>
                                            <p:fltVal val="0"/>
                                          </p:val>
                                        </p:tav>
                                        <p:tav tm="100000">
                                          <p:val>
                                            <p:strVal val="#ppt_h"/>
                                          </p:val>
                                        </p:tav>
                                      </p:tavLst>
                                    </p:anim>
                                    <p:anim calcmode="lin" valueType="num">
                                      <p:cBhvr>
                                        <p:cTn id="17" dur="1000" fill="hold"/>
                                        <p:tgtEl>
                                          <p:spTgt spid="7885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88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8858"/>
                                        </p:tgtEl>
                                        <p:attrNameLst>
                                          <p:attrName>style.visibility</p:attrName>
                                        </p:attrNameLst>
                                      </p:cBhvr>
                                      <p:to>
                                        <p:strVal val="visible"/>
                                      </p:to>
                                    </p:set>
                                    <p:anim calcmode="lin" valueType="num">
                                      <p:cBhvr>
                                        <p:cTn id="23" dur="1000" fill="hold"/>
                                        <p:tgtEl>
                                          <p:spTgt spid="78858"/>
                                        </p:tgtEl>
                                        <p:attrNameLst>
                                          <p:attrName>ppt_w</p:attrName>
                                        </p:attrNameLst>
                                      </p:cBhvr>
                                      <p:tavLst>
                                        <p:tav tm="0">
                                          <p:val>
                                            <p:fltVal val="0"/>
                                          </p:val>
                                        </p:tav>
                                        <p:tav tm="100000">
                                          <p:val>
                                            <p:strVal val="#ppt_w"/>
                                          </p:val>
                                        </p:tav>
                                      </p:tavLst>
                                    </p:anim>
                                    <p:anim calcmode="lin" valueType="num">
                                      <p:cBhvr>
                                        <p:cTn id="24" dur="1000" fill="hold"/>
                                        <p:tgtEl>
                                          <p:spTgt spid="78858"/>
                                        </p:tgtEl>
                                        <p:attrNameLst>
                                          <p:attrName>ppt_h</p:attrName>
                                        </p:attrNameLst>
                                      </p:cBhvr>
                                      <p:tavLst>
                                        <p:tav tm="0">
                                          <p:val>
                                            <p:fltVal val="0"/>
                                          </p:val>
                                        </p:tav>
                                        <p:tav tm="100000">
                                          <p:val>
                                            <p:strVal val="#ppt_h"/>
                                          </p:val>
                                        </p:tav>
                                      </p:tavLst>
                                    </p:anim>
                                    <p:anim calcmode="lin" valueType="num">
                                      <p:cBhvr>
                                        <p:cTn id="25" dur="1000" fill="hold"/>
                                        <p:tgtEl>
                                          <p:spTgt spid="7885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88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8859"/>
                                        </p:tgtEl>
                                        <p:attrNameLst>
                                          <p:attrName>style.visibility</p:attrName>
                                        </p:attrNameLst>
                                      </p:cBhvr>
                                      <p:to>
                                        <p:strVal val="visible"/>
                                      </p:to>
                                    </p:set>
                                    <p:anim calcmode="lin" valueType="num">
                                      <p:cBhvr>
                                        <p:cTn id="31" dur="1000" fill="hold"/>
                                        <p:tgtEl>
                                          <p:spTgt spid="78859"/>
                                        </p:tgtEl>
                                        <p:attrNameLst>
                                          <p:attrName>ppt_w</p:attrName>
                                        </p:attrNameLst>
                                      </p:cBhvr>
                                      <p:tavLst>
                                        <p:tav tm="0">
                                          <p:val>
                                            <p:fltVal val="0"/>
                                          </p:val>
                                        </p:tav>
                                        <p:tav tm="100000">
                                          <p:val>
                                            <p:strVal val="#ppt_w"/>
                                          </p:val>
                                        </p:tav>
                                      </p:tavLst>
                                    </p:anim>
                                    <p:anim calcmode="lin" valueType="num">
                                      <p:cBhvr>
                                        <p:cTn id="32" dur="1000" fill="hold"/>
                                        <p:tgtEl>
                                          <p:spTgt spid="78859"/>
                                        </p:tgtEl>
                                        <p:attrNameLst>
                                          <p:attrName>ppt_h</p:attrName>
                                        </p:attrNameLst>
                                      </p:cBhvr>
                                      <p:tavLst>
                                        <p:tav tm="0">
                                          <p:val>
                                            <p:fltVal val="0"/>
                                          </p:val>
                                        </p:tav>
                                        <p:tav tm="100000">
                                          <p:val>
                                            <p:strVal val="#ppt_h"/>
                                          </p:val>
                                        </p:tav>
                                      </p:tavLst>
                                    </p:anim>
                                    <p:anim calcmode="lin" valueType="num">
                                      <p:cBhvr>
                                        <p:cTn id="33" dur="1000" fill="hold"/>
                                        <p:tgtEl>
                                          <p:spTgt spid="7885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88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8868"/>
                                        </p:tgtEl>
                                        <p:attrNameLst>
                                          <p:attrName>style.visibility</p:attrName>
                                        </p:attrNameLst>
                                      </p:cBhvr>
                                      <p:to>
                                        <p:strVal val="visible"/>
                                      </p:to>
                                    </p:set>
                                    <p:anim calcmode="lin" valueType="num">
                                      <p:cBhvr>
                                        <p:cTn id="39" dur="1000" fill="hold"/>
                                        <p:tgtEl>
                                          <p:spTgt spid="78868"/>
                                        </p:tgtEl>
                                        <p:attrNameLst>
                                          <p:attrName>ppt_w</p:attrName>
                                        </p:attrNameLst>
                                      </p:cBhvr>
                                      <p:tavLst>
                                        <p:tav tm="0">
                                          <p:val>
                                            <p:fltVal val="0"/>
                                          </p:val>
                                        </p:tav>
                                        <p:tav tm="100000">
                                          <p:val>
                                            <p:strVal val="#ppt_w"/>
                                          </p:val>
                                        </p:tav>
                                      </p:tavLst>
                                    </p:anim>
                                    <p:anim calcmode="lin" valueType="num">
                                      <p:cBhvr>
                                        <p:cTn id="40" dur="1000" fill="hold"/>
                                        <p:tgtEl>
                                          <p:spTgt spid="78868"/>
                                        </p:tgtEl>
                                        <p:attrNameLst>
                                          <p:attrName>ppt_h</p:attrName>
                                        </p:attrNameLst>
                                      </p:cBhvr>
                                      <p:tavLst>
                                        <p:tav tm="0">
                                          <p:val>
                                            <p:fltVal val="0"/>
                                          </p:val>
                                        </p:tav>
                                        <p:tav tm="100000">
                                          <p:val>
                                            <p:strVal val="#ppt_h"/>
                                          </p:val>
                                        </p:tav>
                                      </p:tavLst>
                                    </p:anim>
                                    <p:anim calcmode="lin" valueType="num">
                                      <p:cBhvr>
                                        <p:cTn id="41" dur="1000" fill="hold"/>
                                        <p:tgtEl>
                                          <p:spTgt spid="7886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8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8860"/>
                                        </p:tgtEl>
                                        <p:attrNameLst>
                                          <p:attrName>style.visibility</p:attrName>
                                        </p:attrNameLst>
                                      </p:cBhvr>
                                      <p:to>
                                        <p:strVal val="visible"/>
                                      </p:to>
                                    </p:set>
                                    <p:anim calcmode="lin" valueType="num">
                                      <p:cBhvr>
                                        <p:cTn id="47" dur="1000" fill="hold"/>
                                        <p:tgtEl>
                                          <p:spTgt spid="78860"/>
                                        </p:tgtEl>
                                        <p:attrNameLst>
                                          <p:attrName>ppt_w</p:attrName>
                                        </p:attrNameLst>
                                      </p:cBhvr>
                                      <p:tavLst>
                                        <p:tav tm="0">
                                          <p:val>
                                            <p:fltVal val="0"/>
                                          </p:val>
                                        </p:tav>
                                        <p:tav tm="100000">
                                          <p:val>
                                            <p:strVal val="#ppt_w"/>
                                          </p:val>
                                        </p:tav>
                                      </p:tavLst>
                                    </p:anim>
                                    <p:anim calcmode="lin" valueType="num">
                                      <p:cBhvr>
                                        <p:cTn id="48" dur="1000" fill="hold"/>
                                        <p:tgtEl>
                                          <p:spTgt spid="78860"/>
                                        </p:tgtEl>
                                        <p:attrNameLst>
                                          <p:attrName>ppt_h</p:attrName>
                                        </p:attrNameLst>
                                      </p:cBhvr>
                                      <p:tavLst>
                                        <p:tav tm="0">
                                          <p:val>
                                            <p:fltVal val="0"/>
                                          </p:val>
                                        </p:tav>
                                        <p:tav tm="100000">
                                          <p:val>
                                            <p:strVal val="#ppt_h"/>
                                          </p:val>
                                        </p:tav>
                                      </p:tavLst>
                                    </p:anim>
                                    <p:anim calcmode="lin" valueType="num">
                                      <p:cBhvr>
                                        <p:cTn id="49" dur="1000" fill="hold"/>
                                        <p:tgtEl>
                                          <p:spTgt spid="7886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88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78861"/>
                                        </p:tgtEl>
                                        <p:attrNameLst>
                                          <p:attrName>style.visibility</p:attrName>
                                        </p:attrNameLst>
                                      </p:cBhvr>
                                      <p:to>
                                        <p:strVal val="visible"/>
                                      </p:to>
                                    </p:set>
                                    <p:anim calcmode="lin" valueType="num">
                                      <p:cBhvr>
                                        <p:cTn id="55" dur="1000" fill="hold"/>
                                        <p:tgtEl>
                                          <p:spTgt spid="78861"/>
                                        </p:tgtEl>
                                        <p:attrNameLst>
                                          <p:attrName>ppt_w</p:attrName>
                                        </p:attrNameLst>
                                      </p:cBhvr>
                                      <p:tavLst>
                                        <p:tav tm="0">
                                          <p:val>
                                            <p:fltVal val="0"/>
                                          </p:val>
                                        </p:tav>
                                        <p:tav tm="100000">
                                          <p:val>
                                            <p:strVal val="#ppt_w"/>
                                          </p:val>
                                        </p:tav>
                                      </p:tavLst>
                                    </p:anim>
                                    <p:anim calcmode="lin" valueType="num">
                                      <p:cBhvr>
                                        <p:cTn id="56" dur="1000" fill="hold"/>
                                        <p:tgtEl>
                                          <p:spTgt spid="78861"/>
                                        </p:tgtEl>
                                        <p:attrNameLst>
                                          <p:attrName>ppt_h</p:attrName>
                                        </p:attrNameLst>
                                      </p:cBhvr>
                                      <p:tavLst>
                                        <p:tav tm="0">
                                          <p:val>
                                            <p:fltVal val="0"/>
                                          </p:val>
                                        </p:tav>
                                        <p:tav tm="100000">
                                          <p:val>
                                            <p:strVal val="#ppt_h"/>
                                          </p:val>
                                        </p:tav>
                                      </p:tavLst>
                                    </p:anim>
                                    <p:anim calcmode="lin" valueType="num">
                                      <p:cBhvr>
                                        <p:cTn id="57" dur="1000" fill="hold"/>
                                        <p:tgtEl>
                                          <p:spTgt spid="78861"/>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88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78862"/>
                                        </p:tgtEl>
                                        <p:attrNameLst>
                                          <p:attrName>style.visibility</p:attrName>
                                        </p:attrNameLst>
                                      </p:cBhvr>
                                      <p:to>
                                        <p:strVal val="visible"/>
                                      </p:to>
                                    </p:set>
                                    <p:anim calcmode="lin" valueType="num">
                                      <p:cBhvr>
                                        <p:cTn id="63" dur="1000" fill="hold"/>
                                        <p:tgtEl>
                                          <p:spTgt spid="78862"/>
                                        </p:tgtEl>
                                        <p:attrNameLst>
                                          <p:attrName>ppt_w</p:attrName>
                                        </p:attrNameLst>
                                      </p:cBhvr>
                                      <p:tavLst>
                                        <p:tav tm="0">
                                          <p:val>
                                            <p:fltVal val="0"/>
                                          </p:val>
                                        </p:tav>
                                        <p:tav tm="100000">
                                          <p:val>
                                            <p:strVal val="#ppt_w"/>
                                          </p:val>
                                        </p:tav>
                                      </p:tavLst>
                                    </p:anim>
                                    <p:anim calcmode="lin" valueType="num">
                                      <p:cBhvr>
                                        <p:cTn id="64" dur="1000" fill="hold"/>
                                        <p:tgtEl>
                                          <p:spTgt spid="78862"/>
                                        </p:tgtEl>
                                        <p:attrNameLst>
                                          <p:attrName>ppt_h</p:attrName>
                                        </p:attrNameLst>
                                      </p:cBhvr>
                                      <p:tavLst>
                                        <p:tav tm="0">
                                          <p:val>
                                            <p:fltVal val="0"/>
                                          </p:val>
                                        </p:tav>
                                        <p:tav tm="100000">
                                          <p:val>
                                            <p:strVal val="#ppt_h"/>
                                          </p:val>
                                        </p:tav>
                                      </p:tavLst>
                                    </p:anim>
                                    <p:anim calcmode="lin" valueType="num">
                                      <p:cBhvr>
                                        <p:cTn id="65" dur="1000" fill="hold"/>
                                        <p:tgtEl>
                                          <p:spTgt spid="7886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88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78863"/>
                                        </p:tgtEl>
                                        <p:attrNameLst>
                                          <p:attrName>style.visibility</p:attrName>
                                        </p:attrNameLst>
                                      </p:cBhvr>
                                      <p:to>
                                        <p:strVal val="visible"/>
                                      </p:to>
                                    </p:set>
                                    <p:anim calcmode="lin" valueType="num">
                                      <p:cBhvr>
                                        <p:cTn id="71" dur="1000" fill="hold"/>
                                        <p:tgtEl>
                                          <p:spTgt spid="78863"/>
                                        </p:tgtEl>
                                        <p:attrNameLst>
                                          <p:attrName>ppt_w</p:attrName>
                                        </p:attrNameLst>
                                      </p:cBhvr>
                                      <p:tavLst>
                                        <p:tav tm="0">
                                          <p:val>
                                            <p:fltVal val="0"/>
                                          </p:val>
                                        </p:tav>
                                        <p:tav tm="100000">
                                          <p:val>
                                            <p:strVal val="#ppt_w"/>
                                          </p:val>
                                        </p:tav>
                                      </p:tavLst>
                                    </p:anim>
                                    <p:anim calcmode="lin" valueType="num">
                                      <p:cBhvr>
                                        <p:cTn id="72" dur="1000" fill="hold"/>
                                        <p:tgtEl>
                                          <p:spTgt spid="78863"/>
                                        </p:tgtEl>
                                        <p:attrNameLst>
                                          <p:attrName>ppt_h</p:attrName>
                                        </p:attrNameLst>
                                      </p:cBhvr>
                                      <p:tavLst>
                                        <p:tav tm="0">
                                          <p:val>
                                            <p:fltVal val="0"/>
                                          </p:val>
                                        </p:tav>
                                        <p:tav tm="100000">
                                          <p:val>
                                            <p:strVal val="#ppt_h"/>
                                          </p:val>
                                        </p:tav>
                                      </p:tavLst>
                                    </p:anim>
                                    <p:anim calcmode="lin" valueType="num">
                                      <p:cBhvr>
                                        <p:cTn id="73" dur="1000" fill="hold"/>
                                        <p:tgtEl>
                                          <p:spTgt spid="78863"/>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788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78864"/>
                                        </p:tgtEl>
                                        <p:attrNameLst>
                                          <p:attrName>style.visibility</p:attrName>
                                        </p:attrNameLst>
                                      </p:cBhvr>
                                      <p:to>
                                        <p:strVal val="visible"/>
                                      </p:to>
                                    </p:set>
                                    <p:anim calcmode="lin" valueType="num">
                                      <p:cBhvr>
                                        <p:cTn id="79" dur="1000" fill="hold"/>
                                        <p:tgtEl>
                                          <p:spTgt spid="78864"/>
                                        </p:tgtEl>
                                        <p:attrNameLst>
                                          <p:attrName>ppt_w</p:attrName>
                                        </p:attrNameLst>
                                      </p:cBhvr>
                                      <p:tavLst>
                                        <p:tav tm="0">
                                          <p:val>
                                            <p:fltVal val="0"/>
                                          </p:val>
                                        </p:tav>
                                        <p:tav tm="100000">
                                          <p:val>
                                            <p:strVal val="#ppt_w"/>
                                          </p:val>
                                        </p:tav>
                                      </p:tavLst>
                                    </p:anim>
                                    <p:anim calcmode="lin" valueType="num">
                                      <p:cBhvr>
                                        <p:cTn id="80" dur="1000" fill="hold"/>
                                        <p:tgtEl>
                                          <p:spTgt spid="78864"/>
                                        </p:tgtEl>
                                        <p:attrNameLst>
                                          <p:attrName>ppt_h</p:attrName>
                                        </p:attrNameLst>
                                      </p:cBhvr>
                                      <p:tavLst>
                                        <p:tav tm="0">
                                          <p:val>
                                            <p:fltVal val="0"/>
                                          </p:val>
                                        </p:tav>
                                        <p:tav tm="100000">
                                          <p:val>
                                            <p:strVal val="#ppt_h"/>
                                          </p:val>
                                        </p:tav>
                                      </p:tavLst>
                                    </p:anim>
                                    <p:anim calcmode="lin" valueType="num">
                                      <p:cBhvr>
                                        <p:cTn id="81" dur="1000" fill="hold"/>
                                        <p:tgtEl>
                                          <p:spTgt spid="78864"/>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788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78865"/>
                                        </p:tgtEl>
                                        <p:attrNameLst>
                                          <p:attrName>style.visibility</p:attrName>
                                        </p:attrNameLst>
                                      </p:cBhvr>
                                      <p:to>
                                        <p:strVal val="visible"/>
                                      </p:to>
                                    </p:set>
                                    <p:anim calcmode="lin" valueType="num">
                                      <p:cBhvr>
                                        <p:cTn id="87" dur="1000" fill="hold"/>
                                        <p:tgtEl>
                                          <p:spTgt spid="78865"/>
                                        </p:tgtEl>
                                        <p:attrNameLst>
                                          <p:attrName>ppt_w</p:attrName>
                                        </p:attrNameLst>
                                      </p:cBhvr>
                                      <p:tavLst>
                                        <p:tav tm="0">
                                          <p:val>
                                            <p:fltVal val="0"/>
                                          </p:val>
                                        </p:tav>
                                        <p:tav tm="100000">
                                          <p:val>
                                            <p:strVal val="#ppt_w"/>
                                          </p:val>
                                        </p:tav>
                                      </p:tavLst>
                                    </p:anim>
                                    <p:anim calcmode="lin" valueType="num">
                                      <p:cBhvr>
                                        <p:cTn id="88" dur="1000" fill="hold"/>
                                        <p:tgtEl>
                                          <p:spTgt spid="78865"/>
                                        </p:tgtEl>
                                        <p:attrNameLst>
                                          <p:attrName>ppt_h</p:attrName>
                                        </p:attrNameLst>
                                      </p:cBhvr>
                                      <p:tavLst>
                                        <p:tav tm="0">
                                          <p:val>
                                            <p:fltVal val="0"/>
                                          </p:val>
                                        </p:tav>
                                        <p:tav tm="100000">
                                          <p:val>
                                            <p:strVal val="#ppt_h"/>
                                          </p:val>
                                        </p:tav>
                                      </p:tavLst>
                                    </p:anim>
                                    <p:anim calcmode="lin" valueType="num">
                                      <p:cBhvr>
                                        <p:cTn id="89" dur="1000" fill="hold"/>
                                        <p:tgtEl>
                                          <p:spTgt spid="78865"/>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788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78866"/>
                                        </p:tgtEl>
                                        <p:attrNameLst>
                                          <p:attrName>style.visibility</p:attrName>
                                        </p:attrNameLst>
                                      </p:cBhvr>
                                      <p:to>
                                        <p:strVal val="visible"/>
                                      </p:to>
                                    </p:set>
                                    <p:anim calcmode="lin" valueType="num">
                                      <p:cBhvr>
                                        <p:cTn id="95" dur="1000" fill="hold"/>
                                        <p:tgtEl>
                                          <p:spTgt spid="78866"/>
                                        </p:tgtEl>
                                        <p:attrNameLst>
                                          <p:attrName>ppt_w</p:attrName>
                                        </p:attrNameLst>
                                      </p:cBhvr>
                                      <p:tavLst>
                                        <p:tav tm="0">
                                          <p:val>
                                            <p:fltVal val="0"/>
                                          </p:val>
                                        </p:tav>
                                        <p:tav tm="100000">
                                          <p:val>
                                            <p:strVal val="#ppt_w"/>
                                          </p:val>
                                        </p:tav>
                                      </p:tavLst>
                                    </p:anim>
                                    <p:anim calcmode="lin" valueType="num">
                                      <p:cBhvr>
                                        <p:cTn id="96" dur="1000" fill="hold"/>
                                        <p:tgtEl>
                                          <p:spTgt spid="78866"/>
                                        </p:tgtEl>
                                        <p:attrNameLst>
                                          <p:attrName>ppt_h</p:attrName>
                                        </p:attrNameLst>
                                      </p:cBhvr>
                                      <p:tavLst>
                                        <p:tav tm="0">
                                          <p:val>
                                            <p:fltVal val="0"/>
                                          </p:val>
                                        </p:tav>
                                        <p:tav tm="100000">
                                          <p:val>
                                            <p:strVal val="#ppt_h"/>
                                          </p:val>
                                        </p:tav>
                                      </p:tavLst>
                                    </p:anim>
                                    <p:anim calcmode="lin" valueType="num">
                                      <p:cBhvr>
                                        <p:cTn id="97" dur="1000" fill="hold"/>
                                        <p:tgtEl>
                                          <p:spTgt spid="78866"/>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788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5" presetClass="entr" presetSubtype="0" fill="hold" grpId="0" nodeType="clickEffect">
                                  <p:stCondLst>
                                    <p:cond delay="0"/>
                                  </p:stCondLst>
                                  <p:childTnLst>
                                    <p:set>
                                      <p:cBhvr>
                                        <p:cTn id="102" dur="1" fill="hold">
                                          <p:stCondLst>
                                            <p:cond delay="0"/>
                                          </p:stCondLst>
                                        </p:cTn>
                                        <p:tgtEl>
                                          <p:spTgt spid="78867"/>
                                        </p:tgtEl>
                                        <p:attrNameLst>
                                          <p:attrName>style.visibility</p:attrName>
                                        </p:attrNameLst>
                                      </p:cBhvr>
                                      <p:to>
                                        <p:strVal val="visible"/>
                                      </p:to>
                                    </p:set>
                                    <p:anim calcmode="lin" valueType="num">
                                      <p:cBhvr>
                                        <p:cTn id="103" dur="1000" fill="hold"/>
                                        <p:tgtEl>
                                          <p:spTgt spid="78867"/>
                                        </p:tgtEl>
                                        <p:attrNameLst>
                                          <p:attrName>ppt_w</p:attrName>
                                        </p:attrNameLst>
                                      </p:cBhvr>
                                      <p:tavLst>
                                        <p:tav tm="0">
                                          <p:val>
                                            <p:fltVal val="0"/>
                                          </p:val>
                                        </p:tav>
                                        <p:tav tm="100000">
                                          <p:val>
                                            <p:strVal val="#ppt_w"/>
                                          </p:val>
                                        </p:tav>
                                      </p:tavLst>
                                    </p:anim>
                                    <p:anim calcmode="lin" valueType="num">
                                      <p:cBhvr>
                                        <p:cTn id="104" dur="1000" fill="hold"/>
                                        <p:tgtEl>
                                          <p:spTgt spid="78867"/>
                                        </p:tgtEl>
                                        <p:attrNameLst>
                                          <p:attrName>ppt_h</p:attrName>
                                        </p:attrNameLst>
                                      </p:cBhvr>
                                      <p:tavLst>
                                        <p:tav tm="0">
                                          <p:val>
                                            <p:fltVal val="0"/>
                                          </p:val>
                                        </p:tav>
                                        <p:tav tm="100000">
                                          <p:val>
                                            <p:strVal val="#ppt_h"/>
                                          </p:val>
                                        </p:tav>
                                      </p:tavLst>
                                    </p:anim>
                                    <p:anim calcmode="lin" valueType="num">
                                      <p:cBhvr>
                                        <p:cTn id="105" dur="1000" fill="hold"/>
                                        <p:tgtEl>
                                          <p:spTgt spid="78867"/>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788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5" presetClass="entr" presetSubtype="0" fill="hold" grpId="0" nodeType="clickEffect">
                                  <p:stCondLst>
                                    <p:cond delay="0"/>
                                  </p:stCondLst>
                                  <p:childTnLst>
                                    <p:set>
                                      <p:cBhvr>
                                        <p:cTn id="110" dur="1" fill="hold">
                                          <p:stCondLst>
                                            <p:cond delay="0"/>
                                          </p:stCondLst>
                                        </p:cTn>
                                        <p:tgtEl>
                                          <p:spTgt spid="78869"/>
                                        </p:tgtEl>
                                        <p:attrNameLst>
                                          <p:attrName>style.visibility</p:attrName>
                                        </p:attrNameLst>
                                      </p:cBhvr>
                                      <p:to>
                                        <p:strVal val="visible"/>
                                      </p:to>
                                    </p:set>
                                    <p:anim calcmode="lin" valueType="num">
                                      <p:cBhvr>
                                        <p:cTn id="111" dur="1000" fill="hold"/>
                                        <p:tgtEl>
                                          <p:spTgt spid="78869"/>
                                        </p:tgtEl>
                                        <p:attrNameLst>
                                          <p:attrName>ppt_w</p:attrName>
                                        </p:attrNameLst>
                                      </p:cBhvr>
                                      <p:tavLst>
                                        <p:tav tm="0">
                                          <p:val>
                                            <p:fltVal val="0"/>
                                          </p:val>
                                        </p:tav>
                                        <p:tav tm="100000">
                                          <p:val>
                                            <p:strVal val="#ppt_w"/>
                                          </p:val>
                                        </p:tav>
                                      </p:tavLst>
                                    </p:anim>
                                    <p:anim calcmode="lin" valueType="num">
                                      <p:cBhvr>
                                        <p:cTn id="112" dur="1000" fill="hold"/>
                                        <p:tgtEl>
                                          <p:spTgt spid="78869"/>
                                        </p:tgtEl>
                                        <p:attrNameLst>
                                          <p:attrName>ppt_h</p:attrName>
                                        </p:attrNameLst>
                                      </p:cBhvr>
                                      <p:tavLst>
                                        <p:tav tm="0">
                                          <p:val>
                                            <p:fltVal val="0"/>
                                          </p:val>
                                        </p:tav>
                                        <p:tav tm="100000">
                                          <p:val>
                                            <p:strVal val="#ppt_h"/>
                                          </p:val>
                                        </p:tav>
                                      </p:tavLst>
                                    </p:anim>
                                    <p:anim calcmode="lin" valueType="num">
                                      <p:cBhvr>
                                        <p:cTn id="113" dur="1000" fill="hold"/>
                                        <p:tgtEl>
                                          <p:spTgt spid="78869"/>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78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5" presetClass="entr" presetSubtype="0" fill="hold" grpId="0" nodeType="clickEffect">
                                  <p:stCondLst>
                                    <p:cond delay="0"/>
                                  </p:stCondLst>
                                  <p:childTnLst>
                                    <p:set>
                                      <p:cBhvr>
                                        <p:cTn id="118" dur="1" fill="hold">
                                          <p:stCondLst>
                                            <p:cond delay="0"/>
                                          </p:stCondLst>
                                        </p:cTn>
                                        <p:tgtEl>
                                          <p:spTgt spid="78870"/>
                                        </p:tgtEl>
                                        <p:attrNameLst>
                                          <p:attrName>style.visibility</p:attrName>
                                        </p:attrNameLst>
                                      </p:cBhvr>
                                      <p:to>
                                        <p:strVal val="visible"/>
                                      </p:to>
                                    </p:set>
                                    <p:anim calcmode="lin" valueType="num">
                                      <p:cBhvr>
                                        <p:cTn id="119" dur="1000" fill="hold"/>
                                        <p:tgtEl>
                                          <p:spTgt spid="78870"/>
                                        </p:tgtEl>
                                        <p:attrNameLst>
                                          <p:attrName>ppt_w</p:attrName>
                                        </p:attrNameLst>
                                      </p:cBhvr>
                                      <p:tavLst>
                                        <p:tav tm="0">
                                          <p:val>
                                            <p:fltVal val="0"/>
                                          </p:val>
                                        </p:tav>
                                        <p:tav tm="100000">
                                          <p:val>
                                            <p:strVal val="#ppt_w"/>
                                          </p:val>
                                        </p:tav>
                                      </p:tavLst>
                                    </p:anim>
                                    <p:anim calcmode="lin" valueType="num">
                                      <p:cBhvr>
                                        <p:cTn id="120" dur="1000" fill="hold"/>
                                        <p:tgtEl>
                                          <p:spTgt spid="78870"/>
                                        </p:tgtEl>
                                        <p:attrNameLst>
                                          <p:attrName>ppt_h</p:attrName>
                                        </p:attrNameLst>
                                      </p:cBhvr>
                                      <p:tavLst>
                                        <p:tav tm="0">
                                          <p:val>
                                            <p:fltVal val="0"/>
                                          </p:val>
                                        </p:tav>
                                        <p:tav tm="100000">
                                          <p:val>
                                            <p:strVal val="#ppt_h"/>
                                          </p:val>
                                        </p:tav>
                                      </p:tavLst>
                                    </p:anim>
                                    <p:anim calcmode="lin" valueType="num">
                                      <p:cBhvr>
                                        <p:cTn id="121" dur="1000" fill="hold"/>
                                        <p:tgtEl>
                                          <p:spTgt spid="78870"/>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788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p:bldP spid="78857" grpId="0"/>
      <p:bldP spid="78858" grpId="0"/>
      <p:bldP spid="78859" grpId="0"/>
      <p:bldP spid="78860" grpId="0"/>
      <p:bldP spid="78861" grpId="0"/>
      <p:bldP spid="78862" grpId="0"/>
      <p:bldP spid="78863" grpId="0"/>
      <p:bldP spid="78864" grpId="0"/>
      <p:bldP spid="78865" grpId="0"/>
      <p:bldP spid="78866" grpId="0"/>
      <p:bldP spid="78867" grpId="0"/>
      <p:bldP spid="78868" grpId="0"/>
      <p:bldP spid="78869" grpId="0"/>
      <p:bldP spid="788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descr="Paper bag">
            <a:extLst>
              <a:ext uri="{FF2B5EF4-FFF2-40B4-BE49-F238E27FC236}">
                <a16:creationId xmlns:a16="http://schemas.microsoft.com/office/drawing/2014/main" id="{C38E9906-228E-4B42-9B6A-44E288057CD4}"/>
              </a:ext>
            </a:extLst>
          </p:cNvP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51202" name="Picture 3" descr="DSS">
            <a:extLst>
              <a:ext uri="{FF2B5EF4-FFF2-40B4-BE49-F238E27FC236}">
                <a16:creationId xmlns:a16="http://schemas.microsoft.com/office/drawing/2014/main" id="{80250895-1D99-184E-8C34-2B8D1290D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8001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6">
            <a:extLst>
              <a:ext uri="{FF2B5EF4-FFF2-40B4-BE49-F238E27FC236}">
                <a16:creationId xmlns:a16="http://schemas.microsoft.com/office/drawing/2014/main" id="{5855319F-0C12-4249-9AC8-F87C639C4272}"/>
              </a:ext>
            </a:extLst>
          </p:cNvPr>
          <p:cNvSpPr txBox="1">
            <a:spLocks noChangeArrowheads="1"/>
          </p:cNvSpPr>
          <p:nvPr/>
        </p:nvSpPr>
        <p:spPr bwMode="auto">
          <a:xfrm>
            <a:off x="8153400" y="76200"/>
            <a:ext cx="990600"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b="1" dirty="0">
                <a:solidFill>
                  <a:schemeClr val="bg1"/>
                </a:solidFill>
              </a:rPr>
              <a:t>135</a:t>
            </a:r>
            <a:endParaRPr lang="en-US" altLang="en-US" b="1" dirty="0">
              <a:solidFill>
                <a:schemeClr val="bg1"/>
              </a:solidFill>
            </a:endParaRPr>
          </a:p>
        </p:txBody>
      </p:sp>
      <p:sp>
        <p:nvSpPr>
          <p:cNvPr id="7175" name="Text Box 7">
            <a:extLst>
              <a:ext uri="{FF2B5EF4-FFF2-40B4-BE49-F238E27FC236}">
                <a16:creationId xmlns:a16="http://schemas.microsoft.com/office/drawing/2014/main" id="{7FA2FF71-6DBD-6542-AAD6-AC596D5E4CB5}"/>
              </a:ext>
            </a:extLst>
          </p:cNvPr>
          <p:cNvSpPr txBox="1">
            <a:spLocks noChangeArrowheads="1"/>
          </p:cNvSpPr>
          <p:nvPr/>
        </p:nvSpPr>
        <p:spPr bwMode="auto">
          <a:xfrm>
            <a:off x="685800" y="2270125"/>
            <a:ext cx="7620000" cy="4401205"/>
          </a:xfrm>
          <a:prstGeom prst="rect">
            <a:avLst/>
          </a:prstGeom>
          <a:solidFill>
            <a:schemeClr val="tx1">
              <a:alpha val="51000"/>
            </a:schemeClr>
          </a:solidFill>
          <a:ln>
            <a:noFill/>
          </a:ln>
          <a:effectLst>
            <a:outerShdw blurRad="63500" dist="71842" dir="2700000" algn="ctr" rotWithShape="0">
              <a:schemeClr val="tx1">
                <a:alpha val="74998"/>
              </a:schemeClr>
            </a:outerShdw>
          </a:effectLst>
        </p:spPr>
        <p:txBody>
          <a:bodyPr>
            <a:spAutoFit/>
          </a:bodyPr>
          <a:lstStyle>
            <a:lvl1pPr marL="795338" indent="-7953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buClr>
                <a:schemeClr val="tx1"/>
              </a:buClr>
            </a:pPr>
            <a:r>
              <a:rPr lang="ar-JO" altLang="en-US" sz="4000" i="1" u="sng" dirty="0">
                <a:solidFill>
                  <a:schemeClr val="bg1"/>
                </a:solidFill>
              </a:rPr>
              <a:t>هل ستقوم بِ...</a:t>
            </a:r>
            <a:endParaRPr lang="en-US" altLang="en-US" sz="4000" i="1" u="sng" dirty="0">
              <a:solidFill>
                <a:schemeClr val="bg1"/>
              </a:solidFill>
            </a:endParaRPr>
          </a:p>
          <a:p>
            <a:pPr marL="0" indent="0" algn="r" rtl="1" eaLnBrk="1" hangingPunct="1">
              <a:buClr>
                <a:schemeClr val="bg1"/>
              </a:buClr>
            </a:pPr>
            <a:r>
              <a:rPr lang="ar-JO" altLang="en-US" sz="4000" dirty="0">
                <a:solidFill>
                  <a:schemeClr val="bg1"/>
                </a:solidFill>
              </a:rPr>
              <a:t>أ. الإنضمام إلى الكنيسة الكاثوليكية في معارضة الإجهاض؟</a:t>
            </a:r>
            <a:endParaRPr lang="en-US" altLang="en-US" sz="4000" dirty="0">
              <a:solidFill>
                <a:schemeClr val="bg1"/>
              </a:solidFill>
            </a:endParaRPr>
          </a:p>
          <a:p>
            <a:pPr marL="0" indent="0" algn="r" eaLnBrk="1" hangingPunct="1">
              <a:buClr>
                <a:schemeClr val="bg1"/>
              </a:buClr>
            </a:pPr>
            <a:r>
              <a:rPr lang="ar-JO" altLang="en-US" sz="4000" dirty="0">
                <a:solidFill>
                  <a:schemeClr val="bg1"/>
                </a:solidFill>
              </a:rPr>
              <a:t>ب. الإنضمام إلى الكنيسة الكاثوليكية في الجهود التبشيرية؟</a:t>
            </a:r>
            <a:endParaRPr lang="en-US" altLang="en-US" sz="4000" dirty="0">
              <a:solidFill>
                <a:schemeClr val="bg1"/>
              </a:solidFill>
            </a:endParaRPr>
          </a:p>
          <a:p>
            <a:pPr marL="0" indent="0" algn="r" eaLnBrk="1" hangingPunct="1">
              <a:buClr>
                <a:schemeClr val="bg1"/>
              </a:buClr>
            </a:pPr>
            <a:r>
              <a:rPr lang="ar-JO" altLang="en-US" sz="4000" dirty="0">
                <a:solidFill>
                  <a:schemeClr val="bg1"/>
                </a:solidFill>
              </a:rPr>
              <a:t>ت. الخدمة مع الكنائس الكاريزماتية في الكرازة؟</a:t>
            </a:r>
            <a:endParaRPr lang="en-US" altLang="en-US" sz="4000" dirty="0">
              <a:solidFill>
                <a:schemeClr val="bg1"/>
              </a:solidFill>
            </a:endParaRPr>
          </a:p>
        </p:txBody>
      </p:sp>
      <p:sp>
        <p:nvSpPr>
          <p:cNvPr id="7176" name="Rectangle 8">
            <a:extLst>
              <a:ext uri="{FF2B5EF4-FFF2-40B4-BE49-F238E27FC236}">
                <a16:creationId xmlns:a16="http://schemas.microsoft.com/office/drawing/2014/main" id="{6DC4C8D9-22D4-9C48-B145-DFC78EC9ACD4}"/>
              </a:ext>
            </a:extLst>
          </p:cNvPr>
          <p:cNvSpPr>
            <a:spLocks noGrp="1" noChangeArrowheads="1"/>
          </p:cNvSpPr>
          <p:nvPr>
            <p:ph type="title" idx="4294967295"/>
          </p:nvPr>
        </p:nvSpPr>
        <p:spPr>
          <a:xfrm>
            <a:off x="152400" y="685800"/>
            <a:ext cx="8991600" cy="1446213"/>
          </a:xfrm>
          <a:solidFill>
            <a:schemeClr val="tx2"/>
          </a:solidFill>
          <a:effectLst>
            <a:outerShdw blurRad="63500" dist="38099" dir="2700000" algn="ctr" rotWithShape="0">
              <a:schemeClr val="tx1">
                <a:alpha val="74997"/>
              </a:schemeClr>
            </a:outerShdw>
          </a:effectLst>
        </p:spPr>
        <p:txBody>
          <a:bodyPr anchor="t">
            <a:spAutoFit/>
          </a:bodyPr>
          <a:lstStyle/>
          <a:p>
            <a:pPr eaLnBrk="1" hangingPunct="1">
              <a:spcBef>
                <a:spcPct val="50000"/>
              </a:spcBef>
              <a:defRPr/>
            </a:pPr>
            <a:r>
              <a:rPr lang="ar-JO" b="1" dirty="0">
                <a:solidFill>
                  <a:schemeClr val="bg1"/>
                </a:solidFill>
                <a:cs typeface="Arial"/>
              </a:rPr>
              <a:t>ما هي العقائد التي يجب على المؤمنين أن يتفقوا عليها لكي يخدموا معًا؟</a:t>
            </a:r>
            <a:endParaRPr lang="en-US" b="1" dirty="0">
              <a:solidFill>
                <a:schemeClr val="bg1"/>
              </a:solidFil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Effect transition="in" filter="dissolve">
                                      <p:cBhvr>
                                        <p:cTn id="7" dur="500"/>
                                        <p:tgtEl>
                                          <p:spTgt spid="71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75">
                                            <p:txEl>
                                              <p:pRg st="1" end="1"/>
                                            </p:txEl>
                                          </p:spTgt>
                                        </p:tgtEl>
                                        <p:attrNameLst>
                                          <p:attrName>style.visibility</p:attrName>
                                        </p:attrNameLst>
                                      </p:cBhvr>
                                      <p:to>
                                        <p:strVal val="visible"/>
                                      </p:to>
                                    </p:set>
                                    <p:animEffect transition="in" filter="dissolve">
                                      <p:cBhvr>
                                        <p:cTn id="12" dur="500"/>
                                        <p:tgtEl>
                                          <p:spTgt spid="7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5">
                                            <p:txEl>
                                              <p:pRg st="2" end="2"/>
                                            </p:txEl>
                                          </p:spTgt>
                                        </p:tgtEl>
                                        <p:attrNameLst>
                                          <p:attrName>style.visibility</p:attrName>
                                        </p:attrNameLst>
                                      </p:cBhvr>
                                      <p:to>
                                        <p:strVal val="visible"/>
                                      </p:to>
                                    </p:set>
                                    <p:animEffect transition="in" filter="dissolve">
                                      <p:cBhvr>
                                        <p:cTn id="17" dur="500"/>
                                        <p:tgtEl>
                                          <p:spTgt spid="71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175">
                                            <p:txEl>
                                              <p:pRg st="3" end="3"/>
                                            </p:txEl>
                                          </p:spTgt>
                                        </p:tgtEl>
                                        <p:attrNameLst>
                                          <p:attrName>style.visibility</p:attrName>
                                        </p:attrNameLst>
                                      </p:cBhvr>
                                      <p:to>
                                        <p:strVal val="visible"/>
                                      </p:to>
                                    </p:set>
                                    <p:animEffect transition="in" filter="dissolve">
                                      <p:cBhvr>
                                        <p:cTn id="22" dur="500"/>
                                        <p:tgtEl>
                                          <p:spTgt spid="71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0" u="none" strike="noStrike" kern="1200" cap="none" spc="0" normalizeH="0" baseline="0" noProof="0" dirty="0">
                <a:ln>
                  <a:noFill/>
                </a:ln>
                <a:solidFill>
                  <a:srgbClr val="000000"/>
                </a:solidFill>
                <a:effectLst/>
                <a:uLnTx/>
                <a:uFillTx/>
                <a:ea typeface="ＭＳ Ｐゴシック" charset="0"/>
                <a:cs typeface="Arial" panose="020B0604020202020204" pitchFamily="34" charset="0"/>
              </a:rPr>
              <a:t>"</a:t>
            </a:r>
            <a:endParaRPr kumimoji="0" lang="en-US" sz="2400" b="0" u="none" strike="noStrike" kern="1200" cap="none" spc="0" normalizeH="0" baseline="0" noProof="0" dirty="0">
              <a:ln>
                <a:noFill/>
              </a:ln>
              <a:solidFill>
                <a:srgbClr val="000000"/>
              </a:solidFill>
              <a:effectLst/>
              <a:uLnTx/>
              <a:uFillTx/>
              <a:ea typeface="ＭＳ Ｐゴシック" charset="0"/>
              <a:cs typeface="Arial" panose="020B0604020202020204" pitchFamily="34" charset="0"/>
            </a:endParaRPr>
          </a:p>
        </p:txBody>
      </p:sp>
      <p:sp>
        <p:nvSpPr>
          <p:cNvPr id="87043" name="Rectangle 3"/>
          <p:cNvSpPr>
            <a:spLocks noGrp="1" noChangeArrowheads="1"/>
          </p:cNvSpPr>
          <p:nvPr>
            <p:ph type="title" idx="4294967295"/>
          </p:nvPr>
        </p:nvSpPr>
        <p:spPr>
          <a:xfrm>
            <a:off x="457200" y="274638"/>
            <a:ext cx="7467600" cy="646112"/>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ar-JO" sz="3600" b="1" dirty="0">
                <a:solidFill>
                  <a:schemeClr val="bg1"/>
                </a:solidFill>
                <a:latin typeface="Arial" panose="020B0604020202020204" pitchFamily="34" charset="0"/>
                <a:cs typeface="Arial" panose="020B0604020202020204" pitchFamily="34" charset="0"/>
              </a:rPr>
              <a:t>ما معنى 2 كو 6: 14-7: 1 ؟</a:t>
            </a:r>
            <a:endParaRPr lang="en-US" sz="3600" b="1" dirty="0">
              <a:solidFill>
                <a:schemeClr val="bg1"/>
              </a:solidFill>
              <a:latin typeface="Arial" panose="020B0604020202020204" pitchFamily="34" charset="0"/>
              <a:cs typeface="Arial" panose="020B0604020202020204" pitchFamily="34" charset="0"/>
            </a:endParaRPr>
          </a:p>
        </p:txBody>
      </p:sp>
      <p:sp>
        <p:nvSpPr>
          <p:cNvPr id="87044" name="Text Box 4"/>
          <p:cNvSpPr txBox="1">
            <a:spLocks noChangeArrowheads="1"/>
          </p:cNvSpPr>
          <p:nvPr/>
        </p:nvSpPr>
        <p:spPr bwMode="auto">
          <a:xfrm>
            <a:off x="8077200" y="76200"/>
            <a:ext cx="990600" cy="457200"/>
          </a:xfrm>
          <a:prstGeom prst="rect">
            <a:avLst/>
          </a:prstGeom>
          <a:noFill/>
          <a:ln>
            <a:noFill/>
          </a:ln>
          <a:effectLst>
            <a:outerShdw blurRad="63500" dist="107763"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rPr>
              <a:t>137</a:t>
            </a:r>
            <a:endParaRPr kumimoji="0" lang="en-US" sz="2400" b="1"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cs typeface="Arial" panose="020B0604020202020204" pitchFamily="34" charset="0"/>
            </a:endParaRPr>
          </a:p>
        </p:txBody>
      </p:sp>
      <p:sp>
        <p:nvSpPr>
          <p:cNvPr id="87045" name="Text Box 5"/>
          <p:cNvSpPr txBox="1">
            <a:spLocks noChangeArrowheads="1"/>
          </p:cNvSpPr>
          <p:nvPr/>
        </p:nvSpPr>
        <p:spPr bwMode="auto">
          <a:xfrm>
            <a:off x="323850" y="1458913"/>
            <a:ext cx="7239000" cy="341632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3038" indent="-17303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الأوامر المباشرة بالإنفصال عن الآخرين هي دائمًا أوامر بالإنفصال عن غير المؤمنين، وليس عن المسيحيين الذين يختلف معهم المرء ... ولا توجد أوامر مباشرة في العهد الجديد للإنفصال عن المسيحيين الذين تختلف معهم عقائديًا (ما لم تتضمن هذه الاختلافات مثل هذه البدع الجادة التي تعتبر أن الإيمان المسيحي نفسه مرفوض) </a:t>
            </a:r>
            <a:r>
              <a:rPr kumimoji="0" lang="en-US" altLang="ja-JP"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173038" marR="0" lvl="0" indent="-173038" algn="ctr"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واين جرودم، اللاهوت النظامي، 877</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704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08875" y="4114800"/>
            <a:ext cx="1635125" cy="204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7045"/>
                                        </p:tgtEl>
                                        <p:attrNameLst>
                                          <p:attrName>style.visibility</p:attrName>
                                        </p:attrNameLst>
                                      </p:cBhvr>
                                      <p:to>
                                        <p:strVal val="visible"/>
                                      </p:to>
                                    </p:set>
                                    <p:anim calcmode="lin" valueType="num">
                                      <p:cBhvr>
                                        <p:cTn id="7" dur="1000" fill="hold"/>
                                        <p:tgtEl>
                                          <p:spTgt spid="87045"/>
                                        </p:tgtEl>
                                        <p:attrNameLst>
                                          <p:attrName>ppt_w</p:attrName>
                                        </p:attrNameLst>
                                      </p:cBhvr>
                                      <p:tavLst>
                                        <p:tav tm="0">
                                          <p:val>
                                            <p:fltVal val="0"/>
                                          </p:val>
                                        </p:tav>
                                        <p:tav tm="100000">
                                          <p:val>
                                            <p:strVal val="#ppt_w"/>
                                          </p:val>
                                        </p:tav>
                                      </p:tavLst>
                                    </p:anim>
                                    <p:anim calcmode="lin" valueType="num">
                                      <p:cBhvr>
                                        <p:cTn id="8" dur="1000" fill="hold"/>
                                        <p:tgtEl>
                                          <p:spTgt spid="87045"/>
                                        </p:tgtEl>
                                        <p:attrNameLst>
                                          <p:attrName>ppt_h</p:attrName>
                                        </p:attrNameLst>
                                      </p:cBhvr>
                                      <p:tavLst>
                                        <p:tav tm="0">
                                          <p:val>
                                            <p:fltVal val="0"/>
                                          </p:val>
                                        </p:tav>
                                        <p:tav tm="100000">
                                          <p:val>
                                            <p:strVal val="#ppt_h"/>
                                          </p:val>
                                        </p:tav>
                                      </p:tavLst>
                                    </p:anim>
                                    <p:anim calcmode="lin" valueType="num">
                                      <p:cBhvr>
                                        <p:cTn id="9" dur="1000" fill="hold"/>
                                        <p:tgtEl>
                                          <p:spTgt spid="87045"/>
                                        </p:tgtEl>
                                        <p:attrNameLst>
                                          <p:attrName>style.rotation</p:attrName>
                                        </p:attrNameLst>
                                      </p:cBhvr>
                                      <p:tavLst>
                                        <p:tav tm="0">
                                          <p:val>
                                            <p:fltVal val="90"/>
                                          </p:val>
                                        </p:tav>
                                        <p:tav tm="100000">
                                          <p:val>
                                            <p:fltVal val="0"/>
                                          </p:val>
                                        </p:tav>
                                      </p:tavLst>
                                    </p:anim>
                                    <p:animEffect transition="in" filter="fade">
                                      <p:cBhvr>
                                        <p:cTn id="10" dur="1000"/>
                                        <p:tgtEl>
                                          <p:spTgt spid="87045"/>
                                        </p:tgtEl>
                                      </p:cBhvr>
                                    </p:animEffect>
                                  </p:childTnLst>
                                </p:cTn>
                              </p:par>
                              <p:par>
                                <p:cTn id="11" presetID="42" presetClass="entr" presetSubtype="0" fill="hold" nodeType="withEffect">
                                  <p:stCondLst>
                                    <p:cond delay="0"/>
                                  </p:stCondLst>
                                  <p:childTnLst>
                                    <p:set>
                                      <p:cBhvr>
                                        <p:cTn id="12" dur="1" fill="hold">
                                          <p:stCondLst>
                                            <p:cond delay="0"/>
                                          </p:stCondLst>
                                        </p:cTn>
                                        <p:tgtEl>
                                          <p:spTgt spid="87046"/>
                                        </p:tgtEl>
                                        <p:attrNameLst>
                                          <p:attrName>style.visibility</p:attrName>
                                        </p:attrNameLst>
                                      </p:cBhvr>
                                      <p:to>
                                        <p:strVal val="visible"/>
                                      </p:to>
                                    </p:set>
                                    <p:animEffect transition="in" filter="fade">
                                      <p:cBhvr>
                                        <p:cTn id="13" dur="1000"/>
                                        <p:tgtEl>
                                          <p:spTgt spid="87046"/>
                                        </p:tgtEl>
                                      </p:cBhvr>
                                    </p:animEffect>
                                    <p:anim calcmode="lin" valueType="num">
                                      <p:cBhvr>
                                        <p:cTn id="14" dur="1000" fill="hold"/>
                                        <p:tgtEl>
                                          <p:spTgt spid="87046"/>
                                        </p:tgtEl>
                                        <p:attrNameLst>
                                          <p:attrName>ppt_x</p:attrName>
                                        </p:attrNameLst>
                                      </p:cBhvr>
                                      <p:tavLst>
                                        <p:tav tm="0">
                                          <p:val>
                                            <p:strVal val="#ppt_x"/>
                                          </p:val>
                                        </p:tav>
                                        <p:tav tm="100000">
                                          <p:val>
                                            <p:strVal val="#ppt_x"/>
                                          </p:val>
                                        </p:tav>
                                      </p:tavLst>
                                    </p:anim>
                                    <p:anim calcmode="lin" valueType="num">
                                      <p:cBhvr>
                                        <p:cTn id="15" dur="1000" fill="hold"/>
                                        <p:tgtEl>
                                          <p:spTgt spid="870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1315" name="Group 3">
            <a:extLst>
              <a:ext uri="{FF2B5EF4-FFF2-40B4-BE49-F238E27FC236}">
                <a16:creationId xmlns:a16="http://schemas.microsoft.com/office/drawing/2014/main" id="{BDBCAE19-FD4A-1449-8D2A-E0E5833F1CB9}"/>
              </a:ext>
            </a:extLst>
          </p:cNvPr>
          <p:cNvGrpSpPr>
            <a:grpSpLocks/>
          </p:cNvGrpSpPr>
          <p:nvPr/>
        </p:nvGrpSpPr>
        <p:grpSpPr bwMode="auto">
          <a:xfrm>
            <a:off x="0" y="0"/>
            <a:ext cx="9144000" cy="6553200"/>
            <a:chOff x="192" y="144"/>
            <a:chExt cx="5184" cy="3648"/>
          </a:xfrm>
        </p:grpSpPr>
        <p:pic>
          <p:nvPicPr>
            <p:cNvPr id="141316" name="Picture 4" descr="ephesians4_3">
              <a:extLst>
                <a:ext uri="{FF2B5EF4-FFF2-40B4-BE49-F238E27FC236}">
                  <a16:creationId xmlns:a16="http://schemas.microsoft.com/office/drawing/2014/main" id="{9E62A928-BA55-9040-9222-C05854463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44"/>
              <a:ext cx="5184" cy="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Rectangle 5">
              <a:extLst>
                <a:ext uri="{FF2B5EF4-FFF2-40B4-BE49-F238E27FC236}">
                  <a16:creationId xmlns:a16="http://schemas.microsoft.com/office/drawing/2014/main" id="{26B3B9F9-4780-0A41-B085-11240ABC783E}"/>
                </a:ext>
              </a:extLst>
            </p:cNvPr>
            <p:cNvSpPr>
              <a:spLocks noChangeArrowheads="1"/>
            </p:cNvSpPr>
            <p:nvPr/>
          </p:nvSpPr>
          <p:spPr bwMode="auto">
            <a:xfrm>
              <a:off x="3312" y="3552"/>
              <a:ext cx="2064" cy="24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28002" name="Rectangle 2">
            <a:extLst>
              <a:ext uri="{FF2B5EF4-FFF2-40B4-BE49-F238E27FC236}">
                <a16:creationId xmlns:a16="http://schemas.microsoft.com/office/drawing/2014/main" id="{5186F0AF-BC8B-8143-AC82-B56E541F5383}"/>
              </a:ext>
            </a:extLst>
          </p:cNvPr>
          <p:cNvSpPr>
            <a:spLocks noGrp="1" noChangeArrowheads="1"/>
          </p:cNvSpPr>
          <p:nvPr>
            <p:ph type="title"/>
          </p:nvPr>
        </p:nvSpPr>
        <p:spPr>
          <a:xfrm>
            <a:off x="20148" y="620688"/>
            <a:ext cx="9123851" cy="1431032"/>
          </a:xfrm>
          <a:solidFill>
            <a:schemeClr val="tx1"/>
          </a:solidFill>
        </p:spPr>
        <p:txBody>
          <a:bodyPr/>
          <a:lstStyle/>
          <a:p>
            <a:pPr eaLnBrk="1" hangingPunct="1">
              <a:defRPr/>
            </a:pPr>
            <a:r>
              <a:rPr lang="ar-JO" sz="3200" b="1" dirty="0">
                <a:solidFill>
                  <a:schemeClr val="bg1"/>
                </a:solidFill>
                <a:latin typeface="Arial" panose="020B0604020202020204" pitchFamily="34" charset="0"/>
                <a:cs typeface="Arial" panose="020B0604020202020204" pitchFamily="34" charset="0"/>
              </a:rPr>
              <a:t> مُجْتَهِدِينَ أَنْ تَحْفَظُوا وَحْدَانِيَّةَ الرُّوحِ بِرِبَاطِ السَّلاَمِ.</a:t>
            </a:r>
            <a:r>
              <a:rPr lang="en-US" sz="3200" b="1" dirty="0">
                <a:solidFill>
                  <a:schemeClr val="bg1"/>
                </a:solidFill>
                <a:latin typeface="Arial" panose="020B0604020202020204" pitchFamily="34" charset="0"/>
                <a:cs typeface="Arial" panose="020B0604020202020204" pitchFamily="34" charset="0"/>
              </a:rPr>
              <a:t>—</a:t>
            </a:r>
            <a:br>
              <a:rPr lang="en-US" sz="3200" b="1" dirty="0">
                <a:solidFill>
                  <a:schemeClr val="bg1"/>
                </a:solidFill>
                <a:latin typeface="Arial" panose="020B0604020202020204" pitchFamily="34" charset="0"/>
                <a:cs typeface="Arial" panose="020B0604020202020204" pitchFamily="34" charset="0"/>
              </a:rPr>
            </a:br>
            <a:r>
              <a:rPr lang="ar-JO" sz="3200" b="1" dirty="0">
                <a:solidFill>
                  <a:schemeClr val="bg1"/>
                </a:solidFill>
                <a:latin typeface="Arial" panose="020B0604020202020204" pitchFamily="34" charset="0"/>
                <a:cs typeface="Arial" panose="020B0604020202020204" pitchFamily="34" charset="0"/>
              </a:rPr>
              <a:t>أفسس 4: 3</a:t>
            </a:r>
            <a:endParaRPr lang="en-US" sz="32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cover dir="l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e top adventure 053.JPG">
            <a:extLst>
              <a:ext uri="{FF2B5EF4-FFF2-40B4-BE49-F238E27FC236}">
                <a16:creationId xmlns:a16="http://schemas.microsoft.com/office/drawing/2014/main" id="{BAB6915D-D7AA-824F-9C1F-D1E70EA17F19}"/>
              </a:ext>
            </a:extLst>
          </p:cNvPr>
          <p:cNvPicPr>
            <a:picLocks noChangeAspect="1"/>
          </p:cNvPicPr>
          <p:nvPr/>
        </p:nvPicPr>
        <p:blipFill>
          <a:blip r:embed="rId3" cstate="print">
            <a:lum bright="26000" contrast="83000"/>
          </a:blip>
          <a:srcRect l="35502"/>
          <a:stretch>
            <a:fillRect/>
          </a:stretch>
        </p:blipFill>
        <p:spPr>
          <a:xfrm>
            <a:off x="6786578" y="74258"/>
            <a:ext cx="2286016" cy="6709483"/>
          </a:xfrm>
          <a:prstGeom prst="rect">
            <a:avLst/>
          </a:prstGeom>
          <a:ln>
            <a:noFill/>
          </a:ln>
          <a:effectLst>
            <a:softEdge rad="112500"/>
          </a:effectLst>
        </p:spPr>
      </p:pic>
      <p:pic>
        <p:nvPicPr>
          <p:cNvPr id="8" name="Picture 7" descr="lay hands from behind.jpg">
            <a:extLst>
              <a:ext uri="{FF2B5EF4-FFF2-40B4-BE49-F238E27FC236}">
                <a16:creationId xmlns:a16="http://schemas.microsoft.com/office/drawing/2014/main" id="{1A038462-1BE7-0C4F-A24F-F62A1F1107CB}"/>
              </a:ext>
            </a:extLst>
          </p:cNvPr>
          <p:cNvPicPr>
            <a:picLocks noChangeAspect="1"/>
          </p:cNvPicPr>
          <p:nvPr/>
        </p:nvPicPr>
        <p:blipFill>
          <a:blip r:embed="rId4">
            <a:lum bright="24000" contrast="52000"/>
          </a:blip>
          <a:stretch>
            <a:fillRect/>
          </a:stretch>
        </p:blipFill>
        <p:spPr>
          <a:xfrm>
            <a:off x="6572264" y="357166"/>
            <a:ext cx="1434494" cy="953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IMG_1632.jpg">
            <a:extLst>
              <a:ext uri="{FF2B5EF4-FFF2-40B4-BE49-F238E27FC236}">
                <a16:creationId xmlns:a16="http://schemas.microsoft.com/office/drawing/2014/main" id="{6F0DAD2A-1873-F34A-B53B-2F906CF2BCC4}"/>
              </a:ext>
            </a:extLst>
          </p:cNvPr>
          <p:cNvPicPr>
            <a:picLocks noChangeAspect="1"/>
          </p:cNvPicPr>
          <p:nvPr/>
        </p:nvPicPr>
        <p:blipFill>
          <a:blip r:embed="rId5" cstate="print">
            <a:lum bright="18000" contrast="63000"/>
          </a:blip>
          <a:stretch>
            <a:fillRect/>
          </a:stretch>
        </p:blipFill>
        <p:spPr>
          <a:xfrm>
            <a:off x="7500958" y="1643050"/>
            <a:ext cx="1357322" cy="101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roup kids Edi.jpg">
            <a:extLst>
              <a:ext uri="{FF2B5EF4-FFF2-40B4-BE49-F238E27FC236}">
                <a16:creationId xmlns:a16="http://schemas.microsoft.com/office/drawing/2014/main" id="{D4C9BF36-8DE9-6849-873D-722837B9D556}"/>
              </a:ext>
            </a:extLst>
          </p:cNvPr>
          <p:cNvPicPr>
            <a:picLocks noChangeAspect="1"/>
          </p:cNvPicPr>
          <p:nvPr/>
        </p:nvPicPr>
        <p:blipFill>
          <a:blip r:embed="rId6">
            <a:lum bright="12000" contrast="40000"/>
          </a:blip>
          <a:srcRect t="23958" r="9635"/>
          <a:stretch>
            <a:fillRect/>
          </a:stretch>
        </p:blipFill>
        <p:spPr>
          <a:xfrm>
            <a:off x="6500825" y="5500702"/>
            <a:ext cx="1697875"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kiaros group2.jpg">
            <a:extLst>
              <a:ext uri="{FF2B5EF4-FFF2-40B4-BE49-F238E27FC236}">
                <a16:creationId xmlns:a16="http://schemas.microsoft.com/office/drawing/2014/main" id="{2FE47E2D-E269-414C-9CEB-A62D6D8884BB}"/>
              </a:ext>
            </a:extLst>
          </p:cNvPr>
          <p:cNvPicPr>
            <a:picLocks noChangeAspect="1"/>
          </p:cNvPicPr>
          <p:nvPr/>
        </p:nvPicPr>
        <p:blipFill>
          <a:blip r:embed="rId7"/>
          <a:stretch>
            <a:fillRect/>
          </a:stretch>
        </p:blipFill>
        <p:spPr>
          <a:xfrm>
            <a:off x="7572396" y="4357694"/>
            <a:ext cx="1246182" cy="9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unify without name.bmp">
            <a:extLst>
              <a:ext uri="{FF2B5EF4-FFF2-40B4-BE49-F238E27FC236}">
                <a16:creationId xmlns:a16="http://schemas.microsoft.com/office/drawing/2014/main" id="{9BBD361D-9CCC-BA40-A1DB-20C128CF4C3A}"/>
              </a:ext>
            </a:extLst>
          </p:cNvPr>
          <p:cNvPicPr>
            <a:picLocks noChangeAspect="1"/>
          </p:cNvPicPr>
          <p:nvPr/>
        </p:nvPicPr>
        <p:blipFill>
          <a:blip r:embed="rId8" cstate="print"/>
          <a:stretch>
            <a:fillRect/>
          </a:stretch>
        </p:blipFill>
        <p:spPr>
          <a:xfrm>
            <a:off x="6534333" y="2928934"/>
            <a:ext cx="1252377" cy="1161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2343" name="TextBox 16">
            <a:extLst>
              <a:ext uri="{FF2B5EF4-FFF2-40B4-BE49-F238E27FC236}">
                <a16:creationId xmlns:a16="http://schemas.microsoft.com/office/drawing/2014/main" id="{744A4308-3F78-5844-874D-DB5EE91DCE59}"/>
              </a:ext>
            </a:extLst>
          </p:cNvPr>
          <p:cNvSpPr txBox="1">
            <a:spLocks noChangeArrowheads="1"/>
          </p:cNvSpPr>
          <p:nvPr/>
        </p:nvSpPr>
        <p:spPr bwMode="auto">
          <a:xfrm>
            <a:off x="214313" y="6357938"/>
            <a:ext cx="4143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ar-JO" altLang="en-US" sz="1800" b="1" dirty="0">
                <a:solidFill>
                  <a:srgbClr val="000000"/>
                </a:solidFill>
                <a:cs typeface="Arial" panose="020B0604020202020204" pitchFamily="34" charset="0"/>
              </a:rPr>
              <a:t>وحدة الكنيسة</a:t>
            </a:r>
            <a:endParaRPr lang="en-US" altLang="en-US" sz="1800" b="1" dirty="0">
              <a:solidFill>
                <a:srgbClr val="000000"/>
              </a:solidFill>
              <a:cs typeface="Arial" panose="020B0604020202020204" pitchFamily="34" charset="0"/>
            </a:endParaRPr>
          </a:p>
        </p:txBody>
      </p:sp>
      <p:sp>
        <p:nvSpPr>
          <p:cNvPr id="142344" name="TextBox 10">
            <a:extLst>
              <a:ext uri="{FF2B5EF4-FFF2-40B4-BE49-F238E27FC236}">
                <a16:creationId xmlns:a16="http://schemas.microsoft.com/office/drawing/2014/main" id="{42E2E7B3-BC48-234E-B2D8-CAF6815ABA95}"/>
              </a:ext>
            </a:extLst>
          </p:cNvPr>
          <p:cNvSpPr txBox="1">
            <a:spLocks noChangeArrowheads="1"/>
          </p:cNvSpPr>
          <p:nvPr/>
        </p:nvSpPr>
        <p:spPr bwMode="auto">
          <a:xfrm>
            <a:off x="571500" y="500063"/>
            <a:ext cx="5572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5400" b="1" dirty="0">
                <a:solidFill>
                  <a:srgbClr val="000000"/>
                </a:solidFill>
                <a:cs typeface="Arial" panose="020B0604020202020204" pitchFamily="34" charset="0"/>
              </a:rPr>
              <a:t>أية أسئلة؟</a:t>
            </a:r>
            <a:endParaRPr lang="en-US" altLang="en-US" sz="5400" b="1" dirty="0">
              <a:solidFill>
                <a:srgbClr val="000000"/>
              </a:solidFill>
              <a:cs typeface="Arial" panose="020B0604020202020204" pitchFamily="34" charset="0"/>
            </a:endParaRPr>
          </a:p>
        </p:txBody>
      </p:sp>
      <p:pic>
        <p:nvPicPr>
          <p:cNvPr id="142345" name="Picture 11" descr="question mark1.jpg">
            <a:extLst>
              <a:ext uri="{FF2B5EF4-FFF2-40B4-BE49-F238E27FC236}">
                <a16:creationId xmlns:a16="http://schemas.microsoft.com/office/drawing/2014/main" id="{14F34377-B22D-2F48-AAAB-52197ACFC6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71563" y="1500188"/>
            <a:ext cx="41529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798511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الكنيسة (علم الكنيسة)</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ar-JO" sz="4000" b="1" dirty="0">
                <a:solidFill>
                  <a:srgbClr val="FFFFFF"/>
                </a:solidFill>
                <a:latin typeface="Arial" panose="020B0604020202020204" pitchFamily="34" charset="0"/>
                <a:cs typeface="Arial" panose="020B0604020202020204" pitchFamily="34" charset="0"/>
              </a:rPr>
              <a:t>أحصل على العرض التقديمي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287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DSS">
            <a:extLst>
              <a:ext uri="{FF2B5EF4-FFF2-40B4-BE49-F238E27FC236}">
                <a16:creationId xmlns:a16="http://schemas.microsoft.com/office/drawing/2014/main" id="{CA356EEB-3441-DE46-9D54-7B48F609D77E}"/>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28600" y="0"/>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a:extLst>
              <a:ext uri="{FF2B5EF4-FFF2-40B4-BE49-F238E27FC236}">
                <a16:creationId xmlns:a16="http://schemas.microsoft.com/office/drawing/2014/main" id="{B4AE1A3D-DBF5-AE40-B6EB-2A2F09F65830}"/>
              </a:ext>
            </a:extLst>
          </p:cNvPr>
          <p:cNvSpPr txBox="1">
            <a:spLocks noChangeArrowheads="1"/>
          </p:cNvSpPr>
          <p:nvPr/>
        </p:nvSpPr>
        <p:spPr bwMode="auto">
          <a:xfrm>
            <a:off x="0" y="1203325"/>
            <a:ext cx="4500563" cy="708025"/>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4000" b="1" u="sng" dirty="0">
                <a:solidFill>
                  <a:schemeClr val="bg1"/>
                </a:solidFill>
                <a:cs typeface="Arial" panose="020B0604020202020204" pitchFamily="34" charset="0"/>
              </a:rPr>
              <a:t>لا – إنهم جيدون</a:t>
            </a:r>
            <a:endParaRPr lang="en-US" altLang="en-US" sz="3200" b="1" u="sng" dirty="0">
              <a:solidFill>
                <a:schemeClr val="bg1"/>
              </a:solidFill>
              <a:cs typeface="Arial" panose="020B0604020202020204" pitchFamily="34" charset="0"/>
            </a:endParaRPr>
          </a:p>
        </p:txBody>
      </p:sp>
      <p:sp>
        <p:nvSpPr>
          <p:cNvPr id="21508" name="Rectangle 4">
            <a:extLst>
              <a:ext uri="{FF2B5EF4-FFF2-40B4-BE49-F238E27FC236}">
                <a16:creationId xmlns:a16="http://schemas.microsoft.com/office/drawing/2014/main" id="{0D9E73E6-9506-9949-A32D-C9DF348AE202}"/>
              </a:ext>
            </a:extLst>
          </p:cNvPr>
          <p:cNvSpPr>
            <a:spLocks noGrp="1" noChangeArrowheads="1"/>
          </p:cNvSpPr>
          <p:nvPr>
            <p:ph type="title" idx="4294967295"/>
          </p:nvPr>
        </p:nvSpPr>
        <p:spPr>
          <a:xfrm>
            <a:off x="-228600" y="0"/>
            <a:ext cx="9372600" cy="914400"/>
          </a:xfrm>
          <a:solidFill>
            <a:schemeClr val="tx1"/>
          </a:solidFill>
          <a:effectLst>
            <a:outerShdw blurRad="63500" dist="35921" dir="2700000" algn="ctr" rotWithShape="0">
              <a:schemeClr val="tx2">
                <a:alpha val="74997"/>
              </a:schemeClr>
            </a:outerShdw>
          </a:effectLst>
        </p:spPr>
        <p:txBody>
          <a:bodyPr/>
          <a:lstStyle/>
          <a:p>
            <a:pPr eaLnBrk="1" hangingPunct="1"/>
            <a:r>
              <a:rPr lang="ar-JO" altLang="en-US" b="1" dirty="0">
                <a:solidFill>
                  <a:schemeClr val="bg1"/>
                </a:solidFill>
                <a:latin typeface="Arial" panose="020B0604020202020204" pitchFamily="34" charset="0"/>
                <a:cs typeface="Arial" panose="020B0604020202020204" pitchFamily="34" charset="0"/>
              </a:rPr>
              <a:t>هل هذه الطوائف على خطأ؟</a:t>
            </a:r>
            <a:endParaRPr lang="en-US" altLang="en-US" b="1" dirty="0">
              <a:solidFill>
                <a:srgbClr val="FF0000"/>
              </a:solidFill>
              <a:latin typeface="Arial" panose="020B0604020202020204" pitchFamily="34" charset="0"/>
              <a:cs typeface="Arial" panose="020B0604020202020204" pitchFamily="34" charset="0"/>
            </a:endParaRPr>
          </a:p>
        </p:txBody>
      </p:sp>
      <p:sp>
        <p:nvSpPr>
          <p:cNvPr id="21509" name="Text Box 5">
            <a:extLst>
              <a:ext uri="{FF2B5EF4-FFF2-40B4-BE49-F238E27FC236}">
                <a16:creationId xmlns:a16="http://schemas.microsoft.com/office/drawing/2014/main" id="{6F6D7D02-98DA-564A-A7A6-D95955CD478C}"/>
              </a:ext>
            </a:extLst>
          </p:cNvPr>
          <p:cNvSpPr txBox="1">
            <a:spLocks noChangeArrowheads="1"/>
          </p:cNvSpPr>
          <p:nvPr/>
        </p:nvSpPr>
        <p:spPr bwMode="auto">
          <a:xfrm>
            <a:off x="4572000" y="1203325"/>
            <a:ext cx="4572000" cy="701675"/>
          </a:xfrm>
          <a:prstGeom prst="rect">
            <a:avLst/>
          </a:prstGeom>
          <a:noFill/>
          <a:ln>
            <a:noFill/>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ar-JO" altLang="en-US" sz="4000" b="1" u="sng" dirty="0">
                <a:solidFill>
                  <a:schemeClr val="bg1"/>
                </a:solidFill>
                <a:cs typeface="Arial" panose="020B0604020202020204" pitchFamily="34" charset="0"/>
              </a:rPr>
              <a:t>نعم – احرس الوحدة</a:t>
            </a:r>
            <a:endParaRPr lang="en-US" altLang="en-US" sz="3200" b="1" u="sng" dirty="0">
              <a:solidFill>
                <a:schemeClr val="bg1"/>
              </a:solidFill>
              <a:cs typeface="Arial" panose="020B0604020202020204" pitchFamily="34" charset="0"/>
            </a:endParaRPr>
          </a:p>
        </p:txBody>
      </p:sp>
      <p:sp>
        <p:nvSpPr>
          <p:cNvPr id="21510" name="Text Box 6">
            <a:extLst>
              <a:ext uri="{FF2B5EF4-FFF2-40B4-BE49-F238E27FC236}">
                <a16:creationId xmlns:a16="http://schemas.microsoft.com/office/drawing/2014/main" id="{4ACF658C-CCEB-0E42-984F-32AEEEF9D5E6}"/>
              </a:ext>
            </a:extLst>
          </p:cNvPr>
          <p:cNvSpPr txBox="1">
            <a:spLocks noChangeArrowheads="1"/>
          </p:cNvSpPr>
          <p:nvPr/>
        </p:nvSpPr>
        <p:spPr bwMode="auto">
          <a:xfrm>
            <a:off x="0" y="2209800"/>
            <a:ext cx="4267200" cy="1754326"/>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sz="3600" b="1" dirty="0">
                <a:solidFill>
                  <a:schemeClr val="bg1"/>
                </a:solidFill>
                <a:latin typeface="Arial" panose="020B0604020202020204" pitchFamily="34" charset="0"/>
                <a:cs typeface="Arial" panose="020B0604020202020204" pitchFamily="34" charset="0"/>
              </a:rPr>
              <a:t>المجموعات الإنجيلية    التي تتفق على       اللاهوت الأساسي</a:t>
            </a:r>
            <a:endParaRPr lang="en-US" sz="2800" b="1" dirty="0">
              <a:solidFill>
                <a:schemeClr val="bg1"/>
              </a:solidFill>
              <a:latin typeface="Arial" panose="020B0604020202020204" pitchFamily="34" charset="0"/>
              <a:cs typeface="Arial" panose="020B0604020202020204" pitchFamily="34" charset="0"/>
            </a:endParaRPr>
          </a:p>
        </p:txBody>
      </p:sp>
      <p:sp>
        <p:nvSpPr>
          <p:cNvPr id="21511" name="Text Box 7">
            <a:extLst>
              <a:ext uri="{FF2B5EF4-FFF2-40B4-BE49-F238E27FC236}">
                <a16:creationId xmlns:a16="http://schemas.microsoft.com/office/drawing/2014/main" id="{F1034720-3E57-6847-8627-09BF5701F7FC}"/>
              </a:ext>
            </a:extLst>
          </p:cNvPr>
          <p:cNvSpPr txBox="1">
            <a:spLocks noChangeArrowheads="1"/>
          </p:cNvSpPr>
          <p:nvPr/>
        </p:nvSpPr>
        <p:spPr bwMode="auto">
          <a:xfrm>
            <a:off x="4572000" y="2209800"/>
            <a:ext cx="4572000" cy="1754326"/>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sz="3600" b="1" dirty="0">
                <a:solidFill>
                  <a:schemeClr val="bg1"/>
                </a:solidFill>
                <a:latin typeface="Arial" panose="020B0604020202020204" pitchFamily="34" charset="0"/>
                <a:cs typeface="Arial" panose="020B0604020202020204" pitchFamily="34" charset="0"/>
              </a:rPr>
              <a:t>ينقسم البعض               حول اختلافات             عقائدية بسيطة</a:t>
            </a:r>
            <a:endParaRPr lang="en-US" sz="2800" b="1" dirty="0">
              <a:solidFill>
                <a:schemeClr val="bg1"/>
              </a:solidFill>
              <a:latin typeface="Arial" panose="020B0604020202020204" pitchFamily="34" charset="0"/>
              <a:cs typeface="Arial" panose="020B0604020202020204" pitchFamily="34" charset="0"/>
            </a:endParaRPr>
          </a:p>
        </p:txBody>
      </p:sp>
      <p:sp>
        <p:nvSpPr>
          <p:cNvPr id="21514" name="Text Box 10">
            <a:extLst>
              <a:ext uri="{FF2B5EF4-FFF2-40B4-BE49-F238E27FC236}">
                <a16:creationId xmlns:a16="http://schemas.microsoft.com/office/drawing/2014/main" id="{E13395C9-20C2-F246-87F9-4F859F19296F}"/>
              </a:ext>
            </a:extLst>
          </p:cNvPr>
          <p:cNvSpPr txBox="1">
            <a:spLocks noChangeArrowheads="1"/>
          </p:cNvSpPr>
          <p:nvPr/>
        </p:nvSpPr>
        <p:spPr bwMode="auto">
          <a:xfrm>
            <a:off x="0" y="4397375"/>
            <a:ext cx="4513263" cy="1754326"/>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sz="3600" b="1" dirty="0">
                <a:solidFill>
                  <a:schemeClr val="bg1"/>
                </a:solidFill>
                <a:latin typeface="Arial" panose="020B0604020202020204" pitchFamily="34" charset="0"/>
                <a:cs typeface="Arial" panose="020B0604020202020204" pitchFamily="34" charset="0"/>
              </a:rPr>
              <a:t>اللغات المختلفة             سبب جيد للفصل             في العبادة</a:t>
            </a:r>
            <a:endParaRPr lang="en-US" sz="2800" b="1" dirty="0">
              <a:solidFill>
                <a:schemeClr val="bg1"/>
              </a:solidFill>
              <a:latin typeface="Arial" panose="020B0604020202020204" pitchFamily="34" charset="0"/>
              <a:cs typeface="Arial" panose="020B0604020202020204" pitchFamily="34" charset="0"/>
            </a:endParaRPr>
          </a:p>
        </p:txBody>
      </p:sp>
      <p:sp>
        <p:nvSpPr>
          <p:cNvPr id="21515" name="Text Box 11">
            <a:extLst>
              <a:ext uri="{FF2B5EF4-FFF2-40B4-BE49-F238E27FC236}">
                <a16:creationId xmlns:a16="http://schemas.microsoft.com/office/drawing/2014/main" id="{B73A99E5-7CB8-B34F-8DE7-33DBA45D00B1}"/>
              </a:ext>
            </a:extLst>
          </p:cNvPr>
          <p:cNvSpPr txBox="1">
            <a:spLocks noChangeArrowheads="1"/>
          </p:cNvSpPr>
          <p:nvPr/>
        </p:nvSpPr>
        <p:spPr bwMode="auto">
          <a:xfrm>
            <a:off x="4572000" y="4397375"/>
            <a:ext cx="4343400" cy="2308324"/>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sz="3600" b="1" dirty="0">
                <a:solidFill>
                  <a:schemeClr val="bg1"/>
                </a:solidFill>
                <a:latin typeface="Arial" panose="020B0604020202020204" pitchFamily="34" charset="0"/>
                <a:cs typeface="Arial" panose="020B0604020202020204" pitchFamily="34" charset="0"/>
              </a:rPr>
              <a:t>الطموح الشخصي      والكبرياء يمكن </a:t>
            </a:r>
          </a:p>
          <a:p>
            <a:pPr algn="ctr" eaLnBrk="1" hangingPunct="1">
              <a:defRPr/>
            </a:pPr>
            <a:r>
              <a:rPr lang="ar-JO" sz="3600" b="1" dirty="0">
                <a:solidFill>
                  <a:schemeClr val="bg1"/>
                </a:solidFill>
                <a:latin typeface="Arial" panose="020B0604020202020204" pitchFamily="34" charset="0"/>
                <a:cs typeface="Arial" panose="020B0604020202020204" pitchFamily="34" charset="0"/>
              </a:rPr>
              <a:t>أن يسببا انقسامات </a:t>
            </a:r>
          </a:p>
          <a:p>
            <a:pPr algn="ctr" eaLnBrk="1" hangingPunct="1">
              <a:defRPr/>
            </a:pPr>
            <a:r>
              <a:rPr lang="ar-JO" sz="3600" b="1" dirty="0">
                <a:solidFill>
                  <a:schemeClr val="bg1"/>
                </a:solidFill>
                <a:latin typeface="Arial" panose="020B0604020202020204" pitchFamily="34" charset="0"/>
                <a:cs typeface="Arial" panose="020B0604020202020204" pitchFamily="34" charset="0"/>
              </a:rPr>
              <a:t>تشكل الطوائف</a:t>
            </a:r>
            <a:endParaRPr lang="en-US" sz="2800" b="1" dirty="0">
              <a:solidFill>
                <a:schemeClr val="bg1"/>
              </a:solidFill>
              <a:latin typeface="Arial" panose="020B0604020202020204" pitchFamily="34" charset="0"/>
              <a:cs typeface="Arial" panose="020B0604020202020204" pitchFamily="34" charset="0"/>
            </a:endParaRPr>
          </a:p>
        </p:txBody>
      </p:sp>
      <p:sp>
        <p:nvSpPr>
          <p:cNvPr id="21518" name="Text Box 14">
            <a:extLst>
              <a:ext uri="{FF2B5EF4-FFF2-40B4-BE49-F238E27FC236}">
                <a16:creationId xmlns:a16="http://schemas.microsoft.com/office/drawing/2014/main" id="{5C01FD5A-3838-804B-A1D4-707FA54E3402}"/>
              </a:ext>
            </a:extLst>
          </p:cNvPr>
          <p:cNvSpPr txBox="1">
            <a:spLocks noChangeArrowheads="1"/>
          </p:cNvSpPr>
          <p:nvPr/>
        </p:nvSpPr>
        <p:spPr bwMode="auto">
          <a:xfrm>
            <a:off x="8305800" y="0"/>
            <a:ext cx="838200" cy="457200"/>
          </a:xfrm>
          <a:prstGeom prst="rect">
            <a:avLst/>
          </a:prstGeom>
          <a:noFill/>
          <a:ln>
            <a:noFill/>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b="1" dirty="0">
                <a:solidFill>
                  <a:schemeClr val="bg1"/>
                </a:solidFill>
                <a:latin typeface="Arial" panose="020B0604020202020204" pitchFamily="34" charset="0"/>
                <a:cs typeface="Arial" panose="020B0604020202020204" pitchFamily="34" charset="0"/>
              </a:rPr>
              <a:t>135</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1510"/>
                                        </p:tgtEl>
                                        <p:attrNameLst>
                                          <p:attrName>style.visibility</p:attrName>
                                        </p:attrNameLst>
                                      </p:cBhvr>
                                      <p:to>
                                        <p:strVal val="visible"/>
                                      </p:to>
                                    </p:set>
                                    <p:anim calcmode="lin" valueType="num">
                                      <p:cBhvr>
                                        <p:cTn id="15" dur="1000" fill="hold"/>
                                        <p:tgtEl>
                                          <p:spTgt spid="21510"/>
                                        </p:tgtEl>
                                        <p:attrNameLst>
                                          <p:attrName>ppt_w</p:attrName>
                                        </p:attrNameLst>
                                      </p:cBhvr>
                                      <p:tavLst>
                                        <p:tav tm="0">
                                          <p:val>
                                            <p:fltVal val="0"/>
                                          </p:val>
                                        </p:tav>
                                        <p:tav tm="100000">
                                          <p:val>
                                            <p:strVal val="#ppt_w"/>
                                          </p:val>
                                        </p:tav>
                                      </p:tavLst>
                                    </p:anim>
                                    <p:anim calcmode="lin" valueType="num">
                                      <p:cBhvr>
                                        <p:cTn id="16" dur="1000" fill="hold"/>
                                        <p:tgtEl>
                                          <p:spTgt spid="21510"/>
                                        </p:tgtEl>
                                        <p:attrNameLst>
                                          <p:attrName>ppt_h</p:attrName>
                                        </p:attrNameLst>
                                      </p:cBhvr>
                                      <p:tavLst>
                                        <p:tav tm="0">
                                          <p:val>
                                            <p:fltVal val="0"/>
                                          </p:val>
                                        </p:tav>
                                        <p:tav tm="100000">
                                          <p:val>
                                            <p:strVal val="#ppt_h"/>
                                          </p:val>
                                        </p:tav>
                                      </p:tavLst>
                                    </p:anim>
                                    <p:anim calcmode="lin" valueType="num">
                                      <p:cBhvr>
                                        <p:cTn id="17" dur="1000" fill="hold"/>
                                        <p:tgtEl>
                                          <p:spTgt spid="215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15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1511"/>
                                        </p:tgtEl>
                                        <p:attrNameLst>
                                          <p:attrName>style.visibility</p:attrName>
                                        </p:attrNameLst>
                                      </p:cBhvr>
                                      <p:to>
                                        <p:strVal val="visible"/>
                                      </p:to>
                                    </p:set>
                                    <p:anim calcmode="lin" valueType="num">
                                      <p:cBhvr>
                                        <p:cTn id="23" dur="1000" fill="hold"/>
                                        <p:tgtEl>
                                          <p:spTgt spid="21511"/>
                                        </p:tgtEl>
                                        <p:attrNameLst>
                                          <p:attrName>ppt_w</p:attrName>
                                        </p:attrNameLst>
                                      </p:cBhvr>
                                      <p:tavLst>
                                        <p:tav tm="0">
                                          <p:val>
                                            <p:fltVal val="0"/>
                                          </p:val>
                                        </p:tav>
                                        <p:tav tm="100000">
                                          <p:val>
                                            <p:strVal val="#ppt_w"/>
                                          </p:val>
                                        </p:tav>
                                      </p:tavLst>
                                    </p:anim>
                                    <p:anim calcmode="lin" valueType="num">
                                      <p:cBhvr>
                                        <p:cTn id="24" dur="1000" fill="hold"/>
                                        <p:tgtEl>
                                          <p:spTgt spid="21511"/>
                                        </p:tgtEl>
                                        <p:attrNameLst>
                                          <p:attrName>ppt_h</p:attrName>
                                        </p:attrNameLst>
                                      </p:cBhvr>
                                      <p:tavLst>
                                        <p:tav tm="0">
                                          <p:val>
                                            <p:fltVal val="0"/>
                                          </p:val>
                                        </p:tav>
                                        <p:tav tm="100000">
                                          <p:val>
                                            <p:strVal val="#ppt_h"/>
                                          </p:val>
                                        </p:tav>
                                      </p:tavLst>
                                    </p:anim>
                                    <p:anim calcmode="lin" valueType="num">
                                      <p:cBhvr>
                                        <p:cTn id="25" dur="1000" fill="hold"/>
                                        <p:tgtEl>
                                          <p:spTgt spid="215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15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1514"/>
                                        </p:tgtEl>
                                        <p:attrNameLst>
                                          <p:attrName>style.visibility</p:attrName>
                                        </p:attrNameLst>
                                      </p:cBhvr>
                                      <p:to>
                                        <p:strVal val="visible"/>
                                      </p:to>
                                    </p:set>
                                    <p:anim calcmode="lin" valueType="num">
                                      <p:cBhvr>
                                        <p:cTn id="31" dur="1000" fill="hold"/>
                                        <p:tgtEl>
                                          <p:spTgt spid="21514"/>
                                        </p:tgtEl>
                                        <p:attrNameLst>
                                          <p:attrName>ppt_w</p:attrName>
                                        </p:attrNameLst>
                                      </p:cBhvr>
                                      <p:tavLst>
                                        <p:tav tm="0">
                                          <p:val>
                                            <p:fltVal val="0"/>
                                          </p:val>
                                        </p:tav>
                                        <p:tav tm="100000">
                                          <p:val>
                                            <p:strVal val="#ppt_w"/>
                                          </p:val>
                                        </p:tav>
                                      </p:tavLst>
                                    </p:anim>
                                    <p:anim calcmode="lin" valueType="num">
                                      <p:cBhvr>
                                        <p:cTn id="32" dur="1000" fill="hold"/>
                                        <p:tgtEl>
                                          <p:spTgt spid="21514"/>
                                        </p:tgtEl>
                                        <p:attrNameLst>
                                          <p:attrName>ppt_h</p:attrName>
                                        </p:attrNameLst>
                                      </p:cBhvr>
                                      <p:tavLst>
                                        <p:tav tm="0">
                                          <p:val>
                                            <p:fltVal val="0"/>
                                          </p:val>
                                        </p:tav>
                                        <p:tav tm="100000">
                                          <p:val>
                                            <p:strVal val="#ppt_h"/>
                                          </p:val>
                                        </p:tav>
                                      </p:tavLst>
                                    </p:anim>
                                    <p:anim calcmode="lin" valueType="num">
                                      <p:cBhvr>
                                        <p:cTn id="33" dur="1000" fill="hold"/>
                                        <p:tgtEl>
                                          <p:spTgt spid="2151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15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1515"/>
                                        </p:tgtEl>
                                        <p:attrNameLst>
                                          <p:attrName>style.visibility</p:attrName>
                                        </p:attrNameLst>
                                      </p:cBhvr>
                                      <p:to>
                                        <p:strVal val="visible"/>
                                      </p:to>
                                    </p:set>
                                    <p:anim calcmode="lin" valueType="num">
                                      <p:cBhvr>
                                        <p:cTn id="39" dur="1000" fill="hold"/>
                                        <p:tgtEl>
                                          <p:spTgt spid="21515"/>
                                        </p:tgtEl>
                                        <p:attrNameLst>
                                          <p:attrName>ppt_w</p:attrName>
                                        </p:attrNameLst>
                                      </p:cBhvr>
                                      <p:tavLst>
                                        <p:tav tm="0">
                                          <p:val>
                                            <p:fltVal val="0"/>
                                          </p:val>
                                        </p:tav>
                                        <p:tav tm="100000">
                                          <p:val>
                                            <p:strVal val="#ppt_w"/>
                                          </p:val>
                                        </p:tav>
                                      </p:tavLst>
                                    </p:anim>
                                    <p:anim calcmode="lin" valueType="num">
                                      <p:cBhvr>
                                        <p:cTn id="40" dur="1000" fill="hold"/>
                                        <p:tgtEl>
                                          <p:spTgt spid="21515"/>
                                        </p:tgtEl>
                                        <p:attrNameLst>
                                          <p:attrName>ppt_h</p:attrName>
                                        </p:attrNameLst>
                                      </p:cBhvr>
                                      <p:tavLst>
                                        <p:tav tm="0">
                                          <p:val>
                                            <p:fltVal val="0"/>
                                          </p:val>
                                        </p:tav>
                                        <p:tav tm="100000">
                                          <p:val>
                                            <p:strVal val="#ppt_h"/>
                                          </p:val>
                                        </p:tav>
                                      </p:tavLst>
                                    </p:anim>
                                    <p:anim calcmode="lin" valueType="num">
                                      <p:cBhvr>
                                        <p:cTn id="41" dur="1000" fill="hold"/>
                                        <p:tgtEl>
                                          <p:spTgt spid="21515"/>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15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9" grpId="0"/>
      <p:bldP spid="21510" grpId="0"/>
      <p:bldP spid="21511" grpId="0"/>
      <p:bldP spid="21514" grpId="0"/>
      <p:bldP spid="215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5298" name="Picture 3" descr="Africa">
            <a:extLst>
              <a:ext uri="{FF2B5EF4-FFF2-40B4-BE49-F238E27FC236}">
                <a16:creationId xmlns:a16="http://schemas.microsoft.com/office/drawing/2014/main" id="{C3BCE7C7-8375-0E4A-B2E5-69B192BD7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09600"/>
            <a:ext cx="14049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motto">
            <a:extLst>
              <a:ext uri="{FF2B5EF4-FFF2-40B4-BE49-F238E27FC236}">
                <a16:creationId xmlns:a16="http://schemas.microsoft.com/office/drawing/2014/main" id="{33EFCF61-D844-164D-B939-E69BC90681A7}"/>
              </a:ext>
            </a:extLst>
          </p:cNvPr>
          <p:cNvPicPr>
            <a:picLocks noGrp="1" noChangeAspect="1" noChangeArrowheads="1"/>
          </p:cNvPicPr>
          <p:nvPr>
            <p:ph type="ctrTitle"/>
          </p:nvPr>
        </p:nvPicPr>
        <p:blipFill>
          <a:blip r:embed="rId5">
            <a:extLst>
              <a:ext uri="{28A0092B-C50C-407E-A947-70E740481C1C}">
                <a14:useLocalDpi xmlns:a14="http://schemas.microsoft.com/office/drawing/2010/main" val="0"/>
              </a:ext>
            </a:extLst>
          </a:blip>
          <a:srcRect/>
          <a:stretch>
            <a:fillRect/>
          </a:stretch>
        </p:blipFill>
        <p:spPr>
          <a:xfrm>
            <a:off x="762000" y="6096000"/>
            <a:ext cx="2362200" cy="436563"/>
          </a:xfrm>
        </p:spPr>
      </p:pic>
      <p:sp>
        <p:nvSpPr>
          <p:cNvPr id="92165" name="Rectangle 5">
            <a:extLst>
              <a:ext uri="{FF2B5EF4-FFF2-40B4-BE49-F238E27FC236}">
                <a16:creationId xmlns:a16="http://schemas.microsoft.com/office/drawing/2014/main" id="{40785800-AC04-F547-957B-70EA5EE514D8}"/>
              </a:ext>
            </a:extLst>
          </p:cNvPr>
          <p:cNvSpPr>
            <a:spLocks noGrp="1" noChangeArrowheads="1"/>
          </p:cNvSpPr>
          <p:nvPr>
            <p:ph type="ctrTitle"/>
          </p:nvPr>
        </p:nvSpPr>
        <p:spPr>
          <a:xfrm>
            <a:off x="304800" y="2286000"/>
            <a:ext cx="8839200" cy="1828800"/>
          </a:xfrm>
          <a:effectLst/>
        </p:spPr>
        <p:txBody>
          <a:bodyPr/>
          <a:lstStyle/>
          <a:p>
            <a:pPr eaLnBrk="1" hangingPunct="1"/>
            <a:r>
              <a:rPr lang="ar-JO" altLang="en-US" sz="7200" b="1" dirty="0">
                <a:solidFill>
                  <a:schemeClr val="bg1"/>
                </a:solidFill>
                <a:effectLst>
                  <a:glow rad="228600">
                    <a:schemeClr val="tx1">
                      <a:alpha val="79000"/>
                    </a:schemeClr>
                  </a:glow>
                  <a:reflection/>
                  <a:softEdge rad="0"/>
                </a:effectLst>
                <a:latin typeface="Arial" panose="020B0604020202020204" pitchFamily="34" charset="0"/>
                <a:cs typeface="Arial" panose="020B0604020202020204" pitchFamily="34" charset="0"/>
              </a:rPr>
              <a:t>ما هي الوحدة             داخل الكنيسة؟</a:t>
            </a:r>
            <a:endParaRPr lang="en-US" altLang="en-US" sz="7200" dirty="0">
              <a:effectLst>
                <a:glow rad="228600">
                  <a:schemeClr val="tx1">
                    <a:alpha val="79000"/>
                  </a:schemeClr>
                </a:glow>
                <a:reflection/>
                <a:softEdge rad="0"/>
              </a:effectLst>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1E85918-8012-A74C-86FB-601E89FEE73D}"/>
              </a:ext>
            </a:extLst>
          </p:cNvPr>
          <p:cNvSpPr>
            <a:spLocks noGrp="1" noChangeArrowheads="1"/>
          </p:cNvSpPr>
          <p:nvPr>
            <p:ph type="title"/>
          </p:nvPr>
        </p:nvSpPr>
        <p:spPr>
          <a:xfrm>
            <a:off x="0" y="0"/>
            <a:ext cx="9144000" cy="1143000"/>
          </a:xfrm>
        </p:spPr>
        <p:txBody>
          <a:bodyPr/>
          <a:lstStyle/>
          <a:p>
            <a:pPr eaLnBrk="1" hangingPunct="1">
              <a:defRPr/>
            </a:pPr>
            <a:r>
              <a:rPr lang="ar-JO" b="1" dirty="0">
                <a:effectLst>
                  <a:outerShdw blurRad="38100" dist="38100" dir="2700000" algn="tl">
                    <a:srgbClr val="DDDDDD"/>
                  </a:outerShdw>
                </a:effectLst>
                <a:latin typeface="Arial" panose="020B0604020202020204" pitchFamily="34" charset="0"/>
                <a:cs typeface="Arial" panose="020B0604020202020204" pitchFamily="34" charset="0"/>
              </a:rPr>
              <a:t>الكنيسة غير المرئية/العالمية</a:t>
            </a:r>
            <a:endParaRPr lang="en-US" sz="4800" b="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93187" name="Rectangle 3">
            <a:extLst>
              <a:ext uri="{FF2B5EF4-FFF2-40B4-BE49-F238E27FC236}">
                <a16:creationId xmlns:a16="http://schemas.microsoft.com/office/drawing/2014/main" id="{8A595BB9-8F0C-064D-880E-E500334018C5}"/>
              </a:ext>
            </a:extLst>
          </p:cNvPr>
          <p:cNvSpPr>
            <a:spLocks noGrp="1" noChangeArrowheads="1"/>
          </p:cNvSpPr>
          <p:nvPr>
            <p:ph type="body" idx="1"/>
          </p:nvPr>
        </p:nvSpPr>
        <p:spPr>
          <a:xfrm>
            <a:off x="0" y="914400"/>
            <a:ext cx="4572000" cy="3352800"/>
          </a:xfrm>
        </p:spPr>
        <p:txBody>
          <a:bodyPr/>
          <a:lstStyle/>
          <a:p>
            <a:pPr lvl="1" algn="r" rtl="1" eaLnBrk="1" hangingPunct="1">
              <a:buFont typeface="Symbol" pitchFamily="2" charset="2"/>
              <a:buChar char=""/>
            </a:pPr>
            <a:r>
              <a:rPr lang="ar-JO" altLang="en-US" b="1" dirty="0">
                <a:solidFill>
                  <a:srgbClr val="000000"/>
                </a:solidFill>
                <a:latin typeface="Arial" panose="020B0604020202020204" pitchFamily="34" charset="0"/>
                <a:cs typeface="Arial" panose="020B0604020202020204" pitchFamily="34" charset="0"/>
              </a:rPr>
              <a:t>كل شخص وثق بيسوع المسيح أنه ابن الله</a:t>
            </a:r>
          </a:p>
          <a:p>
            <a:pPr marL="457200" lvl="1" indent="0" algn="r" rtl="1" eaLnBrk="1" hangingPunct="1">
              <a:buNone/>
            </a:pPr>
            <a:endParaRPr lang="en-US" altLang="en-US" b="1" dirty="0">
              <a:solidFill>
                <a:srgbClr val="000000"/>
              </a:solidFill>
              <a:latin typeface="Arial" panose="020B0604020202020204" pitchFamily="34" charset="0"/>
              <a:cs typeface="Arial" panose="020B0604020202020204" pitchFamily="34" charset="0"/>
            </a:endParaRPr>
          </a:p>
          <a:p>
            <a:pPr lvl="1" algn="r" rtl="1" eaLnBrk="1" hangingPunct="1">
              <a:buFont typeface="Symbol" pitchFamily="2" charset="2"/>
              <a:buChar char=""/>
            </a:pPr>
            <a:r>
              <a:rPr lang="ar-JO" altLang="en-US" b="1" dirty="0">
                <a:solidFill>
                  <a:srgbClr val="000000"/>
                </a:solidFill>
                <a:latin typeface="Arial" panose="020B0604020202020204" pitchFamily="34" charset="0"/>
                <a:cs typeface="Arial" panose="020B0604020202020204" pitchFamily="34" charset="0"/>
              </a:rPr>
              <a:t>ظاهر لله فقط</a:t>
            </a:r>
            <a:endParaRPr lang="en-US" altLang="en-US" b="1" dirty="0">
              <a:solidFill>
                <a:srgbClr val="000000"/>
              </a:solidFill>
              <a:latin typeface="Arial" panose="020B0604020202020204" pitchFamily="34" charset="0"/>
              <a:cs typeface="Arial" panose="020B0604020202020204" pitchFamily="34" charset="0"/>
            </a:endParaRPr>
          </a:p>
          <a:p>
            <a:pPr lvl="1" eaLnBrk="1" hangingPunct="1">
              <a:buFont typeface="Symbol" pitchFamily="2" charset="2"/>
              <a:buNone/>
            </a:pPr>
            <a:r>
              <a:rPr lang="ar-JO" altLang="en-US" b="1" dirty="0">
                <a:solidFill>
                  <a:srgbClr val="000000"/>
                </a:solidFill>
                <a:latin typeface="Arial" panose="020B0604020202020204" pitchFamily="34" charset="0"/>
                <a:cs typeface="Arial" panose="020B0604020202020204" pitchFamily="34" charset="0"/>
              </a:rPr>
              <a:t>(2 تي 2: 19) ـــ الله فقط يعرف من</a:t>
            </a:r>
            <a:endParaRPr lang="en-US" altLang="en-US" b="1" dirty="0">
              <a:solidFill>
                <a:srgbClr val="000000"/>
              </a:solidFill>
              <a:latin typeface="Arial" panose="020B0604020202020204" pitchFamily="34" charset="0"/>
              <a:cs typeface="Arial" panose="020B0604020202020204" pitchFamily="34" charset="0"/>
            </a:endParaRPr>
          </a:p>
          <a:p>
            <a:pPr lvl="1" eaLnBrk="1" hangingPunct="1">
              <a:buFont typeface="Symbol" pitchFamily="2" charset="2"/>
              <a:buNone/>
            </a:pPr>
            <a:endParaRPr lang="en-US" altLang="en-US" b="1" dirty="0">
              <a:solidFill>
                <a:srgbClr val="000000"/>
              </a:solidFill>
              <a:latin typeface="Arial" panose="020B0604020202020204" pitchFamily="34" charset="0"/>
              <a:cs typeface="Arial" panose="020B0604020202020204" pitchFamily="34" charset="0"/>
            </a:endParaRPr>
          </a:p>
        </p:txBody>
      </p:sp>
      <p:pic>
        <p:nvPicPr>
          <p:cNvPr id="93188" name="Picture 4" descr="02257_orthodox_church_mural_spanailidis">
            <a:extLst>
              <a:ext uri="{FF2B5EF4-FFF2-40B4-BE49-F238E27FC236}">
                <a16:creationId xmlns:a16="http://schemas.microsoft.com/office/drawing/2014/main" id="{56840039-06B8-4E42-AAAA-6EB19420C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7200"/>
            <a:ext cx="32004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martyrdom">
            <a:extLst>
              <a:ext uri="{FF2B5EF4-FFF2-40B4-BE49-F238E27FC236}">
                <a16:creationId xmlns:a16="http://schemas.microsoft.com/office/drawing/2014/main" id="{D8398CBD-77A9-784F-91E8-F2D5D00E2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219200"/>
            <a:ext cx="37338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6" descr="maps-ancient-churches-bible-70AD">
            <a:extLst>
              <a:ext uri="{FF2B5EF4-FFF2-40B4-BE49-F238E27FC236}">
                <a16:creationId xmlns:a16="http://schemas.microsoft.com/office/drawing/2014/main" id="{AB2EA2C8-C6B2-3F49-9420-DD1ABA4DAE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238625"/>
            <a:ext cx="36576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Rectangle 7">
            <a:extLst>
              <a:ext uri="{FF2B5EF4-FFF2-40B4-BE49-F238E27FC236}">
                <a16:creationId xmlns:a16="http://schemas.microsoft.com/office/drawing/2014/main" id="{D7C0C16D-20F8-FB49-857C-D6C05DAE75AF}"/>
              </a:ext>
            </a:extLst>
          </p:cNvPr>
          <p:cNvSpPr>
            <a:spLocks noChangeArrowheads="1"/>
          </p:cNvSpPr>
          <p:nvPr/>
        </p:nvSpPr>
        <p:spPr bwMode="auto">
          <a:xfrm>
            <a:off x="2743200" y="4953000"/>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gn="r" rtl="1" eaLnBrk="1" hangingPunct="1">
              <a:spcBef>
                <a:spcPct val="20000"/>
              </a:spcBef>
              <a:buFont typeface="Symbol" pitchFamily="2" charset="2"/>
              <a:buChar char=""/>
            </a:pPr>
            <a:r>
              <a:rPr lang="en-US" altLang="en-US" sz="2800" b="1" dirty="0">
                <a:solidFill>
                  <a:srgbClr val="000000"/>
                </a:solidFill>
                <a:cs typeface="Arial" panose="020B0604020202020204" pitchFamily="34" charset="0"/>
              </a:rPr>
              <a:t> </a:t>
            </a:r>
            <a:r>
              <a:rPr lang="ar-JO" altLang="en-US" sz="2800" b="1" dirty="0">
                <a:solidFill>
                  <a:srgbClr val="000000"/>
                </a:solidFill>
                <a:cs typeface="Arial" panose="020B0604020202020204" pitchFamily="34" charset="0"/>
              </a:rPr>
              <a:t>لا حدود دقيقة</a:t>
            </a:r>
            <a:endParaRPr lang="en-US" altLang="en-US" sz="2800" b="1" dirty="0">
              <a:solidFill>
                <a:srgbClr val="00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slide(fromBottom)">
                                      <p:cBhvr>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blinds(horizontal)">
                                      <p:cBhvr>
                                        <p:cTn id="12" dur="500"/>
                                        <p:tgtEl>
                                          <p:spTgt spid="9318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slide(fromBottom)">
                                      <p:cBhvr>
                                        <p:cTn id="17" dur="500"/>
                                        <p:tgtEl>
                                          <p:spTgt spid="93187">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93187">
                                            <p:txEl>
                                              <p:pRg st="3" end="3"/>
                                            </p:txEl>
                                          </p:spTgt>
                                        </p:tgtEl>
                                        <p:attrNameLst>
                                          <p:attrName>style.visibility</p:attrName>
                                        </p:attrNameLst>
                                      </p:cBhvr>
                                      <p:to>
                                        <p:strVal val="visible"/>
                                      </p:to>
                                    </p:set>
                                    <p:animEffect transition="in" filter="slide(fromBottom)">
                                      <p:cBhvr>
                                        <p:cTn id="20" dur="500"/>
                                        <p:tgtEl>
                                          <p:spTgt spid="9318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8"/>
                                        </p:tgtEl>
                                        <p:attrNameLst>
                                          <p:attrName>style.visibility</p:attrName>
                                        </p:attrNameLst>
                                      </p:cBhvr>
                                      <p:to>
                                        <p:strVal val="visible"/>
                                      </p:to>
                                    </p:set>
                                    <p:anim calcmode="lin" valueType="num">
                                      <p:cBhvr additive="base">
                                        <p:cTn id="25" dur="500" fill="hold"/>
                                        <p:tgtEl>
                                          <p:spTgt spid="93188"/>
                                        </p:tgtEl>
                                        <p:attrNameLst>
                                          <p:attrName>ppt_x</p:attrName>
                                        </p:attrNameLst>
                                      </p:cBhvr>
                                      <p:tavLst>
                                        <p:tav tm="0">
                                          <p:val>
                                            <p:strVal val="#ppt_x"/>
                                          </p:val>
                                        </p:tav>
                                        <p:tav tm="100000">
                                          <p:val>
                                            <p:strVal val="#ppt_x"/>
                                          </p:val>
                                        </p:tav>
                                      </p:tavLst>
                                    </p:anim>
                                    <p:anim calcmode="lin" valueType="num">
                                      <p:cBhvr additive="base">
                                        <p:cTn id="26" dur="500" fill="hold"/>
                                        <p:tgtEl>
                                          <p:spTgt spid="93188"/>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18" presetClass="entr" presetSubtype="12" fill="hold" nodeType="afterEffect">
                                  <p:stCondLst>
                                    <p:cond delay="0"/>
                                  </p:stCondLst>
                                  <p:childTnLst>
                                    <p:set>
                                      <p:cBhvr>
                                        <p:cTn id="29" dur="1" fill="hold">
                                          <p:stCondLst>
                                            <p:cond delay="0"/>
                                          </p:stCondLst>
                                        </p:cTn>
                                        <p:tgtEl>
                                          <p:spTgt spid="93191">
                                            <p:txEl>
                                              <p:pRg st="0" end="0"/>
                                            </p:txEl>
                                          </p:spTgt>
                                        </p:tgtEl>
                                        <p:attrNameLst>
                                          <p:attrName>style.visibility</p:attrName>
                                        </p:attrNameLst>
                                      </p:cBhvr>
                                      <p:to>
                                        <p:strVal val="visible"/>
                                      </p:to>
                                    </p:set>
                                    <p:animEffect transition="in" filter="strips(downLeft)">
                                      <p:cBhvr>
                                        <p:cTn id="30" dur="500"/>
                                        <p:tgtEl>
                                          <p:spTgt spid="93191">
                                            <p:txEl>
                                              <p:pRg st="0" end="0"/>
                                            </p:txEl>
                                          </p:spTgt>
                                        </p:tgtEl>
                                      </p:cBhvr>
                                    </p:animEffect>
                                  </p:childTnLst>
                                </p:cTn>
                              </p:par>
                            </p:childTnLst>
                          </p:cTn>
                        </p:par>
                        <p:par>
                          <p:cTn id="31" fill="hold" nodeType="afterGroup">
                            <p:stCondLst>
                              <p:cond delay="1000"/>
                            </p:stCondLst>
                            <p:childTnLst>
                              <p:par>
                                <p:cTn id="32" presetID="20" presetClass="entr" presetSubtype="0" fill="hold" nodeType="afterEffect">
                                  <p:stCondLst>
                                    <p:cond delay="0"/>
                                  </p:stCondLst>
                                  <p:childTnLst>
                                    <p:set>
                                      <p:cBhvr>
                                        <p:cTn id="33" dur="1" fill="hold">
                                          <p:stCondLst>
                                            <p:cond delay="0"/>
                                          </p:stCondLst>
                                        </p:cTn>
                                        <p:tgtEl>
                                          <p:spTgt spid="93190"/>
                                        </p:tgtEl>
                                        <p:attrNameLst>
                                          <p:attrName>style.visibility</p:attrName>
                                        </p:attrNameLst>
                                      </p:cBhvr>
                                      <p:to>
                                        <p:strVal val="visible"/>
                                      </p:to>
                                    </p:set>
                                    <p:animEffect transition="in" filter="wedge">
                                      <p:cBhvr>
                                        <p:cTn id="34" dur="2000"/>
                                        <p:tgtEl>
                                          <p:spTgt spid="9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D7A9BF4-DEAF-724F-BB33-15611854873B}"/>
              </a:ext>
            </a:extLst>
          </p:cNvPr>
          <p:cNvSpPr>
            <a:spLocks noGrp="1" noChangeArrowheads="1"/>
          </p:cNvSpPr>
          <p:nvPr>
            <p:ph type="title"/>
          </p:nvPr>
        </p:nvSpPr>
        <p:spPr>
          <a:xfrm>
            <a:off x="457200" y="152400"/>
            <a:ext cx="8229600" cy="914400"/>
          </a:xfrm>
        </p:spPr>
        <p:txBody>
          <a:bodyPr/>
          <a:lstStyle/>
          <a:p>
            <a:pPr eaLnBrk="1" hangingPunct="1">
              <a:defRPr/>
            </a:pPr>
            <a:r>
              <a:rPr lang="ar-JO" sz="3600" b="1" dirty="0">
                <a:effectLst>
                  <a:outerShdw blurRad="38100" dist="38100" dir="2700000" algn="tl">
                    <a:srgbClr val="DDDDDD"/>
                  </a:outerShdw>
                </a:effectLst>
                <a:latin typeface="Arial" panose="020B0604020202020204" pitchFamily="34" charset="0"/>
                <a:cs typeface="Arial" panose="020B0604020202020204" pitchFamily="34" charset="0"/>
              </a:rPr>
              <a:t>الكنيسة الأرضية المرئية/المحلية</a:t>
            </a:r>
            <a:endParaRPr lang="en-US" sz="3600" b="1" i="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94211" name="Rectangle 3">
            <a:extLst>
              <a:ext uri="{FF2B5EF4-FFF2-40B4-BE49-F238E27FC236}">
                <a16:creationId xmlns:a16="http://schemas.microsoft.com/office/drawing/2014/main" id="{7ADE6D7B-03D9-A548-AF96-AE6F2EB7376D}"/>
              </a:ext>
            </a:extLst>
          </p:cNvPr>
          <p:cNvSpPr>
            <a:spLocks noGrp="1" noChangeArrowheads="1"/>
          </p:cNvSpPr>
          <p:nvPr>
            <p:ph type="body" idx="1"/>
          </p:nvPr>
        </p:nvSpPr>
        <p:spPr>
          <a:xfrm>
            <a:off x="2743200" y="1447800"/>
            <a:ext cx="3505200" cy="3352800"/>
          </a:xfrm>
        </p:spPr>
        <p:txBody>
          <a:bodyPr/>
          <a:lstStyle/>
          <a:p>
            <a:pPr algn="r" rtl="1" eaLnBrk="1" hangingPunct="1"/>
            <a:r>
              <a:rPr lang="ar-JO" altLang="en-US" sz="2800" b="1" dirty="0">
                <a:latin typeface="Arial" panose="020B0604020202020204" pitchFamily="34" charset="0"/>
                <a:cs typeface="Arial" panose="020B0604020202020204" pitchFamily="34" charset="0"/>
              </a:rPr>
              <a:t>مظهر من مظاهر الكنيسة الجامعة</a:t>
            </a:r>
            <a:endParaRPr lang="en-US" altLang="en-US" sz="2800" b="1" dirty="0">
              <a:latin typeface="Arial" panose="020B0604020202020204" pitchFamily="34" charset="0"/>
              <a:cs typeface="Arial" panose="020B0604020202020204" pitchFamily="34" charset="0"/>
            </a:endParaRPr>
          </a:p>
          <a:p>
            <a:pPr algn="r" rtl="1" eaLnBrk="1" hangingPunct="1"/>
            <a:r>
              <a:rPr lang="ar-JO" altLang="en-US" sz="2800" b="1" dirty="0">
                <a:latin typeface="Arial" panose="020B0604020202020204" pitchFamily="34" charset="0"/>
                <a:cs typeface="Arial" panose="020B0604020202020204" pitchFamily="34" charset="0"/>
              </a:rPr>
              <a:t>ظاهرة لكل مؤمن وحتى للعالم</a:t>
            </a:r>
            <a:endParaRPr lang="en-US" altLang="en-US" sz="2800" b="1" dirty="0">
              <a:latin typeface="Arial" panose="020B0604020202020204" pitchFamily="34" charset="0"/>
              <a:cs typeface="Arial" panose="020B0604020202020204" pitchFamily="34" charset="0"/>
            </a:endParaRPr>
          </a:p>
          <a:p>
            <a:pPr eaLnBrk="1" hangingPunct="1">
              <a:buFontTx/>
              <a:buNone/>
            </a:pPr>
            <a:endParaRPr lang="en-US" altLang="en-US" sz="2800" b="1" dirty="0">
              <a:latin typeface="Arial" panose="020B0604020202020204" pitchFamily="34" charset="0"/>
              <a:cs typeface="Arial" panose="020B0604020202020204" pitchFamily="34" charset="0"/>
            </a:endParaRPr>
          </a:p>
        </p:txBody>
      </p:sp>
      <p:pic>
        <p:nvPicPr>
          <p:cNvPr id="94212" name="Picture 4" descr="w1Th0211Dore_St_PaulPreachingToTheThessalonians">
            <a:extLst>
              <a:ext uri="{FF2B5EF4-FFF2-40B4-BE49-F238E27FC236}">
                <a16:creationId xmlns:a16="http://schemas.microsoft.com/office/drawing/2014/main" id="{D4EA0F85-B79B-EE4C-898C-3A02FD256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24669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5" descr="Church1">
            <a:extLst>
              <a:ext uri="{FF2B5EF4-FFF2-40B4-BE49-F238E27FC236}">
                <a16:creationId xmlns:a16="http://schemas.microsoft.com/office/drawing/2014/main" id="{839C7CD4-C0A5-4240-9BF3-ABECA98638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0668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6" descr="20050830-Opening-worship-big">
            <a:extLst>
              <a:ext uri="{FF2B5EF4-FFF2-40B4-BE49-F238E27FC236}">
                <a16:creationId xmlns:a16="http://schemas.microsoft.com/office/drawing/2014/main" id="{33ADC0DC-5094-934A-AA3F-C72CF2C25E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31282">
            <a:off x="228600" y="48768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7" descr="2000830-Ecumenical-guests-big">
            <a:extLst>
              <a:ext uri="{FF2B5EF4-FFF2-40B4-BE49-F238E27FC236}">
                <a16:creationId xmlns:a16="http://schemas.microsoft.com/office/drawing/2014/main" id="{2C328AC1-E5BF-4744-A04F-F201834C27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35496">
            <a:off x="1905000" y="48768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6" name="Rectangle 8">
            <a:extLst>
              <a:ext uri="{FF2B5EF4-FFF2-40B4-BE49-F238E27FC236}">
                <a16:creationId xmlns:a16="http://schemas.microsoft.com/office/drawing/2014/main" id="{B7A6004A-89D6-4146-A896-B9AE425CAA9A}"/>
              </a:ext>
            </a:extLst>
          </p:cNvPr>
          <p:cNvSpPr>
            <a:spLocks noChangeArrowheads="1"/>
          </p:cNvSpPr>
          <p:nvPr/>
        </p:nvSpPr>
        <p:spPr bwMode="auto">
          <a:xfrm>
            <a:off x="4953000" y="4816475"/>
            <a:ext cx="419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rtl="1" eaLnBrk="1" hangingPunct="1">
              <a:spcBef>
                <a:spcPct val="20000"/>
              </a:spcBef>
              <a:buFontTx/>
              <a:buChar char="•"/>
            </a:pPr>
            <a:r>
              <a:rPr lang="ar-JO" altLang="en-US" sz="3200" b="1" dirty="0">
                <a:cs typeface="Arial" panose="020B0604020202020204" pitchFamily="34" charset="0"/>
              </a:rPr>
              <a:t>على أساس المجتمع           1 كو 1: 12                    1 تس 1: 1                    فيل 1-2</a:t>
            </a:r>
            <a:endParaRPr lang="en-US" altLang="en-US" sz="3200" b="1" dirty="0">
              <a:cs typeface="Arial" panose="020B0604020202020204" pitchFamily="34" charset="0"/>
            </a:endParaRPr>
          </a:p>
        </p:txBody>
      </p:sp>
      <p:pic>
        <p:nvPicPr>
          <p:cNvPr id="94217" name="Picture 9" descr="ecumenical">
            <a:extLst>
              <a:ext uri="{FF2B5EF4-FFF2-40B4-BE49-F238E27FC236}">
                <a16:creationId xmlns:a16="http://schemas.microsoft.com/office/drawing/2014/main" id="{3C423A70-F101-824B-BE72-F7F7AC54FC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6333">
            <a:off x="3429000" y="5410200"/>
            <a:ext cx="22860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strips(downLeft)">
                                      <p:cBhvr>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slide(fromBottom)">
                                      <p:cBhvr>
                                        <p:cTn id="12" dur="500"/>
                                        <p:tgtEl>
                                          <p:spTgt spid="94211">
                                            <p:txEl>
                                              <p:pRg st="1" end="1"/>
                                            </p:txEl>
                                          </p:spTgt>
                                        </p:tgtEl>
                                      </p:cBhvr>
                                    </p:animEffect>
                                  </p:childTnLst>
                                </p:cTn>
                              </p:par>
                            </p:childTnLst>
                          </p:cTn>
                        </p:par>
                        <p:par>
                          <p:cTn id="13" fill="hold" nodeType="afterGroup">
                            <p:stCondLst>
                              <p:cond delay="500"/>
                            </p:stCondLst>
                            <p:childTnLst>
                              <p:par>
                                <p:cTn id="14" presetID="18" presetClass="entr" presetSubtype="12" fill="hold" nodeType="afterEffect">
                                  <p:stCondLst>
                                    <p:cond delay="0"/>
                                  </p:stCondLst>
                                  <p:childTnLst>
                                    <p:set>
                                      <p:cBhvr>
                                        <p:cTn id="15" dur="1" fill="hold">
                                          <p:stCondLst>
                                            <p:cond delay="0"/>
                                          </p:stCondLst>
                                        </p:cTn>
                                        <p:tgtEl>
                                          <p:spTgt spid="94213"/>
                                        </p:tgtEl>
                                        <p:attrNameLst>
                                          <p:attrName>style.visibility</p:attrName>
                                        </p:attrNameLst>
                                      </p:cBhvr>
                                      <p:to>
                                        <p:strVal val="visible"/>
                                      </p:to>
                                    </p:set>
                                    <p:animEffect transition="in" filter="strips(downLeft)">
                                      <p:cBhvr>
                                        <p:cTn id="16" dur="500"/>
                                        <p:tgtEl>
                                          <p:spTgt spid="942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94216">
                                            <p:txEl>
                                              <p:pRg st="0" end="0"/>
                                            </p:txEl>
                                          </p:spTgt>
                                        </p:tgtEl>
                                        <p:attrNameLst>
                                          <p:attrName>style.visibility</p:attrName>
                                        </p:attrNameLst>
                                      </p:cBhvr>
                                      <p:to>
                                        <p:strVal val="visible"/>
                                      </p:to>
                                    </p:set>
                                    <p:animEffect transition="in" filter="slide(fromBottom)">
                                      <p:cBhvr>
                                        <p:cTn id="21" dur="500"/>
                                        <p:tgtEl>
                                          <p:spTgt spid="94216">
                                            <p:txEl>
                                              <p:pRg st="0" end="0"/>
                                            </p:txEl>
                                          </p:spTgt>
                                        </p:tgtEl>
                                      </p:cBhvr>
                                    </p:animEffect>
                                  </p:childTnLst>
                                </p:cTn>
                              </p:par>
                            </p:childTnLst>
                          </p:cTn>
                        </p:par>
                        <p:par>
                          <p:cTn id="22" fill="hold" nodeType="afterGroup">
                            <p:stCondLst>
                              <p:cond delay="500"/>
                            </p:stCondLst>
                            <p:childTnLst>
                              <p:par>
                                <p:cTn id="23" presetID="12" presetClass="entr" presetSubtype="4" fill="hold" nodeType="afterEffect">
                                  <p:stCondLst>
                                    <p:cond delay="0"/>
                                  </p:stCondLst>
                                  <p:childTnLst>
                                    <p:set>
                                      <p:cBhvr>
                                        <p:cTn id="24" dur="1" fill="hold">
                                          <p:stCondLst>
                                            <p:cond delay="0"/>
                                          </p:stCondLst>
                                        </p:cTn>
                                        <p:tgtEl>
                                          <p:spTgt spid="94214"/>
                                        </p:tgtEl>
                                        <p:attrNameLst>
                                          <p:attrName>style.visibility</p:attrName>
                                        </p:attrNameLst>
                                      </p:cBhvr>
                                      <p:to>
                                        <p:strVal val="visible"/>
                                      </p:to>
                                    </p:set>
                                    <p:animEffect transition="in" filter="slide(fromBottom)">
                                      <p:cBhvr>
                                        <p:cTn id="25" dur="500"/>
                                        <p:tgtEl>
                                          <p:spTgt spid="94214"/>
                                        </p:tgtEl>
                                      </p:cBhvr>
                                    </p:animEffect>
                                  </p:childTnLst>
                                </p:cTn>
                              </p:par>
                            </p:childTnLst>
                          </p:cTn>
                        </p:par>
                        <p:par>
                          <p:cTn id="26" fill="hold" nodeType="afterGroup">
                            <p:stCondLst>
                              <p:cond delay="1000"/>
                            </p:stCondLst>
                            <p:childTnLst>
                              <p:par>
                                <p:cTn id="27" presetID="9" presetClass="entr" presetSubtype="0" fill="hold" nodeType="afterEffect">
                                  <p:stCondLst>
                                    <p:cond delay="0"/>
                                  </p:stCondLst>
                                  <p:childTnLst>
                                    <p:set>
                                      <p:cBhvr>
                                        <p:cTn id="28" dur="1" fill="hold">
                                          <p:stCondLst>
                                            <p:cond delay="0"/>
                                          </p:stCondLst>
                                        </p:cTn>
                                        <p:tgtEl>
                                          <p:spTgt spid="94215"/>
                                        </p:tgtEl>
                                        <p:attrNameLst>
                                          <p:attrName>style.visibility</p:attrName>
                                        </p:attrNameLst>
                                      </p:cBhvr>
                                      <p:to>
                                        <p:strVal val="visible"/>
                                      </p:to>
                                    </p:set>
                                    <p:animEffect transition="in" filter="dissolve">
                                      <p:cBhvr>
                                        <p:cTn id="29" dur="500"/>
                                        <p:tgtEl>
                                          <p:spTgt spid="94215"/>
                                        </p:tgtEl>
                                      </p:cBhvr>
                                    </p:animEffect>
                                  </p:childTnLst>
                                </p:cTn>
                              </p:par>
                            </p:childTnLst>
                          </p:cTn>
                        </p:par>
                        <p:par>
                          <p:cTn id="30" fill="hold" nodeType="afterGroup">
                            <p:stCondLst>
                              <p:cond delay="1500"/>
                            </p:stCondLst>
                            <p:childTnLst>
                              <p:par>
                                <p:cTn id="31" presetID="8" presetClass="entr" presetSubtype="16" fill="hold" nodeType="afterEffect">
                                  <p:stCondLst>
                                    <p:cond delay="0"/>
                                  </p:stCondLst>
                                  <p:childTnLst>
                                    <p:set>
                                      <p:cBhvr>
                                        <p:cTn id="32" dur="1" fill="hold">
                                          <p:stCondLst>
                                            <p:cond delay="0"/>
                                          </p:stCondLst>
                                        </p:cTn>
                                        <p:tgtEl>
                                          <p:spTgt spid="94217"/>
                                        </p:tgtEl>
                                        <p:attrNameLst>
                                          <p:attrName>style.visibility</p:attrName>
                                        </p:attrNameLst>
                                      </p:cBhvr>
                                      <p:to>
                                        <p:strVal val="visible"/>
                                      </p:to>
                                    </p:set>
                                    <p:animEffect transition="in" filter="diamond(in)">
                                      <p:cBhvr>
                                        <p:cTn id="33" dur="2000"/>
                                        <p:tgtEl>
                                          <p:spTgt spid="94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
      <a:dk1>
        <a:srgbClr val="000000"/>
      </a:dk1>
      <a:lt1>
        <a:srgbClr val="FFFFFF"/>
      </a:lt1>
      <a:dk2>
        <a:srgbClr val="000000"/>
      </a:dk2>
      <a:lt2>
        <a:srgbClr val="FF99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xpedition">
  <a:themeElements>
    <a:clrScheme name="Expedition">
      <a:dk1>
        <a:srgbClr val="000000"/>
      </a:dk1>
      <a:lt1>
        <a:srgbClr val="FFFFFF"/>
      </a:lt1>
      <a:dk2>
        <a:srgbClr val="A7A7A7"/>
      </a:dk2>
      <a:lt2>
        <a:srgbClr val="535353"/>
      </a:lt2>
      <a:accent1>
        <a:srgbClr val="DFD6C3"/>
      </a:accent1>
      <a:accent2>
        <a:srgbClr val="D69B80"/>
      </a:accent2>
      <a:accent3>
        <a:srgbClr val="8F8F8F"/>
      </a:accent3>
      <a:accent4>
        <a:srgbClr val="707070"/>
      </a:accent4>
      <a:accent5>
        <a:srgbClr val="ECE8DE"/>
      </a:accent5>
      <a:accent6>
        <a:srgbClr val="C28C73"/>
      </a:accent6>
      <a:hlink>
        <a:srgbClr val="0000FF"/>
      </a:hlink>
      <a:folHlink>
        <a:srgbClr val="FF00FF"/>
      </a:folHlink>
    </a:clrScheme>
    <a:fontScheme name="Expedition">
      <a:majorFont>
        <a:latin typeface="Helvetica"/>
        <a:ea typeface="Helvetica"/>
        <a:cs typeface="Helvetica"/>
      </a:majorFont>
      <a:minorFont>
        <a:latin typeface="Times New Roman"/>
        <a:ea typeface="Times New Roman"/>
        <a:cs typeface="Times New Roman"/>
      </a:minorFont>
    </a:fontScheme>
    <a:fmtScheme name="Expedi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themeOverride>
</file>

<file path=docProps/app.xml><?xml version="1.0" encoding="utf-8"?>
<Properties xmlns="http://schemas.openxmlformats.org/officeDocument/2006/extended-properties" xmlns:vt="http://schemas.openxmlformats.org/officeDocument/2006/docPropsVTypes">
  <TotalTime>2065</TotalTime>
  <Words>1684</Words>
  <Application>Microsoft Macintosh PowerPoint</Application>
  <PresentationFormat>On-screen Show (4:3)</PresentationFormat>
  <Paragraphs>361</Paragraphs>
  <Slides>54</Slides>
  <Notes>48</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54</vt:i4>
      </vt:variant>
    </vt:vector>
  </HeadingPairs>
  <TitlesOfParts>
    <vt:vector size="77" baseType="lpstr">
      <vt:lpstr>ＭＳ Ｐゴシック</vt:lpstr>
      <vt:lpstr>Times Roman</vt:lpstr>
      <vt:lpstr>Arial</vt:lpstr>
      <vt:lpstr>Arial Black</vt:lpstr>
      <vt:lpstr>Arial Narrow</vt:lpstr>
      <vt:lpstr>Book Antiqua</vt:lpstr>
      <vt:lpstr>Calibri</vt:lpstr>
      <vt:lpstr>Copperplate Gothic Light</vt:lpstr>
      <vt:lpstr>Garamond</vt:lpstr>
      <vt:lpstr>Impact</vt:lpstr>
      <vt:lpstr>Lucida Sans</vt:lpstr>
      <vt:lpstr>Symbol</vt:lpstr>
      <vt:lpstr>Tahoma</vt:lpstr>
      <vt:lpstr>Times New Roman</vt:lpstr>
      <vt:lpstr>Trebuchet MS</vt:lpstr>
      <vt:lpstr>Wingdings</vt:lpstr>
      <vt:lpstr>Default Design</vt:lpstr>
      <vt:lpstr>1_Default Design</vt:lpstr>
      <vt:lpstr>Office Theme</vt:lpstr>
      <vt:lpstr>Dad`s Tie</vt:lpstr>
      <vt:lpstr>5_Default Design</vt:lpstr>
      <vt:lpstr>6_Default Design</vt:lpstr>
      <vt:lpstr>Expedition</vt:lpstr>
      <vt:lpstr>PowerPoint Presentation</vt:lpstr>
      <vt:lpstr>وحدة الكنيسة</vt:lpstr>
      <vt:lpstr>PowerPoint Presentation</vt:lpstr>
      <vt:lpstr>وحدة الكنيسة</vt:lpstr>
      <vt:lpstr>ما هي العقائد التي يجب على المؤمنين أن يتفقوا عليها لكي يخدموا معًا؟</vt:lpstr>
      <vt:lpstr>هل هذه الطوائف على خطأ؟</vt:lpstr>
      <vt:lpstr>PowerPoint Presentation</vt:lpstr>
      <vt:lpstr>الكنيسة غير المرئية/العالمية</vt:lpstr>
      <vt:lpstr>الكنيسة الأرضية المرئية/المحلية</vt:lpstr>
      <vt:lpstr>&lt;&lt;&lt;الكنائس السليمة</vt:lpstr>
      <vt:lpstr>سمات أخرى للكنيسة المحلية                                         (رغم أنها أقل أهمية)</vt:lpstr>
      <vt:lpstr>كنائس كاذبة</vt:lpstr>
      <vt:lpstr>متى يجب أن ننفصل؟</vt:lpstr>
      <vt:lpstr>الإنفصال الكتابي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توازن الوحدة بين المحبة والحق</vt:lpstr>
      <vt:lpstr>PowerPoint Presentation</vt:lpstr>
      <vt:lpstr>PowerPoint Presentation</vt:lpstr>
      <vt:lpstr>PowerPoint Presentation</vt:lpstr>
      <vt:lpstr>PowerPoint Presentation</vt:lpstr>
      <vt:lpstr>PowerPoint Presentation</vt:lpstr>
      <vt:lpstr>PowerPoint Presentation</vt:lpstr>
      <vt:lpstr>تعليم العهد الجديد</vt:lpstr>
      <vt:lpstr>يتبع ....</vt:lpstr>
      <vt:lpstr>…continued</vt:lpstr>
      <vt:lpstr>يتبع ....</vt:lpstr>
      <vt:lpstr>يتبع ....</vt:lpstr>
      <vt:lpstr>John 17:20</vt:lpstr>
      <vt:lpstr>وحدة وانقسام</vt:lpstr>
      <vt:lpstr>الأيام المبكرة</vt:lpstr>
      <vt:lpstr>الوقت الحالي&gt;&gt;&gt;</vt:lpstr>
      <vt:lpstr>الإنقسامات في كورنثوس</vt:lpstr>
      <vt:lpstr>السبب والحل</vt:lpstr>
      <vt:lpstr>يتبع ....</vt:lpstr>
      <vt:lpstr>PowerPoint Presentation</vt:lpstr>
      <vt:lpstr>أسباب الإنفصال</vt:lpstr>
      <vt:lpstr>ما معنى 2 كو 6: 14-7: 1 ؟</vt:lpstr>
      <vt:lpstr>ما معنى 2 كو 6: 14-7: 1 ؟</vt:lpstr>
      <vt:lpstr>ما معنى 2 كو 6: 14-7: 1 ؟</vt:lpstr>
      <vt:lpstr>نصوص الإنفصال</vt:lpstr>
      <vt:lpstr>نصوص الإنفصال</vt:lpstr>
      <vt:lpstr>ما معنى 2 كو 6: 14-7: 1 ؟</vt:lpstr>
      <vt:lpstr> مُجْتَهِدِينَ أَنْ تَحْفَظُوا وَحْدَانِيَّةَ الرُّوحِ بِرِبَاطِ السَّلاَمِ.— أفسس 4: 3</vt:lpstr>
      <vt:lpstr>PowerPoint Presentation</vt:lpstr>
      <vt:lpstr>Black</vt:lpstr>
      <vt:lpstr>الكنيسة (علم الكنيسة)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108</cp:revision>
  <dcterms:created xsi:type="dcterms:W3CDTF">2004-09-11T01:03:24Z</dcterms:created>
  <dcterms:modified xsi:type="dcterms:W3CDTF">2023-12-27T17:55:11Z</dcterms:modified>
</cp:coreProperties>
</file>