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theme/theme7.xml" ContentType="application/vnd.openxmlformats-officedocument.theme+xml"/>
  <Override PartName="/ppt/slideLayouts/slideLayout21.xml" ContentType="application/vnd.openxmlformats-officedocument.presentationml.slideLayout+xml"/>
  <Override PartName="/ppt/theme/theme8.xml" ContentType="application/vnd.openxmlformats-officedocument.theme+xml"/>
  <Override PartName="/ppt/slideLayouts/slideLayout22.xml" ContentType="application/vnd.openxmlformats-officedocument.presentationml.slideLayout+xml"/>
  <Override PartName="/ppt/theme/theme9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10.xml" ContentType="application/vnd.openxmlformats-officedocument.theme+xml"/>
  <Override PartName="/ppt/slideLayouts/slideLayout25.xml" ContentType="application/vnd.openxmlformats-officedocument.presentationml.slideLayout+xml"/>
  <Override PartName="/ppt/theme/theme11.xml" ContentType="application/vnd.openxmlformats-officedocument.theme+xml"/>
  <Override PartName="/ppt/slideLayouts/slideLayout26.xml" ContentType="application/vnd.openxmlformats-officedocument.presentationml.slideLayout+xml"/>
  <Override PartName="/ppt/theme/theme12.xml" ContentType="application/vnd.openxmlformats-officedocument.theme+xml"/>
  <Override PartName="/ppt/slideLayouts/slideLayout27.xml" ContentType="application/vnd.openxmlformats-officedocument.presentationml.slideLayout+xml"/>
  <Override PartName="/ppt/theme/theme1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9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2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21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2" r:id="rId3"/>
    <p:sldMasterId id="2147483666" r:id="rId4"/>
    <p:sldMasterId id="2147483668" r:id="rId5"/>
    <p:sldMasterId id="2147483670" r:id="rId6"/>
    <p:sldMasterId id="2147483672" r:id="rId7"/>
    <p:sldMasterId id="2147483674" r:id="rId8"/>
    <p:sldMasterId id="2147483677" r:id="rId9"/>
    <p:sldMasterId id="2147483683" r:id="rId10"/>
    <p:sldMasterId id="2147483685" r:id="rId11"/>
    <p:sldMasterId id="2147483687" r:id="rId12"/>
    <p:sldMasterId id="2147483692" r:id="rId13"/>
    <p:sldMasterId id="2147483805" r:id="rId14"/>
    <p:sldMasterId id="2147483969" r:id="rId15"/>
    <p:sldMasterId id="2147483981" r:id="rId16"/>
    <p:sldMasterId id="2147483995" r:id="rId17"/>
    <p:sldMasterId id="2147484002" r:id="rId18"/>
    <p:sldMasterId id="2147484017" r:id="rId19"/>
    <p:sldMasterId id="2147484020" r:id="rId20"/>
    <p:sldMasterId id="2147484023" r:id="rId21"/>
    <p:sldMasterId id="2147484026" r:id="rId22"/>
  </p:sldMasterIdLst>
  <p:notesMasterIdLst>
    <p:notesMasterId r:id="rId67"/>
  </p:notesMasterIdLst>
  <p:sldIdLst>
    <p:sldId id="256" r:id="rId23"/>
    <p:sldId id="257" r:id="rId24"/>
    <p:sldId id="258" r:id="rId25"/>
    <p:sldId id="259" r:id="rId26"/>
    <p:sldId id="260" r:id="rId27"/>
    <p:sldId id="611" r:id="rId28"/>
    <p:sldId id="262" r:id="rId29"/>
    <p:sldId id="4949" r:id="rId30"/>
    <p:sldId id="5286" r:id="rId31"/>
    <p:sldId id="265" r:id="rId32"/>
    <p:sldId id="266" r:id="rId33"/>
    <p:sldId id="4957" r:id="rId34"/>
    <p:sldId id="4958" r:id="rId35"/>
    <p:sldId id="4959" r:id="rId36"/>
    <p:sldId id="4960" r:id="rId37"/>
    <p:sldId id="4961" r:id="rId38"/>
    <p:sldId id="347" r:id="rId39"/>
    <p:sldId id="4962" r:id="rId40"/>
    <p:sldId id="350" r:id="rId41"/>
    <p:sldId id="4963" r:id="rId42"/>
    <p:sldId id="352" r:id="rId43"/>
    <p:sldId id="277" r:id="rId44"/>
    <p:sldId id="5287" r:id="rId45"/>
    <p:sldId id="279" r:id="rId46"/>
    <p:sldId id="280" r:id="rId47"/>
    <p:sldId id="281" r:id="rId48"/>
    <p:sldId id="282" r:id="rId49"/>
    <p:sldId id="5317" r:id="rId50"/>
    <p:sldId id="284" r:id="rId51"/>
    <p:sldId id="5288" r:id="rId52"/>
    <p:sldId id="5289" r:id="rId53"/>
    <p:sldId id="287" r:id="rId54"/>
    <p:sldId id="4964" r:id="rId55"/>
    <p:sldId id="289" r:id="rId56"/>
    <p:sldId id="290" r:id="rId57"/>
    <p:sldId id="291" r:id="rId58"/>
    <p:sldId id="292" r:id="rId59"/>
    <p:sldId id="4925" r:id="rId60"/>
    <p:sldId id="293" r:id="rId61"/>
    <p:sldId id="294" r:id="rId62"/>
    <p:sldId id="295" r:id="rId63"/>
    <p:sldId id="297" r:id="rId64"/>
    <p:sldId id="299" r:id="rId65"/>
    <p:sldId id="4027" r:id="rId66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2277" autoAdjust="0"/>
    <p:restoredTop sz="94249" autoAdjust="0"/>
  </p:normalViewPr>
  <p:slideViewPr>
    <p:cSldViewPr snapToGrid="0" snapToObjects="1">
      <p:cViewPr varScale="1">
        <p:scale>
          <a:sx n="81" d="100"/>
          <a:sy n="81" d="100"/>
        </p:scale>
        <p:origin x="192" y="19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50" d="100"/>
        <a:sy n="50" d="100"/>
      </p:scale>
      <p:origin x="0" y="4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63" Type="http://schemas.openxmlformats.org/officeDocument/2006/relationships/slide" Target="slides/slide41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66" Type="http://schemas.openxmlformats.org/officeDocument/2006/relationships/slide" Target="slides/slide4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notesMaster" Target="notesMasters/notesMaster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7.xml"/><Relationship Id="rId34" Type="http://schemas.openxmlformats.org/officeDocument/2006/relationships/slide" Target="slides/slide12.xml"/><Relationship Id="rId50" Type="http://schemas.openxmlformats.org/officeDocument/2006/relationships/slide" Target="slides/slide28.xml"/><Relationship Id="rId5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01C69F6-C596-284C-8EC2-769BA72A03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EE615E-7DD1-D348-95C4-03C90FCA5E8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5252F2B-2D88-3E49-A003-B2CB3625D331}" type="datetime1">
              <a:rPr lang="en-US" altLang="en-US"/>
              <a:pPr>
                <a:defRPr/>
              </a:pPr>
              <a:t>12/27/23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E6A8B70-A489-5043-9223-0EDA89F23A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DD5545-4233-274C-BF3F-CB5DD3340E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D33F21-4EBF-8B46-B875-4C43C2C14EA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D3D35B-852C-124F-9301-6F2DDC3C47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26C5963-430A-7B42-9400-3749DF488D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F2029013-C3C5-3B4D-A401-8BEB26C850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>
                <a:srgbClr val="0000FF"/>
              </a:buClr>
            </a:pPr>
            <a:fld id="{B68C12FA-970E-AE48-9AD8-EA9EBD197D21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  <a:buClr>
                  <a:srgbClr val="0000FF"/>
                </a:buClr>
              </a:pPr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52B8C582-04D5-5148-A478-22E8C838FD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3B66E12D-4E0C-6F4B-971A-9887769139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15FCAE37-0F6C-844C-9933-E2F877425B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>
                <a:srgbClr val="0000FF"/>
              </a:buClr>
            </a:pPr>
            <a:fld id="{2084FA93-B878-E14A-AE7D-2666030EC806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  <a:buClr>
                  <a:srgbClr val="0000FF"/>
                </a:buClr>
              </a:pPr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5B7D2EB3-9E87-5A4B-8A92-65BF12614F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0D017E41-7E5E-3542-B0F4-54DB87DFA3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>
            <a:extLst>
              <a:ext uri="{FF2B5EF4-FFF2-40B4-BE49-F238E27FC236}">
                <a16:creationId xmlns:a16="http://schemas.microsoft.com/office/drawing/2014/main" id="{7C6B37D6-FD53-8744-8F30-CE603BF065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>
                <a:srgbClr val="0000FF"/>
              </a:buClr>
            </a:pPr>
            <a:fld id="{7BD54BDC-0A2C-7A4A-8857-FD3794F65ACB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  <a:buClr>
                  <a:srgbClr val="0000FF"/>
                </a:buClr>
              </a:pPr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FF0356D0-6D98-6A4C-AB2C-AB3256CAE3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1B7FFC47-ADE9-FA42-859A-F7FD517FA6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DCC772B5-EA1F-6B43-88A7-5059F85782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3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0FAFBFB2-8CFF-6F42-BEFA-5C11512F28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39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5DB4CA8A-D5E2-1043-B540-D553BFDDEB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21A9AA2F-BB7B-394A-A076-573B32965B9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2E4371D0-057B-D44B-886D-57FF32C3B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7B10623C-A39E-364A-A088-54D534D253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4C99976F-A711-A14E-8C3D-43164A53FC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50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B0857647-8A80-7543-B810-82499633050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5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0A22CCF3-F86A-2845-A8A1-C3F91C075C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>
                <a:srgbClr val="0000FF"/>
              </a:buClr>
            </a:pPr>
            <a:fld id="{52278559-AAEC-984E-8165-ED8203C82733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  <a:buClr>
                  <a:srgbClr val="0000FF"/>
                </a:buClr>
              </a:pPr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C7B423A4-D1AD-A542-90DD-9B1EA8DA81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44882513-EC54-D74E-BF12-D6BD6EAD40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86CD37A5-ACEF-6F4D-9EF6-99D13F2A0A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543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1B575616-7407-564C-8FB3-94E6D1BD8C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>
            <a:extLst>
              <a:ext uri="{FF2B5EF4-FFF2-40B4-BE49-F238E27FC236}">
                <a16:creationId xmlns:a16="http://schemas.microsoft.com/office/drawing/2014/main" id="{C3723786-4E8D-C748-A178-B41E03A67F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>
                <a:srgbClr val="0000FF"/>
              </a:buClr>
            </a:pPr>
            <a:fld id="{0881DDA2-6188-CC47-B173-38B70B82056B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  <a:buClr>
                  <a:srgbClr val="0000FF"/>
                </a:buClr>
              </a:pPr>
              <a:t>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49A05A66-3AC6-A542-9488-424CC87B89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31C54C10-DE65-114B-92C3-D2ABD593C8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>
            <a:extLst>
              <a:ext uri="{FF2B5EF4-FFF2-40B4-BE49-F238E27FC236}">
                <a16:creationId xmlns:a16="http://schemas.microsoft.com/office/drawing/2014/main" id="{7C6B37D6-FD53-8744-8F30-CE603BF065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7BD54BDC-0A2C-7A4A-8857-FD3794F65AC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FF0356D0-6D98-6A4C-AB2C-AB3256CAE3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1B7FFC47-ADE9-FA42-859A-F7FD517FA6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39668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>
            <a:extLst>
              <a:ext uri="{FF2B5EF4-FFF2-40B4-BE49-F238E27FC236}">
                <a16:creationId xmlns:a16="http://schemas.microsoft.com/office/drawing/2014/main" id="{69547198-9438-4748-A1A4-AD7F71A8D0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>
                <a:srgbClr val="0000FF"/>
              </a:buClr>
            </a:pPr>
            <a:fld id="{A1B5EA12-CFFE-0D4A-BB7A-1E6D64058547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  <a:buClr>
                  <a:srgbClr val="0000FF"/>
                </a:buClr>
              </a:pPr>
              <a:t>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866EB02B-1CB6-8E49-B3FD-82BFA3FACA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B4216F6B-4B18-C24D-B410-74666BC88D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>
            <a:extLst>
              <a:ext uri="{FF2B5EF4-FFF2-40B4-BE49-F238E27FC236}">
                <a16:creationId xmlns:a16="http://schemas.microsoft.com/office/drawing/2014/main" id="{8BA7B95A-B455-2F48-B0F5-FC406488D4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>
                <a:srgbClr val="0000FF"/>
              </a:buClr>
            </a:pPr>
            <a:fld id="{D06A0C51-A81D-9C41-8CDD-690CD6373E77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  <a:buClr>
                  <a:srgbClr val="0000FF"/>
                </a:buClr>
              </a:pPr>
              <a:t>25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073DACA9-D8AF-8542-8125-21BE045888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C08D3119-ABF9-D94C-BEE0-AC87615A65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>
            <a:extLst>
              <a:ext uri="{FF2B5EF4-FFF2-40B4-BE49-F238E27FC236}">
                <a16:creationId xmlns:a16="http://schemas.microsoft.com/office/drawing/2014/main" id="{A27D4C16-DC4D-EA4F-A88B-4449846C7D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>
                <a:srgbClr val="0000FF"/>
              </a:buClr>
            </a:pPr>
            <a:fld id="{371B2FD0-E9FC-F243-9DBE-42E72C048868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  <a:buClr>
                  <a:srgbClr val="0000FF"/>
                </a:buClr>
              </a:pPr>
              <a:t>26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0754EEB4-F7E2-3141-9987-11AD8003AE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2E6024A5-4097-A741-A9D8-5A006D75DD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Romans loved Caesarea, considering it a model city.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Jews despised it as the unclean capital of their conquerors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Yet Peter willingly went there as he saw God initiating change!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>
            <a:extLst>
              <a:ext uri="{FF2B5EF4-FFF2-40B4-BE49-F238E27FC236}">
                <a16:creationId xmlns:a16="http://schemas.microsoft.com/office/drawing/2014/main" id="{2FCD435D-F394-5840-961B-F3C7ED6159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>
                <a:srgbClr val="0000FF"/>
              </a:buClr>
            </a:pPr>
            <a:fld id="{8AB73692-0698-6D4D-86A6-D5B85AF1D38B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  <a:buClr>
                  <a:srgbClr val="0000FF"/>
                </a:buClr>
              </a:pPr>
              <a:t>27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D24B04B9-D781-0A46-B6D8-51B92BF4E5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50097158-5EDE-094D-9F53-75791A721C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579F09D4-930E-884A-A4C9-6319878866C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7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>
            <a:extLst>
              <a:ext uri="{FF2B5EF4-FFF2-40B4-BE49-F238E27FC236}">
                <a16:creationId xmlns:a16="http://schemas.microsoft.com/office/drawing/2014/main" id="{A45F1D5F-977F-104E-AE3E-B5AB4B2CF9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>
                <a:srgbClr val="0000FF"/>
              </a:buClr>
            </a:pPr>
            <a:fld id="{C13B9537-A4DC-A142-BE6F-99E90ECBA9EB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  <a:buClr>
                  <a:srgbClr val="0000FF"/>
                </a:buClr>
              </a:pPr>
              <a:t>29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7EF84106-7CF6-044C-862F-2A5A8D9B53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716CA6C6-A0D9-4046-8901-34BC333EEE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None of us chose to move to Singapore, but God initiated it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We</a:t>
            </a:r>
            <a:r>
              <a:rPr lang="ja-JP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latin typeface="Times New Roman" panose="02020603050405020304" pitchFamily="18" charset="0"/>
                <a:ea typeface="ＭＳ Ｐゴシック" panose="020B0600070205080204" pitchFamily="34" charset="-128"/>
              </a:rPr>
              <a:t>ve had to get with how God is using the internet age to get us to have a website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God has brought people here from 13 nations now!  Americans are only 44%.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0851AA87-1F06-6F41-93C4-93F824C14F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>
                <a:srgbClr val="0000FF"/>
              </a:buClr>
            </a:pPr>
            <a:fld id="{53557DBD-17F2-2946-8D1F-56D37C4C25CD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  <a:buClr>
                  <a:srgbClr val="0000FF"/>
                </a:buClr>
              </a:pPr>
              <a:t>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B6B4750B-EFE2-3E44-809A-DE71CE3D6D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CE6C1DD9-1192-E54B-8F7F-4C2854C70F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>
            <a:extLst>
              <a:ext uri="{FF2B5EF4-FFF2-40B4-BE49-F238E27FC236}">
                <a16:creationId xmlns:a16="http://schemas.microsoft.com/office/drawing/2014/main" id="{7C6B37D6-FD53-8744-8F30-CE603BF065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7BD54BDC-0A2C-7A4A-8857-FD3794F65AC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FF0356D0-6D98-6A4C-AB2C-AB3256CAE3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1B7FFC47-ADE9-FA42-859A-F7FD517FA6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29433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>
            <a:extLst>
              <a:ext uri="{FF2B5EF4-FFF2-40B4-BE49-F238E27FC236}">
                <a16:creationId xmlns:a16="http://schemas.microsoft.com/office/drawing/2014/main" id="{69547198-9438-4748-A1A4-AD7F71A8D0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A1B5EA12-CFFE-0D4A-BB7A-1E6D6405854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866EB02B-1CB6-8E49-B3FD-82BFA3FACA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B4216F6B-4B18-C24D-B410-74666BC88D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27436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>
            <a:extLst>
              <a:ext uri="{FF2B5EF4-FFF2-40B4-BE49-F238E27FC236}">
                <a16:creationId xmlns:a16="http://schemas.microsoft.com/office/drawing/2014/main" id="{F3C365CB-EFCB-D644-8BEB-8110DC3C67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>
                <a:srgbClr val="0000FF"/>
              </a:buClr>
            </a:pPr>
            <a:fld id="{E43A10F5-6494-F04B-B462-86077C1F0426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  <a:buClr>
                  <a:srgbClr val="0000FF"/>
                </a:buClr>
              </a:pPr>
              <a:t>32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6279071F-4387-554A-BA31-6D8CD87BA9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A8D8A80B-6C16-D448-A220-B2271ADA9F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26F7B50A-2627-6C47-A211-CAD3507ABEA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8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>
            <a:extLst>
              <a:ext uri="{FF2B5EF4-FFF2-40B4-BE49-F238E27FC236}">
                <a16:creationId xmlns:a16="http://schemas.microsoft.com/office/drawing/2014/main" id="{77EBC464-2ACE-A74C-9FD9-710378D84A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>
                <a:srgbClr val="0000FF"/>
              </a:buClr>
            </a:pPr>
            <a:fld id="{D2EBC64C-6589-8B4A-BAAB-2C4E2602AD5F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  <a:buClr>
                  <a:srgbClr val="0000FF"/>
                </a:buClr>
              </a:pPr>
              <a:t>34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2098" name="Rectangle 2">
            <a:extLst>
              <a:ext uri="{FF2B5EF4-FFF2-40B4-BE49-F238E27FC236}">
                <a16:creationId xmlns:a16="http://schemas.microsoft.com/office/drawing/2014/main" id="{1874397F-7B4D-3149-BA23-09FEA139C5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9F19A2A9-C7CB-904B-B1E1-7BD900F733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>
            <a:extLst>
              <a:ext uri="{FF2B5EF4-FFF2-40B4-BE49-F238E27FC236}">
                <a16:creationId xmlns:a16="http://schemas.microsoft.com/office/drawing/2014/main" id="{2F1A5091-EDD4-0849-93B2-118D9C7CB1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>
                <a:srgbClr val="0000FF"/>
              </a:buClr>
            </a:pPr>
            <a:fld id="{9E74EED7-B6A6-DB40-AA8E-79D9C7130B01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  <a:buClr>
                  <a:srgbClr val="0000FF"/>
                </a:buClr>
              </a:pPr>
              <a:t>35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4146" name="Rectangle 2">
            <a:extLst>
              <a:ext uri="{FF2B5EF4-FFF2-40B4-BE49-F238E27FC236}">
                <a16:creationId xmlns:a16="http://schemas.microsoft.com/office/drawing/2014/main" id="{48B95EA4-ABFC-4C45-AAF0-40B685DFD0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399746CA-6575-1643-B121-535F4B4DFC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>
            <a:extLst>
              <a:ext uri="{FF2B5EF4-FFF2-40B4-BE49-F238E27FC236}">
                <a16:creationId xmlns:a16="http://schemas.microsoft.com/office/drawing/2014/main" id="{EA64C0FF-C592-8D43-81E5-6287D0F11A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>
                <a:srgbClr val="0000FF"/>
              </a:buClr>
            </a:pPr>
            <a:fld id="{7DAE539A-251B-824B-B789-3BB24C74DFAE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  <a:buClr>
                  <a:srgbClr val="0000FF"/>
                </a:buClr>
              </a:pPr>
              <a:t>36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25D3E6A3-B525-3F48-957F-775A5C2025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90395DE9-85AE-6D4B-BFA3-FCE7393390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>
            <a:extLst>
              <a:ext uri="{FF2B5EF4-FFF2-40B4-BE49-F238E27FC236}">
                <a16:creationId xmlns:a16="http://schemas.microsoft.com/office/drawing/2014/main" id="{487877F1-DC78-B34B-8866-C64A0D6606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>
                <a:srgbClr val="0000FF"/>
              </a:buClr>
            </a:pPr>
            <a:fld id="{9663E0FB-8E60-A041-A2AF-595CB0E616A4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  <a:buClr>
                  <a:srgbClr val="0000FF"/>
                </a:buClr>
              </a:pPr>
              <a:t>37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5E68830A-2099-674E-9B7A-8227A6D154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78905C5E-83D8-9E40-93F0-6EF3A26583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8702578" y="6581001"/>
            <a:ext cx="441422" cy="276999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8B0E3E-4C19-1E4E-BB60-77CA9253717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368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76600"/>
            <a:ext cx="184666" cy="276999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>
            <a:normAutofit fontScale="25000" lnSpcReduction="20000"/>
          </a:bodyPr>
          <a:lstStyle/>
          <a:p>
            <a:pPr eaLnBrk="1" hangingPunct="1"/>
            <a:r>
              <a:rPr kumimoji="1" lang="en-US" sz="1200" kern="1200" dirty="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Repentance will bring restoration in a church: God wants our church to really trust him</a:t>
            </a:r>
            <a:r>
              <a:rPr kumimoji="1" lang="en-SG" sz="1200" kern="1200" dirty="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.</a:t>
            </a:r>
          </a:p>
          <a:p>
            <a:pPr eaLnBrk="1" hangingPunct="1"/>
            <a:r>
              <a:rPr lang="en-SG" dirty="0">
                <a:latin typeface="Arial"/>
                <a:ea typeface="ＭＳ Ｐゴシック" charset="0"/>
                <a:cs typeface="Arial"/>
              </a:rPr>
              <a:t>We still don’t see our need for him as we don’t see our need to pray.</a:t>
            </a:r>
          </a:p>
          <a:p>
            <a:pPr eaLnBrk="1" hangingPunct="1"/>
            <a:r>
              <a:rPr lang="en-SG" dirty="0">
                <a:latin typeface="Arial"/>
                <a:ea typeface="ＭＳ Ｐゴシック" charset="0"/>
                <a:cs typeface="Arial"/>
              </a:rPr>
              <a:t>We also need to be involved in his work: missions, teaching, accountability groups, finances, etc. </a:t>
            </a:r>
          </a:p>
          <a:p>
            <a:pPr eaLnBrk="1" hangingPunct="1"/>
            <a:endParaRPr lang="en-US" dirty="0">
              <a:latin typeface="Arial"/>
              <a:ea typeface="ＭＳ Ｐゴシック" charset="0"/>
              <a:cs typeface="Arial"/>
            </a:endParaRPr>
          </a:p>
          <a:p>
            <a:pPr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——————————</a:t>
            </a:r>
          </a:p>
          <a:p>
            <a:pPr eaLnBrk="1" hangingPunct="1"/>
            <a:r>
              <a:rPr lang="en-US" dirty="0">
                <a:latin typeface="Arial"/>
                <a:ea typeface="ＭＳ Ｐゴシック" charset="0"/>
                <a:cs typeface="Arial"/>
              </a:rPr>
              <a:t>BE-05-Deut-82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OP-05-Deut-71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OS-05-Deut-237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/>
                <a:ea typeface="ＭＳ Ｐゴシック" charset="0"/>
                <a:cs typeface="Arial"/>
              </a:rPr>
              <a:t>OS-29-Joel-128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>
            <a:extLst>
              <a:ext uri="{FF2B5EF4-FFF2-40B4-BE49-F238E27FC236}">
                <a16:creationId xmlns:a16="http://schemas.microsoft.com/office/drawing/2014/main" id="{C3D43713-D96C-7048-8AF0-A240C6CE85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>
                <a:srgbClr val="0000FF"/>
              </a:buClr>
            </a:pPr>
            <a:fld id="{D7006ECD-4CA1-6645-9E19-5E114072DB19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  <a:buClr>
                  <a:srgbClr val="0000FF"/>
                </a:buClr>
              </a:pPr>
              <a:t>39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CF0FC4E8-9BB1-2545-A7E4-7AEB888E20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A20B00DA-DC0E-364B-A467-C1C70B5CCE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16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Sometimes we don</a:t>
            </a:r>
            <a:r>
              <a:rPr lang="ja-JP" altLang="en-US" sz="16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ja-JP" sz="16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 embrace change because we</a:t>
            </a:r>
            <a:r>
              <a:rPr lang="ja-JP" altLang="en-US" sz="16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ja-JP" sz="16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 too comfortable!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That</a:t>
            </a:r>
            <a:r>
              <a:rPr lang="ja-JP" altLang="en-US" sz="16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’</a:t>
            </a:r>
            <a:r>
              <a:rPr lang="en-US" altLang="ja-JP" sz="16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 not us!</a:t>
            </a:r>
            <a:endParaRPr lang="en-US" altLang="en-US" sz="1600" b="1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78AB71E2-93B0-364F-8D58-A10DC9F685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>
                <a:srgbClr val="0000FF"/>
              </a:buClr>
            </a:pPr>
            <a:fld id="{56BA40D2-112C-C040-8595-08E6F5A3BDEA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  <a:buClr>
                  <a:srgbClr val="0000FF"/>
                </a:buClr>
              </a:pPr>
              <a:t>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5549B330-729D-C041-AD0C-2FB47C64E1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604B4C80-CF43-1A4A-901E-5566118809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>
            <a:extLst>
              <a:ext uri="{FF2B5EF4-FFF2-40B4-BE49-F238E27FC236}">
                <a16:creationId xmlns:a16="http://schemas.microsoft.com/office/drawing/2014/main" id="{88EC915A-9F1E-3043-B204-A8FA539FD0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>
                <a:srgbClr val="0000FF"/>
              </a:buClr>
            </a:pPr>
            <a:fld id="{B8D87561-7029-6149-B16B-BB1A02CB079B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  <a:buClr>
                  <a:srgbClr val="0000FF"/>
                </a:buClr>
              </a:pPr>
              <a:t>40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4386" name="Rectangle 2">
            <a:extLst>
              <a:ext uri="{FF2B5EF4-FFF2-40B4-BE49-F238E27FC236}">
                <a16:creationId xmlns:a16="http://schemas.microsoft.com/office/drawing/2014/main" id="{6AE4529D-3A4A-EF46-9AB1-9F3843D7AD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75CA2D29-1470-6647-83BE-F516BC0D5F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1600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Other times we are stuck in tradition 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>
            <a:extLst>
              <a:ext uri="{FF2B5EF4-FFF2-40B4-BE49-F238E27FC236}">
                <a16:creationId xmlns:a16="http://schemas.microsoft.com/office/drawing/2014/main" id="{64E62BEA-7304-734E-9C99-CC3730E3D8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>
                <a:srgbClr val="0000FF"/>
              </a:buClr>
            </a:pPr>
            <a:fld id="{12BDEFD4-B1EF-D34B-AACD-D6E9120DDE0B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  <a:buClr>
                  <a:srgbClr val="0000FF"/>
                </a:buClr>
              </a:pPr>
              <a:t>41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6434" name="Rectangle 2">
            <a:extLst>
              <a:ext uri="{FF2B5EF4-FFF2-40B4-BE49-F238E27FC236}">
                <a16:creationId xmlns:a16="http://schemas.microsoft.com/office/drawing/2014/main" id="{ECACEADB-EECA-9241-ABC7-FE3EFDD449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19B8AC40-4555-0246-A4C4-FEC5425D87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>
            <a:extLst>
              <a:ext uri="{FF2B5EF4-FFF2-40B4-BE49-F238E27FC236}">
                <a16:creationId xmlns:a16="http://schemas.microsoft.com/office/drawing/2014/main" id="{8C071138-761A-5E43-B849-7EF0A209E8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>
                <a:srgbClr val="0000FF"/>
              </a:buClr>
            </a:pPr>
            <a:fld id="{4C5CA9C0-4EC3-A146-8085-D37FADE7F1B4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  <a:buClr>
                  <a:srgbClr val="0000FF"/>
                </a:buClr>
              </a:pPr>
              <a:t>42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8482" name="Rectangle 2">
            <a:extLst>
              <a:ext uri="{FF2B5EF4-FFF2-40B4-BE49-F238E27FC236}">
                <a16:creationId xmlns:a16="http://schemas.microsoft.com/office/drawing/2014/main" id="{38357EEA-5974-6C48-BDEE-B27F9E3742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7BB33384-A4C7-0948-AB86-BA436C4022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CH Church (Ecclesiology) in Arabic</a:t>
            </a:r>
          </a:p>
          <a:p>
            <a:r>
              <a:rPr lang="en-US" dirty="0"/>
              <a:t>______________</a:t>
            </a:r>
          </a:p>
          <a:p>
            <a:r>
              <a:rPr lang="en-US" dirty="0"/>
              <a:t>Common-</a:t>
            </a:r>
            <a:r>
              <a:rPr lang="en-US" dirty="0">
                <a:latin typeface="Arial" charset="0"/>
                <a:ea typeface="ＭＳ Ｐゴシック" charset="0"/>
              </a:rPr>
              <a:t>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592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54ED3554-23E8-1647-9DC0-5A011110EA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>
                <a:srgbClr val="0000FF"/>
              </a:buClr>
            </a:pPr>
            <a:fld id="{A431BF1A-7487-A04F-9444-BBD6BAC7CD8E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  <a:buClr>
                  <a:srgbClr val="0000FF"/>
                </a:buClr>
              </a:pPr>
              <a:t>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50A298CE-885A-FB42-9BDC-2725BD00B3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4A9B3D1A-BD32-8D47-8E10-A970D2E573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C492E6F3-A48E-F247-9B45-7DCBFA736C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fld id="{5A05CE8F-6983-EA4E-BD31-ED8CD56519E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503DA957-9282-2149-8A95-77FEFC4737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7CB0372E-10CA-3B42-AD65-BD267469CC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93DB1363-7C76-8D47-8E08-F037A5478E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>
                <a:srgbClr val="0000FF"/>
              </a:buClr>
            </a:pPr>
            <a:fld id="{0CAFA573-29FD-4D40-B1C6-C00E768B8C96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  <a:buClr>
                  <a:srgbClr val="0000FF"/>
                </a:buClr>
              </a:pPr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DA0A72B0-31AC-3349-8703-9FA23348E2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4A15E96C-BD17-A343-85DC-6415A9BD96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01EEF0-5357-BE4C-B939-C6B573749B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843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435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650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F69392-75DD-3644-A553-855E3A89F0D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426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What is the significance of the threefold regions (8)?</a:t>
            </a:r>
          </a:p>
          <a:p>
            <a:pPr eaLnBrk="1" hangingPunct="1"/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Geographically, they go from the near to the far.</a:t>
            </a:r>
          </a:p>
          <a:p>
            <a:pPr eaLnBrk="1" hangingPunct="1"/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By size, it begins with a city, goes to regions and then beyond regions.</a:t>
            </a:r>
          </a:p>
          <a:p>
            <a:pPr eaLnBrk="1" hangingPunct="1"/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Culturally, they begin with the familiar and stretch to the unfamiliar.</a:t>
            </a:r>
          </a:p>
          <a:p>
            <a:pPr eaLnBrk="1" hangingPunct="1"/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Chronologically, it begins in AD 33 and finishes in AD 62—as well as to today.</a:t>
            </a:r>
          </a:p>
          <a:p>
            <a:pPr eaLnBrk="1" hangingPunct="1"/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__________</a:t>
            </a:r>
          </a:p>
          <a:p>
            <a:pPr eaLnBrk="1" hangingPunct="1"/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NS-05-Acts1-2-slides 63, 204</a:t>
            </a:r>
          </a:p>
        </p:txBody>
      </p:sp>
    </p:spTree>
    <p:extLst>
      <p:ext uri="{BB962C8B-B14F-4D97-AF65-F5344CB8AC3E}">
        <p14:creationId xmlns:p14="http://schemas.microsoft.com/office/powerpoint/2010/main" val="509190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409CE-E7E8-2141-8C17-4B6933C38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57FC4-625B-0548-A417-04782A161E8E}" type="datetime1">
              <a:rPr lang="en-US" altLang="en-US"/>
              <a:pPr>
                <a:defRPr/>
              </a:pPr>
              <a:t>12/27/23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F592E6-B28D-9240-8AB5-3371754E6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756C5-5EEA-7C40-9F7A-C457982A8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855F8-1DCC-1E46-8152-69C722C0AD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085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D0301-6A00-DC4C-87FE-98B2474AA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FE10B-B0E9-3847-B8FA-DDB6AAA04E93}" type="datetime1">
              <a:rPr lang="en-US" altLang="en-US"/>
              <a:pPr>
                <a:defRPr/>
              </a:pPr>
              <a:t>12/27/23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92E52-B1BC-2540-839E-EB1E5DC52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08B83-5A61-BA4F-A9D5-04C5C8668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8B756-DD03-D64C-9CBB-28B8EDEE56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0244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5AD35-BD2F-B948-930F-0B1FCE7FC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8FB48-087E-E14B-B961-3BF6E9CDD9F2}" type="datetime1">
              <a:rPr lang="en-US" altLang="en-US"/>
              <a:pPr>
                <a:defRPr/>
              </a:pPr>
              <a:t>12/27/23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99962-0883-AE4A-83E0-8A917ABA7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E3F3A-331B-744C-AEAE-A62897CB9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F5CA3-C3F5-F848-9234-09538718A7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5038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9">
            <a:extLst>
              <a:ext uri="{FF2B5EF4-FFF2-40B4-BE49-F238E27FC236}">
                <a16:creationId xmlns:a16="http://schemas.microsoft.com/office/drawing/2014/main" id="{E520BB4C-38B2-6242-B895-247E430344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fontAlgn="auto">
              <a:spcAft>
                <a:spcPts val="0"/>
              </a:spcAft>
              <a:defRPr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>
            <a:extLst>
              <a:ext uri="{FF2B5EF4-FFF2-40B4-BE49-F238E27FC236}">
                <a16:creationId xmlns:a16="http://schemas.microsoft.com/office/drawing/2014/main" id="{4A18CAB5-2996-6B44-810C-E75B59FC8F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Aft>
                <a:spcPts val="0"/>
              </a:spcAft>
              <a:defRPr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>
            <a:extLst>
              <a:ext uri="{FF2B5EF4-FFF2-40B4-BE49-F238E27FC236}">
                <a16:creationId xmlns:a16="http://schemas.microsoft.com/office/drawing/2014/main" id="{7A462163-5143-F24F-B980-CDB143898C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020EC0F-0F00-9F46-992F-62249AD67F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4336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1625"/>
            <a:ext cx="7772400" cy="14620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9">
            <a:extLst>
              <a:ext uri="{FF2B5EF4-FFF2-40B4-BE49-F238E27FC236}">
                <a16:creationId xmlns:a16="http://schemas.microsoft.com/office/drawing/2014/main" id="{E039D13D-F64F-D841-8407-D0246B7C10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fontAlgn="auto">
              <a:spcAft>
                <a:spcPts val="0"/>
              </a:spcAft>
              <a:defRPr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>
            <a:extLst>
              <a:ext uri="{FF2B5EF4-FFF2-40B4-BE49-F238E27FC236}">
                <a16:creationId xmlns:a16="http://schemas.microsoft.com/office/drawing/2014/main" id="{0217253B-8BC9-DD49-B30C-E194C01DBC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Aft>
                <a:spcPts val="0"/>
              </a:spcAft>
              <a:defRPr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>
            <a:extLst>
              <a:ext uri="{FF2B5EF4-FFF2-40B4-BE49-F238E27FC236}">
                <a16:creationId xmlns:a16="http://schemas.microsoft.com/office/drawing/2014/main" id="{C8EBDB41-1C66-A94F-B15B-BAC7EEB0E6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FE6F6F6-812E-A84A-A4F7-606ABCB8D9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1988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1625"/>
            <a:ext cx="7772400" cy="14620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39">
            <a:extLst>
              <a:ext uri="{FF2B5EF4-FFF2-40B4-BE49-F238E27FC236}">
                <a16:creationId xmlns:a16="http://schemas.microsoft.com/office/drawing/2014/main" id="{309A05FF-B168-404F-813C-637825E2C2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fontAlgn="auto">
              <a:spcAft>
                <a:spcPts val="0"/>
              </a:spcAft>
              <a:defRPr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0">
            <a:extLst>
              <a:ext uri="{FF2B5EF4-FFF2-40B4-BE49-F238E27FC236}">
                <a16:creationId xmlns:a16="http://schemas.microsoft.com/office/drawing/2014/main" id="{90E55D25-76BF-454A-9967-E3B4B22895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Aft>
                <a:spcPts val="0"/>
              </a:spcAft>
              <a:defRPr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1">
            <a:extLst>
              <a:ext uri="{FF2B5EF4-FFF2-40B4-BE49-F238E27FC236}">
                <a16:creationId xmlns:a16="http://schemas.microsoft.com/office/drawing/2014/main" id="{5AB35537-2380-844A-998B-3C227998D8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F69D722-F180-E74C-A5D8-6DF53D6BB9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4299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9">
            <a:extLst>
              <a:ext uri="{FF2B5EF4-FFF2-40B4-BE49-F238E27FC236}">
                <a16:creationId xmlns:a16="http://schemas.microsoft.com/office/drawing/2014/main" id="{2B55F071-C055-B943-85F2-B3C42912A1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fontAlgn="auto">
              <a:spcAft>
                <a:spcPts val="0"/>
              </a:spcAft>
              <a:defRPr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>
            <a:extLst>
              <a:ext uri="{FF2B5EF4-FFF2-40B4-BE49-F238E27FC236}">
                <a16:creationId xmlns:a16="http://schemas.microsoft.com/office/drawing/2014/main" id="{37A8CB30-FA71-8647-A625-094BD9B083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Aft>
                <a:spcPts val="0"/>
              </a:spcAft>
              <a:defRPr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>
            <a:extLst>
              <a:ext uri="{FF2B5EF4-FFF2-40B4-BE49-F238E27FC236}">
                <a16:creationId xmlns:a16="http://schemas.microsoft.com/office/drawing/2014/main" id="{73E7FAE4-E9B9-3E4A-BC72-21BAECBA1D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47C3B46-A3B7-A348-AA8F-B37202A2AB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849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457200"/>
            <a:ext cx="61722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62200" y="1981200"/>
            <a:ext cx="2971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86400" y="1981200"/>
            <a:ext cx="2971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86400" y="4114800"/>
            <a:ext cx="2971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34BDE40-F3F1-F942-830C-F968BF6922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71D0571-2DA5-B54E-A1DD-328B367B87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C75F905-BCD2-AB44-BEBB-B74C9BE36C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FA7E904-E259-2048-9CCF-F1FADCAB1E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3680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85800"/>
            <a:ext cx="80010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71500" y="1981200"/>
            <a:ext cx="3924300" cy="381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924300" cy="381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9B85CEC8-8A9A-3846-BC80-5F52FBD105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E53B3682-630B-854C-8301-5C3D54360C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70">
            <a:extLst>
              <a:ext uri="{FF2B5EF4-FFF2-40B4-BE49-F238E27FC236}">
                <a16:creationId xmlns:a16="http://schemas.microsoft.com/office/drawing/2014/main" id="{AC365A61-E75A-8643-8868-A1D2B02B2C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D8C8A1C4-5A42-3844-A095-32F5CD3762E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9503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C713D6-A9B7-D04A-B5FB-B984BEFE09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6C5BA-5762-1840-B047-191AB7E7E7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C71AD-DA32-6141-92A4-7CED6EB232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A7ECB89-8613-C040-924F-5809F19099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1348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28D178-1298-6F4E-AA70-DEBC3D55F8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4A8BCD-B389-1048-BA5B-701AD0995F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52C130-0C72-C043-B9DB-42048FD401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F20F660-A243-944C-9092-816A2BE578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7332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DF364-DFBC-0A41-B70A-DC4997312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492C1-EDF8-B642-A264-3CCC4B40B441}" type="datetime1">
              <a:rPr lang="en-US" altLang="en-US"/>
              <a:pPr>
                <a:defRPr/>
              </a:pPr>
              <a:t>12/27/23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723DF-C139-5F4F-99D6-EB3E3688D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C5FF0-D1F1-1244-B22C-D67711D66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51B5A-A5E4-3A48-AFC1-7573E4C5C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30505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9">
            <a:extLst>
              <a:ext uri="{FF2B5EF4-FFF2-40B4-BE49-F238E27FC236}">
                <a16:creationId xmlns:a16="http://schemas.microsoft.com/office/drawing/2014/main" id="{8703BED4-10C4-F64E-AF5A-36906DE626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>
            <a:extLst>
              <a:ext uri="{FF2B5EF4-FFF2-40B4-BE49-F238E27FC236}">
                <a16:creationId xmlns:a16="http://schemas.microsoft.com/office/drawing/2014/main" id="{609BBAA3-0D36-7946-8EB7-D5B177C103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>
            <a:extLst>
              <a:ext uri="{FF2B5EF4-FFF2-40B4-BE49-F238E27FC236}">
                <a16:creationId xmlns:a16="http://schemas.microsoft.com/office/drawing/2014/main" id="{575E9ABF-8D02-6047-93B5-6FBBDC4CFF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E357E3-B37B-C34A-80AD-F69B20F0BB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65090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399FBC-2634-B745-BC65-F91D5979F9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545AB5-9736-B043-8E67-7E3AB3DCBC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06EA93C-199E-CA46-A798-E543411AD7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F089DCF-CFD6-DA42-A173-52D31D0FEF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6037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9">
            <a:extLst>
              <a:ext uri="{FF2B5EF4-FFF2-40B4-BE49-F238E27FC236}">
                <a16:creationId xmlns:a16="http://schemas.microsoft.com/office/drawing/2014/main" id="{5F0BE9DD-41CA-2648-BF39-012EC51FFF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fontAlgn="auto"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FontTx/>
              <a:buChar char="•"/>
              <a:defRPr>
                <a:latin typeface="Tahoma" pitchFamily="19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A766DCDA-32D1-D84A-9C13-7697150530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ct val="20000"/>
              </a:spcBef>
              <a:spcAft>
                <a:spcPts val="0"/>
              </a:spcAft>
              <a:buClr>
                <a:srgbClr val="FFCC66"/>
              </a:buClr>
              <a:buFontTx/>
              <a:buChar char="•"/>
              <a:defRPr>
                <a:latin typeface="Tahoma" pitchFamily="19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3E76992E-351E-744E-B08D-8F1EA0CD49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CC66"/>
              </a:buClr>
              <a:buFontTx/>
              <a:buChar char="•"/>
              <a:defRPr smtClean="0"/>
            </a:lvl1pPr>
          </a:lstStyle>
          <a:p>
            <a:pPr>
              <a:defRPr/>
            </a:pPr>
            <a:fld id="{B9422113-E30B-E54E-8286-EF732340AA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706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30DC543-6305-194D-AE21-A7BF833033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61BDE47-4822-7442-AE7D-D9733A639E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5403DD64-DEC2-C84B-BEF9-5AF27AA1FE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C08C122-7CE1-AD40-8ECE-EE304C1315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84729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2D64C4F-6133-5548-9622-EA71D59B49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D1A8D43-1412-6547-B58F-14CFDC820D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E8527B3-920A-5E4A-9FC5-0AEA3CE4E4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C7DB14-5EFB-EC46-BBD3-1AE4BACA5A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2033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4">
            <a:extLst>
              <a:ext uri="{FF2B5EF4-FFF2-40B4-BE49-F238E27FC236}">
                <a16:creationId xmlns:a16="http://schemas.microsoft.com/office/drawing/2014/main" id="{39997D62-8392-4C4B-BF33-EDB7156ED0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>
            <a:extLst>
              <a:ext uri="{FF2B5EF4-FFF2-40B4-BE49-F238E27FC236}">
                <a16:creationId xmlns:a16="http://schemas.microsoft.com/office/drawing/2014/main" id="{0F29E2E2-A22E-6E41-8C2D-C4AF89C531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6">
            <a:extLst>
              <a:ext uri="{FF2B5EF4-FFF2-40B4-BE49-F238E27FC236}">
                <a16:creationId xmlns:a16="http://schemas.microsoft.com/office/drawing/2014/main" id="{C56DD431-CA26-CD46-81F8-8606F36AD3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F4EF26-C22A-484F-82E8-B6D9FDFA51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70278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367258"/>
      </p:ext>
    </p:extLst>
  </p:cSld>
  <p:clrMapOvr>
    <a:masterClrMapping/>
  </p:clrMapOvr>
  <p:transition>
    <p:cut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04B3834D-F049-3C43-A0EE-9B650A55426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7">
            <a:extLst>
              <a:ext uri="{FF2B5EF4-FFF2-40B4-BE49-F238E27FC236}">
                <a16:creationId xmlns:a16="http://schemas.microsoft.com/office/drawing/2014/main" id="{B4A14CA5-9EA3-A543-89FB-C5372BFFF70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F5EAFF-155D-4841-9945-BE4F66A0C4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6BCA5EE2-5B26-6341-94A8-01893B1904B6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algn="ctr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254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E8C953-C0B3-6248-9832-1635135B1E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975920-7775-3248-B52E-5BE937EBA1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EC95C2-937E-064C-98C2-8CECE55164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fld id="{159CB67B-68FB-DC41-9F9A-3FAF2CC33F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66514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F270BA-C30F-0845-B4D9-6DC611D263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34F438-181B-C94C-99BC-8C0E57A381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8ED22E-2E8A-ED4C-8E25-1068DA8C09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fld id="{C96D92C7-8706-F64B-A73F-5B241C6CD6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8543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669B4-57B7-C148-B6A6-D8BBB337B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96218-7C83-9742-BCCA-2C9AF5426697}" type="datetime1">
              <a:rPr lang="en-US" altLang="en-US"/>
              <a:pPr>
                <a:defRPr/>
              </a:pPr>
              <a:t>12/27/23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86F88-0205-C840-84ED-4665B937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1481F-4FC9-7640-990D-DE4958526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D7F58-0F6B-3440-B66F-8F7F00AFE9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10281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EFD742-5FB6-354B-BDC9-615F27C7D2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83228F-47AC-734D-9B7A-E54610B4BC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6BEF72-BEFA-7541-A166-50C93B4EC5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fld id="{D6335EC6-A7C1-004E-941D-DD077F75B3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14282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52541C-FD61-D54B-BBED-611254DD7A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8DA9BE-C914-BA40-A045-B0CC947B13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F48505-21AC-864F-9946-4218F48933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fld id="{61B3009F-6EEC-364D-8201-CD70DAF94E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02915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21C1FC9-3F3E-854B-9111-D9C2D9894A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26BC8A4-6B12-AD42-8E32-00FD073EFB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893012-ED29-484D-ADF5-260EE348BC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fld id="{256709C6-1F68-614F-9DFC-0C43605E81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49504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289661B-CCC4-064B-9E72-0238D097F5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C4D0301-81DE-394A-BACA-4405855618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1E472B-9364-F845-8198-2C091F14E5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fld id="{5DA66649-97F4-094D-AB23-BBF61D1340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85684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9FC6F8D-A6F6-754F-91E6-0E1516E33D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C6D9F7A-BD07-1641-BA7A-6B0B8A0BAD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0AAAEE4-55B0-6C44-A245-D0C98B7BE6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fld id="{BE62C46B-E5DC-404F-8486-9BD48041FA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15023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7C99E2-6BB2-9A41-9B4E-A6049E1DB4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E10940-F255-5D48-90C7-FC73AD3B6C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ED6DF-2277-6241-8D80-5187D6259C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fld id="{B03ED676-655F-C74E-8FA7-13B33FC6A3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4750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F2C33-2EE3-F041-B726-D509769083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9C81E3-529B-E446-85CF-441636C5F1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212C1E-F919-4E4C-A3F0-6B797F8A1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fld id="{C494982C-D51E-3F40-9206-752B64393C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761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32795A-7A9F-984A-8EC7-E361A03B16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409CD2-3856-BA49-B3A7-4BF1FF8EB7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9F9BA4-5132-794F-ADDB-9F3EA644CE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fld id="{2A55A71D-FCBB-E146-B91C-B9541DC1E2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18346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F48B9F-FA2B-9E4A-9E30-2516470DDF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D43CFC-2C50-294D-BD60-61112ACDEF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741E73-F09C-6244-A4BA-F680A52A3C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mtClean="0"/>
            </a:lvl1pPr>
          </a:lstStyle>
          <a:p>
            <a:pPr>
              <a:defRPr/>
            </a:pPr>
            <a:fld id="{A3C39CBA-8C65-BE4E-A54B-C7A7E15AEA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60502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2224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0569286-9114-124F-A110-648299A13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5F131-5DC1-644C-ABF9-35C818F91F62}" type="datetime1">
              <a:rPr lang="en-US" altLang="en-US"/>
              <a:pPr>
                <a:defRPr/>
              </a:pPr>
              <a:t>12/27/23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CB9A7FA-46B4-3245-98D2-EC85C141A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8AC4FC-3EF8-0747-B7D0-3B11EFE65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A55E3-4AA6-3D42-AD38-E4B938A5C4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5266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0" indent="0">
              <a:buNone/>
              <a:defRPr sz="1800"/>
            </a:lvl2pPr>
            <a:lvl3pPr marL="914300" indent="0">
              <a:buNone/>
              <a:defRPr sz="1600"/>
            </a:lvl3pPr>
            <a:lvl4pPr marL="1371450" indent="0">
              <a:buNone/>
              <a:defRPr sz="1400"/>
            </a:lvl4pPr>
            <a:lvl5pPr marL="1828600" indent="0">
              <a:buNone/>
              <a:defRPr sz="1400"/>
            </a:lvl5pPr>
            <a:lvl6pPr marL="2285750" indent="0">
              <a:buNone/>
              <a:defRPr sz="1400"/>
            </a:lvl6pPr>
            <a:lvl7pPr marL="2742899" indent="0">
              <a:buNone/>
              <a:defRPr sz="1400"/>
            </a:lvl7pPr>
            <a:lvl8pPr marL="3200047" indent="0">
              <a:buNone/>
              <a:defRPr sz="1400"/>
            </a:lvl8pPr>
            <a:lvl9pPr marL="365719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2046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7052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2456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7201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5846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718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899" indent="0">
              <a:buNone/>
              <a:defRPr sz="2000"/>
            </a:lvl7pPr>
            <a:lvl8pPr marL="3200047" indent="0">
              <a:buNone/>
              <a:defRPr sz="2000"/>
            </a:lvl8pPr>
            <a:lvl9pPr marL="365719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82206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07137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0328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0" indent="0" algn="ctr">
              <a:buNone/>
              <a:defRPr/>
            </a:lvl2pPr>
            <a:lvl3pPr marL="914300" indent="0" algn="ctr">
              <a:buNone/>
              <a:defRPr/>
            </a:lvl3pPr>
            <a:lvl4pPr marL="1371450" indent="0" algn="ctr">
              <a:buNone/>
              <a:defRPr/>
            </a:lvl4pPr>
            <a:lvl5pPr marL="1828600" indent="0" algn="ctr">
              <a:buNone/>
              <a:defRPr/>
            </a:lvl5pPr>
            <a:lvl6pPr marL="2285750" indent="0" algn="ctr">
              <a:buNone/>
              <a:defRPr/>
            </a:lvl6pPr>
            <a:lvl7pPr marL="2742899" indent="0" algn="ctr">
              <a:buNone/>
              <a:defRPr/>
            </a:lvl7pPr>
            <a:lvl8pPr marL="3200047" indent="0" algn="ctr">
              <a:buNone/>
              <a:defRPr/>
            </a:lvl8pPr>
            <a:lvl9pPr marL="365719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0D556E-1B47-E145-B343-9708077C202E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38370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398EB2F-DEFC-8447-8461-FED1142D7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9C4D7-0BC3-D34A-8D66-AB5FEA6A703D}" type="datetime1">
              <a:rPr lang="en-US" altLang="en-US"/>
              <a:pPr>
                <a:defRPr/>
              </a:pPr>
              <a:t>12/27/23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70AD0BC-4DA5-F24E-82D8-8AA75967B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D052074-DCC0-4E49-A5D9-165A76D9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A328F-735C-C841-B003-3532DFFD5D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42843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52" indent="0" algn="ctr">
              <a:buNone/>
              <a:defRPr/>
            </a:lvl2pPr>
            <a:lvl3pPr marL="913905" indent="0" algn="ctr">
              <a:buNone/>
              <a:defRPr/>
            </a:lvl3pPr>
            <a:lvl4pPr marL="1370852" indent="0" algn="ctr">
              <a:buNone/>
              <a:defRPr/>
            </a:lvl4pPr>
            <a:lvl5pPr marL="1827807" indent="0" algn="ctr">
              <a:buNone/>
              <a:defRPr/>
            </a:lvl5pPr>
            <a:lvl6pPr marL="2284752" indent="0" algn="ctr">
              <a:buNone/>
              <a:defRPr/>
            </a:lvl6pPr>
            <a:lvl7pPr marL="2741704" indent="0" algn="ctr">
              <a:buNone/>
              <a:defRPr/>
            </a:lvl7pPr>
            <a:lvl8pPr marL="3198654" indent="0" algn="ctr">
              <a:buNone/>
              <a:defRPr/>
            </a:lvl8pPr>
            <a:lvl9pPr marL="365560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8590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407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52" indent="0">
              <a:buNone/>
              <a:defRPr sz="1800"/>
            </a:lvl2pPr>
            <a:lvl3pPr marL="913905" indent="0">
              <a:buNone/>
              <a:defRPr sz="1600"/>
            </a:lvl3pPr>
            <a:lvl4pPr marL="1370852" indent="0">
              <a:buNone/>
              <a:defRPr sz="1400"/>
            </a:lvl4pPr>
            <a:lvl5pPr marL="1827807" indent="0">
              <a:buNone/>
              <a:defRPr sz="1400"/>
            </a:lvl5pPr>
            <a:lvl6pPr marL="2284752" indent="0">
              <a:buNone/>
              <a:defRPr sz="1400"/>
            </a:lvl6pPr>
            <a:lvl7pPr marL="2741704" indent="0">
              <a:buNone/>
              <a:defRPr sz="1400"/>
            </a:lvl7pPr>
            <a:lvl8pPr marL="3198654" indent="0">
              <a:buNone/>
              <a:defRPr sz="1400"/>
            </a:lvl8pPr>
            <a:lvl9pPr marL="365560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3308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028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2" indent="0">
              <a:buNone/>
              <a:defRPr sz="2000" b="1"/>
            </a:lvl2pPr>
            <a:lvl3pPr marL="913905" indent="0">
              <a:buNone/>
              <a:defRPr sz="1800" b="1"/>
            </a:lvl3pPr>
            <a:lvl4pPr marL="1370852" indent="0">
              <a:buNone/>
              <a:defRPr sz="1600" b="1"/>
            </a:lvl4pPr>
            <a:lvl5pPr marL="1827807" indent="0">
              <a:buNone/>
              <a:defRPr sz="1600" b="1"/>
            </a:lvl5pPr>
            <a:lvl6pPr marL="2284752" indent="0">
              <a:buNone/>
              <a:defRPr sz="1600" b="1"/>
            </a:lvl6pPr>
            <a:lvl7pPr marL="2741704" indent="0">
              <a:buNone/>
              <a:defRPr sz="1600" b="1"/>
            </a:lvl7pPr>
            <a:lvl8pPr marL="3198654" indent="0">
              <a:buNone/>
              <a:defRPr sz="1600" b="1"/>
            </a:lvl8pPr>
            <a:lvl9pPr marL="36556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2" indent="0">
              <a:buNone/>
              <a:defRPr sz="2000" b="1"/>
            </a:lvl2pPr>
            <a:lvl3pPr marL="913905" indent="0">
              <a:buNone/>
              <a:defRPr sz="1800" b="1"/>
            </a:lvl3pPr>
            <a:lvl4pPr marL="1370852" indent="0">
              <a:buNone/>
              <a:defRPr sz="1600" b="1"/>
            </a:lvl4pPr>
            <a:lvl5pPr marL="1827807" indent="0">
              <a:buNone/>
              <a:defRPr sz="1600" b="1"/>
            </a:lvl5pPr>
            <a:lvl6pPr marL="2284752" indent="0">
              <a:buNone/>
              <a:defRPr sz="1600" b="1"/>
            </a:lvl6pPr>
            <a:lvl7pPr marL="2741704" indent="0">
              <a:buNone/>
              <a:defRPr sz="1600" b="1"/>
            </a:lvl7pPr>
            <a:lvl8pPr marL="3198654" indent="0">
              <a:buNone/>
              <a:defRPr sz="1600" b="1"/>
            </a:lvl8pPr>
            <a:lvl9pPr marL="36556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4650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0135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0851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52" indent="0">
              <a:buNone/>
              <a:defRPr sz="1200"/>
            </a:lvl2pPr>
            <a:lvl3pPr marL="913905" indent="0">
              <a:buNone/>
              <a:defRPr sz="1000"/>
            </a:lvl3pPr>
            <a:lvl4pPr marL="1370852" indent="0">
              <a:buNone/>
              <a:defRPr sz="900"/>
            </a:lvl4pPr>
            <a:lvl5pPr marL="1827807" indent="0">
              <a:buNone/>
              <a:defRPr sz="900"/>
            </a:lvl5pPr>
            <a:lvl6pPr marL="2284752" indent="0">
              <a:buNone/>
              <a:defRPr sz="900"/>
            </a:lvl6pPr>
            <a:lvl7pPr marL="2741704" indent="0">
              <a:buNone/>
              <a:defRPr sz="900"/>
            </a:lvl7pPr>
            <a:lvl8pPr marL="3198654" indent="0">
              <a:buNone/>
              <a:defRPr sz="900"/>
            </a:lvl8pPr>
            <a:lvl9pPr marL="36556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123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52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7" indent="0">
              <a:buNone/>
              <a:defRPr sz="2000"/>
            </a:lvl5pPr>
            <a:lvl6pPr marL="2284752" indent="0">
              <a:buNone/>
              <a:defRPr sz="2000"/>
            </a:lvl6pPr>
            <a:lvl7pPr marL="2741704" indent="0">
              <a:buNone/>
              <a:defRPr sz="2000"/>
            </a:lvl7pPr>
            <a:lvl8pPr marL="3198654" indent="0">
              <a:buNone/>
              <a:defRPr sz="2000"/>
            </a:lvl8pPr>
            <a:lvl9pPr marL="365560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52" indent="0">
              <a:buNone/>
              <a:defRPr sz="1200"/>
            </a:lvl2pPr>
            <a:lvl3pPr marL="913905" indent="0">
              <a:buNone/>
              <a:defRPr sz="1000"/>
            </a:lvl3pPr>
            <a:lvl4pPr marL="1370852" indent="0">
              <a:buNone/>
              <a:defRPr sz="900"/>
            </a:lvl4pPr>
            <a:lvl5pPr marL="1827807" indent="0">
              <a:buNone/>
              <a:defRPr sz="900"/>
            </a:lvl5pPr>
            <a:lvl6pPr marL="2284752" indent="0">
              <a:buNone/>
              <a:defRPr sz="900"/>
            </a:lvl6pPr>
            <a:lvl7pPr marL="2741704" indent="0">
              <a:buNone/>
              <a:defRPr sz="900"/>
            </a:lvl7pPr>
            <a:lvl8pPr marL="3198654" indent="0">
              <a:buNone/>
              <a:defRPr sz="900"/>
            </a:lvl8pPr>
            <a:lvl9pPr marL="36556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402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98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989D0DE-EFBE-8A41-BB13-F13D8D56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18B77-03B3-694B-9D05-61B2C629C10E}" type="datetime1">
              <a:rPr lang="en-US" altLang="en-US"/>
              <a:pPr>
                <a:defRPr/>
              </a:pPr>
              <a:t>12/27/23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EFC7DBA-226D-5644-8681-B6D2CFCB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26377E5-2AE2-6644-8C6B-7E76EC5C5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4FD49-6168-824C-BDC4-B51B7C3C9B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2426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296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142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694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38EB5671-1C53-B246-9840-4D68FEDD25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47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1627"/>
            <a:ext cx="7772400" cy="14620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2EDC18B1-42C6-C244-B0D1-64C0E2ABB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416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1627"/>
            <a:ext cx="7772400" cy="14620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8C1C2BDE-9DE6-E54E-9871-297D61BBB9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56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301631"/>
            <a:ext cx="7772400" cy="579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45713924-68F6-6F45-B7DD-37F3D5A98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251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506FC914-46B3-1148-B97C-E5469BEEE3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910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E808BE95-F4F5-D94A-B5B6-EB1DD57C16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300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60F8C5-AF2D-7C4D-AA01-1AEE94FF14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18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4FE9E96-FF52-1F47-9546-DF913865F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C271B-85FC-5949-B567-08864441B1F4}" type="datetime1">
              <a:rPr lang="en-US" altLang="en-US"/>
              <a:pPr>
                <a:defRPr/>
              </a:pPr>
              <a:t>12/27/23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8A2A48D-D8E7-B041-9505-074FFE5B1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ACB9C21-9FD9-5B40-921D-8DEA626F6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C4CA4-53B3-7447-A4AC-16421EEB02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60805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19E55-70C0-3A46-93B6-6B22E1CE05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026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3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0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7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4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1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7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34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60F8C5-AF2D-7C4D-AA01-1AEE94FF14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607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60F8C5-AF2D-7C4D-AA01-1AEE94FF14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932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86" indent="0">
              <a:buNone/>
              <a:defRPr sz="2000" b="1"/>
            </a:lvl2pPr>
            <a:lvl3pPr marL="913370" indent="0">
              <a:buNone/>
              <a:defRPr sz="1800" b="1"/>
            </a:lvl3pPr>
            <a:lvl4pPr marL="1370051" indent="0">
              <a:buNone/>
              <a:defRPr sz="1600" b="1"/>
            </a:lvl4pPr>
            <a:lvl5pPr marL="1826739" indent="0">
              <a:buNone/>
              <a:defRPr sz="1600" b="1"/>
            </a:lvl5pPr>
            <a:lvl6pPr marL="2283420" indent="0">
              <a:buNone/>
              <a:defRPr sz="1600" b="1"/>
            </a:lvl6pPr>
            <a:lvl7pPr marL="2740100" indent="0">
              <a:buNone/>
              <a:defRPr sz="1600" b="1"/>
            </a:lvl7pPr>
            <a:lvl8pPr marL="3196784" indent="0">
              <a:buNone/>
              <a:defRPr sz="1600" b="1"/>
            </a:lvl8pPr>
            <a:lvl9pPr marL="365346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86" indent="0">
              <a:buNone/>
              <a:defRPr sz="2000" b="1"/>
            </a:lvl2pPr>
            <a:lvl3pPr marL="913370" indent="0">
              <a:buNone/>
              <a:defRPr sz="1800" b="1"/>
            </a:lvl3pPr>
            <a:lvl4pPr marL="1370051" indent="0">
              <a:buNone/>
              <a:defRPr sz="1600" b="1"/>
            </a:lvl4pPr>
            <a:lvl5pPr marL="1826739" indent="0">
              <a:buNone/>
              <a:defRPr sz="1600" b="1"/>
            </a:lvl5pPr>
            <a:lvl6pPr marL="2283420" indent="0">
              <a:buNone/>
              <a:defRPr sz="1600" b="1"/>
            </a:lvl6pPr>
            <a:lvl7pPr marL="2740100" indent="0">
              <a:buNone/>
              <a:defRPr sz="1600" b="1"/>
            </a:lvl7pPr>
            <a:lvl8pPr marL="3196784" indent="0">
              <a:buNone/>
              <a:defRPr sz="1600" b="1"/>
            </a:lvl8pPr>
            <a:lvl9pPr marL="365346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60F8C5-AF2D-7C4D-AA01-1AEE94FF14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524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1E2119-D5AF-3A45-94E3-072FDFDB97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260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60F8C5-AF2D-7C4D-AA01-1AEE94FF14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008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5" y="1435108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86" indent="0">
              <a:buNone/>
              <a:defRPr sz="1200"/>
            </a:lvl2pPr>
            <a:lvl3pPr marL="913370" indent="0">
              <a:buNone/>
              <a:defRPr sz="1000"/>
            </a:lvl3pPr>
            <a:lvl4pPr marL="1370051" indent="0">
              <a:buNone/>
              <a:defRPr sz="900"/>
            </a:lvl4pPr>
            <a:lvl5pPr marL="1826739" indent="0">
              <a:buNone/>
              <a:defRPr sz="900"/>
            </a:lvl5pPr>
            <a:lvl6pPr marL="2283420" indent="0">
              <a:buNone/>
              <a:defRPr sz="900"/>
            </a:lvl6pPr>
            <a:lvl7pPr marL="2740100" indent="0">
              <a:buNone/>
              <a:defRPr sz="900"/>
            </a:lvl7pPr>
            <a:lvl8pPr marL="3196784" indent="0">
              <a:buNone/>
              <a:defRPr sz="900"/>
            </a:lvl8pPr>
            <a:lvl9pPr marL="365346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60F8C5-AF2D-7C4D-AA01-1AEE94FF14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002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86" indent="0">
              <a:buNone/>
              <a:defRPr sz="2800"/>
            </a:lvl2pPr>
            <a:lvl3pPr marL="913370" indent="0">
              <a:buNone/>
              <a:defRPr sz="2400"/>
            </a:lvl3pPr>
            <a:lvl4pPr marL="1370051" indent="0">
              <a:buNone/>
              <a:defRPr sz="2000"/>
            </a:lvl4pPr>
            <a:lvl5pPr marL="1826739" indent="0">
              <a:buNone/>
              <a:defRPr sz="2000"/>
            </a:lvl5pPr>
            <a:lvl6pPr marL="2283420" indent="0">
              <a:buNone/>
              <a:defRPr sz="2000"/>
            </a:lvl6pPr>
            <a:lvl7pPr marL="2740100" indent="0">
              <a:buNone/>
              <a:defRPr sz="2000"/>
            </a:lvl7pPr>
            <a:lvl8pPr marL="3196784" indent="0">
              <a:buNone/>
              <a:defRPr sz="2000"/>
            </a:lvl8pPr>
            <a:lvl9pPr marL="365346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86" indent="0">
              <a:buNone/>
              <a:defRPr sz="1200"/>
            </a:lvl2pPr>
            <a:lvl3pPr marL="913370" indent="0">
              <a:buNone/>
              <a:defRPr sz="1000"/>
            </a:lvl3pPr>
            <a:lvl4pPr marL="1370051" indent="0">
              <a:buNone/>
              <a:defRPr sz="900"/>
            </a:lvl4pPr>
            <a:lvl5pPr marL="1826739" indent="0">
              <a:buNone/>
              <a:defRPr sz="900"/>
            </a:lvl5pPr>
            <a:lvl6pPr marL="2283420" indent="0">
              <a:buNone/>
              <a:defRPr sz="900"/>
            </a:lvl6pPr>
            <a:lvl7pPr marL="2740100" indent="0">
              <a:buNone/>
              <a:defRPr sz="900"/>
            </a:lvl7pPr>
            <a:lvl8pPr marL="3196784" indent="0">
              <a:buNone/>
              <a:defRPr sz="900"/>
            </a:lvl8pPr>
            <a:lvl9pPr marL="365346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60F8C5-AF2D-7C4D-AA01-1AEE94FF14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391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60F8C5-AF2D-7C4D-AA01-1AEE94FF14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1966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60F8C5-AF2D-7C4D-AA01-1AEE94FF14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68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814B42B-62E7-7541-A035-D3BFF8EF3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DE122-BFC5-0F4D-BDEC-218FD3F0B135}" type="datetime1">
              <a:rPr lang="en-US" altLang="en-US"/>
              <a:pPr>
                <a:defRPr/>
              </a:pPr>
              <a:t>12/27/23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AAEFD5-8751-FA4E-B4AF-1076043C8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D3F5592-1C6D-D143-8CC2-8ECD58B5E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1F3D9-F487-1F4D-BCD0-43DDC21F0A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56795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51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10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0F8C5-AF2D-7C4D-AA01-1AEE94FF14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03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529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457200"/>
            <a:ext cx="61722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62200" y="1981200"/>
            <a:ext cx="2971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86400" y="1981200"/>
            <a:ext cx="2971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86400" y="4114800"/>
            <a:ext cx="2971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0F8C5-AF2D-7C4D-AA01-1AEE94FF14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210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1627"/>
            <a:ext cx="7772400" cy="14620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D460F8C5-AF2D-7C4D-AA01-1AEE94FF14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276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2D140-BDEB-3042-B526-468435CF61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562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19F1F-A5F2-0844-8502-0234C5EA4946}" type="slidenum">
              <a:rPr lang="en-US">
                <a:solidFill>
                  <a:srgbClr val="FFFFFF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4007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20000"/>
              </a:spcBef>
              <a:buClr>
                <a:srgbClr val="FFCC66"/>
              </a:buClr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CC66"/>
              </a:buClr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CC66"/>
              </a:buClr>
              <a:buFontTx/>
              <a:buChar char="•"/>
              <a:defRPr/>
            </a:lvl1pPr>
          </a:lstStyle>
          <a:p>
            <a:pPr>
              <a:defRPr/>
            </a:pPr>
            <a:fld id="{34419E55-70C0-3A46-93B6-6B22E1CE05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735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20000"/>
              </a:spcBef>
              <a:buClr>
                <a:srgbClr val="FFCC66"/>
              </a:buClr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CC66"/>
              </a:buClr>
              <a:buFontTx/>
              <a:buChar char="•"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lr>
                <a:srgbClr val="FFCC66"/>
              </a:buClr>
              <a:buFontTx/>
              <a:buChar char="•"/>
              <a:defRPr/>
            </a:lvl1pPr>
          </a:lstStyle>
          <a:p>
            <a:pPr>
              <a:defRPr/>
            </a:pPr>
            <a:fld id="{4F1E2119-D5AF-3A45-94E3-072FDFDB97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08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5438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18"/>
            <a:ext cx="3848100" cy="4429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752618"/>
            <a:ext cx="3848100" cy="4429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5294C-0F97-5443-88DC-FD04325D11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711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Times New Roman" pitchFamily="1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8EDE596B-D67C-8C4B-8D56-E12B317A9F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836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CE02C-5ECD-4440-87A1-9FAB3C027C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446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D5C336-9911-6144-B175-C36771D20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58E84-6113-FA4D-9BCE-A1E5A56EBCBF}" type="datetime1">
              <a:rPr lang="en-US" altLang="en-US"/>
              <a:pPr>
                <a:defRPr/>
              </a:pPr>
              <a:t>12/27/23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BFA2524-32D8-B847-9FCF-B72ABBBD5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0EB449-321B-A74B-88C2-56730C657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FBF55-DDC6-384C-8751-4C11669FC8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65548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64582-B312-6844-BCDA-AF2C476C76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8453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BC210-CEC6-A748-9933-45CB3C7E67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6791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20AF5-671C-884D-9390-4A42EA0149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9963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4C3E1-BE07-E540-8DE4-81D1C78A76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4205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232F1-3829-3E49-B582-9A2176742B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3713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FFB45-37B5-4B45-AD48-66D2279B0B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16370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42635-5EBE-9844-B1E5-8C774C560C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90660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E759C-8921-B649-A67A-89431D684E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7942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6BA45-1C7C-8E4E-8624-6248D05B7E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0472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7DD29-7E0A-B145-B599-DC4F10539E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683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6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7" Type="http://schemas.openxmlformats.org/officeDocument/2006/relationships/theme" Target="../theme/theme1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theme" Target="../theme/theme1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13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theme" Target="../theme/theme21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14.jpe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9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1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1D72ECF-1DB6-CB40-A385-6EA1D6084BF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CF7F5AA-34D4-EF45-8AFF-18EE030FC2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5C227-7B28-064F-877A-584414CE0C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C6910E4-5018-BD43-88E0-81EDC05133A3}" type="datetime1">
              <a:rPr lang="en-US" altLang="en-US"/>
              <a:pPr>
                <a:defRPr/>
              </a:pPr>
              <a:t>12/27/23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8F442-6EDB-7044-8572-62BC0F2174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B8FE4-3C05-A64E-AF8B-9DA58CF426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A16BAB-7B8F-394F-9F67-F4BA25CE33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C14F303C-176B-C14C-8F96-D23DCFEDC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3">
            <a:extLst>
              <a:ext uri="{FF2B5EF4-FFF2-40B4-BE49-F238E27FC236}">
                <a16:creationId xmlns:a16="http://schemas.microsoft.com/office/drawing/2014/main" id="{C2245662-1D6C-0143-B16D-252BA75236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9940" name="Rectangle 4">
            <a:extLst>
              <a:ext uri="{FF2B5EF4-FFF2-40B4-BE49-F238E27FC236}">
                <a16:creationId xmlns:a16="http://schemas.microsoft.com/office/drawing/2014/main" id="{2A011D51-C74A-0A46-BED8-6E36FFF619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97669" name="Rectangle 5">
            <a:extLst>
              <a:ext uri="{FF2B5EF4-FFF2-40B4-BE49-F238E27FC236}">
                <a16:creationId xmlns:a16="http://schemas.microsoft.com/office/drawing/2014/main" id="{A7BF8318-4647-EB44-86D7-FC19581D646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400">
                <a:solidFill>
                  <a:srgbClr val="BBE0E3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7670" name="Rectangle 6">
            <a:extLst>
              <a:ext uri="{FF2B5EF4-FFF2-40B4-BE49-F238E27FC236}">
                <a16:creationId xmlns:a16="http://schemas.microsoft.com/office/drawing/2014/main" id="{FABD86C4-F54B-8944-8EAF-12D52914C91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>
                <a:solidFill>
                  <a:srgbClr val="BBE0E3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7671" name="Rectangle 7">
            <a:extLst>
              <a:ext uri="{FF2B5EF4-FFF2-40B4-BE49-F238E27FC236}">
                <a16:creationId xmlns:a16="http://schemas.microsoft.com/office/drawing/2014/main" id="{2C4D4717-F0F1-E249-8744-26D9D0B29FC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400" smtClean="0">
                <a:solidFill>
                  <a:srgbClr val="BBE0E3"/>
                </a:solidFill>
                <a:latin typeface="Helvetica" pitchFamily="2" charset="0"/>
              </a:defRPr>
            </a:lvl1pPr>
          </a:lstStyle>
          <a:p>
            <a:pPr>
              <a:defRPr/>
            </a:pPr>
            <a:fld id="{3B0B2346-EDCE-EC40-AC23-01A5A3EF5A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53" r:id="rId1"/>
    <p:sldLayoutId id="2147483954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Helvetica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5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6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95000"/>
        <a:buBlip>
          <a:blip r:embed="rId5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6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5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Blip>
          <a:blip r:embed="rId5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Blip>
          <a:blip r:embed="rId5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Blip>
          <a:blip r:embed="rId5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Blip>
          <a:blip r:embed="rId5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2">
            <a:extLst>
              <a:ext uri="{FF2B5EF4-FFF2-40B4-BE49-F238E27FC236}">
                <a16:creationId xmlns:a16="http://schemas.microsoft.com/office/drawing/2014/main" id="{9076C654-56B2-324D-9381-BCDF1EF0B27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470019" name="Freeform 3">
              <a:extLst>
                <a:ext uri="{FF2B5EF4-FFF2-40B4-BE49-F238E27FC236}">
                  <a16:creationId xmlns:a16="http://schemas.microsoft.com/office/drawing/2014/main" id="{5EE88A0E-076A-B84C-8B14-A7975842172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86D1EC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0020" name="Freeform 4">
              <a:extLst>
                <a:ext uri="{FF2B5EF4-FFF2-40B4-BE49-F238E27FC236}">
                  <a16:creationId xmlns:a16="http://schemas.microsoft.com/office/drawing/2014/main" id="{049B3442-3BE8-C54B-9C99-DD14238815C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86D1EC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0021" name="Freeform 5">
              <a:extLst>
                <a:ext uri="{FF2B5EF4-FFF2-40B4-BE49-F238E27FC236}">
                  <a16:creationId xmlns:a16="http://schemas.microsoft.com/office/drawing/2014/main" id="{648CE09C-64EA-884B-BD9D-4B631E76C77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86D1EC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3019" name="Freeform 6">
              <a:extLst>
                <a:ext uri="{FF2B5EF4-FFF2-40B4-BE49-F238E27FC236}">
                  <a16:creationId xmlns:a16="http://schemas.microsoft.com/office/drawing/2014/main" id="{5445AE44-9486-574B-B761-CDF74BE13B3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8 w 1722"/>
                <a:gd name="T1" fmla="*/ 64 h 66"/>
                <a:gd name="T2" fmla="*/ 1718 w 1722"/>
                <a:gd name="T3" fmla="*/ 58 h 66"/>
                <a:gd name="T4" fmla="*/ 0 w 1722"/>
                <a:gd name="T5" fmla="*/ 0 h 66"/>
                <a:gd name="T6" fmla="*/ 0 w 1722"/>
                <a:gd name="T7" fmla="*/ 46 h 66"/>
                <a:gd name="T8" fmla="*/ 1718 w 1722"/>
                <a:gd name="T9" fmla="*/ 64 h 66"/>
                <a:gd name="T10" fmla="*/ 1718 w 1722"/>
                <a:gd name="T11" fmla="*/ 6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23" name="Freeform 7">
              <a:extLst>
                <a:ext uri="{FF2B5EF4-FFF2-40B4-BE49-F238E27FC236}">
                  <a16:creationId xmlns:a16="http://schemas.microsoft.com/office/drawing/2014/main" id="{1B071CCD-4B32-9A43-81FF-8E87C88D237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86D1EC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3021" name="Freeform 8">
              <a:extLst>
                <a:ext uri="{FF2B5EF4-FFF2-40B4-BE49-F238E27FC236}">
                  <a16:creationId xmlns:a16="http://schemas.microsoft.com/office/drawing/2014/main" id="{627D69A8-7ECC-6A4A-AAD0-AB059A1BA34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3 w 975"/>
                <a:gd name="T1" fmla="*/ 48 h 101"/>
                <a:gd name="T2" fmla="*/ 97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3 w 975"/>
                <a:gd name="T9" fmla="*/ 48 h 101"/>
                <a:gd name="T10" fmla="*/ 97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22" name="Freeform 9">
              <a:extLst>
                <a:ext uri="{FF2B5EF4-FFF2-40B4-BE49-F238E27FC236}">
                  <a16:creationId xmlns:a16="http://schemas.microsoft.com/office/drawing/2014/main" id="{7AF95C19-1E76-0F4F-B279-032A023AADC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7 w 2141"/>
                <a:gd name="T7" fmla="*/ 0 h 198"/>
                <a:gd name="T8" fmla="*/ 213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26" name="Freeform 10">
              <a:extLst>
                <a:ext uri="{FF2B5EF4-FFF2-40B4-BE49-F238E27FC236}">
                  <a16:creationId xmlns:a16="http://schemas.microsoft.com/office/drawing/2014/main" id="{9A5B2496-696E-C74D-A061-06865BEC4FE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86D1EC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3024" name="Freeform 11">
              <a:extLst>
                <a:ext uri="{FF2B5EF4-FFF2-40B4-BE49-F238E27FC236}">
                  <a16:creationId xmlns:a16="http://schemas.microsoft.com/office/drawing/2014/main" id="{863FAE0C-B0A5-7142-9A17-95A26D544FB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6 w 2517"/>
                <a:gd name="T1" fmla="*/ 276 h 276"/>
                <a:gd name="T2" fmla="*/ 2511 w 2517"/>
                <a:gd name="T3" fmla="*/ 204 h 276"/>
                <a:gd name="T4" fmla="*/ 2254 w 2517"/>
                <a:gd name="T5" fmla="*/ 0 h 276"/>
                <a:gd name="T6" fmla="*/ 0 w 2517"/>
                <a:gd name="T7" fmla="*/ 276 h 276"/>
                <a:gd name="T8" fmla="*/ 2176 w 2517"/>
                <a:gd name="T9" fmla="*/ 276 h 276"/>
                <a:gd name="T10" fmla="*/ 2176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28" name="Freeform 12">
              <a:extLst>
                <a:ext uri="{FF2B5EF4-FFF2-40B4-BE49-F238E27FC236}">
                  <a16:creationId xmlns:a16="http://schemas.microsoft.com/office/drawing/2014/main" id="{DC633D60-2AFC-2D4B-853E-18C8255C55B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86D1EC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3026" name="Freeform 13">
              <a:extLst>
                <a:ext uri="{FF2B5EF4-FFF2-40B4-BE49-F238E27FC236}">
                  <a16:creationId xmlns:a16="http://schemas.microsoft.com/office/drawing/2014/main" id="{BD99523F-C33D-8D4F-B001-DC6276516E3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7 w 729"/>
                <a:gd name="T7" fmla="*/ 240 h 240"/>
                <a:gd name="T8" fmla="*/ 72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30" name="Freeform 14">
              <a:extLst>
                <a:ext uri="{FF2B5EF4-FFF2-40B4-BE49-F238E27FC236}">
                  <a16:creationId xmlns:a16="http://schemas.microsoft.com/office/drawing/2014/main" id="{C2A31817-F345-A042-BA00-C8D814044F6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86D1EC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3028" name="Freeform 15">
              <a:extLst>
                <a:ext uri="{FF2B5EF4-FFF2-40B4-BE49-F238E27FC236}">
                  <a16:creationId xmlns:a16="http://schemas.microsoft.com/office/drawing/2014/main" id="{C33529AC-216C-F04E-B21F-B0B15F0B0E0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7 w 729"/>
                <a:gd name="T1" fmla="*/ 318 h 318"/>
                <a:gd name="T2" fmla="*/ 72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7 w 729"/>
                <a:gd name="T9" fmla="*/ 318 h 318"/>
                <a:gd name="T10" fmla="*/ 72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32" name="Freeform 16">
              <a:extLst>
                <a:ext uri="{FF2B5EF4-FFF2-40B4-BE49-F238E27FC236}">
                  <a16:creationId xmlns:a16="http://schemas.microsoft.com/office/drawing/2014/main" id="{DDCFBDE7-FA48-ED4F-AB61-571AAAE3E11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86D1EC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0033" name="Freeform 17">
              <a:extLst>
                <a:ext uri="{FF2B5EF4-FFF2-40B4-BE49-F238E27FC236}">
                  <a16:creationId xmlns:a16="http://schemas.microsoft.com/office/drawing/2014/main" id="{C418DCEA-6CD7-6B47-811D-0FF25E45FD3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86D1EC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0034" name="Freeform 18">
              <a:extLst>
                <a:ext uri="{FF2B5EF4-FFF2-40B4-BE49-F238E27FC236}">
                  <a16:creationId xmlns:a16="http://schemas.microsoft.com/office/drawing/2014/main" id="{C2C5CDE3-B3FB-974C-8FD0-D862E8EF9CE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86D1EC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3032" name="Freeform 19">
              <a:extLst>
                <a:ext uri="{FF2B5EF4-FFF2-40B4-BE49-F238E27FC236}">
                  <a16:creationId xmlns:a16="http://schemas.microsoft.com/office/drawing/2014/main" id="{75495236-300B-8C42-99A0-7C7D476B025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36" name="Freeform 20">
              <a:extLst>
                <a:ext uri="{FF2B5EF4-FFF2-40B4-BE49-F238E27FC236}">
                  <a16:creationId xmlns:a16="http://schemas.microsoft.com/office/drawing/2014/main" id="{098B223A-1D89-374C-A47F-DA4C9236953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86D1EC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3034" name="Freeform 21">
              <a:extLst>
                <a:ext uri="{FF2B5EF4-FFF2-40B4-BE49-F238E27FC236}">
                  <a16:creationId xmlns:a16="http://schemas.microsoft.com/office/drawing/2014/main" id="{A33BCC68-4360-374E-B101-3D4129C4B28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38" name="Freeform 22">
              <a:extLst>
                <a:ext uri="{FF2B5EF4-FFF2-40B4-BE49-F238E27FC236}">
                  <a16:creationId xmlns:a16="http://schemas.microsoft.com/office/drawing/2014/main" id="{007093F0-BF8F-9346-B304-C7103A28834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86D1EC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0039" name="Freeform 23">
              <a:extLst>
                <a:ext uri="{FF2B5EF4-FFF2-40B4-BE49-F238E27FC236}">
                  <a16:creationId xmlns:a16="http://schemas.microsoft.com/office/drawing/2014/main" id="{8165712D-389C-BA46-821C-19927B3AF40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86D1EC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0040" name="Freeform 24">
              <a:extLst>
                <a:ext uri="{FF2B5EF4-FFF2-40B4-BE49-F238E27FC236}">
                  <a16:creationId xmlns:a16="http://schemas.microsoft.com/office/drawing/2014/main" id="{7733DF0C-B449-B543-9C3B-C20331A6AAB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86D1EC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3038" name="Freeform 25">
              <a:extLst>
                <a:ext uri="{FF2B5EF4-FFF2-40B4-BE49-F238E27FC236}">
                  <a16:creationId xmlns:a16="http://schemas.microsoft.com/office/drawing/2014/main" id="{8602B51E-FF9A-7646-B2BC-ADFAB5852E0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42" name="Freeform 26">
              <a:extLst>
                <a:ext uri="{FF2B5EF4-FFF2-40B4-BE49-F238E27FC236}">
                  <a16:creationId xmlns:a16="http://schemas.microsoft.com/office/drawing/2014/main" id="{D15A4141-EA44-7041-8A86-AA03B92C23F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86D1EC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0043" name="Freeform 27">
              <a:extLst>
                <a:ext uri="{FF2B5EF4-FFF2-40B4-BE49-F238E27FC236}">
                  <a16:creationId xmlns:a16="http://schemas.microsoft.com/office/drawing/2014/main" id="{BB7B90B2-A02F-8C41-BA64-CE7FF7DAB59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86D1EC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3041" name="Freeform 28">
              <a:extLst>
                <a:ext uri="{FF2B5EF4-FFF2-40B4-BE49-F238E27FC236}">
                  <a16:creationId xmlns:a16="http://schemas.microsoft.com/office/drawing/2014/main" id="{01A2AC2F-5F83-5E42-83EE-9702E0F82B4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45" name="Freeform 29">
              <a:extLst>
                <a:ext uri="{FF2B5EF4-FFF2-40B4-BE49-F238E27FC236}">
                  <a16:creationId xmlns:a16="http://schemas.microsoft.com/office/drawing/2014/main" id="{153046CE-2E67-3E49-AE35-058D02EC95B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86D1EC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3043" name="Freeform 30">
              <a:extLst>
                <a:ext uri="{FF2B5EF4-FFF2-40B4-BE49-F238E27FC236}">
                  <a16:creationId xmlns:a16="http://schemas.microsoft.com/office/drawing/2014/main" id="{222F1FA5-6D83-4548-BC05-29A00A61EB1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047" name="Freeform 31">
              <a:extLst>
                <a:ext uri="{FF2B5EF4-FFF2-40B4-BE49-F238E27FC236}">
                  <a16:creationId xmlns:a16="http://schemas.microsoft.com/office/drawing/2014/main" id="{8DAC8150-5CEA-7043-A266-BC08070D45E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86D1EC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0048" name="Freeform 32">
              <a:extLst>
                <a:ext uri="{FF2B5EF4-FFF2-40B4-BE49-F238E27FC236}">
                  <a16:creationId xmlns:a16="http://schemas.microsoft.com/office/drawing/2014/main" id="{DE2B0ED9-0DD7-DE4E-ADC2-53D7F4283FA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86D1EC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0049" name="Freeform 33">
              <a:extLst>
                <a:ext uri="{FF2B5EF4-FFF2-40B4-BE49-F238E27FC236}">
                  <a16:creationId xmlns:a16="http://schemas.microsoft.com/office/drawing/2014/main" id="{3F58973E-44CD-894A-8892-F72DF22333C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86D1EC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0050" name="Freeform 34">
              <a:extLst>
                <a:ext uri="{FF2B5EF4-FFF2-40B4-BE49-F238E27FC236}">
                  <a16:creationId xmlns:a16="http://schemas.microsoft.com/office/drawing/2014/main" id="{3C699C61-3FC4-BC40-8663-62407776230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86D1EC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0051" name="Freeform 35">
              <a:extLst>
                <a:ext uri="{FF2B5EF4-FFF2-40B4-BE49-F238E27FC236}">
                  <a16:creationId xmlns:a16="http://schemas.microsoft.com/office/drawing/2014/main" id="{D9368DD0-7765-E948-B3F7-80D06A89E01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86D1EC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0052" name="Freeform 36">
              <a:extLst>
                <a:ext uri="{FF2B5EF4-FFF2-40B4-BE49-F238E27FC236}">
                  <a16:creationId xmlns:a16="http://schemas.microsoft.com/office/drawing/2014/main" id="{F41E54D1-6831-D541-9FDB-D8505E86F36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86D1EC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0053" name="Freeform 37">
              <a:extLst>
                <a:ext uri="{FF2B5EF4-FFF2-40B4-BE49-F238E27FC236}">
                  <a16:creationId xmlns:a16="http://schemas.microsoft.com/office/drawing/2014/main" id="{04043FDC-9D1E-1043-9F4F-CC474464D46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86D1EC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0054" name="Freeform 38">
              <a:extLst>
                <a:ext uri="{FF2B5EF4-FFF2-40B4-BE49-F238E27FC236}">
                  <a16:creationId xmlns:a16="http://schemas.microsoft.com/office/drawing/2014/main" id="{8F51F7B0-9B87-E245-ABE3-2247DD0D1F4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86D1EC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43052" name="Group 39">
              <a:extLst>
                <a:ext uri="{FF2B5EF4-FFF2-40B4-BE49-F238E27FC236}">
                  <a16:creationId xmlns:a16="http://schemas.microsoft.com/office/drawing/2014/main" id="{8AF961AE-9A7A-4947-9552-E98E36C83B1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70056" name="Freeform 40">
                <a:extLst>
                  <a:ext uri="{FF2B5EF4-FFF2-40B4-BE49-F238E27FC236}">
                    <a16:creationId xmlns:a16="http://schemas.microsoft.com/office/drawing/2014/main" id="{E04BA0C7-9FDD-A640-92CA-7BC3AA290EF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spcBef>
                    <a:spcPct val="20000"/>
                  </a:spcBef>
                  <a:buClr>
                    <a:srgbClr val="86D1EC"/>
                  </a:buClr>
                  <a:buFontTx/>
                  <a:buChar char="•"/>
                  <a:defRPr/>
                </a:pPr>
                <a:endParaRPr lang="en-US" sz="3200">
                  <a:solidFill>
                    <a:srgbClr val="FFFFFF"/>
                  </a:solidFill>
                  <a:latin typeface="Arial Black" pitchFamily="-112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70057" name="Freeform 41">
                <a:extLst>
                  <a:ext uri="{FF2B5EF4-FFF2-40B4-BE49-F238E27FC236}">
                    <a16:creationId xmlns:a16="http://schemas.microsoft.com/office/drawing/2014/main" id="{62D17E03-4E67-E048-AA67-F9B37A26D35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eaLnBrk="1" hangingPunct="1">
                  <a:spcBef>
                    <a:spcPct val="20000"/>
                  </a:spcBef>
                  <a:buClr>
                    <a:srgbClr val="86D1EC"/>
                  </a:buClr>
                  <a:buFontTx/>
                  <a:buChar char="•"/>
                  <a:defRPr/>
                </a:pPr>
                <a:endParaRPr lang="en-US" sz="3200">
                  <a:solidFill>
                    <a:srgbClr val="FFFFFF"/>
                  </a:solidFill>
                  <a:latin typeface="Arial Black" pitchFamily="-112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sp>
        <p:nvSpPr>
          <p:cNvPr id="470058" name="Rectangle 42">
            <a:extLst>
              <a:ext uri="{FF2B5EF4-FFF2-40B4-BE49-F238E27FC236}">
                <a16:creationId xmlns:a16="http://schemas.microsoft.com/office/drawing/2014/main" id="{C955F779-EDCC-A641-BCE7-53670C7EFA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70059" name="Rectangle 43">
            <a:extLst>
              <a:ext uri="{FF2B5EF4-FFF2-40B4-BE49-F238E27FC236}">
                <a16:creationId xmlns:a16="http://schemas.microsoft.com/office/drawing/2014/main" id="{92C6FED7-8AF9-394B-BE02-56A8B6C512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70060" name="Rectangle 44">
            <a:extLst>
              <a:ext uri="{FF2B5EF4-FFF2-40B4-BE49-F238E27FC236}">
                <a16:creationId xmlns:a16="http://schemas.microsoft.com/office/drawing/2014/main" id="{1DDBEC79-3CF1-D045-9877-D4DECED59BB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0061" name="Rectangle 45">
            <a:extLst>
              <a:ext uri="{FF2B5EF4-FFF2-40B4-BE49-F238E27FC236}">
                <a16:creationId xmlns:a16="http://schemas.microsoft.com/office/drawing/2014/main" id="{FB4773CD-A5C0-2341-AE20-D00BC0D1356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0062" name="Rectangle 46">
            <a:extLst>
              <a:ext uri="{FF2B5EF4-FFF2-40B4-BE49-F238E27FC236}">
                <a16:creationId xmlns:a16="http://schemas.microsoft.com/office/drawing/2014/main" id="{542AC588-E289-0C47-BD83-4EDA1BD0637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89CACFD8-7714-794A-8CB6-F30BEB16A1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5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2" charset="2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7">
            <a:extLst>
              <a:ext uri="{FF2B5EF4-FFF2-40B4-BE49-F238E27FC236}">
                <a16:creationId xmlns:a16="http://schemas.microsoft.com/office/drawing/2014/main" id="{4E6B0BA5-831F-804B-BAF1-4A5AC5317D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>
            <a:extLst>
              <a:ext uri="{FF2B5EF4-FFF2-40B4-BE49-F238E27FC236}">
                <a16:creationId xmlns:a16="http://schemas.microsoft.com/office/drawing/2014/main" id="{B45996BF-8900-1949-89CC-ACC793697C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</p:sldLayoutIdLst>
  <p:transition>
    <p:cut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2">
            <a:extLst>
              <a:ext uri="{FF2B5EF4-FFF2-40B4-BE49-F238E27FC236}">
                <a16:creationId xmlns:a16="http://schemas.microsoft.com/office/drawing/2014/main" id="{B9C16BD2-C425-794E-84A7-31A82BCAC2E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277507" name="Rectangle 3">
              <a:extLst>
                <a:ext uri="{FF2B5EF4-FFF2-40B4-BE49-F238E27FC236}">
                  <a16:creationId xmlns:a16="http://schemas.microsoft.com/office/drawing/2014/main" id="{FE2C439C-01D0-7246-9705-B1802F441EC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1" hangingPunct="1">
                <a:spcBef>
                  <a:spcPct val="20000"/>
                </a:spcBef>
                <a:buClr>
                  <a:srgbClr val="EBF25A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089" name="Rectangle 4">
              <a:extLst>
                <a:ext uri="{FF2B5EF4-FFF2-40B4-BE49-F238E27FC236}">
                  <a16:creationId xmlns:a16="http://schemas.microsoft.com/office/drawing/2014/main" id="{C5BA768C-6EBB-FB4D-B235-C511BD1FD54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EBF25A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</a:endParaRPr>
            </a:p>
          </p:txBody>
        </p:sp>
        <p:sp>
          <p:nvSpPr>
            <p:cNvPr id="46090" name="Rectangle 5">
              <a:extLst>
                <a:ext uri="{FF2B5EF4-FFF2-40B4-BE49-F238E27FC236}">
                  <a16:creationId xmlns:a16="http://schemas.microsoft.com/office/drawing/2014/main" id="{6A1B4EDB-DDF1-AF4E-A5A0-7C5350D3E3DE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EBF25A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</a:endParaRPr>
            </a:p>
          </p:txBody>
        </p:sp>
        <p:sp>
          <p:nvSpPr>
            <p:cNvPr id="46091" name="Rectangle 6">
              <a:extLst>
                <a:ext uri="{FF2B5EF4-FFF2-40B4-BE49-F238E27FC236}">
                  <a16:creationId xmlns:a16="http://schemas.microsoft.com/office/drawing/2014/main" id="{B9F2229C-B021-3F41-BD3C-89E464C13829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EBF25A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</a:endParaRPr>
            </a:p>
          </p:txBody>
        </p:sp>
        <p:sp>
          <p:nvSpPr>
            <p:cNvPr id="46092" name="Rectangle 7">
              <a:extLst>
                <a:ext uri="{FF2B5EF4-FFF2-40B4-BE49-F238E27FC236}">
                  <a16:creationId xmlns:a16="http://schemas.microsoft.com/office/drawing/2014/main" id="{66A96305-5EF2-2947-80B9-3F83D1F1B1D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EBF25A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</a:endParaRPr>
            </a:p>
          </p:txBody>
        </p:sp>
        <p:sp>
          <p:nvSpPr>
            <p:cNvPr id="46093" name="Rectangle 8">
              <a:extLst>
                <a:ext uri="{FF2B5EF4-FFF2-40B4-BE49-F238E27FC236}">
                  <a16:creationId xmlns:a16="http://schemas.microsoft.com/office/drawing/2014/main" id="{A4684305-8DEF-0A47-82EF-3F4A9802D1E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EBF25A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</a:endParaRPr>
            </a:p>
          </p:txBody>
        </p:sp>
        <p:sp>
          <p:nvSpPr>
            <p:cNvPr id="277513" name="Rectangle 9">
              <a:extLst>
                <a:ext uri="{FF2B5EF4-FFF2-40B4-BE49-F238E27FC236}">
                  <a16:creationId xmlns:a16="http://schemas.microsoft.com/office/drawing/2014/main" id="{35A1DDBF-432D-994C-B787-A6554D138BE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1" hangingPunct="1">
                <a:spcBef>
                  <a:spcPct val="20000"/>
                </a:spcBef>
                <a:buClr>
                  <a:srgbClr val="EBF25A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7514" name="Rectangle 10">
              <a:extLst>
                <a:ext uri="{FF2B5EF4-FFF2-40B4-BE49-F238E27FC236}">
                  <a16:creationId xmlns:a16="http://schemas.microsoft.com/office/drawing/2014/main" id="{7C917245-EBD1-FC49-97E8-FA57CCD2964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1" hangingPunct="1">
                <a:spcBef>
                  <a:spcPct val="20000"/>
                </a:spcBef>
                <a:buClr>
                  <a:srgbClr val="EBF25A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096" name="Rectangle 11">
              <a:extLst>
                <a:ext uri="{FF2B5EF4-FFF2-40B4-BE49-F238E27FC236}">
                  <a16:creationId xmlns:a16="http://schemas.microsoft.com/office/drawing/2014/main" id="{9A4BF247-4C58-494F-9B08-47BBAD4DC13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EBF25A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</a:endParaRPr>
            </a:p>
          </p:txBody>
        </p:sp>
        <p:sp>
          <p:nvSpPr>
            <p:cNvPr id="46097" name="Rectangle 12">
              <a:extLst>
                <a:ext uri="{FF2B5EF4-FFF2-40B4-BE49-F238E27FC236}">
                  <a16:creationId xmlns:a16="http://schemas.microsoft.com/office/drawing/2014/main" id="{5A9951CB-DEEE-EB45-914E-023145DFB05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EBF25A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</a:endParaRPr>
            </a:p>
          </p:txBody>
        </p:sp>
        <p:sp>
          <p:nvSpPr>
            <p:cNvPr id="46098" name="Rectangle 13">
              <a:extLst>
                <a:ext uri="{FF2B5EF4-FFF2-40B4-BE49-F238E27FC236}">
                  <a16:creationId xmlns:a16="http://schemas.microsoft.com/office/drawing/2014/main" id="{0494AF6B-24C2-D743-A868-2E260FAFBC2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EBF25A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</a:endParaRPr>
            </a:p>
          </p:txBody>
        </p:sp>
        <p:sp>
          <p:nvSpPr>
            <p:cNvPr id="46099" name="Rectangle 14">
              <a:extLst>
                <a:ext uri="{FF2B5EF4-FFF2-40B4-BE49-F238E27FC236}">
                  <a16:creationId xmlns:a16="http://schemas.microsoft.com/office/drawing/2014/main" id="{76634321-E520-EA40-B772-645A527DEBC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EBF25A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</a:endParaRPr>
            </a:p>
          </p:txBody>
        </p:sp>
        <p:sp>
          <p:nvSpPr>
            <p:cNvPr id="277519" name="Rectangle 15">
              <a:extLst>
                <a:ext uri="{FF2B5EF4-FFF2-40B4-BE49-F238E27FC236}">
                  <a16:creationId xmlns:a16="http://schemas.microsoft.com/office/drawing/2014/main" id="{C4D7B49A-F6E6-D649-8377-CC8F4CB3315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1" hangingPunct="1">
                <a:spcBef>
                  <a:spcPct val="20000"/>
                </a:spcBef>
                <a:buClr>
                  <a:srgbClr val="EBF25A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101" name="Rectangle 16">
              <a:extLst>
                <a:ext uri="{FF2B5EF4-FFF2-40B4-BE49-F238E27FC236}">
                  <a16:creationId xmlns:a16="http://schemas.microsoft.com/office/drawing/2014/main" id="{63447871-F617-A04E-9234-94B6F423D98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EBF25A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</a:endParaRPr>
            </a:p>
          </p:txBody>
        </p:sp>
        <p:sp>
          <p:nvSpPr>
            <p:cNvPr id="277521" name="Rectangle 17">
              <a:extLst>
                <a:ext uri="{FF2B5EF4-FFF2-40B4-BE49-F238E27FC236}">
                  <a16:creationId xmlns:a16="http://schemas.microsoft.com/office/drawing/2014/main" id="{E5474251-91B8-3C4B-B24C-0E3F00F0525E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1" hangingPunct="1">
                <a:spcBef>
                  <a:spcPct val="20000"/>
                </a:spcBef>
                <a:buClr>
                  <a:srgbClr val="EBF25A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103" name="Rectangle 18">
              <a:extLst>
                <a:ext uri="{FF2B5EF4-FFF2-40B4-BE49-F238E27FC236}">
                  <a16:creationId xmlns:a16="http://schemas.microsoft.com/office/drawing/2014/main" id="{A6E61896-1C5C-3243-BD99-8CC87A9E4B0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EBF25A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</a:endParaRPr>
            </a:p>
          </p:txBody>
        </p:sp>
        <p:sp>
          <p:nvSpPr>
            <p:cNvPr id="277523" name="Rectangle 19">
              <a:extLst>
                <a:ext uri="{FF2B5EF4-FFF2-40B4-BE49-F238E27FC236}">
                  <a16:creationId xmlns:a16="http://schemas.microsoft.com/office/drawing/2014/main" id="{69C5A637-B360-5741-BB83-9AB9F7FB6A3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eaLnBrk="1" hangingPunct="1">
                <a:spcBef>
                  <a:spcPct val="20000"/>
                </a:spcBef>
                <a:buClr>
                  <a:srgbClr val="EBF25A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105" name="Rectangle 20">
              <a:extLst>
                <a:ext uri="{FF2B5EF4-FFF2-40B4-BE49-F238E27FC236}">
                  <a16:creationId xmlns:a16="http://schemas.microsoft.com/office/drawing/2014/main" id="{01A66921-0FCD-384A-BE4E-0316DE25FB8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EBF25A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</a:endParaRPr>
            </a:p>
          </p:txBody>
        </p:sp>
        <p:sp>
          <p:nvSpPr>
            <p:cNvPr id="46106" name="Rectangle 21">
              <a:extLst>
                <a:ext uri="{FF2B5EF4-FFF2-40B4-BE49-F238E27FC236}">
                  <a16:creationId xmlns:a16="http://schemas.microsoft.com/office/drawing/2014/main" id="{B752C6C9-3319-8B47-B7D2-9888C39B9EFE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EBF25A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</a:endParaRPr>
            </a:p>
          </p:txBody>
        </p:sp>
        <p:sp>
          <p:nvSpPr>
            <p:cNvPr id="46107" name="Freeform 22">
              <a:extLst>
                <a:ext uri="{FF2B5EF4-FFF2-40B4-BE49-F238E27FC236}">
                  <a16:creationId xmlns:a16="http://schemas.microsoft.com/office/drawing/2014/main" id="{0A73EED4-1F2E-1B4C-8755-45869581162D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527" name="Freeform 23">
              <a:extLst>
                <a:ext uri="{FF2B5EF4-FFF2-40B4-BE49-F238E27FC236}">
                  <a16:creationId xmlns:a16="http://schemas.microsoft.com/office/drawing/2014/main" id="{FCA653CE-6E32-EE42-A048-E6CC82D13132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EBF25A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77528" name="Rectangle 24">
            <a:extLst>
              <a:ext uri="{FF2B5EF4-FFF2-40B4-BE49-F238E27FC236}">
                <a16:creationId xmlns:a16="http://schemas.microsoft.com/office/drawing/2014/main" id="{2243E88E-2A04-E949-B0D7-A71725EA89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7529" name="Rectangle 25">
            <a:extLst>
              <a:ext uri="{FF2B5EF4-FFF2-40B4-BE49-F238E27FC236}">
                <a16:creationId xmlns:a16="http://schemas.microsoft.com/office/drawing/2014/main" id="{2C33F2A0-CEA8-664D-B721-482B79DB36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7530" name="Rectangle 26">
            <a:extLst>
              <a:ext uri="{FF2B5EF4-FFF2-40B4-BE49-F238E27FC236}">
                <a16:creationId xmlns:a16="http://schemas.microsoft.com/office/drawing/2014/main" id="{88BACD71-B763-AC4D-9D5F-CC1CF6F07EE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7531" name="Rectangle 27">
            <a:extLst>
              <a:ext uri="{FF2B5EF4-FFF2-40B4-BE49-F238E27FC236}">
                <a16:creationId xmlns:a16="http://schemas.microsoft.com/office/drawing/2014/main" id="{82020757-1BFE-AB4E-B9EA-EAED8F936C7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FB65B24-FDD5-F149-BB2D-457142C395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77532" name="Rectangle 28">
            <a:extLst>
              <a:ext uri="{FF2B5EF4-FFF2-40B4-BE49-F238E27FC236}">
                <a16:creationId xmlns:a16="http://schemas.microsoft.com/office/drawing/2014/main" id="{1C46BFB1-B062-BD41-8A11-70F63B0DC35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5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2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-11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95C88E87-EBC1-D143-A582-7CA2B3C0A7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B56FDA28-E8B1-4C49-BE43-2BA944792A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E230C760-EF7B-A745-9EFA-1306EFA0E23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2AEC19DF-83FB-D543-84FA-ADB2086A7AF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7C928BEB-77B5-ED41-9EB9-D8553746608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3473367-12EC-F94A-A451-268F0BE5FB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pitchFamily="-111" charset="0"/>
          <a:ea typeface="ＭＳ Ｐゴシック" pitchFamily="-111" charset="-128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pitchFamily="-111" charset="0"/>
          <a:ea typeface="ＭＳ Ｐゴシック" pitchFamily="-111" charset="-128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pitchFamily="-111" charset="0"/>
          <a:ea typeface="ＭＳ Ｐゴシック" pitchFamily="-111" charset="-128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pitchFamily="-111" charset="0"/>
          <a:ea typeface="ＭＳ Ｐゴシック" pitchFamily="-111" charset="-128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80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42699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1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3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4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62" indent="-3428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869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875" indent="-2285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025" indent="-2285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175" indent="-228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325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474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623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772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1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9" tIns="45695" rIns="91389" bIns="4569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9" tIns="45695" rIns="91389" bIns="456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9" tIns="45695" rIns="91389" bIns="45695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eaLnBrk="0" hangingPunct="0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9" tIns="45695" rIns="91389" bIns="4569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eaLnBrk="0" hangingPunct="0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9" tIns="45695" rIns="91389" bIns="4569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eaLnBrk="0" hangingPunct="0">
              <a:defRPr/>
            </a:pPr>
            <a:fld id="{C7FCEC4A-0619-534F-AB0C-4C4D1986DF16}" type="slidenum">
              <a:rPr lang="en-US"/>
              <a:pPr eaLnBrk="0" hangingPunct="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46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  <p:sldLayoutId id="2147483994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6952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3905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0852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7807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713" indent="-3427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543" indent="-28559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2374" indent="-2284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599329" indent="-2284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6278" indent="-2284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3228" indent="-2284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0182" indent="-2284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7130" indent="-2284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4082" indent="-2284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69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2" algn="l" defTabSz="4569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5" algn="l" defTabSz="4569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4569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7" algn="l" defTabSz="4569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52" algn="l" defTabSz="4569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04" algn="l" defTabSz="4569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54" algn="l" defTabSz="4569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03" algn="l" defTabSz="4569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906" name="Group 2"/>
          <p:cNvGrpSpPr>
            <a:grpSpLocks/>
          </p:cNvGrpSpPr>
          <p:nvPr/>
        </p:nvGrpSpPr>
        <p:grpSpPr bwMode="auto">
          <a:xfrm>
            <a:off x="6303980" y="16"/>
            <a:ext cx="2840037" cy="3254375"/>
            <a:chOff x="3115" y="0"/>
            <a:chExt cx="2170" cy="2486"/>
          </a:xfrm>
        </p:grpSpPr>
        <p:grpSp>
          <p:nvGrpSpPr>
            <p:cNvPr id="123912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24044" name="Oval 4"/>
              <p:cNvSpPr>
                <a:spLocks noChangeArrowheads="1"/>
              </p:cNvSpPr>
              <p:nvPr/>
            </p:nvSpPr>
            <p:spPr bwMode="hidden">
              <a:xfrm>
                <a:off x="3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l">
                  <a:spcBef>
                    <a:spcPct val="20000"/>
                  </a:spcBef>
                  <a:buClr>
                    <a:srgbClr val="FF3399"/>
                  </a:buClr>
                  <a:buFontTx/>
                  <a:buChar char="•"/>
                </a:pPr>
                <a:endParaRPr lang="en-US" sz="3200">
                  <a:solidFill>
                    <a:srgbClr val="FFCC00"/>
                  </a:solidFill>
                  <a:latin typeface="Arial Black" charset="0"/>
                </a:endParaRPr>
              </a:p>
            </p:txBody>
          </p:sp>
          <p:sp>
            <p:nvSpPr>
              <p:cNvPr id="124045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l">
                  <a:spcBef>
                    <a:spcPct val="20000"/>
                  </a:spcBef>
                  <a:buClr>
                    <a:srgbClr val="FF3399"/>
                  </a:buClr>
                  <a:buFontTx/>
                  <a:buChar char="•"/>
                </a:pPr>
                <a:endParaRPr lang="en-US" sz="3200">
                  <a:solidFill>
                    <a:srgbClr val="FFCC00"/>
                  </a:solidFill>
                  <a:latin typeface="Arial Black" charset="0"/>
                </a:endParaRPr>
              </a:p>
            </p:txBody>
          </p:sp>
        </p:grpSp>
        <p:grpSp>
          <p:nvGrpSpPr>
            <p:cNvPr id="123913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24042" name="Oval 7"/>
              <p:cNvSpPr>
                <a:spLocks noChangeArrowheads="1"/>
              </p:cNvSpPr>
              <p:nvPr/>
            </p:nvSpPr>
            <p:spPr bwMode="hidden">
              <a:xfrm>
                <a:off x="-3" y="3"/>
                <a:ext cx="771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l">
                  <a:spcBef>
                    <a:spcPct val="20000"/>
                  </a:spcBef>
                  <a:buClr>
                    <a:srgbClr val="FF3399"/>
                  </a:buClr>
                  <a:buFontTx/>
                  <a:buChar char="•"/>
                </a:pPr>
                <a:endParaRPr lang="en-US" sz="3200">
                  <a:solidFill>
                    <a:srgbClr val="FFCC00"/>
                  </a:solidFill>
                  <a:latin typeface="Arial Black" charset="0"/>
                </a:endParaRPr>
              </a:p>
            </p:txBody>
          </p:sp>
          <p:sp>
            <p:nvSpPr>
              <p:cNvPr id="124043" name="Oval 8"/>
              <p:cNvSpPr>
                <a:spLocks noChangeArrowheads="1"/>
              </p:cNvSpPr>
              <p:nvPr/>
            </p:nvSpPr>
            <p:spPr bwMode="hidden">
              <a:xfrm>
                <a:off x="276" y="254"/>
                <a:ext cx="186" cy="109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l">
                  <a:spcBef>
                    <a:spcPct val="20000"/>
                  </a:spcBef>
                  <a:buClr>
                    <a:srgbClr val="FF3399"/>
                  </a:buClr>
                  <a:buFontTx/>
                  <a:buChar char="•"/>
                </a:pPr>
                <a:endParaRPr lang="en-US" sz="3200">
                  <a:solidFill>
                    <a:srgbClr val="FFCC00"/>
                  </a:solidFill>
                  <a:latin typeface="Arial Black" charset="0"/>
                </a:endParaRPr>
              </a:p>
            </p:txBody>
          </p:sp>
        </p:grpSp>
        <p:grpSp>
          <p:nvGrpSpPr>
            <p:cNvPr id="123914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24040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l">
                  <a:spcBef>
                    <a:spcPct val="20000"/>
                  </a:spcBef>
                  <a:buClr>
                    <a:srgbClr val="FF3399"/>
                  </a:buClr>
                  <a:buFontTx/>
                  <a:buChar char="•"/>
                </a:pPr>
                <a:endParaRPr lang="en-US" sz="3200">
                  <a:solidFill>
                    <a:srgbClr val="FFCC00"/>
                  </a:solidFill>
                  <a:latin typeface="Arial Black" charset="0"/>
                </a:endParaRPr>
              </a:p>
            </p:txBody>
          </p:sp>
          <p:sp>
            <p:nvSpPr>
              <p:cNvPr id="124041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l">
                  <a:spcBef>
                    <a:spcPct val="20000"/>
                  </a:spcBef>
                  <a:buClr>
                    <a:srgbClr val="FF3399"/>
                  </a:buClr>
                  <a:buFontTx/>
                  <a:buChar char="•"/>
                </a:pPr>
                <a:endParaRPr lang="en-US" sz="3200">
                  <a:solidFill>
                    <a:srgbClr val="FFCC00"/>
                  </a:solidFill>
                  <a:latin typeface="Arial Black" charset="0"/>
                </a:endParaRPr>
              </a:p>
            </p:txBody>
          </p:sp>
        </p:grpSp>
        <p:grpSp>
          <p:nvGrpSpPr>
            <p:cNvPr id="123915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123916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24038" name="Oval 14"/>
                <p:cNvSpPr>
                  <a:spLocks noChangeArrowheads="1"/>
                </p:cNvSpPr>
                <p:nvPr/>
              </p:nvSpPr>
              <p:spPr bwMode="hidden">
                <a:xfrm>
                  <a:off x="1266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l">
                    <a:spcBef>
                      <a:spcPct val="20000"/>
                    </a:spcBef>
                    <a:buClr>
                      <a:srgbClr val="FF3399"/>
                    </a:buClr>
                    <a:buFontTx/>
                    <a:buChar char="•"/>
                  </a:pPr>
                  <a:endParaRPr lang="en-US" sz="3200">
                    <a:solidFill>
                      <a:srgbClr val="FFCC00"/>
                    </a:solidFill>
                    <a:latin typeface="Arial Black" charset="0"/>
                  </a:endParaRPr>
                </a:p>
              </p:txBody>
            </p:sp>
            <p:sp>
              <p:nvSpPr>
                <p:cNvPr id="124039" name="Oval 15"/>
                <p:cNvSpPr>
                  <a:spLocks noChangeArrowheads="1"/>
                </p:cNvSpPr>
                <p:nvPr/>
              </p:nvSpPr>
              <p:spPr bwMode="hidden">
                <a:xfrm>
                  <a:off x="2382" y="1602"/>
                  <a:ext cx="578" cy="40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l">
                    <a:spcBef>
                      <a:spcPct val="20000"/>
                    </a:spcBef>
                    <a:buClr>
                      <a:srgbClr val="FF3399"/>
                    </a:buClr>
                    <a:buFontTx/>
                    <a:buChar char="•"/>
                  </a:pPr>
                  <a:endParaRPr lang="en-US" sz="3200">
                    <a:solidFill>
                      <a:srgbClr val="FFCC00"/>
                    </a:solidFill>
                    <a:latin typeface="Arial Black" charset="0"/>
                  </a:endParaRPr>
                </a:p>
              </p:txBody>
            </p:sp>
          </p:grpSp>
          <p:grpSp>
            <p:nvGrpSpPr>
              <p:cNvPr id="123917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123940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124036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78" y="2236"/>
                    <a:ext cx="1699" cy="313"/>
                  </a:xfrm>
                  <a:custGeom>
                    <a:avLst/>
                    <a:gdLst>
                      <a:gd name="T0" fmla="*/ 0 w 2736"/>
                      <a:gd name="T1" fmla="*/ 47 h 504"/>
                      <a:gd name="T2" fmla="*/ 80 w 2736"/>
                      <a:gd name="T3" fmla="*/ 16 h 504"/>
                      <a:gd name="T4" fmla="*/ 164 w 2736"/>
                      <a:gd name="T5" fmla="*/ 2 h 504"/>
                      <a:gd name="T6" fmla="*/ 253 w 2736"/>
                      <a:gd name="T7" fmla="*/ 2 h 504"/>
                      <a:gd name="T8" fmla="*/ 251 w 2736"/>
                      <a:gd name="T9" fmla="*/ 10 h 504"/>
                      <a:gd name="T10" fmla="*/ 163 w 2736"/>
                      <a:gd name="T11" fmla="*/ 10 h 504"/>
                      <a:gd name="T12" fmla="*/ 60 w 2736"/>
                      <a:gd name="T13" fmla="*/ 27 h 504"/>
                      <a:gd name="T14" fmla="*/ 0 w 2736"/>
                      <a:gd name="T15" fmla="*/ 4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4037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38" y="3131"/>
                    <a:ext cx="888" cy="48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6 w 1769"/>
                      <a:gd name="T3" fmla="*/ 5 h 791"/>
                      <a:gd name="T4" fmla="*/ 37 w 1769"/>
                      <a:gd name="T5" fmla="*/ 18 h 791"/>
                      <a:gd name="T6" fmla="*/ 51 w 1769"/>
                      <a:gd name="T7" fmla="*/ 37 h 791"/>
                      <a:gd name="T8" fmla="*/ 56 w 1769"/>
                      <a:gd name="T9" fmla="*/ 53 h 791"/>
                      <a:gd name="T10" fmla="*/ 54 w 1769"/>
                      <a:gd name="T11" fmla="*/ 69 h 791"/>
                      <a:gd name="T12" fmla="*/ 51 w 1769"/>
                      <a:gd name="T13" fmla="*/ 55 h 791"/>
                      <a:gd name="T14" fmla="*/ 44 w 1769"/>
                      <a:gd name="T15" fmla="*/ 40 h 791"/>
                      <a:gd name="T16" fmla="*/ 36 w 1769"/>
                      <a:gd name="T17" fmla="*/ 26 h 791"/>
                      <a:gd name="T18" fmla="*/ 19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3941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124034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5" y="2019"/>
                    <a:ext cx="1812" cy="347"/>
                  </a:xfrm>
                  <a:custGeom>
                    <a:avLst/>
                    <a:gdLst>
                      <a:gd name="T0" fmla="*/ 0 w 2736"/>
                      <a:gd name="T1" fmla="*/ 78 h 504"/>
                      <a:gd name="T2" fmla="*/ 110 w 2736"/>
                      <a:gd name="T3" fmla="*/ 26 h 504"/>
                      <a:gd name="T4" fmla="*/ 226 w 2736"/>
                      <a:gd name="T5" fmla="*/ 4 h 504"/>
                      <a:gd name="T6" fmla="*/ 349 w 2736"/>
                      <a:gd name="T7" fmla="*/ 4 h 504"/>
                      <a:gd name="T8" fmla="*/ 346 w 2736"/>
                      <a:gd name="T9" fmla="*/ 16 h 504"/>
                      <a:gd name="T10" fmla="*/ 225 w 2736"/>
                      <a:gd name="T11" fmla="*/ 16 h 504"/>
                      <a:gd name="T12" fmla="*/ 83 w 2736"/>
                      <a:gd name="T13" fmla="*/ 45 h 504"/>
                      <a:gd name="T14" fmla="*/ 0 w 2736"/>
                      <a:gd name="T15" fmla="*/ 7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4035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2" y="2805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5 w 1769"/>
                      <a:gd name="T3" fmla="*/ 9 h 791"/>
                      <a:gd name="T4" fmla="*/ 58 w 1769"/>
                      <a:gd name="T5" fmla="*/ 31 h 791"/>
                      <a:gd name="T6" fmla="*/ 81 w 1769"/>
                      <a:gd name="T7" fmla="*/ 67 h 791"/>
                      <a:gd name="T8" fmla="*/ 89 w 1769"/>
                      <a:gd name="T9" fmla="*/ 94 h 791"/>
                      <a:gd name="T10" fmla="*/ 85 w 1769"/>
                      <a:gd name="T11" fmla="*/ 122 h 791"/>
                      <a:gd name="T12" fmla="*/ 80 w 1769"/>
                      <a:gd name="T13" fmla="*/ 99 h 791"/>
                      <a:gd name="T14" fmla="*/ 70 w 1769"/>
                      <a:gd name="T15" fmla="*/ 71 h 791"/>
                      <a:gd name="T16" fmla="*/ 56 w 1769"/>
                      <a:gd name="T17" fmla="*/ 46 h 791"/>
                      <a:gd name="T18" fmla="*/ 29 w 1769"/>
                      <a:gd name="T19" fmla="*/ 23 h 791"/>
                      <a:gd name="T20" fmla="*/ 0 w 1769"/>
                      <a:gd name="T21" fmla="*/ 1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3942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124032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6" y="1832"/>
                    <a:ext cx="1736" cy="303"/>
                  </a:xfrm>
                  <a:custGeom>
                    <a:avLst/>
                    <a:gdLst>
                      <a:gd name="T0" fmla="*/ 0 w 2736"/>
                      <a:gd name="T1" fmla="*/ 40 h 504"/>
                      <a:gd name="T2" fmla="*/ 89 w 2736"/>
                      <a:gd name="T3" fmla="*/ 13 h 504"/>
                      <a:gd name="T4" fmla="*/ 183 w 2736"/>
                      <a:gd name="T5" fmla="*/ 2 h 504"/>
                      <a:gd name="T6" fmla="*/ 282 w 2736"/>
                      <a:gd name="T7" fmla="*/ 2 h 504"/>
                      <a:gd name="T8" fmla="*/ 280 w 2736"/>
                      <a:gd name="T9" fmla="*/ 8 h 504"/>
                      <a:gd name="T10" fmla="*/ 181 w 2736"/>
                      <a:gd name="T11" fmla="*/ 8 h 504"/>
                      <a:gd name="T12" fmla="*/ 67 w 2736"/>
                      <a:gd name="T13" fmla="*/ 23 h 504"/>
                      <a:gd name="T14" fmla="*/ 0 w 2736"/>
                      <a:gd name="T15" fmla="*/ 4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4033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3" y="2420"/>
                    <a:ext cx="931" cy="477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5 h 791"/>
                      <a:gd name="T4" fmla="*/ 47 w 1769"/>
                      <a:gd name="T5" fmla="*/ 16 h 791"/>
                      <a:gd name="T6" fmla="*/ 65 w 1769"/>
                      <a:gd name="T7" fmla="*/ 34 h 791"/>
                      <a:gd name="T8" fmla="*/ 71 w 1769"/>
                      <a:gd name="T9" fmla="*/ 48 h 791"/>
                      <a:gd name="T10" fmla="*/ 68 w 1769"/>
                      <a:gd name="T11" fmla="*/ 63 h 791"/>
                      <a:gd name="T12" fmla="*/ 64 w 1769"/>
                      <a:gd name="T13" fmla="*/ 51 h 791"/>
                      <a:gd name="T14" fmla="*/ 56 w 1769"/>
                      <a:gd name="T15" fmla="*/ 36 h 791"/>
                      <a:gd name="T16" fmla="*/ 45 w 1769"/>
                      <a:gd name="T17" fmla="*/ 24 h 791"/>
                      <a:gd name="T18" fmla="*/ 24 w 1769"/>
                      <a:gd name="T19" fmla="*/ 12 h 791"/>
                      <a:gd name="T20" fmla="*/ 0 w 1769"/>
                      <a:gd name="T21" fmla="*/ 6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3943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124030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07" y="1616"/>
                    <a:ext cx="1680" cy="346"/>
                  </a:xfrm>
                  <a:custGeom>
                    <a:avLst/>
                    <a:gdLst>
                      <a:gd name="T0" fmla="*/ 0 w 2736"/>
                      <a:gd name="T1" fmla="*/ 77 h 504"/>
                      <a:gd name="T2" fmla="*/ 76 w 2736"/>
                      <a:gd name="T3" fmla="*/ 25 h 504"/>
                      <a:gd name="T4" fmla="*/ 155 w 2736"/>
                      <a:gd name="T5" fmla="*/ 3 h 504"/>
                      <a:gd name="T6" fmla="*/ 239 w 2736"/>
                      <a:gd name="T7" fmla="*/ 3 h 504"/>
                      <a:gd name="T8" fmla="*/ 237 w 2736"/>
                      <a:gd name="T9" fmla="*/ 16 h 504"/>
                      <a:gd name="T10" fmla="*/ 154 w 2736"/>
                      <a:gd name="T11" fmla="*/ 16 h 504"/>
                      <a:gd name="T12" fmla="*/ 57 w 2736"/>
                      <a:gd name="T13" fmla="*/ 45 h 504"/>
                      <a:gd name="T14" fmla="*/ 0 w 2736"/>
                      <a:gd name="T15" fmla="*/ 7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4031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88" y="2030"/>
                    <a:ext cx="891" cy="51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6 w 1769"/>
                      <a:gd name="T3" fmla="*/ 6 h 791"/>
                      <a:gd name="T4" fmla="*/ 38 w 1769"/>
                      <a:gd name="T5" fmla="*/ 23 h 791"/>
                      <a:gd name="T6" fmla="*/ 52 w 1769"/>
                      <a:gd name="T7" fmla="*/ 50 h 791"/>
                      <a:gd name="T8" fmla="*/ 57 w 1769"/>
                      <a:gd name="T9" fmla="*/ 70 h 791"/>
                      <a:gd name="T10" fmla="*/ 55 w 1769"/>
                      <a:gd name="T11" fmla="*/ 90 h 791"/>
                      <a:gd name="T12" fmla="*/ 51 w 1769"/>
                      <a:gd name="T13" fmla="*/ 73 h 791"/>
                      <a:gd name="T14" fmla="*/ 45 w 1769"/>
                      <a:gd name="T15" fmla="*/ 52 h 791"/>
                      <a:gd name="T16" fmla="*/ 36 w 1769"/>
                      <a:gd name="T17" fmla="*/ 34 h 791"/>
                      <a:gd name="T18" fmla="*/ 19 w 1769"/>
                      <a:gd name="T19" fmla="*/ 18 h 791"/>
                      <a:gd name="T20" fmla="*/ 0 w 1769"/>
                      <a:gd name="T21" fmla="*/ 9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3944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124028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7" y="1415"/>
                    <a:ext cx="1544" cy="31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49 w 2736"/>
                      <a:gd name="T3" fmla="*/ 15 h 504"/>
                      <a:gd name="T4" fmla="*/ 102 w 2736"/>
                      <a:gd name="T5" fmla="*/ 2 h 504"/>
                      <a:gd name="T6" fmla="*/ 157 w 2736"/>
                      <a:gd name="T7" fmla="*/ 2 h 504"/>
                      <a:gd name="T8" fmla="*/ 156 w 2736"/>
                      <a:gd name="T9" fmla="*/ 9 h 504"/>
                      <a:gd name="T10" fmla="*/ 101 w 2736"/>
                      <a:gd name="T11" fmla="*/ 9 h 504"/>
                      <a:gd name="T12" fmla="*/ 37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4029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1"/>
                    <a:ext cx="829" cy="451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1 w 1769"/>
                      <a:gd name="T3" fmla="*/ 3 h 791"/>
                      <a:gd name="T4" fmla="*/ 26 w 1769"/>
                      <a:gd name="T5" fmla="*/ 12 h 791"/>
                      <a:gd name="T6" fmla="*/ 37 w 1769"/>
                      <a:gd name="T7" fmla="*/ 26 h 791"/>
                      <a:gd name="T8" fmla="*/ 40 w 1769"/>
                      <a:gd name="T9" fmla="*/ 36 h 791"/>
                      <a:gd name="T10" fmla="*/ 38 w 1769"/>
                      <a:gd name="T11" fmla="*/ 47 h 791"/>
                      <a:gd name="T12" fmla="*/ 36 w 1769"/>
                      <a:gd name="T13" fmla="*/ 38 h 791"/>
                      <a:gd name="T14" fmla="*/ 31 w 1769"/>
                      <a:gd name="T15" fmla="*/ 27 h 791"/>
                      <a:gd name="T16" fmla="*/ 25 w 1769"/>
                      <a:gd name="T17" fmla="*/ 18 h 791"/>
                      <a:gd name="T18" fmla="*/ 13 w 1769"/>
                      <a:gd name="T19" fmla="*/ 10 h 791"/>
                      <a:gd name="T20" fmla="*/ 0 w 1769"/>
                      <a:gd name="T21" fmla="*/ 5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3945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124026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2" y="1286"/>
                    <a:ext cx="1404" cy="220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31 w 2736"/>
                      <a:gd name="T3" fmla="*/ 3 h 504"/>
                      <a:gd name="T4" fmla="*/ 63 w 2736"/>
                      <a:gd name="T5" fmla="*/ 0 h 504"/>
                      <a:gd name="T6" fmla="*/ 97 w 2736"/>
                      <a:gd name="T7" fmla="*/ 0 h 504"/>
                      <a:gd name="T8" fmla="*/ 96 w 2736"/>
                      <a:gd name="T9" fmla="*/ 2 h 504"/>
                      <a:gd name="T10" fmla="*/ 63 w 2736"/>
                      <a:gd name="T11" fmla="*/ 2 h 504"/>
                      <a:gd name="T12" fmla="*/ 23 w 2736"/>
                      <a:gd name="T13" fmla="*/ 4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4027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7" y="1249"/>
                    <a:ext cx="755" cy="36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1 h 791"/>
                      <a:gd name="T4" fmla="*/ 16 w 1769"/>
                      <a:gd name="T5" fmla="*/ 4 h 791"/>
                      <a:gd name="T6" fmla="*/ 23 w 1769"/>
                      <a:gd name="T7" fmla="*/ 9 h 791"/>
                      <a:gd name="T8" fmla="*/ 25 w 1769"/>
                      <a:gd name="T9" fmla="*/ 12 h 791"/>
                      <a:gd name="T10" fmla="*/ 24 w 1769"/>
                      <a:gd name="T11" fmla="*/ 16 h 791"/>
                      <a:gd name="T12" fmla="*/ 22 w 1769"/>
                      <a:gd name="T13" fmla="*/ 13 h 791"/>
                      <a:gd name="T14" fmla="*/ 20 w 1769"/>
                      <a:gd name="T15" fmla="*/ 9 h 791"/>
                      <a:gd name="T16" fmla="*/ 16 w 1769"/>
                      <a:gd name="T17" fmla="*/ 6 h 791"/>
                      <a:gd name="T18" fmla="*/ 8 w 1769"/>
                      <a:gd name="T19" fmla="*/ 3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3946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124024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899" y="1128"/>
                    <a:ext cx="1252" cy="202"/>
                  </a:xfrm>
                  <a:custGeom>
                    <a:avLst/>
                    <a:gdLst>
                      <a:gd name="T0" fmla="*/ 0 w 2736"/>
                      <a:gd name="T1" fmla="*/ 5 h 504"/>
                      <a:gd name="T2" fmla="*/ 17 w 2736"/>
                      <a:gd name="T3" fmla="*/ 2 h 504"/>
                      <a:gd name="T4" fmla="*/ 36 w 2736"/>
                      <a:gd name="T5" fmla="*/ 0 h 504"/>
                      <a:gd name="T6" fmla="*/ 55 w 2736"/>
                      <a:gd name="T7" fmla="*/ 0 h 504"/>
                      <a:gd name="T8" fmla="*/ 54 w 2736"/>
                      <a:gd name="T9" fmla="*/ 1 h 504"/>
                      <a:gd name="T10" fmla="*/ 35 w 2736"/>
                      <a:gd name="T11" fmla="*/ 1 h 504"/>
                      <a:gd name="T12" fmla="*/ 13 w 2736"/>
                      <a:gd name="T13" fmla="*/ 3 h 504"/>
                      <a:gd name="T14" fmla="*/ 0 w 2736"/>
                      <a:gd name="T15" fmla="*/ 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4025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48" y="918"/>
                    <a:ext cx="668" cy="3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4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8 h 791"/>
                      <a:gd name="T10" fmla="*/ 13 w 1769"/>
                      <a:gd name="T11" fmla="*/ 11 h 791"/>
                      <a:gd name="T12" fmla="*/ 12 w 1769"/>
                      <a:gd name="T13" fmla="*/ 8 h 791"/>
                      <a:gd name="T14" fmla="*/ 11 w 1769"/>
                      <a:gd name="T15" fmla="*/ 6 h 791"/>
                      <a:gd name="T16" fmla="*/ 9 w 1769"/>
                      <a:gd name="T17" fmla="*/ 4 h 791"/>
                      <a:gd name="T18" fmla="*/ 5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3947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124022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66" y="2351"/>
                    <a:ext cx="1726" cy="297"/>
                  </a:xfrm>
                  <a:custGeom>
                    <a:avLst/>
                    <a:gdLst>
                      <a:gd name="T0" fmla="*/ 0 w 2736"/>
                      <a:gd name="T1" fmla="*/ 36 h 504"/>
                      <a:gd name="T2" fmla="*/ 86 w 2736"/>
                      <a:gd name="T3" fmla="*/ 12 h 504"/>
                      <a:gd name="T4" fmla="*/ 177 w 2736"/>
                      <a:gd name="T5" fmla="*/ 2 h 504"/>
                      <a:gd name="T6" fmla="*/ 273 w 2736"/>
                      <a:gd name="T7" fmla="*/ 2 h 504"/>
                      <a:gd name="T8" fmla="*/ 272 w 2736"/>
                      <a:gd name="T9" fmla="*/ 7 h 504"/>
                      <a:gd name="T10" fmla="*/ 176 w 2736"/>
                      <a:gd name="T11" fmla="*/ 7 h 504"/>
                      <a:gd name="T12" fmla="*/ 66 w 2736"/>
                      <a:gd name="T13" fmla="*/ 21 h 504"/>
                      <a:gd name="T14" fmla="*/ 0 w 2736"/>
                      <a:gd name="T15" fmla="*/ 3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4023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1"/>
                    <a:ext cx="925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39 h 791"/>
                      <a:gd name="T8" fmla="*/ 68 w 1769"/>
                      <a:gd name="T9" fmla="*/ 54 h 791"/>
                      <a:gd name="T10" fmla="*/ 66 w 1769"/>
                      <a:gd name="T11" fmla="*/ 71 h 791"/>
                      <a:gd name="T12" fmla="*/ 62 w 1769"/>
                      <a:gd name="T13" fmla="*/ 57 h 791"/>
                      <a:gd name="T14" fmla="*/ 54 w 1769"/>
                      <a:gd name="T15" fmla="*/ 41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3948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124020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797" cy="347"/>
                  </a:xfrm>
                  <a:custGeom>
                    <a:avLst/>
                    <a:gdLst>
                      <a:gd name="T0" fmla="*/ 0 w 2736"/>
                      <a:gd name="T1" fmla="*/ 78 h 504"/>
                      <a:gd name="T2" fmla="*/ 105 w 2736"/>
                      <a:gd name="T3" fmla="*/ 26 h 504"/>
                      <a:gd name="T4" fmla="*/ 217 w 2736"/>
                      <a:gd name="T5" fmla="*/ 4 h 504"/>
                      <a:gd name="T6" fmla="*/ 334 w 2736"/>
                      <a:gd name="T7" fmla="*/ 4 h 504"/>
                      <a:gd name="T8" fmla="*/ 332 w 2736"/>
                      <a:gd name="T9" fmla="*/ 16 h 504"/>
                      <a:gd name="T10" fmla="*/ 215 w 2736"/>
                      <a:gd name="T11" fmla="*/ 16 h 504"/>
                      <a:gd name="T12" fmla="*/ 80 w 2736"/>
                      <a:gd name="T13" fmla="*/ 45 h 504"/>
                      <a:gd name="T14" fmla="*/ 0 w 2736"/>
                      <a:gd name="T15" fmla="*/ 7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4021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6" y="2982"/>
                    <a:ext cx="968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24 w 1769"/>
                      <a:gd name="T3" fmla="*/ 9 h 791"/>
                      <a:gd name="T4" fmla="*/ 56 w 1769"/>
                      <a:gd name="T5" fmla="*/ 31 h 791"/>
                      <a:gd name="T6" fmla="*/ 79 w 1769"/>
                      <a:gd name="T7" fmla="*/ 67 h 791"/>
                      <a:gd name="T8" fmla="*/ 86 w 1769"/>
                      <a:gd name="T9" fmla="*/ 94 h 791"/>
                      <a:gd name="T10" fmla="*/ 83 w 1769"/>
                      <a:gd name="T11" fmla="*/ 122 h 791"/>
                      <a:gd name="T12" fmla="*/ 78 w 1769"/>
                      <a:gd name="T13" fmla="*/ 99 h 791"/>
                      <a:gd name="T14" fmla="*/ 68 w 1769"/>
                      <a:gd name="T15" fmla="*/ 71 h 791"/>
                      <a:gd name="T16" fmla="*/ 55 w 1769"/>
                      <a:gd name="T17" fmla="*/ 46 h 791"/>
                      <a:gd name="T18" fmla="*/ 28 w 1769"/>
                      <a:gd name="T19" fmla="*/ 23 h 791"/>
                      <a:gd name="T20" fmla="*/ 0 w 1769"/>
                      <a:gd name="T21" fmla="*/ 1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3949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124018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10"/>
                    <a:ext cx="1736" cy="303"/>
                  </a:xfrm>
                  <a:custGeom>
                    <a:avLst/>
                    <a:gdLst>
                      <a:gd name="T0" fmla="*/ 0 w 2736"/>
                      <a:gd name="T1" fmla="*/ 40 h 504"/>
                      <a:gd name="T2" fmla="*/ 89 w 2736"/>
                      <a:gd name="T3" fmla="*/ 13 h 504"/>
                      <a:gd name="T4" fmla="*/ 183 w 2736"/>
                      <a:gd name="T5" fmla="*/ 2 h 504"/>
                      <a:gd name="T6" fmla="*/ 282 w 2736"/>
                      <a:gd name="T7" fmla="*/ 2 h 504"/>
                      <a:gd name="T8" fmla="*/ 280 w 2736"/>
                      <a:gd name="T9" fmla="*/ 8 h 504"/>
                      <a:gd name="T10" fmla="*/ 181 w 2736"/>
                      <a:gd name="T11" fmla="*/ 8 h 504"/>
                      <a:gd name="T12" fmla="*/ 67 w 2736"/>
                      <a:gd name="T13" fmla="*/ 23 h 504"/>
                      <a:gd name="T14" fmla="*/ 0 w 2736"/>
                      <a:gd name="T15" fmla="*/ 4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4019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3" y="2598"/>
                    <a:ext cx="931" cy="45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3 h 791"/>
                      <a:gd name="T4" fmla="*/ 47 w 1769"/>
                      <a:gd name="T5" fmla="*/ 13 h 791"/>
                      <a:gd name="T6" fmla="*/ 65 w 1769"/>
                      <a:gd name="T7" fmla="*/ 28 h 791"/>
                      <a:gd name="T8" fmla="*/ 71 w 1769"/>
                      <a:gd name="T9" fmla="*/ 39 h 791"/>
                      <a:gd name="T10" fmla="*/ 68 w 1769"/>
                      <a:gd name="T11" fmla="*/ 52 h 791"/>
                      <a:gd name="T12" fmla="*/ 64 w 1769"/>
                      <a:gd name="T13" fmla="*/ 41 h 791"/>
                      <a:gd name="T14" fmla="*/ 56 w 1769"/>
                      <a:gd name="T15" fmla="*/ 30 h 791"/>
                      <a:gd name="T16" fmla="*/ 45 w 1769"/>
                      <a:gd name="T17" fmla="*/ 19 h 791"/>
                      <a:gd name="T18" fmla="*/ 24 w 1769"/>
                      <a:gd name="T19" fmla="*/ 10 h 791"/>
                      <a:gd name="T20" fmla="*/ 0 w 1769"/>
                      <a:gd name="T21" fmla="*/ 5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3950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124016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2"/>
                    <a:ext cx="1677" cy="325"/>
                  </a:xfrm>
                  <a:custGeom>
                    <a:avLst/>
                    <a:gdLst>
                      <a:gd name="T0" fmla="*/ 0 w 2736"/>
                      <a:gd name="T1" fmla="*/ 56 h 504"/>
                      <a:gd name="T2" fmla="*/ 75 w 2736"/>
                      <a:gd name="T3" fmla="*/ 19 h 504"/>
                      <a:gd name="T4" fmla="*/ 154 w 2736"/>
                      <a:gd name="T5" fmla="*/ 3 h 504"/>
                      <a:gd name="T6" fmla="*/ 237 w 2736"/>
                      <a:gd name="T7" fmla="*/ 3 h 504"/>
                      <a:gd name="T8" fmla="*/ 235 w 2736"/>
                      <a:gd name="T9" fmla="*/ 12 h 504"/>
                      <a:gd name="T10" fmla="*/ 153 w 2736"/>
                      <a:gd name="T11" fmla="*/ 12 h 504"/>
                      <a:gd name="T12" fmla="*/ 57 w 2736"/>
                      <a:gd name="T13" fmla="*/ 32 h 504"/>
                      <a:gd name="T14" fmla="*/ 0 w 2736"/>
                      <a:gd name="T15" fmla="*/ 5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4017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2"/>
                    <a:ext cx="900" cy="511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7 w 1769"/>
                      <a:gd name="T3" fmla="*/ 6 h 791"/>
                      <a:gd name="T4" fmla="*/ 40 w 1769"/>
                      <a:gd name="T5" fmla="*/ 23 h 791"/>
                      <a:gd name="T6" fmla="*/ 55 w 1769"/>
                      <a:gd name="T7" fmla="*/ 48 h 791"/>
                      <a:gd name="T8" fmla="*/ 60 w 1769"/>
                      <a:gd name="T9" fmla="*/ 68 h 791"/>
                      <a:gd name="T10" fmla="*/ 57 w 1769"/>
                      <a:gd name="T11" fmla="*/ 89 h 791"/>
                      <a:gd name="T12" fmla="*/ 54 w 1769"/>
                      <a:gd name="T13" fmla="*/ 71 h 791"/>
                      <a:gd name="T14" fmla="*/ 47 w 1769"/>
                      <a:gd name="T15" fmla="*/ 51 h 791"/>
                      <a:gd name="T16" fmla="*/ 38 w 1769"/>
                      <a:gd name="T17" fmla="*/ 33 h 791"/>
                      <a:gd name="T18" fmla="*/ 20 w 1769"/>
                      <a:gd name="T19" fmla="*/ 17 h 791"/>
                      <a:gd name="T20" fmla="*/ 0 w 1769"/>
                      <a:gd name="T21" fmla="*/ 9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3951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124014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74"/>
                    <a:ext cx="1544" cy="313"/>
                  </a:xfrm>
                  <a:custGeom>
                    <a:avLst/>
                    <a:gdLst>
                      <a:gd name="T0" fmla="*/ 0 w 2736"/>
                      <a:gd name="T1" fmla="*/ 47 h 504"/>
                      <a:gd name="T2" fmla="*/ 49 w 2736"/>
                      <a:gd name="T3" fmla="*/ 16 h 504"/>
                      <a:gd name="T4" fmla="*/ 102 w 2736"/>
                      <a:gd name="T5" fmla="*/ 2 h 504"/>
                      <a:gd name="T6" fmla="*/ 157 w 2736"/>
                      <a:gd name="T7" fmla="*/ 2 h 504"/>
                      <a:gd name="T8" fmla="*/ 156 w 2736"/>
                      <a:gd name="T9" fmla="*/ 10 h 504"/>
                      <a:gd name="T10" fmla="*/ 101 w 2736"/>
                      <a:gd name="T11" fmla="*/ 10 h 504"/>
                      <a:gd name="T12" fmla="*/ 37 w 2736"/>
                      <a:gd name="T13" fmla="*/ 27 h 504"/>
                      <a:gd name="T14" fmla="*/ 0 w 2736"/>
                      <a:gd name="T15" fmla="*/ 4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4015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1" y="1757"/>
                    <a:ext cx="829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1 w 1769"/>
                      <a:gd name="T3" fmla="*/ 6 h 791"/>
                      <a:gd name="T4" fmla="*/ 26 w 1769"/>
                      <a:gd name="T5" fmla="*/ 19 h 791"/>
                      <a:gd name="T6" fmla="*/ 37 w 1769"/>
                      <a:gd name="T7" fmla="*/ 40 h 791"/>
                      <a:gd name="T8" fmla="*/ 40 w 1769"/>
                      <a:gd name="T9" fmla="*/ 56 h 791"/>
                      <a:gd name="T10" fmla="*/ 38 w 1769"/>
                      <a:gd name="T11" fmla="*/ 72 h 791"/>
                      <a:gd name="T12" fmla="*/ 36 w 1769"/>
                      <a:gd name="T13" fmla="*/ 58 h 791"/>
                      <a:gd name="T14" fmla="*/ 31 w 1769"/>
                      <a:gd name="T15" fmla="*/ 42 h 791"/>
                      <a:gd name="T16" fmla="*/ 25 w 1769"/>
                      <a:gd name="T17" fmla="*/ 27 h 791"/>
                      <a:gd name="T18" fmla="*/ 13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3952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124012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3"/>
                    <a:ext cx="1404" cy="220"/>
                  </a:xfrm>
                  <a:custGeom>
                    <a:avLst/>
                    <a:gdLst>
                      <a:gd name="T0" fmla="*/ 0 w 2736"/>
                      <a:gd name="T1" fmla="*/ 8 h 504"/>
                      <a:gd name="T2" fmla="*/ 31 w 2736"/>
                      <a:gd name="T3" fmla="*/ 3 h 504"/>
                      <a:gd name="T4" fmla="*/ 63 w 2736"/>
                      <a:gd name="T5" fmla="*/ 0 h 504"/>
                      <a:gd name="T6" fmla="*/ 97 w 2736"/>
                      <a:gd name="T7" fmla="*/ 0 h 504"/>
                      <a:gd name="T8" fmla="*/ 96 w 2736"/>
                      <a:gd name="T9" fmla="*/ 2 h 504"/>
                      <a:gd name="T10" fmla="*/ 63 w 2736"/>
                      <a:gd name="T11" fmla="*/ 2 h 504"/>
                      <a:gd name="T12" fmla="*/ 23 w 2736"/>
                      <a:gd name="T13" fmla="*/ 4 h 504"/>
                      <a:gd name="T14" fmla="*/ 0 w 2736"/>
                      <a:gd name="T15" fmla="*/ 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4013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26"/>
                    <a:ext cx="755" cy="36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1 h 791"/>
                      <a:gd name="T4" fmla="*/ 16 w 1769"/>
                      <a:gd name="T5" fmla="*/ 4 h 791"/>
                      <a:gd name="T6" fmla="*/ 23 w 1769"/>
                      <a:gd name="T7" fmla="*/ 9 h 791"/>
                      <a:gd name="T8" fmla="*/ 25 w 1769"/>
                      <a:gd name="T9" fmla="*/ 12 h 791"/>
                      <a:gd name="T10" fmla="*/ 24 w 1769"/>
                      <a:gd name="T11" fmla="*/ 16 h 791"/>
                      <a:gd name="T12" fmla="*/ 22 w 1769"/>
                      <a:gd name="T13" fmla="*/ 13 h 791"/>
                      <a:gd name="T14" fmla="*/ 20 w 1769"/>
                      <a:gd name="T15" fmla="*/ 9 h 791"/>
                      <a:gd name="T16" fmla="*/ 16 w 1769"/>
                      <a:gd name="T17" fmla="*/ 6 h 791"/>
                      <a:gd name="T18" fmla="*/ 8 w 1769"/>
                      <a:gd name="T19" fmla="*/ 3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3953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124010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4" cy="214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1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4011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5"/>
                    <a:ext cx="662" cy="3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8 h 791"/>
                      <a:gd name="T10" fmla="*/ 12 w 1769"/>
                      <a:gd name="T11" fmla="*/ 11 h 791"/>
                      <a:gd name="T12" fmla="*/ 12 w 1769"/>
                      <a:gd name="T13" fmla="*/ 8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3954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124008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1" y="1237"/>
                    <a:ext cx="1235" cy="216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3 w 2736"/>
                      <a:gd name="T5" fmla="*/ 0 h 504"/>
                      <a:gd name="T6" fmla="*/ 51 w 2736"/>
                      <a:gd name="T7" fmla="*/ 0 h 504"/>
                      <a:gd name="T8" fmla="*/ 51 w 2736"/>
                      <a:gd name="T9" fmla="*/ 1 h 504"/>
                      <a:gd name="T10" fmla="*/ 33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4009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5" y="898"/>
                    <a:ext cx="662" cy="33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9 w 1769"/>
                      <a:gd name="T5" fmla="*/ 3 h 791"/>
                      <a:gd name="T6" fmla="*/ 12 w 1769"/>
                      <a:gd name="T7" fmla="*/ 6 h 791"/>
                      <a:gd name="T8" fmla="*/ 13 w 1769"/>
                      <a:gd name="T9" fmla="*/ 9 h 791"/>
                      <a:gd name="T10" fmla="*/ 12 w 1769"/>
                      <a:gd name="T11" fmla="*/ 12 h 791"/>
                      <a:gd name="T12" fmla="*/ 12 w 1769"/>
                      <a:gd name="T13" fmla="*/ 9 h 791"/>
                      <a:gd name="T14" fmla="*/ 10 w 1769"/>
                      <a:gd name="T15" fmla="*/ 6 h 791"/>
                      <a:gd name="T16" fmla="*/ 8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3955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24006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79" y="438"/>
                    <a:ext cx="483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4007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28"/>
                    <a:ext cx="260" cy="131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3956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24004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8" y="383"/>
                    <a:ext cx="490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4005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3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3957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124002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2" y="958"/>
                    <a:ext cx="1101" cy="217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9 w 2736"/>
                      <a:gd name="T3" fmla="*/ 3 h 504"/>
                      <a:gd name="T4" fmla="*/ 19 w 2736"/>
                      <a:gd name="T5" fmla="*/ 0 h 504"/>
                      <a:gd name="T6" fmla="*/ 29 w 2736"/>
                      <a:gd name="T7" fmla="*/ 0 h 504"/>
                      <a:gd name="T8" fmla="*/ 29 w 2736"/>
                      <a:gd name="T9" fmla="*/ 1 h 504"/>
                      <a:gd name="T10" fmla="*/ 19 w 2736"/>
                      <a:gd name="T11" fmla="*/ 1 h 504"/>
                      <a:gd name="T12" fmla="*/ 7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4003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5" y="231"/>
                    <a:ext cx="591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1 h 791"/>
                      <a:gd name="T4" fmla="*/ 5 w 1769"/>
                      <a:gd name="T5" fmla="*/ 3 h 791"/>
                      <a:gd name="T6" fmla="*/ 7 w 1769"/>
                      <a:gd name="T7" fmla="*/ 6 h 791"/>
                      <a:gd name="T8" fmla="*/ 7 w 1769"/>
                      <a:gd name="T9" fmla="*/ 9 h 791"/>
                      <a:gd name="T10" fmla="*/ 7 w 1769"/>
                      <a:gd name="T11" fmla="*/ 11 h 791"/>
                      <a:gd name="T12" fmla="*/ 7 w 1769"/>
                      <a:gd name="T13" fmla="*/ 9 h 791"/>
                      <a:gd name="T14" fmla="*/ 6 w 1769"/>
                      <a:gd name="T15" fmla="*/ 6 h 791"/>
                      <a:gd name="T16" fmla="*/ 5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3958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24000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42" y="915"/>
                    <a:ext cx="1040" cy="214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7 w 2736"/>
                      <a:gd name="T3" fmla="*/ 3 h 504"/>
                      <a:gd name="T4" fmla="*/ 14 w 2736"/>
                      <a:gd name="T5" fmla="*/ 0 h 504"/>
                      <a:gd name="T6" fmla="*/ 22 w 2736"/>
                      <a:gd name="T7" fmla="*/ 0 h 504"/>
                      <a:gd name="T8" fmla="*/ 22 w 2736"/>
                      <a:gd name="T9" fmla="*/ 1 h 504"/>
                      <a:gd name="T10" fmla="*/ 14 w 2736"/>
                      <a:gd name="T11" fmla="*/ 1 h 504"/>
                      <a:gd name="T12" fmla="*/ 5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4001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20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1 h 791"/>
                      <a:gd name="T4" fmla="*/ 4 w 1769"/>
                      <a:gd name="T5" fmla="*/ 3 h 791"/>
                      <a:gd name="T6" fmla="*/ 5 w 1769"/>
                      <a:gd name="T7" fmla="*/ 6 h 791"/>
                      <a:gd name="T8" fmla="*/ 6 w 1769"/>
                      <a:gd name="T9" fmla="*/ 9 h 791"/>
                      <a:gd name="T10" fmla="*/ 6 w 1769"/>
                      <a:gd name="T11" fmla="*/ 11 h 791"/>
                      <a:gd name="T12" fmla="*/ 5 w 1769"/>
                      <a:gd name="T13" fmla="*/ 9 h 791"/>
                      <a:gd name="T14" fmla="*/ 5 w 1769"/>
                      <a:gd name="T15" fmla="*/ 6 h 791"/>
                      <a:gd name="T16" fmla="*/ 4 w 1769"/>
                      <a:gd name="T17" fmla="*/ 4 h 791"/>
                      <a:gd name="T18" fmla="*/ 2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3959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123998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05" y="1022"/>
                    <a:ext cx="1229" cy="216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2 w 2736"/>
                      <a:gd name="T5" fmla="*/ 0 h 504"/>
                      <a:gd name="T6" fmla="*/ 50 w 2736"/>
                      <a:gd name="T7" fmla="*/ 0 h 504"/>
                      <a:gd name="T8" fmla="*/ 50 w 2736"/>
                      <a:gd name="T9" fmla="*/ 1 h 504"/>
                      <a:gd name="T10" fmla="*/ 32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3999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3" y="673"/>
                    <a:ext cx="647" cy="337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8 w 1769"/>
                      <a:gd name="T5" fmla="*/ 3 h 791"/>
                      <a:gd name="T6" fmla="*/ 11 w 1769"/>
                      <a:gd name="T7" fmla="*/ 6 h 791"/>
                      <a:gd name="T8" fmla="*/ 11 w 1769"/>
                      <a:gd name="T9" fmla="*/ 9 h 791"/>
                      <a:gd name="T10" fmla="*/ 11 w 1769"/>
                      <a:gd name="T11" fmla="*/ 11 h 791"/>
                      <a:gd name="T12" fmla="*/ 11 w 1769"/>
                      <a:gd name="T13" fmla="*/ 9 h 791"/>
                      <a:gd name="T14" fmla="*/ 9 w 1769"/>
                      <a:gd name="T15" fmla="*/ 6 h 791"/>
                      <a:gd name="T16" fmla="*/ 7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3960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123996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2" y="946"/>
                    <a:ext cx="1227" cy="216"/>
                  </a:xfrm>
                  <a:custGeom>
                    <a:avLst/>
                    <a:gdLst>
                      <a:gd name="T0" fmla="*/ 0 w 2736"/>
                      <a:gd name="T1" fmla="*/ 7 h 504"/>
                      <a:gd name="T2" fmla="*/ 16 w 2736"/>
                      <a:gd name="T3" fmla="*/ 3 h 504"/>
                      <a:gd name="T4" fmla="*/ 32 w 2736"/>
                      <a:gd name="T5" fmla="*/ 0 h 504"/>
                      <a:gd name="T6" fmla="*/ 50 w 2736"/>
                      <a:gd name="T7" fmla="*/ 0 h 504"/>
                      <a:gd name="T8" fmla="*/ 49 w 2736"/>
                      <a:gd name="T9" fmla="*/ 1 h 504"/>
                      <a:gd name="T10" fmla="*/ 32 w 2736"/>
                      <a:gd name="T11" fmla="*/ 1 h 504"/>
                      <a:gd name="T12" fmla="*/ 12 w 2736"/>
                      <a:gd name="T13" fmla="*/ 4 h 504"/>
                      <a:gd name="T14" fmla="*/ 0 w 2736"/>
                      <a:gd name="T15" fmla="*/ 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3997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1" y="444"/>
                    <a:ext cx="646" cy="33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3 w 1769"/>
                      <a:gd name="T3" fmla="*/ 1 h 791"/>
                      <a:gd name="T4" fmla="*/ 7 w 1769"/>
                      <a:gd name="T5" fmla="*/ 3 h 791"/>
                      <a:gd name="T6" fmla="*/ 11 w 1769"/>
                      <a:gd name="T7" fmla="*/ 6 h 791"/>
                      <a:gd name="T8" fmla="*/ 11 w 1769"/>
                      <a:gd name="T9" fmla="*/ 9 h 791"/>
                      <a:gd name="T10" fmla="*/ 11 w 1769"/>
                      <a:gd name="T11" fmla="*/ 12 h 791"/>
                      <a:gd name="T12" fmla="*/ 10 w 1769"/>
                      <a:gd name="T13" fmla="*/ 9 h 791"/>
                      <a:gd name="T14" fmla="*/ 9 w 1769"/>
                      <a:gd name="T15" fmla="*/ 6 h 791"/>
                      <a:gd name="T16" fmla="*/ 7 w 1769"/>
                      <a:gd name="T17" fmla="*/ 4 h 791"/>
                      <a:gd name="T18" fmla="*/ 4 w 1769"/>
                      <a:gd name="T19" fmla="*/ 2 h 791"/>
                      <a:gd name="T20" fmla="*/ 0 w 1769"/>
                      <a:gd name="T21" fmla="*/ 1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23961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3962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1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23963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123994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71" y="927"/>
                    <a:ext cx="1042" cy="186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7 w 2736"/>
                      <a:gd name="T3" fmla="*/ 1 h 504"/>
                      <a:gd name="T4" fmla="*/ 14 w 2736"/>
                      <a:gd name="T5" fmla="*/ 0 h 504"/>
                      <a:gd name="T6" fmla="*/ 22 w 2736"/>
                      <a:gd name="T7" fmla="*/ 0 h 504"/>
                      <a:gd name="T8" fmla="*/ 22 w 2736"/>
                      <a:gd name="T9" fmla="*/ 1 h 504"/>
                      <a:gd name="T10" fmla="*/ 14 w 2736"/>
                      <a:gd name="T11" fmla="*/ 1 h 504"/>
                      <a:gd name="T12" fmla="*/ 5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3995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3" y="180"/>
                    <a:ext cx="566" cy="28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4 w 1769"/>
                      <a:gd name="T5" fmla="*/ 1 h 791"/>
                      <a:gd name="T6" fmla="*/ 5 w 1769"/>
                      <a:gd name="T7" fmla="*/ 3 h 791"/>
                      <a:gd name="T8" fmla="*/ 6 w 1769"/>
                      <a:gd name="T9" fmla="*/ 4 h 791"/>
                      <a:gd name="T10" fmla="*/ 6 w 1769"/>
                      <a:gd name="T11" fmla="*/ 5 h 791"/>
                      <a:gd name="T12" fmla="*/ 5 w 1769"/>
                      <a:gd name="T13" fmla="*/ 4 h 791"/>
                      <a:gd name="T14" fmla="*/ 4 w 1769"/>
                      <a:gd name="T15" fmla="*/ 3 h 791"/>
                      <a:gd name="T16" fmla="*/ 4 w 1769"/>
                      <a:gd name="T17" fmla="*/ 2 h 791"/>
                      <a:gd name="T18" fmla="*/ 2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3964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123992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3" y="915"/>
                    <a:ext cx="1154" cy="270"/>
                  </a:xfrm>
                  <a:custGeom>
                    <a:avLst/>
                    <a:gdLst>
                      <a:gd name="T0" fmla="*/ 0 w 2736"/>
                      <a:gd name="T1" fmla="*/ 23 h 504"/>
                      <a:gd name="T2" fmla="*/ 11 w 2736"/>
                      <a:gd name="T3" fmla="*/ 8 h 504"/>
                      <a:gd name="T4" fmla="*/ 24 w 2736"/>
                      <a:gd name="T5" fmla="*/ 1 h 504"/>
                      <a:gd name="T6" fmla="*/ 36 w 2736"/>
                      <a:gd name="T7" fmla="*/ 1 h 504"/>
                      <a:gd name="T8" fmla="*/ 36 w 2736"/>
                      <a:gd name="T9" fmla="*/ 5 h 504"/>
                      <a:gd name="T10" fmla="*/ 24 w 2736"/>
                      <a:gd name="T11" fmla="*/ 5 h 504"/>
                      <a:gd name="T12" fmla="*/ 9 w 2736"/>
                      <a:gd name="T13" fmla="*/ 13 h 504"/>
                      <a:gd name="T14" fmla="*/ 0 w 2736"/>
                      <a:gd name="T15" fmla="*/ 2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3993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1" y="262"/>
                    <a:ext cx="619" cy="422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2 w 1769"/>
                      <a:gd name="T3" fmla="*/ 3 h 791"/>
                      <a:gd name="T4" fmla="*/ 6 w 1769"/>
                      <a:gd name="T5" fmla="*/ 9 h 791"/>
                      <a:gd name="T6" fmla="*/ 8 w 1769"/>
                      <a:gd name="T7" fmla="*/ 19 h 791"/>
                      <a:gd name="T8" fmla="*/ 9 w 1769"/>
                      <a:gd name="T9" fmla="*/ 26 h 791"/>
                      <a:gd name="T10" fmla="*/ 9 w 1769"/>
                      <a:gd name="T11" fmla="*/ 34 h 791"/>
                      <a:gd name="T12" fmla="*/ 8 w 1769"/>
                      <a:gd name="T13" fmla="*/ 27 h 791"/>
                      <a:gd name="T14" fmla="*/ 7 w 1769"/>
                      <a:gd name="T15" fmla="*/ 20 h 791"/>
                      <a:gd name="T16" fmla="*/ 6 w 1769"/>
                      <a:gd name="T17" fmla="*/ 13 h 791"/>
                      <a:gd name="T18" fmla="*/ 3 w 1769"/>
                      <a:gd name="T19" fmla="*/ 6 h 791"/>
                      <a:gd name="T20" fmla="*/ 0 w 1769"/>
                      <a:gd name="T21" fmla="*/ 3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3965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123990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7" y="959"/>
                    <a:ext cx="954" cy="87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5 w 2736"/>
                      <a:gd name="T3" fmla="*/ 0 h 504"/>
                      <a:gd name="T4" fmla="*/ 9 w 2736"/>
                      <a:gd name="T5" fmla="*/ 0 h 504"/>
                      <a:gd name="T6" fmla="*/ 14 w 2736"/>
                      <a:gd name="T7" fmla="*/ 0 h 504"/>
                      <a:gd name="T8" fmla="*/ 14 w 2736"/>
                      <a:gd name="T9" fmla="*/ 0 h 504"/>
                      <a:gd name="T10" fmla="*/ 9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3991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2"/>
                    <a:ext cx="511" cy="13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 w 1769"/>
                      <a:gd name="T3" fmla="*/ 0 h 791"/>
                      <a:gd name="T4" fmla="*/ 2 w 1769"/>
                      <a:gd name="T5" fmla="*/ 0 h 791"/>
                      <a:gd name="T6" fmla="*/ 3 w 1769"/>
                      <a:gd name="T7" fmla="*/ 0 h 791"/>
                      <a:gd name="T8" fmla="*/ 3 w 1769"/>
                      <a:gd name="T9" fmla="*/ 0 h 791"/>
                      <a:gd name="T10" fmla="*/ 3 w 1769"/>
                      <a:gd name="T11" fmla="*/ 0 h 791"/>
                      <a:gd name="T12" fmla="*/ 3 w 1769"/>
                      <a:gd name="T13" fmla="*/ 0 h 791"/>
                      <a:gd name="T14" fmla="*/ 3 w 1769"/>
                      <a:gd name="T15" fmla="*/ 0 h 791"/>
                      <a:gd name="T16" fmla="*/ 2 w 1769"/>
                      <a:gd name="T17" fmla="*/ 0 h 791"/>
                      <a:gd name="T18" fmla="*/ 1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3966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123988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09" y="2474"/>
                    <a:ext cx="1724" cy="313"/>
                  </a:xfrm>
                  <a:custGeom>
                    <a:avLst/>
                    <a:gdLst>
                      <a:gd name="T0" fmla="*/ 0 w 2736"/>
                      <a:gd name="T1" fmla="*/ 47 h 504"/>
                      <a:gd name="T2" fmla="*/ 86 w 2736"/>
                      <a:gd name="T3" fmla="*/ 16 h 504"/>
                      <a:gd name="T4" fmla="*/ 176 w 2736"/>
                      <a:gd name="T5" fmla="*/ 2 h 504"/>
                      <a:gd name="T6" fmla="*/ 272 w 2736"/>
                      <a:gd name="T7" fmla="*/ 2 h 504"/>
                      <a:gd name="T8" fmla="*/ 270 w 2736"/>
                      <a:gd name="T9" fmla="*/ 10 h 504"/>
                      <a:gd name="T10" fmla="*/ 176 w 2736"/>
                      <a:gd name="T11" fmla="*/ 10 h 504"/>
                      <a:gd name="T12" fmla="*/ 65 w 2736"/>
                      <a:gd name="T13" fmla="*/ 27 h 504"/>
                      <a:gd name="T14" fmla="*/ 0 w 2736"/>
                      <a:gd name="T15" fmla="*/ 4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3989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31" y="3478"/>
                    <a:ext cx="913" cy="4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8 w 1769"/>
                      <a:gd name="T3" fmla="*/ 6 h 791"/>
                      <a:gd name="T4" fmla="*/ 42 w 1769"/>
                      <a:gd name="T5" fmla="*/ 19 h 791"/>
                      <a:gd name="T6" fmla="*/ 59 w 1769"/>
                      <a:gd name="T7" fmla="*/ 39 h 791"/>
                      <a:gd name="T8" fmla="*/ 65 w 1769"/>
                      <a:gd name="T9" fmla="*/ 54 h 791"/>
                      <a:gd name="T10" fmla="*/ 62 w 1769"/>
                      <a:gd name="T11" fmla="*/ 71 h 791"/>
                      <a:gd name="T12" fmla="*/ 58 w 1769"/>
                      <a:gd name="T13" fmla="*/ 57 h 791"/>
                      <a:gd name="T14" fmla="*/ 51 w 1769"/>
                      <a:gd name="T15" fmla="*/ 41 h 791"/>
                      <a:gd name="T16" fmla="*/ 40 w 1769"/>
                      <a:gd name="T17" fmla="*/ 27 h 791"/>
                      <a:gd name="T18" fmla="*/ 21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3967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23986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8" y="2577"/>
                    <a:ext cx="1594" cy="313"/>
                  </a:xfrm>
                  <a:custGeom>
                    <a:avLst/>
                    <a:gdLst>
                      <a:gd name="T0" fmla="*/ 0 w 2736"/>
                      <a:gd name="T1" fmla="*/ 47 h 504"/>
                      <a:gd name="T2" fmla="*/ 58 w 2736"/>
                      <a:gd name="T3" fmla="*/ 16 h 504"/>
                      <a:gd name="T4" fmla="*/ 119 w 2736"/>
                      <a:gd name="T5" fmla="*/ 2 h 504"/>
                      <a:gd name="T6" fmla="*/ 184 w 2736"/>
                      <a:gd name="T7" fmla="*/ 2 h 504"/>
                      <a:gd name="T8" fmla="*/ 182 w 2736"/>
                      <a:gd name="T9" fmla="*/ 10 h 504"/>
                      <a:gd name="T10" fmla="*/ 118 w 2736"/>
                      <a:gd name="T11" fmla="*/ 10 h 504"/>
                      <a:gd name="T12" fmla="*/ 44 w 2736"/>
                      <a:gd name="T13" fmla="*/ 27 h 504"/>
                      <a:gd name="T14" fmla="*/ 0 w 2736"/>
                      <a:gd name="T15" fmla="*/ 4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3987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85" y="3609"/>
                    <a:ext cx="832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11 w 1769"/>
                      <a:gd name="T3" fmla="*/ 6 h 791"/>
                      <a:gd name="T4" fmla="*/ 26 w 1769"/>
                      <a:gd name="T5" fmla="*/ 19 h 791"/>
                      <a:gd name="T6" fmla="*/ 37 w 1769"/>
                      <a:gd name="T7" fmla="*/ 39 h 791"/>
                      <a:gd name="T8" fmla="*/ 40 w 1769"/>
                      <a:gd name="T9" fmla="*/ 54 h 791"/>
                      <a:gd name="T10" fmla="*/ 39 w 1769"/>
                      <a:gd name="T11" fmla="*/ 71 h 791"/>
                      <a:gd name="T12" fmla="*/ 37 w 1769"/>
                      <a:gd name="T13" fmla="*/ 57 h 791"/>
                      <a:gd name="T14" fmla="*/ 32 w 1769"/>
                      <a:gd name="T15" fmla="*/ 41 h 791"/>
                      <a:gd name="T16" fmla="*/ 26 w 1769"/>
                      <a:gd name="T17" fmla="*/ 27 h 791"/>
                      <a:gd name="T18" fmla="*/ 13 w 1769"/>
                      <a:gd name="T19" fmla="*/ 14 h 791"/>
                      <a:gd name="T20" fmla="*/ 0 w 1769"/>
                      <a:gd name="T21" fmla="*/ 7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3968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23984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392" y="2657"/>
                    <a:ext cx="1722" cy="302"/>
                  </a:xfrm>
                  <a:custGeom>
                    <a:avLst/>
                    <a:gdLst>
                      <a:gd name="T0" fmla="*/ 0 w 2736"/>
                      <a:gd name="T1" fmla="*/ 39 h 504"/>
                      <a:gd name="T2" fmla="*/ 85 w 2736"/>
                      <a:gd name="T3" fmla="*/ 13 h 504"/>
                      <a:gd name="T4" fmla="*/ 176 w 2736"/>
                      <a:gd name="T5" fmla="*/ 2 h 504"/>
                      <a:gd name="T6" fmla="*/ 270 w 2736"/>
                      <a:gd name="T7" fmla="*/ 2 h 504"/>
                      <a:gd name="T8" fmla="*/ 269 w 2736"/>
                      <a:gd name="T9" fmla="*/ 8 h 504"/>
                      <a:gd name="T10" fmla="*/ 174 w 2736"/>
                      <a:gd name="T11" fmla="*/ 8 h 504"/>
                      <a:gd name="T12" fmla="*/ 65 w 2736"/>
                      <a:gd name="T13" fmla="*/ 23 h 504"/>
                      <a:gd name="T14" fmla="*/ 0 w 2736"/>
                      <a:gd name="T15" fmla="*/ 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3985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686" y="3864"/>
                    <a:ext cx="923" cy="46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4 h 791"/>
                      <a:gd name="T4" fmla="*/ 45 w 1769"/>
                      <a:gd name="T5" fmla="*/ 13 h 791"/>
                      <a:gd name="T6" fmla="*/ 62 w 1769"/>
                      <a:gd name="T7" fmla="*/ 30 h 791"/>
                      <a:gd name="T8" fmla="*/ 68 w 1769"/>
                      <a:gd name="T9" fmla="*/ 42 h 791"/>
                      <a:gd name="T10" fmla="*/ 65 w 1769"/>
                      <a:gd name="T11" fmla="*/ 55 h 791"/>
                      <a:gd name="T12" fmla="*/ 62 w 1769"/>
                      <a:gd name="T13" fmla="*/ 44 h 791"/>
                      <a:gd name="T14" fmla="*/ 54 w 1769"/>
                      <a:gd name="T15" fmla="*/ 32 h 791"/>
                      <a:gd name="T16" fmla="*/ 43 w 1769"/>
                      <a:gd name="T17" fmla="*/ 21 h 791"/>
                      <a:gd name="T18" fmla="*/ 22 w 1769"/>
                      <a:gd name="T19" fmla="*/ 11 h 791"/>
                      <a:gd name="T20" fmla="*/ 0 w 1769"/>
                      <a:gd name="T21" fmla="*/ 5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3969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123982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7" y="2423"/>
                    <a:ext cx="1723" cy="312"/>
                  </a:xfrm>
                  <a:custGeom>
                    <a:avLst/>
                    <a:gdLst>
                      <a:gd name="T0" fmla="*/ 0 w 2736"/>
                      <a:gd name="T1" fmla="*/ 46 h 504"/>
                      <a:gd name="T2" fmla="*/ 86 w 2736"/>
                      <a:gd name="T3" fmla="*/ 15 h 504"/>
                      <a:gd name="T4" fmla="*/ 176 w 2736"/>
                      <a:gd name="T5" fmla="*/ 2 h 504"/>
                      <a:gd name="T6" fmla="*/ 271 w 2736"/>
                      <a:gd name="T7" fmla="*/ 2 h 504"/>
                      <a:gd name="T8" fmla="*/ 270 w 2736"/>
                      <a:gd name="T9" fmla="*/ 9 h 504"/>
                      <a:gd name="T10" fmla="*/ 175 w 2736"/>
                      <a:gd name="T11" fmla="*/ 9 h 504"/>
                      <a:gd name="T12" fmla="*/ 65 w 2736"/>
                      <a:gd name="T13" fmla="*/ 27 h 504"/>
                      <a:gd name="T14" fmla="*/ 0 w 2736"/>
                      <a:gd name="T15" fmla="*/ 4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3983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2" y="3435"/>
                    <a:ext cx="925" cy="491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9 w 1769"/>
                      <a:gd name="T3" fmla="*/ 6 h 791"/>
                      <a:gd name="T4" fmla="*/ 45 w 1769"/>
                      <a:gd name="T5" fmla="*/ 19 h 791"/>
                      <a:gd name="T6" fmla="*/ 63 w 1769"/>
                      <a:gd name="T7" fmla="*/ 40 h 791"/>
                      <a:gd name="T8" fmla="*/ 68 w 1769"/>
                      <a:gd name="T9" fmla="*/ 56 h 791"/>
                      <a:gd name="T10" fmla="*/ 66 w 1769"/>
                      <a:gd name="T11" fmla="*/ 73 h 791"/>
                      <a:gd name="T12" fmla="*/ 62 w 1769"/>
                      <a:gd name="T13" fmla="*/ 58 h 791"/>
                      <a:gd name="T14" fmla="*/ 54 w 1769"/>
                      <a:gd name="T15" fmla="*/ 42 h 791"/>
                      <a:gd name="T16" fmla="*/ 43 w 1769"/>
                      <a:gd name="T17" fmla="*/ 27 h 791"/>
                      <a:gd name="T18" fmla="*/ 22 w 1769"/>
                      <a:gd name="T19" fmla="*/ 14 h 791"/>
                      <a:gd name="T20" fmla="*/ 0 w 1769"/>
                      <a:gd name="T21" fmla="*/ 7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3970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123980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9" y="2505"/>
                    <a:ext cx="1643" cy="299"/>
                  </a:xfrm>
                  <a:custGeom>
                    <a:avLst/>
                    <a:gdLst>
                      <a:gd name="T0" fmla="*/ 0 w 2736"/>
                      <a:gd name="T1" fmla="*/ 37 h 504"/>
                      <a:gd name="T2" fmla="*/ 67 w 2736"/>
                      <a:gd name="T3" fmla="*/ 12 h 504"/>
                      <a:gd name="T4" fmla="*/ 139 w 2736"/>
                      <a:gd name="T5" fmla="*/ 2 h 504"/>
                      <a:gd name="T6" fmla="*/ 214 w 2736"/>
                      <a:gd name="T7" fmla="*/ 2 h 504"/>
                      <a:gd name="T8" fmla="*/ 213 w 2736"/>
                      <a:gd name="T9" fmla="*/ 7 h 504"/>
                      <a:gd name="T10" fmla="*/ 138 w 2736"/>
                      <a:gd name="T11" fmla="*/ 7 h 504"/>
                      <a:gd name="T12" fmla="*/ 51 w 2736"/>
                      <a:gd name="T13" fmla="*/ 21 h 504"/>
                      <a:gd name="T14" fmla="*/ 0 w 2736"/>
                      <a:gd name="T15" fmla="*/ 3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3981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576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6 w 1769"/>
                      <a:gd name="T3" fmla="*/ 4 h 791"/>
                      <a:gd name="T4" fmla="*/ 37 w 1769"/>
                      <a:gd name="T5" fmla="*/ 15 h 791"/>
                      <a:gd name="T6" fmla="*/ 51 w 1769"/>
                      <a:gd name="T7" fmla="*/ 31 h 791"/>
                      <a:gd name="T8" fmla="*/ 55 w 1769"/>
                      <a:gd name="T9" fmla="*/ 44 h 791"/>
                      <a:gd name="T10" fmla="*/ 53 w 1769"/>
                      <a:gd name="T11" fmla="*/ 58 h 791"/>
                      <a:gd name="T12" fmla="*/ 50 w 1769"/>
                      <a:gd name="T13" fmla="*/ 46 h 791"/>
                      <a:gd name="T14" fmla="*/ 44 w 1769"/>
                      <a:gd name="T15" fmla="*/ 33 h 791"/>
                      <a:gd name="T16" fmla="*/ 35 w 1769"/>
                      <a:gd name="T17" fmla="*/ 22 h 791"/>
                      <a:gd name="T18" fmla="*/ 19 w 1769"/>
                      <a:gd name="T19" fmla="*/ 11 h 791"/>
                      <a:gd name="T20" fmla="*/ 0 w 1769"/>
                      <a:gd name="T21" fmla="*/ 5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3971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123978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44"/>
                    <a:ext cx="1600" cy="244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59 w 2736"/>
                      <a:gd name="T3" fmla="*/ 4 h 504"/>
                      <a:gd name="T4" fmla="*/ 122 w 2736"/>
                      <a:gd name="T5" fmla="*/ 0 h 504"/>
                      <a:gd name="T6" fmla="*/ 187 w 2736"/>
                      <a:gd name="T7" fmla="*/ 0 h 504"/>
                      <a:gd name="T8" fmla="*/ 186 w 2736"/>
                      <a:gd name="T9" fmla="*/ 3 h 504"/>
                      <a:gd name="T10" fmla="*/ 120 w 2736"/>
                      <a:gd name="T11" fmla="*/ 3 h 504"/>
                      <a:gd name="T12" fmla="*/ 44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3979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3" y="3709"/>
                    <a:ext cx="857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3 w 1769"/>
                      <a:gd name="T3" fmla="*/ 1 h 791"/>
                      <a:gd name="T4" fmla="*/ 31 w 1769"/>
                      <a:gd name="T5" fmla="*/ 5 h 791"/>
                      <a:gd name="T6" fmla="*/ 43 w 1769"/>
                      <a:gd name="T7" fmla="*/ 12 h 791"/>
                      <a:gd name="T8" fmla="*/ 47 w 1769"/>
                      <a:gd name="T9" fmla="*/ 17 h 791"/>
                      <a:gd name="T10" fmla="*/ 45 w 1769"/>
                      <a:gd name="T11" fmla="*/ 21 h 791"/>
                      <a:gd name="T12" fmla="*/ 43 w 1769"/>
                      <a:gd name="T13" fmla="*/ 18 h 791"/>
                      <a:gd name="T14" fmla="*/ 37 w 1769"/>
                      <a:gd name="T15" fmla="*/ 13 h 791"/>
                      <a:gd name="T16" fmla="*/ 30 w 1769"/>
                      <a:gd name="T17" fmla="*/ 8 h 791"/>
                      <a:gd name="T18" fmla="*/ 16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3972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123976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19" y="2684"/>
                    <a:ext cx="1448" cy="247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36 w 2736"/>
                      <a:gd name="T3" fmla="*/ 5 h 504"/>
                      <a:gd name="T4" fmla="*/ 74 w 2736"/>
                      <a:gd name="T5" fmla="*/ 0 h 504"/>
                      <a:gd name="T6" fmla="*/ 113 w 2736"/>
                      <a:gd name="T7" fmla="*/ 0 h 504"/>
                      <a:gd name="T8" fmla="*/ 113 w 2736"/>
                      <a:gd name="T9" fmla="*/ 3 h 504"/>
                      <a:gd name="T10" fmla="*/ 73 w 2736"/>
                      <a:gd name="T11" fmla="*/ 3 h 504"/>
                      <a:gd name="T12" fmla="*/ 27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3977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7" y="3693"/>
                    <a:ext cx="78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8 w 1769"/>
                      <a:gd name="T3" fmla="*/ 1 h 791"/>
                      <a:gd name="T4" fmla="*/ 21 w 1769"/>
                      <a:gd name="T5" fmla="*/ 5 h 791"/>
                      <a:gd name="T6" fmla="*/ 29 w 1769"/>
                      <a:gd name="T7" fmla="*/ 12 h 791"/>
                      <a:gd name="T8" fmla="*/ 31 w 1769"/>
                      <a:gd name="T9" fmla="*/ 17 h 791"/>
                      <a:gd name="T10" fmla="*/ 30 w 1769"/>
                      <a:gd name="T11" fmla="*/ 21 h 791"/>
                      <a:gd name="T12" fmla="*/ 28 w 1769"/>
                      <a:gd name="T13" fmla="*/ 18 h 791"/>
                      <a:gd name="T14" fmla="*/ 25 w 1769"/>
                      <a:gd name="T15" fmla="*/ 13 h 791"/>
                      <a:gd name="T16" fmla="*/ 20 w 1769"/>
                      <a:gd name="T17" fmla="*/ 8 h 791"/>
                      <a:gd name="T18" fmla="*/ 10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3973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123974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3" y="2758"/>
                    <a:ext cx="1432" cy="186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34 w 2736"/>
                      <a:gd name="T3" fmla="*/ 1 h 504"/>
                      <a:gd name="T4" fmla="*/ 70 w 2736"/>
                      <a:gd name="T5" fmla="*/ 0 h 504"/>
                      <a:gd name="T6" fmla="*/ 107 w 2736"/>
                      <a:gd name="T7" fmla="*/ 0 h 504"/>
                      <a:gd name="T8" fmla="*/ 107 w 2736"/>
                      <a:gd name="T9" fmla="*/ 1 h 504"/>
                      <a:gd name="T10" fmla="*/ 69 w 2736"/>
                      <a:gd name="T11" fmla="*/ 1 h 504"/>
                      <a:gd name="T12" fmla="*/ 26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3975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51" y="3750"/>
                    <a:ext cx="767" cy="294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7 w 1769"/>
                      <a:gd name="T3" fmla="*/ 0 h 791"/>
                      <a:gd name="T4" fmla="*/ 18 w 1769"/>
                      <a:gd name="T5" fmla="*/ 1 h 791"/>
                      <a:gd name="T6" fmla="*/ 25 w 1769"/>
                      <a:gd name="T7" fmla="*/ 3 h 791"/>
                      <a:gd name="T8" fmla="*/ 27 w 1769"/>
                      <a:gd name="T9" fmla="*/ 4 h 791"/>
                      <a:gd name="T10" fmla="*/ 26 w 1769"/>
                      <a:gd name="T11" fmla="*/ 6 h 791"/>
                      <a:gd name="T12" fmla="*/ 24 w 1769"/>
                      <a:gd name="T13" fmla="*/ 4 h 791"/>
                      <a:gd name="T14" fmla="*/ 21 w 1769"/>
                      <a:gd name="T15" fmla="*/ 3 h 791"/>
                      <a:gd name="T16" fmla="*/ 17 w 1769"/>
                      <a:gd name="T17" fmla="*/ 2 h 791"/>
                      <a:gd name="T18" fmla="*/ 9 w 1769"/>
                      <a:gd name="T19" fmla="*/ 1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23918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1 w 776"/>
                  <a:gd name="T31" fmla="*/ 1 h 2368"/>
                  <a:gd name="T32" fmla="*/ 0 w 776"/>
                  <a:gd name="T33" fmla="*/ 1 h 2368"/>
                  <a:gd name="T34" fmla="*/ 1 w 776"/>
                  <a:gd name="T35" fmla="*/ 1 h 2368"/>
                  <a:gd name="T36" fmla="*/ 0 w 776"/>
                  <a:gd name="T37" fmla="*/ 1 h 2368"/>
                  <a:gd name="T38" fmla="*/ 1 w 776"/>
                  <a:gd name="T39" fmla="*/ 2 h 2368"/>
                  <a:gd name="T40" fmla="*/ 1 w 776"/>
                  <a:gd name="T41" fmla="*/ 2 h 2368"/>
                  <a:gd name="T42" fmla="*/ 1 w 776"/>
                  <a:gd name="T43" fmla="*/ 2 h 2368"/>
                  <a:gd name="T44" fmla="*/ 1 w 776"/>
                  <a:gd name="T45" fmla="*/ 2 h 2368"/>
                  <a:gd name="T46" fmla="*/ 1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19" name="Arc 116"/>
              <p:cNvSpPr>
                <a:spLocks/>
              </p:cNvSpPr>
              <p:nvPr/>
            </p:nvSpPr>
            <p:spPr bwMode="hidden">
              <a:xfrm flipH="1">
                <a:off x="3527" y="725"/>
                <a:ext cx="832" cy="900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20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599"/>
                    </a:cubicBezTo>
                    <a:cubicBezTo>
                      <a:pt x="10696" y="21599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599"/>
                    </a:cubicBezTo>
                    <a:cubicBezTo>
                      <a:pt x="10696" y="21599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21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5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-1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-1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22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28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-1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-1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23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-1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-1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24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-1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-1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25" name="Arc 122"/>
              <p:cNvSpPr>
                <a:spLocks/>
              </p:cNvSpPr>
              <p:nvPr/>
            </p:nvSpPr>
            <p:spPr bwMode="hidden">
              <a:xfrm>
                <a:off x="4269" y="585"/>
                <a:ext cx="393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-1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-1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26" name="Arc 123"/>
              <p:cNvSpPr>
                <a:spLocks/>
              </p:cNvSpPr>
              <p:nvPr/>
            </p:nvSpPr>
            <p:spPr bwMode="hidden">
              <a:xfrm>
                <a:off x="4302" y="463"/>
                <a:ext cx="558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-1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-1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27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88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0 w 776"/>
                  <a:gd name="T31" fmla="*/ 1 h 2368"/>
                  <a:gd name="T32" fmla="*/ 0 w 776"/>
                  <a:gd name="T33" fmla="*/ 1 h 2368"/>
                  <a:gd name="T34" fmla="*/ 0 w 776"/>
                  <a:gd name="T35" fmla="*/ 1 h 2368"/>
                  <a:gd name="T36" fmla="*/ 0 w 776"/>
                  <a:gd name="T37" fmla="*/ 1 h 2368"/>
                  <a:gd name="T38" fmla="*/ 1 w 776"/>
                  <a:gd name="T39" fmla="*/ 2 h 2368"/>
                  <a:gd name="T40" fmla="*/ 0 w 776"/>
                  <a:gd name="T41" fmla="*/ 2 h 2368"/>
                  <a:gd name="T42" fmla="*/ 1 w 776"/>
                  <a:gd name="T43" fmla="*/ 2 h 2368"/>
                  <a:gd name="T44" fmla="*/ 0 w 776"/>
                  <a:gd name="T45" fmla="*/ 2 h 2368"/>
                  <a:gd name="T46" fmla="*/ 1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28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1" cy="326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29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-1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-1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30" name="Arc 127"/>
              <p:cNvSpPr>
                <a:spLocks/>
              </p:cNvSpPr>
              <p:nvPr/>
            </p:nvSpPr>
            <p:spPr bwMode="hidden">
              <a:xfrm flipH="1">
                <a:off x="3426" y="122"/>
                <a:ext cx="724" cy="899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-1"/>
                    </a:cubicBezTo>
                    <a:cubicBezTo>
                      <a:pt x="23204" y="-1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-1"/>
                    </a:cubicBezTo>
                    <a:cubicBezTo>
                      <a:pt x="23204" y="-1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31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7" cy="901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-1"/>
                    </a:cubicBezTo>
                    <a:cubicBezTo>
                      <a:pt x="20409" y="-1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-1"/>
                    </a:cubicBezTo>
                    <a:cubicBezTo>
                      <a:pt x="20409" y="-1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32" name="Freeform 129"/>
              <p:cNvSpPr>
                <a:spLocks/>
              </p:cNvSpPr>
              <p:nvPr/>
            </p:nvSpPr>
            <p:spPr bwMode="hidden">
              <a:xfrm flipH="1">
                <a:off x="3307" y="981"/>
                <a:ext cx="426" cy="598"/>
              </a:xfrm>
              <a:custGeom>
                <a:avLst/>
                <a:gdLst>
                  <a:gd name="T0" fmla="*/ 0 w 776"/>
                  <a:gd name="T1" fmla="*/ 0 h 2368"/>
                  <a:gd name="T2" fmla="*/ 12 w 776"/>
                  <a:gd name="T3" fmla="*/ 0 h 2368"/>
                  <a:gd name="T4" fmla="*/ 5 w 776"/>
                  <a:gd name="T5" fmla="*/ 0 h 2368"/>
                  <a:gd name="T6" fmla="*/ 16 w 776"/>
                  <a:gd name="T7" fmla="*/ 0 h 2368"/>
                  <a:gd name="T8" fmla="*/ 10 w 776"/>
                  <a:gd name="T9" fmla="*/ 0 h 2368"/>
                  <a:gd name="T10" fmla="*/ 19 w 776"/>
                  <a:gd name="T11" fmla="*/ 1 h 2368"/>
                  <a:gd name="T12" fmla="*/ 14 w 776"/>
                  <a:gd name="T13" fmla="*/ 1 h 2368"/>
                  <a:gd name="T14" fmla="*/ 24 w 776"/>
                  <a:gd name="T15" fmla="*/ 1 h 2368"/>
                  <a:gd name="T16" fmla="*/ 19 w 776"/>
                  <a:gd name="T17" fmla="*/ 1 h 2368"/>
                  <a:gd name="T18" fmla="*/ 26 w 776"/>
                  <a:gd name="T19" fmla="*/ 1 h 2368"/>
                  <a:gd name="T20" fmla="*/ 24 w 776"/>
                  <a:gd name="T21" fmla="*/ 1 h 2368"/>
                  <a:gd name="T22" fmla="*/ 29 w 776"/>
                  <a:gd name="T23" fmla="*/ 1 h 2368"/>
                  <a:gd name="T24" fmla="*/ 29 w 776"/>
                  <a:gd name="T25" fmla="*/ 1 h 2368"/>
                  <a:gd name="T26" fmla="*/ 33 w 776"/>
                  <a:gd name="T27" fmla="*/ 1 h 2368"/>
                  <a:gd name="T28" fmla="*/ 31 w 776"/>
                  <a:gd name="T29" fmla="*/ 1 h 2368"/>
                  <a:gd name="T30" fmla="*/ 36 w 776"/>
                  <a:gd name="T31" fmla="*/ 1 h 2368"/>
                  <a:gd name="T32" fmla="*/ 33 w 776"/>
                  <a:gd name="T33" fmla="*/ 2 h 2368"/>
                  <a:gd name="T34" fmla="*/ 36 w 776"/>
                  <a:gd name="T35" fmla="*/ 2 h 2368"/>
                  <a:gd name="T36" fmla="*/ 33 w 776"/>
                  <a:gd name="T37" fmla="*/ 2 h 2368"/>
                  <a:gd name="T38" fmla="*/ 38 w 776"/>
                  <a:gd name="T39" fmla="*/ 2 h 2368"/>
                  <a:gd name="T40" fmla="*/ 36 w 776"/>
                  <a:gd name="T41" fmla="*/ 2 h 2368"/>
                  <a:gd name="T42" fmla="*/ 38 w 776"/>
                  <a:gd name="T43" fmla="*/ 2 h 2368"/>
                  <a:gd name="T44" fmla="*/ 36 w 776"/>
                  <a:gd name="T45" fmla="*/ 2 h 2368"/>
                  <a:gd name="T46" fmla="*/ 38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33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0 w 776"/>
                  <a:gd name="T5" fmla="*/ 0 h 2368"/>
                  <a:gd name="T6" fmla="*/ 2 w 776"/>
                  <a:gd name="T7" fmla="*/ 0 h 2368"/>
                  <a:gd name="T8" fmla="*/ 1 w 776"/>
                  <a:gd name="T9" fmla="*/ 0 h 2368"/>
                  <a:gd name="T10" fmla="*/ 2 w 776"/>
                  <a:gd name="T11" fmla="*/ 1 h 2368"/>
                  <a:gd name="T12" fmla="*/ 2 w 776"/>
                  <a:gd name="T13" fmla="*/ 1 h 2368"/>
                  <a:gd name="T14" fmla="*/ 2 w 776"/>
                  <a:gd name="T15" fmla="*/ 1 h 2368"/>
                  <a:gd name="T16" fmla="*/ 2 w 776"/>
                  <a:gd name="T17" fmla="*/ 1 h 2368"/>
                  <a:gd name="T18" fmla="*/ 3 w 776"/>
                  <a:gd name="T19" fmla="*/ 1 h 2368"/>
                  <a:gd name="T20" fmla="*/ 2 w 776"/>
                  <a:gd name="T21" fmla="*/ 1 h 2368"/>
                  <a:gd name="T22" fmla="*/ 3 w 776"/>
                  <a:gd name="T23" fmla="*/ 1 h 2368"/>
                  <a:gd name="T24" fmla="*/ 3 w 776"/>
                  <a:gd name="T25" fmla="*/ 1 h 2368"/>
                  <a:gd name="T26" fmla="*/ 4 w 776"/>
                  <a:gd name="T27" fmla="*/ 1 h 2368"/>
                  <a:gd name="T28" fmla="*/ 3 w 776"/>
                  <a:gd name="T29" fmla="*/ 1 h 2368"/>
                  <a:gd name="T30" fmla="*/ 4 w 776"/>
                  <a:gd name="T31" fmla="*/ 1 h 2368"/>
                  <a:gd name="T32" fmla="*/ 4 w 776"/>
                  <a:gd name="T33" fmla="*/ 2 h 2368"/>
                  <a:gd name="T34" fmla="*/ 4 w 776"/>
                  <a:gd name="T35" fmla="*/ 2 h 2368"/>
                  <a:gd name="T36" fmla="*/ 4 w 776"/>
                  <a:gd name="T37" fmla="*/ 2 h 2368"/>
                  <a:gd name="T38" fmla="*/ 4 w 776"/>
                  <a:gd name="T39" fmla="*/ 2 h 2368"/>
                  <a:gd name="T40" fmla="*/ 4 w 776"/>
                  <a:gd name="T41" fmla="*/ 2 h 2368"/>
                  <a:gd name="T42" fmla="*/ 4 w 776"/>
                  <a:gd name="T43" fmla="*/ 2 h 2368"/>
                  <a:gd name="T44" fmla="*/ 4 w 776"/>
                  <a:gd name="T45" fmla="*/ 2 h 2368"/>
                  <a:gd name="T46" fmla="*/ 4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34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1 h 2368"/>
                  <a:gd name="T12" fmla="*/ 0 w 776"/>
                  <a:gd name="T13" fmla="*/ 1 h 2368"/>
                  <a:gd name="T14" fmla="*/ 0 w 776"/>
                  <a:gd name="T15" fmla="*/ 1 h 2368"/>
                  <a:gd name="T16" fmla="*/ 0 w 776"/>
                  <a:gd name="T17" fmla="*/ 1 h 2368"/>
                  <a:gd name="T18" fmla="*/ 0 w 776"/>
                  <a:gd name="T19" fmla="*/ 1 h 2368"/>
                  <a:gd name="T20" fmla="*/ 0 w 776"/>
                  <a:gd name="T21" fmla="*/ 1 h 2368"/>
                  <a:gd name="T22" fmla="*/ 0 w 776"/>
                  <a:gd name="T23" fmla="*/ 1 h 2368"/>
                  <a:gd name="T24" fmla="*/ 0 w 776"/>
                  <a:gd name="T25" fmla="*/ 1 h 2368"/>
                  <a:gd name="T26" fmla="*/ 0 w 776"/>
                  <a:gd name="T27" fmla="*/ 1 h 2368"/>
                  <a:gd name="T28" fmla="*/ 0 w 776"/>
                  <a:gd name="T29" fmla="*/ 1 h 2368"/>
                  <a:gd name="T30" fmla="*/ 0 w 776"/>
                  <a:gd name="T31" fmla="*/ 1 h 2368"/>
                  <a:gd name="T32" fmla="*/ 0 w 776"/>
                  <a:gd name="T33" fmla="*/ 2 h 2368"/>
                  <a:gd name="T34" fmla="*/ 0 w 776"/>
                  <a:gd name="T35" fmla="*/ 2 h 2368"/>
                  <a:gd name="T36" fmla="*/ 0 w 776"/>
                  <a:gd name="T37" fmla="*/ 2 h 2368"/>
                  <a:gd name="T38" fmla="*/ 0 w 776"/>
                  <a:gd name="T39" fmla="*/ 2 h 2368"/>
                  <a:gd name="T40" fmla="*/ 0 w 776"/>
                  <a:gd name="T41" fmla="*/ 2 h 2368"/>
                  <a:gd name="T42" fmla="*/ 0 w 776"/>
                  <a:gd name="T43" fmla="*/ 2 h 2368"/>
                  <a:gd name="T44" fmla="*/ 0 w 776"/>
                  <a:gd name="T45" fmla="*/ 2 h 2368"/>
                  <a:gd name="T46" fmla="*/ 0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35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8 w 776"/>
                  <a:gd name="T3" fmla="*/ 0 h 2368"/>
                  <a:gd name="T4" fmla="*/ 4 w 776"/>
                  <a:gd name="T5" fmla="*/ 0 h 2368"/>
                  <a:gd name="T6" fmla="*/ 11 w 776"/>
                  <a:gd name="T7" fmla="*/ 0 h 2368"/>
                  <a:gd name="T8" fmla="*/ 7 w 776"/>
                  <a:gd name="T9" fmla="*/ 1 h 2368"/>
                  <a:gd name="T10" fmla="*/ 13 w 776"/>
                  <a:gd name="T11" fmla="*/ 1 h 2368"/>
                  <a:gd name="T12" fmla="*/ 10 w 776"/>
                  <a:gd name="T13" fmla="*/ 1 h 2368"/>
                  <a:gd name="T14" fmla="*/ 16 w 776"/>
                  <a:gd name="T15" fmla="*/ 1 h 2368"/>
                  <a:gd name="T16" fmla="*/ 13 w 776"/>
                  <a:gd name="T17" fmla="*/ 1 h 2368"/>
                  <a:gd name="T18" fmla="*/ 18 w 776"/>
                  <a:gd name="T19" fmla="*/ 1 h 2368"/>
                  <a:gd name="T20" fmla="*/ 16 w 776"/>
                  <a:gd name="T21" fmla="*/ 1 h 2368"/>
                  <a:gd name="T22" fmla="*/ 20 w 776"/>
                  <a:gd name="T23" fmla="*/ 1 h 2368"/>
                  <a:gd name="T24" fmla="*/ 20 w 776"/>
                  <a:gd name="T25" fmla="*/ 1 h 2368"/>
                  <a:gd name="T26" fmla="*/ 23 w 776"/>
                  <a:gd name="T27" fmla="*/ 1 h 2368"/>
                  <a:gd name="T28" fmla="*/ 21 w 776"/>
                  <a:gd name="T29" fmla="*/ 2 h 2368"/>
                  <a:gd name="T30" fmla="*/ 24 w 776"/>
                  <a:gd name="T31" fmla="*/ 2 h 2368"/>
                  <a:gd name="T32" fmla="*/ 23 w 776"/>
                  <a:gd name="T33" fmla="*/ 2 h 2368"/>
                  <a:gd name="T34" fmla="*/ 24 w 776"/>
                  <a:gd name="T35" fmla="*/ 2 h 2368"/>
                  <a:gd name="T36" fmla="*/ 23 w 776"/>
                  <a:gd name="T37" fmla="*/ 2 h 2368"/>
                  <a:gd name="T38" fmla="*/ 26 w 776"/>
                  <a:gd name="T39" fmla="*/ 2 h 2368"/>
                  <a:gd name="T40" fmla="*/ 24 w 776"/>
                  <a:gd name="T41" fmla="*/ 3 h 2368"/>
                  <a:gd name="T42" fmla="*/ 26 w 776"/>
                  <a:gd name="T43" fmla="*/ 3 h 2368"/>
                  <a:gd name="T44" fmla="*/ 24 w 776"/>
                  <a:gd name="T45" fmla="*/ 3 h 2368"/>
                  <a:gd name="T46" fmla="*/ 26 w 776"/>
                  <a:gd name="T47" fmla="*/ 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36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4" cy="417"/>
              </a:xfrm>
              <a:custGeom>
                <a:avLst/>
                <a:gdLst>
                  <a:gd name="T0" fmla="*/ 0 w 776"/>
                  <a:gd name="T1" fmla="*/ 0 h 2368"/>
                  <a:gd name="T2" fmla="*/ 64 w 776"/>
                  <a:gd name="T3" fmla="*/ 0 h 2368"/>
                  <a:gd name="T4" fmla="*/ 25 w 776"/>
                  <a:gd name="T5" fmla="*/ 0 h 2368"/>
                  <a:gd name="T6" fmla="*/ 89 w 776"/>
                  <a:gd name="T7" fmla="*/ 0 h 2368"/>
                  <a:gd name="T8" fmla="*/ 51 w 776"/>
                  <a:gd name="T9" fmla="*/ 0 h 2368"/>
                  <a:gd name="T10" fmla="*/ 101 w 776"/>
                  <a:gd name="T11" fmla="*/ 0 h 2368"/>
                  <a:gd name="T12" fmla="*/ 76 w 776"/>
                  <a:gd name="T13" fmla="*/ 0 h 2368"/>
                  <a:gd name="T14" fmla="*/ 126 w 776"/>
                  <a:gd name="T15" fmla="*/ 0 h 2368"/>
                  <a:gd name="T16" fmla="*/ 101 w 776"/>
                  <a:gd name="T17" fmla="*/ 0 h 2368"/>
                  <a:gd name="T18" fmla="*/ 139 w 776"/>
                  <a:gd name="T19" fmla="*/ 0 h 2368"/>
                  <a:gd name="T20" fmla="*/ 126 w 776"/>
                  <a:gd name="T21" fmla="*/ 0 h 2368"/>
                  <a:gd name="T22" fmla="*/ 152 w 776"/>
                  <a:gd name="T23" fmla="*/ 0 h 2368"/>
                  <a:gd name="T24" fmla="*/ 152 w 776"/>
                  <a:gd name="T25" fmla="*/ 0 h 2368"/>
                  <a:gd name="T26" fmla="*/ 176 w 776"/>
                  <a:gd name="T27" fmla="*/ 0 h 2368"/>
                  <a:gd name="T28" fmla="*/ 164 w 776"/>
                  <a:gd name="T29" fmla="*/ 0 h 2368"/>
                  <a:gd name="T30" fmla="*/ 189 w 776"/>
                  <a:gd name="T31" fmla="*/ 0 h 2368"/>
                  <a:gd name="T32" fmla="*/ 176 w 776"/>
                  <a:gd name="T33" fmla="*/ 0 h 2368"/>
                  <a:gd name="T34" fmla="*/ 189 w 776"/>
                  <a:gd name="T35" fmla="*/ 0 h 2368"/>
                  <a:gd name="T36" fmla="*/ 176 w 776"/>
                  <a:gd name="T37" fmla="*/ 0 h 2368"/>
                  <a:gd name="T38" fmla="*/ 201 w 776"/>
                  <a:gd name="T39" fmla="*/ 0 h 2368"/>
                  <a:gd name="T40" fmla="*/ 189 w 776"/>
                  <a:gd name="T41" fmla="*/ 0 h 2368"/>
                  <a:gd name="T42" fmla="*/ 201 w 776"/>
                  <a:gd name="T43" fmla="*/ 0 h 2368"/>
                  <a:gd name="T44" fmla="*/ 189 w 776"/>
                  <a:gd name="T45" fmla="*/ 0 h 2368"/>
                  <a:gd name="T46" fmla="*/ 20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37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59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0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2 w 776"/>
                  <a:gd name="T11" fmla="*/ 0 h 2368"/>
                  <a:gd name="T12" fmla="*/ 1 w 776"/>
                  <a:gd name="T13" fmla="*/ 0 h 2368"/>
                  <a:gd name="T14" fmla="*/ 2 w 776"/>
                  <a:gd name="T15" fmla="*/ 0 h 2368"/>
                  <a:gd name="T16" fmla="*/ 2 w 776"/>
                  <a:gd name="T17" fmla="*/ 0 h 2368"/>
                  <a:gd name="T18" fmla="*/ 2 w 776"/>
                  <a:gd name="T19" fmla="*/ 0 h 2368"/>
                  <a:gd name="T20" fmla="*/ 2 w 776"/>
                  <a:gd name="T21" fmla="*/ 0 h 2368"/>
                  <a:gd name="T22" fmla="*/ 2 w 776"/>
                  <a:gd name="T23" fmla="*/ 1 h 2368"/>
                  <a:gd name="T24" fmla="*/ 2 w 776"/>
                  <a:gd name="T25" fmla="*/ 1 h 2368"/>
                  <a:gd name="T26" fmla="*/ 3 w 776"/>
                  <a:gd name="T27" fmla="*/ 1 h 2368"/>
                  <a:gd name="T28" fmla="*/ 3 w 776"/>
                  <a:gd name="T29" fmla="*/ 1 h 2368"/>
                  <a:gd name="T30" fmla="*/ 3 w 776"/>
                  <a:gd name="T31" fmla="*/ 1 h 2368"/>
                  <a:gd name="T32" fmla="*/ 3 w 776"/>
                  <a:gd name="T33" fmla="*/ 1 h 2368"/>
                  <a:gd name="T34" fmla="*/ 3 w 776"/>
                  <a:gd name="T35" fmla="*/ 1 h 2368"/>
                  <a:gd name="T36" fmla="*/ 3 w 776"/>
                  <a:gd name="T37" fmla="*/ 1 h 2368"/>
                  <a:gd name="T38" fmla="*/ 3 w 776"/>
                  <a:gd name="T39" fmla="*/ 1 h 2368"/>
                  <a:gd name="T40" fmla="*/ 3 w 776"/>
                  <a:gd name="T41" fmla="*/ 1 h 2368"/>
                  <a:gd name="T42" fmla="*/ 3 w 776"/>
                  <a:gd name="T43" fmla="*/ 2 h 2368"/>
                  <a:gd name="T44" fmla="*/ 3 w 776"/>
                  <a:gd name="T45" fmla="*/ 2 h 2368"/>
                  <a:gd name="T46" fmla="*/ 3 w 776"/>
                  <a:gd name="T47" fmla="*/ 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38" name="Freeform 135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5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939" name="Freeform 136"/>
              <p:cNvSpPr>
                <a:spLocks/>
              </p:cNvSpPr>
              <p:nvPr/>
            </p:nvSpPr>
            <p:spPr bwMode="hidden">
              <a:xfrm rot="1346631" flipH="1">
                <a:off x="3783" y="589"/>
                <a:ext cx="172" cy="33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23907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1627"/>
            <a:ext cx="777240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4" tIns="45667" rIns="91334" bIns="456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3908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334" tIns="45667" rIns="91334" bIns="456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7403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4" tIns="45667" rIns="91334" bIns="45667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FontTx/>
              <a:buNone/>
              <a:defRPr sz="1400">
                <a:solidFill>
                  <a:srgbClr val="FFCC00"/>
                </a:solidFill>
                <a:latin typeface="Arial Black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7404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4" tIns="45667" rIns="91334" bIns="45667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FontTx/>
              <a:buNone/>
              <a:defRPr sz="1400">
                <a:solidFill>
                  <a:srgbClr val="FFCC00"/>
                </a:solidFill>
                <a:latin typeface="Arial Black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7405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4" tIns="45667" rIns="91334" bIns="45667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CC00"/>
                </a:solidFill>
                <a:latin typeface="Arial Black" charset="0"/>
              </a:defRPr>
            </a:lvl1pPr>
          </a:lstStyle>
          <a:p>
            <a:pPr>
              <a:defRPr/>
            </a:pPr>
            <a:fld id="{FE9862EE-534D-4741-9D19-97510A4A7B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9212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-112" charset="0"/>
          <a:ea typeface="ＭＳ Ｐゴシック" pitchFamily="-112" charset="-128"/>
          <a:cs typeface="ＭＳ Ｐゴシック" pitchFamily="-112" charset="-128"/>
        </a:defRPr>
      </a:lvl5pPr>
      <a:lvl6pPr marL="456686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-112" charset="0"/>
        </a:defRPr>
      </a:lvl6pPr>
      <a:lvl7pPr marL="91337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-112" charset="0"/>
        </a:defRPr>
      </a:lvl7pPr>
      <a:lvl8pPr marL="1370051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-112" charset="0"/>
        </a:defRPr>
      </a:lvl8pPr>
      <a:lvl9pPr marL="1826739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-112" charset="0"/>
        </a:defRPr>
      </a:lvl9pPr>
    </p:titleStyle>
    <p:bodyStyle>
      <a:lvl1pPr marL="342512" indent="-34251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108" indent="-28542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1708" indent="-22834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598393" indent="-228341" algn="l" rtl="0" eaLnBrk="0" fontAlgn="base" hangingPunct="0">
        <a:spcBef>
          <a:spcPct val="20000"/>
        </a:spcBef>
        <a:spcAft>
          <a:spcPct val="0"/>
        </a:spcAft>
        <a:buFont typeface="Times New Roman" charset="0"/>
        <a:buChar char="−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5075" indent="-228341" algn="l" rtl="0" eaLnBrk="0" fontAlgn="base" hangingPunct="0">
        <a:spcBef>
          <a:spcPct val="20000"/>
        </a:spcBef>
        <a:spcAft>
          <a:spcPct val="0"/>
        </a:spcAft>
        <a:buFont typeface="Times New Roman" charset="0"/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1759" indent="-228341" algn="l" rtl="0" fontAlgn="base">
        <a:spcBef>
          <a:spcPct val="20000"/>
        </a:spcBef>
        <a:spcAft>
          <a:spcPct val="0"/>
        </a:spcAft>
        <a:buFont typeface="Times New Roman" pitchFamily="-112" charset="0"/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68447" indent="-228341" algn="l" rtl="0" fontAlgn="base">
        <a:spcBef>
          <a:spcPct val="20000"/>
        </a:spcBef>
        <a:spcAft>
          <a:spcPct val="0"/>
        </a:spcAft>
        <a:buFont typeface="Times New Roman" pitchFamily="-112" charset="0"/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5126" indent="-228341" algn="l" rtl="0" fontAlgn="base">
        <a:spcBef>
          <a:spcPct val="20000"/>
        </a:spcBef>
        <a:spcAft>
          <a:spcPct val="0"/>
        </a:spcAft>
        <a:buFont typeface="Times New Roman" pitchFamily="-112" charset="0"/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1814" indent="-228341" algn="l" rtl="0" fontAlgn="base">
        <a:spcBef>
          <a:spcPct val="20000"/>
        </a:spcBef>
        <a:spcAft>
          <a:spcPct val="0"/>
        </a:spcAft>
        <a:buFont typeface="Times New Roman" pitchFamily="-112" charset="0"/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6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86" algn="l" defTabSz="456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70" algn="l" defTabSz="456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51" algn="l" defTabSz="456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39" algn="l" defTabSz="456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20" algn="l" defTabSz="456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100" algn="l" defTabSz="456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84" algn="l" defTabSz="456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466" algn="l" defTabSz="456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34" tIns="45667" rIns="91334" bIns="4566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7"/>
            <a:ext cx="8229600" cy="4525963"/>
          </a:xfrm>
          <a:prstGeom prst="rect">
            <a:avLst/>
          </a:prstGeom>
        </p:spPr>
        <p:txBody>
          <a:bodyPr vert="horz" lIns="91334" tIns="45667" rIns="91334" bIns="4566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2"/>
            <a:ext cx="2133600" cy="365125"/>
          </a:xfrm>
          <a:prstGeom prst="rect">
            <a:avLst/>
          </a:prstGeom>
        </p:spPr>
        <p:txBody>
          <a:bodyPr vert="horz" lIns="91334" tIns="45667" rIns="91334" bIns="4566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334" tIns="45667" rIns="91334" bIns="4566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334" tIns="45667" rIns="91334" bIns="4566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1463586-26F2-604D-A40D-8471C93EA0B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58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  <p:sldLayoutId id="2147484015" r:id="rId13"/>
    <p:sldLayoutId id="2147484016" r:id="rId14"/>
  </p:sldLayoutIdLst>
  <p:txStyles>
    <p:titleStyle>
      <a:lvl1pPr algn="ctr" defTabSz="91337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12" indent="-342512" algn="l" defTabSz="9133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08" indent="-285428" algn="l" defTabSz="91337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08" indent="-228341" algn="l" defTabSz="91337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393" indent="-228341" algn="l" defTabSz="91337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075" indent="-228341" algn="l" defTabSz="91337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759" indent="-228341" algn="l" defTabSz="9133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447" indent="-228341" algn="l" defTabSz="9133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126" indent="-228341" algn="l" defTabSz="9133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814" indent="-228341" algn="l" defTabSz="9133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86" algn="l" defTabSz="913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70" algn="l" defTabSz="913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51" algn="l" defTabSz="913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39" algn="l" defTabSz="913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20" algn="l" defTabSz="913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100" algn="l" defTabSz="913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84" algn="l" defTabSz="913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466" algn="l" defTabSz="9133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334" tIns="45667" rIns="91334" bIns="456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334" tIns="45667" rIns="91334" bIns="456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915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334" tIns="45667" rIns="91334" bIns="45667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buClrTx/>
              <a:buFontTx/>
              <a:buNone/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334" tIns="45667" rIns="91334" bIns="45667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334" tIns="45667" rIns="91334" bIns="4566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Verdana" charset="0"/>
              </a:defRPr>
            </a:lvl1pPr>
          </a:lstStyle>
          <a:p>
            <a:pPr>
              <a:defRPr/>
            </a:pPr>
            <a:fld id="{9FCC084F-D1DA-CC4A-9F2C-AA375C1B22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0010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18" r:id="rId1"/>
    <p:sldLayoutId id="2147484019" r:id="rId2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2" charset="0"/>
          <a:ea typeface="ＭＳ Ｐゴシック" pitchFamily="-112" charset="-128"/>
          <a:cs typeface="ＭＳ Ｐゴシック" pitchFamily="-112" charset="-128"/>
        </a:defRPr>
      </a:lvl5pPr>
      <a:lvl6pPr marL="45668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2" charset="0"/>
          <a:ea typeface="ＭＳ Ｐゴシック" pitchFamily="-112" charset="-128"/>
          <a:cs typeface="ＭＳ Ｐゴシック" pitchFamily="-112" charset="-128"/>
        </a:defRPr>
      </a:lvl6pPr>
      <a:lvl7pPr marL="91337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2" charset="0"/>
          <a:ea typeface="ＭＳ Ｐゴシック" pitchFamily="-112" charset="-128"/>
          <a:cs typeface="ＭＳ Ｐゴシック" pitchFamily="-112" charset="-128"/>
        </a:defRPr>
      </a:lvl7pPr>
      <a:lvl8pPr marL="137005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2" charset="0"/>
          <a:ea typeface="ＭＳ Ｐゴシック" pitchFamily="-112" charset="-128"/>
          <a:cs typeface="ＭＳ Ｐゴシック" pitchFamily="-112" charset="-128"/>
        </a:defRPr>
      </a:lvl8pPr>
      <a:lvl9pPr marL="182673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512" indent="-342512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charset="0"/>
        <a:buChar char="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108" indent="-285428" algn="l" rtl="0" eaLnBrk="0" fontAlgn="base" hangingPunct="0">
        <a:spcBef>
          <a:spcPct val="20000"/>
        </a:spcBef>
        <a:spcAft>
          <a:spcPct val="0"/>
        </a:spcAft>
        <a:buClr>
          <a:srgbClr val="CCFF66"/>
        </a:buClr>
        <a:buFont typeface="Wingdings" charset="0"/>
        <a:buChar char=""/>
        <a:defRPr sz="2800">
          <a:solidFill>
            <a:schemeClr val="tx1"/>
          </a:solidFill>
          <a:latin typeface="+mn-lt"/>
          <a:ea typeface="+mn-ea"/>
        </a:defRPr>
      </a:lvl2pPr>
      <a:lvl3pPr marL="1141708" indent="-228341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charset="0"/>
        <a:buChar char=""/>
        <a:defRPr sz="2400">
          <a:solidFill>
            <a:schemeClr val="tx1"/>
          </a:solidFill>
          <a:latin typeface="+mn-lt"/>
          <a:ea typeface="+mn-ea"/>
        </a:defRPr>
      </a:lvl3pPr>
      <a:lvl4pPr marL="1598393" indent="-228341" algn="l" rtl="0" eaLnBrk="0" fontAlgn="base" hangingPunct="0">
        <a:spcBef>
          <a:spcPct val="20000"/>
        </a:spcBef>
        <a:spcAft>
          <a:spcPct val="0"/>
        </a:spcAft>
        <a:buClr>
          <a:srgbClr val="CCFF66"/>
        </a:buClr>
        <a:buFont typeface="Wingdings" charset="0"/>
        <a:buChar char=""/>
        <a:defRPr sz="2000">
          <a:solidFill>
            <a:schemeClr val="tx1"/>
          </a:solidFill>
          <a:latin typeface="+mn-lt"/>
          <a:ea typeface="+mn-ea"/>
        </a:defRPr>
      </a:lvl4pPr>
      <a:lvl5pPr marL="2055075" indent="-228341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charset="0"/>
        <a:buChar char=""/>
        <a:defRPr sz="2000">
          <a:solidFill>
            <a:schemeClr val="tx1"/>
          </a:solidFill>
          <a:latin typeface="+mn-lt"/>
          <a:ea typeface="+mn-ea"/>
        </a:defRPr>
      </a:lvl5pPr>
      <a:lvl6pPr marL="2511759" indent="-228341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112" charset="2"/>
        <a:buChar char=""/>
        <a:defRPr sz="2000">
          <a:solidFill>
            <a:schemeClr val="tx1"/>
          </a:solidFill>
          <a:latin typeface="+mn-lt"/>
          <a:ea typeface="+mn-ea"/>
        </a:defRPr>
      </a:lvl6pPr>
      <a:lvl7pPr marL="2968447" indent="-228341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112" charset="2"/>
        <a:buChar char=""/>
        <a:defRPr sz="2000">
          <a:solidFill>
            <a:schemeClr val="tx1"/>
          </a:solidFill>
          <a:latin typeface="+mn-lt"/>
          <a:ea typeface="+mn-ea"/>
        </a:defRPr>
      </a:lvl7pPr>
      <a:lvl8pPr marL="3425126" indent="-228341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112" charset="2"/>
        <a:buChar char=""/>
        <a:defRPr sz="2000">
          <a:solidFill>
            <a:schemeClr val="tx1"/>
          </a:solidFill>
          <a:latin typeface="+mn-lt"/>
          <a:ea typeface="+mn-ea"/>
        </a:defRPr>
      </a:lvl8pPr>
      <a:lvl9pPr marL="3881814" indent="-228341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-112" charset="2"/>
        <a:buChar char="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86" algn="l" defTabSz="456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70" algn="l" defTabSz="456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51" algn="l" defTabSz="456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39" algn="l" defTabSz="456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20" algn="l" defTabSz="456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100" algn="l" defTabSz="456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84" algn="l" defTabSz="456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466" algn="l" defTabSz="456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>
            <a:extLst>
              <a:ext uri="{FF2B5EF4-FFF2-40B4-BE49-F238E27FC236}">
                <a16:creationId xmlns:a16="http://schemas.microsoft.com/office/drawing/2014/main" id="{C53DA9FD-8D85-C540-BCAB-3566A36610B7}"/>
              </a:ext>
            </a:extLst>
          </p:cNvPr>
          <p:cNvGrpSpPr>
            <a:grpSpLocks/>
          </p:cNvGrpSpPr>
          <p:nvPr/>
        </p:nvGrpSpPr>
        <p:grpSpPr bwMode="auto"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13320" name="Group 3">
              <a:extLst>
                <a:ext uri="{FF2B5EF4-FFF2-40B4-BE49-F238E27FC236}">
                  <a16:creationId xmlns:a16="http://schemas.microsoft.com/office/drawing/2014/main" id="{73AB4BDA-151D-1947-A1CE-558C5C5803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13452" name="Oval 4">
                <a:extLst>
                  <a:ext uri="{FF2B5EF4-FFF2-40B4-BE49-F238E27FC236}">
                    <a16:creationId xmlns:a16="http://schemas.microsoft.com/office/drawing/2014/main" id="{29C89257-B070-314B-9D70-34978985DDF0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1" hangingPunct="1">
                  <a:spcBef>
                    <a:spcPct val="20000"/>
                  </a:spcBef>
                  <a:buClr>
                    <a:srgbClr val="FF3399"/>
                  </a:buClr>
                  <a:buFontTx/>
                  <a:buChar char="•"/>
                  <a:defRPr/>
                </a:pPr>
                <a:endParaRPr lang="en-US" altLang="en-US" sz="3200">
                  <a:solidFill>
                    <a:srgbClr val="FFCC00"/>
                  </a:solidFill>
                  <a:latin typeface="Arial Black" panose="020B0604020202020204" pitchFamily="34" charset="0"/>
                </a:endParaRPr>
              </a:p>
            </p:txBody>
          </p:sp>
          <p:sp>
            <p:nvSpPr>
              <p:cNvPr id="13453" name="Oval 5">
                <a:extLst>
                  <a:ext uri="{FF2B5EF4-FFF2-40B4-BE49-F238E27FC236}">
                    <a16:creationId xmlns:a16="http://schemas.microsoft.com/office/drawing/2014/main" id="{87164D5A-D38F-9D40-8D94-61A6766893C3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1" hangingPunct="1">
                  <a:spcBef>
                    <a:spcPct val="20000"/>
                  </a:spcBef>
                  <a:buClr>
                    <a:srgbClr val="FF3399"/>
                  </a:buClr>
                  <a:buFontTx/>
                  <a:buChar char="•"/>
                  <a:defRPr/>
                </a:pPr>
                <a:endParaRPr lang="en-US" altLang="en-US" sz="3200">
                  <a:solidFill>
                    <a:srgbClr val="FFCC00"/>
                  </a:solidFill>
                  <a:latin typeface="Arial Black" panose="020B0604020202020204" pitchFamily="34" charset="0"/>
                </a:endParaRPr>
              </a:p>
            </p:txBody>
          </p:sp>
        </p:grpSp>
        <p:grpSp>
          <p:nvGrpSpPr>
            <p:cNvPr id="13321" name="Group 6">
              <a:extLst>
                <a:ext uri="{FF2B5EF4-FFF2-40B4-BE49-F238E27FC236}">
                  <a16:creationId xmlns:a16="http://schemas.microsoft.com/office/drawing/2014/main" id="{101B1713-629E-B94F-B3B2-03AAF415FB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13450" name="Oval 7">
                <a:extLst>
                  <a:ext uri="{FF2B5EF4-FFF2-40B4-BE49-F238E27FC236}">
                    <a16:creationId xmlns:a16="http://schemas.microsoft.com/office/drawing/2014/main" id="{7959C6A4-8B39-5C42-A757-0FC089034AE9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-3" y="3"/>
                <a:ext cx="771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1" hangingPunct="1">
                  <a:spcBef>
                    <a:spcPct val="20000"/>
                  </a:spcBef>
                  <a:buClr>
                    <a:srgbClr val="FF3399"/>
                  </a:buClr>
                  <a:buFontTx/>
                  <a:buChar char="•"/>
                  <a:defRPr/>
                </a:pPr>
                <a:endParaRPr lang="en-US" altLang="en-US" sz="3200">
                  <a:solidFill>
                    <a:srgbClr val="FFCC00"/>
                  </a:solidFill>
                  <a:latin typeface="Arial Black" panose="020B0604020202020204" pitchFamily="34" charset="0"/>
                </a:endParaRPr>
              </a:p>
            </p:txBody>
          </p:sp>
          <p:sp>
            <p:nvSpPr>
              <p:cNvPr id="13451" name="Oval 8">
                <a:extLst>
                  <a:ext uri="{FF2B5EF4-FFF2-40B4-BE49-F238E27FC236}">
                    <a16:creationId xmlns:a16="http://schemas.microsoft.com/office/drawing/2014/main" id="{DDF33996-E120-954C-B48B-304A80452578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76" y="254"/>
                <a:ext cx="186" cy="109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1" hangingPunct="1">
                  <a:spcBef>
                    <a:spcPct val="20000"/>
                  </a:spcBef>
                  <a:buClr>
                    <a:srgbClr val="FF3399"/>
                  </a:buClr>
                  <a:buFontTx/>
                  <a:buChar char="•"/>
                  <a:defRPr/>
                </a:pPr>
                <a:endParaRPr lang="en-US" altLang="en-US" sz="3200">
                  <a:solidFill>
                    <a:srgbClr val="FFCC00"/>
                  </a:solidFill>
                  <a:latin typeface="Arial Black" panose="020B0604020202020204" pitchFamily="34" charset="0"/>
                </a:endParaRPr>
              </a:p>
            </p:txBody>
          </p:sp>
        </p:grpSp>
        <p:grpSp>
          <p:nvGrpSpPr>
            <p:cNvPr id="13322" name="Group 9">
              <a:extLst>
                <a:ext uri="{FF2B5EF4-FFF2-40B4-BE49-F238E27FC236}">
                  <a16:creationId xmlns:a16="http://schemas.microsoft.com/office/drawing/2014/main" id="{9EC00CE7-43EE-724B-9612-9ED9C9AAD0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13448" name="Oval 10">
                <a:extLst>
                  <a:ext uri="{FF2B5EF4-FFF2-40B4-BE49-F238E27FC236}">
                    <a16:creationId xmlns:a16="http://schemas.microsoft.com/office/drawing/2014/main" id="{45953EE7-9BF8-8645-98EB-A8C2920B3E42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1" hangingPunct="1">
                  <a:spcBef>
                    <a:spcPct val="20000"/>
                  </a:spcBef>
                  <a:buClr>
                    <a:srgbClr val="FF3399"/>
                  </a:buClr>
                  <a:buFontTx/>
                  <a:buChar char="•"/>
                  <a:defRPr/>
                </a:pPr>
                <a:endParaRPr lang="en-US" altLang="en-US" sz="3200">
                  <a:solidFill>
                    <a:srgbClr val="FFCC00"/>
                  </a:solidFill>
                  <a:latin typeface="Arial Black" panose="020B0604020202020204" pitchFamily="34" charset="0"/>
                </a:endParaRPr>
              </a:p>
            </p:txBody>
          </p:sp>
          <p:sp>
            <p:nvSpPr>
              <p:cNvPr id="13449" name="Oval 11">
                <a:extLst>
                  <a:ext uri="{FF2B5EF4-FFF2-40B4-BE49-F238E27FC236}">
                    <a16:creationId xmlns:a16="http://schemas.microsoft.com/office/drawing/2014/main" id="{97E7AD5C-B1A7-534E-B241-F134D615C712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8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 eaLnBrk="1" hangingPunct="1">
                  <a:spcBef>
                    <a:spcPct val="20000"/>
                  </a:spcBef>
                  <a:buClr>
                    <a:srgbClr val="FF3399"/>
                  </a:buClr>
                  <a:buFontTx/>
                  <a:buChar char="•"/>
                  <a:defRPr/>
                </a:pPr>
                <a:endParaRPr lang="en-US" altLang="en-US" sz="3200">
                  <a:solidFill>
                    <a:srgbClr val="FFCC00"/>
                  </a:solidFill>
                  <a:latin typeface="Arial Black" panose="020B0604020202020204" pitchFamily="34" charset="0"/>
                </a:endParaRPr>
              </a:p>
            </p:txBody>
          </p:sp>
        </p:grpSp>
        <p:grpSp>
          <p:nvGrpSpPr>
            <p:cNvPr id="13323" name="Group 12">
              <a:extLst>
                <a:ext uri="{FF2B5EF4-FFF2-40B4-BE49-F238E27FC236}">
                  <a16:creationId xmlns:a16="http://schemas.microsoft.com/office/drawing/2014/main" id="{337E435C-C41B-FE40-B880-61A52C2716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13324" name="Group 13">
                <a:extLst>
                  <a:ext uri="{FF2B5EF4-FFF2-40B4-BE49-F238E27FC236}">
                    <a16:creationId xmlns:a16="http://schemas.microsoft.com/office/drawing/2014/main" id="{A96D3007-945B-E547-91CA-21775750CC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13446" name="Oval 14">
                  <a:extLst>
                    <a:ext uri="{FF2B5EF4-FFF2-40B4-BE49-F238E27FC236}">
                      <a16:creationId xmlns:a16="http://schemas.microsoft.com/office/drawing/2014/main" id="{9094B498-C4D2-414C-9B6D-122F7D9CD0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1266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defTabSz="914400" eaLnBrk="1" hangingPunct="1">
                    <a:spcBef>
                      <a:spcPct val="20000"/>
                    </a:spcBef>
                    <a:buClr>
                      <a:srgbClr val="FF3399"/>
                    </a:buClr>
                    <a:buFontTx/>
                    <a:buChar char="•"/>
                    <a:defRPr/>
                  </a:pPr>
                  <a:endParaRPr lang="en-US" altLang="en-US" sz="3200">
                    <a:solidFill>
                      <a:srgbClr val="FFCC00"/>
                    </a:solidFill>
                    <a:latin typeface="Arial Black" panose="020B0604020202020204" pitchFamily="34" charset="0"/>
                  </a:endParaRPr>
                </a:p>
              </p:txBody>
            </p:sp>
            <p:sp>
              <p:nvSpPr>
                <p:cNvPr id="13447" name="Oval 15">
                  <a:extLst>
                    <a:ext uri="{FF2B5EF4-FFF2-40B4-BE49-F238E27FC236}">
                      <a16:creationId xmlns:a16="http://schemas.microsoft.com/office/drawing/2014/main" id="{1B03D119-DDA6-244F-A526-EE18B24DF4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hidden">
                <a:xfrm>
                  <a:off x="2382" y="1602"/>
                  <a:ext cx="578" cy="40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defTabSz="914400" eaLnBrk="1" hangingPunct="1">
                    <a:spcBef>
                      <a:spcPct val="20000"/>
                    </a:spcBef>
                    <a:buClr>
                      <a:srgbClr val="FF3399"/>
                    </a:buClr>
                    <a:buFontTx/>
                    <a:buChar char="•"/>
                    <a:defRPr/>
                  </a:pPr>
                  <a:endParaRPr lang="en-US" altLang="en-US" sz="3200">
                    <a:solidFill>
                      <a:srgbClr val="FFCC00"/>
                    </a:solidFill>
                    <a:latin typeface="Arial Black" panose="020B0604020202020204" pitchFamily="34" charset="0"/>
                  </a:endParaRPr>
                </a:p>
              </p:txBody>
            </p:sp>
          </p:grpSp>
          <p:grpSp>
            <p:nvGrpSpPr>
              <p:cNvPr id="13325" name="Group 16">
                <a:extLst>
                  <a:ext uri="{FF2B5EF4-FFF2-40B4-BE49-F238E27FC236}">
                    <a16:creationId xmlns:a16="http://schemas.microsoft.com/office/drawing/2014/main" id="{B80AF206-7EEC-FB4A-A6EB-703F08C0C2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13348" name="Group 17">
                  <a:extLst>
                    <a:ext uri="{FF2B5EF4-FFF2-40B4-BE49-F238E27FC236}">
                      <a16:creationId xmlns:a16="http://schemas.microsoft.com/office/drawing/2014/main" id="{E1EC9466-3A54-C247-8415-18A62791D89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13444" name="Freeform 18">
                    <a:extLst>
                      <a:ext uri="{FF2B5EF4-FFF2-40B4-BE49-F238E27FC236}">
                        <a16:creationId xmlns:a16="http://schemas.microsoft.com/office/drawing/2014/main" id="{51B1A6BC-C86A-1D41-BB47-F08F429852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711884">
                    <a:off x="2778" y="2236"/>
                    <a:ext cx="1699" cy="313"/>
                  </a:xfrm>
                  <a:custGeom>
                    <a:avLst/>
                    <a:gdLst>
                      <a:gd name="T0" fmla="*/ 0 w 2736"/>
                      <a:gd name="T1" fmla="*/ 194 h 504"/>
                      <a:gd name="T2" fmla="*/ 333 w 2736"/>
                      <a:gd name="T3" fmla="*/ 65 h 504"/>
                      <a:gd name="T4" fmla="*/ 685 w 2736"/>
                      <a:gd name="T5" fmla="*/ 9 h 504"/>
                      <a:gd name="T6" fmla="*/ 1055 w 2736"/>
                      <a:gd name="T7" fmla="*/ 9 h 504"/>
                      <a:gd name="T8" fmla="*/ 1049 w 2736"/>
                      <a:gd name="T9" fmla="*/ 40 h 504"/>
                      <a:gd name="T10" fmla="*/ 680 w 2736"/>
                      <a:gd name="T11" fmla="*/ 40 h 504"/>
                      <a:gd name="T12" fmla="*/ 252 w 2736"/>
                      <a:gd name="T13" fmla="*/ 112 h 504"/>
                      <a:gd name="T14" fmla="*/ 0 w 2736"/>
                      <a:gd name="T15" fmla="*/ 19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45" name="Freeform 19">
                    <a:extLst>
                      <a:ext uri="{FF2B5EF4-FFF2-40B4-BE49-F238E27FC236}">
                        <a16:creationId xmlns:a16="http://schemas.microsoft.com/office/drawing/2014/main" id="{1AAAD5C0-6229-1B4F-B07A-C66CFA76926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711884">
                    <a:off x="4039" y="3129"/>
                    <a:ext cx="885" cy="486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22 w 1769"/>
                      <a:gd name="T3" fmla="*/ 21 h 791"/>
                      <a:gd name="T4" fmla="*/ 290 w 1769"/>
                      <a:gd name="T5" fmla="*/ 76 h 791"/>
                      <a:gd name="T6" fmla="*/ 403 w 1769"/>
                      <a:gd name="T7" fmla="*/ 163 h 791"/>
                      <a:gd name="T8" fmla="*/ 439 w 1769"/>
                      <a:gd name="T9" fmla="*/ 230 h 791"/>
                      <a:gd name="T10" fmla="*/ 423 w 1769"/>
                      <a:gd name="T11" fmla="*/ 297 h 791"/>
                      <a:gd name="T12" fmla="*/ 398 w 1769"/>
                      <a:gd name="T13" fmla="*/ 238 h 791"/>
                      <a:gd name="T14" fmla="*/ 348 w 1769"/>
                      <a:gd name="T15" fmla="*/ 171 h 791"/>
                      <a:gd name="T16" fmla="*/ 278 w 1769"/>
                      <a:gd name="T17" fmla="*/ 112 h 791"/>
                      <a:gd name="T18" fmla="*/ 146 w 1769"/>
                      <a:gd name="T19" fmla="*/ 57 h 791"/>
                      <a:gd name="T20" fmla="*/ 0 w 1769"/>
                      <a:gd name="T21" fmla="*/ 29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349" name="Group 20">
                  <a:extLst>
                    <a:ext uri="{FF2B5EF4-FFF2-40B4-BE49-F238E27FC236}">
                      <a16:creationId xmlns:a16="http://schemas.microsoft.com/office/drawing/2014/main" id="{7B14D7AD-0EC5-0843-A08A-E591A370A66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13442" name="Freeform 21">
                    <a:extLst>
                      <a:ext uri="{FF2B5EF4-FFF2-40B4-BE49-F238E27FC236}">
                        <a16:creationId xmlns:a16="http://schemas.microsoft.com/office/drawing/2014/main" id="{9D60D322-C639-BC40-93FF-E514921A8D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104081">
                    <a:off x="2865" y="2019"/>
                    <a:ext cx="1812" cy="347"/>
                  </a:xfrm>
                  <a:custGeom>
                    <a:avLst/>
                    <a:gdLst>
                      <a:gd name="T0" fmla="*/ 0 w 2736"/>
                      <a:gd name="T1" fmla="*/ 239 h 504"/>
                      <a:gd name="T2" fmla="*/ 379 w 2736"/>
                      <a:gd name="T3" fmla="*/ 80 h 504"/>
                      <a:gd name="T4" fmla="*/ 779 w 2736"/>
                      <a:gd name="T5" fmla="*/ 12 h 504"/>
                      <a:gd name="T6" fmla="*/ 1200 w 2736"/>
                      <a:gd name="T7" fmla="*/ 12 h 504"/>
                      <a:gd name="T8" fmla="*/ 1193 w 2736"/>
                      <a:gd name="T9" fmla="*/ 49 h 504"/>
                      <a:gd name="T10" fmla="*/ 774 w 2736"/>
                      <a:gd name="T11" fmla="*/ 49 h 504"/>
                      <a:gd name="T12" fmla="*/ 287 w 2736"/>
                      <a:gd name="T13" fmla="*/ 138 h 504"/>
                      <a:gd name="T14" fmla="*/ 0 w 2736"/>
                      <a:gd name="T15" fmla="*/ 2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43" name="Freeform 22">
                    <a:extLst>
                      <a:ext uri="{FF2B5EF4-FFF2-40B4-BE49-F238E27FC236}">
                        <a16:creationId xmlns:a16="http://schemas.microsoft.com/office/drawing/2014/main" id="{B07EA66E-DA8C-7448-B38F-228E3B84487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104081">
                    <a:off x="4352" y="2805"/>
                    <a:ext cx="974" cy="545"/>
                  </a:xfrm>
                  <a:custGeom>
                    <a:avLst/>
                    <a:gdLst>
                      <a:gd name="T0" fmla="*/ 2 w 1769"/>
                      <a:gd name="T1" fmla="*/ 4 h 791"/>
                      <a:gd name="T2" fmla="*/ 147 w 1769"/>
                      <a:gd name="T3" fmla="*/ 27 h 791"/>
                      <a:gd name="T4" fmla="*/ 351 w 1769"/>
                      <a:gd name="T5" fmla="*/ 95 h 791"/>
                      <a:gd name="T6" fmla="*/ 488 w 1769"/>
                      <a:gd name="T7" fmla="*/ 205 h 791"/>
                      <a:gd name="T8" fmla="*/ 532 w 1769"/>
                      <a:gd name="T9" fmla="*/ 289 h 791"/>
                      <a:gd name="T10" fmla="*/ 512 w 1769"/>
                      <a:gd name="T11" fmla="*/ 373 h 791"/>
                      <a:gd name="T12" fmla="*/ 482 w 1769"/>
                      <a:gd name="T13" fmla="*/ 300 h 791"/>
                      <a:gd name="T14" fmla="*/ 421 w 1769"/>
                      <a:gd name="T15" fmla="*/ 216 h 791"/>
                      <a:gd name="T16" fmla="*/ 336 w 1769"/>
                      <a:gd name="T17" fmla="*/ 141 h 791"/>
                      <a:gd name="T18" fmla="*/ 176 w 1769"/>
                      <a:gd name="T19" fmla="*/ 72 h 791"/>
                      <a:gd name="T20" fmla="*/ 0 w 1769"/>
                      <a:gd name="T21" fmla="*/ 36 h 791"/>
                      <a:gd name="T22" fmla="*/ 2 w 1769"/>
                      <a:gd name="T23" fmla="*/ 4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350" name="Group 23">
                  <a:extLst>
                    <a:ext uri="{FF2B5EF4-FFF2-40B4-BE49-F238E27FC236}">
                      <a16:creationId xmlns:a16="http://schemas.microsoft.com/office/drawing/2014/main" id="{93370DC2-18B9-A644-87AF-E4A886EA431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13440" name="Freeform 24">
                    <a:extLst>
                      <a:ext uri="{FF2B5EF4-FFF2-40B4-BE49-F238E27FC236}">
                        <a16:creationId xmlns:a16="http://schemas.microsoft.com/office/drawing/2014/main" id="{66B13CFA-C94D-FF40-ABB2-035683B651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582915">
                    <a:off x="2896" y="1832"/>
                    <a:ext cx="1736" cy="303"/>
                  </a:xfrm>
                  <a:custGeom>
                    <a:avLst/>
                    <a:gdLst>
                      <a:gd name="T0" fmla="*/ 0 w 2736"/>
                      <a:gd name="T1" fmla="*/ 182 h 504"/>
                      <a:gd name="T2" fmla="*/ 348 w 2736"/>
                      <a:gd name="T3" fmla="*/ 61 h 504"/>
                      <a:gd name="T4" fmla="*/ 715 w 2736"/>
                      <a:gd name="T5" fmla="*/ 8 h 504"/>
                      <a:gd name="T6" fmla="*/ 1101 w 2736"/>
                      <a:gd name="T7" fmla="*/ 8 h 504"/>
                      <a:gd name="T8" fmla="*/ 1095 w 2736"/>
                      <a:gd name="T9" fmla="*/ 37 h 504"/>
                      <a:gd name="T10" fmla="*/ 710 w 2736"/>
                      <a:gd name="T11" fmla="*/ 37 h 504"/>
                      <a:gd name="T12" fmla="*/ 263 w 2736"/>
                      <a:gd name="T13" fmla="*/ 106 h 504"/>
                      <a:gd name="T14" fmla="*/ 0 w 2736"/>
                      <a:gd name="T15" fmla="*/ 18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41" name="Freeform 25">
                    <a:extLst>
                      <a:ext uri="{FF2B5EF4-FFF2-40B4-BE49-F238E27FC236}">
                        <a16:creationId xmlns:a16="http://schemas.microsoft.com/office/drawing/2014/main" id="{62FB4372-A077-9C49-943E-9F7C165F19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582915">
                    <a:off x="4443" y="2420"/>
                    <a:ext cx="931" cy="477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34 w 1769"/>
                      <a:gd name="T3" fmla="*/ 21 h 791"/>
                      <a:gd name="T4" fmla="*/ 321 w 1769"/>
                      <a:gd name="T5" fmla="*/ 73 h 791"/>
                      <a:gd name="T6" fmla="*/ 446 w 1769"/>
                      <a:gd name="T7" fmla="*/ 157 h 791"/>
                      <a:gd name="T8" fmla="*/ 486 w 1769"/>
                      <a:gd name="T9" fmla="*/ 221 h 791"/>
                      <a:gd name="T10" fmla="*/ 468 w 1769"/>
                      <a:gd name="T11" fmla="*/ 286 h 791"/>
                      <a:gd name="T12" fmla="*/ 440 w 1769"/>
                      <a:gd name="T13" fmla="*/ 230 h 791"/>
                      <a:gd name="T14" fmla="*/ 385 w 1769"/>
                      <a:gd name="T15" fmla="*/ 165 h 791"/>
                      <a:gd name="T16" fmla="*/ 307 w 1769"/>
                      <a:gd name="T17" fmla="*/ 107 h 791"/>
                      <a:gd name="T18" fmla="*/ 161 w 1769"/>
                      <a:gd name="T19" fmla="*/ 55 h 791"/>
                      <a:gd name="T20" fmla="*/ 0 w 1769"/>
                      <a:gd name="T21" fmla="*/ 28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351" name="Group 26">
                  <a:extLst>
                    <a:ext uri="{FF2B5EF4-FFF2-40B4-BE49-F238E27FC236}">
                      <a16:creationId xmlns:a16="http://schemas.microsoft.com/office/drawing/2014/main" id="{D5F8AD28-DCB5-B04D-9195-E8DCE552DA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13438" name="Freeform 27">
                    <a:extLst>
                      <a:ext uri="{FF2B5EF4-FFF2-40B4-BE49-F238E27FC236}">
                        <a16:creationId xmlns:a16="http://schemas.microsoft.com/office/drawing/2014/main" id="{9C8DD58C-0333-7D4E-AABD-6BC91199A1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080363">
                    <a:off x="2907" y="1616"/>
                    <a:ext cx="1680" cy="346"/>
                  </a:xfrm>
                  <a:custGeom>
                    <a:avLst/>
                    <a:gdLst>
                      <a:gd name="T0" fmla="*/ 0 w 2736"/>
                      <a:gd name="T1" fmla="*/ 238 h 504"/>
                      <a:gd name="T2" fmla="*/ 326 w 2736"/>
                      <a:gd name="T3" fmla="*/ 79 h 504"/>
                      <a:gd name="T4" fmla="*/ 670 w 2736"/>
                      <a:gd name="T5" fmla="*/ 11 h 504"/>
                      <a:gd name="T6" fmla="*/ 1032 w 2736"/>
                      <a:gd name="T7" fmla="*/ 11 h 504"/>
                      <a:gd name="T8" fmla="*/ 1025 w 2736"/>
                      <a:gd name="T9" fmla="*/ 49 h 504"/>
                      <a:gd name="T10" fmla="*/ 665 w 2736"/>
                      <a:gd name="T11" fmla="*/ 49 h 504"/>
                      <a:gd name="T12" fmla="*/ 247 w 2736"/>
                      <a:gd name="T13" fmla="*/ 137 h 504"/>
                      <a:gd name="T14" fmla="*/ 0 w 2736"/>
                      <a:gd name="T15" fmla="*/ 23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39" name="Freeform 28">
                    <a:extLst>
                      <a:ext uri="{FF2B5EF4-FFF2-40B4-BE49-F238E27FC236}">
                        <a16:creationId xmlns:a16="http://schemas.microsoft.com/office/drawing/2014/main" id="{F469B31C-C557-4F46-9146-36C1200460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080363">
                    <a:off x="4488" y="2030"/>
                    <a:ext cx="891" cy="513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23 w 1769"/>
                      <a:gd name="T3" fmla="*/ 23 h 791"/>
                      <a:gd name="T4" fmla="*/ 294 w 1769"/>
                      <a:gd name="T5" fmla="*/ 84 h 791"/>
                      <a:gd name="T6" fmla="*/ 408 w 1769"/>
                      <a:gd name="T7" fmla="*/ 182 h 791"/>
                      <a:gd name="T8" fmla="*/ 445 w 1769"/>
                      <a:gd name="T9" fmla="*/ 256 h 791"/>
                      <a:gd name="T10" fmla="*/ 429 w 1769"/>
                      <a:gd name="T11" fmla="*/ 331 h 791"/>
                      <a:gd name="T12" fmla="*/ 403 w 1769"/>
                      <a:gd name="T13" fmla="*/ 266 h 791"/>
                      <a:gd name="T14" fmla="*/ 353 w 1769"/>
                      <a:gd name="T15" fmla="*/ 191 h 791"/>
                      <a:gd name="T16" fmla="*/ 282 w 1769"/>
                      <a:gd name="T17" fmla="*/ 125 h 791"/>
                      <a:gd name="T18" fmla="*/ 148 w 1769"/>
                      <a:gd name="T19" fmla="*/ 64 h 791"/>
                      <a:gd name="T20" fmla="*/ 0 w 1769"/>
                      <a:gd name="T21" fmla="*/ 32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352" name="Group 29">
                  <a:extLst>
                    <a:ext uri="{FF2B5EF4-FFF2-40B4-BE49-F238E27FC236}">
                      <a16:creationId xmlns:a16="http://schemas.microsoft.com/office/drawing/2014/main" id="{B20961C8-00D8-7142-A4A4-07E3B41F57B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13436" name="Freeform 30">
                    <a:extLst>
                      <a:ext uri="{FF2B5EF4-FFF2-40B4-BE49-F238E27FC236}">
                        <a16:creationId xmlns:a16="http://schemas.microsoft.com/office/drawing/2014/main" id="{AA219F3F-5DCD-5148-976E-51677F22B0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463793">
                    <a:off x="2957" y="1415"/>
                    <a:ext cx="1544" cy="312"/>
                  </a:xfrm>
                  <a:custGeom>
                    <a:avLst/>
                    <a:gdLst>
                      <a:gd name="T0" fmla="*/ 0 w 2736"/>
                      <a:gd name="T1" fmla="*/ 193 h 504"/>
                      <a:gd name="T2" fmla="*/ 275 w 2736"/>
                      <a:gd name="T3" fmla="*/ 64 h 504"/>
                      <a:gd name="T4" fmla="*/ 565 w 2736"/>
                      <a:gd name="T5" fmla="*/ 9 h 504"/>
                      <a:gd name="T6" fmla="*/ 871 w 2736"/>
                      <a:gd name="T7" fmla="*/ 9 h 504"/>
                      <a:gd name="T8" fmla="*/ 866 w 2736"/>
                      <a:gd name="T9" fmla="*/ 40 h 504"/>
                      <a:gd name="T10" fmla="*/ 562 w 2736"/>
                      <a:gd name="T11" fmla="*/ 40 h 504"/>
                      <a:gd name="T12" fmla="*/ 208 w 2736"/>
                      <a:gd name="T13" fmla="*/ 112 h 504"/>
                      <a:gd name="T14" fmla="*/ 0 w 2736"/>
                      <a:gd name="T15" fmla="*/ 19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37" name="Freeform 31">
                    <a:extLst>
                      <a:ext uri="{FF2B5EF4-FFF2-40B4-BE49-F238E27FC236}">
                        <a16:creationId xmlns:a16="http://schemas.microsoft.com/office/drawing/2014/main" id="{8F89D841-3ABC-B04F-B07A-E4D0E769BB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463793">
                    <a:off x="4470" y="1581"/>
                    <a:ext cx="829" cy="448"/>
                  </a:xfrm>
                  <a:custGeom>
                    <a:avLst/>
                    <a:gdLst>
                      <a:gd name="T0" fmla="*/ 1 w 1769"/>
                      <a:gd name="T1" fmla="*/ 3 h 791"/>
                      <a:gd name="T2" fmla="*/ 106 w 1769"/>
                      <a:gd name="T3" fmla="*/ 18 h 791"/>
                      <a:gd name="T4" fmla="*/ 254 w 1769"/>
                      <a:gd name="T5" fmla="*/ 64 h 791"/>
                      <a:gd name="T6" fmla="*/ 354 w 1769"/>
                      <a:gd name="T7" fmla="*/ 139 h 791"/>
                      <a:gd name="T8" fmla="*/ 386 w 1769"/>
                      <a:gd name="T9" fmla="*/ 195 h 791"/>
                      <a:gd name="T10" fmla="*/ 371 w 1769"/>
                      <a:gd name="T11" fmla="*/ 253 h 791"/>
                      <a:gd name="T12" fmla="*/ 349 w 1769"/>
                      <a:gd name="T13" fmla="*/ 203 h 791"/>
                      <a:gd name="T14" fmla="*/ 305 w 1769"/>
                      <a:gd name="T15" fmla="*/ 146 h 791"/>
                      <a:gd name="T16" fmla="*/ 244 w 1769"/>
                      <a:gd name="T17" fmla="*/ 95 h 791"/>
                      <a:gd name="T18" fmla="*/ 127 w 1769"/>
                      <a:gd name="T19" fmla="*/ 49 h 791"/>
                      <a:gd name="T20" fmla="*/ 0 w 1769"/>
                      <a:gd name="T21" fmla="*/ 24 h 791"/>
                      <a:gd name="T22" fmla="*/ 1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353" name="Group 32">
                  <a:extLst>
                    <a:ext uri="{FF2B5EF4-FFF2-40B4-BE49-F238E27FC236}">
                      <a16:creationId xmlns:a16="http://schemas.microsoft.com/office/drawing/2014/main" id="{54DA26BD-D8FC-9A41-A2E7-EB1E968E235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13434" name="Freeform 33">
                    <a:extLst>
                      <a:ext uri="{FF2B5EF4-FFF2-40B4-BE49-F238E27FC236}">
                        <a16:creationId xmlns:a16="http://schemas.microsoft.com/office/drawing/2014/main" id="{4243FF49-B209-5C47-B46E-5CD612ACCC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84182">
                    <a:off x="2982" y="1286"/>
                    <a:ext cx="1404" cy="220"/>
                  </a:xfrm>
                  <a:custGeom>
                    <a:avLst/>
                    <a:gdLst>
                      <a:gd name="T0" fmla="*/ 0 w 2736"/>
                      <a:gd name="T1" fmla="*/ 96 h 504"/>
                      <a:gd name="T2" fmla="*/ 227 w 2736"/>
                      <a:gd name="T3" fmla="*/ 32 h 504"/>
                      <a:gd name="T4" fmla="*/ 467 w 2736"/>
                      <a:gd name="T5" fmla="*/ 4 h 504"/>
                      <a:gd name="T6" fmla="*/ 720 w 2736"/>
                      <a:gd name="T7" fmla="*/ 4 h 504"/>
                      <a:gd name="T8" fmla="*/ 716 w 2736"/>
                      <a:gd name="T9" fmla="*/ 20 h 504"/>
                      <a:gd name="T10" fmla="*/ 464 w 2736"/>
                      <a:gd name="T11" fmla="*/ 20 h 504"/>
                      <a:gd name="T12" fmla="*/ 172 w 2736"/>
                      <a:gd name="T13" fmla="*/ 55 h 504"/>
                      <a:gd name="T14" fmla="*/ 0 w 2736"/>
                      <a:gd name="T15" fmla="*/ 9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35" name="Freeform 34">
                    <a:extLst>
                      <a:ext uri="{FF2B5EF4-FFF2-40B4-BE49-F238E27FC236}">
                        <a16:creationId xmlns:a16="http://schemas.microsoft.com/office/drawing/2014/main" id="{D7B90226-D2D3-7445-9BC0-2D22CA2055D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84182">
                    <a:off x="4377" y="1249"/>
                    <a:ext cx="755" cy="363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88 w 1769"/>
                      <a:gd name="T3" fmla="*/ 12 h 791"/>
                      <a:gd name="T4" fmla="*/ 211 w 1769"/>
                      <a:gd name="T5" fmla="*/ 42 h 791"/>
                      <a:gd name="T6" fmla="*/ 294 w 1769"/>
                      <a:gd name="T7" fmla="*/ 91 h 791"/>
                      <a:gd name="T8" fmla="*/ 320 w 1769"/>
                      <a:gd name="T9" fmla="*/ 128 h 791"/>
                      <a:gd name="T10" fmla="*/ 308 w 1769"/>
                      <a:gd name="T11" fmla="*/ 166 h 791"/>
                      <a:gd name="T12" fmla="*/ 289 w 1769"/>
                      <a:gd name="T13" fmla="*/ 133 h 791"/>
                      <a:gd name="T14" fmla="*/ 253 w 1769"/>
                      <a:gd name="T15" fmla="*/ 95 h 791"/>
                      <a:gd name="T16" fmla="*/ 202 w 1769"/>
                      <a:gd name="T17" fmla="*/ 62 h 791"/>
                      <a:gd name="T18" fmla="*/ 106 w 1769"/>
                      <a:gd name="T19" fmla="*/ 32 h 791"/>
                      <a:gd name="T20" fmla="*/ 0 w 1769"/>
                      <a:gd name="T21" fmla="*/ 16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354" name="Group 35">
                  <a:extLst>
                    <a:ext uri="{FF2B5EF4-FFF2-40B4-BE49-F238E27FC236}">
                      <a16:creationId xmlns:a16="http://schemas.microsoft.com/office/drawing/2014/main" id="{0CF291CF-9375-5843-8A57-83EC8602FC4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13432" name="Freeform 36">
                    <a:extLst>
                      <a:ext uri="{FF2B5EF4-FFF2-40B4-BE49-F238E27FC236}">
                        <a16:creationId xmlns:a16="http://schemas.microsoft.com/office/drawing/2014/main" id="{6B949B9D-4896-BC4B-83C9-66E9407966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802576">
                    <a:off x="2896" y="1128"/>
                    <a:ext cx="1252" cy="202"/>
                  </a:xfrm>
                  <a:custGeom>
                    <a:avLst/>
                    <a:gdLst>
                      <a:gd name="T0" fmla="*/ 0 w 2736"/>
                      <a:gd name="T1" fmla="*/ 81 h 504"/>
                      <a:gd name="T2" fmla="*/ 181 w 2736"/>
                      <a:gd name="T3" fmla="*/ 27 h 504"/>
                      <a:gd name="T4" fmla="*/ 372 w 2736"/>
                      <a:gd name="T5" fmla="*/ 4 h 504"/>
                      <a:gd name="T6" fmla="*/ 573 w 2736"/>
                      <a:gd name="T7" fmla="*/ 4 h 504"/>
                      <a:gd name="T8" fmla="*/ 570 w 2736"/>
                      <a:gd name="T9" fmla="*/ 16 h 504"/>
                      <a:gd name="T10" fmla="*/ 369 w 2736"/>
                      <a:gd name="T11" fmla="*/ 16 h 504"/>
                      <a:gd name="T12" fmla="*/ 137 w 2736"/>
                      <a:gd name="T13" fmla="*/ 47 h 504"/>
                      <a:gd name="T14" fmla="*/ 0 w 2736"/>
                      <a:gd name="T15" fmla="*/ 8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33" name="Freeform 37">
                    <a:extLst>
                      <a:ext uri="{FF2B5EF4-FFF2-40B4-BE49-F238E27FC236}">
                        <a16:creationId xmlns:a16="http://schemas.microsoft.com/office/drawing/2014/main" id="{F2DDD4FC-60ED-B147-9E83-1005D4B1160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802576">
                    <a:off x="4148" y="918"/>
                    <a:ext cx="668" cy="33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69 w 1769"/>
                      <a:gd name="T3" fmla="*/ 10 h 791"/>
                      <a:gd name="T4" fmla="*/ 165 w 1769"/>
                      <a:gd name="T5" fmla="*/ 36 h 791"/>
                      <a:gd name="T6" fmla="*/ 230 w 1769"/>
                      <a:gd name="T7" fmla="*/ 78 h 791"/>
                      <a:gd name="T8" fmla="*/ 250 w 1769"/>
                      <a:gd name="T9" fmla="*/ 109 h 791"/>
                      <a:gd name="T10" fmla="*/ 241 w 1769"/>
                      <a:gd name="T11" fmla="*/ 141 h 791"/>
                      <a:gd name="T12" fmla="*/ 227 w 1769"/>
                      <a:gd name="T13" fmla="*/ 114 h 791"/>
                      <a:gd name="T14" fmla="*/ 198 w 1769"/>
                      <a:gd name="T15" fmla="*/ 81 h 791"/>
                      <a:gd name="T16" fmla="*/ 158 w 1769"/>
                      <a:gd name="T17" fmla="*/ 53 h 791"/>
                      <a:gd name="T18" fmla="*/ 83 w 1769"/>
                      <a:gd name="T19" fmla="*/ 27 h 791"/>
                      <a:gd name="T20" fmla="*/ 0 w 1769"/>
                      <a:gd name="T21" fmla="*/ 1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355" name="Group 38">
                  <a:extLst>
                    <a:ext uri="{FF2B5EF4-FFF2-40B4-BE49-F238E27FC236}">
                      <a16:creationId xmlns:a16="http://schemas.microsoft.com/office/drawing/2014/main" id="{F3228F34-58BC-6848-8D3C-F01F186CDA8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13430" name="Freeform 39">
                    <a:extLst>
                      <a:ext uri="{FF2B5EF4-FFF2-40B4-BE49-F238E27FC236}">
                        <a16:creationId xmlns:a16="http://schemas.microsoft.com/office/drawing/2014/main" id="{69A237D1-8250-DA4C-848C-278D6B2EA5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8888116" flipH="1">
                    <a:off x="866" y="2351"/>
                    <a:ext cx="1726" cy="297"/>
                  </a:xfrm>
                  <a:custGeom>
                    <a:avLst/>
                    <a:gdLst>
                      <a:gd name="T0" fmla="*/ 0 w 2736"/>
                      <a:gd name="T1" fmla="*/ 175 h 504"/>
                      <a:gd name="T2" fmla="*/ 344 w 2736"/>
                      <a:gd name="T3" fmla="*/ 58 h 504"/>
                      <a:gd name="T4" fmla="*/ 707 w 2736"/>
                      <a:gd name="T5" fmla="*/ 8 h 504"/>
                      <a:gd name="T6" fmla="*/ 1089 w 2736"/>
                      <a:gd name="T7" fmla="*/ 8 h 504"/>
                      <a:gd name="T8" fmla="*/ 1083 w 2736"/>
                      <a:gd name="T9" fmla="*/ 36 h 504"/>
                      <a:gd name="T10" fmla="*/ 702 w 2736"/>
                      <a:gd name="T11" fmla="*/ 36 h 504"/>
                      <a:gd name="T12" fmla="*/ 261 w 2736"/>
                      <a:gd name="T13" fmla="*/ 101 h 504"/>
                      <a:gd name="T14" fmla="*/ 0 w 2736"/>
                      <a:gd name="T15" fmla="*/ 17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31" name="Freeform 40">
                    <a:extLst>
                      <a:ext uri="{FF2B5EF4-FFF2-40B4-BE49-F238E27FC236}">
                        <a16:creationId xmlns:a16="http://schemas.microsoft.com/office/drawing/2014/main" id="{B8EDFBF8-0DC4-014E-B738-E1AB00FF427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1"/>
                    <a:ext cx="925" cy="489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33 w 1769"/>
                      <a:gd name="T3" fmla="*/ 22 h 791"/>
                      <a:gd name="T4" fmla="*/ 316 w 1769"/>
                      <a:gd name="T5" fmla="*/ 77 h 791"/>
                      <a:gd name="T6" fmla="*/ 440 w 1769"/>
                      <a:gd name="T7" fmla="*/ 165 h 791"/>
                      <a:gd name="T8" fmla="*/ 480 w 1769"/>
                      <a:gd name="T9" fmla="*/ 232 h 791"/>
                      <a:gd name="T10" fmla="*/ 462 w 1769"/>
                      <a:gd name="T11" fmla="*/ 301 h 791"/>
                      <a:gd name="T12" fmla="*/ 435 w 1769"/>
                      <a:gd name="T13" fmla="*/ 242 h 791"/>
                      <a:gd name="T14" fmla="*/ 380 w 1769"/>
                      <a:gd name="T15" fmla="*/ 174 h 791"/>
                      <a:gd name="T16" fmla="*/ 303 w 1769"/>
                      <a:gd name="T17" fmla="*/ 113 h 791"/>
                      <a:gd name="T18" fmla="*/ 159 w 1769"/>
                      <a:gd name="T19" fmla="*/ 58 h 791"/>
                      <a:gd name="T20" fmla="*/ 0 w 1769"/>
                      <a:gd name="T21" fmla="*/ 29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356" name="Group 41">
                  <a:extLst>
                    <a:ext uri="{FF2B5EF4-FFF2-40B4-BE49-F238E27FC236}">
                      <a16:creationId xmlns:a16="http://schemas.microsoft.com/office/drawing/2014/main" id="{A41B83AB-B8B0-2347-9C64-5AF3D88C971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13428" name="Freeform 42">
                    <a:extLst>
                      <a:ext uri="{FF2B5EF4-FFF2-40B4-BE49-F238E27FC236}">
                        <a16:creationId xmlns:a16="http://schemas.microsoft.com/office/drawing/2014/main" id="{574C84AF-73C1-4348-B412-7365CAC5D8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797" cy="347"/>
                  </a:xfrm>
                  <a:custGeom>
                    <a:avLst/>
                    <a:gdLst>
                      <a:gd name="T0" fmla="*/ 0 w 2736"/>
                      <a:gd name="T1" fmla="*/ 239 h 504"/>
                      <a:gd name="T2" fmla="*/ 372 w 2736"/>
                      <a:gd name="T3" fmla="*/ 80 h 504"/>
                      <a:gd name="T4" fmla="*/ 766 w 2736"/>
                      <a:gd name="T5" fmla="*/ 12 h 504"/>
                      <a:gd name="T6" fmla="*/ 1180 w 2736"/>
                      <a:gd name="T7" fmla="*/ 12 h 504"/>
                      <a:gd name="T8" fmla="*/ 1173 w 2736"/>
                      <a:gd name="T9" fmla="*/ 49 h 504"/>
                      <a:gd name="T10" fmla="*/ 761 w 2736"/>
                      <a:gd name="T11" fmla="*/ 49 h 504"/>
                      <a:gd name="T12" fmla="*/ 282 w 2736"/>
                      <a:gd name="T13" fmla="*/ 138 h 504"/>
                      <a:gd name="T14" fmla="*/ 0 w 2736"/>
                      <a:gd name="T15" fmla="*/ 2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29" name="Freeform 43">
                    <a:extLst>
                      <a:ext uri="{FF2B5EF4-FFF2-40B4-BE49-F238E27FC236}">
                        <a16:creationId xmlns:a16="http://schemas.microsoft.com/office/drawing/2014/main" id="{F448BC0F-B43B-6B4E-87BE-1B6EFC6FDAF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9495919" flipH="1">
                    <a:off x="-6" y="2982"/>
                    <a:ext cx="968" cy="545"/>
                  </a:xfrm>
                  <a:custGeom>
                    <a:avLst/>
                    <a:gdLst>
                      <a:gd name="T0" fmla="*/ 2 w 1769"/>
                      <a:gd name="T1" fmla="*/ 4 h 791"/>
                      <a:gd name="T2" fmla="*/ 145 w 1769"/>
                      <a:gd name="T3" fmla="*/ 27 h 791"/>
                      <a:gd name="T4" fmla="*/ 346 w 1769"/>
                      <a:gd name="T5" fmla="*/ 95 h 791"/>
                      <a:gd name="T6" fmla="*/ 483 w 1769"/>
                      <a:gd name="T7" fmla="*/ 205 h 791"/>
                      <a:gd name="T8" fmla="*/ 526 w 1769"/>
                      <a:gd name="T9" fmla="*/ 289 h 791"/>
                      <a:gd name="T10" fmla="*/ 506 w 1769"/>
                      <a:gd name="T11" fmla="*/ 373 h 791"/>
                      <a:gd name="T12" fmla="*/ 476 w 1769"/>
                      <a:gd name="T13" fmla="*/ 300 h 791"/>
                      <a:gd name="T14" fmla="*/ 416 w 1769"/>
                      <a:gd name="T15" fmla="*/ 216 h 791"/>
                      <a:gd name="T16" fmla="*/ 332 w 1769"/>
                      <a:gd name="T17" fmla="*/ 141 h 791"/>
                      <a:gd name="T18" fmla="*/ 174 w 1769"/>
                      <a:gd name="T19" fmla="*/ 72 h 791"/>
                      <a:gd name="T20" fmla="*/ 0 w 1769"/>
                      <a:gd name="T21" fmla="*/ 36 h 791"/>
                      <a:gd name="T22" fmla="*/ 2 w 1769"/>
                      <a:gd name="T23" fmla="*/ 4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357" name="Group 44">
                  <a:extLst>
                    <a:ext uri="{FF2B5EF4-FFF2-40B4-BE49-F238E27FC236}">
                      <a16:creationId xmlns:a16="http://schemas.microsoft.com/office/drawing/2014/main" id="{E4F2C12B-DA84-E244-9484-D0C50F64683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13426" name="Freeform 45">
                    <a:extLst>
                      <a:ext uri="{FF2B5EF4-FFF2-40B4-BE49-F238E27FC236}">
                        <a16:creationId xmlns:a16="http://schemas.microsoft.com/office/drawing/2014/main" id="{4E537E35-4C2D-3646-9EB2-1D197C630B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10"/>
                    <a:ext cx="1736" cy="303"/>
                  </a:xfrm>
                  <a:custGeom>
                    <a:avLst/>
                    <a:gdLst>
                      <a:gd name="T0" fmla="*/ 0 w 2736"/>
                      <a:gd name="T1" fmla="*/ 182 h 504"/>
                      <a:gd name="T2" fmla="*/ 348 w 2736"/>
                      <a:gd name="T3" fmla="*/ 61 h 504"/>
                      <a:gd name="T4" fmla="*/ 715 w 2736"/>
                      <a:gd name="T5" fmla="*/ 8 h 504"/>
                      <a:gd name="T6" fmla="*/ 1101 w 2736"/>
                      <a:gd name="T7" fmla="*/ 8 h 504"/>
                      <a:gd name="T8" fmla="*/ 1095 w 2736"/>
                      <a:gd name="T9" fmla="*/ 37 h 504"/>
                      <a:gd name="T10" fmla="*/ 710 w 2736"/>
                      <a:gd name="T11" fmla="*/ 37 h 504"/>
                      <a:gd name="T12" fmla="*/ 263 w 2736"/>
                      <a:gd name="T13" fmla="*/ 106 h 504"/>
                      <a:gd name="T14" fmla="*/ 0 w 2736"/>
                      <a:gd name="T15" fmla="*/ 18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27" name="Freeform 46">
                    <a:extLst>
                      <a:ext uri="{FF2B5EF4-FFF2-40B4-BE49-F238E27FC236}">
                        <a16:creationId xmlns:a16="http://schemas.microsoft.com/office/drawing/2014/main" id="{C5D11CDF-BA35-664F-B54A-45A837368B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0017085" flipH="1">
                    <a:off x="-53" y="2598"/>
                    <a:ext cx="931" cy="458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34 w 1769"/>
                      <a:gd name="T3" fmla="*/ 19 h 791"/>
                      <a:gd name="T4" fmla="*/ 321 w 1769"/>
                      <a:gd name="T5" fmla="*/ 67 h 791"/>
                      <a:gd name="T6" fmla="*/ 446 w 1769"/>
                      <a:gd name="T7" fmla="*/ 145 h 791"/>
                      <a:gd name="T8" fmla="*/ 486 w 1769"/>
                      <a:gd name="T9" fmla="*/ 204 h 791"/>
                      <a:gd name="T10" fmla="*/ 468 w 1769"/>
                      <a:gd name="T11" fmla="*/ 264 h 791"/>
                      <a:gd name="T12" fmla="*/ 440 w 1769"/>
                      <a:gd name="T13" fmla="*/ 212 h 791"/>
                      <a:gd name="T14" fmla="*/ 385 w 1769"/>
                      <a:gd name="T15" fmla="*/ 152 h 791"/>
                      <a:gd name="T16" fmla="*/ 307 w 1769"/>
                      <a:gd name="T17" fmla="*/ 99 h 791"/>
                      <a:gd name="T18" fmla="*/ 161 w 1769"/>
                      <a:gd name="T19" fmla="*/ 51 h 791"/>
                      <a:gd name="T20" fmla="*/ 0 w 1769"/>
                      <a:gd name="T21" fmla="*/ 25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358" name="Group 47">
                  <a:extLst>
                    <a:ext uri="{FF2B5EF4-FFF2-40B4-BE49-F238E27FC236}">
                      <a16:creationId xmlns:a16="http://schemas.microsoft.com/office/drawing/2014/main" id="{9426EA43-6EB7-FF4D-A4EE-B426BDDE469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13424" name="Freeform 48">
                    <a:extLst>
                      <a:ext uri="{FF2B5EF4-FFF2-40B4-BE49-F238E27FC236}">
                        <a16:creationId xmlns:a16="http://schemas.microsoft.com/office/drawing/2014/main" id="{4FE18C6B-38DD-A64E-9F3F-D0E160698E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2"/>
                    <a:ext cx="1677" cy="325"/>
                  </a:xfrm>
                  <a:custGeom>
                    <a:avLst/>
                    <a:gdLst>
                      <a:gd name="T0" fmla="*/ 0 w 2736"/>
                      <a:gd name="T1" fmla="*/ 210 h 504"/>
                      <a:gd name="T2" fmla="*/ 325 w 2736"/>
                      <a:gd name="T3" fmla="*/ 70 h 504"/>
                      <a:gd name="T4" fmla="*/ 667 w 2736"/>
                      <a:gd name="T5" fmla="*/ 10 h 504"/>
                      <a:gd name="T6" fmla="*/ 1028 w 2736"/>
                      <a:gd name="T7" fmla="*/ 10 h 504"/>
                      <a:gd name="T8" fmla="*/ 1022 w 2736"/>
                      <a:gd name="T9" fmla="*/ 43 h 504"/>
                      <a:gd name="T10" fmla="*/ 663 w 2736"/>
                      <a:gd name="T11" fmla="*/ 43 h 504"/>
                      <a:gd name="T12" fmla="*/ 246 w 2736"/>
                      <a:gd name="T13" fmla="*/ 121 h 504"/>
                      <a:gd name="T14" fmla="*/ 0 w 2736"/>
                      <a:gd name="T15" fmla="*/ 21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25" name="Freeform 49">
                    <a:extLst>
                      <a:ext uri="{FF2B5EF4-FFF2-40B4-BE49-F238E27FC236}">
                        <a16:creationId xmlns:a16="http://schemas.microsoft.com/office/drawing/2014/main" id="{6274536B-4445-4A4F-BB8C-D7F73B1F10F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2"/>
                    <a:ext cx="900" cy="511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26 w 1769"/>
                      <a:gd name="T3" fmla="*/ 23 h 791"/>
                      <a:gd name="T4" fmla="*/ 300 w 1769"/>
                      <a:gd name="T5" fmla="*/ 83 h 791"/>
                      <a:gd name="T6" fmla="*/ 417 w 1769"/>
                      <a:gd name="T7" fmla="*/ 180 h 791"/>
                      <a:gd name="T8" fmla="*/ 454 w 1769"/>
                      <a:gd name="T9" fmla="*/ 254 h 791"/>
                      <a:gd name="T10" fmla="*/ 437 w 1769"/>
                      <a:gd name="T11" fmla="*/ 328 h 791"/>
                      <a:gd name="T12" fmla="*/ 411 w 1769"/>
                      <a:gd name="T13" fmla="*/ 264 h 791"/>
                      <a:gd name="T14" fmla="*/ 360 w 1769"/>
                      <a:gd name="T15" fmla="*/ 189 h 791"/>
                      <a:gd name="T16" fmla="*/ 287 w 1769"/>
                      <a:gd name="T17" fmla="*/ 123 h 791"/>
                      <a:gd name="T18" fmla="*/ 151 w 1769"/>
                      <a:gd name="T19" fmla="*/ 63 h 791"/>
                      <a:gd name="T20" fmla="*/ 0 w 1769"/>
                      <a:gd name="T21" fmla="*/ 32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359" name="Group 50">
                  <a:extLst>
                    <a:ext uri="{FF2B5EF4-FFF2-40B4-BE49-F238E27FC236}">
                      <a16:creationId xmlns:a16="http://schemas.microsoft.com/office/drawing/2014/main" id="{80ACC101-6123-8842-9FD9-A7FD7917000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13422" name="Freeform 51">
                    <a:extLst>
                      <a:ext uri="{FF2B5EF4-FFF2-40B4-BE49-F238E27FC236}">
                        <a16:creationId xmlns:a16="http://schemas.microsoft.com/office/drawing/2014/main" id="{B702B64D-2580-4C47-924A-A31DD2BC8C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74"/>
                    <a:ext cx="1544" cy="313"/>
                  </a:xfrm>
                  <a:custGeom>
                    <a:avLst/>
                    <a:gdLst>
                      <a:gd name="T0" fmla="*/ 0 w 2736"/>
                      <a:gd name="T1" fmla="*/ 194 h 504"/>
                      <a:gd name="T2" fmla="*/ 275 w 2736"/>
                      <a:gd name="T3" fmla="*/ 65 h 504"/>
                      <a:gd name="T4" fmla="*/ 565 w 2736"/>
                      <a:gd name="T5" fmla="*/ 9 h 504"/>
                      <a:gd name="T6" fmla="*/ 871 w 2736"/>
                      <a:gd name="T7" fmla="*/ 9 h 504"/>
                      <a:gd name="T8" fmla="*/ 866 w 2736"/>
                      <a:gd name="T9" fmla="*/ 40 h 504"/>
                      <a:gd name="T10" fmla="*/ 562 w 2736"/>
                      <a:gd name="T11" fmla="*/ 40 h 504"/>
                      <a:gd name="T12" fmla="*/ 208 w 2736"/>
                      <a:gd name="T13" fmla="*/ 112 h 504"/>
                      <a:gd name="T14" fmla="*/ 0 w 2736"/>
                      <a:gd name="T15" fmla="*/ 19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23" name="Freeform 52">
                    <a:extLst>
                      <a:ext uri="{FF2B5EF4-FFF2-40B4-BE49-F238E27FC236}">
                        <a16:creationId xmlns:a16="http://schemas.microsoft.com/office/drawing/2014/main" id="{83F16797-C9F2-FF49-A1EE-C47CB2BCB85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1136207" flipH="1">
                    <a:off x="21" y="1757"/>
                    <a:ext cx="829" cy="490"/>
                  </a:xfrm>
                  <a:custGeom>
                    <a:avLst/>
                    <a:gdLst>
                      <a:gd name="T0" fmla="*/ 1 w 1769"/>
                      <a:gd name="T1" fmla="*/ 3 h 791"/>
                      <a:gd name="T2" fmla="*/ 106 w 1769"/>
                      <a:gd name="T3" fmla="*/ 22 h 791"/>
                      <a:gd name="T4" fmla="*/ 254 w 1769"/>
                      <a:gd name="T5" fmla="*/ 77 h 791"/>
                      <a:gd name="T6" fmla="*/ 354 w 1769"/>
                      <a:gd name="T7" fmla="*/ 166 h 791"/>
                      <a:gd name="T8" fmla="*/ 386 w 1769"/>
                      <a:gd name="T9" fmla="*/ 234 h 791"/>
                      <a:gd name="T10" fmla="*/ 371 w 1769"/>
                      <a:gd name="T11" fmla="*/ 302 h 791"/>
                      <a:gd name="T12" fmla="*/ 349 w 1769"/>
                      <a:gd name="T13" fmla="*/ 243 h 791"/>
                      <a:gd name="T14" fmla="*/ 305 w 1769"/>
                      <a:gd name="T15" fmla="*/ 174 h 791"/>
                      <a:gd name="T16" fmla="*/ 244 w 1769"/>
                      <a:gd name="T17" fmla="*/ 113 h 791"/>
                      <a:gd name="T18" fmla="*/ 127 w 1769"/>
                      <a:gd name="T19" fmla="*/ 58 h 791"/>
                      <a:gd name="T20" fmla="*/ 0 w 1769"/>
                      <a:gd name="T21" fmla="*/ 29 h 791"/>
                      <a:gd name="T22" fmla="*/ 1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360" name="Group 53">
                  <a:extLst>
                    <a:ext uri="{FF2B5EF4-FFF2-40B4-BE49-F238E27FC236}">
                      <a16:creationId xmlns:a16="http://schemas.microsoft.com/office/drawing/2014/main" id="{9C45C021-FCF8-6A4A-B2B1-61B2FADCA8A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13420" name="Freeform 54">
                    <a:extLst>
                      <a:ext uri="{FF2B5EF4-FFF2-40B4-BE49-F238E27FC236}">
                        <a16:creationId xmlns:a16="http://schemas.microsoft.com/office/drawing/2014/main" id="{3BF122BD-EA15-D949-B290-9176AE3829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3"/>
                    <a:ext cx="1404" cy="220"/>
                  </a:xfrm>
                  <a:custGeom>
                    <a:avLst/>
                    <a:gdLst>
                      <a:gd name="T0" fmla="*/ 0 w 2736"/>
                      <a:gd name="T1" fmla="*/ 96 h 504"/>
                      <a:gd name="T2" fmla="*/ 227 w 2736"/>
                      <a:gd name="T3" fmla="*/ 32 h 504"/>
                      <a:gd name="T4" fmla="*/ 467 w 2736"/>
                      <a:gd name="T5" fmla="*/ 4 h 504"/>
                      <a:gd name="T6" fmla="*/ 720 w 2736"/>
                      <a:gd name="T7" fmla="*/ 4 h 504"/>
                      <a:gd name="T8" fmla="*/ 716 w 2736"/>
                      <a:gd name="T9" fmla="*/ 20 h 504"/>
                      <a:gd name="T10" fmla="*/ 464 w 2736"/>
                      <a:gd name="T11" fmla="*/ 20 h 504"/>
                      <a:gd name="T12" fmla="*/ 172 w 2736"/>
                      <a:gd name="T13" fmla="*/ 55 h 504"/>
                      <a:gd name="T14" fmla="*/ 0 w 2736"/>
                      <a:gd name="T15" fmla="*/ 96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21" name="Freeform 55">
                    <a:extLst>
                      <a:ext uri="{FF2B5EF4-FFF2-40B4-BE49-F238E27FC236}">
                        <a16:creationId xmlns:a16="http://schemas.microsoft.com/office/drawing/2014/main" id="{C0358C10-FB78-244D-90D4-AFAF262982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26"/>
                    <a:ext cx="755" cy="363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88 w 1769"/>
                      <a:gd name="T3" fmla="*/ 12 h 791"/>
                      <a:gd name="T4" fmla="*/ 211 w 1769"/>
                      <a:gd name="T5" fmla="*/ 42 h 791"/>
                      <a:gd name="T6" fmla="*/ 294 w 1769"/>
                      <a:gd name="T7" fmla="*/ 91 h 791"/>
                      <a:gd name="T8" fmla="*/ 320 w 1769"/>
                      <a:gd name="T9" fmla="*/ 128 h 791"/>
                      <a:gd name="T10" fmla="*/ 308 w 1769"/>
                      <a:gd name="T11" fmla="*/ 166 h 791"/>
                      <a:gd name="T12" fmla="*/ 289 w 1769"/>
                      <a:gd name="T13" fmla="*/ 133 h 791"/>
                      <a:gd name="T14" fmla="*/ 253 w 1769"/>
                      <a:gd name="T15" fmla="*/ 95 h 791"/>
                      <a:gd name="T16" fmla="*/ 202 w 1769"/>
                      <a:gd name="T17" fmla="*/ 62 h 791"/>
                      <a:gd name="T18" fmla="*/ 106 w 1769"/>
                      <a:gd name="T19" fmla="*/ 32 h 791"/>
                      <a:gd name="T20" fmla="*/ 0 w 1769"/>
                      <a:gd name="T21" fmla="*/ 16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361" name="Group 56">
                  <a:extLst>
                    <a:ext uri="{FF2B5EF4-FFF2-40B4-BE49-F238E27FC236}">
                      <a16:creationId xmlns:a16="http://schemas.microsoft.com/office/drawing/2014/main" id="{5DC99539-ADAB-AA48-AEFA-01AE7E62C42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13418" name="Freeform 57">
                    <a:extLst>
                      <a:ext uri="{FF2B5EF4-FFF2-40B4-BE49-F238E27FC236}">
                        <a16:creationId xmlns:a16="http://schemas.microsoft.com/office/drawing/2014/main" id="{3CD2754C-4767-7C43-B85C-45A6F7819A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4" cy="214"/>
                  </a:xfrm>
                  <a:custGeom>
                    <a:avLst/>
                    <a:gdLst>
                      <a:gd name="T0" fmla="*/ 0 w 2736"/>
                      <a:gd name="T1" fmla="*/ 91 h 504"/>
                      <a:gd name="T2" fmla="*/ 176 w 2736"/>
                      <a:gd name="T3" fmla="*/ 30 h 504"/>
                      <a:gd name="T4" fmla="*/ 361 w 2736"/>
                      <a:gd name="T5" fmla="*/ 4 h 504"/>
                      <a:gd name="T6" fmla="*/ 557 w 2736"/>
                      <a:gd name="T7" fmla="*/ 4 h 504"/>
                      <a:gd name="T8" fmla="*/ 553 w 2736"/>
                      <a:gd name="T9" fmla="*/ 19 h 504"/>
                      <a:gd name="T10" fmla="*/ 359 w 2736"/>
                      <a:gd name="T11" fmla="*/ 19 h 504"/>
                      <a:gd name="T12" fmla="*/ 133 w 2736"/>
                      <a:gd name="T13" fmla="*/ 53 h 504"/>
                      <a:gd name="T14" fmla="*/ 0 w 2736"/>
                      <a:gd name="T15" fmla="*/ 9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19" name="Freeform 58">
                    <a:extLst>
                      <a:ext uri="{FF2B5EF4-FFF2-40B4-BE49-F238E27FC236}">
                        <a16:creationId xmlns:a16="http://schemas.microsoft.com/office/drawing/2014/main" id="{78F5C2B7-503B-5B44-A610-330056B55F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5"/>
                    <a:ext cx="662" cy="33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68 w 1769"/>
                      <a:gd name="T3" fmla="*/ 10 h 791"/>
                      <a:gd name="T4" fmla="*/ 162 w 1769"/>
                      <a:gd name="T5" fmla="*/ 36 h 791"/>
                      <a:gd name="T6" fmla="*/ 226 w 1769"/>
                      <a:gd name="T7" fmla="*/ 78 h 791"/>
                      <a:gd name="T8" fmla="*/ 246 w 1769"/>
                      <a:gd name="T9" fmla="*/ 109 h 791"/>
                      <a:gd name="T10" fmla="*/ 237 w 1769"/>
                      <a:gd name="T11" fmla="*/ 141 h 791"/>
                      <a:gd name="T12" fmla="*/ 223 w 1769"/>
                      <a:gd name="T13" fmla="*/ 114 h 791"/>
                      <a:gd name="T14" fmla="*/ 195 w 1769"/>
                      <a:gd name="T15" fmla="*/ 81 h 791"/>
                      <a:gd name="T16" fmla="*/ 155 w 1769"/>
                      <a:gd name="T17" fmla="*/ 53 h 791"/>
                      <a:gd name="T18" fmla="*/ 81 w 1769"/>
                      <a:gd name="T19" fmla="*/ 27 h 791"/>
                      <a:gd name="T20" fmla="*/ 0 w 1769"/>
                      <a:gd name="T21" fmla="*/ 1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362" name="Group 59">
                  <a:extLst>
                    <a:ext uri="{FF2B5EF4-FFF2-40B4-BE49-F238E27FC236}">
                      <a16:creationId xmlns:a16="http://schemas.microsoft.com/office/drawing/2014/main" id="{CC137FF8-6845-434B-B4E9-896823484A0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13416" name="Freeform 60">
                    <a:extLst>
                      <a:ext uri="{FF2B5EF4-FFF2-40B4-BE49-F238E27FC236}">
                        <a16:creationId xmlns:a16="http://schemas.microsoft.com/office/drawing/2014/main" id="{017D3062-C9AB-8F4B-81FE-8AB2FCEAFA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277471" flipH="1">
                    <a:off x="1231" y="1237"/>
                    <a:ext cx="1235" cy="216"/>
                  </a:xfrm>
                  <a:custGeom>
                    <a:avLst/>
                    <a:gdLst>
                      <a:gd name="T0" fmla="*/ 0 w 2736"/>
                      <a:gd name="T1" fmla="*/ 93 h 504"/>
                      <a:gd name="T2" fmla="*/ 176 w 2736"/>
                      <a:gd name="T3" fmla="*/ 31 h 504"/>
                      <a:gd name="T4" fmla="*/ 362 w 2736"/>
                      <a:gd name="T5" fmla="*/ 4 h 504"/>
                      <a:gd name="T6" fmla="*/ 557 w 2736"/>
                      <a:gd name="T7" fmla="*/ 4 h 504"/>
                      <a:gd name="T8" fmla="*/ 554 w 2736"/>
                      <a:gd name="T9" fmla="*/ 19 h 504"/>
                      <a:gd name="T10" fmla="*/ 359 w 2736"/>
                      <a:gd name="T11" fmla="*/ 19 h 504"/>
                      <a:gd name="T12" fmla="*/ 133 w 2736"/>
                      <a:gd name="T13" fmla="*/ 54 h 504"/>
                      <a:gd name="T14" fmla="*/ 0 w 2736"/>
                      <a:gd name="T15" fmla="*/ 9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17" name="Freeform 61">
                    <a:extLst>
                      <a:ext uri="{FF2B5EF4-FFF2-40B4-BE49-F238E27FC236}">
                        <a16:creationId xmlns:a16="http://schemas.microsoft.com/office/drawing/2014/main" id="{B9DB22B2-6E7D-994A-85E1-BD349EA839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277471" flipH="1">
                    <a:off x="615" y="898"/>
                    <a:ext cx="662" cy="33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68 w 1769"/>
                      <a:gd name="T3" fmla="*/ 10 h 791"/>
                      <a:gd name="T4" fmla="*/ 162 w 1769"/>
                      <a:gd name="T5" fmla="*/ 37 h 791"/>
                      <a:gd name="T6" fmla="*/ 226 w 1769"/>
                      <a:gd name="T7" fmla="*/ 79 h 791"/>
                      <a:gd name="T8" fmla="*/ 246 w 1769"/>
                      <a:gd name="T9" fmla="*/ 112 h 791"/>
                      <a:gd name="T10" fmla="*/ 237 w 1769"/>
                      <a:gd name="T11" fmla="*/ 144 h 791"/>
                      <a:gd name="T12" fmla="*/ 223 w 1769"/>
                      <a:gd name="T13" fmla="*/ 116 h 791"/>
                      <a:gd name="T14" fmla="*/ 195 w 1769"/>
                      <a:gd name="T15" fmla="*/ 84 h 791"/>
                      <a:gd name="T16" fmla="*/ 155 w 1769"/>
                      <a:gd name="T17" fmla="*/ 54 h 791"/>
                      <a:gd name="T18" fmla="*/ 81 w 1769"/>
                      <a:gd name="T19" fmla="*/ 28 h 791"/>
                      <a:gd name="T20" fmla="*/ 0 w 1769"/>
                      <a:gd name="T21" fmla="*/ 1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363" name="Group 62">
                  <a:extLst>
                    <a:ext uri="{FF2B5EF4-FFF2-40B4-BE49-F238E27FC236}">
                      <a16:creationId xmlns:a16="http://schemas.microsoft.com/office/drawing/2014/main" id="{648729C3-700C-984D-9760-A96A30EB92A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3414" name="Freeform 63">
                    <a:extLst>
                      <a:ext uri="{FF2B5EF4-FFF2-40B4-BE49-F238E27FC236}">
                        <a16:creationId xmlns:a16="http://schemas.microsoft.com/office/drawing/2014/main" id="{8638265E-5878-6748-A25E-EBECE7543E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028410" flipH="1">
                    <a:off x="3679" y="438"/>
                    <a:ext cx="483" cy="84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27 w 2736"/>
                      <a:gd name="T3" fmla="*/ 5 h 504"/>
                      <a:gd name="T4" fmla="*/ 55 w 2736"/>
                      <a:gd name="T5" fmla="*/ 1 h 504"/>
                      <a:gd name="T6" fmla="*/ 85 w 2736"/>
                      <a:gd name="T7" fmla="*/ 1 h 504"/>
                      <a:gd name="T8" fmla="*/ 85 w 2736"/>
                      <a:gd name="T9" fmla="*/ 3 h 504"/>
                      <a:gd name="T10" fmla="*/ 55 w 2736"/>
                      <a:gd name="T11" fmla="*/ 3 h 504"/>
                      <a:gd name="T12" fmla="*/ 20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15" name="Freeform 64">
                    <a:extLst>
                      <a:ext uri="{FF2B5EF4-FFF2-40B4-BE49-F238E27FC236}">
                        <a16:creationId xmlns:a16="http://schemas.microsoft.com/office/drawing/2014/main" id="{140C2199-CEFD-EF43-A7FB-06C83CF3BE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28"/>
                    <a:ext cx="260" cy="131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0 w 1769"/>
                      <a:gd name="T3" fmla="*/ 1 h 791"/>
                      <a:gd name="T4" fmla="*/ 25 w 1769"/>
                      <a:gd name="T5" fmla="*/ 5 h 791"/>
                      <a:gd name="T6" fmla="*/ 35 w 1769"/>
                      <a:gd name="T7" fmla="*/ 12 h 791"/>
                      <a:gd name="T8" fmla="*/ 38 w 1769"/>
                      <a:gd name="T9" fmla="*/ 17 h 791"/>
                      <a:gd name="T10" fmla="*/ 36 w 1769"/>
                      <a:gd name="T11" fmla="*/ 22 h 791"/>
                      <a:gd name="T12" fmla="*/ 34 w 1769"/>
                      <a:gd name="T13" fmla="*/ 17 h 791"/>
                      <a:gd name="T14" fmla="*/ 30 w 1769"/>
                      <a:gd name="T15" fmla="*/ 12 h 791"/>
                      <a:gd name="T16" fmla="*/ 24 w 1769"/>
                      <a:gd name="T17" fmla="*/ 8 h 791"/>
                      <a:gd name="T18" fmla="*/ 12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364" name="Group 65">
                  <a:extLst>
                    <a:ext uri="{FF2B5EF4-FFF2-40B4-BE49-F238E27FC236}">
                      <a16:creationId xmlns:a16="http://schemas.microsoft.com/office/drawing/2014/main" id="{10B55EDD-6859-0347-ADD3-6B97825D363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3412" name="Freeform 66">
                    <a:extLst>
                      <a:ext uri="{FF2B5EF4-FFF2-40B4-BE49-F238E27FC236}">
                        <a16:creationId xmlns:a16="http://schemas.microsoft.com/office/drawing/2014/main" id="{1B4AE799-D066-444D-9F7A-F1F12B6233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664424" flipH="1">
                    <a:off x="3728" y="383"/>
                    <a:ext cx="490" cy="84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28 w 2736"/>
                      <a:gd name="T3" fmla="*/ 5 h 504"/>
                      <a:gd name="T4" fmla="*/ 57 w 2736"/>
                      <a:gd name="T5" fmla="*/ 1 h 504"/>
                      <a:gd name="T6" fmla="*/ 88 w 2736"/>
                      <a:gd name="T7" fmla="*/ 1 h 504"/>
                      <a:gd name="T8" fmla="*/ 87 w 2736"/>
                      <a:gd name="T9" fmla="*/ 3 h 504"/>
                      <a:gd name="T10" fmla="*/ 57 w 2736"/>
                      <a:gd name="T11" fmla="*/ 3 h 504"/>
                      <a:gd name="T12" fmla="*/ 21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13" name="Freeform 67">
                    <a:extLst>
                      <a:ext uri="{FF2B5EF4-FFF2-40B4-BE49-F238E27FC236}">
                        <a16:creationId xmlns:a16="http://schemas.microsoft.com/office/drawing/2014/main" id="{F36831CB-61CB-2E4B-B7A8-36DDAAE510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3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1 w 1769"/>
                      <a:gd name="T3" fmla="*/ 2 h 791"/>
                      <a:gd name="T4" fmla="*/ 26 w 1769"/>
                      <a:gd name="T5" fmla="*/ 6 h 791"/>
                      <a:gd name="T6" fmla="*/ 36 w 1769"/>
                      <a:gd name="T7" fmla="*/ 12 h 791"/>
                      <a:gd name="T8" fmla="*/ 39 w 1769"/>
                      <a:gd name="T9" fmla="*/ 17 h 791"/>
                      <a:gd name="T10" fmla="*/ 37 w 1769"/>
                      <a:gd name="T11" fmla="*/ 22 h 791"/>
                      <a:gd name="T12" fmla="*/ 35 w 1769"/>
                      <a:gd name="T13" fmla="*/ 18 h 791"/>
                      <a:gd name="T14" fmla="*/ 31 w 1769"/>
                      <a:gd name="T15" fmla="*/ 13 h 791"/>
                      <a:gd name="T16" fmla="*/ 25 w 1769"/>
                      <a:gd name="T17" fmla="*/ 8 h 791"/>
                      <a:gd name="T18" fmla="*/ 13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365" name="Group 68">
                  <a:extLst>
                    <a:ext uri="{FF2B5EF4-FFF2-40B4-BE49-F238E27FC236}">
                      <a16:creationId xmlns:a16="http://schemas.microsoft.com/office/drawing/2014/main" id="{82764E84-D06F-BA4B-AD36-E8101E8C899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13410" name="Freeform 69">
                    <a:extLst>
                      <a:ext uri="{FF2B5EF4-FFF2-40B4-BE49-F238E27FC236}">
                        <a16:creationId xmlns:a16="http://schemas.microsoft.com/office/drawing/2014/main" id="{319F6AB1-7592-C04B-99F3-910C7E29B7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3473776" flipH="1">
                    <a:off x="1752" y="958"/>
                    <a:ext cx="1101" cy="217"/>
                  </a:xfrm>
                  <a:custGeom>
                    <a:avLst/>
                    <a:gdLst>
                      <a:gd name="T0" fmla="*/ 0 w 2736"/>
                      <a:gd name="T1" fmla="*/ 93 h 504"/>
                      <a:gd name="T2" fmla="*/ 140 w 2736"/>
                      <a:gd name="T3" fmla="*/ 31 h 504"/>
                      <a:gd name="T4" fmla="*/ 288 w 2736"/>
                      <a:gd name="T5" fmla="*/ 4 h 504"/>
                      <a:gd name="T6" fmla="*/ 443 w 2736"/>
                      <a:gd name="T7" fmla="*/ 4 h 504"/>
                      <a:gd name="T8" fmla="*/ 441 w 2736"/>
                      <a:gd name="T9" fmla="*/ 19 h 504"/>
                      <a:gd name="T10" fmla="*/ 286 w 2736"/>
                      <a:gd name="T11" fmla="*/ 19 h 504"/>
                      <a:gd name="T12" fmla="*/ 106 w 2736"/>
                      <a:gd name="T13" fmla="*/ 54 h 504"/>
                      <a:gd name="T14" fmla="*/ 0 w 2736"/>
                      <a:gd name="T15" fmla="*/ 9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11" name="Freeform 70">
                    <a:extLst>
                      <a:ext uri="{FF2B5EF4-FFF2-40B4-BE49-F238E27FC236}">
                        <a16:creationId xmlns:a16="http://schemas.microsoft.com/office/drawing/2014/main" id="{EC3D345A-E432-5746-AB10-655DA9CA8D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3473776" flipH="1">
                    <a:off x="1505" y="231"/>
                    <a:ext cx="591" cy="337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4 w 1769"/>
                      <a:gd name="T3" fmla="*/ 10 h 791"/>
                      <a:gd name="T4" fmla="*/ 129 w 1769"/>
                      <a:gd name="T5" fmla="*/ 36 h 791"/>
                      <a:gd name="T6" fmla="*/ 180 w 1769"/>
                      <a:gd name="T7" fmla="*/ 78 h 791"/>
                      <a:gd name="T8" fmla="*/ 196 w 1769"/>
                      <a:gd name="T9" fmla="*/ 110 h 791"/>
                      <a:gd name="T10" fmla="*/ 188 w 1769"/>
                      <a:gd name="T11" fmla="*/ 143 h 791"/>
                      <a:gd name="T12" fmla="*/ 177 w 1769"/>
                      <a:gd name="T13" fmla="*/ 115 h 791"/>
                      <a:gd name="T14" fmla="*/ 155 w 1769"/>
                      <a:gd name="T15" fmla="*/ 82 h 791"/>
                      <a:gd name="T16" fmla="*/ 124 w 1769"/>
                      <a:gd name="T17" fmla="*/ 54 h 791"/>
                      <a:gd name="T18" fmla="*/ 65 w 1769"/>
                      <a:gd name="T19" fmla="*/ 28 h 791"/>
                      <a:gd name="T20" fmla="*/ 0 w 1769"/>
                      <a:gd name="T21" fmla="*/ 1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366" name="Group 71">
                  <a:extLst>
                    <a:ext uri="{FF2B5EF4-FFF2-40B4-BE49-F238E27FC236}">
                      <a16:creationId xmlns:a16="http://schemas.microsoft.com/office/drawing/2014/main" id="{48B0A03D-65F7-5D45-B518-1F7107A42AA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3408" name="Freeform 72">
                    <a:extLst>
                      <a:ext uri="{FF2B5EF4-FFF2-40B4-BE49-F238E27FC236}">
                        <a16:creationId xmlns:a16="http://schemas.microsoft.com/office/drawing/2014/main" id="{C53810C2-449F-D047-B4E1-9394BD6968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4126480" flipH="1">
                    <a:off x="1942" y="915"/>
                    <a:ext cx="1040" cy="214"/>
                  </a:xfrm>
                  <a:custGeom>
                    <a:avLst/>
                    <a:gdLst>
                      <a:gd name="T0" fmla="*/ 0 w 2736"/>
                      <a:gd name="T1" fmla="*/ 91 h 504"/>
                      <a:gd name="T2" fmla="*/ 125 w 2736"/>
                      <a:gd name="T3" fmla="*/ 30 h 504"/>
                      <a:gd name="T4" fmla="*/ 257 w 2736"/>
                      <a:gd name="T5" fmla="*/ 4 h 504"/>
                      <a:gd name="T6" fmla="*/ 395 w 2736"/>
                      <a:gd name="T7" fmla="*/ 4 h 504"/>
                      <a:gd name="T8" fmla="*/ 393 w 2736"/>
                      <a:gd name="T9" fmla="*/ 19 h 504"/>
                      <a:gd name="T10" fmla="*/ 255 w 2736"/>
                      <a:gd name="T11" fmla="*/ 19 h 504"/>
                      <a:gd name="T12" fmla="*/ 95 w 2736"/>
                      <a:gd name="T13" fmla="*/ 53 h 504"/>
                      <a:gd name="T14" fmla="*/ 0 w 2736"/>
                      <a:gd name="T15" fmla="*/ 9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09" name="Freeform 73">
                    <a:extLst>
                      <a:ext uri="{FF2B5EF4-FFF2-40B4-BE49-F238E27FC236}">
                        <a16:creationId xmlns:a16="http://schemas.microsoft.com/office/drawing/2014/main" id="{1615DDB2-3E19-2848-923D-C88E9B6EFA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4126480" flipH="1">
                    <a:off x="1820" y="144"/>
                    <a:ext cx="570" cy="33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0 w 1769"/>
                      <a:gd name="T3" fmla="*/ 10 h 791"/>
                      <a:gd name="T4" fmla="*/ 120 w 1769"/>
                      <a:gd name="T5" fmla="*/ 36 h 791"/>
                      <a:gd name="T6" fmla="*/ 167 w 1769"/>
                      <a:gd name="T7" fmla="*/ 79 h 791"/>
                      <a:gd name="T8" fmla="*/ 182 w 1769"/>
                      <a:gd name="T9" fmla="*/ 111 h 791"/>
                      <a:gd name="T10" fmla="*/ 175 w 1769"/>
                      <a:gd name="T11" fmla="*/ 144 h 791"/>
                      <a:gd name="T12" fmla="*/ 165 w 1769"/>
                      <a:gd name="T13" fmla="*/ 115 h 791"/>
                      <a:gd name="T14" fmla="*/ 144 w 1769"/>
                      <a:gd name="T15" fmla="*/ 83 h 791"/>
                      <a:gd name="T16" fmla="*/ 115 w 1769"/>
                      <a:gd name="T17" fmla="*/ 54 h 791"/>
                      <a:gd name="T18" fmla="*/ 60 w 1769"/>
                      <a:gd name="T19" fmla="*/ 28 h 791"/>
                      <a:gd name="T20" fmla="*/ 0 w 1769"/>
                      <a:gd name="T21" fmla="*/ 1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367" name="Group 74">
                  <a:extLst>
                    <a:ext uri="{FF2B5EF4-FFF2-40B4-BE49-F238E27FC236}">
                      <a16:creationId xmlns:a16="http://schemas.microsoft.com/office/drawing/2014/main" id="{F3885D3A-B948-264F-B368-359077CBAE8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13406" name="Freeform 75">
                    <a:extLst>
                      <a:ext uri="{FF2B5EF4-FFF2-40B4-BE49-F238E27FC236}">
                        <a16:creationId xmlns:a16="http://schemas.microsoft.com/office/drawing/2014/main" id="{16BB7A29-2D27-C746-9276-5BD36A9856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1325434">
                    <a:off x="2805" y="1022"/>
                    <a:ext cx="1229" cy="216"/>
                  </a:xfrm>
                  <a:custGeom>
                    <a:avLst/>
                    <a:gdLst>
                      <a:gd name="T0" fmla="*/ 0 w 2736"/>
                      <a:gd name="T1" fmla="*/ 93 h 504"/>
                      <a:gd name="T2" fmla="*/ 174 w 2736"/>
                      <a:gd name="T3" fmla="*/ 31 h 504"/>
                      <a:gd name="T4" fmla="*/ 358 w 2736"/>
                      <a:gd name="T5" fmla="*/ 4 h 504"/>
                      <a:gd name="T6" fmla="*/ 552 w 2736"/>
                      <a:gd name="T7" fmla="*/ 4 h 504"/>
                      <a:gd name="T8" fmla="*/ 549 w 2736"/>
                      <a:gd name="T9" fmla="*/ 19 h 504"/>
                      <a:gd name="T10" fmla="*/ 356 w 2736"/>
                      <a:gd name="T11" fmla="*/ 19 h 504"/>
                      <a:gd name="T12" fmla="*/ 132 w 2736"/>
                      <a:gd name="T13" fmla="*/ 54 h 504"/>
                      <a:gd name="T14" fmla="*/ 0 w 2736"/>
                      <a:gd name="T15" fmla="*/ 9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07" name="Freeform 76">
                    <a:extLst>
                      <a:ext uri="{FF2B5EF4-FFF2-40B4-BE49-F238E27FC236}">
                        <a16:creationId xmlns:a16="http://schemas.microsoft.com/office/drawing/2014/main" id="{51B7E75F-1965-B542-AA15-1EE7755F71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1325434">
                    <a:off x="4003" y="673"/>
                    <a:ext cx="647" cy="337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65 w 1769"/>
                      <a:gd name="T3" fmla="*/ 10 h 791"/>
                      <a:gd name="T4" fmla="*/ 155 w 1769"/>
                      <a:gd name="T5" fmla="*/ 36 h 791"/>
                      <a:gd name="T6" fmla="*/ 215 w 1769"/>
                      <a:gd name="T7" fmla="*/ 78 h 791"/>
                      <a:gd name="T8" fmla="*/ 235 w 1769"/>
                      <a:gd name="T9" fmla="*/ 110 h 791"/>
                      <a:gd name="T10" fmla="*/ 226 w 1769"/>
                      <a:gd name="T11" fmla="*/ 143 h 791"/>
                      <a:gd name="T12" fmla="*/ 212 w 1769"/>
                      <a:gd name="T13" fmla="*/ 115 h 791"/>
                      <a:gd name="T14" fmla="*/ 186 w 1769"/>
                      <a:gd name="T15" fmla="*/ 82 h 791"/>
                      <a:gd name="T16" fmla="*/ 148 w 1769"/>
                      <a:gd name="T17" fmla="*/ 54 h 791"/>
                      <a:gd name="T18" fmla="*/ 78 w 1769"/>
                      <a:gd name="T19" fmla="*/ 28 h 791"/>
                      <a:gd name="T20" fmla="*/ 0 w 1769"/>
                      <a:gd name="T21" fmla="*/ 1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368" name="Group 77">
                  <a:extLst>
                    <a:ext uri="{FF2B5EF4-FFF2-40B4-BE49-F238E27FC236}">
                      <a16:creationId xmlns:a16="http://schemas.microsoft.com/office/drawing/2014/main" id="{B775988C-A51D-0142-A72E-8429782B7CD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13404" name="Freeform 78">
                    <a:extLst>
                      <a:ext uri="{FF2B5EF4-FFF2-40B4-BE49-F238E27FC236}">
                        <a16:creationId xmlns:a16="http://schemas.microsoft.com/office/drawing/2014/main" id="{7F7B3228-2518-734B-8E79-BEFC77E49D5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1921064">
                    <a:off x="2682" y="946"/>
                    <a:ext cx="1227" cy="216"/>
                  </a:xfrm>
                  <a:custGeom>
                    <a:avLst/>
                    <a:gdLst>
                      <a:gd name="T0" fmla="*/ 0 w 2736"/>
                      <a:gd name="T1" fmla="*/ 93 h 504"/>
                      <a:gd name="T2" fmla="*/ 174 w 2736"/>
                      <a:gd name="T3" fmla="*/ 31 h 504"/>
                      <a:gd name="T4" fmla="*/ 357 w 2736"/>
                      <a:gd name="T5" fmla="*/ 4 h 504"/>
                      <a:gd name="T6" fmla="*/ 550 w 2736"/>
                      <a:gd name="T7" fmla="*/ 4 h 504"/>
                      <a:gd name="T8" fmla="*/ 547 w 2736"/>
                      <a:gd name="T9" fmla="*/ 19 h 504"/>
                      <a:gd name="T10" fmla="*/ 355 w 2736"/>
                      <a:gd name="T11" fmla="*/ 19 h 504"/>
                      <a:gd name="T12" fmla="*/ 131 w 2736"/>
                      <a:gd name="T13" fmla="*/ 54 h 504"/>
                      <a:gd name="T14" fmla="*/ 0 w 2736"/>
                      <a:gd name="T15" fmla="*/ 9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05" name="Freeform 79">
                    <a:extLst>
                      <a:ext uri="{FF2B5EF4-FFF2-40B4-BE49-F238E27FC236}">
                        <a16:creationId xmlns:a16="http://schemas.microsoft.com/office/drawing/2014/main" id="{ED2A2CEA-7A65-7646-9F4E-596FD2330F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1921064">
                    <a:off x="3801" y="444"/>
                    <a:ext cx="646" cy="33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65 w 1769"/>
                      <a:gd name="T3" fmla="*/ 10 h 791"/>
                      <a:gd name="T4" fmla="*/ 154 w 1769"/>
                      <a:gd name="T5" fmla="*/ 37 h 791"/>
                      <a:gd name="T6" fmla="*/ 215 w 1769"/>
                      <a:gd name="T7" fmla="*/ 79 h 791"/>
                      <a:gd name="T8" fmla="*/ 234 w 1769"/>
                      <a:gd name="T9" fmla="*/ 112 h 791"/>
                      <a:gd name="T10" fmla="*/ 225 w 1769"/>
                      <a:gd name="T11" fmla="*/ 144 h 791"/>
                      <a:gd name="T12" fmla="*/ 212 w 1769"/>
                      <a:gd name="T13" fmla="*/ 116 h 791"/>
                      <a:gd name="T14" fmla="*/ 185 w 1769"/>
                      <a:gd name="T15" fmla="*/ 84 h 791"/>
                      <a:gd name="T16" fmla="*/ 148 w 1769"/>
                      <a:gd name="T17" fmla="*/ 54 h 791"/>
                      <a:gd name="T18" fmla="*/ 77 w 1769"/>
                      <a:gd name="T19" fmla="*/ 28 h 791"/>
                      <a:gd name="T20" fmla="*/ 0 w 1769"/>
                      <a:gd name="T21" fmla="*/ 1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3369" name="Freeform 80">
                  <a:extLst>
                    <a:ext uri="{FF2B5EF4-FFF2-40B4-BE49-F238E27FC236}">
                      <a16:creationId xmlns:a16="http://schemas.microsoft.com/office/drawing/2014/main" id="{5F29EA91-5944-3B4C-B461-216B88CBB3C9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6 h 504"/>
                    <a:gd name="T2" fmla="*/ 19 w 2736"/>
                    <a:gd name="T3" fmla="*/ 2 h 504"/>
                    <a:gd name="T4" fmla="*/ 39 w 2736"/>
                    <a:gd name="T5" fmla="*/ 0 h 504"/>
                    <a:gd name="T6" fmla="*/ 59 w 2736"/>
                    <a:gd name="T7" fmla="*/ 0 h 504"/>
                    <a:gd name="T8" fmla="*/ 59 w 2736"/>
                    <a:gd name="T9" fmla="*/ 1 h 504"/>
                    <a:gd name="T10" fmla="*/ 38 w 2736"/>
                    <a:gd name="T11" fmla="*/ 1 h 504"/>
                    <a:gd name="T12" fmla="*/ 14 w 2736"/>
                    <a:gd name="T13" fmla="*/ 4 h 504"/>
                    <a:gd name="T14" fmla="*/ 0 w 2736"/>
                    <a:gd name="T15" fmla="*/ 6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70" name="Freeform 81">
                  <a:extLst>
                    <a:ext uri="{FF2B5EF4-FFF2-40B4-BE49-F238E27FC236}">
                      <a16:creationId xmlns:a16="http://schemas.microsoft.com/office/drawing/2014/main" id="{23829CAE-F6BB-874B-ADD7-D2C7A327557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1"/>
                </a:xfrm>
                <a:custGeom>
                  <a:avLst/>
                  <a:gdLst>
                    <a:gd name="T0" fmla="*/ 0 w 1769"/>
                    <a:gd name="T1" fmla="*/ 0 h 791"/>
                    <a:gd name="T2" fmla="*/ 7 w 1769"/>
                    <a:gd name="T3" fmla="*/ 1 h 791"/>
                    <a:gd name="T4" fmla="*/ 17 w 1769"/>
                    <a:gd name="T5" fmla="*/ 3 h 791"/>
                    <a:gd name="T6" fmla="*/ 24 w 1769"/>
                    <a:gd name="T7" fmla="*/ 6 h 791"/>
                    <a:gd name="T8" fmla="*/ 26 w 1769"/>
                    <a:gd name="T9" fmla="*/ 8 h 791"/>
                    <a:gd name="T10" fmla="*/ 25 w 1769"/>
                    <a:gd name="T11" fmla="*/ 10 h 791"/>
                    <a:gd name="T12" fmla="*/ 24 w 1769"/>
                    <a:gd name="T13" fmla="*/ 8 h 791"/>
                    <a:gd name="T14" fmla="*/ 21 w 1769"/>
                    <a:gd name="T15" fmla="*/ 6 h 791"/>
                    <a:gd name="T16" fmla="*/ 16 w 1769"/>
                    <a:gd name="T17" fmla="*/ 4 h 791"/>
                    <a:gd name="T18" fmla="*/ 9 w 1769"/>
                    <a:gd name="T19" fmla="*/ 2 h 791"/>
                    <a:gd name="T20" fmla="*/ 0 w 1769"/>
                    <a:gd name="T21" fmla="*/ 1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3371" name="Group 82">
                  <a:extLst>
                    <a:ext uri="{FF2B5EF4-FFF2-40B4-BE49-F238E27FC236}">
                      <a16:creationId xmlns:a16="http://schemas.microsoft.com/office/drawing/2014/main" id="{7BCF7CF4-B50C-574E-8E86-03B78484C46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13402" name="Freeform 83">
                    <a:extLst>
                      <a:ext uri="{FF2B5EF4-FFF2-40B4-BE49-F238E27FC236}">
                        <a16:creationId xmlns:a16="http://schemas.microsoft.com/office/drawing/2014/main" id="{C935F1B7-4BCB-5147-A50C-58B37454ED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3857755">
                    <a:off x="2371" y="927"/>
                    <a:ext cx="1042" cy="186"/>
                  </a:xfrm>
                  <a:custGeom>
                    <a:avLst/>
                    <a:gdLst>
                      <a:gd name="T0" fmla="*/ 0 w 2736"/>
                      <a:gd name="T1" fmla="*/ 69 h 504"/>
                      <a:gd name="T2" fmla="*/ 125 w 2736"/>
                      <a:gd name="T3" fmla="*/ 23 h 504"/>
                      <a:gd name="T4" fmla="*/ 257 w 2736"/>
                      <a:gd name="T5" fmla="*/ 3 h 504"/>
                      <a:gd name="T6" fmla="*/ 397 w 2736"/>
                      <a:gd name="T7" fmla="*/ 3 h 504"/>
                      <a:gd name="T8" fmla="*/ 395 w 2736"/>
                      <a:gd name="T9" fmla="*/ 14 h 504"/>
                      <a:gd name="T10" fmla="*/ 256 w 2736"/>
                      <a:gd name="T11" fmla="*/ 14 h 504"/>
                      <a:gd name="T12" fmla="*/ 95 w 2736"/>
                      <a:gd name="T13" fmla="*/ 40 h 504"/>
                      <a:gd name="T14" fmla="*/ 0 w 2736"/>
                      <a:gd name="T15" fmla="*/ 6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03" name="Freeform 84">
                    <a:extLst>
                      <a:ext uri="{FF2B5EF4-FFF2-40B4-BE49-F238E27FC236}">
                        <a16:creationId xmlns:a16="http://schemas.microsoft.com/office/drawing/2014/main" id="{01D751FE-47CA-1643-B221-F11307A28F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3857755">
                    <a:off x="3013" y="180"/>
                    <a:ext cx="566" cy="28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0 w 1769"/>
                      <a:gd name="T3" fmla="*/ 7 h 791"/>
                      <a:gd name="T4" fmla="*/ 118 w 1769"/>
                      <a:gd name="T5" fmla="*/ 27 h 791"/>
                      <a:gd name="T6" fmla="*/ 165 w 1769"/>
                      <a:gd name="T7" fmla="*/ 57 h 791"/>
                      <a:gd name="T8" fmla="*/ 180 w 1769"/>
                      <a:gd name="T9" fmla="*/ 81 h 791"/>
                      <a:gd name="T10" fmla="*/ 173 w 1769"/>
                      <a:gd name="T11" fmla="*/ 104 h 791"/>
                      <a:gd name="T12" fmla="*/ 163 w 1769"/>
                      <a:gd name="T13" fmla="*/ 84 h 791"/>
                      <a:gd name="T14" fmla="*/ 142 w 1769"/>
                      <a:gd name="T15" fmla="*/ 60 h 791"/>
                      <a:gd name="T16" fmla="*/ 114 w 1769"/>
                      <a:gd name="T17" fmla="*/ 39 h 791"/>
                      <a:gd name="T18" fmla="*/ 60 w 1769"/>
                      <a:gd name="T19" fmla="*/ 20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372" name="Group 85">
                  <a:extLst>
                    <a:ext uri="{FF2B5EF4-FFF2-40B4-BE49-F238E27FC236}">
                      <a16:creationId xmlns:a16="http://schemas.microsoft.com/office/drawing/2014/main" id="{B0F1AAA5-7ADF-CB47-9650-886AE03B122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13400" name="Freeform 86">
                    <a:extLst>
                      <a:ext uri="{FF2B5EF4-FFF2-40B4-BE49-F238E27FC236}">
                        <a16:creationId xmlns:a16="http://schemas.microsoft.com/office/drawing/2014/main" id="{08C48C3D-F91A-E646-9FD6-21DD5FA894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2777260">
                    <a:off x="2493" y="915"/>
                    <a:ext cx="1154" cy="270"/>
                  </a:xfrm>
                  <a:custGeom>
                    <a:avLst/>
                    <a:gdLst>
                      <a:gd name="T0" fmla="*/ 0 w 2736"/>
                      <a:gd name="T1" fmla="*/ 145 h 504"/>
                      <a:gd name="T2" fmla="*/ 154 w 2736"/>
                      <a:gd name="T3" fmla="*/ 48 h 504"/>
                      <a:gd name="T4" fmla="*/ 316 w 2736"/>
                      <a:gd name="T5" fmla="*/ 7 h 504"/>
                      <a:gd name="T6" fmla="*/ 487 w 2736"/>
                      <a:gd name="T7" fmla="*/ 7 h 504"/>
                      <a:gd name="T8" fmla="*/ 484 w 2736"/>
                      <a:gd name="T9" fmla="*/ 29 h 504"/>
                      <a:gd name="T10" fmla="*/ 314 w 2736"/>
                      <a:gd name="T11" fmla="*/ 29 h 504"/>
                      <a:gd name="T12" fmla="*/ 116 w 2736"/>
                      <a:gd name="T13" fmla="*/ 84 h 504"/>
                      <a:gd name="T14" fmla="*/ 0 w 2736"/>
                      <a:gd name="T15" fmla="*/ 14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01" name="Freeform 87">
                    <a:extLst>
                      <a:ext uri="{FF2B5EF4-FFF2-40B4-BE49-F238E27FC236}">
                        <a16:creationId xmlns:a16="http://schemas.microsoft.com/office/drawing/2014/main" id="{1284FEFD-8B0F-5249-83F1-43DEDD26880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2777260">
                    <a:off x="3431" y="262"/>
                    <a:ext cx="619" cy="422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59 w 1769"/>
                      <a:gd name="T3" fmla="*/ 16 h 791"/>
                      <a:gd name="T4" fmla="*/ 142 w 1769"/>
                      <a:gd name="T5" fmla="*/ 57 h 791"/>
                      <a:gd name="T6" fmla="*/ 197 w 1769"/>
                      <a:gd name="T7" fmla="*/ 123 h 791"/>
                      <a:gd name="T8" fmla="*/ 215 w 1769"/>
                      <a:gd name="T9" fmla="*/ 173 h 791"/>
                      <a:gd name="T10" fmla="*/ 207 w 1769"/>
                      <a:gd name="T11" fmla="*/ 224 h 791"/>
                      <a:gd name="T12" fmla="*/ 195 w 1769"/>
                      <a:gd name="T13" fmla="*/ 180 h 791"/>
                      <a:gd name="T14" fmla="*/ 170 w 1769"/>
                      <a:gd name="T15" fmla="*/ 129 h 791"/>
                      <a:gd name="T16" fmla="*/ 136 w 1769"/>
                      <a:gd name="T17" fmla="*/ 84 h 791"/>
                      <a:gd name="T18" fmla="*/ 71 w 1769"/>
                      <a:gd name="T19" fmla="*/ 43 h 791"/>
                      <a:gd name="T20" fmla="*/ 0 w 1769"/>
                      <a:gd name="T21" fmla="*/ 22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373" name="Group 88">
                  <a:extLst>
                    <a:ext uri="{FF2B5EF4-FFF2-40B4-BE49-F238E27FC236}">
                      <a16:creationId xmlns:a16="http://schemas.microsoft.com/office/drawing/2014/main" id="{01896597-DC32-6A44-BC23-A76C35B90B6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13398" name="Freeform 89">
                    <a:extLst>
                      <a:ext uri="{FF2B5EF4-FFF2-40B4-BE49-F238E27FC236}">
                        <a16:creationId xmlns:a16="http://schemas.microsoft.com/office/drawing/2014/main" id="{9C4FFB00-6F4E-F348-AA22-18F048488A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4903748">
                    <a:off x="2297" y="959"/>
                    <a:ext cx="954" cy="87"/>
                  </a:xfrm>
                  <a:custGeom>
                    <a:avLst/>
                    <a:gdLst>
                      <a:gd name="T0" fmla="*/ 0 w 2736"/>
                      <a:gd name="T1" fmla="*/ 15 h 504"/>
                      <a:gd name="T2" fmla="*/ 105 w 2736"/>
                      <a:gd name="T3" fmla="*/ 5 h 504"/>
                      <a:gd name="T4" fmla="*/ 216 w 2736"/>
                      <a:gd name="T5" fmla="*/ 1 h 504"/>
                      <a:gd name="T6" fmla="*/ 333 w 2736"/>
                      <a:gd name="T7" fmla="*/ 1 h 504"/>
                      <a:gd name="T8" fmla="*/ 331 w 2736"/>
                      <a:gd name="T9" fmla="*/ 3 h 504"/>
                      <a:gd name="T10" fmla="*/ 214 w 2736"/>
                      <a:gd name="T11" fmla="*/ 3 h 504"/>
                      <a:gd name="T12" fmla="*/ 80 w 2736"/>
                      <a:gd name="T13" fmla="*/ 9 h 504"/>
                      <a:gd name="T14" fmla="*/ 0 w 2736"/>
                      <a:gd name="T15" fmla="*/ 1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99" name="Freeform 90">
                    <a:extLst>
                      <a:ext uri="{FF2B5EF4-FFF2-40B4-BE49-F238E27FC236}">
                        <a16:creationId xmlns:a16="http://schemas.microsoft.com/office/drawing/2014/main" id="{FCECEF78-CDE4-6842-8807-F4BF613015F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-4903748">
                    <a:off x="2650" y="222"/>
                    <a:ext cx="511" cy="13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40 w 1769"/>
                      <a:gd name="T3" fmla="*/ 2 h 791"/>
                      <a:gd name="T4" fmla="*/ 96 w 1769"/>
                      <a:gd name="T5" fmla="*/ 6 h 791"/>
                      <a:gd name="T6" fmla="*/ 134 w 1769"/>
                      <a:gd name="T7" fmla="*/ 12 h 791"/>
                      <a:gd name="T8" fmla="*/ 146 w 1769"/>
                      <a:gd name="T9" fmla="*/ 17 h 791"/>
                      <a:gd name="T10" fmla="*/ 141 w 1769"/>
                      <a:gd name="T11" fmla="*/ 22 h 791"/>
                      <a:gd name="T12" fmla="*/ 133 w 1769"/>
                      <a:gd name="T13" fmla="*/ 18 h 791"/>
                      <a:gd name="T14" fmla="*/ 116 w 1769"/>
                      <a:gd name="T15" fmla="*/ 13 h 791"/>
                      <a:gd name="T16" fmla="*/ 92 w 1769"/>
                      <a:gd name="T17" fmla="*/ 8 h 791"/>
                      <a:gd name="T18" fmla="*/ 49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374" name="Group 91">
                  <a:extLst>
                    <a:ext uri="{FF2B5EF4-FFF2-40B4-BE49-F238E27FC236}">
                      <a16:creationId xmlns:a16="http://schemas.microsoft.com/office/drawing/2014/main" id="{B0A174A6-6A7D-6746-B69A-D1F9327D7E1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13396" name="Freeform 92">
                    <a:extLst>
                      <a:ext uri="{FF2B5EF4-FFF2-40B4-BE49-F238E27FC236}">
                        <a16:creationId xmlns:a16="http://schemas.microsoft.com/office/drawing/2014/main" id="{B2508358-D193-BD4E-86C7-6ADFB0CF9D1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8335692" flipH="1">
                    <a:off x="1009" y="2474"/>
                    <a:ext cx="1724" cy="313"/>
                  </a:xfrm>
                  <a:custGeom>
                    <a:avLst/>
                    <a:gdLst>
                      <a:gd name="T0" fmla="*/ 0 w 2736"/>
                      <a:gd name="T1" fmla="*/ 194 h 504"/>
                      <a:gd name="T2" fmla="*/ 343 w 2736"/>
                      <a:gd name="T3" fmla="*/ 65 h 504"/>
                      <a:gd name="T4" fmla="*/ 705 w 2736"/>
                      <a:gd name="T5" fmla="*/ 9 h 504"/>
                      <a:gd name="T6" fmla="*/ 1086 w 2736"/>
                      <a:gd name="T7" fmla="*/ 9 h 504"/>
                      <a:gd name="T8" fmla="*/ 1080 w 2736"/>
                      <a:gd name="T9" fmla="*/ 40 h 504"/>
                      <a:gd name="T10" fmla="*/ 701 w 2736"/>
                      <a:gd name="T11" fmla="*/ 40 h 504"/>
                      <a:gd name="T12" fmla="*/ 260 w 2736"/>
                      <a:gd name="T13" fmla="*/ 112 h 504"/>
                      <a:gd name="T14" fmla="*/ 0 w 2736"/>
                      <a:gd name="T15" fmla="*/ 19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97" name="Freeform 93">
                    <a:extLst>
                      <a:ext uri="{FF2B5EF4-FFF2-40B4-BE49-F238E27FC236}">
                        <a16:creationId xmlns:a16="http://schemas.microsoft.com/office/drawing/2014/main" id="{33A41572-1F9F-194F-9558-BE1BB72FB9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8335692" flipH="1">
                    <a:off x="731" y="3475"/>
                    <a:ext cx="913" cy="489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29 w 1769"/>
                      <a:gd name="T3" fmla="*/ 22 h 791"/>
                      <a:gd name="T4" fmla="*/ 308 w 1769"/>
                      <a:gd name="T5" fmla="*/ 77 h 791"/>
                      <a:gd name="T6" fmla="*/ 429 w 1769"/>
                      <a:gd name="T7" fmla="*/ 165 h 791"/>
                      <a:gd name="T8" fmla="*/ 468 w 1769"/>
                      <a:gd name="T9" fmla="*/ 232 h 791"/>
                      <a:gd name="T10" fmla="*/ 450 w 1769"/>
                      <a:gd name="T11" fmla="*/ 301 h 791"/>
                      <a:gd name="T12" fmla="*/ 423 w 1769"/>
                      <a:gd name="T13" fmla="*/ 242 h 791"/>
                      <a:gd name="T14" fmla="*/ 370 w 1769"/>
                      <a:gd name="T15" fmla="*/ 174 h 791"/>
                      <a:gd name="T16" fmla="*/ 295 w 1769"/>
                      <a:gd name="T17" fmla="*/ 113 h 791"/>
                      <a:gd name="T18" fmla="*/ 155 w 1769"/>
                      <a:gd name="T19" fmla="*/ 58 h 791"/>
                      <a:gd name="T20" fmla="*/ 0 w 1769"/>
                      <a:gd name="T21" fmla="*/ 29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375" name="Group 94">
                  <a:extLst>
                    <a:ext uri="{FF2B5EF4-FFF2-40B4-BE49-F238E27FC236}">
                      <a16:creationId xmlns:a16="http://schemas.microsoft.com/office/drawing/2014/main" id="{1B855960-969F-A14E-89A0-3F5B02E6397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3394" name="Freeform 95">
                    <a:extLst>
                      <a:ext uri="{FF2B5EF4-FFF2-40B4-BE49-F238E27FC236}">
                        <a16:creationId xmlns:a16="http://schemas.microsoft.com/office/drawing/2014/main" id="{A10DEDDF-323C-964C-87C1-75679161D38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7542885" flipH="1">
                    <a:off x="1268" y="2577"/>
                    <a:ext cx="1594" cy="313"/>
                  </a:xfrm>
                  <a:custGeom>
                    <a:avLst/>
                    <a:gdLst>
                      <a:gd name="T0" fmla="*/ 0 w 2736"/>
                      <a:gd name="T1" fmla="*/ 194 h 504"/>
                      <a:gd name="T2" fmla="*/ 293 w 2736"/>
                      <a:gd name="T3" fmla="*/ 65 h 504"/>
                      <a:gd name="T4" fmla="*/ 603 w 2736"/>
                      <a:gd name="T5" fmla="*/ 9 h 504"/>
                      <a:gd name="T6" fmla="*/ 929 w 2736"/>
                      <a:gd name="T7" fmla="*/ 9 h 504"/>
                      <a:gd name="T8" fmla="*/ 923 w 2736"/>
                      <a:gd name="T9" fmla="*/ 40 h 504"/>
                      <a:gd name="T10" fmla="*/ 599 w 2736"/>
                      <a:gd name="T11" fmla="*/ 40 h 504"/>
                      <a:gd name="T12" fmla="*/ 222 w 2736"/>
                      <a:gd name="T13" fmla="*/ 112 h 504"/>
                      <a:gd name="T14" fmla="*/ 0 w 2736"/>
                      <a:gd name="T15" fmla="*/ 19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95" name="Freeform 96">
                    <a:extLst>
                      <a:ext uri="{FF2B5EF4-FFF2-40B4-BE49-F238E27FC236}">
                        <a16:creationId xmlns:a16="http://schemas.microsoft.com/office/drawing/2014/main" id="{D5911F81-E989-A842-AEFE-62039F2D82B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7542885" flipH="1">
                    <a:off x="1286" y="3607"/>
                    <a:ext cx="829" cy="489"/>
                  </a:xfrm>
                  <a:custGeom>
                    <a:avLst/>
                    <a:gdLst>
                      <a:gd name="T0" fmla="*/ 1 w 1769"/>
                      <a:gd name="T1" fmla="*/ 3 h 791"/>
                      <a:gd name="T2" fmla="*/ 106 w 1769"/>
                      <a:gd name="T3" fmla="*/ 22 h 791"/>
                      <a:gd name="T4" fmla="*/ 254 w 1769"/>
                      <a:gd name="T5" fmla="*/ 77 h 791"/>
                      <a:gd name="T6" fmla="*/ 354 w 1769"/>
                      <a:gd name="T7" fmla="*/ 165 h 791"/>
                      <a:gd name="T8" fmla="*/ 386 w 1769"/>
                      <a:gd name="T9" fmla="*/ 232 h 791"/>
                      <a:gd name="T10" fmla="*/ 371 w 1769"/>
                      <a:gd name="T11" fmla="*/ 301 h 791"/>
                      <a:gd name="T12" fmla="*/ 349 w 1769"/>
                      <a:gd name="T13" fmla="*/ 242 h 791"/>
                      <a:gd name="T14" fmla="*/ 305 w 1769"/>
                      <a:gd name="T15" fmla="*/ 174 h 791"/>
                      <a:gd name="T16" fmla="*/ 244 w 1769"/>
                      <a:gd name="T17" fmla="*/ 113 h 791"/>
                      <a:gd name="T18" fmla="*/ 127 w 1769"/>
                      <a:gd name="T19" fmla="*/ 58 h 791"/>
                      <a:gd name="T20" fmla="*/ 0 w 1769"/>
                      <a:gd name="T21" fmla="*/ 29 h 791"/>
                      <a:gd name="T22" fmla="*/ 1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376" name="Group 97">
                  <a:extLst>
                    <a:ext uri="{FF2B5EF4-FFF2-40B4-BE49-F238E27FC236}">
                      <a16:creationId xmlns:a16="http://schemas.microsoft.com/office/drawing/2014/main" id="{36B97AEA-CCF7-D149-B496-E82198F24D1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3392" name="Freeform 98">
                    <a:extLst>
                      <a:ext uri="{FF2B5EF4-FFF2-40B4-BE49-F238E27FC236}">
                        <a16:creationId xmlns:a16="http://schemas.microsoft.com/office/drawing/2014/main" id="{DC71CFEC-F04F-0540-8186-3198931177C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6782062" flipH="1">
                    <a:off x="1389" y="2657"/>
                    <a:ext cx="1722" cy="302"/>
                  </a:xfrm>
                  <a:custGeom>
                    <a:avLst/>
                    <a:gdLst>
                      <a:gd name="T0" fmla="*/ 0 w 2736"/>
                      <a:gd name="T1" fmla="*/ 181 h 504"/>
                      <a:gd name="T2" fmla="*/ 342 w 2736"/>
                      <a:gd name="T3" fmla="*/ 61 h 504"/>
                      <a:gd name="T4" fmla="*/ 704 w 2736"/>
                      <a:gd name="T5" fmla="*/ 8 h 504"/>
                      <a:gd name="T6" fmla="*/ 1084 w 2736"/>
                      <a:gd name="T7" fmla="*/ 8 h 504"/>
                      <a:gd name="T8" fmla="*/ 1078 w 2736"/>
                      <a:gd name="T9" fmla="*/ 37 h 504"/>
                      <a:gd name="T10" fmla="*/ 699 w 2736"/>
                      <a:gd name="T11" fmla="*/ 37 h 504"/>
                      <a:gd name="T12" fmla="*/ 259 w 2736"/>
                      <a:gd name="T13" fmla="*/ 105 h 504"/>
                      <a:gd name="T14" fmla="*/ 0 w 2736"/>
                      <a:gd name="T15" fmla="*/ 18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93" name="Freeform 99">
                    <a:extLst>
                      <a:ext uri="{FF2B5EF4-FFF2-40B4-BE49-F238E27FC236}">
                        <a16:creationId xmlns:a16="http://schemas.microsoft.com/office/drawing/2014/main" id="{343B00A3-430A-7B42-B520-5783FD99CD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16782062" flipH="1">
                    <a:off x="1686" y="3860"/>
                    <a:ext cx="923" cy="464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32 w 1769"/>
                      <a:gd name="T3" fmla="*/ 19 h 791"/>
                      <a:gd name="T4" fmla="*/ 315 w 1769"/>
                      <a:gd name="T5" fmla="*/ 69 h 791"/>
                      <a:gd name="T6" fmla="*/ 439 w 1769"/>
                      <a:gd name="T7" fmla="*/ 148 h 791"/>
                      <a:gd name="T8" fmla="*/ 478 w 1769"/>
                      <a:gd name="T9" fmla="*/ 209 h 791"/>
                      <a:gd name="T10" fmla="*/ 460 w 1769"/>
                      <a:gd name="T11" fmla="*/ 271 h 791"/>
                      <a:gd name="T12" fmla="*/ 433 w 1769"/>
                      <a:gd name="T13" fmla="*/ 218 h 791"/>
                      <a:gd name="T14" fmla="*/ 378 w 1769"/>
                      <a:gd name="T15" fmla="*/ 156 h 791"/>
                      <a:gd name="T16" fmla="*/ 302 w 1769"/>
                      <a:gd name="T17" fmla="*/ 102 h 791"/>
                      <a:gd name="T18" fmla="*/ 158 w 1769"/>
                      <a:gd name="T19" fmla="*/ 52 h 791"/>
                      <a:gd name="T20" fmla="*/ 0 w 1769"/>
                      <a:gd name="T21" fmla="*/ 26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377" name="Group 100">
                  <a:extLst>
                    <a:ext uri="{FF2B5EF4-FFF2-40B4-BE49-F238E27FC236}">
                      <a16:creationId xmlns:a16="http://schemas.microsoft.com/office/drawing/2014/main" id="{05B5AC7A-5351-CF42-A850-98BFDEB197A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13390" name="Freeform 101">
                    <a:extLst>
                      <a:ext uri="{FF2B5EF4-FFF2-40B4-BE49-F238E27FC236}">
                        <a16:creationId xmlns:a16="http://schemas.microsoft.com/office/drawing/2014/main" id="{4DA62152-3C66-594D-8F2F-F82A5EF580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3144576">
                    <a:off x="2627" y="2423"/>
                    <a:ext cx="1723" cy="312"/>
                  </a:xfrm>
                  <a:custGeom>
                    <a:avLst/>
                    <a:gdLst>
                      <a:gd name="T0" fmla="*/ 0 w 2736"/>
                      <a:gd name="T1" fmla="*/ 193 h 504"/>
                      <a:gd name="T2" fmla="*/ 343 w 2736"/>
                      <a:gd name="T3" fmla="*/ 64 h 504"/>
                      <a:gd name="T4" fmla="*/ 704 w 2736"/>
                      <a:gd name="T5" fmla="*/ 9 h 504"/>
                      <a:gd name="T6" fmla="*/ 1085 w 2736"/>
                      <a:gd name="T7" fmla="*/ 9 h 504"/>
                      <a:gd name="T8" fmla="*/ 1079 w 2736"/>
                      <a:gd name="T9" fmla="*/ 40 h 504"/>
                      <a:gd name="T10" fmla="*/ 700 w 2736"/>
                      <a:gd name="T11" fmla="*/ 40 h 504"/>
                      <a:gd name="T12" fmla="*/ 259 w 2736"/>
                      <a:gd name="T13" fmla="*/ 112 h 504"/>
                      <a:gd name="T14" fmla="*/ 0 w 2736"/>
                      <a:gd name="T15" fmla="*/ 19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91" name="Freeform 102">
                    <a:extLst>
                      <a:ext uri="{FF2B5EF4-FFF2-40B4-BE49-F238E27FC236}">
                        <a16:creationId xmlns:a16="http://schemas.microsoft.com/office/drawing/2014/main" id="{0B66A890-14E3-5749-9462-496DB99989C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3144576">
                    <a:off x="3752" y="3435"/>
                    <a:ext cx="925" cy="491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33 w 1769"/>
                      <a:gd name="T3" fmla="*/ 22 h 791"/>
                      <a:gd name="T4" fmla="*/ 316 w 1769"/>
                      <a:gd name="T5" fmla="*/ 77 h 791"/>
                      <a:gd name="T6" fmla="*/ 440 w 1769"/>
                      <a:gd name="T7" fmla="*/ 166 h 791"/>
                      <a:gd name="T8" fmla="*/ 480 w 1769"/>
                      <a:gd name="T9" fmla="*/ 235 h 791"/>
                      <a:gd name="T10" fmla="*/ 462 w 1769"/>
                      <a:gd name="T11" fmla="*/ 304 h 791"/>
                      <a:gd name="T12" fmla="*/ 435 w 1769"/>
                      <a:gd name="T13" fmla="*/ 243 h 791"/>
                      <a:gd name="T14" fmla="*/ 380 w 1769"/>
                      <a:gd name="T15" fmla="*/ 175 h 791"/>
                      <a:gd name="T16" fmla="*/ 303 w 1769"/>
                      <a:gd name="T17" fmla="*/ 114 h 791"/>
                      <a:gd name="T18" fmla="*/ 159 w 1769"/>
                      <a:gd name="T19" fmla="*/ 58 h 791"/>
                      <a:gd name="T20" fmla="*/ 0 w 1769"/>
                      <a:gd name="T21" fmla="*/ 29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378" name="Group 103">
                  <a:extLst>
                    <a:ext uri="{FF2B5EF4-FFF2-40B4-BE49-F238E27FC236}">
                      <a16:creationId xmlns:a16="http://schemas.microsoft.com/office/drawing/2014/main" id="{9C84B811-8435-B54D-95DC-DD826730431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13388" name="Freeform 104">
                    <a:extLst>
                      <a:ext uri="{FF2B5EF4-FFF2-40B4-BE49-F238E27FC236}">
                        <a16:creationId xmlns:a16="http://schemas.microsoft.com/office/drawing/2014/main" id="{D6C9E5F8-6427-0E4C-8901-4C8D19655B7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3745735">
                    <a:off x="2509" y="2502"/>
                    <a:ext cx="1643" cy="299"/>
                  </a:xfrm>
                  <a:custGeom>
                    <a:avLst/>
                    <a:gdLst>
                      <a:gd name="T0" fmla="*/ 0 w 2736"/>
                      <a:gd name="T1" fmla="*/ 177 h 504"/>
                      <a:gd name="T2" fmla="*/ 312 w 2736"/>
                      <a:gd name="T3" fmla="*/ 59 h 504"/>
                      <a:gd name="T4" fmla="*/ 641 w 2736"/>
                      <a:gd name="T5" fmla="*/ 8 h 504"/>
                      <a:gd name="T6" fmla="*/ 987 w 2736"/>
                      <a:gd name="T7" fmla="*/ 8 h 504"/>
                      <a:gd name="T8" fmla="*/ 981 w 2736"/>
                      <a:gd name="T9" fmla="*/ 36 h 504"/>
                      <a:gd name="T10" fmla="*/ 636 w 2736"/>
                      <a:gd name="T11" fmla="*/ 36 h 504"/>
                      <a:gd name="T12" fmla="*/ 236 w 2736"/>
                      <a:gd name="T13" fmla="*/ 103 h 504"/>
                      <a:gd name="T14" fmla="*/ 0 w 2736"/>
                      <a:gd name="T15" fmla="*/ 17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89" name="Freeform 105">
                    <a:extLst>
                      <a:ext uri="{FF2B5EF4-FFF2-40B4-BE49-F238E27FC236}">
                        <a16:creationId xmlns:a16="http://schemas.microsoft.com/office/drawing/2014/main" id="{30DEAD11-E24A-C343-AC51-3A57526F2E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3745735">
                    <a:off x="3387" y="3572"/>
                    <a:ext cx="885" cy="469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22 w 1769"/>
                      <a:gd name="T3" fmla="*/ 20 h 791"/>
                      <a:gd name="T4" fmla="*/ 290 w 1769"/>
                      <a:gd name="T5" fmla="*/ 71 h 791"/>
                      <a:gd name="T6" fmla="*/ 403 w 1769"/>
                      <a:gd name="T7" fmla="*/ 152 h 791"/>
                      <a:gd name="T8" fmla="*/ 439 w 1769"/>
                      <a:gd name="T9" fmla="*/ 214 h 791"/>
                      <a:gd name="T10" fmla="*/ 423 w 1769"/>
                      <a:gd name="T11" fmla="*/ 277 h 791"/>
                      <a:gd name="T12" fmla="*/ 398 w 1769"/>
                      <a:gd name="T13" fmla="*/ 222 h 791"/>
                      <a:gd name="T14" fmla="*/ 348 w 1769"/>
                      <a:gd name="T15" fmla="*/ 159 h 791"/>
                      <a:gd name="T16" fmla="*/ 278 w 1769"/>
                      <a:gd name="T17" fmla="*/ 104 h 791"/>
                      <a:gd name="T18" fmla="*/ 146 w 1769"/>
                      <a:gd name="T19" fmla="*/ 53 h 791"/>
                      <a:gd name="T20" fmla="*/ 0 w 1769"/>
                      <a:gd name="T21" fmla="*/ 27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379" name="Group 106">
                  <a:extLst>
                    <a:ext uri="{FF2B5EF4-FFF2-40B4-BE49-F238E27FC236}">
                      <a16:creationId xmlns:a16="http://schemas.microsoft.com/office/drawing/2014/main" id="{1E539044-DAF1-EB43-A2A8-BD5A7924EF7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13386" name="Freeform 107">
                    <a:extLst>
                      <a:ext uri="{FF2B5EF4-FFF2-40B4-BE49-F238E27FC236}">
                        <a16:creationId xmlns:a16="http://schemas.microsoft.com/office/drawing/2014/main" id="{2EB0EA8D-11A0-0B46-BE8A-CA921032D04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4286818">
                    <a:off x="2328" y="2644"/>
                    <a:ext cx="1600" cy="244"/>
                  </a:xfrm>
                  <a:custGeom>
                    <a:avLst/>
                    <a:gdLst>
                      <a:gd name="T0" fmla="*/ 0 w 2736"/>
                      <a:gd name="T1" fmla="*/ 118 h 504"/>
                      <a:gd name="T2" fmla="*/ 295 w 2736"/>
                      <a:gd name="T3" fmla="*/ 39 h 504"/>
                      <a:gd name="T4" fmla="*/ 608 w 2736"/>
                      <a:gd name="T5" fmla="*/ 6 h 504"/>
                      <a:gd name="T6" fmla="*/ 936 w 2736"/>
                      <a:gd name="T7" fmla="*/ 6 h 504"/>
                      <a:gd name="T8" fmla="*/ 930 w 2736"/>
                      <a:gd name="T9" fmla="*/ 24 h 504"/>
                      <a:gd name="T10" fmla="*/ 604 w 2736"/>
                      <a:gd name="T11" fmla="*/ 24 h 504"/>
                      <a:gd name="T12" fmla="*/ 223 w 2736"/>
                      <a:gd name="T13" fmla="*/ 68 h 504"/>
                      <a:gd name="T14" fmla="*/ 0 w 2736"/>
                      <a:gd name="T15" fmla="*/ 118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87" name="Freeform 108">
                    <a:extLst>
                      <a:ext uri="{FF2B5EF4-FFF2-40B4-BE49-F238E27FC236}">
                        <a16:creationId xmlns:a16="http://schemas.microsoft.com/office/drawing/2014/main" id="{AC931731-4E9B-7143-9166-359150F610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4286818">
                    <a:off x="3003" y="3706"/>
                    <a:ext cx="857" cy="386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114 w 1769"/>
                      <a:gd name="T3" fmla="*/ 13 h 791"/>
                      <a:gd name="T4" fmla="*/ 272 w 1769"/>
                      <a:gd name="T5" fmla="*/ 48 h 791"/>
                      <a:gd name="T6" fmla="*/ 378 w 1769"/>
                      <a:gd name="T7" fmla="*/ 103 h 791"/>
                      <a:gd name="T8" fmla="*/ 412 w 1769"/>
                      <a:gd name="T9" fmla="*/ 145 h 791"/>
                      <a:gd name="T10" fmla="*/ 396 w 1769"/>
                      <a:gd name="T11" fmla="*/ 187 h 791"/>
                      <a:gd name="T12" fmla="*/ 373 w 1769"/>
                      <a:gd name="T13" fmla="*/ 150 h 791"/>
                      <a:gd name="T14" fmla="*/ 326 w 1769"/>
                      <a:gd name="T15" fmla="*/ 108 h 791"/>
                      <a:gd name="T16" fmla="*/ 260 w 1769"/>
                      <a:gd name="T17" fmla="*/ 70 h 791"/>
                      <a:gd name="T18" fmla="*/ 136 w 1769"/>
                      <a:gd name="T19" fmla="*/ 36 h 791"/>
                      <a:gd name="T20" fmla="*/ 0 w 1769"/>
                      <a:gd name="T21" fmla="*/ 18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380" name="Group 109">
                  <a:extLst>
                    <a:ext uri="{FF2B5EF4-FFF2-40B4-BE49-F238E27FC236}">
                      <a16:creationId xmlns:a16="http://schemas.microsoft.com/office/drawing/2014/main" id="{A13CDC48-7D83-5847-B718-ACAB40D64FE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13384" name="Freeform 110">
                    <a:extLst>
                      <a:ext uri="{FF2B5EF4-FFF2-40B4-BE49-F238E27FC236}">
                        <a16:creationId xmlns:a16="http://schemas.microsoft.com/office/drawing/2014/main" id="{16FE77E0-C1C0-F847-8E46-0437D60FCCA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4898956">
                    <a:off x="2221" y="2683"/>
                    <a:ext cx="1444" cy="247"/>
                  </a:xfrm>
                  <a:custGeom>
                    <a:avLst/>
                    <a:gdLst>
                      <a:gd name="T0" fmla="*/ 0 w 2736"/>
                      <a:gd name="T1" fmla="*/ 121 h 504"/>
                      <a:gd name="T2" fmla="*/ 241 w 2736"/>
                      <a:gd name="T3" fmla="*/ 40 h 504"/>
                      <a:gd name="T4" fmla="*/ 495 w 2736"/>
                      <a:gd name="T5" fmla="*/ 6 h 504"/>
                      <a:gd name="T6" fmla="*/ 762 w 2736"/>
                      <a:gd name="T7" fmla="*/ 6 h 504"/>
                      <a:gd name="T8" fmla="*/ 758 w 2736"/>
                      <a:gd name="T9" fmla="*/ 25 h 504"/>
                      <a:gd name="T10" fmla="*/ 491 w 2736"/>
                      <a:gd name="T11" fmla="*/ 25 h 504"/>
                      <a:gd name="T12" fmla="*/ 182 w 2736"/>
                      <a:gd name="T13" fmla="*/ 70 h 504"/>
                      <a:gd name="T14" fmla="*/ 0 w 2736"/>
                      <a:gd name="T15" fmla="*/ 12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85" name="Freeform 111">
                    <a:extLst>
                      <a:ext uri="{FF2B5EF4-FFF2-40B4-BE49-F238E27FC236}">
                        <a16:creationId xmlns:a16="http://schemas.microsoft.com/office/drawing/2014/main" id="{4FC637D2-CD72-084C-9CD8-A4B985CEC2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4898956">
                    <a:off x="2637" y="3690"/>
                    <a:ext cx="789" cy="386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96 w 1769"/>
                      <a:gd name="T3" fmla="*/ 13 h 791"/>
                      <a:gd name="T4" fmla="*/ 230 w 1769"/>
                      <a:gd name="T5" fmla="*/ 48 h 791"/>
                      <a:gd name="T6" fmla="*/ 321 w 1769"/>
                      <a:gd name="T7" fmla="*/ 103 h 791"/>
                      <a:gd name="T8" fmla="*/ 349 w 1769"/>
                      <a:gd name="T9" fmla="*/ 145 h 791"/>
                      <a:gd name="T10" fmla="*/ 336 w 1769"/>
                      <a:gd name="T11" fmla="*/ 187 h 791"/>
                      <a:gd name="T12" fmla="*/ 316 w 1769"/>
                      <a:gd name="T13" fmla="*/ 150 h 791"/>
                      <a:gd name="T14" fmla="*/ 277 w 1769"/>
                      <a:gd name="T15" fmla="*/ 108 h 791"/>
                      <a:gd name="T16" fmla="*/ 221 w 1769"/>
                      <a:gd name="T17" fmla="*/ 70 h 791"/>
                      <a:gd name="T18" fmla="*/ 116 w 1769"/>
                      <a:gd name="T19" fmla="*/ 36 h 791"/>
                      <a:gd name="T20" fmla="*/ 0 w 1769"/>
                      <a:gd name="T21" fmla="*/ 18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381" name="Group 112">
                  <a:extLst>
                    <a:ext uri="{FF2B5EF4-FFF2-40B4-BE49-F238E27FC236}">
                      <a16:creationId xmlns:a16="http://schemas.microsoft.com/office/drawing/2014/main" id="{850917E9-D1EB-0445-82DD-9212AC4A245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13382" name="Freeform 113">
                    <a:extLst>
                      <a:ext uri="{FF2B5EF4-FFF2-40B4-BE49-F238E27FC236}">
                        <a16:creationId xmlns:a16="http://schemas.microsoft.com/office/drawing/2014/main" id="{5E3E5141-DBB4-1F44-A532-BCA39E9B03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5755659">
                    <a:off x="1903" y="2758"/>
                    <a:ext cx="1432" cy="186"/>
                  </a:xfrm>
                  <a:custGeom>
                    <a:avLst/>
                    <a:gdLst>
                      <a:gd name="T0" fmla="*/ 0 w 2736"/>
                      <a:gd name="T1" fmla="*/ 69 h 504"/>
                      <a:gd name="T2" fmla="*/ 237 w 2736"/>
                      <a:gd name="T3" fmla="*/ 23 h 504"/>
                      <a:gd name="T4" fmla="*/ 487 w 2736"/>
                      <a:gd name="T5" fmla="*/ 3 h 504"/>
                      <a:gd name="T6" fmla="*/ 749 w 2736"/>
                      <a:gd name="T7" fmla="*/ 3 h 504"/>
                      <a:gd name="T8" fmla="*/ 745 w 2736"/>
                      <a:gd name="T9" fmla="*/ 14 h 504"/>
                      <a:gd name="T10" fmla="*/ 483 w 2736"/>
                      <a:gd name="T11" fmla="*/ 14 h 504"/>
                      <a:gd name="T12" fmla="*/ 179 w 2736"/>
                      <a:gd name="T13" fmla="*/ 40 h 504"/>
                      <a:gd name="T14" fmla="*/ 0 w 2736"/>
                      <a:gd name="T15" fmla="*/ 6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83" name="Freeform 114">
                    <a:extLst>
                      <a:ext uri="{FF2B5EF4-FFF2-40B4-BE49-F238E27FC236}">
                        <a16:creationId xmlns:a16="http://schemas.microsoft.com/office/drawing/2014/main" id="{DB801C91-F507-F94A-895A-422E9FD485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hidden">
                  <a:xfrm rot="5755659">
                    <a:off x="2051" y="3747"/>
                    <a:ext cx="767" cy="294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91 w 1769"/>
                      <a:gd name="T3" fmla="*/ 8 h 791"/>
                      <a:gd name="T4" fmla="*/ 218 w 1769"/>
                      <a:gd name="T5" fmla="*/ 28 h 791"/>
                      <a:gd name="T6" fmla="*/ 303 w 1769"/>
                      <a:gd name="T7" fmla="*/ 60 h 791"/>
                      <a:gd name="T8" fmla="*/ 330 w 1769"/>
                      <a:gd name="T9" fmla="*/ 84 h 791"/>
                      <a:gd name="T10" fmla="*/ 317 w 1769"/>
                      <a:gd name="T11" fmla="*/ 109 h 791"/>
                      <a:gd name="T12" fmla="*/ 299 w 1769"/>
                      <a:gd name="T13" fmla="*/ 87 h 791"/>
                      <a:gd name="T14" fmla="*/ 261 w 1769"/>
                      <a:gd name="T15" fmla="*/ 63 h 791"/>
                      <a:gd name="T16" fmla="*/ 209 w 1769"/>
                      <a:gd name="T17" fmla="*/ 41 h 791"/>
                      <a:gd name="T18" fmla="*/ 109 w 1769"/>
                      <a:gd name="T19" fmla="*/ 21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3326" name="Freeform 115">
                <a:extLst>
                  <a:ext uri="{FF2B5EF4-FFF2-40B4-BE49-F238E27FC236}">
                    <a16:creationId xmlns:a16="http://schemas.microsoft.com/office/drawing/2014/main" id="{193E04B8-9B96-CD42-95BA-93D4B8A02498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873" y="934"/>
                <a:ext cx="190" cy="580"/>
              </a:xfrm>
              <a:custGeom>
                <a:avLst/>
                <a:gdLst>
                  <a:gd name="T0" fmla="*/ 0 w 776"/>
                  <a:gd name="T1" fmla="*/ 4 h 2368"/>
                  <a:gd name="T2" fmla="*/ 14 w 776"/>
                  <a:gd name="T3" fmla="*/ 1 h 2368"/>
                  <a:gd name="T4" fmla="*/ 6 w 776"/>
                  <a:gd name="T5" fmla="*/ 10 h 2368"/>
                  <a:gd name="T6" fmla="*/ 20 w 776"/>
                  <a:gd name="T7" fmla="*/ 10 h 2368"/>
                  <a:gd name="T8" fmla="*/ 12 w 776"/>
                  <a:gd name="T9" fmla="*/ 18 h 2368"/>
                  <a:gd name="T10" fmla="*/ 23 w 776"/>
                  <a:gd name="T11" fmla="*/ 21 h 2368"/>
                  <a:gd name="T12" fmla="*/ 17 w 776"/>
                  <a:gd name="T13" fmla="*/ 27 h 2368"/>
                  <a:gd name="T14" fmla="*/ 29 w 776"/>
                  <a:gd name="T15" fmla="*/ 30 h 2368"/>
                  <a:gd name="T16" fmla="*/ 23 w 776"/>
                  <a:gd name="T17" fmla="*/ 36 h 2368"/>
                  <a:gd name="T18" fmla="*/ 32 w 776"/>
                  <a:gd name="T19" fmla="*/ 38 h 2368"/>
                  <a:gd name="T20" fmla="*/ 29 w 776"/>
                  <a:gd name="T21" fmla="*/ 44 h 2368"/>
                  <a:gd name="T22" fmla="*/ 35 w 776"/>
                  <a:gd name="T23" fmla="*/ 50 h 2368"/>
                  <a:gd name="T24" fmla="*/ 35 w 776"/>
                  <a:gd name="T25" fmla="*/ 56 h 2368"/>
                  <a:gd name="T26" fmla="*/ 40 w 776"/>
                  <a:gd name="T27" fmla="*/ 64 h 2368"/>
                  <a:gd name="T28" fmla="*/ 37 w 776"/>
                  <a:gd name="T29" fmla="*/ 73 h 2368"/>
                  <a:gd name="T30" fmla="*/ 43 w 776"/>
                  <a:gd name="T31" fmla="*/ 79 h 2368"/>
                  <a:gd name="T32" fmla="*/ 40 w 776"/>
                  <a:gd name="T33" fmla="*/ 87 h 2368"/>
                  <a:gd name="T34" fmla="*/ 43 w 776"/>
                  <a:gd name="T35" fmla="*/ 96 h 2368"/>
                  <a:gd name="T36" fmla="*/ 40 w 776"/>
                  <a:gd name="T37" fmla="*/ 102 h 2368"/>
                  <a:gd name="T38" fmla="*/ 46 w 776"/>
                  <a:gd name="T39" fmla="*/ 110 h 2368"/>
                  <a:gd name="T40" fmla="*/ 43 w 776"/>
                  <a:gd name="T41" fmla="*/ 119 h 2368"/>
                  <a:gd name="T42" fmla="*/ 46 w 776"/>
                  <a:gd name="T43" fmla="*/ 131 h 2368"/>
                  <a:gd name="T44" fmla="*/ 43 w 776"/>
                  <a:gd name="T45" fmla="*/ 133 h 2368"/>
                  <a:gd name="T46" fmla="*/ 46 w 776"/>
                  <a:gd name="T47" fmla="*/ 14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7" name="Arc 116">
                <a:extLst>
                  <a:ext uri="{FF2B5EF4-FFF2-40B4-BE49-F238E27FC236}">
                    <a16:creationId xmlns:a16="http://schemas.microsoft.com/office/drawing/2014/main" id="{8EA14553-6E74-7B43-9E47-5042C83BC14E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527" y="725"/>
                <a:ext cx="832" cy="900"/>
              </a:xfrm>
              <a:custGeom>
                <a:avLst/>
                <a:gdLst>
                  <a:gd name="T0" fmla="*/ 0 w 21600"/>
                  <a:gd name="T1" fmla="*/ 0 h 21602"/>
                  <a:gd name="T2" fmla="*/ 1 w 21600"/>
                  <a:gd name="T3" fmla="*/ 2 h 21602"/>
                  <a:gd name="T4" fmla="*/ 0 w 21600"/>
                  <a:gd name="T5" fmla="*/ 1 h 216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8" name="Arc 117">
                <a:extLst>
                  <a:ext uri="{FF2B5EF4-FFF2-40B4-BE49-F238E27FC236}">
                    <a16:creationId xmlns:a16="http://schemas.microsoft.com/office/drawing/2014/main" id="{0278745C-D141-5447-9903-0C8FC4F2F118}"/>
                  </a:ext>
                </a:extLst>
              </p:cNvPr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1 w 36729"/>
                  <a:gd name="T1" fmla="*/ 1 h 21600"/>
                  <a:gd name="T2" fmla="*/ 0 w 36729"/>
                  <a:gd name="T3" fmla="*/ 1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599"/>
                    </a:cubicBezTo>
                    <a:cubicBezTo>
                      <a:pt x="10696" y="21599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599"/>
                    </a:cubicBezTo>
                    <a:cubicBezTo>
                      <a:pt x="10696" y="21599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9" name="Arc 118">
                <a:extLst>
                  <a:ext uri="{FF2B5EF4-FFF2-40B4-BE49-F238E27FC236}">
                    <a16:creationId xmlns:a16="http://schemas.microsoft.com/office/drawing/2014/main" id="{9333B01B-3A2C-4547-BB56-9C6FD68BB923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612" y="580"/>
                <a:ext cx="485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2 h 22305"/>
                  <a:gd name="T4" fmla="*/ 0 w 28940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-1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-1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0" name="Arc 119">
                <a:extLst>
                  <a:ext uri="{FF2B5EF4-FFF2-40B4-BE49-F238E27FC236}">
                    <a16:creationId xmlns:a16="http://schemas.microsoft.com/office/drawing/2014/main" id="{7E5610CD-A432-E748-A5BB-5405644DAA2D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28"/>
              </a:xfrm>
              <a:custGeom>
                <a:avLst/>
                <a:gdLst>
                  <a:gd name="T0" fmla="*/ 0 w 30473"/>
                  <a:gd name="T1" fmla="*/ 0 h 22305"/>
                  <a:gd name="T2" fmla="*/ 1 w 30473"/>
                  <a:gd name="T3" fmla="*/ 2 h 22305"/>
                  <a:gd name="T4" fmla="*/ 0 w 30473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-1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-1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1" name="Arc 120">
                <a:extLst>
                  <a:ext uri="{FF2B5EF4-FFF2-40B4-BE49-F238E27FC236}">
                    <a16:creationId xmlns:a16="http://schemas.microsoft.com/office/drawing/2014/main" id="{2D67EBAF-5732-C74B-8898-9479049544AA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1 w 34455"/>
                  <a:gd name="T3" fmla="*/ 2 h 22305"/>
                  <a:gd name="T4" fmla="*/ 0 w 34455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-1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-1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2" name="Arc 121">
                <a:extLst>
                  <a:ext uri="{FF2B5EF4-FFF2-40B4-BE49-F238E27FC236}">
                    <a16:creationId xmlns:a16="http://schemas.microsoft.com/office/drawing/2014/main" id="{FA032164-9AC9-FC4E-B5E5-3C81571B25A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2 h 22305"/>
                  <a:gd name="T4" fmla="*/ 0 w 34812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-1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-1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3" name="Arc 122">
                <a:extLst>
                  <a:ext uri="{FF2B5EF4-FFF2-40B4-BE49-F238E27FC236}">
                    <a16:creationId xmlns:a16="http://schemas.microsoft.com/office/drawing/2014/main" id="{40ACC7F3-FD7A-0148-BDDD-E89DDB1F672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269" y="585"/>
                <a:ext cx="393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2 h 22305"/>
                  <a:gd name="T4" fmla="*/ 0 w 34812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-1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-1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4" name="Arc 123">
                <a:extLst>
                  <a:ext uri="{FF2B5EF4-FFF2-40B4-BE49-F238E27FC236}">
                    <a16:creationId xmlns:a16="http://schemas.microsoft.com/office/drawing/2014/main" id="{C7FC100E-7FB4-AC4B-B242-6C19029393C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302" y="463"/>
                <a:ext cx="558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2 h 22305"/>
                  <a:gd name="T4" fmla="*/ 0 w 34812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-1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-1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5" name="Freeform 124">
                <a:extLst>
                  <a:ext uri="{FF2B5EF4-FFF2-40B4-BE49-F238E27FC236}">
                    <a16:creationId xmlns:a16="http://schemas.microsoft.com/office/drawing/2014/main" id="{C763006B-2752-6A4C-8990-C9B09A2868F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10" y="1033"/>
                <a:ext cx="188" cy="580"/>
              </a:xfrm>
              <a:custGeom>
                <a:avLst/>
                <a:gdLst>
                  <a:gd name="T0" fmla="*/ 0 w 776"/>
                  <a:gd name="T1" fmla="*/ 4 h 2368"/>
                  <a:gd name="T2" fmla="*/ 14 w 776"/>
                  <a:gd name="T3" fmla="*/ 1 h 2368"/>
                  <a:gd name="T4" fmla="*/ 6 w 776"/>
                  <a:gd name="T5" fmla="*/ 10 h 2368"/>
                  <a:gd name="T6" fmla="*/ 20 w 776"/>
                  <a:gd name="T7" fmla="*/ 10 h 2368"/>
                  <a:gd name="T8" fmla="*/ 11 w 776"/>
                  <a:gd name="T9" fmla="*/ 18 h 2368"/>
                  <a:gd name="T10" fmla="*/ 23 w 776"/>
                  <a:gd name="T11" fmla="*/ 21 h 2368"/>
                  <a:gd name="T12" fmla="*/ 17 w 776"/>
                  <a:gd name="T13" fmla="*/ 27 h 2368"/>
                  <a:gd name="T14" fmla="*/ 28 w 776"/>
                  <a:gd name="T15" fmla="*/ 30 h 2368"/>
                  <a:gd name="T16" fmla="*/ 23 w 776"/>
                  <a:gd name="T17" fmla="*/ 36 h 2368"/>
                  <a:gd name="T18" fmla="*/ 31 w 776"/>
                  <a:gd name="T19" fmla="*/ 38 h 2368"/>
                  <a:gd name="T20" fmla="*/ 28 w 776"/>
                  <a:gd name="T21" fmla="*/ 44 h 2368"/>
                  <a:gd name="T22" fmla="*/ 34 w 776"/>
                  <a:gd name="T23" fmla="*/ 50 h 2368"/>
                  <a:gd name="T24" fmla="*/ 34 w 776"/>
                  <a:gd name="T25" fmla="*/ 56 h 2368"/>
                  <a:gd name="T26" fmla="*/ 39 w 776"/>
                  <a:gd name="T27" fmla="*/ 64 h 2368"/>
                  <a:gd name="T28" fmla="*/ 37 w 776"/>
                  <a:gd name="T29" fmla="*/ 73 h 2368"/>
                  <a:gd name="T30" fmla="*/ 42 w 776"/>
                  <a:gd name="T31" fmla="*/ 79 h 2368"/>
                  <a:gd name="T32" fmla="*/ 39 w 776"/>
                  <a:gd name="T33" fmla="*/ 87 h 2368"/>
                  <a:gd name="T34" fmla="*/ 42 w 776"/>
                  <a:gd name="T35" fmla="*/ 96 h 2368"/>
                  <a:gd name="T36" fmla="*/ 39 w 776"/>
                  <a:gd name="T37" fmla="*/ 102 h 2368"/>
                  <a:gd name="T38" fmla="*/ 45 w 776"/>
                  <a:gd name="T39" fmla="*/ 110 h 2368"/>
                  <a:gd name="T40" fmla="*/ 42 w 776"/>
                  <a:gd name="T41" fmla="*/ 119 h 2368"/>
                  <a:gd name="T42" fmla="*/ 45 w 776"/>
                  <a:gd name="T43" fmla="*/ 131 h 2368"/>
                  <a:gd name="T44" fmla="*/ 42 w 776"/>
                  <a:gd name="T45" fmla="*/ 133 h 2368"/>
                  <a:gd name="T46" fmla="*/ 45 w 776"/>
                  <a:gd name="T47" fmla="*/ 14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6" name="Freeform 125">
                <a:extLst>
                  <a:ext uri="{FF2B5EF4-FFF2-40B4-BE49-F238E27FC236}">
                    <a16:creationId xmlns:a16="http://schemas.microsoft.com/office/drawing/2014/main" id="{336B721E-C477-0343-B939-9C3346E6D447}"/>
                  </a:ext>
                </a:extLst>
              </p:cNvPr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1" cy="326"/>
              </a:xfrm>
              <a:custGeom>
                <a:avLst/>
                <a:gdLst>
                  <a:gd name="T0" fmla="*/ 0 w 776"/>
                  <a:gd name="T1" fmla="*/ 1 h 2368"/>
                  <a:gd name="T2" fmla="*/ 12 w 776"/>
                  <a:gd name="T3" fmla="*/ 0 h 2368"/>
                  <a:gd name="T4" fmla="*/ 5 w 776"/>
                  <a:gd name="T5" fmla="*/ 3 h 2368"/>
                  <a:gd name="T6" fmla="*/ 16 w 776"/>
                  <a:gd name="T7" fmla="*/ 3 h 2368"/>
                  <a:gd name="T8" fmla="*/ 9 w 776"/>
                  <a:gd name="T9" fmla="*/ 6 h 2368"/>
                  <a:gd name="T10" fmla="*/ 19 w 776"/>
                  <a:gd name="T11" fmla="*/ 7 h 2368"/>
                  <a:gd name="T12" fmla="*/ 14 w 776"/>
                  <a:gd name="T13" fmla="*/ 9 h 2368"/>
                  <a:gd name="T14" fmla="*/ 23 w 776"/>
                  <a:gd name="T15" fmla="*/ 9 h 2368"/>
                  <a:gd name="T16" fmla="*/ 19 w 776"/>
                  <a:gd name="T17" fmla="*/ 11 h 2368"/>
                  <a:gd name="T18" fmla="*/ 26 w 776"/>
                  <a:gd name="T19" fmla="*/ 12 h 2368"/>
                  <a:gd name="T20" fmla="*/ 23 w 776"/>
                  <a:gd name="T21" fmla="*/ 14 h 2368"/>
                  <a:gd name="T22" fmla="*/ 28 w 776"/>
                  <a:gd name="T23" fmla="*/ 16 h 2368"/>
                  <a:gd name="T24" fmla="*/ 28 w 776"/>
                  <a:gd name="T25" fmla="*/ 18 h 2368"/>
                  <a:gd name="T26" fmla="*/ 33 w 776"/>
                  <a:gd name="T27" fmla="*/ 20 h 2368"/>
                  <a:gd name="T28" fmla="*/ 30 w 776"/>
                  <a:gd name="T29" fmla="*/ 23 h 2368"/>
                  <a:gd name="T30" fmla="*/ 35 w 776"/>
                  <a:gd name="T31" fmla="*/ 25 h 2368"/>
                  <a:gd name="T32" fmla="*/ 33 w 776"/>
                  <a:gd name="T33" fmla="*/ 28 h 2368"/>
                  <a:gd name="T34" fmla="*/ 35 w 776"/>
                  <a:gd name="T35" fmla="*/ 30 h 2368"/>
                  <a:gd name="T36" fmla="*/ 33 w 776"/>
                  <a:gd name="T37" fmla="*/ 32 h 2368"/>
                  <a:gd name="T38" fmla="*/ 37 w 776"/>
                  <a:gd name="T39" fmla="*/ 35 h 2368"/>
                  <a:gd name="T40" fmla="*/ 35 w 776"/>
                  <a:gd name="T41" fmla="*/ 38 h 2368"/>
                  <a:gd name="T42" fmla="*/ 37 w 776"/>
                  <a:gd name="T43" fmla="*/ 41 h 2368"/>
                  <a:gd name="T44" fmla="*/ 35 w 776"/>
                  <a:gd name="T45" fmla="*/ 42 h 2368"/>
                  <a:gd name="T46" fmla="*/ 37 w 776"/>
                  <a:gd name="T47" fmla="*/ 4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7" name="Arc 126">
                <a:extLst>
                  <a:ext uri="{FF2B5EF4-FFF2-40B4-BE49-F238E27FC236}">
                    <a16:creationId xmlns:a16="http://schemas.microsoft.com/office/drawing/2014/main" id="{48729D4C-DEB3-CF42-A3B3-75B613511337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1 w 36830"/>
                  <a:gd name="T3" fmla="*/ 2 h 22305"/>
                  <a:gd name="T4" fmla="*/ 0 w 36830"/>
                  <a:gd name="T5" fmla="*/ 2 h 2230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-1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-1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8" name="Arc 127">
                <a:extLst>
                  <a:ext uri="{FF2B5EF4-FFF2-40B4-BE49-F238E27FC236}">
                    <a16:creationId xmlns:a16="http://schemas.microsoft.com/office/drawing/2014/main" id="{B1A7AB14-3A96-414D-A4AF-085141258B90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426" y="122"/>
                <a:ext cx="724" cy="899"/>
              </a:xfrm>
              <a:custGeom>
                <a:avLst/>
                <a:gdLst>
                  <a:gd name="T0" fmla="*/ 0 w 31881"/>
                  <a:gd name="T1" fmla="*/ 1 h 21600"/>
                  <a:gd name="T2" fmla="*/ 0 w 31881"/>
                  <a:gd name="T3" fmla="*/ 0 h 21600"/>
                  <a:gd name="T4" fmla="*/ 0 w 31881"/>
                  <a:gd name="T5" fmla="*/ 2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-1"/>
                    </a:cubicBezTo>
                    <a:cubicBezTo>
                      <a:pt x="23204" y="-1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-1"/>
                    </a:cubicBezTo>
                    <a:cubicBezTo>
                      <a:pt x="23204" y="-1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9" name="Arc 128">
                <a:extLst>
                  <a:ext uri="{FF2B5EF4-FFF2-40B4-BE49-F238E27FC236}">
                    <a16:creationId xmlns:a16="http://schemas.microsoft.com/office/drawing/2014/main" id="{F6373620-4CE7-564E-A4A6-47B3F0FF477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99" y="502"/>
                <a:ext cx="297" cy="901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1 h 21600"/>
                  <a:gd name="T4" fmla="*/ 0 w 31146"/>
                  <a:gd name="T5" fmla="*/ 2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-1"/>
                    </a:cubicBezTo>
                    <a:cubicBezTo>
                      <a:pt x="20409" y="-1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-1"/>
                    </a:cubicBezTo>
                    <a:cubicBezTo>
                      <a:pt x="20409" y="-1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0" name="Freeform 129">
                <a:extLst>
                  <a:ext uri="{FF2B5EF4-FFF2-40B4-BE49-F238E27FC236}">
                    <a16:creationId xmlns:a16="http://schemas.microsoft.com/office/drawing/2014/main" id="{D669C3ED-3908-5943-A03C-9549B52E091D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307" y="981"/>
                <a:ext cx="426" cy="598"/>
              </a:xfrm>
              <a:custGeom>
                <a:avLst/>
                <a:gdLst>
                  <a:gd name="T0" fmla="*/ 0 w 776"/>
                  <a:gd name="T1" fmla="*/ 4 h 2368"/>
                  <a:gd name="T2" fmla="*/ 72 w 776"/>
                  <a:gd name="T3" fmla="*/ 1 h 2368"/>
                  <a:gd name="T4" fmla="*/ 29 w 776"/>
                  <a:gd name="T5" fmla="*/ 10 h 2368"/>
                  <a:gd name="T6" fmla="*/ 101 w 776"/>
                  <a:gd name="T7" fmla="*/ 10 h 2368"/>
                  <a:gd name="T8" fmla="*/ 58 w 776"/>
                  <a:gd name="T9" fmla="*/ 19 h 2368"/>
                  <a:gd name="T10" fmla="*/ 116 w 776"/>
                  <a:gd name="T11" fmla="*/ 22 h 2368"/>
                  <a:gd name="T12" fmla="*/ 87 w 776"/>
                  <a:gd name="T13" fmla="*/ 29 h 2368"/>
                  <a:gd name="T14" fmla="*/ 145 w 776"/>
                  <a:gd name="T15" fmla="*/ 32 h 2368"/>
                  <a:gd name="T16" fmla="*/ 116 w 776"/>
                  <a:gd name="T17" fmla="*/ 38 h 2368"/>
                  <a:gd name="T18" fmla="*/ 159 w 776"/>
                  <a:gd name="T19" fmla="*/ 41 h 2368"/>
                  <a:gd name="T20" fmla="*/ 145 w 776"/>
                  <a:gd name="T21" fmla="*/ 47 h 2368"/>
                  <a:gd name="T22" fmla="*/ 173 w 776"/>
                  <a:gd name="T23" fmla="*/ 53 h 2368"/>
                  <a:gd name="T24" fmla="*/ 173 w 776"/>
                  <a:gd name="T25" fmla="*/ 59 h 2368"/>
                  <a:gd name="T26" fmla="*/ 203 w 776"/>
                  <a:gd name="T27" fmla="*/ 68 h 2368"/>
                  <a:gd name="T28" fmla="*/ 188 w 776"/>
                  <a:gd name="T29" fmla="*/ 78 h 2368"/>
                  <a:gd name="T30" fmla="*/ 217 w 776"/>
                  <a:gd name="T31" fmla="*/ 84 h 2368"/>
                  <a:gd name="T32" fmla="*/ 203 w 776"/>
                  <a:gd name="T33" fmla="*/ 93 h 2368"/>
                  <a:gd name="T34" fmla="*/ 217 w 776"/>
                  <a:gd name="T35" fmla="*/ 102 h 2368"/>
                  <a:gd name="T36" fmla="*/ 203 w 776"/>
                  <a:gd name="T37" fmla="*/ 108 h 2368"/>
                  <a:gd name="T38" fmla="*/ 232 w 776"/>
                  <a:gd name="T39" fmla="*/ 117 h 2368"/>
                  <a:gd name="T40" fmla="*/ 217 w 776"/>
                  <a:gd name="T41" fmla="*/ 127 h 2368"/>
                  <a:gd name="T42" fmla="*/ 232 w 776"/>
                  <a:gd name="T43" fmla="*/ 139 h 2368"/>
                  <a:gd name="T44" fmla="*/ 217 w 776"/>
                  <a:gd name="T45" fmla="*/ 142 h 2368"/>
                  <a:gd name="T46" fmla="*/ 232 w 776"/>
                  <a:gd name="T47" fmla="*/ 15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1" name="Freeform 130">
                <a:extLst>
                  <a:ext uri="{FF2B5EF4-FFF2-40B4-BE49-F238E27FC236}">
                    <a16:creationId xmlns:a16="http://schemas.microsoft.com/office/drawing/2014/main" id="{31E67825-8AE3-2646-9265-21FD0F8C6202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7"/>
              </a:xfrm>
              <a:custGeom>
                <a:avLst/>
                <a:gdLst>
                  <a:gd name="T0" fmla="*/ 0 w 776"/>
                  <a:gd name="T1" fmla="*/ 4 h 2368"/>
                  <a:gd name="T2" fmla="*/ 30 w 776"/>
                  <a:gd name="T3" fmla="*/ 1 h 2368"/>
                  <a:gd name="T4" fmla="*/ 12 w 776"/>
                  <a:gd name="T5" fmla="*/ 10 h 2368"/>
                  <a:gd name="T6" fmla="*/ 42 w 776"/>
                  <a:gd name="T7" fmla="*/ 10 h 2368"/>
                  <a:gd name="T8" fmla="*/ 24 w 776"/>
                  <a:gd name="T9" fmla="*/ 19 h 2368"/>
                  <a:gd name="T10" fmla="*/ 47 w 776"/>
                  <a:gd name="T11" fmla="*/ 22 h 2368"/>
                  <a:gd name="T12" fmla="*/ 36 w 776"/>
                  <a:gd name="T13" fmla="*/ 28 h 2368"/>
                  <a:gd name="T14" fmla="*/ 59 w 776"/>
                  <a:gd name="T15" fmla="*/ 32 h 2368"/>
                  <a:gd name="T16" fmla="*/ 47 w 776"/>
                  <a:gd name="T17" fmla="*/ 38 h 2368"/>
                  <a:gd name="T18" fmla="*/ 65 w 776"/>
                  <a:gd name="T19" fmla="*/ 41 h 2368"/>
                  <a:gd name="T20" fmla="*/ 59 w 776"/>
                  <a:gd name="T21" fmla="*/ 47 h 2368"/>
                  <a:gd name="T22" fmla="*/ 71 w 776"/>
                  <a:gd name="T23" fmla="*/ 53 h 2368"/>
                  <a:gd name="T24" fmla="*/ 71 w 776"/>
                  <a:gd name="T25" fmla="*/ 59 h 2368"/>
                  <a:gd name="T26" fmla="*/ 83 w 776"/>
                  <a:gd name="T27" fmla="*/ 68 h 2368"/>
                  <a:gd name="T28" fmla="*/ 77 w 776"/>
                  <a:gd name="T29" fmla="*/ 77 h 2368"/>
                  <a:gd name="T30" fmla="*/ 89 w 776"/>
                  <a:gd name="T31" fmla="*/ 83 h 2368"/>
                  <a:gd name="T32" fmla="*/ 83 w 776"/>
                  <a:gd name="T33" fmla="*/ 93 h 2368"/>
                  <a:gd name="T34" fmla="*/ 89 w 776"/>
                  <a:gd name="T35" fmla="*/ 102 h 2368"/>
                  <a:gd name="T36" fmla="*/ 83 w 776"/>
                  <a:gd name="T37" fmla="*/ 108 h 2368"/>
                  <a:gd name="T38" fmla="*/ 95 w 776"/>
                  <a:gd name="T39" fmla="*/ 117 h 2368"/>
                  <a:gd name="T40" fmla="*/ 89 w 776"/>
                  <a:gd name="T41" fmla="*/ 126 h 2368"/>
                  <a:gd name="T42" fmla="*/ 95 w 776"/>
                  <a:gd name="T43" fmla="*/ 138 h 2368"/>
                  <a:gd name="T44" fmla="*/ 89 w 776"/>
                  <a:gd name="T45" fmla="*/ 141 h 2368"/>
                  <a:gd name="T46" fmla="*/ 95 w 776"/>
                  <a:gd name="T47" fmla="*/ 15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2" name="Freeform 131">
                <a:extLst>
                  <a:ext uri="{FF2B5EF4-FFF2-40B4-BE49-F238E27FC236}">
                    <a16:creationId xmlns:a16="http://schemas.microsoft.com/office/drawing/2014/main" id="{E2199A72-EB45-5044-9864-F764B4D459A1}"/>
                  </a:ext>
                </a:extLst>
              </p:cNvPr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4 h 2368"/>
                  <a:gd name="T2" fmla="*/ 11 w 776"/>
                  <a:gd name="T3" fmla="*/ 1 h 2368"/>
                  <a:gd name="T4" fmla="*/ 4 w 776"/>
                  <a:gd name="T5" fmla="*/ 10 h 2368"/>
                  <a:gd name="T6" fmla="*/ 15 w 776"/>
                  <a:gd name="T7" fmla="*/ 10 h 2368"/>
                  <a:gd name="T8" fmla="*/ 9 w 776"/>
                  <a:gd name="T9" fmla="*/ 19 h 2368"/>
                  <a:gd name="T10" fmla="*/ 17 w 776"/>
                  <a:gd name="T11" fmla="*/ 22 h 2368"/>
                  <a:gd name="T12" fmla="*/ 13 w 776"/>
                  <a:gd name="T13" fmla="*/ 28 h 2368"/>
                  <a:gd name="T14" fmla="*/ 21 w 776"/>
                  <a:gd name="T15" fmla="*/ 32 h 2368"/>
                  <a:gd name="T16" fmla="*/ 17 w 776"/>
                  <a:gd name="T17" fmla="*/ 38 h 2368"/>
                  <a:gd name="T18" fmla="*/ 24 w 776"/>
                  <a:gd name="T19" fmla="*/ 41 h 2368"/>
                  <a:gd name="T20" fmla="*/ 21 w 776"/>
                  <a:gd name="T21" fmla="*/ 47 h 2368"/>
                  <a:gd name="T22" fmla="*/ 26 w 776"/>
                  <a:gd name="T23" fmla="*/ 53 h 2368"/>
                  <a:gd name="T24" fmla="*/ 26 w 776"/>
                  <a:gd name="T25" fmla="*/ 59 h 2368"/>
                  <a:gd name="T26" fmla="*/ 30 w 776"/>
                  <a:gd name="T27" fmla="*/ 68 h 2368"/>
                  <a:gd name="T28" fmla="*/ 28 w 776"/>
                  <a:gd name="T29" fmla="*/ 77 h 2368"/>
                  <a:gd name="T30" fmla="*/ 32 w 776"/>
                  <a:gd name="T31" fmla="*/ 83 h 2368"/>
                  <a:gd name="T32" fmla="*/ 30 w 776"/>
                  <a:gd name="T33" fmla="*/ 93 h 2368"/>
                  <a:gd name="T34" fmla="*/ 32 w 776"/>
                  <a:gd name="T35" fmla="*/ 102 h 2368"/>
                  <a:gd name="T36" fmla="*/ 30 w 776"/>
                  <a:gd name="T37" fmla="*/ 108 h 2368"/>
                  <a:gd name="T38" fmla="*/ 34 w 776"/>
                  <a:gd name="T39" fmla="*/ 117 h 2368"/>
                  <a:gd name="T40" fmla="*/ 32 w 776"/>
                  <a:gd name="T41" fmla="*/ 126 h 2368"/>
                  <a:gd name="T42" fmla="*/ 34 w 776"/>
                  <a:gd name="T43" fmla="*/ 138 h 2368"/>
                  <a:gd name="T44" fmla="*/ 32 w 776"/>
                  <a:gd name="T45" fmla="*/ 141 h 2368"/>
                  <a:gd name="T46" fmla="*/ 34 w 776"/>
                  <a:gd name="T47" fmla="*/ 15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3" name="Freeform 132">
                <a:extLst>
                  <a:ext uri="{FF2B5EF4-FFF2-40B4-BE49-F238E27FC236}">
                    <a16:creationId xmlns:a16="http://schemas.microsoft.com/office/drawing/2014/main" id="{8637FBC5-A7AF-274C-AAD3-6D06BDD8E35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5 h 2368"/>
                  <a:gd name="T2" fmla="*/ 62 w 776"/>
                  <a:gd name="T3" fmla="*/ 1 h 2368"/>
                  <a:gd name="T4" fmla="*/ 25 w 776"/>
                  <a:gd name="T5" fmla="*/ 11 h 2368"/>
                  <a:gd name="T6" fmla="*/ 87 w 776"/>
                  <a:gd name="T7" fmla="*/ 11 h 2368"/>
                  <a:gd name="T8" fmla="*/ 50 w 776"/>
                  <a:gd name="T9" fmla="*/ 21 h 2368"/>
                  <a:gd name="T10" fmla="*/ 99 w 776"/>
                  <a:gd name="T11" fmla="*/ 25 h 2368"/>
                  <a:gd name="T12" fmla="*/ 75 w 776"/>
                  <a:gd name="T13" fmla="*/ 32 h 2368"/>
                  <a:gd name="T14" fmla="*/ 124 w 776"/>
                  <a:gd name="T15" fmla="*/ 35 h 2368"/>
                  <a:gd name="T16" fmla="*/ 99 w 776"/>
                  <a:gd name="T17" fmla="*/ 42 h 2368"/>
                  <a:gd name="T18" fmla="*/ 137 w 776"/>
                  <a:gd name="T19" fmla="*/ 45 h 2368"/>
                  <a:gd name="T20" fmla="*/ 124 w 776"/>
                  <a:gd name="T21" fmla="*/ 52 h 2368"/>
                  <a:gd name="T22" fmla="*/ 149 w 776"/>
                  <a:gd name="T23" fmla="*/ 59 h 2368"/>
                  <a:gd name="T24" fmla="*/ 149 w 776"/>
                  <a:gd name="T25" fmla="*/ 65 h 2368"/>
                  <a:gd name="T26" fmla="*/ 174 w 776"/>
                  <a:gd name="T27" fmla="*/ 75 h 2368"/>
                  <a:gd name="T28" fmla="*/ 162 w 776"/>
                  <a:gd name="T29" fmla="*/ 85 h 2368"/>
                  <a:gd name="T30" fmla="*/ 186 w 776"/>
                  <a:gd name="T31" fmla="*/ 92 h 2368"/>
                  <a:gd name="T32" fmla="*/ 174 w 776"/>
                  <a:gd name="T33" fmla="*/ 102 h 2368"/>
                  <a:gd name="T34" fmla="*/ 186 w 776"/>
                  <a:gd name="T35" fmla="*/ 112 h 2368"/>
                  <a:gd name="T36" fmla="*/ 174 w 776"/>
                  <a:gd name="T37" fmla="*/ 119 h 2368"/>
                  <a:gd name="T38" fmla="*/ 199 w 776"/>
                  <a:gd name="T39" fmla="*/ 129 h 2368"/>
                  <a:gd name="T40" fmla="*/ 186 w 776"/>
                  <a:gd name="T41" fmla="*/ 139 h 2368"/>
                  <a:gd name="T42" fmla="*/ 199 w 776"/>
                  <a:gd name="T43" fmla="*/ 153 h 2368"/>
                  <a:gd name="T44" fmla="*/ 186 w 776"/>
                  <a:gd name="T45" fmla="*/ 156 h 2368"/>
                  <a:gd name="T46" fmla="*/ 199 w 776"/>
                  <a:gd name="T47" fmla="*/ 167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4" name="Freeform 133">
                <a:extLst>
                  <a:ext uri="{FF2B5EF4-FFF2-40B4-BE49-F238E27FC236}">
                    <a16:creationId xmlns:a16="http://schemas.microsoft.com/office/drawing/2014/main" id="{EE57C07A-32BE-BD47-ABDD-F810C2414AA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636" y="576"/>
                <a:ext cx="594" cy="417"/>
              </a:xfrm>
              <a:custGeom>
                <a:avLst/>
                <a:gdLst>
                  <a:gd name="T0" fmla="*/ 0 w 776"/>
                  <a:gd name="T1" fmla="*/ 2 h 2368"/>
                  <a:gd name="T2" fmla="*/ 141 w 776"/>
                  <a:gd name="T3" fmla="*/ 1 h 2368"/>
                  <a:gd name="T4" fmla="*/ 56 w 776"/>
                  <a:gd name="T5" fmla="*/ 5 h 2368"/>
                  <a:gd name="T6" fmla="*/ 197 w 776"/>
                  <a:gd name="T7" fmla="*/ 5 h 2368"/>
                  <a:gd name="T8" fmla="*/ 113 w 776"/>
                  <a:gd name="T9" fmla="*/ 10 h 2368"/>
                  <a:gd name="T10" fmla="*/ 225 w 776"/>
                  <a:gd name="T11" fmla="*/ 11 h 2368"/>
                  <a:gd name="T12" fmla="*/ 168 w 776"/>
                  <a:gd name="T13" fmla="*/ 14 h 2368"/>
                  <a:gd name="T14" fmla="*/ 281 w 776"/>
                  <a:gd name="T15" fmla="*/ 15 h 2368"/>
                  <a:gd name="T16" fmla="*/ 225 w 776"/>
                  <a:gd name="T17" fmla="*/ 18 h 2368"/>
                  <a:gd name="T18" fmla="*/ 309 w 776"/>
                  <a:gd name="T19" fmla="*/ 20 h 2368"/>
                  <a:gd name="T20" fmla="*/ 281 w 776"/>
                  <a:gd name="T21" fmla="*/ 23 h 2368"/>
                  <a:gd name="T22" fmla="*/ 338 w 776"/>
                  <a:gd name="T23" fmla="*/ 26 h 2368"/>
                  <a:gd name="T24" fmla="*/ 338 w 776"/>
                  <a:gd name="T25" fmla="*/ 29 h 2368"/>
                  <a:gd name="T26" fmla="*/ 393 w 776"/>
                  <a:gd name="T27" fmla="*/ 33 h 2368"/>
                  <a:gd name="T28" fmla="*/ 366 w 776"/>
                  <a:gd name="T29" fmla="*/ 38 h 2368"/>
                  <a:gd name="T30" fmla="*/ 422 w 776"/>
                  <a:gd name="T31" fmla="*/ 41 h 2368"/>
                  <a:gd name="T32" fmla="*/ 393 w 776"/>
                  <a:gd name="T33" fmla="*/ 45 h 2368"/>
                  <a:gd name="T34" fmla="*/ 422 w 776"/>
                  <a:gd name="T35" fmla="*/ 50 h 2368"/>
                  <a:gd name="T36" fmla="*/ 393 w 776"/>
                  <a:gd name="T37" fmla="*/ 53 h 2368"/>
                  <a:gd name="T38" fmla="*/ 450 w 776"/>
                  <a:gd name="T39" fmla="*/ 57 h 2368"/>
                  <a:gd name="T40" fmla="*/ 422 w 776"/>
                  <a:gd name="T41" fmla="*/ 61 h 2368"/>
                  <a:gd name="T42" fmla="*/ 450 w 776"/>
                  <a:gd name="T43" fmla="*/ 67 h 2368"/>
                  <a:gd name="T44" fmla="*/ 422 w 776"/>
                  <a:gd name="T45" fmla="*/ 69 h 2368"/>
                  <a:gd name="T46" fmla="*/ 450 w 776"/>
                  <a:gd name="T47" fmla="*/ 7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5" name="Freeform 134">
                <a:extLst>
                  <a:ext uri="{FF2B5EF4-FFF2-40B4-BE49-F238E27FC236}">
                    <a16:creationId xmlns:a16="http://schemas.microsoft.com/office/drawing/2014/main" id="{87744E77-8323-5648-9F76-03AF4D83E64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658" y="132"/>
                <a:ext cx="260" cy="559"/>
              </a:xfrm>
              <a:custGeom>
                <a:avLst/>
                <a:gdLst>
                  <a:gd name="T0" fmla="*/ 0 w 776"/>
                  <a:gd name="T1" fmla="*/ 4 h 2368"/>
                  <a:gd name="T2" fmla="*/ 27 w 776"/>
                  <a:gd name="T3" fmla="*/ 1 h 2368"/>
                  <a:gd name="T4" fmla="*/ 11 w 776"/>
                  <a:gd name="T5" fmla="*/ 9 h 2368"/>
                  <a:gd name="T6" fmla="*/ 38 w 776"/>
                  <a:gd name="T7" fmla="*/ 9 h 2368"/>
                  <a:gd name="T8" fmla="*/ 21 w 776"/>
                  <a:gd name="T9" fmla="*/ 17 h 2368"/>
                  <a:gd name="T10" fmla="*/ 43 w 776"/>
                  <a:gd name="T11" fmla="*/ 20 h 2368"/>
                  <a:gd name="T12" fmla="*/ 32 w 776"/>
                  <a:gd name="T13" fmla="*/ 25 h 2368"/>
                  <a:gd name="T14" fmla="*/ 54 w 776"/>
                  <a:gd name="T15" fmla="*/ 28 h 2368"/>
                  <a:gd name="T16" fmla="*/ 43 w 776"/>
                  <a:gd name="T17" fmla="*/ 33 h 2368"/>
                  <a:gd name="T18" fmla="*/ 59 w 776"/>
                  <a:gd name="T19" fmla="*/ 36 h 2368"/>
                  <a:gd name="T20" fmla="*/ 54 w 776"/>
                  <a:gd name="T21" fmla="*/ 41 h 2368"/>
                  <a:gd name="T22" fmla="*/ 65 w 776"/>
                  <a:gd name="T23" fmla="*/ 46 h 2368"/>
                  <a:gd name="T24" fmla="*/ 65 w 776"/>
                  <a:gd name="T25" fmla="*/ 52 h 2368"/>
                  <a:gd name="T26" fmla="*/ 75 w 776"/>
                  <a:gd name="T27" fmla="*/ 60 h 2368"/>
                  <a:gd name="T28" fmla="*/ 70 w 776"/>
                  <a:gd name="T29" fmla="*/ 68 h 2368"/>
                  <a:gd name="T30" fmla="*/ 81 w 776"/>
                  <a:gd name="T31" fmla="*/ 73 h 2368"/>
                  <a:gd name="T32" fmla="*/ 75 w 776"/>
                  <a:gd name="T33" fmla="*/ 81 h 2368"/>
                  <a:gd name="T34" fmla="*/ 81 w 776"/>
                  <a:gd name="T35" fmla="*/ 89 h 2368"/>
                  <a:gd name="T36" fmla="*/ 75 w 776"/>
                  <a:gd name="T37" fmla="*/ 94 h 2368"/>
                  <a:gd name="T38" fmla="*/ 86 w 776"/>
                  <a:gd name="T39" fmla="*/ 102 h 2368"/>
                  <a:gd name="T40" fmla="*/ 81 w 776"/>
                  <a:gd name="T41" fmla="*/ 110 h 2368"/>
                  <a:gd name="T42" fmla="*/ 86 w 776"/>
                  <a:gd name="T43" fmla="*/ 121 h 2368"/>
                  <a:gd name="T44" fmla="*/ 81 w 776"/>
                  <a:gd name="T45" fmla="*/ 124 h 2368"/>
                  <a:gd name="T46" fmla="*/ 86 w 776"/>
                  <a:gd name="T47" fmla="*/ 13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6" name="Freeform 135">
                <a:extLst>
                  <a:ext uri="{FF2B5EF4-FFF2-40B4-BE49-F238E27FC236}">
                    <a16:creationId xmlns:a16="http://schemas.microsoft.com/office/drawing/2014/main" id="{52170553-D0C1-704F-81AE-44DA38879382}"/>
                  </a:ext>
                </a:extLst>
              </p:cNvPr>
              <p:cNvSpPr>
                <a:spLocks/>
              </p:cNvSpPr>
              <p:nvPr/>
            </p:nvSpPr>
            <p:spPr bwMode="hidden">
              <a:xfrm rot="-1346631">
                <a:off x="4401" y="599"/>
                <a:ext cx="175" cy="329"/>
              </a:xfrm>
              <a:custGeom>
                <a:avLst/>
                <a:gdLst>
                  <a:gd name="T0" fmla="*/ 0 w 776"/>
                  <a:gd name="T1" fmla="*/ 1 h 2368"/>
                  <a:gd name="T2" fmla="*/ 12 w 776"/>
                  <a:gd name="T3" fmla="*/ 0 h 2368"/>
                  <a:gd name="T4" fmla="*/ 5 w 776"/>
                  <a:gd name="T5" fmla="*/ 3 h 2368"/>
                  <a:gd name="T6" fmla="*/ 17 w 776"/>
                  <a:gd name="T7" fmla="*/ 3 h 2368"/>
                  <a:gd name="T8" fmla="*/ 10 w 776"/>
                  <a:gd name="T9" fmla="*/ 6 h 2368"/>
                  <a:gd name="T10" fmla="*/ 20 w 776"/>
                  <a:gd name="T11" fmla="*/ 7 h 2368"/>
                  <a:gd name="T12" fmla="*/ 15 w 776"/>
                  <a:gd name="T13" fmla="*/ 9 h 2368"/>
                  <a:gd name="T14" fmla="*/ 24 w 776"/>
                  <a:gd name="T15" fmla="*/ 10 h 2368"/>
                  <a:gd name="T16" fmla="*/ 20 w 776"/>
                  <a:gd name="T17" fmla="*/ 11 h 2368"/>
                  <a:gd name="T18" fmla="*/ 27 w 776"/>
                  <a:gd name="T19" fmla="*/ 12 h 2368"/>
                  <a:gd name="T20" fmla="*/ 24 w 776"/>
                  <a:gd name="T21" fmla="*/ 14 h 2368"/>
                  <a:gd name="T22" fmla="*/ 29 w 776"/>
                  <a:gd name="T23" fmla="*/ 16 h 2368"/>
                  <a:gd name="T24" fmla="*/ 29 w 776"/>
                  <a:gd name="T25" fmla="*/ 18 h 2368"/>
                  <a:gd name="T26" fmla="*/ 34 w 776"/>
                  <a:gd name="T27" fmla="*/ 21 h 2368"/>
                  <a:gd name="T28" fmla="*/ 32 w 776"/>
                  <a:gd name="T29" fmla="*/ 23 h 2368"/>
                  <a:gd name="T30" fmla="*/ 37 w 776"/>
                  <a:gd name="T31" fmla="*/ 25 h 2368"/>
                  <a:gd name="T32" fmla="*/ 34 w 776"/>
                  <a:gd name="T33" fmla="*/ 28 h 2368"/>
                  <a:gd name="T34" fmla="*/ 37 w 776"/>
                  <a:gd name="T35" fmla="*/ 31 h 2368"/>
                  <a:gd name="T36" fmla="*/ 34 w 776"/>
                  <a:gd name="T37" fmla="*/ 33 h 2368"/>
                  <a:gd name="T38" fmla="*/ 39 w 776"/>
                  <a:gd name="T39" fmla="*/ 36 h 2368"/>
                  <a:gd name="T40" fmla="*/ 37 w 776"/>
                  <a:gd name="T41" fmla="*/ 38 h 2368"/>
                  <a:gd name="T42" fmla="*/ 39 w 776"/>
                  <a:gd name="T43" fmla="*/ 42 h 2368"/>
                  <a:gd name="T44" fmla="*/ 37 w 776"/>
                  <a:gd name="T45" fmla="*/ 43 h 2368"/>
                  <a:gd name="T46" fmla="*/ 39 w 776"/>
                  <a:gd name="T47" fmla="*/ 46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7" name="Freeform 136">
                <a:extLst>
                  <a:ext uri="{FF2B5EF4-FFF2-40B4-BE49-F238E27FC236}">
                    <a16:creationId xmlns:a16="http://schemas.microsoft.com/office/drawing/2014/main" id="{E31DCCB0-F46E-0B49-9505-6A7490690CC7}"/>
                  </a:ext>
                </a:extLst>
              </p:cNvPr>
              <p:cNvSpPr>
                <a:spLocks/>
              </p:cNvSpPr>
              <p:nvPr/>
            </p:nvSpPr>
            <p:spPr bwMode="hidden">
              <a:xfrm rot="1346631" flipH="1">
                <a:off x="3783" y="589"/>
                <a:ext cx="172" cy="330"/>
              </a:xfrm>
              <a:custGeom>
                <a:avLst/>
                <a:gdLst>
                  <a:gd name="T0" fmla="*/ 0 w 776"/>
                  <a:gd name="T1" fmla="*/ 1 h 2368"/>
                  <a:gd name="T2" fmla="*/ 12 w 776"/>
                  <a:gd name="T3" fmla="*/ 0 h 2368"/>
                  <a:gd name="T4" fmla="*/ 5 w 776"/>
                  <a:gd name="T5" fmla="*/ 3 h 2368"/>
                  <a:gd name="T6" fmla="*/ 16 w 776"/>
                  <a:gd name="T7" fmla="*/ 3 h 2368"/>
                  <a:gd name="T8" fmla="*/ 10 w 776"/>
                  <a:gd name="T9" fmla="*/ 6 h 2368"/>
                  <a:gd name="T10" fmla="*/ 19 w 776"/>
                  <a:gd name="T11" fmla="*/ 7 h 2368"/>
                  <a:gd name="T12" fmla="*/ 14 w 776"/>
                  <a:gd name="T13" fmla="*/ 9 h 2368"/>
                  <a:gd name="T14" fmla="*/ 23 w 776"/>
                  <a:gd name="T15" fmla="*/ 10 h 2368"/>
                  <a:gd name="T16" fmla="*/ 19 w 776"/>
                  <a:gd name="T17" fmla="*/ 12 h 2368"/>
                  <a:gd name="T18" fmla="*/ 26 w 776"/>
                  <a:gd name="T19" fmla="*/ 12 h 2368"/>
                  <a:gd name="T20" fmla="*/ 23 w 776"/>
                  <a:gd name="T21" fmla="*/ 14 h 2368"/>
                  <a:gd name="T22" fmla="*/ 28 w 776"/>
                  <a:gd name="T23" fmla="*/ 16 h 2368"/>
                  <a:gd name="T24" fmla="*/ 28 w 776"/>
                  <a:gd name="T25" fmla="*/ 18 h 2368"/>
                  <a:gd name="T26" fmla="*/ 33 w 776"/>
                  <a:gd name="T27" fmla="*/ 21 h 2368"/>
                  <a:gd name="T28" fmla="*/ 31 w 776"/>
                  <a:gd name="T29" fmla="*/ 24 h 2368"/>
                  <a:gd name="T30" fmla="*/ 35 w 776"/>
                  <a:gd name="T31" fmla="*/ 26 h 2368"/>
                  <a:gd name="T32" fmla="*/ 33 w 776"/>
                  <a:gd name="T33" fmla="*/ 28 h 2368"/>
                  <a:gd name="T34" fmla="*/ 35 w 776"/>
                  <a:gd name="T35" fmla="*/ 31 h 2368"/>
                  <a:gd name="T36" fmla="*/ 33 w 776"/>
                  <a:gd name="T37" fmla="*/ 33 h 2368"/>
                  <a:gd name="T38" fmla="*/ 38 w 776"/>
                  <a:gd name="T39" fmla="*/ 36 h 2368"/>
                  <a:gd name="T40" fmla="*/ 35 w 776"/>
                  <a:gd name="T41" fmla="*/ 38 h 2368"/>
                  <a:gd name="T42" fmla="*/ 38 w 776"/>
                  <a:gd name="T43" fmla="*/ 42 h 2368"/>
                  <a:gd name="T44" fmla="*/ 35 w 776"/>
                  <a:gd name="T45" fmla="*/ 43 h 2368"/>
                  <a:gd name="T46" fmla="*/ 38 w 776"/>
                  <a:gd name="T47" fmla="*/ 46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3315" name="Rectangle 137">
            <a:extLst>
              <a:ext uri="{FF2B5EF4-FFF2-40B4-BE49-F238E27FC236}">
                <a16:creationId xmlns:a16="http://schemas.microsoft.com/office/drawing/2014/main" id="{E069AD80-5AC3-2348-9651-F2F10231D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1625"/>
            <a:ext cx="777240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16" name="Rectangle 138">
            <a:extLst>
              <a:ext uri="{FF2B5EF4-FFF2-40B4-BE49-F238E27FC236}">
                <a16:creationId xmlns:a16="http://schemas.microsoft.com/office/drawing/2014/main" id="{77D61304-44A7-1B4D-8FA3-D56BFC1B9C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67403" name="Rectangle 139">
            <a:extLst>
              <a:ext uri="{FF2B5EF4-FFF2-40B4-BE49-F238E27FC236}">
                <a16:creationId xmlns:a16="http://schemas.microsoft.com/office/drawing/2014/main" id="{F4BEA18E-A78B-0046-A681-CE0B02035BB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CC00"/>
                </a:solidFill>
                <a:latin typeface="Arial Black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7404" name="Rectangle 140">
            <a:extLst>
              <a:ext uri="{FF2B5EF4-FFF2-40B4-BE49-F238E27FC236}">
                <a16:creationId xmlns:a16="http://schemas.microsoft.com/office/drawing/2014/main" id="{6217C927-E2DF-B042-AE2A-494144AFDA1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CC00"/>
                </a:solidFill>
                <a:latin typeface="Arial Black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7405" name="Rectangle 141">
            <a:extLst>
              <a:ext uri="{FF2B5EF4-FFF2-40B4-BE49-F238E27FC236}">
                <a16:creationId xmlns:a16="http://schemas.microsoft.com/office/drawing/2014/main" id="{96A33446-F295-4A4D-95E7-36E2CEB1C99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FFCC00"/>
                </a:solidFill>
                <a:latin typeface="Arial Black" panose="020B0604020202020204" pitchFamily="34" charset="0"/>
              </a:defRPr>
            </a:lvl1pPr>
          </a:lstStyle>
          <a:p>
            <a:pPr>
              <a:defRPr/>
            </a:pPr>
            <a:fld id="{F9EFF1D7-9EB1-5B46-A367-2FAA36A6CB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2" r:id="rId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-11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-11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-11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−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 New Roman" pitchFamily="-112" charset="0"/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 New Roman" pitchFamily="-112" charset="0"/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 New Roman" pitchFamily="-112" charset="0"/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 New Roman" pitchFamily="-112" charset="0"/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62" name="Group 2"/>
          <p:cNvGrpSpPr>
            <a:grpSpLocks/>
          </p:cNvGrpSpPr>
          <p:nvPr/>
        </p:nvGrpSpPr>
        <p:grpSpPr bwMode="auto">
          <a:xfrm>
            <a:off x="3800480" y="1789131"/>
            <a:ext cx="5340350" cy="5056187"/>
            <a:chOff x="2394" y="1127"/>
            <a:chExt cx="3364" cy="3185"/>
          </a:xfrm>
        </p:grpSpPr>
        <p:sp>
          <p:nvSpPr>
            <p:cNvPr id="16387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lang="en-US" sz="1800">
                <a:solidFill>
                  <a:srgbClr val="FFFFFF"/>
                </a:solidFill>
                <a:latin typeface="Tahoma" pitchFamily="19" charset="-52"/>
                <a:ea typeface="+mn-ea"/>
                <a:cs typeface="+mn-cs"/>
              </a:endParaRPr>
            </a:p>
          </p:txBody>
        </p:sp>
        <p:sp>
          <p:nvSpPr>
            <p:cNvPr id="16388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lang="en-US" sz="1800">
                <a:solidFill>
                  <a:srgbClr val="FFFFFF"/>
                </a:solidFill>
                <a:latin typeface="Tahoma" pitchFamily="19" charset="-52"/>
                <a:ea typeface="+mn-ea"/>
                <a:cs typeface="+mn-cs"/>
              </a:endParaRPr>
            </a:p>
          </p:txBody>
        </p:sp>
        <p:sp>
          <p:nvSpPr>
            <p:cNvPr id="16389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lang="en-US" sz="1800">
                <a:solidFill>
                  <a:srgbClr val="FFFFFF"/>
                </a:solidFill>
                <a:latin typeface="Tahoma" pitchFamily="19" charset="-52"/>
                <a:ea typeface="+mn-ea"/>
                <a:cs typeface="+mn-cs"/>
              </a:endParaRPr>
            </a:p>
          </p:txBody>
        </p:sp>
        <p:sp>
          <p:nvSpPr>
            <p:cNvPr id="16390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0" hangingPunct="0">
                <a:defRPr/>
              </a:pPr>
              <a:endParaRPr lang="en-US" sz="1800">
                <a:solidFill>
                  <a:srgbClr val="FFFFFF"/>
                </a:solidFill>
                <a:latin typeface="Tahoma" pitchFamily="19" charset="-52"/>
                <a:ea typeface="+mn-ea"/>
                <a:cs typeface="+mn-cs"/>
              </a:endParaRPr>
            </a:p>
          </p:txBody>
        </p:sp>
        <p:sp>
          <p:nvSpPr>
            <p:cNvPr id="16391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lang="en-US" sz="1800">
                <a:solidFill>
                  <a:srgbClr val="FFFFFF"/>
                </a:solidFill>
                <a:latin typeface="Tahoma" pitchFamily="19" charset="-52"/>
                <a:ea typeface="+mn-ea"/>
                <a:cs typeface="+mn-cs"/>
              </a:endParaRPr>
            </a:p>
          </p:txBody>
        </p:sp>
        <p:sp>
          <p:nvSpPr>
            <p:cNvPr id="16392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lang="en-US" sz="1800">
                <a:solidFill>
                  <a:srgbClr val="FFFFFF"/>
                </a:solidFill>
                <a:latin typeface="Tahoma" pitchFamily="19" charset="-52"/>
                <a:ea typeface="+mn-ea"/>
                <a:cs typeface="+mn-cs"/>
              </a:endParaRPr>
            </a:p>
          </p:txBody>
        </p:sp>
        <p:sp>
          <p:nvSpPr>
            <p:cNvPr id="16393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lang="en-US" sz="1800">
                <a:solidFill>
                  <a:srgbClr val="FFFFFF"/>
                </a:solidFill>
                <a:latin typeface="Tahoma" pitchFamily="19" charset="-52"/>
                <a:ea typeface="+mn-ea"/>
                <a:cs typeface="+mn-cs"/>
              </a:endParaRPr>
            </a:p>
          </p:txBody>
        </p:sp>
        <p:sp>
          <p:nvSpPr>
            <p:cNvPr id="16394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lang="en-US" sz="1800">
                <a:solidFill>
                  <a:srgbClr val="FFFFFF"/>
                </a:solidFill>
                <a:latin typeface="Tahoma" pitchFamily="19" charset="-52"/>
                <a:ea typeface="+mn-ea"/>
                <a:cs typeface="+mn-cs"/>
              </a:endParaRPr>
            </a:p>
          </p:txBody>
        </p:sp>
        <p:sp>
          <p:nvSpPr>
            <p:cNvPr id="16395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lang="en-US" sz="1800">
                <a:solidFill>
                  <a:srgbClr val="FFFFFF"/>
                </a:solidFill>
                <a:latin typeface="Tahoma" pitchFamily="19" charset="-52"/>
                <a:ea typeface="+mn-ea"/>
                <a:cs typeface="+mn-cs"/>
              </a:endParaRPr>
            </a:p>
          </p:txBody>
        </p:sp>
        <p:sp>
          <p:nvSpPr>
            <p:cNvPr id="16396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0" hangingPunct="0">
                <a:defRPr/>
              </a:pPr>
              <a:endParaRPr lang="en-US" sz="1800">
                <a:solidFill>
                  <a:srgbClr val="FFFFFF"/>
                </a:solidFill>
                <a:latin typeface="Tahoma" pitchFamily="19" charset="-52"/>
                <a:ea typeface="+mn-ea"/>
                <a:cs typeface="+mn-cs"/>
              </a:endParaRPr>
            </a:p>
          </p:txBody>
        </p:sp>
        <p:sp>
          <p:nvSpPr>
            <p:cNvPr id="16397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0" hangingPunct="0">
                <a:defRPr/>
              </a:pPr>
              <a:endParaRPr lang="en-US" sz="1800">
                <a:solidFill>
                  <a:srgbClr val="FFFFFF"/>
                </a:solidFill>
                <a:latin typeface="Tahoma" pitchFamily="19" charset="-52"/>
                <a:ea typeface="+mn-ea"/>
                <a:cs typeface="+mn-cs"/>
              </a:endParaRPr>
            </a:p>
          </p:txBody>
        </p:sp>
        <p:sp>
          <p:nvSpPr>
            <p:cNvPr id="16398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0" hangingPunct="0">
                <a:defRPr/>
              </a:pPr>
              <a:endParaRPr lang="en-US" sz="1800">
                <a:solidFill>
                  <a:srgbClr val="FFFFFF"/>
                </a:solidFill>
                <a:latin typeface="Tahoma" pitchFamily="19" charset="-52"/>
                <a:ea typeface="+mn-ea"/>
                <a:cs typeface="+mn-cs"/>
              </a:endParaRPr>
            </a:p>
          </p:txBody>
        </p:sp>
        <p:sp>
          <p:nvSpPr>
            <p:cNvPr id="16399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0" hangingPunct="0">
                <a:defRPr/>
              </a:pPr>
              <a:endParaRPr lang="en-US" sz="1800">
                <a:solidFill>
                  <a:srgbClr val="FFFFFF"/>
                </a:solidFill>
                <a:latin typeface="Tahoma" pitchFamily="19" charset="-52"/>
                <a:ea typeface="+mn-ea"/>
                <a:cs typeface="+mn-cs"/>
              </a:endParaRPr>
            </a:p>
          </p:txBody>
        </p:sp>
        <p:sp>
          <p:nvSpPr>
            <p:cNvPr id="16400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0" hangingPunct="0">
                <a:defRPr/>
              </a:pPr>
              <a:endParaRPr lang="en-US" sz="1800">
                <a:solidFill>
                  <a:srgbClr val="FFFFFF"/>
                </a:solidFill>
                <a:latin typeface="Tahoma" pitchFamily="19" charset="-52"/>
                <a:ea typeface="+mn-ea"/>
                <a:cs typeface="+mn-cs"/>
              </a:endParaRPr>
            </a:p>
          </p:txBody>
        </p:sp>
        <p:sp>
          <p:nvSpPr>
            <p:cNvPr id="16401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0" hangingPunct="0">
                <a:defRPr/>
              </a:pPr>
              <a:endParaRPr lang="en-US" sz="1800">
                <a:solidFill>
                  <a:srgbClr val="FFFFFF"/>
                </a:solidFill>
                <a:latin typeface="Tahoma" pitchFamily="19" charset="-52"/>
                <a:ea typeface="+mn-ea"/>
                <a:cs typeface="+mn-cs"/>
              </a:endParaRPr>
            </a:p>
          </p:txBody>
        </p:sp>
        <p:sp>
          <p:nvSpPr>
            <p:cNvPr id="16402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0" hangingPunct="0">
                <a:defRPr/>
              </a:pPr>
              <a:endParaRPr lang="en-US" sz="1800">
                <a:solidFill>
                  <a:srgbClr val="FFFFFF"/>
                </a:solidFill>
                <a:latin typeface="Tahoma" pitchFamily="19" charset="-52"/>
                <a:ea typeface="+mn-ea"/>
                <a:cs typeface="+mn-cs"/>
              </a:endParaRPr>
            </a:p>
          </p:txBody>
        </p:sp>
        <p:sp>
          <p:nvSpPr>
            <p:cNvPr id="16403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0" hangingPunct="0">
                <a:defRPr/>
              </a:pPr>
              <a:endParaRPr lang="en-US" sz="1800">
                <a:solidFill>
                  <a:srgbClr val="FFFFFF"/>
                </a:solidFill>
                <a:latin typeface="Tahoma" pitchFamily="19" charset="-52"/>
                <a:ea typeface="+mn-ea"/>
                <a:cs typeface="+mn-cs"/>
              </a:endParaRPr>
            </a:p>
          </p:txBody>
        </p:sp>
        <p:sp>
          <p:nvSpPr>
            <p:cNvPr id="16404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0" hangingPunct="0">
                <a:defRPr/>
              </a:pPr>
              <a:endParaRPr lang="en-US" sz="1800">
                <a:solidFill>
                  <a:srgbClr val="FFFFFF"/>
                </a:solidFill>
                <a:latin typeface="Tahoma" pitchFamily="19" charset="-52"/>
                <a:ea typeface="+mn-ea"/>
                <a:cs typeface="+mn-cs"/>
              </a:endParaRPr>
            </a:p>
          </p:txBody>
        </p:sp>
        <p:sp>
          <p:nvSpPr>
            <p:cNvPr id="16405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0" hangingPunct="0">
                <a:defRPr/>
              </a:pPr>
              <a:endParaRPr lang="en-US" sz="1800">
                <a:solidFill>
                  <a:srgbClr val="FFFFFF"/>
                </a:solidFill>
                <a:latin typeface="Tahoma" pitchFamily="19" charset="-52"/>
                <a:ea typeface="+mn-ea"/>
                <a:cs typeface="+mn-cs"/>
              </a:endParaRPr>
            </a:p>
          </p:txBody>
        </p:sp>
        <p:sp>
          <p:nvSpPr>
            <p:cNvPr id="16406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0" hangingPunct="0">
                <a:defRPr/>
              </a:pPr>
              <a:endParaRPr lang="en-US" sz="1800">
                <a:solidFill>
                  <a:srgbClr val="FFFFFF"/>
                </a:solidFill>
                <a:latin typeface="Tahoma" pitchFamily="19" charset="-52"/>
                <a:ea typeface="+mn-ea"/>
                <a:cs typeface="+mn-cs"/>
              </a:endParaRPr>
            </a:p>
          </p:txBody>
        </p:sp>
        <p:sp>
          <p:nvSpPr>
            <p:cNvPr id="16407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0" hangingPunct="0">
                <a:defRPr/>
              </a:pPr>
              <a:endParaRPr lang="en-US" sz="1800">
                <a:solidFill>
                  <a:srgbClr val="FFFFFF"/>
                </a:solidFill>
                <a:latin typeface="Tahoma" pitchFamily="19" charset="-52"/>
                <a:ea typeface="+mn-ea"/>
                <a:cs typeface="+mn-cs"/>
              </a:endParaRPr>
            </a:p>
          </p:txBody>
        </p:sp>
        <p:sp>
          <p:nvSpPr>
            <p:cNvPr id="16408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0" hangingPunct="0">
                <a:defRPr/>
              </a:pPr>
              <a:endParaRPr lang="en-US" sz="1800">
                <a:solidFill>
                  <a:srgbClr val="FFFFFF"/>
                </a:solidFill>
                <a:latin typeface="Tahoma" pitchFamily="19" charset="-52"/>
                <a:ea typeface="+mn-ea"/>
                <a:cs typeface="+mn-cs"/>
              </a:endParaRPr>
            </a:p>
          </p:txBody>
        </p:sp>
        <p:sp>
          <p:nvSpPr>
            <p:cNvPr id="16409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0" hangingPunct="0">
                <a:defRPr/>
              </a:pPr>
              <a:endParaRPr lang="en-US" sz="1800">
                <a:solidFill>
                  <a:srgbClr val="FFFFFF"/>
                </a:solidFill>
                <a:latin typeface="Tahoma" pitchFamily="19" charset="-52"/>
                <a:ea typeface="+mn-ea"/>
                <a:cs typeface="+mn-cs"/>
              </a:endParaRPr>
            </a:p>
          </p:txBody>
        </p:sp>
        <p:sp>
          <p:nvSpPr>
            <p:cNvPr id="16410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0" hangingPunct="0">
                <a:defRPr/>
              </a:pPr>
              <a:endParaRPr lang="en-US" sz="1800">
                <a:solidFill>
                  <a:srgbClr val="FFFFFF"/>
                </a:solidFill>
                <a:latin typeface="Tahoma" pitchFamily="19" charset="-52"/>
                <a:ea typeface="+mn-ea"/>
                <a:cs typeface="+mn-cs"/>
              </a:endParaRPr>
            </a:p>
          </p:txBody>
        </p:sp>
        <p:sp>
          <p:nvSpPr>
            <p:cNvPr id="16411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lang="en-US" sz="1800">
                <a:solidFill>
                  <a:srgbClr val="FFFFFF"/>
                </a:solidFill>
                <a:latin typeface="Tahoma" pitchFamily="19" charset="-52"/>
                <a:ea typeface="+mn-ea"/>
                <a:cs typeface="+mn-cs"/>
              </a:endParaRPr>
            </a:p>
          </p:txBody>
        </p:sp>
        <p:sp>
          <p:nvSpPr>
            <p:cNvPr id="16412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lang="en-US" sz="1800">
                <a:solidFill>
                  <a:srgbClr val="FFFFFF"/>
                </a:solidFill>
                <a:latin typeface="Tahoma" pitchFamily="19" charset="-52"/>
                <a:ea typeface="+mn-ea"/>
                <a:cs typeface="+mn-cs"/>
              </a:endParaRPr>
            </a:p>
          </p:txBody>
        </p:sp>
        <p:sp>
          <p:nvSpPr>
            <p:cNvPr id="16413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lang="en-US" sz="1800">
                <a:solidFill>
                  <a:srgbClr val="FFFFFF"/>
                </a:solidFill>
                <a:latin typeface="Tahoma" pitchFamily="19" charset="-52"/>
                <a:ea typeface="+mn-ea"/>
                <a:cs typeface="+mn-cs"/>
              </a:endParaRPr>
            </a:p>
          </p:txBody>
        </p:sp>
        <p:sp>
          <p:nvSpPr>
            <p:cNvPr id="16414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0" hangingPunct="0">
                <a:defRPr/>
              </a:pPr>
              <a:endParaRPr lang="en-US" sz="1800">
                <a:solidFill>
                  <a:srgbClr val="FFFFFF"/>
                </a:solidFill>
                <a:latin typeface="Tahoma" pitchFamily="19" charset="-52"/>
                <a:ea typeface="+mn-ea"/>
                <a:cs typeface="+mn-cs"/>
              </a:endParaRPr>
            </a:p>
          </p:txBody>
        </p:sp>
        <p:sp>
          <p:nvSpPr>
            <p:cNvPr id="16415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0" hangingPunct="0">
                <a:defRPr/>
              </a:pPr>
              <a:endParaRPr lang="en-US" sz="1800">
                <a:solidFill>
                  <a:srgbClr val="FFFFFF"/>
                </a:solidFill>
                <a:latin typeface="Tahoma" pitchFamily="19" charset="-52"/>
                <a:ea typeface="+mn-ea"/>
                <a:cs typeface="+mn-cs"/>
              </a:endParaRPr>
            </a:p>
          </p:txBody>
        </p:sp>
        <p:sp>
          <p:nvSpPr>
            <p:cNvPr id="16416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lang="en-US" sz="1800">
                <a:solidFill>
                  <a:srgbClr val="FFFFFF"/>
                </a:solidFill>
                <a:latin typeface="Tahoma" pitchFamily="19" charset="-52"/>
                <a:ea typeface="+mn-ea"/>
                <a:cs typeface="+mn-cs"/>
              </a:endParaRPr>
            </a:p>
          </p:txBody>
        </p:sp>
        <p:sp>
          <p:nvSpPr>
            <p:cNvPr id="16417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lang="en-US" sz="1800">
                <a:solidFill>
                  <a:srgbClr val="FFFFFF"/>
                </a:solidFill>
                <a:latin typeface="Tahoma" pitchFamily="19" charset="-52"/>
                <a:ea typeface="+mn-ea"/>
                <a:cs typeface="+mn-cs"/>
              </a:endParaRPr>
            </a:p>
          </p:txBody>
        </p:sp>
        <p:sp>
          <p:nvSpPr>
            <p:cNvPr id="16418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lang="en-US" sz="1800">
                <a:solidFill>
                  <a:srgbClr val="FFFFFF"/>
                </a:solidFill>
                <a:latin typeface="Tahoma" pitchFamily="19" charset="-52"/>
                <a:ea typeface="+mn-ea"/>
                <a:cs typeface="+mn-cs"/>
              </a:endParaRPr>
            </a:p>
          </p:txBody>
        </p:sp>
        <p:sp>
          <p:nvSpPr>
            <p:cNvPr id="16419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0" hangingPunct="0">
                <a:defRPr/>
              </a:pPr>
              <a:endParaRPr lang="en-US" sz="1800">
                <a:solidFill>
                  <a:srgbClr val="FFFFFF"/>
                </a:solidFill>
                <a:latin typeface="Tahoma" pitchFamily="19" charset="-52"/>
                <a:ea typeface="+mn-ea"/>
                <a:cs typeface="+mn-cs"/>
              </a:endParaRPr>
            </a:p>
          </p:txBody>
        </p:sp>
        <p:sp>
          <p:nvSpPr>
            <p:cNvPr id="16420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0" hangingPunct="0">
                <a:defRPr/>
              </a:pPr>
              <a:endParaRPr lang="en-US" sz="1800">
                <a:solidFill>
                  <a:srgbClr val="FFFFFF"/>
                </a:solidFill>
                <a:latin typeface="Tahoma" pitchFamily="19" charset="-52"/>
                <a:ea typeface="+mn-ea"/>
                <a:cs typeface="+mn-cs"/>
              </a:endParaRPr>
            </a:p>
          </p:txBody>
        </p:sp>
      </p:grpSp>
      <p:sp>
        <p:nvSpPr>
          <p:cNvPr id="16421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4" tIns="45667" rIns="91334" bIns="4566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422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16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4" tIns="45667" rIns="91334" bIns="456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423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1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4" tIns="45667" rIns="91334" bIns="45667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buClrTx/>
              <a:buFontTx/>
              <a:buNone/>
              <a:defRPr sz="1200">
                <a:solidFill>
                  <a:srgbClr val="FFFFFF"/>
                </a:solidFill>
                <a:latin typeface="Tahoma" pitchFamily="19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24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4" tIns="45667" rIns="91334" bIns="45667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ClrTx/>
              <a:buFontTx/>
              <a:buNone/>
              <a:defRPr sz="1200">
                <a:solidFill>
                  <a:srgbClr val="FFFFFF"/>
                </a:solidFill>
                <a:latin typeface="Tahoma" pitchFamily="19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25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4" tIns="45667" rIns="91334" bIns="4566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Tahoma" charset="0"/>
              </a:defRPr>
            </a:lvl1pPr>
          </a:lstStyle>
          <a:p>
            <a:pPr>
              <a:defRPr/>
            </a:pPr>
            <a:fld id="{D460F8C5-AF2D-7C4D-AA01-1AEE94FF1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4618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21" r:id="rId1"/>
    <p:sldLayoutId id="2147484022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19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19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19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19" charset="0"/>
          <a:ea typeface="ＭＳ Ｐゴシック" pitchFamily="-112" charset="-128"/>
          <a:cs typeface="ＭＳ Ｐゴシック" pitchFamily="-112" charset="-128"/>
        </a:defRPr>
      </a:lvl5pPr>
      <a:lvl6pPr marL="45668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19" charset="0"/>
        </a:defRPr>
      </a:lvl6pPr>
      <a:lvl7pPr marL="91337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19" charset="0"/>
        </a:defRPr>
      </a:lvl7pPr>
      <a:lvl8pPr marL="137005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19" charset="0"/>
        </a:defRPr>
      </a:lvl8pPr>
      <a:lvl9pPr marL="182673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19" charset="0"/>
        </a:defRPr>
      </a:lvl9pPr>
    </p:titleStyle>
    <p:bodyStyle>
      <a:lvl1pPr marL="342512" indent="-34251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  <a:cs typeface="ＭＳ Ｐゴシック" pitchFamily="-112" charset="-128"/>
        </a:defRPr>
      </a:lvl1pPr>
      <a:lvl2pPr marL="742108" indent="-28542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9" charset="-128"/>
        </a:defRPr>
      </a:lvl2pPr>
      <a:lvl3pPr marL="1141708" indent="-228341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9" charset="-128"/>
        </a:defRPr>
      </a:lvl3pPr>
      <a:lvl4pPr marL="1598393" indent="-228341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9" charset="-128"/>
        </a:defRPr>
      </a:lvl4pPr>
      <a:lvl5pPr marL="2055075" indent="-228341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9" charset="-128"/>
        </a:defRPr>
      </a:lvl5pPr>
      <a:lvl6pPr marL="2511759" indent="-228341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19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9" charset="-128"/>
        </a:defRPr>
      </a:lvl6pPr>
      <a:lvl7pPr marL="2968447" indent="-228341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19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9" charset="-128"/>
        </a:defRPr>
      </a:lvl7pPr>
      <a:lvl8pPr marL="3425126" indent="-228341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19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9" charset="-128"/>
        </a:defRPr>
      </a:lvl8pPr>
      <a:lvl9pPr marL="3881814" indent="-228341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19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9" charset="-128"/>
        </a:defRPr>
      </a:lvl9pPr>
    </p:bodyStyle>
    <p:otherStyle>
      <a:defPPr>
        <a:defRPr lang="en-US"/>
      </a:defPPr>
      <a:lvl1pPr marL="0" algn="l" defTabSz="456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86" algn="l" defTabSz="456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70" algn="l" defTabSz="456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51" algn="l" defTabSz="456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39" algn="l" defTabSz="456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20" algn="l" defTabSz="456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100" algn="l" defTabSz="456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84" algn="l" defTabSz="456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466" algn="l" defTabSz="456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543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967" tIns="45986" rIns="91967" bIns="4598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18"/>
            <a:ext cx="78486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967" tIns="45986" rIns="91967" bIns="459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01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6" y="6400800"/>
            <a:ext cx="2225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67" tIns="45986" rIns="91967" bIns="45986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FontTx/>
              <a:buNone/>
              <a:defRPr sz="1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09900" y="6400800"/>
            <a:ext cx="3390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67" tIns="45986" rIns="91967" bIns="45986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FontTx/>
              <a:buNone/>
              <a:defRPr sz="1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2001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67" tIns="45986" rIns="91967" bIns="45986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5BBC8CFA-92E5-7C4F-8916-747BFA217C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2896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24" r:id="rId1"/>
    <p:sldLayoutId id="2147484025" r:id="rId2"/>
  </p:sldLayoutIdLst>
  <p:txStyles>
    <p:titleStyle>
      <a:lvl1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kumimoji="1"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kumimoji="1"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kumimoji="1"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kumimoji="1" sz="44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6686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kumimoji="1" sz="4400">
          <a:solidFill>
            <a:schemeClr val="tx2"/>
          </a:solidFill>
          <a:latin typeface="Arial" pitchFamily="-112" charset="0"/>
        </a:defRPr>
      </a:lvl6pPr>
      <a:lvl7pPr marL="91337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kumimoji="1" sz="4400">
          <a:solidFill>
            <a:schemeClr val="tx2"/>
          </a:solidFill>
          <a:latin typeface="Arial" pitchFamily="-112" charset="0"/>
        </a:defRPr>
      </a:lvl7pPr>
      <a:lvl8pPr marL="1370051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kumimoji="1" sz="4400">
          <a:solidFill>
            <a:schemeClr val="tx2"/>
          </a:solidFill>
          <a:latin typeface="Arial" pitchFamily="-112" charset="0"/>
        </a:defRPr>
      </a:lvl8pPr>
      <a:lvl9pPr marL="1826739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kumimoji="1" sz="4400">
          <a:solidFill>
            <a:schemeClr val="tx2"/>
          </a:solidFill>
          <a:latin typeface="Arial" pitchFamily="-112" charset="0"/>
        </a:defRPr>
      </a:lvl9pPr>
    </p:titleStyle>
    <p:bodyStyle>
      <a:lvl1pPr marL="342512" indent="-342512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charset="0"/>
        <a:buChar char="l"/>
        <a:defRPr kumimoji="1"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108" indent="-285428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charset="0"/>
        <a:buChar char="l"/>
        <a:defRPr kumimoji="1"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1708" indent="-228341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charset="0"/>
        <a:buChar char="l"/>
        <a:defRPr kumimoji="1"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598393" indent="-228341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charset="0"/>
        <a:buChar char="l"/>
        <a:defRPr kumimoji="1"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5075" indent="-228341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charset="0"/>
        <a:buChar char="l"/>
        <a:defRPr kumimoji="1"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1759" indent="-228341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-112" charset="2"/>
        <a:buChar char="l"/>
        <a:defRPr kumimoji="1"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68447" indent="-228341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-112" charset="2"/>
        <a:buChar char="l"/>
        <a:defRPr kumimoji="1"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5126" indent="-228341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-112" charset="2"/>
        <a:buChar char="l"/>
        <a:defRPr kumimoji="1"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1814" indent="-228341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-112" charset="2"/>
        <a:buChar char="l"/>
        <a:defRPr kumimoji="1"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6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86" algn="l" defTabSz="456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70" algn="l" defTabSz="456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51" algn="l" defTabSz="456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39" algn="l" defTabSz="456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20" algn="l" defTabSz="456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100" algn="l" defTabSz="456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84" algn="l" defTabSz="456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466" algn="l" defTabSz="4566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5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5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5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4E63FA0-A986-304D-91A7-3563E6210495}" type="slidenum">
              <a:rPr 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4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>
            <a:extLst>
              <a:ext uri="{FF2B5EF4-FFF2-40B4-BE49-F238E27FC236}">
                <a16:creationId xmlns:a16="http://schemas.microsoft.com/office/drawing/2014/main" id="{D8C86BDF-E448-1F4F-8026-60C058652D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0" y="457200"/>
            <a:ext cx="6172200" cy="1295400"/>
          </a:xfrm>
          <a:prstGeom prst="rect">
            <a:avLst/>
          </a:prstGeom>
          <a:noFill/>
          <a:ln>
            <a:noFill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23267" name="Rectangle 3">
            <a:extLst>
              <a:ext uri="{FF2B5EF4-FFF2-40B4-BE49-F238E27FC236}">
                <a16:creationId xmlns:a16="http://schemas.microsoft.com/office/drawing/2014/main" id="{E5809968-52F0-1C45-9352-02BBDE26B8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362200" y="1981200"/>
            <a:ext cx="6096000" cy="4114800"/>
          </a:xfrm>
          <a:prstGeom prst="rect">
            <a:avLst/>
          </a:prstGeom>
          <a:noFill/>
          <a:ln>
            <a:noFill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23268" name="Rectangle 4">
            <a:extLst>
              <a:ext uri="{FF2B5EF4-FFF2-40B4-BE49-F238E27FC236}">
                <a16:creationId xmlns:a16="http://schemas.microsoft.com/office/drawing/2014/main" id="{C5E9F26A-DC00-ED45-B94B-EDC13DF62F3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23269" name="Rectangle 5">
            <a:extLst>
              <a:ext uri="{FF2B5EF4-FFF2-40B4-BE49-F238E27FC236}">
                <a16:creationId xmlns:a16="http://schemas.microsoft.com/office/drawing/2014/main" id="{7CD02E64-A390-2C46-A271-D2C4A6F5F96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23270" name="Rectangle 6">
            <a:extLst>
              <a:ext uri="{FF2B5EF4-FFF2-40B4-BE49-F238E27FC236}">
                <a16:creationId xmlns:a16="http://schemas.microsoft.com/office/drawing/2014/main" id="{F59C6AA6-8572-5343-B9B5-122FEABC2A8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solidFill>
                  <a:srgbClr val="FFFFFF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CCD9FD1C-E290-C245-A40F-BB37254D7F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43" r:id="rId1"/>
  </p:sldLayoutIdLst>
  <p:hf sldNum="0" hd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2" charset="-52"/>
          <a:ea typeface="ＭＳ Ｐゴシック" pitchFamily="-112" charset="-128"/>
          <a:cs typeface="ＭＳ Ｐゴシック" pitchFamily="-112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2" charset="-52"/>
          <a:ea typeface="ＭＳ Ｐゴシック" pitchFamily="-112" charset="-128"/>
          <a:cs typeface="ＭＳ Ｐゴシック" pitchFamily="-112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2" charset="-52"/>
          <a:ea typeface="ＭＳ Ｐゴシック" pitchFamily="-112" charset="-128"/>
          <a:cs typeface="ＭＳ Ｐゴシック" pitchFamily="-112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2" charset="-52"/>
          <a:ea typeface="ＭＳ Ｐゴシック" pitchFamily="-112" charset="-128"/>
          <a:cs typeface="ＭＳ Ｐゴシック" pitchFamily="-112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2" charset="-52"/>
          <a:ea typeface="ＭＳ Ｐゴシック" pitchFamily="-112" charset="-128"/>
          <a:cs typeface="ＭＳ Ｐゴシック" pitchFamily="-112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2" charset="-52"/>
          <a:ea typeface="ＭＳ Ｐゴシック" pitchFamily="-112" charset="-128"/>
          <a:cs typeface="ＭＳ Ｐゴシック" pitchFamily="-112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2" charset="-52"/>
          <a:ea typeface="ＭＳ Ｐゴシック" pitchFamily="-112" charset="-128"/>
          <a:cs typeface="ＭＳ Ｐゴシック" pitchFamily="-112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ahoma" pitchFamily="-112" charset="-52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Monotype Sorts" pitchFamily="2" charset="2"/>
        <a:buChar char="F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Monotype Sorts" pitchFamily="2" charset="2"/>
        <a:buChar char="F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Monotype Sorts" pitchFamily="2" charset="2"/>
        <a:buChar char="F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Monotype Sorts" pitchFamily="2" charset="2"/>
        <a:buChar char="F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Monotype Sorts" pitchFamily="2" charset="2"/>
        <a:buChar char="F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Monotype Sorts" pitchFamily="-112" charset="2"/>
        <a:buChar char="F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Monotype Sorts" pitchFamily="-112" charset="2"/>
        <a:buChar char="F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Monotype Sorts" pitchFamily="-112" charset="2"/>
        <a:buChar char="F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Monotype Sorts" pitchFamily="-112" charset="2"/>
        <a:buChar char="F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>
            <a:extLst>
              <a:ext uri="{FF2B5EF4-FFF2-40B4-BE49-F238E27FC236}">
                <a16:creationId xmlns:a16="http://schemas.microsoft.com/office/drawing/2014/main" id="{8F30174E-EA4E-0441-B310-31BCC3B7ADC9}"/>
              </a:ext>
            </a:extLst>
          </p:cNvPr>
          <p:cNvGrpSpPr>
            <a:grpSpLocks/>
          </p:cNvGrpSpPr>
          <p:nvPr/>
        </p:nvGrpSpPr>
        <p:grpSpPr bwMode="auto">
          <a:xfrm>
            <a:off x="0" y="2286000"/>
            <a:ext cx="9144000" cy="3581400"/>
            <a:chOff x="0" y="1968"/>
            <a:chExt cx="5760" cy="2256"/>
          </a:xfrm>
        </p:grpSpPr>
        <p:sp>
          <p:nvSpPr>
            <p:cNvPr id="22537" name="Rectangle 3">
              <a:extLst>
                <a:ext uri="{FF2B5EF4-FFF2-40B4-BE49-F238E27FC236}">
                  <a16:creationId xmlns:a16="http://schemas.microsoft.com/office/drawing/2014/main" id="{4E179847-1A46-114F-AC45-D78400DE1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160"/>
              <a:ext cx="5760" cy="52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26262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38" name="Rectangle 4">
              <a:extLst>
                <a:ext uri="{FF2B5EF4-FFF2-40B4-BE49-F238E27FC236}">
                  <a16:creationId xmlns:a16="http://schemas.microsoft.com/office/drawing/2014/main" id="{75D23036-861C-FC49-9CCA-30B54A416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688"/>
              <a:ext cx="5760" cy="1152"/>
            </a:xfrm>
            <a:prstGeom prst="rect">
              <a:avLst/>
            </a:prstGeom>
            <a:gradFill rotWithShape="0">
              <a:gsLst>
                <a:gs pos="0">
                  <a:srgbClr val="26262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39" name="Rectangle 5">
              <a:extLst>
                <a:ext uri="{FF2B5EF4-FFF2-40B4-BE49-F238E27FC236}">
                  <a16:creationId xmlns:a16="http://schemas.microsoft.com/office/drawing/2014/main" id="{2442E6EA-9F23-FD48-AA1A-67F2C52B97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40" name="Rectangle 6">
              <a:extLst>
                <a:ext uri="{FF2B5EF4-FFF2-40B4-BE49-F238E27FC236}">
                  <a16:creationId xmlns:a16="http://schemas.microsoft.com/office/drawing/2014/main" id="{879C48DC-C8CF-3A4D-A861-B2203BDD95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41" name="Rectangle 7">
              <a:extLst>
                <a:ext uri="{FF2B5EF4-FFF2-40B4-BE49-F238E27FC236}">
                  <a16:creationId xmlns:a16="http://schemas.microsoft.com/office/drawing/2014/main" id="{6ECFA71C-8B35-074E-9E0F-25BF3A5747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42" name="Rectangle 8">
              <a:extLst>
                <a:ext uri="{FF2B5EF4-FFF2-40B4-BE49-F238E27FC236}">
                  <a16:creationId xmlns:a16="http://schemas.microsoft.com/office/drawing/2014/main" id="{99A4B5F2-59F2-C34C-8735-DADE3DF216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43" name="Rectangle 9">
              <a:extLst>
                <a:ext uri="{FF2B5EF4-FFF2-40B4-BE49-F238E27FC236}">
                  <a16:creationId xmlns:a16="http://schemas.microsoft.com/office/drawing/2014/main" id="{7708667A-4C61-5D4C-9260-81C7F854B9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44" name="Rectangle 10">
              <a:extLst>
                <a:ext uri="{FF2B5EF4-FFF2-40B4-BE49-F238E27FC236}">
                  <a16:creationId xmlns:a16="http://schemas.microsoft.com/office/drawing/2014/main" id="{67B21ACE-3821-784A-B0CC-6604F8DD83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45" name="Rectangle 11">
              <a:extLst>
                <a:ext uri="{FF2B5EF4-FFF2-40B4-BE49-F238E27FC236}">
                  <a16:creationId xmlns:a16="http://schemas.microsoft.com/office/drawing/2014/main" id="{EA535D14-0156-C245-8E31-6597C90FDB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46" name="Rectangle 12">
              <a:extLst>
                <a:ext uri="{FF2B5EF4-FFF2-40B4-BE49-F238E27FC236}">
                  <a16:creationId xmlns:a16="http://schemas.microsoft.com/office/drawing/2014/main" id="{9087F3D0-244B-FC49-BBE4-1B8B17B044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47" name="Rectangle 13">
              <a:extLst>
                <a:ext uri="{FF2B5EF4-FFF2-40B4-BE49-F238E27FC236}">
                  <a16:creationId xmlns:a16="http://schemas.microsoft.com/office/drawing/2014/main" id="{6A517166-C4B0-7F4A-BCF7-AE54EE1652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48" name="Rectangle 14">
              <a:extLst>
                <a:ext uri="{FF2B5EF4-FFF2-40B4-BE49-F238E27FC236}">
                  <a16:creationId xmlns:a16="http://schemas.microsoft.com/office/drawing/2014/main" id="{E85A900A-2A51-B74C-B3F2-AAFE0227E6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49" name="Rectangle 15">
              <a:extLst>
                <a:ext uri="{FF2B5EF4-FFF2-40B4-BE49-F238E27FC236}">
                  <a16:creationId xmlns:a16="http://schemas.microsoft.com/office/drawing/2014/main" id="{CBE05E21-637C-0149-86DD-9025F8BAB5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50" name="Rectangle 16">
              <a:extLst>
                <a:ext uri="{FF2B5EF4-FFF2-40B4-BE49-F238E27FC236}">
                  <a16:creationId xmlns:a16="http://schemas.microsoft.com/office/drawing/2014/main" id="{9A00E9A6-2315-2546-B2C0-DB55DCAA15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51" name="Rectangle 17">
              <a:extLst>
                <a:ext uri="{FF2B5EF4-FFF2-40B4-BE49-F238E27FC236}">
                  <a16:creationId xmlns:a16="http://schemas.microsoft.com/office/drawing/2014/main" id="{43D15539-9A1F-4341-9C1E-1CE20E11AD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52" name="Rectangle 18">
              <a:extLst>
                <a:ext uri="{FF2B5EF4-FFF2-40B4-BE49-F238E27FC236}">
                  <a16:creationId xmlns:a16="http://schemas.microsoft.com/office/drawing/2014/main" id="{14C6DCFC-8049-FD4B-B6BD-FE1FD89191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53" name="Rectangle 19">
              <a:extLst>
                <a:ext uri="{FF2B5EF4-FFF2-40B4-BE49-F238E27FC236}">
                  <a16:creationId xmlns:a16="http://schemas.microsoft.com/office/drawing/2014/main" id="{711AA059-DD76-6347-837B-680055AC3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54" name="Rectangle 20">
              <a:extLst>
                <a:ext uri="{FF2B5EF4-FFF2-40B4-BE49-F238E27FC236}">
                  <a16:creationId xmlns:a16="http://schemas.microsoft.com/office/drawing/2014/main" id="{E2015C00-6A89-414F-937D-52B3B21F9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55" name="Rectangle 21">
              <a:extLst>
                <a:ext uri="{FF2B5EF4-FFF2-40B4-BE49-F238E27FC236}">
                  <a16:creationId xmlns:a16="http://schemas.microsoft.com/office/drawing/2014/main" id="{55305ABE-D10D-654A-B5EA-4E4B66AA56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56" name="Rectangle 22">
              <a:extLst>
                <a:ext uri="{FF2B5EF4-FFF2-40B4-BE49-F238E27FC236}">
                  <a16:creationId xmlns:a16="http://schemas.microsoft.com/office/drawing/2014/main" id="{1FA348B8-661D-B04A-888A-3C8EC1B369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57" name="Rectangle 23">
              <a:extLst>
                <a:ext uri="{FF2B5EF4-FFF2-40B4-BE49-F238E27FC236}">
                  <a16:creationId xmlns:a16="http://schemas.microsoft.com/office/drawing/2014/main" id="{C6E9F517-F4FC-6341-A336-192C5634C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58" name="Rectangle 24">
              <a:extLst>
                <a:ext uri="{FF2B5EF4-FFF2-40B4-BE49-F238E27FC236}">
                  <a16:creationId xmlns:a16="http://schemas.microsoft.com/office/drawing/2014/main" id="{0B38CB40-089D-3C40-B924-EA466E663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59" name="Rectangle 25">
              <a:extLst>
                <a:ext uri="{FF2B5EF4-FFF2-40B4-BE49-F238E27FC236}">
                  <a16:creationId xmlns:a16="http://schemas.microsoft.com/office/drawing/2014/main" id="{D6ECD8C9-2CC3-DA4D-9123-6BDE3C41C7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60" name="Rectangle 26">
              <a:extLst>
                <a:ext uri="{FF2B5EF4-FFF2-40B4-BE49-F238E27FC236}">
                  <a16:creationId xmlns:a16="http://schemas.microsoft.com/office/drawing/2014/main" id="{8DDE2527-E12E-104C-AB2B-95B749767A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61" name="Rectangle 27">
              <a:extLst>
                <a:ext uri="{FF2B5EF4-FFF2-40B4-BE49-F238E27FC236}">
                  <a16:creationId xmlns:a16="http://schemas.microsoft.com/office/drawing/2014/main" id="{52DAD04E-6F62-B147-B682-AADC109B7B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62" name="Rectangle 28">
              <a:extLst>
                <a:ext uri="{FF2B5EF4-FFF2-40B4-BE49-F238E27FC236}">
                  <a16:creationId xmlns:a16="http://schemas.microsoft.com/office/drawing/2014/main" id="{34C8C906-8498-7849-A800-D56968CB8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63" name="Rectangle 29">
              <a:extLst>
                <a:ext uri="{FF2B5EF4-FFF2-40B4-BE49-F238E27FC236}">
                  <a16:creationId xmlns:a16="http://schemas.microsoft.com/office/drawing/2014/main" id="{2E12CAFC-5ABE-9F41-9D84-89D0C997C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64" name="Rectangle 30">
              <a:extLst>
                <a:ext uri="{FF2B5EF4-FFF2-40B4-BE49-F238E27FC236}">
                  <a16:creationId xmlns:a16="http://schemas.microsoft.com/office/drawing/2014/main" id="{4A2F8C1C-D1C5-6549-A9D2-7C560F5CA7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65" name="Rectangle 31">
              <a:extLst>
                <a:ext uri="{FF2B5EF4-FFF2-40B4-BE49-F238E27FC236}">
                  <a16:creationId xmlns:a16="http://schemas.microsoft.com/office/drawing/2014/main" id="{8E5202FA-B413-164F-B04C-9B4B3A3B9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66" name="Rectangle 32">
              <a:extLst>
                <a:ext uri="{FF2B5EF4-FFF2-40B4-BE49-F238E27FC236}">
                  <a16:creationId xmlns:a16="http://schemas.microsoft.com/office/drawing/2014/main" id="{94350CA5-0551-374E-9031-E1CABAD1AB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67" name="Rectangle 33">
              <a:extLst>
                <a:ext uri="{FF2B5EF4-FFF2-40B4-BE49-F238E27FC236}">
                  <a16:creationId xmlns:a16="http://schemas.microsoft.com/office/drawing/2014/main" id="{A3487E2A-5100-6A4B-9CBD-3FCEFB3C93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68" name="Rectangle 34">
              <a:extLst>
                <a:ext uri="{FF2B5EF4-FFF2-40B4-BE49-F238E27FC236}">
                  <a16:creationId xmlns:a16="http://schemas.microsoft.com/office/drawing/2014/main" id="{076767C5-5044-2545-AE8E-EEC9060A89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69" name="Rectangle 35">
              <a:extLst>
                <a:ext uri="{FF2B5EF4-FFF2-40B4-BE49-F238E27FC236}">
                  <a16:creationId xmlns:a16="http://schemas.microsoft.com/office/drawing/2014/main" id="{21E54062-5F75-6341-82A4-6A9FAE71B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70" name="Rectangle 36">
              <a:extLst>
                <a:ext uri="{FF2B5EF4-FFF2-40B4-BE49-F238E27FC236}">
                  <a16:creationId xmlns:a16="http://schemas.microsoft.com/office/drawing/2014/main" id="{FC02A389-07B5-AD42-A5E6-A58CB1B2C3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71" name="Rectangle 37">
              <a:extLst>
                <a:ext uri="{FF2B5EF4-FFF2-40B4-BE49-F238E27FC236}">
                  <a16:creationId xmlns:a16="http://schemas.microsoft.com/office/drawing/2014/main" id="{41C51D0B-837D-6943-AB7F-01C88A449B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72" name="Rectangle 38">
              <a:extLst>
                <a:ext uri="{FF2B5EF4-FFF2-40B4-BE49-F238E27FC236}">
                  <a16:creationId xmlns:a16="http://schemas.microsoft.com/office/drawing/2014/main" id="{B9BACF07-D353-4A44-B6C7-5F63CE708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73" name="Rectangle 39">
              <a:extLst>
                <a:ext uri="{FF2B5EF4-FFF2-40B4-BE49-F238E27FC236}">
                  <a16:creationId xmlns:a16="http://schemas.microsoft.com/office/drawing/2014/main" id="{8C2D36E3-AD63-BF4A-AA93-11FB25016C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74" name="Rectangle 40">
              <a:extLst>
                <a:ext uri="{FF2B5EF4-FFF2-40B4-BE49-F238E27FC236}">
                  <a16:creationId xmlns:a16="http://schemas.microsoft.com/office/drawing/2014/main" id="{5B9023C7-90C7-154B-AA22-48305FED4B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75" name="Rectangle 41">
              <a:extLst>
                <a:ext uri="{FF2B5EF4-FFF2-40B4-BE49-F238E27FC236}">
                  <a16:creationId xmlns:a16="http://schemas.microsoft.com/office/drawing/2014/main" id="{924F3436-F205-2F4E-94FA-4C0C7F2DF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76" name="Rectangle 42">
              <a:extLst>
                <a:ext uri="{FF2B5EF4-FFF2-40B4-BE49-F238E27FC236}">
                  <a16:creationId xmlns:a16="http://schemas.microsoft.com/office/drawing/2014/main" id="{691AABFE-2586-884A-A6AB-875A01929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77" name="Rectangle 43">
              <a:extLst>
                <a:ext uri="{FF2B5EF4-FFF2-40B4-BE49-F238E27FC236}">
                  <a16:creationId xmlns:a16="http://schemas.microsoft.com/office/drawing/2014/main" id="{650151D6-AAB8-7E4F-B7B3-2A575AE440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78" name="Rectangle 44">
              <a:extLst>
                <a:ext uri="{FF2B5EF4-FFF2-40B4-BE49-F238E27FC236}">
                  <a16:creationId xmlns:a16="http://schemas.microsoft.com/office/drawing/2014/main" id="{5CE727ED-780F-2346-91D9-61E4FE8C25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79" name="Rectangle 45">
              <a:extLst>
                <a:ext uri="{FF2B5EF4-FFF2-40B4-BE49-F238E27FC236}">
                  <a16:creationId xmlns:a16="http://schemas.microsoft.com/office/drawing/2014/main" id="{F663E65E-1538-1840-A7CC-4E5EAF1573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1968"/>
              <a:ext cx="96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80" name="Rectangle 46">
              <a:extLst>
                <a:ext uri="{FF2B5EF4-FFF2-40B4-BE49-F238E27FC236}">
                  <a16:creationId xmlns:a16="http://schemas.microsoft.com/office/drawing/2014/main" id="{9DAB845B-C525-FA44-86B9-1F057A7251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81" name="Rectangle 47">
              <a:extLst>
                <a:ext uri="{FF2B5EF4-FFF2-40B4-BE49-F238E27FC236}">
                  <a16:creationId xmlns:a16="http://schemas.microsoft.com/office/drawing/2014/main" id="{7B6AFB52-335A-074A-845C-4EE954ABC1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82" name="Rectangle 48">
              <a:extLst>
                <a:ext uri="{FF2B5EF4-FFF2-40B4-BE49-F238E27FC236}">
                  <a16:creationId xmlns:a16="http://schemas.microsoft.com/office/drawing/2014/main" id="{837DDCCF-CF0A-4946-BE68-4A510E7F20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83" name="Rectangle 49">
              <a:extLst>
                <a:ext uri="{FF2B5EF4-FFF2-40B4-BE49-F238E27FC236}">
                  <a16:creationId xmlns:a16="http://schemas.microsoft.com/office/drawing/2014/main" id="{4C7A0457-5754-9648-8C70-77A27D54B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84" name="Rectangle 50">
              <a:extLst>
                <a:ext uri="{FF2B5EF4-FFF2-40B4-BE49-F238E27FC236}">
                  <a16:creationId xmlns:a16="http://schemas.microsoft.com/office/drawing/2014/main" id="{90AB03BF-A10E-A946-977B-41F82B29DA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85" name="Rectangle 51">
              <a:extLst>
                <a:ext uri="{FF2B5EF4-FFF2-40B4-BE49-F238E27FC236}">
                  <a16:creationId xmlns:a16="http://schemas.microsoft.com/office/drawing/2014/main" id="{6A46072A-1727-EE46-B0D4-D1D0BB9459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86" name="Rectangle 52">
              <a:extLst>
                <a:ext uri="{FF2B5EF4-FFF2-40B4-BE49-F238E27FC236}">
                  <a16:creationId xmlns:a16="http://schemas.microsoft.com/office/drawing/2014/main" id="{9CD3DB7A-DAC5-0E4C-9B1E-6C8741E046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87" name="Rectangle 53">
              <a:extLst>
                <a:ext uri="{FF2B5EF4-FFF2-40B4-BE49-F238E27FC236}">
                  <a16:creationId xmlns:a16="http://schemas.microsoft.com/office/drawing/2014/main" id="{EF440872-2218-234D-9675-91D694BD7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88" name="Rectangle 54">
              <a:extLst>
                <a:ext uri="{FF2B5EF4-FFF2-40B4-BE49-F238E27FC236}">
                  <a16:creationId xmlns:a16="http://schemas.microsoft.com/office/drawing/2014/main" id="{4A0B536C-A6D0-5B4A-AFFB-F029C5316D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89" name="Rectangle 55">
              <a:extLst>
                <a:ext uri="{FF2B5EF4-FFF2-40B4-BE49-F238E27FC236}">
                  <a16:creationId xmlns:a16="http://schemas.microsoft.com/office/drawing/2014/main" id="{C2ABD1D2-E232-E245-BF47-36E90A6E8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90" name="Rectangle 56">
              <a:extLst>
                <a:ext uri="{FF2B5EF4-FFF2-40B4-BE49-F238E27FC236}">
                  <a16:creationId xmlns:a16="http://schemas.microsoft.com/office/drawing/2014/main" id="{E0FA491C-7C90-F04C-8BF5-AFCA16356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91" name="Rectangle 57">
              <a:extLst>
                <a:ext uri="{FF2B5EF4-FFF2-40B4-BE49-F238E27FC236}">
                  <a16:creationId xmlns:a16="http://schemas.microsoft.com/office/drawing/2014/main" id="{A538CE57-7FDE-7640-B3CD-CF0EC7DF8E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92" name="Rectangle 58">
              <a:extLst>
                <a:ext uri="{FF2B5EF4-FFF2-40B4-BE49-F238E27FC236}">
                  <a16:creationId xmlns:a16="http://schemas.microsoft.com/office/drawing/2014/main" id="{B179719F-19A2-BE4E-B05D-279C47FC9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93" name="Rectangle 59">
              <a:extLst>
                <a:ext uri="{FF2B5EF4-FFF2-40B4-BE49-F238E27FC236}">
                  <a16:creationId xmlns:a16="http://schemas.microsoft.com/office/drawing/2014/main" id="{A8D665A9-52EE-0C47-884A-257BECB123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94" name="Rectangle 60">
              <a:extLst>
                <a:ext uri="{FF2B5EF4-FFF2-40B4-BE49-F238E27FC236}">
                  <a16:creationId xmlns:a16="http://schemas.microsoft.com/office/drawing/2014/main" id="{4E3FF659-3872-DC43-82FC-027F127A60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0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95" name="Rectangle 61">
              <a:extLst>
                <a:ext uri="{FF2B5EF4-FFF2-40B4-BE49-F238E27FC236}">
                  <a16:creationId xmlns:a16="http://schemas.microsoft.com/office/drawing/2014/main" id="{AFE7E195-2817-D346-9795-718E36909E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6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96" name="Rectangle 62">
              <a:extLst>
                <a:ext uri="{FF2B5EF4-FFF2-40B4-BE49-F238E27FC236}">
                  <a16:creationId xmlns:a16="http://schemas.microsoft.com/office/drawing/2014/main" id="{B9CAC362-4A50-1647-B65C-AAB0E857AA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97" name="Rectangle 63">
              <a:extLst>
                <a:ext uri="{FF2B5EF4-FFF2-40B4-BE49-F238E27FC236}">
                  <a16:creationId xmlns:a16="http://schemas.microsoft.com/office/drawing/2014/main" id="{738668E8-A62F-C548-9AFE-3DA29C5F9E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8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98" name="Rectangle 64">
              <a:extLst>
                <a:ext uri="{FF2B5EF4-FFF2-40B4-BE49-F238E27FC236}">
                  <a16:creationId xmlns:a16="http://schemas.microsoft.com/office/drawing/2014/main" id="{8FEACE31-E526-1C45-81D7-FB2030A2EA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" y="1968"/>
              <a:ext cx="48" cy="2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  <p:sp>
          <p:nvSpPr>
            <p:cNvPr id="22599" name="Rectangle 65">
              <a:extLst>
                <a:ext uri="{FF2B5EF4-FFF2-40B4-BE49-F238E27FC236}">
                  <a16:creationId xmlns:a16="http://schemas.microsoft.com/office/drawing/2014/main" id="{6AB538C5-C612-824A-A508-6D469FC56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736"/>
              <a:ext cx="5760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>
                <a:spcBef>
                  <a:spcPct val="20000"/>
                </a:spcBef>
                <a:buClr>
                  <a:srgbClr val="960000"/>
                </a:buClr>
                <a:buFontTx/>
                <a:buChar char="•"/>
                <a:defRPr/>
              </a:pPr>
              <a:endParaRPr lang="en-US" altLang="en-US" sz="3200">
                <a:solidFill>
                  <a:srgbClr val="FFFFFF"/>
                </a:solidFill>
                <a:latin typeface="Arial Black" panose="020B0604020202020204" pitchFamily="34" charset="0"/>
                <a:ea typeface="Osaka" panose="020B0600000000000000" pitchFamily="34" charset="-128"/>
              </a:endParaRPr>
            </a:p>
          </p:txBody>
        </p:sp>
      </p:grpSp>
      <p:sp>
        <p:nvSpPr>
          <p:cNvPr id="22531" name="Rectangle 66">
            <a:extLst>
              <a:ext uri="{FF2B5EF4-FFF2-40B4-BE49-F238E27FC236}">
                <a16:creationId xmlns:a16="http://schemas.microsoft.com/office/drawing/2014/main" id="{271CFE80-7726-2044-B632-E968CFA683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685800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22532" name="Rectangle 67">
            <a:extLst>
              <a:ext uri="{FF2B5EF4-FFF2-40B4-BE49-F238E27FC236}">
                <a16:creationId xmlns:a16="http://schemas.microsoft.com/office/drawing/2014/main" id="{E21B5299-C025-8540-A23E-766B6602A0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1981200"/>
            <a:ext cx="8001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481348" name="Rectangle 68">
            <a:extLst>
              <a:ext uri="{FF2B5EF4-FFF2-40B4-BE49-F238E27FC236}">
                <a16:creationId xmlns:a16="http://schemas.microsoft.com/office/drawing/2014/main" id="{C6923F16-0127-4B41-BF44-BF9F2F2A28A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2484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400">
                <a:solidFill>
                  <a:srgbClr val="FFFFFF"/>
                </a:solidFill>
                <a:latin typeface="Helvetica" charset="0"/>
                <a:ea typeface="Osaka" charset="-128"/>
                <a:cs typeface="Osaka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81349" name="Rectangle 69">
            <a:extLst>
              <a:ext uri="{FF2B5EF4-FFF2-40B4-BE49-F238E27FC236}">
                <a16:creationId xmlns:a16="http://schemas.microsoft.com/office/drawing/2014/main" id="{D8F0E942-6D3A-4649-84B5-107F8F23CB0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57400" y="6248400"/>
            <a:ext cx="523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>
                <a:solidFill>
                  <a:srgbClr val="FFFFFF"/>
                </a:solidFill>
                <a:latin typeface="Helvetica" charset="0"/>
                <a:ea typeface="Osaka" charset="-128"/>
                <a:cs typeface="Osaka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81350" name="Rectangle 70">
            <a:extLst>
              <a:ext uri="{FF2B5EF4-FFF2-40B4-BE49-F238E27FC236}">
                <a16:creationId xmlns:a16="http://schemas.microsoft.com/office/drawing/2014/main" id="{6BF4DE92-862B-844E-B9CA-646EDD3967D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2484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 smtClean="0">
                <a:solidFill>
                  <a:srgbClr val="FFFFFF"/>
                </a:solidFill>
                <a:latin typeface="Helvetica" pitchFamily="2" charset="0"/>
                <a:ea typeface="Osaka" panose="020B0600000000000000" pitchFamily="34" charset="-128"/>
              </a:defRPr>
            </a:lvl1pPr>
          </a:lstStyle>
          <a:p>
            <a:pPr>
              <a:defRPr/>
            </a:pPr>
            <a:fld id="{B843B0CE-FD8A-F443-AE2F-7C5126D7440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pic>
        <p:nvPicPr>
          <p:cNvPr id="22536" name="Picture 71">
            <a:extLst>
              <a:ext uri="{FF2B5EF4-FFF2-40B4-BE49-F238E27FC236}">
                <a16:creationId xmlns:a16="http://schemas.microsoft.com/office/drawing/2014/main" id="{3BD850DB-C180-8D48-8562-1A2DF3B73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52588"/>
            <a:ext cx="914400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944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12" charset="0"/>
          <a:ea typeface="Osaka" pitchFamily="-112" charset="-128"/>
          <a:cs typeface="Osaka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12" charset="0"/>
          <a:ea typeface="Osaka" pitchFamily="-112" charset="-128"/>
          <a:cs typeface="Osaka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12" charset="0"/>
          <a:ea typeface="Osaka" pitchFamily="-112" charset="-128"/>
          <a:cs typeface="Osaka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12" charset="0"/>
          <a:ea typeface="Osaka" pitchFamily="-112" charset="-128"/>
          <a:cs typeface="Osaka" pitchFamily="-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12" charset="0"/>
          <a:ea typeface="Osaka" pitchFamily="-112" charset="-128"/>
          <a:cs typeface="Osaka" pitchFamily="-11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12" charset="0"/>
          <a:ea typeface="Osaka" pitchFamily="-112" charset="-128"/>
          <a:cs typeface="Osaka" pitchFamily="-11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12" charset="0"/>
          <a:ea typeface="Osaka" pitchFamily="-112" charset="-128"/>
          <a:cs typeface="Osaka" pitchFamily="-11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Helvetica" pitchFamily="-112" charset="0"/>
          <a:ea typeface="Osaka" pitchFamily="-112" charset="-128"/>
          <a:cs typeface="Osaka" pitchFamily="-112" charset="-128"/>
        </a:defRPr>
      </a:lvl9pPr>
    </p:titleStyle>
    <p:bodyStyle>
      <a:lvl1pPr marL="454025" indent="-35242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ü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919163" indent="-350838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SzPct val="100000"/>
        <a:buFont typeface="Wingdings" pitchFamily="2" charset="2"/>
        <a:buChar char="ü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3175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ü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844675" indent="-30162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347913" indent="-2952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805113" indent="-295275" algn="l" rtl="0" fontAlgn="base">
        <a:spcBef>
          <a:spcPct val="20000"/>
        </a:spcBef>
        <a:spcAft>
          <a:spcPct val="0"/>
        </a:spcAft>
        <a:buFont typeface="Wingdings" pitchFamily="-112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3262313" indent="-295275" algn="l" rtl="0" fontAlgn="base">
        <a:spcBef>
          <a:spcPct val="20000"/>
        </a:spcBef>
        <a:spcAft>
          <a:spcPct val="0"/>
        </a:spcAft>
        <a:buFont typeface="Wingdings" pitchFamily="-112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719513" indent="-295275" algn="l" rtl="0" fontAlgn="base">
        <a:spcBef>
          <a:spcPct val="20000"/>
        </a:spcBef>
        <a:spcAft>
          <a:spcPct val="0"/>
        </a:spcAft>
        <a:buFont typeface="Wingdings" pitchFamily="-112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4176713" indent="-295275" algn="l" rtl="0" fontAlgn="base">
        <a:spcBef>
          <a:spcPct val="20000"/>
        </a:spcBef>
        <a:spcAft>
          <a:spcPct val="0"/>
        </a:spcAft>
        <a:buFont typeface="Wingdings" pitchFamily="-112" charset="2"/>
        <a:buChar char="ü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>
            <a:extLst>
              <a:ext uri="{FF2B5EF4-FFF2-40B4-BE49-F238E27FC236}">
                <a16:creationId xmlns:a16="http://schemas.microsoft.com/office/drawing/2014/main" id="{41772753-C99C-E342-B6F7-52A911BD9B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12700" dist="12699" dir="10200039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83331" name="Rectangle 3">
            <a:extLst>
              <a:ext uri="{FF2B5EF4-FFF2-40B4-BE49-F238E27FC236}">
                <a16:creationId xmlns:a16="http://schemas.microsoft.com/office/drawing/2014/main" id="{A8F2265F-8D34-334F-B0EC-215C63615D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12700" dist="12699" dir="10200039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3332" name="Rectangle 4">
            <a:extLst>
              <a:ext uri="{FF2B5EF4-FFF2-40B4-BE49-F238E27FC236}">
                <a16:creationId xmlns:a16="http://schemas.microsoft.com/office/drawing/2014/main" id="{2642B683-3872-2D45-B8FF-E5F34519679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Trebuchet M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3333" name="Rectangle 5">
            <a:extLst>
              <a:ext uri="{FF2B5EF4-FFF2-40B4-BE49-F238E27FC236}">
                <a16:creationId xmlns:a16="http://schemas.microsoft.com/office/drawing/2014/main" id="{4FCC7A0A-BDDC-1A4A-8658-2A3C043BBE4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Trebuchet M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3334" name="Rectangle 6">
            <a:extLst>
              <a:ext uri="{FF2B5EF4-FFF2-40B4-BE49-F238E27FC236}">
                <a16:creationId xmlns:a16="http://schemas.microsoft.com/office/drawing/2014/main" id="{BA4547D4-4E71-4C45-BAA3-5DA0B518F8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solidFill>
                  <a:srgbClr val="FFFFFF"/>
                </a:solidFill>
                <a:latin typeface="Trebuchet MS" panose="020B0703020202090204" pitchFamily="34" charset="0"/>
                <a:ea typeface="ヒラギノ角ゴ Pro W3" panose="020B0300000000000000" pitchFamily="34" charset="-128"/>
              </a:defRPr>
            </a:lvl1pPr>
          </a:lstStyle>
          <a:p>
            <a:pPr>
              <a:defRPr/>
            </a:pPr>
            <a:fld id="{D0F34319-09A6-474F-A2F0-43D78AA5F2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2" charset="0"/>
          <a:ea typeface="ヒラギノ角ゴ Pro W3" pitchFamily="-112" charset="-128"/>
          <a:cs typeface="ヒラギノ角ゴ Pro W3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2" charset="0"/>
          <a:ea typeface="ヒラギノ角ゴ Pro W3" pitchFamily="-112" charset="-128"/>
          <a:cs typeface="ヒラギノ角ゴ Pro W3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2" charset="0"/>
          <a:ea typeface="ヒラギノ角ゴ Pro W3" pitchFamily="-112" charset="-128"/>
          <a:cs typeface="ヒラギノ角ゴ Pro W3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2" charset="0"/>
          <a:ea typeface="ヒラギノ角ゴ Pro W3" pitchFamily="-112" charset="-128"/>
          <a:cs typeface="ヒラギノ角ゴ Pro W3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2" charset="0"/>
          <a:ea typeface="ヒラギノ角ゴ Pro W3" pitchFamily="-112" charset="-128"/>
          <a:cs typeface="ヒラギノ角ゴ Pro W3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2" charset="0"/>
          <a:ea typeface="ヒラギノ角ゴ Pro W3" pitchFamily="-112" charset="-128"/>
          <a:cs typeface="ヒラギノ角ゴ Pro W3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2" charset="0"/>
          <a:ea typeface="ヒラギノ角ゴ Pro W3" pitchFamily="-112" charset="-128"/>
          <a:cs typeface="ヒラギノ角ゴ Pro W3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2" charset="0"/>
          <a:ea typeface="ヒラギノ角ゴ Pro W3" pitchFamily="-112" charset="-128"/>
          <a:cs typeface="ヒラギノ角ゴ Pro W3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s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s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s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12" charset="2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12" charset="2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12" charset="2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12" charset="2"/>
        <a:buChar char="s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6A59D9CE-8370-A746-B760-254AA80B3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81000"/>
            <a:ext cx="7543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5BC8BC5E-35DB-564C-95BB-E47C0A4ECF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371600"/>
            <a:ext cx="7543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7428" name="Rectangle 4">
            <a:extLst>
              <a:ext uri="{FF2B5EF4-FFF2-40B4-BE49-F238E27FC236}">
                <a16:creationId xmlns:a16="http://schemas.microsoft.com/office/drawing/2014/main" id="{1DBE02A5-B851-6C4D-9AEB-A060D87E9BF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7429" name="Rectangle 5">
            <a:extLst>
              <a:ext uri="{FF2B5EF4-FFF2-40B4-BE49-F238E27FC236}">
                <a16:creationId xmlns:a16="http://schemas.microsoft.com/office/drawing/2014/main" id="{BF0256F6-E0C5-1A48-96BE-CC8409BF139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7430" name="Rectangle 6">
            <a:extLst>
              <a:ext uri="{FF2B5EF4-FFF2-40B4-BE49-F238E27FC236}">
                <a16:creationId xmlns:a16="http://schemas.microsoft.com/office/drawing/2014/main" id="{E1277444-9E74-7B4E-B926-606FA425087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C519050-9CD8-F24D-9EE1-5856D40204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46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-112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-112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-112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" charset="2"/>
        <a:buChar char="l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-112" charset="2"/>
        <a:buChar char="l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-112" charset="2"/>
        <a:buChar char="l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-112" charset="2"/>
        <a:buChar char="l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-112" charset="2"/>
        <a:buChar char="l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2">
            <a:extLst>
              <a:ext uri="{FF2B5EF4-FFF2-40B4-BE49-F238E27FC236}">
                <a16:creationId xmlns:a16="http://schemas.microsoft.com/office/drawing/2014/main" id="{6ECA8F88-7FBD-EA4A-9672-67FE78606392}"/>
              </a:ext>
            </a:extLst>
          </p:cNvPr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476163" name="Rectangle 3">
              <a:extLst>
                <a:ext uri="{FF2B5EF4-FFF2-40B4-BE49-F238E27FC236}">
                  <a16:creationId xmlns:a16="http://schemas.microsoft.com/office/drawing/2014/main" id="{C8889CB9-98A0-3D40-B1F5-57F705BEC38D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FFCC66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6164" name="Oval 4">
              <a:extLst>
                <a:ext uri="{FF2B5EF4-FFF2-40B4-BE49-F238E27FC236}">
                  <a16:creationId xmlns:a16="http://schemas.microsoft.com/office/drawing/2014/main" id="{4971AFF8-FC51-704B-BBA1-50D08EE2EC9C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FFCC66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6165" name="Rectangle 5">
              <a:extLst>
                <a:ext uri="{FF2B5EF4-FFF2-40B4-BE49-F238E27FC236}">
                  <a16:creationId xmlns:a16="http://schemas.microsoft.com/office/drawing/2014/main" id="{26AC8D01-1A96-5C4E-BDD9-88DDB46B6CDD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FFCC66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6166" name="Freeform 6">
              <a:extLst>
                <a:ext uri="{FF2B5EF4-FFF2-40B4-BE49-F238E27FC236}">
                  <a16:creationId xmlns:a16="http://schemas.microsoft.com/office/drawing/2014/main" id="{3E1CFCA6-ABC2-7848-854E-AA92EDD688C5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FFCC66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6167" name="Rectangle 7">
              <a:extLst>
                <a:ext uri="{FF2B5EF4-FFF2-40B4-BE49-F238E27FC236}">
                  <a16:creationId xmlns:a16="http://schemas.microsoft.com/office/drawing/2014/main" id="{C0CBB70C-2CBD-8040-BE2D-DCE0723BD345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FFCC66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6168" name="Rectangle 8">
              <a:extLst>
                <a:ext uri="{FF2B5EF4-FFF2-40B4-BE49-F238E27FC236}">
                  <a16:creationId xmlns:a16="http://schemas.microsoft.com/office/drawing/2014/main" id="{EE4F2ADE-C547-9D48-A342-8983DD7F5175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FFCC66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6169" name="Rectangle 9">
              <a:extLst>
                <a:ext uri="{FF2B5EF4-FFF2-40B4-BE49-F238E27FC236}">
                  <a16:creationId xmlns:a16="http://schemas.microsoft.com/office/drawing/2014/main" id="{849E5187-6853-7D4C-B5B9-7551BE0C37AE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FFCC66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6170" name="Rectangle 10">
              <a:extLst>
                <a:ext uri="{FF2B5EF4-FFF2-40B4-BE49-F238E27FC236}">
                  <a16:creationId xmlns:a16="http://schemas.microsoft.com/office/drawing/2014/main" id="{A2510DCA-A028-2646-883F-535308C438D6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FFCC66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6171" name="Rectangle 11">
              <a:extLst>
                <a:ext uri="{FF2B5EF4-FFF2-40B4-BE49-F238E27FC236}">
                  <a16:creationId xmlns:a16="http://schemas.microsoft.com/office/drawing/2014/main" id="{88E724D1-6966-A043-A3F3-680379151F76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FFCC66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6172" name="Freeform 12">
              <a:extLst>
                <a:ext uri="{FF2B5EF4-FFF2-40B4-BE49-F238E27FC236}">
                  <a16:creationId xmlns:a16="http://schemas.microsoft.com/office/drawing/2014/main" id="{BD4EDA4C-75F3-F84E-A3F5-BDFF36339A5A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FFCC66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6173" name="Freeform 13">
              <a:extLst>
                <a:ext uri="{FF2B5EF4-FFF2-40B4-BE49-F238E27FC236}">
                  <a16:creationId xmlns:a16="http://schemas.microsoft.com/office/drawing/2014/main" id="{F6D219D5-01A6-4A41-AED6-B9D185EC8B0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FFCC66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6174" name="Freeform 14">
              <a:extLst>
                <a:ext uri="{FF2B5EF4-FFF2-40B4-BE49-F238E27FC236}">
                  <a16:creationId xmlns:a16="http://schemas.microsoft.com/office/drawing/2014/main" id="{157BE9D7-A5B6-BB4B-AB72-B8348D81618C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FFCC66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6175" name="Freeform 15">
              <a:extLst>
                <a:ext uri="{FF2B5EF4-FFF2-40B4-BE49-F238E27FC236}">
                  <a16:creationId xmlns:a16="http://schemas.microsoft.com/office/drawing/2014/main" id="{F14DBF5F-39D8-0141-A0C8-573A4CC91B60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FFCC66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6176" name="Freeform 16">
              <a:extLst>
                <a:ext uri="{FF2B5EF4-FFF2-40B4-BE49-F238E27FC236}">
                  <a16:creationId xmlns:a16="http://schemas.microsoft.com/office/drawing/2014/main" id="{BE6EAE60-B759-0D4B-8CD0-8C0798A6570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FFCC66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6177" name="Freeform 17">
              <a:extLst>
                <a:ext uri="{FF2B5EF4-FFF2-40B4-BE49-F238E27FC236}">
                  <a16:creationId xmlns:a16="http://schemas.microsoft.com/office/drawing/2014/main" id="{9C7A20AD-4254-6047-AB25-6A9C7F864F1E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FFCC66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6178" name="Freeform 18">
              <a:extLst>
                <a:ext uri="{FF2B5EF4-FFF2-40B4-BE49-F238E27FC236}">
                  <a16:creationId xmlns:a16="http://schemas.microsoft.com/office/drawing/2014/main" id="{ACF33B35-5883-2448-A4D6-8B4DB2AE13C6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FFCC66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6179" name="Freeform 19">
              <a:extLst>
                <a:ext uri="{FF2B5EF4-FFF2-40B4-BE49-F238E27FC236}">
                  <a16:creationId xmlns:a16="http://schemas.microsoft.com/office/drawing/2014/main" id="{5F12CDA6-43D5-E247-A6F5-53CC6B8F6394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FFCC66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6180" name="Freeform 20">
              <a:extLst>
                <a:ext uri="{FF2B5EF4-FFF2-40B4-BE49-F238E27FC236}">
                  <a16:creationId xmlns:a16="http://schemas.microsoft.com/office/drawing/2014/main" id="{65ACAA11-5C6B-5B47-907E-5F09CFC9DF92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FFCC66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6181" name="Freeform 21">
              <a:extLst>
                <a:ext uri="{FF2B5EF4-FFF2-40B4-BE49-F238E27FC236}">
                  <a16:creationId xmlns:a16="http://schemas.microsoft.com/office/drawing/2014/main" id="{093B2B25-D5D4-A448-9F95-D4A5592CEB20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FFCC66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6182" name="Freeform 22">
              <a:extLst>
                <a:ext uri="{FF2B5EF4-FFF2-40B4-BE49-F238E27FC236}">
                  <a16:creationId xmlns:a16="http://schemas.microsoft.com/office/drawing/2014/main" id="{0AFBE4F6-4B3A-5541-A57F-0EDA102662A8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FFCC66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6183" name="Freeform 23">
              <a:extLst>
                <a:ext uri="{FF2B5EF4-FFF2-40B4-BE49-F238E27FC236}">
                  <a16:creationId xmlns:a16="http://schemas.microsoft.com/office/drawing/2014/main" id="{4740C441-217A-894E-8A10-6DDCC0D26A6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FFCC66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6184" name="Freeform 24">
              <a:extLst>
                <a:ext uri="{FF2B5EF4-FFF2-40B4-BE49-F238E27FC236}">
                  <a16:creationId xmlns:a16="http://schemas.microsoft.com/office/drawing/2014/main" id="{257BC4D8-033C-3B41-AF2E-242A10664146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FFCC66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6185" name="Freeform 25">
              <a:extLst>
                <a:ext uri="{FF2B5EF4-FFF2-40B4-BE49-F238E27FC236}">
                  <a16:creationId xmlns:a16="http://schemas.microsoft.com/office/drawing/2014/main" id="{D9FC22D0-EF5D-8A4C-A5C8-11B7273DAB3D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FFCC66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6186" name="Freeform 26">
              <a:extLst>
                <a:ext uri="{FF2B5EF4-FFF2-40B4-BE49-F238E27FC236}">
                  <a16:creationId xmlns:a16="http://schemas.microsoft.com/office/drawing/2014/main" id="{FFDA1B0E-1BA4-D848-B6BC-9A61C9EA1F80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FFCC66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6187" name="Oval 27">
              <a:extLst>
                <a:ext uri="{FF2B5EF4-FFF2-40B4-BE49-F238E27FC236}">
                  <a16:creationId xmlns:a16="http://schemas.microsoft.com/office/drawing/2014/main" id="{5F3D4EF4-8B46-0E46-A9B7-3787A23D4E17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FFCC66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6188" name="Oval 28">
              <a:extLst>
                <a:ext uri="{FF2B5EF4-FFF2-40B4-BE49-F238E27FC236}">
                  <a16:creationId xmlns:a16="http://schemas.microsoft.com/office/drawing/2014/main" id="{11180558-CDE8-534B-83B7-611A96DA2B5F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FFCC66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6189" name="Oval 29">
              <a:extLst>
                <a:ext uri="{FF2B5EF4-FFF2-40B4-BE49-F238E27FC236}">
                  <a16:creationId xmlns:a16="http://schemas.microsoft.com/office/drawing/2014/main" id="{AF4AA477-CC14-F34C-8580-2EA79A5617F8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FFCC66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6190" name="Freeform 30">
              <a:extLst>
                <a:ext uri="{FF2B5EF4-FFF2-40B4-BE49-F238E27FC236}">
                  <a16:creationId xmlns:a16="http://schemas.microsoft.com/office/drawing/2014/main" id="{D0A8C4B5-C4E5-6D4A-AF81-8D7B5608E245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FFCC66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6191" name="Freeform 31">
              <a:extLst>
                <a:ext uri="{FF2B5EF4-FFF2-40B4-BE49-F238E27FC236}">
                  <a16:creationId xmlns:a16="http://schemas.microsoft.com/office/drawing/2014/main" id="{CF0F3E04-71B8-7840-BE7F-09356A42752F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FFCC66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6192" name="Rectangle 32">
              <a:extLst>
                <a:ext uri="{FF2B5EF4-FFF2-40B4-BE49-F238E27FC236}">
                  <a16:creationId xmlns:a16="http://schemas.microsoft.com/office/drawing/2014/main" id="{C7037D97-4882-964A-969B-DF3FDECFEF4D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FFCC66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6193" name="Rectangle 33">
              <a:extLst>
                <a:ext uri="{FF2B5EF4-FFF2-40B4-BE49-F238E27FC236}">
                  <a16:creationId xmlns:a16="http://schemas.microsoft.com/office/drawing/2014/main" id="{0FFD603B-38C5-C140-9D37-14A1C7020487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FFCC66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6194" name="AutoShape 34">
              <a:extLst>
                <a:ext uri="{FF2B5EF4-FFF2-40B4-BE49-F238E27FC236}">
                  <a16:creationId xmlns:a16="http://schemas.microsoft.com/office/drawing/2014/main" id="{AE21F272-4848-4B43-BC05-F0FE7E104388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FFCC66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6195" name="Freeform 35">
              <a:extLst>
                <a:ext uri="{FF2B5EF4-FFF2-40B4-BE49-F238E27FC236}">
                  <a16:creationId xmlns:a16="http://schemas.microsoft.com/office/drawing/2014/main" id="{9B92661D-8F0A-F34A-ADD2-5E4F7C3B9602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FFCC66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6196" name="Freeform 36">
              <a:extLst>
                <a:ext uri="{FF2B5EF4-FFF2-40B4-BE49-F238E27FC236}">
                  <a16:creationId xmlns:a16="http://schemas.microsoft.com/office/drawing/2014/main" id="{5F794D34-6F3D-1348-9B0B-471BCD14BB2D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eaLnBrk="1" hangingPunct="1">
                <a:spcBef>
                  <a:spcPct val="20000"/>
                </a:spcBef>
                <a:buClr>
                  <a:srgbClr val="FFCC66"/>
                </a:buClr>
                <a:buFontTx/>
                <a:buChar char="•"/>
                <a:defRPr/>
              </a:pPr>
              <a:endParaRPr lang="en-US" sz="3200">
                <a:solidFill>
                  <a:srgbClr val="FFFFFF"/>
                </a:solidFill>
                <a:latin typeface="Arial Black" pitchFamily="-112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476197" name="Rectangle 37">
            <a:extLst>
              <a:ext uri="{FF2B5EF4-FFF2-40B4-BE49-F238E27FC236}">
                <a16:creationId xmlns:a16="http://schemas.microsoft.com/office/drawing/2014/main" id="{B785D482-77F6-4B4D-8C82-D45534E7D1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76198" name="Rectangle 38">
            <a:extLst>
              <a:ext uri="{FF2B5EF4-FFF2-40B4-BE49-F238E27FC236}">
                <a16:creationId xmlns:a16="http://schemas.microsoft.com/office/drawing/2014/main" id="{A76C7D39-94CB-0D4E-993F-6107CC70F2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76199" name="Rectangle 39">
            <a:extLst>
              <a:ext uri="{FF2B5EF4-FFF2-40B4-BE49-F238E27FC236}">
                <a16:creationId xmlns:a16="http://schemas.microsoft.com/office/drawing/2014/main" id="{C34F585E-EFCD-E14C-A78F-AD803F9502C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6200" name="Rectangle 40">
            <a:extLst>
              <a:ext uri="{FF2B5EF4-FFF2-40B4-BE49-F238E27FC236}">
                <a16:creationId xmlns:a16="http://schemas.microsoft.com/office/drawing/2014/main" id="{1CE15B01-0EC2-2140-81EF-482E665E8CC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6201" name="Rectangle 41">
            <a:extLst>
              <a:ext uri="{FF2B5EF4-FFF2-40B4-BE49-F238E27FC236}">
                <a16:creationId xmlns:a16="http://schemas.microsoft.com/office/drawing/2014/main" id="{BA4BD92A-38EA-2C4E-B068-6381C0BD517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7A43C17-FD0E-2540-AC58-DA8BD66C1A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4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BA08DA8B-6188-5D46-869F-9D0712ED90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295400"/>
            <a:ext cx="541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48CF1CCC-9F64-FB43-B2EC-9A02652D55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667000"/>
            <a:ext cx="7010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9476" name="Rectangle 4">
            <a:extLst>
              <a:ext uri="{FF2B5EF4-FFF2-40B4-BE49-F238E27FC236}">
                <a16:creationId xmlns:a16="http://schemas.microsoft.com/office/drawing/2014/main" id="{31349477-BE8A-5448-A824-86CCF764C73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9477" name="Rectangle 5">
            <a:extLst>
              <a:ext uri="{FF2B5EF4-FFF2-40B4-BE49-F238E27FC236}">
                <a16:creationId xmlns:a16="http://schemas.microsoft.com/office/drawing/2014/main" id="{D56C2FDA-F30A-9F44-8C4A-669AE4C66D8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9478" name="Rectangle 6">
            <a:extLst>
              <a:ext uri="{FF2B5EF4-FFF2-40B4-BE49-F238E27FC236}">
                <a16:creationId xmlns:a16="http://schemas.microsoft.com/office/drawing/2014/main" id="{DE083DE8-957D-1E4A-AC9E-9772237E685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C939B53-B9B3-1941-9455-9EE5B68416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12" charset="2"/>
        <a:buChar char="ü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12" charset="2"/>
        <a:buChar char="ü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12" charset="2"/>
        <a:buChar char="ü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12" charset="2"/>
        <a:buChar char="ü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2">
            <a:extLst>
              <a:ext uri="{FF2B5EF4-FFF2-40B4-BE49-F238E27FC236}">
                <a16:creationId xmlns:a16="http://schemas.microsoft.com/office/drawing/2014/main" id="{59D521D0-663F-7A45-9838-37A8F1B4FF76}"/>
              </a:ext>
            </a:extLst>
          </p:cNvPr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16387" name="Rectangle 3">
              <a:extLst>
                <a:ext uri="{FF2B5EF4-FFF2-40B4-BE49-F238E27FC236}">
                  <a16:creationId xmlns:a16="http://schemas.microsoft.com/office/drawing/2014/main" id="{077596BB-4511-DD43-927A-B97CDF8F826C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388" name="Oval 4">
              <a:extLst>
                <a:ext uri="{FF2B5EF4-FFF2-40B4-BE49-F238E27FC236}">
                  <a16:creationId xmlns:a16="http://schemas.microsoft.com/office/drawing/2014/main" id="{9E300AF4-68C7-7C4D-9A82-D23ABF5966E1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389" name="Rectangle 5">
              <a:extLst>
                <a:ext uri="{FF2B5EF4-FFF2-40B4-BE49-F238E27FC236}">
                  <a16:creationId xmlns:a16="http://schemas.microsoft.com/office/drawing/2014/main" id="{4666AF9F-7CA9-BB42-A32A-AFB6CBAFFF04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390" name="Freeform 6">
              <a:extLst>
                <a:ext uri="{FF2B5EF4-FFF2-40B4-BE49-F238E27FC236}">
                  <a16:creationId xmlns:a16="http://schemas.microsoft.com/office/drawing/2014/main" id="{18F2E091-E5E6-EE41-A4A5-58CA6237D012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391" name="Rectangle 7">
              <a:extLst>
                <a:ext uri="{FF2B5EF4-FFF2-40B4-BE49-F238E27FC236}">
                  <a16:creationId xmlns:a16="http://schemas.microsoft.com/office/drawing/2014/main" id="{0B3FAE59-7DC2-1E49-A191-4157E6607A5A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392" name="Rectangle 8">
              <a:extLst>
                <a:ext uri="{FF2B5EF4-FFF2-40B4-BE49-F238E27FC236}">
                  <a16:creationId xmlns:a16="http://schemas.microsoft.com/office/drawing/2014/main" id="{1F938648-53D0-8248-A1E4-789ECE64FCAE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393" name="Rectangle 9">
              <a:extLst>
                <a:ext uri="{FF2B5EF4-FFF2-40B4-BE49-F238E27FC236}">
                  <a16:creationId xmlns:a16="http://schemas.microsoft.com/office/drawing/2014/main" id="{1C04E218-F0DC-074E-8C2B-B2811E61142F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394" name="Rectangle 10">
              <a:extLst>
                <a:ext uri="{FF2B5EF4-FFF2-40B4-BE49-F238E27FC236}">
                  <a16:creationId xmlns:a16="http://schemas.microsoft.com/office/drawing/2014/main" id="{E77FBFC9-E6C1-8F40-9988-40673F2B78AB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395" name="Rectangle 11">
              <a:extLst>
                <a:ext uri="{FF2B5EF4-FFF2-40B4-BE49-F238E27FC236}">
                  <a16:creationId xmlns:a16="http://schemas.microsoft.com/office/drawing/2014/main" id="{4A229FA2-597D-9F45-B0E9-BDF48F362EA4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396" name="Freeform 12">
              <a:extLst>
                <a:ext uri="{FF2B5EF4-FFF2-40B4-BE49-F238E27FC236}">
                  <a16:creationId xmlns:a16="http://schemas.microsoft.com/office/drawing/2014/main" id="{9A4F17E6-43D2-054A-9620-AA71221DD06D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397" name="Freeform 13">
              <a:extLst>
                <a:ext uri="{FF2B5EF4-FFF2-40B4-BE49-F238E27FC236}">
                  <a16:creationId xmlns:a16="http://schemas.microsoft.com/office/drawing/2014/main" id="{9F299B86-6E83-B548-AA1E-A18EE263A9DA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398" name="Freeform 14">
              <a:extLst>
                <a:ext uri="{FF2B5EF4-FFF2-40B4-BE49-F238E27FC236}">
                  <a16:creationId xmlns:a16="http://schemas.microsoft.com/office/drawing/2014/main" id="{3D1FA108-553F-6F4D-8580-F831250C1B32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399" name="Freeform 15">
              <a:extLst>
                <a:ext uri="{FF2B5EF4-FFF2-40B4-BE49-F238E27FC236}">
                  <a16:creationId xmlns:a16="http://schemas.microsoft.com/office/drawing/2014/main" id="{FCFEACA6-3E0D-6F41-8873-BF6F464994F4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400" name="Freeform 16">
              <a:extLst>
                <a:ext uri="{FF2B5EF4-FFF2-40B4-BE49-F238E27FC236}">
                  <a16:creationId xmlns:a16="http://schemas.microsoft.com/office/drawing/2014/main" id="{9073A967-EBC5-7E4A-80FF-0838E8B7DE77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401" name="Freeform 17">
              <a:extLst>
                <a:ext uri="{FF2B5EF4-FFF2-40B4-BE49-F238E27FC236}">
                  <a16:creationId xmlns:a16="http://schemas.microsoft.com/office/drawing/2014/main" id="{E99C134F-0AF3-D548-BE78-E753F7B33B8F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402" name="Freeform 18">
              <a:extLst>
                <a:ext uri="{FF2B5EF4-FFF2-40B4-BE49-F238E27FC236}">
                  <a16:creationId xmlns:a16="http://schemas.microsoft.com/office/drawing/2014/main" id="{9E27B37E-F67D-4447-BBED-C3C602E907C3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403" name="Freeform 19">
              <a:extLst>
                <a:ext uri="{FF2B5EF4-FFF2-40B4-BE49-F238E27FC236}">
                  <a16:creationId xmlns:a16="http://schemas.microsoft.com/office/drawing/2014/main" id="{3E9F7907-8E2B-0E40-8B8C-76ED820EDE92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404" name="Freeform 20">
              <a:extLst>
                <a:ext uri="{FF2B5EF4-FFF2-40B4-BE49-F238E27FC236}">
                  <a16:creationId xmlns:a16="http://schemas.microsoft.com/office/drawing/2014/main" id="{63FE7652-E2A3-B548-9737-38B9E53C514D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405" name="Freeform 21">
              <a:extLst>
                <a:ext uri="{FF2B5EF4-FFF2-40B4-BE49-F238E27FC236}">
                  <a16:creationId xmlns:a16="http://schemas.microsoft.com/office/drawing/2014/main" id="{658C710D-91B7-3742-A64C-2C896F56CF56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406" name="Freeform 22">
              <a:extLst>
                <a:ext uri="{FF2B5EF4-FFF2-40B4-BE49-F238E27FC236}">
                  <a16:creationId xmlns:a16="http://schemas.microsoft.com/office/drawing/2014/main" id="{C15D39E1-974B-0348-A3DC-1C87188AE7AE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407" name="Freeform 23">
              <a:extLst>
                <a:ext uri="{FF2B5EF4-FFF2-40B4-BE49-F238E27FC236}">
                  <a16:creationId xmlns:a16="http://schemas.microsoft.com/office/drawing/2014/main" id="{1EE4D42D-01AA-5048-9EAE-C869330FC18D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408" name="Freeform 24">
              <a:extLst>
                <a:ext uri="{FF2B5EF4-FFF2-40B4-BE49-F238E27FC236}">
                  <a16:creationId xmlns:a16="http://schemas.microsoft.com/office/drawing/2014/main" id="{0016E314-08DB-FB49-85D9-D8BF972FB475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409" name="Freeform 25">
              <a:extLst>
                <a:ext uri="{FF2B5EF4-FFF2-40B4-BE49-F238E27FC236}">
                  <a16:creationId xmlns:a16="http://schemas.microsoft.com/office/drawing/2014/main" id="{B4C0BEF8-3113-434B-A0FB-A968C01EF0EF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410" name="Freeform 26">
              <a:extLst>
                <a:ext uri="{FF2B5EF4-FFF2-40B4-BE49-F238E27FC236}">
                  <a16:creationId xmlns:a16="http://schemas.microsoft.com/office/drawing/2014/main" id="{9CD48A39-BBF7-1C48-A9CF-5432DE1F1A8F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411" name="Oval 27">
              <a:extLst>
                <a:ext uri="{FF2B5EF4-FFF2-40B4-BE49-F238E27FC236}">
                  <a16:creationId xmlns:a16="http://schemas.microsoft.com/office/drawing/2014/main" id="{0661C7B5-0EC6-F447-893B-26F664221571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412" name="Oval 28">
              <a:extLst>
                <a:ext uri="{FF2B5EF4-FFF2-40B4-BE49-F238E27FC236}">
                  <a16:creationId xmlns:a16="http://schemas.microsoft.com/office/drawing/2014/main" id="{B964E164-7819-AB4A-BD83-05424BACE470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413" name="Oval 29">
              <a:extLst>
                <a:ext uri="{FF2B5EF4-FFF2-40B4-BE49-F238E27FC236}">
                  <a16:creationId xmlns:a16="http://schemas.microsoft.com/office/drawing/2014/main" id="{7A236FDE-7381-B641-BB34-C9ACF69FFADA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414" name="Freeform 30">
              <a:extLst>
                <a:ext uri="{FF2B5EF4-FFF2-40B4-BE49-F238E27FC236}">
                  <a16:creationId xmlns:a16="http://schemas.microsoft.com/office/drawing/2014/main" id="{CDB14FB0-AFCC-3D4F-B081-15A09C87BB52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415" name="Freeform 31">
              <a:extLst>
                <a:ext uri="{FF2B5EF4-FFF2-40B4-BE49-F238E27FC236}">
                  <a16:creationId xmlns:a16="http://schemas.microsoft.com/office/drawing/2014/main" id="{B9B0B727-B16E-A144-A8B9-E71A18B7E9BA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416" name="Rectangle 32">
              <a:extLst>
                <a:ext uri="{FF2B5EF4-FFF2-40B4-BE49-F238E27FC236}">
                  <a16:creationId xmlns:a16="http://schemas.microsoft.com/office/drawing/2014/main" id="{FBA9D07D-3A0E-8C40-9414-0BC4A3DA1CDA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417" name="Rectangle 33">
              <a:extLst>
                <a:ext uri="{FF2B5EF4-FFF2-40B4-BE49-F238E27FC236}">
                  <a16:creationId xmlns:a16="http://schemas.microsoft.com/office/drawing/2014/main" id="{D5085C20-53BF-EB42-976D-DAB5D78E8DD1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418" name="AutoShape 34">
              <a:extLst>
                <a:ext uri="{FF2B5EF4-FFF2-40B4-BE49-F238E27FC236}">
                  <a16:creationId xmlns:a16="http://schemas.microsoft.com/office/drawing/2014/main" id="{F828E58A-79FF-7A4A-830D-6AA6FB701332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419" name="Freeform 35">
              <a:extLst>
                <a:ext uri="{FF2B5EF4-FFF2-40B4-BE49-F238E27FC236}">
                  <a16:creationId xmlns:a16="http://schemas.microsoft.com/office/drawing/2014/main" id="{FAC5F1D1-1ED2-1B4B-8B6C-1FFA4B5D37F0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420" name="Freeform 36">
              <a:extLst>
                <a:ext uri="{FF2B5EF4-FFF2-40B4-BE49-F238E27FC236}">
                  <a16:creationId xmlns:a16="http://schemas.microsoft.com/office/drawing/2014/main" id="{72DDA93C-C2FA-2844-89D8-C9D8CCAB25B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6421" name="Rectangle 37">
            <a:extLst>
              <a:ext uri="{FF2B5EF4-FFF2-40B4-BE49-F238E27FC236}">
                <a16:creationId xmlns:a16="http://schemas.microsoft.com/office/drawing/2014/main" id="{AA606231-4BF0-6340-B636-F2A0460B48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422" name="Rectangle 38">
            <a:extLst>
              <a:ext uri="{FF2B5EF4-FFF2-40B4-BE49-F238E27FC236}">
                <a16:creationId xmlns:a16="http://schemas.microsoft.com/office/drawing/2014/main" id="{72A712C2-D0F9-854E-ADA9-FFCEEF1E32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423" name="Rectangle 39">
            <a:extLst>
              <a:ext uri="{FF2B5EF4-FFF2-40B4-BE49-F238E27FC236}">
                <a16:creationId xmlns:a16="http://schemas.microsoft.com/office/drawing/2014/main" id="{35AD0ECB-C81D-6D45-B677-9C651E1A75C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24" name="Rectangle 40">
            <a:extLst>
              <a:ext uri="{FF2B5EF4-FFF2-40B4-BE49-F238E27FC236}">
                <a16:creationId xmlns:a16="http://schemas.microsoft.com/office/drawing/2014/main" id="{F37AB527-66E9-A344-B405-6B8CD608AA6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25" name="Rectangle 41">
            <a:extLst>
              <a:ext uri="{FF2B5EF4-FFF2-40B4-BE49-F238E27FC236}">
                <a16:creationId xmlns:a16="http://schemas.microsoft.com/office/drawing/2014/main" id="{42526232-69E4-894F-A390-A0388E858C2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CFA0D75-A562-4F47-AC6B-0543EA9851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5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19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19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19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19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1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1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1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1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19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19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19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19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1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0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9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8.jpeg"/><Relationship Id="rId10" Type="http://schemas.openxmlformats.org/officeDocument/2006/relationships/image" Target="../media/image54.jpeg"/><Relationship Id="rId4" Type="http://schemas.openxmlformats.org/officeDocument/2006/relationships/image" Target="../media/image7.jpeg"/><Relationship Id="rId9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Umbrella%2Ejpg">
            <a:extLst>
              <a:ext uri="{FF2B5EF4-FFF2-40B4-BE49-F238E27FC236}">
                <a16:creationId xmlns:a16="http://schemas.microsoft.com/office/drawing/2014/main" id="{205504D4-CF1D-AA47-A6AD-1D0F8301D7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" t="3275" r="11194" b="1775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99363" name="Rectangle 3">
            <a:extLst>
              <a:ext uri="{FF2B5EF4-FFF2-40B4-BE49-F238E27FC236}">
                <a16:creationId xmlns:a16="http://schemas.microsoft.com/office/drawing/2014/main" id="{7AA491FB-A9E9-E748-A23F-264D3DE602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0972" y="1335087"/>
            <a:ext cx="6834187" cy="3127375"/>
          </a:xfrm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ar-JO" sz="96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تنفيذ                 التغيير</a:t>
            </a:r>
            <a:endParaRPr lang="en-US" sz="6600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99364" name="Rectangle 4">
            <a:extLst>
              <a:ext uri="{FF2B5EF4-FFF2-40B4-BE49-F238E27FC236}">
                <a16:creationId xmlns:a16="http://schemas.microsoft.com/office/drawing/2014/main" id="{291692BD-C8FA-1B40-BDAE-5596944D4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828800"/>
            <a:ext cx="3733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anchor="ctr"/>
          <a:lstStyle/>
          <a:p>
            <a:pPr defTabSz="914400" eaLnBrk="1" hangingPunct="1">
              <a:defRPr/>
            </a:pPr>
            <a:endParaRPr lang="en-US" sz="6600" dirty="0">
              <a:solidFill>
                <a:srgbClr val="FFCC00"/>
              </a:solidFill>
              <a:ea typeface="ＭＳ Ｐゴシック" charset="0"/>
              <a:cs typeface="Arial" panose="020B0604020202020204" pitchFamily="34" charset="0"/>
            </a:endParaRPr>
          </a:p>
          <a:p>
            <a:pPr defTabSz="914400" eaLnBrk="1" hangingPunct="1">
              <a:defRPr/>
            </a:pPr>
            <a:endParaRPr lang="en-US" sz="4400" dirty="0">
              <a:solidFill>
                <a:srgbClr val="FFFFFF"/>
              </a:solidFill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4CCFB5-EB58-DA85-ECF7-893FEEB9A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85034"/>
            <a:ext cx="9144000" cy="46833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lIns="91430" tIns="45715" rIns="91430" bIns="45715" anchor="ctr"/>
          <a:lstStyle/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Tx/>
              <a:buNone/>
              <a:tabLst/>
              <a:defRPr/>
            </a:pPr>
            <a:r>
              <a:rPr lang="ar-JO" sz="1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Arial" panose="020B0604020202020204" pitchFamily="34" charset="0"/>
              </a:rPr>
              <a:t>د. ريك جريفيث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+mn-ea"/>
                <a:cs typeface="Arial" panose="020B0604020202020204" pitchFamily="34" charset="0"/>
              </a:rPr>
              <a:t> • </a:t>
            </a:r>
            <a:r>
              <a:rPr lang="ar-JO" sz="1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Arial" panose="020B0604020202020204" pitchFamily="34" charset="0"/>
              </a:rPr>
              <a:t>مؤسسة الدراسات اللاهوتية الأردنية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+mn-ea"/>
                <a:cs typeface="Arial" panose="020B0604020202020204" pitchFamily="34" charset="0"/>
              </a:rPr>
              <a:t> • BibleStudyDownloads.org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9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6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>
            <a:extLst>
              <a:ext uri="{FF2B5EF4-FFF2-40B4-BE49-F238E27FC236}">
                <a16:creationId xmlns:a16="http://schemas.microsoft.com/office/drawing/2014/main" id="{2BB58DDB-2139-E14F-9C41-D48C7E0EA7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139825"/>
            <a:ext cx="6934200" cy="1298575"/>
          </a:xfrm>
        </p:spPr>
        <p:txBody>
          <a:bodyPr/>
          <a:lstStyle/>
          <a:p>
            <a:pPr eaLnBrk="1" hangingPunct="1"/>
            <a:r>
              <a:rPr lang="ar-JO" altLang="zh-CN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إلى أين نذهب</a:t>
            </a:r>
            <a:endParaRPr lang="en-US" altLang="en-US" b="1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52931" name="Rectangle 3">
            <a:extLst>
              <a:ext uri="{FF2B5EF4-FFF2-40B4-BE49-F238E27FC236}">
                <a16:creationId xmlns:a16="http://schemas.microsoft.com/office/drawing/2014/main" id="{3C06064F-217A-FF48-88EF-7C746FDEAF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5334000"/>
            <a:ext cx="4419600" cy="762000"/>
          </a:xfrm>
        </p:spPr>
        <p:txBody>
          <a:bodyPr/>
          <a:lstStyle/>
          <a:p>
            <a:pPr lvl="1" algn="ctr" rtl="1" eaLnBrk="1" hangingPunct="1"/>
            <a:r>
              <a:rPr lang="ar-JO" altLang="zh-CN" sz="36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التحضير</a:t>
            </a:r>
            <a:endParaRPr lang="en-US" altLang="zh-CN" sz="3600" b="1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52935" name="Rectangle 7">
            <a:extLst>
              <a:ext uri="{FF2B5EF4-FFF2-40B4-BE49-F238E27FC236}">
                <a16:creationId xmlns:a16="http://schemas.microsoft.com/office/drawing/2014/main" id="{A50F1737-CB4F-6742-8B99-3D8A26DA3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2895600"/>
            <a:ext cx="441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Wingdings" pitchFamily="2" charset="2"/>
              <a:buChar char="ü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Font typeface="Wingdings" pitchFamily="2" charset="2"/>
              <a:buChar char="ü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ü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algn="ctr" defTabSz="914400" rtl="1" eaLnBrk="1" hangingPunct="1"/>
            <a:r>
              <a:rPr lang="ar-JO" altLang="zh-CN" sz="3600" b="1" dirty="0">
                <a:solidFill>
                  <a:srgbClr val="000000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المبادرة</a:t>
            </a:r>
            <a:endParaRPr lang="en-US" altLang="zh-CN" sz="3600" b="1" dirty="0">
              <a:solidFill>
                <a:srgbClr val="000000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52936" name="Rectangle 8">
            <a:extLst>
              <a:ext uri="{FF2B5EF4-FFF2-40B4-BE49-F238E27FC236}">
                <a16:creationId xmlns:a16="http://schemas.microsoft.com/office/drawing/2014/main" id="{D0EE1FE7-3450-5545-87BE-604478CD4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334000"/>
            <a:ext cx="3200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Wingdings" pitchFamily="2" charset="2"/>
              <a:buChar char="ü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Font typeface="Wingdings" pitchFamily="2" charset="2"/>
              <a:buChar char="ü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ü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algn="ctr" defTabSz="914400" rtl="1" eaLnBrk="1" hangingPunct="1"/>
            <a:r>
              <a:rPr lang="ar-JO" altLang="zh-CN" sz="3600" b="1" dirty="0">
                <a:solidFill>
                  <a:srgbClr val="000000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النتائج</a:t>
            </a:r>
            <a:endParaRPr lang="en-US" altLang="zh-CN" sz="3600" b="1" dirty="0">
              <a:solidFill>
                <a:srgbClr val="000000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52937" name="AutoShape 9">
            <a:extLst>
              <a:ext uri="{FF2B5EF4-FFF2-40B4-BE49-F238E27FC236}">
                <a16:creationId xmlns:a16="http://schemas.microsoft.com/office/drawing/2014/main" id="{10B15AD9-EAA9-1C4E-A06A-C0E31DD21FE2}"/>
              </a:ext>
            </a:extLst>
          </p:cNvPr>
          <p:cNvSpPr>
            <a:spLocks noChangeArrowheads="1"/>
          </p:cNvSpPr>
          <p:nvPr/>
        </p:nvSpPr>
        <p:spPr bwMode="auto">
          <a:xfrm rot="8220415" flipH="1">
            <a:off x="533400" y="3117850"/>
            <a:ext cx="2819400" cy="1371600"/>
          </a:xfrm>
          <a:prstGeom prst="curvedUpArrow">
            <a:avLst>
              <a:gd name="adj1" fmla="val 41111"/>
              <a:gd name="adj2" fmla="val 82222"/>
              <a:gd name="adj3" fmla="val 3081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Wingdings" pitchFamily="2" charset="2"/>
              <a:buChar char="ü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ü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ü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buClr>
                <a:srgbClr val="CC3300"/>
              </a:buClr>
              <a:buFontTx/>
              <a:buChar char="•"/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52948" name="AutoShape 20">
            <a:extLst>
              <a:ext uri="{FF2B5EF4-FFF2-40B4-BE49-F238E27FC236}">
                <a16:creationId xmlns:a16="http://schemas.microsoft.com/office/drawing/2014/main" id="{02925488-60AE-0E4A-88AB-E23FE4DEDB0A}"/>
              </a:ext>
            </a:extLst>
          </p:cNvPr>
          <p:cNvSpPr>
            <a:spLocks noChangeArrowheads="1"/>
          </p:cNvSpPr>
          <p:nvPr/>
        </p:nvSpPr>
        <p:spPr bwMode="auto">
          <a:xfrm rot="2820415" flipV="1">
            <a:off x="6096000" y="3124200"/>
            <a:ext cx="2819400" cy="1447800"/>
          </a:xfrm>
          <a:prstGeom prst="curvedUpArrow">
            <a:avLst>
              <a:gd name="adj1" fmla="val 38947"/>
              <a:gd name="adj2" fmla="val 77895"/>
              <a:gd name="adj3" fmla="val 3081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Wingdings" pitchFamily="2" charset="2"/>
              <a:buChar char="ü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ü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ü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buClr>
                <a:srgbClr val="CC3300"/>
              </a:buClr>
              <a:buFontTx/>
              <a:buChar char="•"/>
            </a:pPr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2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52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2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931" grpId="0" build="p"/>
      <p:bldP spid="252935" grpId="0"/>
      <p:bldP spid="252936" grpId="0"/>
      <p:bldP spid="252937" grpId="0" animBg="1"/>
      <p:bldP spid="2529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8" descr="Furrowed%20Brow%20Color%2Ejpg">
            <a:extLst>
              <a:ext uri="{FF2B5EF4-FFF2-40B4-BE49-F238E27FC236}">
                <a16:creationId xmlns:a16="http://schemas.microsoft.com/office/drawing/2014/main" id="{023D7040-9550-174D-A3AF-21F69C728D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8399463"/>
          </a:xfrm>
          <a:noFill/>
        </p:spPr>
      </p:pic>
      <p:sp>
        <p:nvSpPr>
          <p:cNvPr id="83970" name="Rectangle 2">
            <a:extLst>
              <a:ext uri="{FF2B5EF4-FFF2-40B4-BE49-F238E27FC236}">
                <a16:creationId xmlns:a16="http://schemas.microsoft.com/office/drawing/2014/main" id="{F6411CAF-DA95-5C4A-893C-074580D530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7772400" cy="1462088"/>
          </a:xfrm>
          <a:solidFill>
            <a:schemeClr val="bg1"/>
          </a:solidFill>
        </p:spPr>
        <p:txBody>
          <a:bodyPr/>
          <a:lstStyle/>
          <a:p>
            <a:pPr algn="r" eaLnBrk="1" hangingPunct="1"/>
            <a:r>
              <a:rPr lang="ar-JO" altLang="zh-CN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1. </a:t>
            </a:r>
            <a:r>
              <a:rPr lang="ar-JO" altLang="zh-CN" dirty="0">
                <a:solidFill>
                  <a:srgbClr val="FFC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يحضر</a:t>
            </a:r>
            <a:r>
              <a:rPr lang="ar-JO" altLang="zh-CN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الله شعبه دائماً للتغيير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7" name="Picture 5" descr="LoyalGardenMountain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708920"/>
          </a:xfrm>
        </p:spPr>
        <p:txBody>
          <a:bodyPr/>
          <a:lstStyle/>
          <a:p>
            <a:pPr marL="1084621" indent="-911784" algn="r" rtl="1" eaLnBrk="1" hangingPunct="1"/>
            <a:r>
              <a:rPr lang="ar-JO" altLang="zh-CN" b="1" dirty="0">
                <a:effectLst>
                  <a:glow rad="127000">
                    <a:schemeClr val="bg1"/>
                  </a:glow>
                </a:effectLst>
                <a:latin typeface="Arial"/>
                <a:ea typeface="SimSun" charset="0"/>
                <a:cs typeface="Arial"/>
              </a:rPr>
              <a:t>أ. أعدّ الله الكنيسة اليهودية</a:t>
            </a:r>
            <a:br>
              <a:rPr lang="ar-JO" altLang="zh-CN" b="1" dirty="0">
                <a:effectLst>
                  <a:glow rad="127000">
                    <a:schemeClr val="bg1"/>
                  </a:glow>
                </a:effectLst>
                <a:latin typeface="Arial"/>
                <a:ea typeface="SimSun" charset="0"/>
                <a:cs typeface="Arial"/>
              </a:rPr>
            </a:br>
            <a:r>
              <a:rPr lang="ar-JO" altLang="zh-CN" b="1" dirty="0">
                <a:effectLst>
                  <a:glow rad="127000">
                    <a:schemeClr val="bg1"/>
                  </a:glow>
                </a:effectLst>
                <a:latin typeface="Arial"/>
                <a:ea typeface="SimSun" charset="0"/>
                <a:cs typeface="Arial"/>
              </a:rPr>
              <a:t>لتشمل الأمم.</a:t>
            </a:r>
            <a:br>
              <a:rPr lang="ar-JO" altLang="zh-CN" b="1" dirty="0">
                <a:effectLst>
                  <a:glow rad="127000">
                    <a:schemeClr val="bg1"/>
                  </a:glow>
                </a:effectLst>
                <a:latin typeface="Arial"/>
                <a:ea typeface="SimSun" charset="0"/>
                <a:cs typeface="Arial"/>
              </a:rPr>
            </a:br>
            <a:r>
              <a:rPr lang="ar-JO" altLang="zh-CN" b="1" dirty="0">
                <a:effectLst>
                  <a:glow rad="127000">
                    <a:schemeClr val="bg1"/>
                  </a:glow>
                </a:effectLst>
                <a:latin typeface="Arial"/>
                <a:ea typeface="SimSun" charset="0"/>
                <a:cs typeface="Arial"/>
              </a:rPr>
              <a:t>(9: 32 – 10: 16).</a:t>
            </a:r>
            <a:br>
              <a:rPr lang="ar-JO" altLang="zh-CN" b="1" dirty="0">
                <a:effectLst>
                  <a:glow rad="127000">
                    <a:schemeClr val="bg1"/>
                  </a:glow>
                </a:effectLst>
                <a:latin typeface="Arial"/>
                <a:ea typeface="SimSun" charset="0"/>
                <a:cs typeface="Arial"/>
              </a:rPr>
            </a:br>
            <a:endParaRPr lang="en-US" altLang="zh-CN" b="1" dirty="0">
              <a:effectLst>
                <a:glow rad="127000">
                  <a:schemeClr val="bg1"/>
                </a:glow>
              </a:effectLst>
              <a:latin typeface="Arial"/>
              <a:ea typeface="SimSun" charset="0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5" name="Picture 9" descr="Blue hill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448800" cy="7086600"/>
          </a:xfrm>
          <a:noFill/>
        </p:spPr>
      </p:pic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1627"/>
            <a:ext cx="9525000" cy="1462088"/>
          </a:xfrm>
        </p:spPr>
        <p:txBody>
          <a:bodyPr/>
          <a:lstStyle/>
          <a:p>
            <a:pPr algn="ctr" eaLnBrk="1" hangingPunct="1"/>
            <a:r>
              <a:rPr lang="ar-JO" sz="4800" b="1" dirty="0">
                <a:solidFill>
                  <a:srgbClr val="0033CC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ثلاث موجات من التغيير...</a:t>
            </a:r>
            <a:endParaRPr lang="en-US" sz="4800" b="1" dirty="0">
              <a:solidFill>
                <a:srgbClr val="0033CC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50884" name="Rectangle 4"/>
          <p:cNvSpPr>
            <a:spLocks noChangeArrowheads="1"/>
          </p:cNvSpPr>
          <p:nvPr/>
        </p:nvSpPr>
        <p:spPr bwMode="auto">
          <a:xfrm>
            <a:off x="533401" y="39624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4" tIns="45667" rIns="91334" bIns="45667"/>
          <a:lstStyle/>
          <a:p>
            <a:pPr marL="342512" marR="0" lvl="0" indent="-342512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Tx/>
              <a:buFontTx/>
              <a:buChar char="•"/>
              <a:tabLst/>
              <a:defRPr/>
            </a:pPr>
            <a:r>
              <a:rPr kumimoji="0" lang="ar-JO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 charset="0"/>
                <a:cs typeface="Arial" panose="020B0604020202020204" pitchFamily="34" charset="0"/>
              </a:rPr>
              <a:t>أعدّ الله </a:t>
            </a:r>
            <a:r>
              <a:rPr kumimoji="0" lang="ar-JO" altLang="zh-CN" sz="4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 charset="0"/>
                <a:cs typeface="Arial" panose="020B0604020202020204" pitchFamily="34" charset="0"/>
              </a:rPr>
              <a:t>بطرس</a:t>
            </a:r>
            <a:endParaRPr kumimoji="0" lang="en-US" altLang="zh-CN" sz="44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SimSun" charset="0"/>
              <a:cs typeface="Arial" panose="020B0604020202020204" pitchFamily="34" charset="0"/>
            </a:endParaRPr>
          </a:p>
        </p:txBody>
      </p:sp>
      <p:sp>
        <p:nvSpPr>
          <p:cNvPr id="250886" name="Rectangle 6"/>
          <p:cNvSpPr>
            <a:spLocks noChangeArrowheads="1"/>
          </p:cNvSpPr>
          <p:nvPr/>
        </p:nvSpPr>
        <p:spPr bwMode="auto">
          <a:xfrm>
            <a:off x="533401" y="4876801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4" tIns="45667" rIns="91334" bIns="45667"/>
          <a:lstStyle/>
          <a:p>
            <a:pPr marL="342512" marR="0" lvl="0" indent="-342512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Tx/>
              <a:buFontTx/>
              <a:buChar char="•"/>
              <a:tabLst/>
              <a:defRPr/>
            </a:pPr>
            <a:r>
              <a:rPr kumimoji="0" lang="ar-JO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 charset="0"/>
                <a:cs typeface="Arial" panose="020B0604020202020204" pitchFamily="34" charset="0"/>
              </a:rPr>
              <a:t>أعدّ الله </a:t>
            </a:r>
            <a:r>
              <a:rPr kumimoji="0" lang="ar-JO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 charset="0"/>
                <a:cs typeface="Arial" panose="020B0604020202020204" pitchFamily="34" charset="0"/>
              </a:rPr>
              <a:t>كرنيليوس</a:t>
            </a:r>
            <a:endParaRPr kumimoji="0" lang="en-US" altLang="zh-CN" sz="40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SimSun" charset="0"/>
              <a:cs typeface="Arial" panose="020B0604020202020204" pitchFamily="34" charset="0"/>
            </a:endParaRPr>
          </a:p>
        </p:txBody>
      </p:sp>
      <p:sp>
        <p:nvSpPr>
          <p:cNvPr id="250888" name="Rectangle 8"/>
          <p:cNvSpPr>
            <a:spLocks noChangeArrowheads="1"/>
          </p:cNvSpPr>
          <p:nvPr/>
        </p:nvSpPr>
        <p:spPr bwMode="auto">
          <a:xfrm>
            <a:off x="533401" y="5791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4" tIns="45667" rIns="91334" bIns="45667"/>
          <a:lstStyle/>
          <a:p>
            <a:pPr marL="342512" marR="0" lvl="0" indent="-342512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Tx/>
              <a:buFontTx/>
              <a:buChar char="•"/>
              <a:tabLst/>
              <a:defRPr/>
            </a:pPr>
            <a:r>
              <a:rPr kumimoji="0" lang="ar-JO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 charset="0"/>
                <a:cs typeface="Arial" panose="020B0604020202020204" pitchFamily="34" charset="0"/>
              </a:rPr>
              <a:t>أعدّ الله </a:t>
            </a:r>
            <a:r>
              <a:rPr kumimoji="0" lang="ar-JO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 charset="0"/>
                <a:cs typeface="Arial" panose="020B0604020202020204" pitchFamily="34" charset="0"/>
              </a:rPr>
              <a:t>بطرس</a:t>
            </a:r>
            <a:r>
              <a:rPr kumimoji="0" lang="ar-JO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 charset="0"/>
                <a:cs typeface="Arial" panose="020B0604020202020204" pitchFamily="34" charset="0"/>
              </a:rPr>
              <a:t> أكثر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SimSun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508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5088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5088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50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50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50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50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98"/>
                            </p:stCondLst>
                            <p:childTnLst>
                              <p:par>
                                <p:cTn id="1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250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998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50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498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50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82" grpId="0"/>
      <p:bldP spid="250884" grpId="0"/>
      <p:bldP spid="250886" grpId="0"/>
      <p:bldP spid="25088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4" name="Picture 6" descr="k50%5FP2120145%5Fsimplifier%5Fvbplus%5Fframed%5Fe%5Fmoyen%2E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75101" y="0"/>
            <a:ext cx="6269038" cy="6858000"/>
          </a:xfrm>
          <a:noFill/>
        </p:spPr>
      </p:pic>
      <p:sp>
        <p:nvSpPr>
          <p:cNvPr id="34099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81200"/>
            <a:ext cx="4495800" cy="4114800"/>
          </a:xfrm>
        </p:spPr>
        <p:txBody>
          <a:bodyPr/>
          <a:lstStyle/>
          <a:p>
            <a:pPr algn="r" rtl="1" eaLnBrk="1" hangingPunct="1"/>
            <a:r>
              <a:rPr lang="ar-JO" sz="36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المأمورية إلى السامريين</a:t>
            </a:r>
          </a:p>
          <a:p>
            <a:pPr marL="0" indent="0" algn="r" rtl="1" eaLnBrk="1" hangingPunct="1">
              <a:buNone/>
            </a:pPr>
            <a:r>
              <a:rPr lang="ar-JO" sz="36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  </a:t>
            </a:r>
            <a:r>
              <a:rPr lang="ar-JO" sz="36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(9: 32- 42)</a:t>
            </a:r>
            <a:endParaRPr lang="en-US" sz="3600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40995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6096000" cy="1462088"/>
          </a:xfrm>
        </p:spPr>
        <p:txBody>
          <a:bodyPr/>
          <a:lstStyle/>
          <a:p>
            <a:pPr eaLnBrk="1" hangingPunct="1"/>
            <a:r>
              <a:rPr lang="ar-JO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إعداد بطرس: الخطوة 1</a:t>
            </a:r>
            <a:endParaRPr lang="en-US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1" name="Picture 1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765"/>
          <a:stretch>
            <a:fillRect/>
          </a:stretch>
        </p:blipFill>
        <p:spPr bwMode="auto">
          <a:xfrm>
            <a:off x="0" y="8"/>
            <a:ext cx="9144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3042" name="Rectangle 20"/>
          <p:cNvSpPr>
            <a:spLocks noGrp="1" noChangeArrowheads="1"/>
          </p:cNvSpPr>
          <p:nvPr>
            <p:ph type="title" idx="4294967295"/>
          </p:nvPr>
        </p:nvSpPr>
        <p:spPr>
          <a:xfrm>
            <a:off x="381001" y="152400"/>
            <a:ext cx="7772400" cy="1462088"/>
          </a:xfrm>
        </p:spPr>
        <p:txBody>
          <a:bodyPr/>
          <a:lstStyle/>
          <a:p>
            <a:pPr algn="r" eaLnBrk="1" hangingPunct="1"/>
            <a:r>
              <a:rPr lang="ar-JO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إعداد بطرس: الخطوة 2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43043" name="Rectangle 16"/>
          <p:cNvSpPr>
            <a:spLocks noChangeArrowheads="1"/>
          </p:cNvSpPr>
          <p:nvPr/>
        </p:nvSpPr>
        <p:spPr bwMode="auto">
          <a:xfrm>
            <a:off x="7740352" y="5997581"/>
            <a:ext cx="1296144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4" tIns="45667" rIns="91334" bIns="45667" anchor="ctr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يافا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43044" name="Rectangle 18"/>
          <p:cNvSpPr>
            <a:spLocks noChangeArrowheads="1"/>
          </p:cNvSpPr>
          <p:nvPr/>
        </p:nvSpPr>
        <p:spPr bwMode="auto">
          <a:xfrm>
            <a:off x="0" y="1447800"/>
            <a:ext cx="9525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4" tIns="45667" rIns="91334" bIns="45667"/>
          <a:lstStyle/>
          <a:p>
            <a:pPr marL="742108" marR="0" lvl="1" indent="-285428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E1F08"/>
              </a:buClr>
              <a:buSzTx/>
              <a:buFontTx/>
              <a:buChar char="•"/>
              <a:tabLst/>
              <a:defRPr/>
            </a:pPr>
            <a:r>
              <a:rPr kumimoji="0" lang="ar-JO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charset="0"/>
                <a:cs typeface="Arial" panose="020B0604020202020204" pitchFamily="34" charset="0"/>
              </a:rPr>
              <a:t>الحياة مع سمعان الدبّاغ (9: 43).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43045" name="Rectangle 19"/>
          <p:cNvSpPr>
            <a:spLocks noChangeArrowheads="1"/>
          </p:cNvSpPr>
          <p:nvPr/>
        </p:nvSpPr>
        <p:spPr bwMode="auto">
          <a:xfrm>
            <a:off x="304800" y="76200"/>
            <a:ext cx="777240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4" tIns="45667" rIns="91334" bIns="45667" anchor="ctr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000" y="-76200"/>
            <a:ext cx="825500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5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340227"/>
            <a:ext cx="6584776" cy="1462088"/>
          </a:xfrm>
        </p:spPr>
        <p:txBody>
          <a:bodyPr/>
          <a:lstStyle/>
          <a:p>
            <a:pPr algn="r" rtl="1" eaLnBrk="1" hangingPunct="1"/>
            <a:r>
              <a:rPr lang="ar-JO" altLang="ja-JP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"الويل لمن كان</a:t>
            </a:r>
            <a:br>
              <a:rPr lang="ar-JO" altLang="ja-JP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altLang="ja-JP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  دباغًا بالتجارة"</a:t>
            </a:r>
            <a:endParaRPr lang="en-US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1" y="6019800"/>
            <a:ext cx="7772400" cy="838200"/>
          </a:xfrm>
        </p:spPr>
        <p:txBody>
          <a:bodyPr/>
          <a:lstStyle/>
          <a:p>
            <a:pPr algn="r" rtl="1" eaLnBrk="1" hangingPunct="1"/>
            <a:r>
              <a:rPr lang="ar-JO" sz="4400" b="1" i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التلمود اليهودي البابلي </a:t>
            </a:r>
            <a:endParaRPr lang="en-US" sz="4400" b="1" i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stjudasmaccabaeus.files.wordpress.com/2011/01/talmud-jpgtalmudinhebrew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2" y="533400"/>
            <a:ext cx="2615208" cy="36726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37" name="Picture 5"/>
          <p:cNvPicPr>
            <a:picLocks noChangeAspect="1" noChangeArrowheads="1"/>
          </p:cNvPicPr>
          <p:nvPr/>
        </p:nvPicPr>
        <p:blipFill>
          <a:blip r:embed="rId4" cstate="screen">
            <a:lum bright="-20000" contras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1" y="-41274"/>
            <a:ext cx="8077200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53254" name="AutoShape 6"/>
          <p:cNvSpPr>
            <a:spLocks noChangeArrowheads="1"/>
          </p:cNvSpPr>
          <p:nvPr/>
        </p:nvSpPr>
        <p:spPr bwMode="auto">
          <a:xfrm rot="10800000">
            <a:off x="3276601" y="2438400"/>
            <a:ext cx="5687888" cy="762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4" tIns="45667" rIns="91334" bIns="45667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12954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ar-JO" dirty="0">
                <a:solidFill>
                  <a:srgbClr val="FFFFFF"/>
                </a:solidFill>
                <a:effectLst>
                  <a:outerShdw blurRad="38100" dist="38100" dir="2700000" algn="tl">
                    <a:srgbClr val="6633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لم يكن بطرس مثل يونان في يافا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663300"/>
                </a:outerShd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7086600" y="2362200"/>
            <a:ext cx="2057400" cy="609600"/>
          </a:xfrm>
        </p:spPr>
        <p:txBody>
          <a:bodyPr/>
          <a:lstStyle/>
          <a:p>
            <a:pPr algn="ctr" eaLnBrk="1" hangingPunct="1">
              <a:buFont typeface="Wingdings" charset="0"/>
              <a:buNone/>
              <a:defRPr/>
            </a:pPr>
            <a:r>
              <a:rPr lang="ar-JO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قيصرية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3255" name="AutoShape 7"/>
          <p:cNvSpPr>
            <a:spLocks noChangeArrowheads="1"/>
          </p:cNvSpPr>
          <p:nvPr/>
        </p:nvSpPr>
        <p:spPr bwMode="auto">
          <a:xfrm rot="10800000">
            <a:off x="2971800" y="3429001"/>
            <a:ext cx="5638800" cy="762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4" tIns="45667" rIns="91334" bIns="45667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 flipH="1">
            <a:off x="7010400" y="3429001"/>
            <a:ext cx="1524000" cy="685800"/>
          </a:xfrm>
          <a:prstGeom prst="rect">
            <a:avLst/>
          </a:prstGeom>
        </p:spPr>
        <p:txBody>
          <a:bodyPr vert="horz" lIns="91334" tIns="45667" rIns="91334" bIns="45667" rtlCol="0">
            <a:normAutofit/>
          </a:bodyPr>
          <a:lstStyle/>
          <a:p>
            <a:pPr marL="342512" marR="0" lvl="0" indent="-342512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charset="0"/>
                <a:cs typeface="Arial" panose="020B0604020202020204" pitchFamily="34" charset="0"/>
              </a:rPr>
              <a:t>يافا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3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3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 animBg="1"/>
      <p:bldP spid="5325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5" name="Picture 7" descr="centur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" y="0"/>
            <a:ext cx="8455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800" y="76200"/>
            <a:ext cx="5410188" cy="2488703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ar-JO" sz="60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إعداد</a:t>
            </a:r>
            <a:br>
              <a:rPr lang="ar-JO" sz="60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sz="60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كورنيليوس</a:t>
            </a:r>
            <a:br>
              <a:rPr lang="en-US" sz="48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sz="48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(10: 1- 8).</a:t>
            </a:r>
            <a:endParaRPr lang="en-US" sz="6000" b="1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0" y="4191000"/>
            <a:ext cx="4572000" cy="2667000"/>
          </a:xfrm>
          <a:effectLst/>
        </p:spPr>
        <p:txBody>
          <a:bodyPr/>
          <a:lstStyle/>
          <a:p>
            <a:pPr algn="r" rtl="1" eaLnBrk="1" hangingPunct="1">
              <a:buFont typeface="Wingdings" pitchFamily="-112" charset="2"/>
              <a:buChar char=""/>
              <a:defRPr/>
            </a:pPr>
            <a:r>
              <a:rPr lang="ar-JO" sz="36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JO" sz="44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الصدقات والصلوات</a:t>
            </a:r>
            <a:endParaRPr lang="en-US" sz="4400" b="1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 eaLnBrk="1" hangingPunct="1">
              <a:buFont typeface="Wingdings" pitchFamily="-112" charset="2"/>
              <a:buChar char=""/>
              <a:defRPr/>
            </a:pPr>
            <a:r>
              <a:rPr lang="ar-JO" sz="36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JO" sz="44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الرؤية</a:t>
            </a:r>
            <a:endParaRPr lang="en-US" sz="4400" b="1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9188" name="Picture 8" descr="centurion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" y="6858000"/>
            <a:ext cx="28178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3" name="Rectangle 5"/>
          <p:cNvSpPr>
            <a:spLocks noChangeArrowheads="1"/>
          </p:cNvSpPr>
          <p:nvPr/>
        </p:nvSpPr>
        <p:spPr bwMode="auto">
          <a:xfrm>
            <a:off x="3200400" y="0"/>
            <a:ext cx="59436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4" tIns="45667" rIns="91334" bIns="45667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ＭＳ Ｐゴシック" charset="0"/>
              <a:cs typeface="Arial" panose="020B0604020202020204" pitchFamily="34" charset="0"/>
            </a:endParaRPr>
          </a:p>
        </p:txBody>
      </p:sp>
      <p:grpSp>
        <p:nvGrpSpPr>
          <p:cNvPr id="351234" name="Group 8"/>
          <p:cNvGrpSpPr>
            <a:grpSpLocks/>
          </p:cNvGrpSpPr>
          <p:nvPr/>
        </p:nvGrpSpPr>
        <p:grpSpPr bwMode="auto">
          <a:xfrm>
            <a:off x="4" y="0"/>
            <a:ext cx="3236913" cy="6858000"/>
            <a:chOff x="0" y="0"/>
            <a:chExt cx="2039" cy="4320"/>
          </a:xfrm>
        </p:grpSpPr>
        <p:pic>
          <p:nvPicPr>
            <p:cNvPr id="351237" name="Picture 4" descr="Acts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39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1238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336" cy="12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charset="0"/>
                <a:cs typeface="Arial" panose="020B0604020202020204" pitchFamily="34" charset="0"/>
              </a:endParaRPr>
            </a:p>
          </p:txBody>
        </p:sp>
      </p:grpSp>
      <p:sp>
        <p:nvSpPr>
          <p:cNvPr id="351235" name="Text Box 7"/>
          <p:cNvSpPr txBox="1">
            <a:spLocks noChangeArrowheads="1"/>
          </p:cNvSpPr>
          <p:nvPr/>
        </p:nvSpPr>
        <p:spPr bwMode="auto">
          <a:xfrm>
            <a:off x="1600200" y="4114802"/>
            <a:ext cx="6019800" cy="1077111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4" tIns="45667" rIns="91334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لا بد أن بطرس تساءل لماذا أراد الله أن يذهب مع عبيد كرنيليوس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779" y="277820"/>
            <a:ext cx="6372225" cy="1855787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ar-JO" altLang="ja-JP" sz="40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ماذا سيفعل الله بهؤلاء الرجال النجسين؟</a:t>
            </a:r>
            <a:endParaRPr lang="en-US" sz="4000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7D85FE67-E8F9-D545-88F2-D96029AFA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1575" y="685800"/>
            <a:ext cx="6172200" cy="1295400"/>
          </a:xfrm>
        </p:spPr>
        <p:txBody>
          <a:bodyPr/>
          <a:lstStyle/>
          <a:p>
            <a:pPr>
              <a:defRPr/>
            </a:pPr>
            <a:r>
              <a:rPr lang="ar-J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التغيير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00" name="Picture 8" descr="Jason%27s%20Best%202%2Ejpg">
            <a:extLst>
              <a:ext uri="{FF2B5EF4-FFF2-40B4-BE49-F238E27FC236}">
                <a16:creationId xmlns:a16="http://schemas.microsoft.com/office/drawing/2014/main" id="{5B4E8289-BEC8-CD48-B9D1-AFD2E190B70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600" y="2971800"/>
            <a:ext cx="4800600" cy="3602038"/>
          </a:xfrm>
          <a:effectLst>
            <a:outerShdw blurRad="25400" dist="25399" dir="2700000" algn="ctr" rotWithShape="0">
              <a:srgbClr val="808080">
                <a:alpha val="99962"/>
              </a:srgbClr>
            </a:outerShdw>
          </a:effectLst>
        </p:spPr>
      </p:pic>
      <p:sp>
        <p:nvSpPr>
          <p:cNvPr id="65539" name="WordArt 6">
            <a:extLst>
              <a:ext uri="{FF2B5EF4-FFF2-40B4-BE49-F238E27FC236}">
                <a16:creationId xmlns:a16="http://schemas.microsoft.com/office/drawing/2014/main" id="{76FFC612-52D8-B243-9701-FF98A153B4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" y="-76200"/>
            <a:ext cx="3124200" cy="15240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2991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FFFFCC"/>
              </a:contour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Change</a:t>
            </a:r>
          </a:p>
        </p:txBody>
      </p:sp>
      <p:pic>
        <p:nvPicPr>
          <p:cNvPr id="8204" name="Picture 12" descr="MeditativeLady%2Ejpg">
            <a:extLst>
              <a:ext uri="{FF2B5EF4-FFF2-40B4-BE49-F238E27FC236}">
                <a16:creationId xmlns:a16="http://schemas.microsoft.com/office/drawing/2014/main" id="{3FA7B955-CF4A-2E4D-8208-9FC22CD46E9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3505200"/>
            <a:ext cx="2867025" cy="2971800"/>
          </a:xfrm>
          <a:effectLst>
            <a:outerShdw blurRad="25400" dist="25399" dir="2700000" algn="ctr" rotWithShape="0">
              <a:srgbClr val="808080">
                <a:alpha val="99962"/>
              </a:srgbClr>
            </a:outerShdw>
          </a:effectLst>
        </p:spPr>
      </p:pic>
      <p:pic>
        <p:nvPicPr>
          <p:cNvPr id="8209" name="Picture 17" descr="SingaporeCards">
            <a:extLst>
              <a:ext uri="{FF2B5EF4-FFF2-40B4-BE49-F238E27FC236}">
                <a16:creationId xmlns:a16="http://schemas.microsoft.com/office/drawing/2014/main" id="{BBEEFF7A-37DA-2846-9530-9375A272E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9" r="9300" b="82187"/>
          <a:stretch>
            <a:fillRect/>
          </a:stretch>
        </p:blipFill>
        <p:spPr bwMode="auto">
          <a:xfrm>
            <a:off x="4800600" y="1981200"/>
            <a:ext cx="3048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0" name="Picture 18" descr="SingaporeCards">
            <a:extLst>
              <a:ext uri="{FF2B5EF4-FFF2-40B4-BE49-F238E27FC236}">
                <a16:creationId xmlns:a16="http://schemas.microsoft.com/office/drawing/2014/main" id="{0820BEDC-6445-2C4D-9794-32D2FF556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0" r="50620" b="82187"/>
          <a:stretch>
            <a:fillRect/>
          </a:stretch>
        </p:blipFill>
        <p:spPr bwMode="auto">
          <a:xfrm rot="1012863">
            <a:off x="5867400" y="266700"/>
            <a:ext cx="3048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>
            <a:extLst>
              <a:ext uri="{FF2B5EF4-FFF2-40B4-BE49-F238E27FC236}">
                <a16:creationId xmlns:a16="http://schemas.microsoft.com/office/drawing/2014/main" id="{4DB1B2F5-CD9A-6543-9F3E-DACC2570CFD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2133600"/>
            <a:ext cx="2987675" cy="1249363"/>
          </a:xfrm>
        </p:spPr>
        <p:txBody>
          <a:bodyPr/>
          <a:lstStyle/>
          <a:p>
            <a:pPr lvl="1" algn="r" rtl="1" eaLnBrk="1" hangingPunct="1">
              <a:defRPr/>
            </a:pPr>
            <a:r>
              <a:rPr lang="ar-JO" altLang="zh-CN" sz="32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إنه في كل مكان حولنا</a:t>
            </a:r>
            <a:endParaRPr lang="en-US" altLang="zh-CN" sz="3200" b="1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8211" name="Picture 19" descr="SingaporeCards0001">
            <a:extLst>
              <a:ext uri="{FF2B5EF4-FFF2-40B4-BE49-F238E27FC236}">
                <a16:creationId xmlns:a16="http://schemas.microsoft.com/office/drawing/2014/main" id="{50F77A29-ACD7-4C46-AB18-885E14DFD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0" t="17931" r="49989" b="63545"/>
          <a:stretch>
            <a:fillRect/>
          </a:stretch>
        </p:blipFill>
        <p:spPr bwMode="auto">
          <a:xfrm rot="-875685">
            <a:off x="3124200" y="609600"/>
            <a:ext cx="3048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20" descr="SingaporeCards0001">
            <a:extLst>
              <a:ext uri="{FF2B5EF4-FFF2-40B4-BE49-F238E27FC236}">
                <a16:creationId xmlns:a16="http://schemas.microsoft.com/office/drawing/2014/main" id="{DB445C5C-2F9F-C541-BA14-D95F7EB1C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0" t="37880" r="27818" b="40033"/>
          <a:stretch>
            <a:fillRect/>
          </a:stretch>
        </p:blipFill>
        <p:spPr bwMode="auto">
          <a:xfrm>
            <a:off x="5791200" y="4495800"/>
            <a:ext cx="3352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3" name="Picture 21" descr="SingaporeCards0001">
            <a:extLst>
              <a:ext uri="{FF2B5EF4-FFF2-40B4-BE49-F238E27FC236}">
                <a16:creationId xmlns:a16="http://schemas.microsoft.com/office/drawing/2014/main" id="{21C34C08-7F1D-5342-B645-9FA4FDFC2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1" t="17931" r="9679" b="63545"/>
          <a:stretch>
            <a:fillRect/>
          </a:stretch>
        </p:blipFill>
        <p:spPr bwMode="auto">
          <a:xfrm rot="671828">
            <a:off x="5943600" y="3124200"/>
            <a:ext cx="3048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7" name="TextBox 11">
            <a:extLst>
              <a:ext uri="{FF2B5EF4-FFF2-40B4-BE49-F238E27FC236}">
                <a16:creationId xmlns:a16="http://schemas.microsoft.com/office/drawing/2014/main" id="{DCBA126C-38CC-A540-860F-2F488C8D5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8513" y="38100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Monotype Sorts" pitchFamily="2" charset="2"/>
              <a:buChar char="F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Monotype Sorts" pitchFamily="2" charset="2"/>
              <a:buChar char="F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Monotype Sorts" pitchFamily="2" charset="2"/>
              <a:buChar char="F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Monotype Sorts" pitchFamily="2" charset="2"/>
              <a:buChar char="F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Monotype Sorts" pitchFamily="2" charset="2"/>
              <a:buChar char="F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Monotype Sorts" pitchFamily="2" charset="2"/>
              <a:buChar char="F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Monotype Sorts" pitchFamily="2" charset="2"/>
              <a:buChar char="F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Monotype Sorts" pitchFamily="2" charset="2"/>
              <a:buChar char="F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Monotype Sorts" pitchFamily="2" charset="2"/>
              <a:buChar char="F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JO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1" name="Picture 2" descr="Animal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6" name="Rectangle 4"/>
          <p:cNvSpPr>
            <a:spLocks noGrp="1" noChangeArrowheads="1"/>
          </p:cNvSpPr>
          <p:nvPr>
            <p:ph type="title"/>
          </p:nvPr>
        </p:nvSpPr>
        <p:spPr>
          <a:xfrm>
            <a:off x="3881177" y="0"/>
            <a:ext cx="738450" cy="6858000"/>
          </a:xfrm>
          <a:solidFill>
            <a:srgbClr val="FF0000"/>
          </a:solidFill>
        </p:spPr>
        <p:txBody>
          <a:bodyPr vert="eaVert" wrap="square" anchor="t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JO" altLang="ja-JP" sz="36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"قُم يا بطرس اذبح وكُل"</a:t>
            </a:r>
            <a:endParaRPr lang="en-US" sz="3600" b="1" dirty="0">
              <a:solidFill>
                <a:srgbClr val="FFFF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52400"/>
            <a:ext cx="4114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34" tIns="45667" rIns="91334" bIns="45667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54000">
                    <a:srgbClr val="FFFFFF">
                      <a:alpha val="86000"/>
                    </a:srgbClr>
                  </a:glow>
                </a:effectLst>
                <a:uLnTx/>
                <a:uFillTx/>
                <a:ea typeface="ＭＳ Ｐゴシック" charset="0"/>
                <a:cs typeface="Arial" panose="020B0604020202020204" pitchFamily="34" charset="0"/>
              </a:rPr>
              <a:t>إعداد بطرس: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54000">
                    <a:srgbClr val="FFFFFF">
                      <a:alpha val="86000"/>
                    </a:srgbClr>
                  </a:glow>
                </a:effectLst>
                <a:uLnTx/>
                <a:uFillTx/>
                <a:ea typeface="ＭＳ Ｐゴシック" charset="0"/>
                <a:cs typeface="Arial" panose="020B0604020202020204" pitchFamily="34" charset="0"/>
              </a:rPr>
              <a:t>الخطوة 3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254000">
                  <a:srgbClr val="FFFFFF">
                    <a:alpha val="86000"/>
                  </a:srgbClr>
                </a:glow>
              </a:effectLst>
              <a:uLnTx/>
              <a:uFillTx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733800" y="1676400"/>
            <a:ext cx="5410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34" tIns="45667" rIns="91334" bIns="45667"/>
          <a:lstStyle/>
          <a:p>
            <a:pPr marL="742108" marR="0" lvl="1" indent="-28542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36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54000">
                    <a:srgbClr val="FFFFFF">
                      <a:alpha val="86000"/>
                    </a:srgbClr>
                  </a:glow>
                </a:effectLst>
                <a:uLnTx/>
                <a:uFillTx/>
                <a:ea typeface="SimSun" pitchFamily="2" charset="-122"/>
                <a:cs typeface="Arial" panose="020B0604020202020204" pitchFamily="34" charset="0"/>
              </a:rPr>
              <a:t>كُل طعامًا نجسًا</a:t>
            </a:r>
          </a:p>
          <a:p>
            <a:pPr marL="742108" marR="0" lvl="1" indent="-28542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36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54000">
                    <a:srgbClr val="FFFFFF">
                      <a:alpha val="86000"/>
                    </a:srgbClr>
                  </a:glow>
                </a:effectLst>
                <a:uLnTx/>
                <a:uFillTx/>
                <a:ea typeface="SimSun" pitchFamily="2" charset="-122"/>
                <a:cs typeface="Arial" panose="020B0604020202020204" pitchFamily="34" charset="0"/>
              </a:rPr>
              <a:t> (10: 9- 16)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254000">
                  <a:srgbClr val="FFFFFF">
                    <a:alpha val="86000"/>
                  </a:srgbClr>
                </a:glow>
              </a:effectLst>
              <a:uLnTx/>
              <a:uFillTx/>
              <a:ea typeface="SimSun" pitchFamily="2" charset="-122"/>
              <a:cs typeface="Arial" panose="020B0604020202020204" pitchFamily="34" charset="0"/>
            </a:endParaRPr>
          </a:p>
          <a:p>
            <a:pPr marL="1141708" marR="0" lvl="2" indent="-228341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54000">
                    <a:srgbClr val="FFFFFF">
                      <a:alpha val="86000"/>
                    </a:srgbClr>
                  </a:glow>
                </a:effectLst>
                <a:uLnTx/>
                <a:uFillTx/>
                <a:ea typeface="SimSun" pitchFamily="2" charset="-122"/>
                <a:cs typeface="Arial" panose="020B0604020202020204" pitchFamily="34" charset="0"/>
              </a:rPr>
              <a:t>كان في الملاءة</a:t>
            </a:r>
          </a:p>
          <a:p>
            <a:pPr marL="1141708" marR="0" lvl="2" indent="-228341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54000">
                    <a:srgbClr val="FFFFFF">
                      <a:alpha val="86000"/>
                    </a:srgbClr>
                  </a:glow>
                </a:effectLst>
                <a:uLnTx/>
                <a:uFillTx/>
                <a:ea typeface="SimSun" pitchFamily="2" charset="-122"/>
                <a:cs typeface="Arial" panose="020B0604020202020204" pitchFamily="34" charset="0"/>
              </a:rPr>
              <a:t>كل دواب الأرض</a:t>
            </a:r>
          </a:p>
          <a:p>
            <a:pPr marL="1141708" marR="0" lvl="2" indent="-228341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54000">
                    <a:srgbClr val="FFFFFF">
                      <a:alpha val="86000"/>
                    </a:srgbClr>
                  </a:glow>
                </a:effectLst>
                <a:uLnTx/>
                <a:uFillTx/>
                <a:ea typeface="SimSun" pitchFamily="2" charset="-122"/>
                <a:cs typeface="Arial" panose="020B0604020202020204" pitchFamily="34" charset="0"/>
              </a:rPr>
              <a:t>والوحوش</a:t>
            </a:r>
          </a:p>
          <a:p>
            <a:pPr marL="1141708" marR="0" lvl="2" indent="-228341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54000">
                    <a:srgbClr val="FFFFFF">
                      <a:alpha val="86000"/>
                    </a:srgbClr>
                  </a:glow>
                </a:effectLst>
                <a:uLnTx/>
                <a:uFillTx/>
                <a:ea typeface="SimSun" pitchFamily="2" charset="-122"/>
                <a:cs typeface="Arial" panose="020B0604020202020204" pitchFamily="34" charset="0"/>
              </a:rPr>
              <a:t>والزّحافات</a:t>
            </a:r>
          </a:p>
          <a:p>
            <a:pPr marL="1141708" marR="0" lvl="2" indent="-228341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54000">
                    <a:srgbClr val="FFFFFF">
                      <a:alpha val="86000"/>
                    </a:srgbClr>
                  </a:glow>
                </a:effectLst>
                <a:uLnTx/>
                <a:uFillTx/>
                <a:ea typeface="SimSun" pitchFamily="2" charset="-122"/>
                <a:cs typeface="Arial" panose="020B0604020202020204" pitchFamily="34" charset="0"/>
              </a:rPr>
              <a:t>وطيور السماء</a:t>
            </a:r>
          </a:p>
          <a:p>
            <a:pPr marL="1141708" marR="0" lvl="2" indent="-228341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54000">
                    <a:srgbClr val="FFFFFF">
                      <a:alpha val="86000"/>
                    </a:srgbClr>
                  </a:glow>
                </a:effectLst>
                <a:uLnTx/>
                <a:uFillTx/>
                <a:ea typeface="SimSun" pitchFamily="2" charset="-122"/>
                <a:cs typeface="Arial" panose="020B0604020202020204" pitchFamily="34" charset="0"/>
              </a:rPr>
              <a:t>(</a:t>
            </a:r>
            <a:r>
              <a:rPr kumimoji="0" lang="ar-JO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54000">
                    <a:srgbClr val="FFFFFF">
                      <a:alpha val="86000"/>
                    </a:srgbClr>
                  </a:glow>
                </a:effectLst>
                <a:uLnTx/>
                <a:uFillTx/>
                <a:ea typeface="SimSun" pitchFamily="2" charset="-122"/>
                <a:cs typeface="Arial" panose="020B0604020202020204" pitchFamily="34" charset="0"/>
              </a:rPr>
              <a:t>10: 12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254000">
                    <a:srgbClr val="FFFFFF">
                      <a:alpha val="86000"/>
                    </a:srgbClr>
                  </a:glow>
                </a:effectLst>
                <a:uLnTx/>
                <a:uFillTx/>
                <a:ea typeface="SimSun" pitchFamily="2" charset="-122"/>
                <a:cs typeface="Arial" panose="020B0604020202020204" pitchFamily="34" charset="0"/>
              </a:rPr>
              <a:t>)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8"/>
            <a:ext cx="3994150" cy="982663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kumimoji="0" lang="ar-JO" b="1" dirty="0">
                <a:effectLst>
                  <a:glow rad="101600">
                    <a:schemeClr val="bg2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أي أطعمة؟</a:t>
            </a:r>
            <a:endParaRPr kumimoji="0" lang="en-US" dirty="0">
              <a:effectLst>
                <a:glow rad="101600">
                  <a:schemeClr val="bg2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299014" name="Picture 6" descr="Came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0000" y="3302001"/>
            <a:ext cx="5334000" cy="3556000"/>
          </a:xfrm>
          <a:noFill/>
        </p:spPr>
      </p:pic>
      <p:sp>
        <p:nvSpPr>
          <p:cNvPr id="299013" name="Rectangle 5"/>
          <p:cNvSpPr>
            <a:spLocks noChangeArrowheads="1"/>
          </p:cNvSpPr>
          <p:nvPr/>
        </p:nvSpPr>
        <p:spPr bwMode="auto">
          <a:xfrm rot="19731131">
            <a:off x="1543052" y="1807310"/>
            <a:ext cx="6483350" cy="25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34" tIns="45667" rIns="91334" bIns="45667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JO" sz="4000" b="1" noProof="0" dirty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ea typeface="SimSun" charset="0"/>
                <a:cs typeface="Arial" panose="020B0604020202020204" pitchFamily="34" charset="0"/>
              </a:rPr>
              <a:t>الجمل، الأرنب، الوبر، الخنزير، الأفعى، النسر، الأنوق، العقاب، البوم، النورس، الصقور، اللقلق، مالك الحزين والخفاش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uLnTx/>
              <a:uFillTx/>
              <a:ea typeface="SimSun" charset="0"/>
              <a:cs typeface="Arial" panose="020B0604020202020204" pitchFamily="34" charset="0"/>
            </a:endParaRPr>
          </a:p>
        </p:txBody>
      </p:sp>
      <p:sp>
        <p:nvSpPr>
          <p:cNvPr id="355332" name="TextBox 5"/>
          <p:cNvSpPr txBox="1">
            <a:spLocks noChangeArrowheads="1"/>
          </p:cNvSpPr>
          <p:nvPr/>
        </p:nvSpPr>
        <p:spPr bwMode="auto">
          <a:xfrm>
            <a:off x="555631" y="6324601"/>
            <a:ext cx="1378690" cy="52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4" tIns="45667" rIns="91334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SzTx/>
              <a:buFontTx/>
              <a:buNone/>
              <a:tabLst/>
              <a:defRPr/>
            </a:pPr>
            <a:r>
              <a:rPr kumimoji="0" lang="ar-JO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لاويين 11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990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990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90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99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9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99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9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9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9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9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9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9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>
            <a:extLst>
              <a:ext uri="{FF2B5EF4-FFF2-40B4-BE49-F238E27FC236}">
                <a16:creationId xmlns:a16="http://schemas.microsoft.com/office/drawing/2014/main" id="{FFDE09B8-71B1-A64B-8DFA-246385DE7D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4495800"/>
          </a:xfrm>
        </p:spPr>
        <p:txBody>
          <a:bodyPr/>
          <a:lstStyle/>
          <a:p>
            <a:pPr eaLnBrk="1" hangingPunct="1"/>
            <a:r>
              <a:rPr kumimoji="0" lang="ar-JO" altLang="zh-CN" sz="66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ب. يحضرنا الله من أجل التغيير اليوم أيضاً</a:t>
            </a:r>
            <a:endParaRPr kumimoji="0" lang="en-US" altLang="en-US" sz="6600" b="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8" descr="Furrowed%20Brow%20Color%2Ejpg">
            <a:extLst>
              <a:ext uri="{FF2B5EF4-FFF2-40B4-BE49-F238E27FC236}">
                <a16:creationId xmlns:a16="http://schemas.microsoft.com/office/drawing/2014/main" id="{023D7040-9550-174D-A3AF-21F69C728D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8399463"/>
          </a:xfrm>
          <a:noFill/>
        </p:spPr>
      </p:pic>
      <p:sp>
        <p:nvSpPr>
          <p:cNvPr id="83970" name="Rectangle 2">
            <a:extLst>
              <a:ext uri="{FF2B5EF4-FFF2-40B4-BE49-F238E27FC236}">
                <a16:creationId xmlns:a16="http://schemas.microsoft.com/office/drawing/2014/main" id="{F6411CAF-DA95-5C4A-893C-074580D530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7772400" cy="1462088"/>
          </a:xfrm>
          <a:solidFill>
            <a:schemeClr val="bg1"/>
          </a:solidFill>
        </p:spPr>
        <p:txBody>
          <a:bodyPr/>
          <a:lstStyle/>
          <a:p>
            <a:pPr algn="r" eaLnBrk="1" hangingPunct="1"/>
            <a:r>
              <a:rPr lang="ar-JO" altLang="zh-CN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1. </a:t>
            </a:r>
            <a:r>
              <a:rPr lang="ar-JO" altLang="zh-CN" dirty="0">
                <a:solidFill>
                  <a:srgbClr val="FFC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يحضر</a:t>
            </a:r>
            <a:r>
              <a:rPr lang="ar-JO" altLang="zh-CN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الله شعبه دائماً للتغيير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481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4">
            <a:extLst>
              <a:ext uri="{FF2B5EF4-FFF2-40B4-BE49-F238E27FC236}">
                <a16:creationId xmlns:a16="http://schemas.microsoft.com/office/drawing/2014/main" id="{E6CAFB4E-D96B-7441-BA77-9108A624CC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94"/>
          <a:stretch>
            <a:fillRect/>
          </a:stretch>
        </p:blipFill>
        <p:spPr>
          <a:xfrm>
            <a:off x="0" y="-23813"/>
            <a:ext cx="9144000" cy="6958013"/>
          </a:xfrm>
          <a:noFill/>
        </p:spPr>
      </p:pic>
      <p:sp>
        <p:nvSpPr>
          <p:cNvPr id="110594" name="Rectangle 2">
            <a:extLst>
              <a:ext uri="{FF2B5EF4-FFF2-40B4-BE49-F238E27FC236}">
                <a16:creationId xmlns:a16="http://schemas.microsoft.com/office/drawing/2014/main" id="{793C3738-D7C2-9844-B169-99CFD0B93B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38113"/>
            <a:ext cx="7772400" cy="1462087"/>
          </a:xfrm>
        </p:spPr>
        <p:txBody>
          <a:bodyPr/>
          <a:lstStyle/>
          <a:p>
            <a:pPr algn="r" eaLnBrk="1" hangingPunct="1"/>
            <a:r>
              <a:rPr lang="ar-JO" altLang="zh-CN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2. </a:t>
            </a:r>
            <a:r>
              <a:rPr lang="ar-JO" altLang="zh-CN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يبادر</a:t>
            </a:r>
            <a:r>
              <a:rPr lang="ar-JO" altLang="zh-CN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الله بالتغيير بنفسه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9" descr="Purity%2Ejpg">
            <a:extLst>
              <a:ext uri="{FF2B5EF4-FFF2-40B4-BE49-F238E27FC236}">
                <a16:creationId xmlns:a16="http://schemas.microsoft.com/office/drawing/2014/main" id="{EB7049A0-809B-BE47-822C-2E80483246E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980238"/>
          </a:xfrm>
          <a:noFill/>
        </p:spPr>
      </p:pic>
      <p:sp>
        <p:nvSpPr>
          <p:cNvPr id="112642" name="Rectangle 6">
            <a:extLst>
              <a:ext uri="{FF2B5EF4-FFF2-40B4-BE49-F238E27FC236}">
                <a16:creationId xmlns:a16="http://schemas.microsoft.com/office/drawing/2014/main" id="{8A908A09-E490-D94A-ABDE-66623F0EB3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7772400" cy="1069975"/>
          </a:xfrm>
          <a:noFill/>
        </p:spPr>
        <p:txBody>
          <a:bodyPr/>
          <a:lstStyle/>
          <a:p>
            <a:pPr algn="ctr" eaLnBrk="1" hangingPunct="1"/>
            <a:r>
              <a:rPr lang="ar-JO" altLang="zh-CN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مبادرة الله</a:t>
            </a:r>
            <a:endParaRPr lang="en-US" altLang="en-US" b="1" dirty="0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34ADF5E5-64B2-1340-A552-71B488EAA80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862552" y="3547240"/>
            <a:ext cx="4900448" cy="3310759"/>
          </a:xfrm>
        </p:spPr>
        <p:txBody>
          <a:bodyPr/>
          <a:lstStyle/>
          <a:p>
            <a:pPr marL="0" indent="0" algn="r" eaLnBrk="1" hangingPunct="1">
              <a:lnSpc>
                <a:spcPct val="90000"/>
              </a:lnSpc>
              <a:buFontTx/>
              <a:buNone/>
            </a:pPr>
            <a:r>
              <a:rPr lang="ar-JO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أ. أشرك الله بطرس في تحول كرنيليوس ليؤكد للكنيسة اليهودية أن الله كان يفعل شيئاً جديداً (١٧:١٠-٤٤).</a:t>
            </a:r>
            <a:endParaRPr lang="en-US" altLang="zh-CN" sz="4000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2">
            <a:extLst>
              <a:ext uri="{FF2B5EF4-FFF2-40B4-BE49-F238E27FC236}">
                <a16:creationId xmlns:a16="http://schemas.microsoft.com/office/drawing/2014/main" id="{19489C77-A386-4145-9DFF-93CEAC8FF0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609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ar-JO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قيصرية: المحبوبة والمحتقرة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72068" name="Rectangle 4">
            <a:extLst>
              <a:ext uri="{FF2B5EF4-FFF2-40B4-BE49-F238E27FC236}">
                <a16:creationId xmlns:a16="http://schemas.microsoft.com/office/drawing/2014/main" id="{1C44529B-7A04-554C-8461-57D273238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0626" y="1524000"/>
            <a:ext cx="1470990" cy="1524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wrap="square" anchor="ctr">
            <a:spAutoFit/>
          </a:bodyPr>
          <a:lstStyle/>
          <a:p>
            <a:pPr defTabSz="914400" eaLnBrk="1" hangingPunct="1">
              <a:spcBef>
                <a:spcPct val="20000"/>
              </a:spcBef>
              <a:buClr>
                <a:srgbClr val="86D1EC"/>
              </a:buClr>
              <a:buFontTx/>
              <a:buChar char="•"/>
              <a:defRPr/>
            </a:pPr>
            <a:endParaRPr lang="en-US" sz="3200">
              <a:solidFill>
                <a:srgbClr val="FFFFFF"/>
              </a:solidFill>
              <a:latin typeface="Arial Black" pitchFamily="-112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114691" name="Group 5">
            <a:extLst>
              <a:ext uri="{FF2B5EF4-FFF2-40B4-BE49-F238E27FC236}">
                <a16:creationId xmlns:a16="http://schemas.microsoft.com/office/drawing/2014/main" id="{043BD8C7-4261-2542-9D5C-3E24DC6E83C3}"/>
              </a:ext>
            </a:extLst>
          </p:cNvPr>
          <p:cNvGrpSpPr>
            <a:grpSpLocks/>
          </p:cNvGrpSpPr>
          <p:nvPr/>
        </p:nvGrpSpPr>
        <p:grpSpPr bwMode="auto">
          <a:xfrm>
            <a:off x="0" y="1752600"/>
            <a:ext cx="9144000" cy="5105400"/>
            <a:chOff x="192" y="1680"/>
            <a:chExt cx="4944" cy="2451"/>
          </a:xfrm>
        </p:grpSpPr>
        <p:pic>
          <p:nvPicPr>
            <p:cNvPr id="114692" name="Picture 6" descr="CaesareaDock">
              <a:extLst>
                <a:ext uri="{FF2B5EF4-FFF2-40B4-BE49-F238E27FC236}">
                  <a16:creationId xmlns:a16="http://schemas.microsoft.com/office/drawing/2014/main" id="{D734D647-8E45-5B4F-99B8-86E5D875FB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38"/>
            <a:stretch>
              <a:fillRect/>
            </a:stretch>
          </p:blipFill>
          <p:spPr bwMode="auto">
            <a:xfrm>
              <a:off x="192" y="1680"/>
              <a:ext cx="4944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693" name="Picture 7" descr="CaesareaDock">
              <a:extLst>
                <a:ext uri="{FF2B5EF4-FFF2-40B4-BE49-F238E27FC236}">
                  <a16:creationId xmlns:a16="http://schemas.microsoft.com/office/drawing/2014/main" id="{FEE79864-DC6F-564C-83F3-82302E9F05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4"/>
            <a:stretch>
              <a:fillRect/>
            </a:stretch>
          </p:blipFill>
          <p:spPr bwMode="auto">
            <a:xfrm>
              <a:off x="1728" y="1680"/>
              <a:ext cx="3408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>
            <a:extLst>
              <a:ext uri="{FF2B5EF4-FFF2-40B4-BE49-F238E27FC236}">
                <a16:creationId xmlns:a16="http://schemas.microsoft.com/office/drawing/2014/main" id="{CB62EB65-0003-354E-97D0-F167F3D24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4119367-9410-784E-95C2-1B429743CC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00600" y="0"/>
            <a:ext cx="4114800" cy="685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ar-JO" altLang="en-US" sz="3600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تجاوب بطرس</a:t>
            </a:r>
            <a:endParaRPr lang="en-US" altLang="en-US" sz="3600" u="sng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FB2C9C6F-1B79-9E4E-9AA9-56F57AD8AD79}"/>
              </a:ext>
            </a:extLst>
          </p:cNvPr>
          <p:cNvSpPr txBox="1">
            <a:spLocks/>
          </p:cNvSpPr>
          <p:nvPr/>
        </p:nvSpPr>
        <p:spPr>
          <a:xfrm>
            <a:off x="4800600" y="914400"/>
            <a:ext cx="4114800" cy="59436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>
              <a:defRPr/>
            </a:pPr>
            <a:r>
              <a:rPr lang="ar-JO" altLang="ja-JP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«بِالْحَقِّ أَنَا أَجِدُ أَنَّ اللهَ</a:t>
            </a:r>
          </a:p>
          <a:p>
            <a:pPr algn="ctr" defTabSz="914400" eaLnBrk="1" hangingPunct="1">
              <a:defRPr/>
            </a:pPr>
            <a:r>
              <a:rPr lang="ar-JO" altLang="ja-JP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لاَ يَقْبَلُ الْوُجُوهَ. </a:t>
            </a:r>
          </a:p>
          <a:p>
            <a:pPr algn="ctr" defTabSz="914400" eaLnBrk="1" hangingPunct="1">
              <a:defRPr/>
            </a:pPr>
            <a:r>
              <a:rPr lang="ar-JO" altLang="ja-JP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بَلْ فِي كُلِّ أُمَّةٍ، </a:t>
            </a:r>
          </a:p>
          <a:p>
            <a:pPr algn="ctr" defTabSz="914400" eaLnBrk="1" hangingPunct="1">
              <a:defRPr/>
            </a:pPr>
            <a:r>
              <a:rPr lang="ar-JO" altLang="ja-JP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الَّذِي يَتَّقِيهِ وَيَصْنَعُ الْبِرَّ مَقْبُولٌ عِنْدَهُ. </a:t>
            </a:r>
            <a:r>
              <a:rPr lang="en-US" altLang="ja-JP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br>
              <a:rPr lang="en-US" altLang="ja-JP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</a:br>
            <a:r>
              <a:rPr lang="ar-JO" altLang="ja-JP" sz="36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(10: 34-35)</a:t>
            </a:r>
            <a:endParaRPr lang="en-US" altLang="en-US" sz="36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5" name="Rectangle 6"/>
          <p:cNvSpPr>
            <a:spLocks noChangeArrowheads="1"/>
          </p:cNvSpPr>
          <p:nvPr/>
        </p:nvSpPr>
        <p:spPr bwMode="auto">
          <a:xfrm>
            <a:off x="0" y="0"/>
            <a:ext cx="9372600" cy="6858000"/>
          </a:xfrm>
          <a:prstGeom prst="rect">
            <a:avLst/>
          </a:prstGeom>
          <a:solidFill>
            <a:srgbClr val="4E46B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4" tIns="45667" rIns="91334" bIns="45667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charset="0"/>
              <a:ea typeface="ＭＳ Ｐゴシック" charset="0"/>
            </a:endParaRPr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7781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ar-JO" sz="6000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منح الله روحه لكرنيليوس</a:t>
            </a:r>
            <a:endParaRPr lang="en-US" sz="6000" b="1" dirty="0">
              <a:solidFill>
                <a:schemeClr val="tx1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369667" name="Picture 4" descr="Corneliu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599" y="1727200"/>
            <a:ext cx="5627688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9668" name="Picture 5" descr="Corneliu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6118" y="1727200"/>
            <a:ext cx="3494087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>
            <a:extLst>
              <a:ext uri="{FF2B5EF4-FFF2-40B4-BE49-F238E27FC236}">
                <a16:creationId xmlns:a16="http://schemas.microsoft.com/office/drawing/2014/main" id="{5DD00BC5-FC7A-174A-A126-1C0CDD42C2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76400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kumimoji="0" lang="ar-JO" altLang="zh-CN" b="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ب. يبدأ الله العديد من التغييرات التي لا علاقة لنا بها.</a:t>
            </a:r>
            <a:endParaRPr kumimoji="0" lang="en-US" altLang="en-US" b="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47811" name="Rectangle 3">
            <a:extLst>
              <a:ext uri="{FF2B5EF4-FFF2-40B4-BE49-F238E27FC236}">
                <a16:creationId xmlns:a16="http://schemas.microsoft.com/office/drawing/2014/main" id="{3FB032AE-F40D-FD42-98BD-E69DA2C76C3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-609600" y="1981200"/>
            <a:ext cx="4038600" cy="1295400"/>
          </a:xfrm>
        </p:spPr>
        <p:txBody>
          <a:bodyPr/>
          <a:lstStyle/>
          <a:p>
            <a:pPr lvl="1" algn="ctr" eaLnBrk="1" hangingPunct="1">
              <a:buFontTx/>
              <a:buNone/>
            </a:pPr>
            <a:r>
              <a:rPr kumimoji="0" lang="ar-JO" altLang="zh-CN" sz="3600" b="1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موقعنا </a:t>
            </a:r>
          </a:p>
          <a:p>
            <a:pPr lvl="1" algn="ctr" eaLnBrk="1" hangingPunct="1">
              <a:buFontTx/>
              <a:buNone/>
            </a:pPr>
            <a:r>
              <a:rPr kumimoji="0" lang="ar-JO" altLang="zh-CN" sz="3600" b="1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في سنغافورة</a:t>
            </a:r>
            <a:endParaRPr kumimoji="0" lang="en-US" altLang="zh-CN" sz="3600" b="1" dirty="0">
              <a:solidFill>
                <a:schemeClr val="tx2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47814" name="Picture 6" descr="ov_pix">
            <a:extLst>
              <a:ext uri="{FF2B5EF4-FFF2-40B4-BE49-F238E27FC236}">
                <a16:creationId xmlns:a16="http://schemas.microsoft.com/office/drawing/2014/main" id="{A17A69D9-4462-3E49-8B80-9A272088A65C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3200400"/>
            <a:ext cx="2895600" cy="2398713"/>
          </a:xfrm>
          <a:noFill/>
        </p:spPr>
      </p:pic>
      <p:sp>
        <p:nvSpPr>
          <p:cNvPr id="247816" name="Rectangle 8">
            <a:extLst>
              <a:ext uri="{FF2B5EF4-FFF2-40B4-BE49-F238E27FC236}">
                <a16:creationId xmlns:a16="http://schemas.microsoft.com/office/drawing/2014/main" id="{B42E95DD-4233-3744-B21F-9B57FA81A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4576" y="4921250"/>
            <a:ext cx="27799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SzPct val="90000"/>
              <a:buBlip>
                <a:blip r:embed="rId4"/>
              </a:buBlip>
              <a:defRPr kumimoji="1"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SzPct val="85000"/>
              <a:buBlip>
                <a:blip r:embed="rId5"/>
              </a:buBlip>
              <a:defRPr kumimoji="1"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95000"/>
              <a:buBlip>
                <a:blip r:embed="rId4"/>
              </a:buBlip>
              <a:defRPr kumimoji="1"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Blip>
                <a:blip r:embed="rId5"/>
              </a:buBlip>
              <a:defRPr kumimoji="1"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lvl="1" algn="ctr" defTabSz="914400" eaLnBrk="1" hangingPunct="1">
              <a:buClr>
                <a:srgbClr val="FFFF99"/>
              </a:buClr>
              <a:buSzTx/>
              <a:buFontTx/>
              <a:buNone/>
            </a:pPr>
            <a:r>
              <a:rPr kumimoji="0" lang="ar-JO" altLang="zh-CN" sz="3600" b="1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عصر الإنترنت</a:t>
            </a:r>
            <a:endParaRPr kumimoji="0" lang="en-US" altLang="en-US" sz="3600" b="1" dirty="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47821" name="Rectangle 13">
            <a:extLst>
              <a:ext uri="{FF2B5EF4-FFF2-40B4-BE49-F238E27FC236}">
                <a16:creationId xmlns:a16="http://schemas.microsoft.com/office/drawing/2014/main" id="{F0B52583-3EFC-3640-A745-46A0E19E3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2209800"/>
            <a:ext cx="3581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SzPct val="90000"/>
              <a:buBlip>
                <a:blip r:embed="rId4"/>
              </a:buBlip>
              <a:defRPr kumimoji="1" sz="32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SzPct val="85000"/>
              <a:buBlip>
                <a:blip r:embed="rId5"/>
              </a:buBlip>
              <a:defRPr kumimoji="1" sz="28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95000"/>
              <a:buBlip>
                <a:blip r:embed="rId4"/>
              </a:buBlip>
              <a:defRPr kumimoji="1"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Blip>
                <a:blip r:embed="rId5"/>
              </a:buBlip>
              <a:defRPr kumimoji="1"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20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lvl="1" algn="ctr" defTabSz="914400" eaLnBrk="1" hangingPunct="1">
              <a:buClr>
                <a:srgbClr val="FFFF99"/>
              </a:buClr>
              <a:buSzTx/>
              <a:buFontTx/>
              <a:buNone/>
            </a:pPr>
            <a:r>
              <a:rPr kumimoji="0" lang="ar-JO" altLang="zh-CN" sz="3600" b="1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دولي</a:t>
            </a:r>
            <a:endParaRPr kumimoji="0" lang="en-US" altLang="en-US" sz="3600" b="1" dirty="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2" name="Picture 11" descr="main.jpg">
            <a:extLst>
              <a:ext uri="{FF2B5EF4-FFF2-40B4-BE49-F238E27FC236}">
                <a16:creationId xmlns:a16="http://schemas.microsoft.com/office/drawing/2014/main" id="{789CECFF-64E3-0146-BC2C-B79309C247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75" y="2647950"/>
            <a:ext cx="2667000" cy="219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>
            <a:extLst>
              <a:ext uri="{FF2B5EF4-FFF2-40B4-BE49-F238E27FC236}">
                <a16:creationId xmlns:a16="http://schemas.microsoft.com/office/drawing/2014/main" id="{D8D40238-82E4-5F41-A1BA-EF103DFB2DC2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2895600"/>
            <a:ext cx="3035300" cy="3962400"/>
            <a:chOff x="6019800" y="2895600"/>
            <a:chExt cx="3035300" cy="3962400"/>
          </a:xfrm>
        </p:grpSpPr>
        <p:pic>
          <p:nvPicPr>
            <p:cNvPr id="120840" name="Picture 14" descr="IMG_7476_small.jpg">
              <a:extLst>
                <a:ext uri="{FF2B5EF4-FFF2-40B4-BE49-F238E27FC236}">
                  <a16:creationId xmlns:a16="http://schemas.microsoft.com/office/drawing/2014/main" id="{D37E45B8-38D6-8644-A71F-BBCC7275B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28" r="44624"/>
            <a:stretch>
              <a:fillRect/>
            </a:stretch>
          </p:blipFill>
          <p:spPr bwMode="auto">
            <a:xfrm>
              <a:off x="6934200" y="4808935"/>
              <a:ext cx="1066800" cy="2049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841" name="Picture 15" descr="IMG_7479.jpg">
              <a:extLst>
                <a:ext uri="{FF2B5EF4-FFF2-40B4-BE49-F238E27FC236}">
                  <a16:creationId xmlns:a16="http://schemas.microsoft.com/office/drawing/2014/main" id="{67C3493B-E107-674E-B2D1-A576CAB41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89" r="23486"/>
            <a:stretch>
              <a:fillRect/>
            </a:stretch>
          </p:blipFill>
          <p:spPr bwMode="auto">
            <a:xfrm>
              <a:off x="6019800" y="2895600"/>
              <a:ext cx="914400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842" name="Picture 16" descr="IMG_2367.jpg">
              <a:extLst>
                <a:ext uri="{FF2B5EF4-FFF2-40B4-BE49-F238E27FC236}">
                  <a16:creationId xmlns:a16="http://schemas.microsoft.com/office/drawing/2014/main" id="{31E9CF6E-E9A3-7C43-A9E5-6BC117A7D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73" r="32706" b="40028"/>
            <a:stretch>
              <a:fillRect/>
            </a:stretch>
          </p:blipFill>
          <p:spPr bwMode="auto">
            <a:xfrm>
              <a:off x="6934200" y="2895600"/>
              <a:ext cx="10668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843" name="Picture 17" descr="IMG_0739.jpg">
              <a:extLst>
                <a:ext uri="{FF2B5EF4-FFF2-40B4-BE49-F238E27FC236}">
                  <a16:creationId xmlns:a16="http://schemas.microsoft.com/office/drawing/2014/main" id="{407373AD-FA2B-BC4F-AC21-074AD296A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01" r="86095"/>
            <a:stretch>
              <a:fillRect/>
            </a:stretch>
          </p:blipFill>
          <p:spPr bwMode="auto">
            <a:xfrm>
              <a:off x="7924800" y="2895600"/>
              <a:ext cx="1130300" cy="396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844" name="Picture 19" descr="IMG_0896_2.jpg">
              <a:extLst>
                <a:ext uri="{FF2B5EF4-FFF2-40B4-BE49-F238E27FC236}">
                  <a16:creationId xmlns:a16="http://schemas.microsoft.com/office/drawing/2014/main" id="{222646A5-D6C0-CB40-AA1F-E0B74F65E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691"/>
            <a:stretch>
              <a:fillRect/>
            </a:stretch>
          </p:blipFill>
          <p:spPr bwMode="auto">
            <a:xfrm>
              <a:off x="6050570" y="5334000"/>
              <a:ext cx="88363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7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7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47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7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7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7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78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78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78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78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78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78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78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78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1" grpId="0" build="p"/>
      <p:bldP spid="247816" grpId="0"/>
      <p:bldP spid="2478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7" descr="mosaicheader.jpg">
            <a:extLst>
              <a:ext uri="{FF2B5EF4-FFF2-40B4-BE49-F238E27FC236}">
                <a16:creationId xmlns:a16="http://schemas.microsoft.com/office/drawing/2014/main" id="{919DD396-1C99-384B-ABB3-FFAE99E26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6" name="Picture 8" descr="Erwin_McManus.jpg">
            <a:extLst>
              <a:ext uri="{FF2B5EF4-FFF2-40B4-BE49-F238E27FC236}">
                <a16:creationId xmlns:a16="http://schemas.microsoft.com/office/drawing/2014/main" id="{BB4A45D3-AFA8-F54B-A5DA-AA7C14329D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2352675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9" descr="McManus Barbarian Way.jpg">
            <a:extLst>
              <a:ext uri="{FF2B5EF4-FFF2-40B4-BE49-F238E27FC236}">
                <a16:creationId xmlns:a16="http://schemas.microsoft.com/office/drawing/2014/main" id="{582855F7-1941-F244-AC5F-0BED624FF1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1447800"/>
            <a:ext cx="4592637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ctangle 2">
            <a:extLst>
              <a:ext uri="{FF2B5EF4-FFF2-40B4-BE49-F238E27FC236}">
                <a16:creationId xmlns:a16="http://schemas.microsoft.com/office/drawing/2014/main" id="{DB42454B-24D4-424B-93EB-8067D895FA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343400"/>
            <a:ext cx="4495800" cy="990600"/>
          </a:xfrm>
        </p:spPr>
        <p:txBody>
          <a:bodyPr/>
          <a:lstStyle/>
          <a:p>
            <a:pPr algn="ctr" eaLnBrk="1" hangingPunct="1"/>
            <a:r>
              <a:rPr lang="ar-JO" altLang="zh-CN" sz="36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إروين مكمانوس</a:t>
            </a:r>
            <a:endParaRPr lang="en-US" altLang="en-US" sz="3600" b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7589" name="Rectangle 3">
            <a:extLst>
              <a:ext uri="{FF2B5EF4-FFF2-40B4-BE49-F238E27FC236}">
                <a16:creationId xmlns:a16="http://schemas.microsoft.com/office/drawing/2014/main" id="{57BB0B67-372A-CC41-8A1B-477BF34AB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8640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>
              <a:lnSpc>
                <a:spcPct val="90000"/>
              </a:lnSpc>
              <a:buClr>
                <a:srgbClr val="FF3399"/>
              </a:buClr>
              <a:buFontTx/>
              <a:buNone/>
            </a:pPr>
            <a:r>
              <a:rPr lang="ar-JO" altLang="zh-CN" sz="4000" b="1" dirty="0">
                <a:solidFill>
                  <a:srgbClr val="FFCC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قوة لا يمكن إيقافها</a:t>
            </a:r>
            <a:endParaRPr lang="en-US" altLang="zh-CN" sz="2800" b="1" dirty="0">
              <a:solidFill>
                <a:srgbClr val="FFCC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ctr" defTabSz="914400" eaLnBrk="1" hangingPunct="1">
              <a:lnSpc>
                <a:spcPct val="90000"/>
              </a:lnSpc>
              <a:buClr>
                <a:srgbClr val="FF3399"/>
              </a:buClr>
              <a:buFontTx/>
              <a:buNone/>
            </a:pPr>
            <a:r>
              <a:rPr lang="ar-JO" altLang="zh-CN" sz="2400" b="1" dirty="0">
                <a:solidFill>
                  <a:srgbClr val="FFCC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قس الفسيفساء (كنيسة معاصرة في لوس أنجلوس)</a:t>
            </a:r>
            <a:endParaRPr lang="en-US" altLang="en-US" sz="2400" b="1" dirty="0">
              <a:solidFill>
                <a:srgbClr val="FFCC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8" descr="Furrowed%20Brow%20Color%2Ejpg">
            <a:extLst>
              <a:ext uri="{FF2B5EF4-FFF2-40B4-BE49-F238E27FC236}">
                <a16:creationId xmlns:a16="http://schemas.microsoft.com/office/drawing/2014/main" id="{023D7040-9550-174D-A3AF-21F69C728D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8399463"/>
          </a:xfrm>
          <a:noFill/>
        </p:spPr>
      </p:pic>
      <p:sp>
        <p:nvSpPr>
          <p:cNvPr id="83970" name="Rectangle 2">
            <a:extLst>
              <a:ext uri="{FF2B5EF4-FFF2-40B4-BE49-F238E27FC236}">
                <a16:creationId xmlns:a16="http://schemas.microsoft.com/office/drawing/2014/main" id="{F6411CAF-DA95-5C4A-893C-074580D530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7772400" cy="1462088"/>
          </a:xfrm>
          <a:solidFill>
            <a:schemeClr val="bg1"/>
          </a:solidFill>
        </p:spPr>
        <p:txBody>
          <a:bodyPr/>
          <a:lstStyle/>
          <a:p>
            <a:pPr algn="r" eaLnBrk="1" hangingPunct="1"/>
            <a:r>
              <a:rPr lang="ar-JO" altLang="zh-CN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1. </a:t>
            </a:r>
            <a:r>
              <a:rPr lang="ar-JO" altLang="zh-CN" dirty="0">
                <a:solidFill>
                  <a:srgbClr val="FFC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يحضر</a:t>
            </a:r>
            <a:r>
              <a:rPr lang="ar-JO" altLang="zh-CN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الله شعبه دائماً للتغيير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6160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4">
            <a:extLst>
              <a:ext uri="{FF2B5EF4-FFF2-40B4-BE49-F238E27FC236}">
                <a16:creationId xmlns:a16="http://schemas.microsoft.com/office/drawing/2014/main" id="{E6CAFB4E-D96B-7441-BA77-9108A624CC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94"/>
          <a:stretch>
            <a:fillRect/>
          </a:stretch>
        </p:blipFill>
        <p:spPr>
          <a:xfrm>
            <a:off x="0" y="-23813"/>
            <a:ext cx="9144000" cy="6958013"/>
          </a:xfrm>
          <a:noFill/>
        </p:spPr>
      </p:pic>
      <p:sp>
        <p:nvSpPr>
          <p:cNvPr id="110594" name="Rectangle 2">
            <a:extLst>
              <a:ext uri="{FF2B5EF4-FFF2-40B4-BE49-F238E27FC236}">
                <a16:creationId xmlns:a16="http://schemas.microsoft.com/office/drawing/2014/main" id="{793C3738-D7C2-9844-B169-99CFD0B93B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38113"/>
            <a:ext cx="7772400" cy="1462087"/>
          </a:xfrm>
        </p:spPr>
        <p:txBody>
          <a:bodyPr/>
          <a:lstStyle/>
          <a:p>
            <a:pPr algn="r" eaLnBrk="1" hangingPunct="1"/>
            <a:r>
              <a:rPr lang="ar-JO" altLang="zh-CN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2. </a:t>
            </a:r>
            <a:r>
              <a:rPr lang="ar-JO" altLang="zh-CN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يبادر</a:t>
            </a:r>
            <a:r>
              <a:rPr lang="ar-JO" altLang="zh-CN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الله بالتغيير بنفسه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1010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8" descr="Turtle640%2Ejpg">
            <a:extLst>
              <a:ext uri="{FF2B5EF4-FFF2-40B4-BE49-F238E27FC236}">
                <a16:creationId xmlns:a16="http://schemas.microsoft.com/office/drawing/2014/main" id="{AFF0A39B-9118-9C4E-A7A6-F5503D68E6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7"/>
          <a:stretch>
            <a:fillRect/>
          </a:stretch>
        </p:blipFill>
        <p:spPr>
          <a:xfrm>
            <a:off x="76200" y="-20638"/>
            <a:ext cx="9144000" cy="7489826"/>
          </a:xfrm>
          <a:noFill/>
        </p:spPr>
      </p:pic>
      <p:sp>
        <p:nvSpPr>
          <p:cNvPr id="340995" name="Rectangle 2">
            <a:extLst>
              <a:ext uri="{FF2B5EF4-FFF2-40B4-BE49-F238E27FC236}">
                <a16:creationId xmlns:a16="http://schemas.microsoft.com/office/drawing/2014/main" id="{A7298711-6639-374C-80FB-D79E437D34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94957" y="0"/>
            <a:ext cx="4496643" cy="4114800"/>
          </a:xfrm>
          <a:ln>
            <a:miter lim="800000"/>
            <a:headEnd/>
            <a:tailEnd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/>
          <a:lstStyle/>
          <a:p>
            <a:pPr algn="r" eaLnBrk="1" hangingPunct="1">
              <a:defRPr/>
            </a:pPr>
            <a:r>
              <a:rPr lang="ar-JO" altLang="zh-CN" b="1" dirty="0">
                <a:effectLst>
                  <a:glow rad="177800">
                    <a:schemeClr val="bg1">
                      <a:alpha val="75000"/>
                    </a:schemeClr>
                  </a:glo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3. علينا أن      </a:t>
            </a:r>
            <a:r>
              <a:rPr lang="ar-JO" altLang="zh-CN" b="1" dirty="0">
                <a:solidFill>
                  <a:srgbClr val="FFC000"/>
                </a:solidFill>
                <a:effectLst>
                  <a:glow rad="177800">
                    <a:schemeClr val="bg1">
                      <a:alpha val="75000"/>
                    </a:schemeClr>
                  </a:glo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نحتضن</a:t>
            </a:r>
            <a:r>
              <a:rPr lang="ar-JO" altLang="zh-CN" b="1" dirty="0">
                <a:effectLst>
                  <a:glow rad="177800">
                    <a:schemeClr val="bg1">
                      <a:alpha val="75000"/>
                    </a:schemeClr>
                  </a:glow>
                </a:effectLst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خطط          الله الجديدة</a:t>
            </a:r>
            <a:endParaRPr lang="en-US" altLang="zh-CN" b="1" dirty="0">
              <a:effectLst>
                <a:glow rad="177800">
                  <a:schemeClr val="bg1">
                    <a:alpha val="75000"/>
                  </a:schemeClr>
                </a:glow>
              </a:effectLst>
              <a:latin typeface="Arial" panose="020B0604020202020204" pitchFamily="34" charset="0"/>
              <a:ea typeface="SimSun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5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4" tIns="45667" rIns="91334" bIns="45667"/>
          <a:lstStyle/>
          <a:p>
            <a:pPr marL="342512" marR="0" lvl="0" indent="-34251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Tx/>
              <a:buFontTx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CC00"/>
              </a:solidFill>
              <a:effectLst/>
              <a:uLnTx/>
              <a:uFillTx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379906" name="Picture 4" descr="Acts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56086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907" name="Rectangle 4"/>
          <p:cNvSpPr>
            <a:spLocks noChangeArrowheads="1"/>
          </p:cNvSpPr>
          <p:nvPr/>
        </p:nvSpPr>
        <p:spPr bwMode="auto">
          <a:xfrm>
            <a:off x="2514600" y="1752600"/>
            <a:ext cx="3352800" cy="2133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4" tIns="45667" rIns="91334" bIns="45667"/>
          <a:lstStyle/>
          <a:p>
            <a:pPr marL="342512" marR="0" lvl="0" indent="-34251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3399"/>
              </a:buClr>
              <a:buSzTx/>
              <a:buFontTx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CC00"/>
              </a:solidFill>
              <a:effectLst/>
              <a:uLnTx/>
              <a:uFillTx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124200" y="5181600"/>
            <a:ext cx="6019800" cy="1676400"/>
          </a:xfrm>
          <a:prstGeom prst="rect">
            <a:avLst/>
          </a:prstGeom>
          <a:gradFill rotWithShape="1">
            <a:gsLst>
              <a:gs pos="0">
                <a:schemeClr val="bg2">
                  <a:alpha val="37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91334" tIns="45667" rIns="91334" bIns="45667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charset="0"/>
                <a:cs typeface="Arial" panose="020B0604020202020204" pitchFamily="34" charset="0"/>
              </a:rPr>
              <a:t>دافع بطرس عن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charset="0"/>
                <a:cs typeface="Arial" panose="020B0604020202020204" pitchFamily="34" charset="0"/>
              </a:rPr>
              <a:t>افتقاره إلى التعصّب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3622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altLang="zh-CN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ea typeface="SimSun" charset="0"/>
                <a:cs typeface="Arial" panose="020B0604020202020204" pitchFamily="34" charset="0"/>
              </a:rPr>
              <a:t>أ. كان على كنيسة أورشليم أن تقبل اهتداء</a:t>
            </a:r>
            <a:br>
              <a:rPr lang="ar-JO" altLang="zh-CN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ea typeface="SimSun" charset="0"/>
                <a:cs typeface="Arial" panose="020B0604020202020204" pitchFamily="34" charset="0"/>
              </a:rPr>
            </a:br>
            <a:r>
              <a:rPr lang="ar-JO" altLang="zh-CN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ea typeface="SimSun" charset="0"/>
                <a:cs typeface="Arial" panose="020B0604020202020204" pitchFamily="34" charset="0"/>
              </a:rPr>
              <a:t>الأمم لأن هذا التغيير كان من الله</a:t>
            </a:r>
            <a:br>
              <a:rPr lang="ar-JO" altLang="zh-CN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ea typeface="SimSun" charset="0"/>
                <a:cs typeface="Arial" panose="020B0604020202020204" pitchFamily="34" charset="0"/>
              </a:rPr>
            </a:br>
            <a:r>
              <a:rPr lang="ar-JO" altLang="zh-CN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ea typeface="SimSun" charset="0"/>
                <a:cs typeface="Arial" panose="020B0604020202020204" pitchFamily="34" charset="0"/>
              </a:rPr>
              <a:t>(10: 45- 11: 18)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>
            <a:extLst>
              <a:ext uri="{FF2B5EF4-FFF2-40B4-BE49-F238E27FC236}">
                <a16:creationId xmlns:a16="http://schemas.microsoft.com/office/drawing/2014/main" id="{79B8C185-383B-8A4B-9DE7-3EC8491ADC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JO" altLang="en-US" sz="62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ردود الفعل</a:t>
            </a:r>
            <a:endParaRPr lang="en-US" altLang="en-US" sz="62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3E88D9-8AE9-DD4F-A460-66347398A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057400"/>
            <a:ext cx="8686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24161750" indent="-24161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41325" indent="-327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r" defTabSz="914400" rtl="1" eaLnBrk="1" hangingPunct="1">
              <a:spcBef>
                <a:spcPct val="20000"/>
              </a:spcBef>
              <a:buClr>
                <a:srgbClr val="F2AA68"/>
              </a:buClr>
              <a:buSzPct val="80000"/>
              <a:buFont typeface="Wingdings" charset="0"/>
              <a:buChar char="l"/>
              <a:defRPr/>
            </a:pPr>
            <a:r>
              <a:rPr lang="ar-JO" altLang="zh-C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charset="0"/>
                <a:cs typeface="Arial" panose="020B0604020202020204" pitchFamily="34" charset="0"/>
              </a:rPr>
              <a:t>دهشة</a:t>
            </a:r>
            <a:r>
              <a:rPr lang="ar-JO" altLang="zh-C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charset="0"/>
                <a:cs typeface="Arial" panose="020B0604020202020204" pitchFamily="34" charset="0"/>
              </a:rPr>
              <a:t> المؤمنين اليهود (10: 45-46)</a:t>
            </a:r>
            <a:endParaRPr lang="en-US" altLang="zh-CN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SimSun" charset="0"/>
              <a:cs typeface="Arial" panose="020B0604020202020204" pitchFamily="34" charset="0"/>
            </a:endParaRPr>
          </a:p>
          <a:p>
            <a:pPr lvl="1" algn="r" defTabSz="914400" rtl="1" eaLnBrk="1" hangingPunct="1">
              <a:spcBef>
                <a:spcPct val="20000"/>
              </a:spcBef>
              <a:buClr>
                <a:srgbClr val="F2AA68"/>
              </a:buClr>
              <a:buSzPct val="80000"/>
              <a:buFont typeface="Wingdings" charset="0"/>
              <a:buChar char="l"/>
              <a:defRPr/>
            </a:pPr>
            <a:r>
              <a:rPr lang="ar-JO" altLang="zh-C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charset="0"/>
                <a:cs typeface="Arial" panose="020B0604020202020204" pitchFamily="34" charset="0"/>
              </a:rPr>
              <a:t>قبول</a:t>
            </a:r>
            <a:r>
              <a:rPr lang="ar-JO" altLang="zh-C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charset="0"/>
                <a:cs typeface="Arial" panose="020B0604020202020204" pitchFamily="34" charset="0"/>
              </a:rPr>
              <a:t> بطرس (10: 47-48)</a:t>
            </a:r>
            <a:endParaRPr lang="en-US" altLang="zh-CN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SimSun" charset="0"/>
              <a:cs typeface="Arial" panose="020B0604020202020204" pitchFamily="34" charset="0"/>
            </a:endParaRPr>
          </a:p>
          <a:p>
            <a:pPr lvl="1" algn="r" defTabSz="914400" rtl="1" eaLnBrk="1" hangingPunct="1">
              <a:spcBef>
                <a:spcPct val="20000"/>
              </a:spcBef>
              <a:buClr>
                <a:srgbClr val="F2AA68"/>
              </a:buClr>
              <a:buSzPct val="80000"/>
              <a:buFont typeface="Wingdings" charset="0"/>
              <a:buChar char="l"/>
              <a:defRPr/>
            </a:pPr>
            <a:r>
              <a:rPr lang="ar-JO" altLang="zh-C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charset="0"/>
                <a:cs typeface="Arial" panose="020B0604020202020204" pitchFamily="34" charset="0"/>
              </a:rPr>
              <a:t>اتهام</a:t>
            </a:r>
            <a:r>
              <a:rPr lang="ar-JO" altLang="zh-C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charset="0"/>
                <a:cs typeface="Arial" panose="020B0604020202020204" pitchFamily="34" charset="0"/>
              </a:rPr>
              <a:t> المؤمنين الفريسيين (11: 1-3)</a:t>
            </a:r>
            <a:r>
              <a:rPr lang="en-US" altLang="zh-C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charset="0"/>
                <a:cs typeface="Arial" panose="020B0604020202020204" pitchFamily="34" charset="0"/>
              </a:rPr>
              <a:t> </a:t>
            </a:r>
            <a:endParaRPr lang="en-US" altLang="zh-CN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SimSun" charset="0"/>
              <a:cs typeface="Arial" panose="020B0604020202020204" pitchFamily="34" charset="0"/>
            </a:endParaRPr>
          </a:p>
          <a:p>
            <a:pPr lvl="1" algn="r" defTabSz="914400" rtl="1" eaLnBrk="1" hangingPunct="1">
              <a:spcBef>
                <a:spcPct val="20000"/>
              </a:spcBef>
              <a:buClr>
                <a:srgbClr val="F2AA68"/>
              </a:buClr>
              <a:buSzPct val="80000"/>
              <a:buFont typeface="Wingdings" charset="0"/>
              <a:buChar char="l"/>
              <a:defRPr/>
            </a:pPr>
            <a:r>
              <a:rPr lang="ar-JO" altLang="zh-C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charset="0"/>
                <a:cs typeface="Arial" panose="020B0604020202020204" pitchFamily="34" charset="0"/>
              </a:rPr>
              <a:t>مصادقة</a:t>
            </a:r>
            <a:r>
              <a:rPr lang="ar-JO" altLang="zh-C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charset="0"/>
                <a:cs typeface="Arial" panose="020B0604020202020204" pitchFamily="34" charset="0"/>
              </a:rPr>
              <a:t> كنيسة أورشليم (11: 4-18)</a:t>
            </a:r>
            <a:r>
              <a:rPr lang="en-US" altLang="zh-C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SimSun" charset="0"/>
                <a:cs typeface="Arial" panose="020B0604020202020204" pitchFamily="34" charset="0"/>
              </a:rPr>
              <a:t> </a:t>
            </a: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>
            <a:extLst>
              <a:ext uri="{FF2B5EF4-FFF2-40B4-BE49-F238E27FC236}">
                <a16:creationId xmlns:a16="http://schemas.microsoft.com/office/drawing/2014/main" id="{2A0AC617-B9C6-564E-A933-C1BA4A3AEC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1625"/>
            <a:ext cx="4648200" cy="5794375"/>
          </a:xfrm>
        </p:spPr>
        <p:txBody>
          <a:bodyPr/>
          <a:lstStyle/>
          <a:p>
            <a:pPr algn="ctr" eaLnBrk="1" hangingPunct="1"/>
            <a:r>
              <a:rPr lang="ar-JO" altLang="zh-CN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يجب علينا أن نتقبل التغييرات بفارغ الصبر عندما يبدأها الله نفسه</a:t>
            </a:r>
            <a:endParaRPr lang="en-US" altLang="en-US" b="1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33122" name="Picture 4" descr="Storm%2Ejpg">
            <a:extLst>
              <a:ext uri="{FF2B5EF4-FFF2-40B4-BE49-F238E27FC236}">
                <a16:creationId xmlns:a16="http://schemas.microsoft.com/office/drawing/2014/main" id="{43696157-2854-8646-B84C-F2B7983B29F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0"/>
            <a:ext cx="5449888" cy="7083425"/>
          </a:xfr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6" descr="112499%2003%2035crm%2Ejpg">
            <a:extLst>
              <a:ext uri="{FF2B5EF4-FFF2-40B4-BE49-F238E27FC236}">
                <a16:creationId xmlns:a16="http://schemas.microsoft.com/office/drawing/2014/main" id="{C62F549A-BAC7-E746-9225-1A273F8996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66"/>
          <a:stretch>
            <a:fillRect/>
          </a:stretch>
        </p:blipFill>
        <p:spPr>
          <a:xfrm>
            <a:off x="0" y="0"/>
            <a:ext cx="9220200" cy="7315200"/>
          </a:xfrm>
          <a:noFill/>
        </p:spPr>
      </p:pic>
      <p:sp>
        <p:nvSpPr>
          <p:cNvPr id="135170" name="Rectangle 2">
            <a:extLst>
              <a:ext uri="{FF2B5EF4-FFF2-40B4-BE49-F238E27FC236}">
                <a16:creationId xmlns:a16="http://schemas.microsoft.com/office/drawing/2014/main" id="{500C8CDA-52FE-9B44-8DB9-BB4B04AA90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1219200"/>
          </a:xfrm>
        </p:spPr>
        <p:txBody>
          <a:bodyPr/>
          <a:lstStyle/>
          <a:p>
            <a:pPr algn="ctr" eaLnBrk="1" hangingPunct="1"/>
            <a:r>
              <a:rPr lang="ar-JO" altLang="zh-CN" sz="54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الفكرة الرئيسية لا تزال ضبابية...؟</a:t>
            </a:r>
            <a:endParaRPr lang="en-US" altLang="zh-CN" sz="5400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9" descr="neonpur%2Ejpg">
            <a:extLst>
              <a:ext uri="{FF2B5EF4-FFF2-40B4-BE49-F238E27FC236}">
                <a16:creationId xmlns:a16="http://schemas.microsoft.com/office/drawing/2014/main" id="{2E0D78E5-02C9-A949-AB7A-273120520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6905625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8" name="Rectangle 2">
            <a:extLst>
              <a:ext uri="{FF2B5EF4-FFF2-40B4-BE49-F238E27FC236}">
                <a16:creationId xmlns:a16="http://schemas.microsoft.com/office/drawing/2014/main" id="{E00CF093-217C-CD47-B91F-EF3AE10431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3886200" cy="6556375"/>
          </a:xfrm>
        </p:spPr>
        <p:txBody>
          <a:bodyPr/>
          <a:lstStyle/>
          <a:p>
            <a:pPr algn="ctr" eaLnBrk="1" hangingPunct="1"/>
            <a:r>
              <a:rPr lang="ar-JO" altLang="zh-CN" sz="40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يجب علينا أن </a:t>
            </a:r>
            <a:br>
              <a:rPr lang="ar-JO" altLang="zh-CN" sz="40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</a:br>
            <a:r>
              <a:rPr lang="ar-JO" altLang="zh-CN" sz="4000" b="1" dirty="0">
                <a:solidFill>
                  <a:srgbClr val="FFC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نتقبل</a:t>
            </a:r>
            <a:r>
              <a:rPr lang="ar-JO" altLang="zh-CN" sz="40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التغيير بشغف لأن الله هو </a:t>
            </a:r>
            <a:r>
              <a:rPr lang="ar-JO" altLang="zh-CN" sz="4000" b="1" dirty="0">
                <a:solidFill>
                  <a:srgbClr val="FFC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المبادر</a:t>
            </a:r>
            <a:r>
              <a:rPr lang="ar-JO" altLang="zh-CN" sz="40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به (الفكرة الرئيسية)</a:t>
            </a:r>
            <a:endParaRPr lang="en-US" altLang="en-US" sz="4000" b="1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رؤيتنا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65728" y="565699"/>
            <a:ext cx="8012545" cy="6211455"/>
            <a:chOff x="2362200" y="1408546"/>
            <a:chExt cx="5230548" cy="4320886"/>
          </a:xfrm>
        </p:grpSpPr>
        <p:sp>
          <p:nvSpPr>
            <p:cNvPr id="28" name="Heart 27"/>
            <p:cNvSpPr>
              <a:spLocks noChangeAspect="1"/>
            </p:cNvSpPr>
            <p:nvPr/>
          </p:nvSpPr>
          <p:spPr bwMode="auto">
            <a:xfrm>
              <a:off x="2362200" y="1408546"/>
              <a:ext cx="5230548" cy="4320886"/>
            </a:xfrm>
            <a:prstGeom prst="heart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29" name="Text Box 4"/>
            <p:cNvSpPr txBox="1">
              <a:spLocks noChangeArrowheads="1"/>
            </p:cNvSpPr>
            <p:nvPr/>
          </p:nvSpPr>
          <p:spPr bwMode="auto">
            <a:xfrm>
              <a:off x="2698402" y="2292993"/>
              <a:ext cx="4558145" cy="492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حب الأمم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956726" y="2378337"/>
            <a:ext cx="5230548" cy="4170790"/>
            <a:chOff x="2362200" y="1408546"/>
            <a:chExt cx="5230548" cy="4320886"/>
          </a:xfrm>
        </p:grpSpPr>
        <p:sp>
          <p:nvSpPr>
            <p:cNvPr id="2" name="Heart 1"/>
            <p:cNvSpPr>
              <a:spLocks noChangeAspect="1"/>
            </p:cNvSpPr>
            <p:nvPr/>
          </p:nvSpPr>
          <p:spPr bwMode="auto">
            <a:xfrm>
              <a:off x="2362200" y="1408546"/>
              <a:ext cx="5230548" cy="4320886"/>
            </a:xfrm>
            <a:prstGeom prst="heart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2698402" y="2263761"/>
              <a:ext cx="4558145" cy="733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حب الكنيسة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3371273" y="3971164"/>
            <a:ext cx="2401455" cy="1863147"/>
            <a:chOff x="3394366" y="2920569"/>
            <a:chExt cx="2401455" cy="1863147"/>
          </a:xfrm>
        </p:grpSpPr>
        <p:sp>
          <p:nvSpPr>
            <p:cNvPr id="24" name="Heart 23"/>
            <p:cNvSpPr/>
            <p:nvPr/>
          </p:nvSpPr>
          <p:spPr bwMode="auto">
            <a:xfrm>
              <a:off x="3394366" y="2920569"/>
              <a:ext cx="2401455" cy="1863147"/>
            </a:xfrm>
            <a:prstGeom prst="hear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108548" name="Text Box 4"/>
            <p:cNvSpPr txBox="1">
              <a:spLocks noChangeArrowheads="1"/>
            </p:cNvSpPr>
            <p:nvPr/>
          </p:nvSpPr>
          <p:spPr bwMode="auto">
            <a:xfrm>
              <a:off x="3463636" y="3188855"/>
              <a:ext cx="2216727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حب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الله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873449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>
            <a:extLst>
              <a:ext uri="{FF2B5EF4-FFF2-40B4-BE49-F238E27FC236}">
                <a16:creationId xmlns:a16="http://schemas.microsoft.com/office/drawing/2014/main" id="{C7E3EC82-1530-344B-9032-42F616C17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buClr>
                <a:srgbClr val="FF3399"/>
              </a:buClr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24E88C1B-AE3E-E740-A605-8B78944A2D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5943600" cy="1219200"/>
          </a:xfrm>
        </p:spPr>
        <p:txBody>
          <a:bodyPr/>
          <a:lstStyle/>
          <a:p>
            <a:pPr eaLnBrk="1" hangingPunct="1"/>
            <a:r>
              <a:rPr lang="en-US" altLang="zh-CN" sz="5400" b="1">
                <a:solidFill>
                  <a:schemeClr val="bg1"/>
                </a:solidFill>
                <a:latin typeface="Scholar" charset="0"/>
                <a:ea typeface="宋体" panose="02010600030101010101" pitchFamily="2" charset="-122"/>
              </a:rPr>
              <a:t>Faith Hops</a:t>
            </a:r>
          </a:p>
        </p:txBody>
      </p:sp>
      <p:pic>
        <p:nvPicPr>
          <p:cNvPr id="141315" name="Picture 5" descr="Faith Leaps.jpg">
            <a:extLst>
              <a:ext uri="{FF2B5EF4-FFF2-40B4-BE49-F238E27FC236}">
                <a16:creationId xmlns:a16="http://schemas.microsoft.com/office/drawing/2014/main" id="{FAB563EA-74AB-374F-9BA7-D24DEA37F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" t="2892" r="3061" b="2158"/>
          <a:stretch>
            <a:fillRect/>
          </a:stretch>
        </p:blipFill>
        <p:spPr bwMode="auto">
          <a:xfrm>
            <a:off x="1066800" y="0"/>
            <a:ext cx="70866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6" name="TextBox 6">
            <a:extLst>
              <a:ext uri="{FF2B5EF4-FFF2-40B4-BE49-F238E27FC236}">
                <a16:creationId xmlns:a16="http://schemas.microsoft.com/office/drawing/2014/main" id="{F365E996-CF2F-B544-B6C8-964F8E9DB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925204"/>
            <a:ext cx="7391400" cy="95410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>
              <a:buClr>
                <a:srgbClr val="FF3399"/>
              </a:buClr>
              <a:buFontTx/>
              <a:buNone/>
            </a:pPr>
            <a:r>
              <a:rPr lang="ar-JO" altLang="ja-JP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لقد توقفت عن توقع منك أن تقوم بقفزات الإيمان، ولكن سيكون من الجميل أن أرى قفزة بين الحين والآخر.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5" descr="old_new">
            <a:extLst>
              <a:ext uri="{FF2B5EF4-FFF2-40B4-BE49-F238E27FC236}">
                <a16:creationId xmlns:a16="http://schemas.microsoft.com/office/drawing/2014/main" id="{71ECE803-1DF6-A449-8EF6-A87F73BC18E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1"/>
          <a:stretch>
            <a:fillRect/>
          </a:stretch>
        </p:blipFill>
        <p:spPr>
          <a:xfrm>
            <a:off x="3497263" y="0"/>
            <a:ext cx="5651500" cy="6858000"/>
          </a:xfrm>
          <a:noFill/>
        </p:spPr>
      </p:pic>
      <p:pic>
        <p:nvPicPr>
          <p:cNvPr id="69634" name="Picture 11" descr="SingaporeLogo">
            <a:extLst>
              <a:ext uri="{FF2B5EF4-FFF2-40B4-BE49-F238E27FC236}">
                <a16:creationId xmlns:a16="http://schemas.microsoft.com/office/drawing/2014/main" id="{691C971F-89E1-6D4E-8768-BE494F65417C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457200"/>
            <a:ext cx="4267200" cy="1222375"/>
          </a:xfrm>
          <a:noFill/>
        </p:spPr>
      </p:pic>
      <p:sp>
        <p:nvSpPr>
          <p:cNvPr id="254978" name="Rectangle 2">
            <a:extLst>
              <a:ext uri="{FF2B5EF4-FFF2-40B4-BE49-F238E27FC236}">
                <a16:creationId xmlns:a16="http://schemas.microsoft.com/office/drawing/2014/main" id="{12B3B22A-2026-3F48-98D0-36EE536ADE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1368425"/>
            <a:ext cx="4114800" cy="1450975"/>
          </a:xfrm>
        </p:spPr>
        <p:txBody>
          <a:bodyPr/>
          <a:lstStyle/>
          <a:p>
            <a:pPr eaLnBrk="1" hangingPunct="1"/>
            <a:r>
              <a:rPr lang="ar-JO" altLang="zh-CN" sz="4800" b="1" dirty="0">
                <a:solidFill>
                  <a:schemeClr val="hlin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تحتضن</a:t>
            </a:r>
            <a:br>
              <a:rPr lang="ar-JO" altLang="zh-CN" sz="4800" b="1" dirty="0">
                <a:solidFill>
                  <a:schemeClr val="hlin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</a:br>
            <a:r>
              <a:rPr lang="en-US" altLang="zh-CN" sz="48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ar-JO" altLang="zh-CN" sz="48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التغيير</a:t>
            </a:r>
            <a:endParaRPr lang="en-US" altLang="en-US" sz="4800" b="1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8FD6EB2-E662-B740-AC61-AE680DB72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048000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defTabSz="914400" rtl="1" eaLnBrk="1" hangingPunct="1">
              <a:spcBef>
                <a:spcPct val="20000"/>
              </a:spcBef>
              <a:buClr>
                <a:srgbClr val="FF3399"/>
              </a:buClr>
              <a:buFontTx/>
              <a:buChar char="•"/>
              <a:defRPr/>
            </a:pPr>
            <a:r>
              <a:rPr lang="ar-JO" sz="2800" kern="0" dirty="0">
                <a:solidFill>
                  <a:srgbClr val="FFCC00"/>
                </a:solidFill>
                <a:ea typeface="ＭＳ Ｐゴシック" pitchFamily="-112" charset="-128"/>
                <a:cs typeface="Arial" panose="020B0604020202020204" pitchFamily="34" charset="0"/>
              </a:rPr>
              <a:t>خوف السقوط للخلف</a:t>
            </a:r>
            <a:endParaRPr lang="en-US" sz="2800" kern="0" dirty="0">
              <a:solidFill>
                <a:srgbClr val="FFCC00"/>
              </a:solidFill>
              <a:ea typeface="ＭＳ Ｐゴシック" pitchFamily="-112" charset="-128"/>
              <a:cs typeface="Arial" panose="020B0604020202020204" pitchFamily="34" charset="0"/>
            </a:endParaRPr>
          </a:p>
          <a:p>
            <a:pPr marL="342900" indent="-342900" algn="r" defTabSz="914400" rtl="1" eaLnBrk="1" hangingPunct="1">
              <a:spcBef>
                <a:spcPct val="20000"/>
              </a:spcBef>
              <a:buClr>
                <a:srgbClr val="FF3399"/>
              </a:buClr>
              <a:buFontTx/>
              <a:buChar char="•"/>
              <a:defRPr/>
            </a:pPr>
            <a:r>
              <a:rPr lang="ar-JO" sz="2800" kern="0" dirty="0">
                <a:solidFill>
                  <a:srgbClr val="FFCC00"/>
                </a:solidFill>
                <a:ea typeface="ＭＳ Ｐゴシック" pitchFamily="-112" charset="-128"/>
                <a:cs typeface="Arial" panose="020B0604020202020204" pitchFamily="34" charset="0"/>
              </a:rPr>
              <a:t>بطاقة إيزي لينك</a:t>
            </a:r>
            <a:endParaRPr lang="en-US" sz="2800" kern="0" dirty="0">
              <a:solidFill>
                <a:srgbClr val="FFCC00"/>
              </a:solidFill>
              <a:ea typeface="ＭＳ Ｐゴシック" pitchFamily="-112" charset="-128"/>
              <a:cs typeface="Arial" panose="020B0604020202020204" pitchFamily="34" charset="0"/>
            </a:endParaRPr>
          </a:p>
          <a:p>
            <a:pPr marL="342900" indent="-342900" algn="r" defTabSz="914400" rtl="1" eaLnBrk="1" hangingPunct="1">
              <a:spcBef>
                <a:spcPct val="20000"/>
              </a:spcBef>
              <a:buClr>
                <a:srgbClr val="FF3399"/>
              </a:buClr>
              <a:buFontTx/>
              <a:buChar char="•"/>
              <a:defRPr/>
            </a:pPr>
            <a:r>
              <a:rPr lang="ar-JO" sz="2800" kern="0" dirty="0">
                <a:solidFill>
                  <a:srgbClr val="FFCC00"/>
                </a:solidFill>
                <a:ea typeface="ＭＳ Ｐゴシック" pitchFamily="-112" charset="-128"/>
                <a:cs typeface="Arial" panose="020B0604020202020204" pitchFamily="34" charset="0"/>
              </a:rPr>
              <a:t>التحديث</a:t>
            </a:r>
            <a:endParaRPr lang="en-US" sz="2800" kern="0" dirty="0">
              <a:solidFill>
                <a:srgbClr val="FFCC00"/>
              </a:solidFill>
              <a:ea typeface="ＭＳ Ｐゴシック" pitchFamily="-112" charset="-128"/>
              <a:cs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B03AB61-1E94-484F-9526-4EE5E6B7C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254625"/>
            <a:ext cx="869950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ar-JO" altLang="zh-CN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AF273E"/>
                  </a:outerShdw>
                </a:effectLst>
                <a:latin typeface="Arial" panose="020B0604020202020204" pitchFamily="34" charset="0"/>
                <a:ea typeface="SimSun" charset="0"/>
                <a:cs typeface="Arial" panose="020B0604020202020204" pitchFamily="34" charset="0"/>
              </a:rPr>
              <a:t>أهمية التغيير = البقاء</a:t>
            </a:r>
            <a:endParaRPr lang="en-US" sz="4800" b="1" dirty="0">
              <a:solidFill>
                <a:schemeClr val="tx2"/>
              </a:solidFill>
              <a:effectLst>
                <a:outerShdw blurRad="38100" dist="38100" dir="2700000" algn="tl">
                  <a:srgbClr val="AF273E"/>
                </a:outerShdw>
              </a:effectLst>
              <a:latin typeface="Arial" panose="020B0604020202020204" pitchFamily="34" charset="0"/>
              <a:ea typeface="SimSun" charset="0"/>
              <a:cs typeface="Arial" panose="020B0604020202020204" pitchFamily="34" charset="0"/>
            </a:endParaRPr>
          </a:p>
        </p:txBody>
      </p:sp>
      <p:sp>
        <p:nvSpPr>
          <p:cNvPr id="69638" name="TextBox 7">
            <a:extLst>
              <a:ext uri="{FF2B5EF4-FFF2-40B4-BE49-F238E27FC236}">
                <a16:creationId xmlns:a16="http://schemas.microsoft.com/office/drawing/2014/main" id="{64DB3176-8A1F-5047-A76E-3BC27C68A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8513" y="38100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260"/>
                            </p:stCondLst>
                            <p:childTnLst>
                              <p:par>
                                <p:cTn id="1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26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26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78" grpId="0"/>
      <p:bldP spid="6" grpId="0" build="p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>
            <a:extLst>
              <a:ext uri="{FF2B5EF4-FFF2-40B4-BE49-F238E27FC236}">
                <a16:creationId xmlns:a16="http://schemas.microsoft.com/office/drawing/2014/main" id="{8E94B6D6-C674-3C4D-AA5C-4DAB18625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buClr>
                <a:srgbClr val="FF3399"/>
              </a:buClr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D2BA3163-4FCD-8049-AE49-D65DB9BAF8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5943600" cy="1219200"/>
          </a:xfrm>
        </p:spPr>
        <p:txBody>
          <a:bodyPr/>
          <a:lstStyle/>
          <a:p>
            <a:pPr eaLnBrk="1" hangingPunct="1"/>
            <a:r>
              <a:rPr lang="en-US" altLang="zh-CN" sz="5400" b="1">
                <a:solidFill>
                  <a:schemeClr val="bg1"/>
                </a:solidFill>
                <a:latin typeface="Scholar" charset="0"/>
                <a:ea typeface="宋体" panose="02010600030101010101" pitchFamily="2" charset="-122"/>
              </a:rPr>
              <a:t>Tradition</a:t>
            </a:r>
          </a:p>
        </p:txBody>
      </p:sp>
      <p:pic>
        <p:nvPicPr>
          <p:cNvPr id="143363" name="Picture 8" descr="Traditions.jpg">
            <a:extLst>
              <a:ext uri="{FF2B5EF4-FFF2-40B4-BE49-F238E27FC236}">
                <a16:creationId xmlns:a16="http://schemas.microsoft.com/office/drawing/2014/main" id="{63ADAE4A-6844-A440-BC2E-F44A3AFE7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68275"/>
            <a:ext cx="93726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4" name="TextBox 6">
            <a:extLst>
              <a:ext uri="{FF2B5EF4-FFF2-40B4-BE49-F238E27FC236}">
                <a16:creationId xmlns:a16="http://schemas.microsoft.com/office/drawing/2014/main" id="{0379C81D-9764-BA4F-A000-637E0BC0F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86400"/>
            <a:ext cx="9144000" cy="95410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>
              <a:buClr>
                <a:srgbClr val="FF3399"/>
              </a:buClr>
              <a:buFontTx/>
              <a:buNone/>
            </a:pPr>
            <a:r>
              <a:rPr lang="ar-JO" alt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كانت الكنيسة بأكملها تراقب بترقب شديد الزائرين وهم يجلسون في المكان الذي جلس فيه آل مارتينز منذ 42 عامًا.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8" descr="tientan1a%2Ejpg">
            <a:extLst>
              <a:ext uri="{FF2B5EF4-FFF2-40B4-BE49-F238E27FC236}">
                <a16:creationId xmlns:a16="http://schemas.microsoft.com/office/drawing/2014/main" id="{157FC16A-35C8-4F46-867C-701087FC73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6" r="22481"/>
          <a:stretch>
            <a:fillRect/>
          </a:stretch>
        </p:blipFill>
        <p:spPr>
          <a:xfrm>
            <a:off x="0" y="0"/>
            <a:ext cx="5486400" cy="6924675"/>
          </a:xfrm>
          <a:noFill/>
        </p:spPr>
      </p:pic>
      <p:sp>
        <p:nvSpPr>
          <p:cNvPr id="145410" name="Rectangle 10">
            <a:extLst>
              <a:ext uri="{FF2B5EF4-FFF2-40B4-BE49-F238E27FC236}">
                <a16:creationId xmlns:a16="http://schemas.microsoft.com/office/drawing/2014/main" id="{105A7289-ED12-574C-AE38-221D57E60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0"/>
            <a:ext cx="36576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buClr>
                <a:srgbClr val="FF3399"/>
              </a:buClr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319490" name="Rectangle 2">
            <a:extLst>
              <a:ext uri="{FF2B5EF4-FFF2-40B4-BE49-F238E27FC236}">
                <a16:creationId xmlns:a16="http://schemas.microsoft.com/office/drawing/2014/main" id="{E99DEDEA-3B94-174D-B8E3-E6342FBC57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62600" y="0"/>
            <a:ext cx="3505200" cy="6858000"/>
          </a:xfrm>
        </p:spPr>
        <p:txBody>
          <a:bodyPr/>
          <a:lstStyle/>
          <a:p>
            <a:pPr algn="ctr" eaLnBrk="1" hangingPunct="1">
              <a:defRPr/>
            </a:pPr>
            <a:r>
              <a:rPr lang="ar-JO" altLang="zh-CN" sz="3600" b="1" dirty="0">
                <a:latin typeface="Arial" panose="020B0604020202020204" pitchFamily="34" charset="0"/>
                <a:ea typeface="SimSun" charset="0"/>
                <a:cs typeface="Arial" panose="020B0604020202020204" pitchFamily="34" charset="0"/>
              </a:rPr>
              <a:t>هل أنت على استعداد لتبني أي تغيير من شأنه أن يعزز الإنجيل بشكل أكثر فعالية؟</a:t>
            </a:r>
            <a:endParaRPr lang="en-US" sz="4000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10">
            <a:extLst>
              <a:ext uri="{FF2B5EF4-FFF2-40B4-BE49-F238E27FC236}">
                <a16:creationId xmlns:a16="http://schemas.microsoft.com/office/drawing/2014/main" id="{323EE799-05EB-2248-BCD5-2E52B4899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0"/>
            <a:ext cx="36576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 eaLnBrk="1" hangingPunct="1">
              <a:buClr>
                <a:srgbClr val="FF3399"/>
              </a:buClr>
            </a:pPr>
            <a:endParaRPr lang="en-US" altLang="en-US">
              <a:solidFill>
                <a:srgbClr val="FFCC00"/>
              </a:solidFill>
            </a:endParaRPr>
          </a:p>
        </p:txBody>
      </p:sp>
      <p:sp>
        <p:nvSpPr>
          <p:cNvPr id="319490" name="Rectangle 2">
            <a:extLst>
              <a:ext uri="{FF2B5EF4-FFF2-40B4-BE49-F238E27FC236}">
                <a16:creationId xmlns:a16="http://schemas.microsoft.com/office/drawing/2014/main" id="{A41949EB-0CC2-8343-AC85-5041CE9A00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62600" y="0"/>
            <a:ext cx="3505200" cy="6858000"/>
          </a:xfrm>
        </p:spPr>
        <p:txBody>
          <a:bodyPr/>
          <a:lstStyle/>
          <a:p>
            <a:pPr algn="ctr" eaLnBrk="1" hangingPunct="1">
              <a:defRPr/>
            </a:pPr>
            <a:r>
              <a:rPr lang="ar-JO" altLang="zh-CN" sz="5400" b="1" dirty="0">
                <a:solidFill>
                  <a:srgbClr val="F9902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SimSun" charset="0"/>
                <a:cs typeface="SimSun" charset="0"/>
              </a:rPr>
              <a:t>استراتيجيتك للتغيير</a:t>
            </a:r>
            <a:endParaRPr lang="en-US" sz="6000" b="1" dirty="0">
              <a:solidFill>
                <a:srgbClr val="F99024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0"/>
              <a:cs typeface="ＭＳ Ｐゴシック" charset="0"/>
            </a:endParaRPr>
          </a:p>
        </p:txBody>
      </p:sp>
      <p:sp>
        <p:nvSpPr>
          <p:cNvPr id="147459" name="Content Placeholder 4">
            <a:extLst>
              <a:ext uri="{FF2B5EF4-FFF2-40B4-BE49-F238E27FC236}">
                <a16:creationId xmlns:a16="http://schemas.microsoft.com/office/drawing/2014/main" id="{F52C79C3-AE14-F24A-AE26-ECC45AF65F5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73100" y="447675"/>
            <a:ext cx="4494213" cy="5922963"/>
          </a:xfrm>
        </p:spPr>
        <p:txBody>
          <a:bodyPr/>
          <a:lstStyle/>
          <a:p>
            <a:pPr marL="0" indent="0" algn="r">
              <a:buNone/>
            </a:pPr>
            <a:r>
              <a:rPr lang="ar-JO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1. ما هي التغييرات الأشد ضرورة في كنيستك المحلية؟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ar-JO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2. ما هي استراتيجية تنفيذ التغيير في ناحية واحدة محددة؟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47460" name="TextBox 5">
            <a:extLst>
              <a:ext uri="{FF2B5EF4-FFF2-40B4-BE49-F238E27FC236}">
                <a16:creationId xmlns:a16="http://schemas.microsoft.com/office/drawing/2014/main" id="{B5BE45F3-CDC6-F848-B8AE-64FACBAE5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8513" y="38100"/>
            <a:ext cx="70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ar-JO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rtl="1" eaLnBrk="1" hangingPunct="1">
              <a:defRPr/>
            </a:pPr>
            <a:r>
              <a:rPr lang="ar-JO" sz="2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الرابط للعرض التقديميِّ "علم </a:t>
            </a:r>
            <a:r>
              <a:rPr lang="ar-SA" sz="2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الك</a:t>
            </a:r>
            <a:r>
              <a:rPr lang="ar-JO" sz="2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نيسة (إكليسيولوجيا)" متاحٌ على الموقع الإلكترونيّ:</a:t>
            </a:r>
            <a:br>
              <a:rPr lang="ar-JO" sz="2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JO" sz="2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BibleStudyDownloads.org</a:t>
            </a: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-27384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3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JO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</a:t>
            </a: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حصل على هذا العرض التقديمي مجانًا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92696"/>
            <a:ext cx="9232347" cy="5450314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578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7D99CD83-81BF-0243-8C93-0707B24143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8500" y="685800"/>
            <a:ext cx="8001000" cy="914400"/>
          </a:xfrm>
        </p:spPr>
        <p:txBody>
          <a:bodyPr/>
          <a:lstStyle/>
          <a:p>
            <a:pPr algn="ctr" eaLnBrk="1" hangingPunct="1"/>
            <a:r>
              <a:rPr kumimoji="0" lang="ar-JO" altLang="zh-CN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الأزمة والتغيير</a:t>
            </a:r>
            <a:endParaRPr kumimoji="0" lang="en-US" altLang="zh-CN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1682" name="Rectangle 3">
            <a:extLst>
              <a:ext uri="{FF2B5EF4-FFF2-40B4-BE49-F238E27FC236}">
                <a16:creationId xmlns:a16="http://schemas.microsoft.com/office/drawing/2014/main" id="{7793BDE4-AAF8-1148-BFB6-6ACF3931E88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98500" y="1981200"/>
            <a:ext cx="6438900" cy="990600"/>
          </a:xfrm>
        </p:spPr>
        <p:txBody>
          <a:bodyPr/>
          <a:lstStyle/>
          <a:p>
            <a:pPr algn="r" rtl="1" eaLnBrk="1" hangingPunct="1"/>
            <a:r>
              <a:rPr kumimoji="0" lang="ar-JO" altLang="zh-CN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هل أنت حريص على التغيير؟</a:t>
            </a:r>
            <a:endParaRPr kumimoji="0"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3" name="Line 4">
            <a:extLst>
              <a:ext uri="{FF2B5EF4-FFF2-40B4-BE49-F238E27FC236}">
                <a16:creationId xmlns:a16="http://schemas.microsoft.com/office/drawing/2014/main" id="{48E6E8E4-0D51-3D4D-A8E1-C8943472E89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1800" y="51054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71684" name="Line 5">
            <a:extLst>
              <a:ext uri="{FF2B5EF4-FFF2-40B4-BE49-F238E27FC236}">
                <a16:creationId xmlns:a16="http://schemas.microsoft.com/office/drawing/2014/main" id="{27AA982C-C130-E843-941B-14A79153EB30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6200" y="46482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71685" name="Line 6">
            <a:extLst>
              <a:ext uri="{FF2B5EF4-FFF2-40B4-BE49-F238E27FC236}">
                <a16:creationId xmlns:a16="http://schemas.microsoft.com/office/drawing/2014/main" id="{C683FEA7-FFE0-7740-840E-075C604CD37C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3200" y="46482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71686" name="Line 7">
            <a:extLst>
              <a:ext uri="{FF2B5EF4-FFF2-40B4-BE49-F238E27FC236}">
                <a16:creationId xmlns:a16="http://schemas.microsoft.com/office/drawing/2014/main" id="{910DF8F3-E824-0949-8D77-91CD88A34E0B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9200" y="381000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71687" name="Line 8">
            <a:extLst>
              <a:ext uri="{FF2B5EF4-FFF2-40B4-BE49-F238E27FC236}">
                <a16:creationId xmlns:a16="http://schemas.microsoft.com/office/drawing/2014/main" id="{8F3B8FAA-19EF-D542-B095-1B7B77592C8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80200" y="381000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71688" name="Text Box 12">
            <a:extLst>
              <a:ext uri="{FF2B5EF4-FFF2-40B4-BE49-F238E27FC236}">
                <a16:creationId xmlns:a16="http://schemas.microsoft.com/office/drawing/2014/main" id="{90D8A73A-F02A-2A4D-BB5C-FECE0D856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9175" y="5135563"/>
            <a:ext cx="19812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100000"/>
              <a:buFont typeface="Wingdings" pitchFamily="2" charset="2"/>
              <a:buChar char="ü"/>
              <a:defRPr kumimoji="1" sz="32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8000"/>
              </a:buClr>
              <a:buSzPct val="100000"/>
              <a:buFont typeface="Wingdings" pitchFamily="2" charset="2"/>
              <a:buChar char="ü"/>
              <a:defRPr kumimoji="1" sz="28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ü"/>
              <a:defRPr kumimoji="1" sz="24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ü"/>
              <a:defRPr kumimoji="1" sz="20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ü"/>
              <a:defRPr kumimoji="1" sz="20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kumimoji="1" sz="20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kumimoji="1" sz="20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kumimoji="1" sz="20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kumimoji="1" sz="20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kumimoji="0" lang="ar-JO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  <a:endParaRPr kumimoji="0" lang="en-US" altLang="en-US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kumimoji="0" lang="ar-JO" alt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المتقاعسون</a:t>
            </a:r>
            <a:endParaRPr kumimoji="0" lang="en-US" altLang="en-US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9" name="Text Box 13">
            <a:extLst>
              <a:ext uri="{FF2B5EF4-FFF2-40B4-BE49-F238E27FC236}">
                <a16:creationId xmlns:a16="http://schemas.microsoft.com/office/drawing/2014/main" id="{47299FD8-9072-774B-96BF-EBF4C0B54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1600" y="5135563"/>
            <a:ext cx="19812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100000"/>
              <a:buFont typeface="Wingdings" pitchFamily="2" charset="2"/>
              <a:buChar char="ü"/>
              <a:defRPr kumimoji="1" sz="32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8000"/>
              </a:buClr>
              <a:buSzPct val="100000"/>
              <a:buFont typeface="Wingdings" pitchFamily="2" charset="2"/>
              <a:buChar char="ü"/>
              <a:defRPr kumimoji="1" sz="28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ü"/>
              <a:defRPr kumimoji="1" sz="24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ü"/>
              <a:defRPr kumimoji="1" sz="20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ü"/>
              <a:defRPr kumimoji="1" sz="20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kumimoji="1" sz="20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kumimoji="1" sz="20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kumimoji="1" sz="20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kumimoji="1" sz="20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kumimoji="0" lang="ar-JO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  <a:endParaRPr kumimoji="0" lang="en-US" altLang="en-US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kumimoji="0" lang="ar-JO" alt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المبتكرون</a:t>
            </a:r>
            <a:endParaRPr kumimoji="0" lang="en-US" altLang="en-US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90" name="Text Box 14">
            <a:extLst>
              <a:ext uri="{FF2B5EF4-FFF2-40B4-BE49-F238E27FC236}">
                <a16:creationId xmlns:a16="http://schemas.microsoft.com/office/drawing/2014/main" id="{123CA96B-F65A-E44D-95D6-DFD775F8A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600" y="5135563"/>
            <a:ext cx="1981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100000"/>
              <a:buFont typeface="Wingdings" pitchFamily="2" charset="2"/>
              <a:buChar char="ü"/>
              <a:defRPr kumimoji="1" sz="32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8000"/>
              </a:buClr>
              <a:buSzPct val="100000"/>
              <a:buFont typeface="Wingdings" pitchFamily="2" charset="2"/>
              <a:buChar char="ü"/>
              <a:defRPr kumimoji="1" sz="28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ü"/>
              <a:defRPr kumimoji="1" sz="24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ü"/>
              <a:defRPr kumimoji="1" sz="20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ü"/>
              <a:defRPr kumimoji="1" sz="20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kumimoji="1" sz="20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kumimoji="1" sz="20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kumimoji="1" sz="20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kumimoji="1" sz="20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kumimoji="0" lang="ar-JO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18%</a:t>
            </a:r>
            <a:endParaRPr kumimoji="0" lang="en-US" altLang="en-US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kumimoji="0" lang="ar-JO" alt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المتبنون</a:t>
            </a:r>
          </a:p>
          <a:p>
            <a:pPr algn="ctr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kumimoji="0" lang="ar-JO" alt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الأوائل</a:t>
            </a:r>
            <a:endParaRPr kumimoji="0" lang="en-US" altLang="en-US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91" name="Text Box 15">
            <a:extLst>
              <a:ext uri="{FF2B5EF4-FFF2-40B4-BE49-F238E27FC236}">
                <a16:creationId xmlns:a16="http://schemas.microsoft.com/office/drawing/2014/main" id="{889A3B22-B869-BB4B-89BE-27AAB0E65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6800" y="5135563"/>
            <a:ext cx="1981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100000"/>
              <a:buFont typeface="Wingdings" pitchFamily="2" charset="2"/>
              <a:buChar char="ü"/>
              <a:defRPr kumimoji="1" sz="32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8000"/>
              </a:buClr>
              <a:buSzPct val="100000"/>
              <a:buFont typeface="Wingdings" pitchFamily="2" charset="2"/>
              <a:buChar char="ü"/>
              <a:defRPr kumimoji="1" sz="28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ü"/>
              <a:defRPr kumimoji="1" sz="24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ü"/>
              <a:defRPr kumimoji="1" sz="20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ü"/>
              <a:defRPr kumimoji="1" sz="20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kumimoji="1" sz="20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kumimoji="1" sz="20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kumimoji="1" sz="20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kumimoji="1" sz="20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kumimoji="0" lang="ar-JO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18%</a:t>
            </a:r>
            <a:endParaRPr kumimoji="0" lang="en-US" altLang="en-US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kumimoji="0" lang="ar-JO" alt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المتبنون </a:t>
            </a:r>
          </a:p>
          <a:p>
            <a:pPr algn="ctr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kumimoji="0" lang="ar-JO" alt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الأواخر</a:t>
            </a:r>
            <a:endParaRPr kumimoji="0" lang="en-US" altLang="en-US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92" name="Text Box 16">
            <a:extLst>
              <a:ext uri="{FF2B5EF4-FFF2-40B4-BE49-F238E27FC236}">
                <a16:creationId xmlns:a16="http://schemas.microsoft.com/office/drawing/2014/main" id="{80621342-E348-234E-8602-7AF791CF1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2200" y="5135563"/>
            <a:ext cx="1981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SzPct val="100000"/>
              <a:buFont typeface="Wingdings" pitchFamily="2" charset="2"/>
              <a:buChar char="ü"/>
              <a:defRPr kumimoji="1" sz="32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8000"/>
              </a:buClr>
              <a:buSzPct val="100000"/>
              <a:buFont typeface="Wingdings" pitchFamily="2" charset="2"/>
              <a:buChar char="ü"/>
              <a:defRPr kumimoji="1" sz="28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ü"/>
              <a:defRPr kumimoji="1" sz="24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ü"/>
              <a:defRPr kumimoji="1" sz="20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ü"/>
              <a:defRPr kumimoji="1" sz="20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kumimoji="1" sz="20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kumimoji="1" sz="20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kumimoji="1" sz="20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kumimoji="1" sz="2000">
                <a:solidFill>
                  <a:schemeClr val="tx1"/>
                </a:solidFill>
                <a:latin typeface="Helvetica" pitchFamily="2" charset="0"/>
                <a:ea typeface="Osaka" panose="020B0600000000000000" pitchFamily="34" charset="-128"/>
              </a:defRPr>
            </a:lvl9pPr>
          </a:lstStyle>
          <a:p>
            <a:pPr algn="ctr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kumimoji="0" lang="ar-JO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  <a:endParaRPr kumimoji="0" lang="en-US" altLang="en-US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kumimoji="0" lang="ar-JO" alt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المتبنون </a:t>
            </a:r>
          </a:p>
          <a:p>
            <a:pPr algn="ctr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kumimoji="0" lang="ar-JO" alt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الوسط</a:t>
            </a:r>
            <a:endParaRPr kumimoji="0" lang="en-US" altLang="en-US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62" name="Litebulb">
            <a:extLst>
              <a:ext uri="{FF2B5EF4-FFF2-40B4-BE49-F238E27FC236}">
                <a16:creationId xmlns:a16="http://schemas.microsoft.com/office/drawing/2014/main" id="{1A2C4BA8-3145-D045-BD9C-233D7F0D85F7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-406400" y="2667000"/>
            <a:ext cx="1752600" cy="2541588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56 w 21600"/>
              <a:gd name="T13" fmla="*/ 2188 h 21600"/>
              <a:gd name="T14" fmla="*/ 18277 w 21600"/>
              <a:gd name="T15" fmla="*/ 92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 extrusionOk="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6164" name="Freeform 20">
            <a:extLst>
              <a:ext uri="{FF2B5EF4-FFF2-40B4-BE49-F238E27FC236}">
                <a16:creationId xmlns:a16="http://schemas.microsoft.com/office/drawing/2014/main" id="{B24A3140-6824-BB4C-BD2F-6829FDA197DF}"/>
              </a:ext>
            </a:extLst>
          </p:cNvPr>
          <p:cNvSpPr>
            <a:spLocks/>
          </p:cNvSpPr>
          <p:nvPr/>
        </p:nvSpPr>
        <p:spPr bwMode="auto">
          <a:xfrm>
            <a:off x="-3073400" y="-1447800"/>
            <a:ext cx="15036800" cy="10680700"/>
          </a:xfrm>
          <a:custGeom>
            <a:avLst/>
            <a:gdLst>
              <a:gd name="T0" fmla="*/ 2147483646 w 9472"/>
              <a:gd name="T1" fmla="*/ 2147483646 h 6728"/>
              <a:gd name="T2" fmla="*/ 2147483646 w 9472"/>
              <a:gd name="T3" fmla="*/ 2147483646 h 6728"/>
              <a:gd name="T4" fmla="*/ 2147483646 w 9472"/>
              <a:gd name="T5" fmla="*/ 2147483646 h 6728"/>
              <a:gd name="T6" fmla="*/ 2147483646 w 9472"/>
              <a:gd name="T7" fmla="*/ 2147483646 h 6728"/>
              <a:gd name="T8" fmla="*/ 2147483646 w 9472"/>
              <a:gd name="T9" fmla="*/ 2147483646 h 6728"/>
              <a:gd name="T10" fmla="*/ 2147483646 w 9472"/>
              <a:gd name="T11" fmla="*/ 2147483646 h 6728"/>
              <a:gd name="T12" fmla="*/ 2147483646 w 9472"/>
              <a:gd name="T13" fmla="*/ 2147483646 h 6728"/>
              <a:gd name="T14" fmla="*/ 2147483646 w 9472"/>
              <a:gd name="T15" fmla="*/ 2147483646 h 6728"/>
              <a:gd name="T16" fmla="*/ 2147483646 w 9472"/>
              <a:gd name="T17" fmla="*/ 2147483646 h 6728"/>
              <a:gd name="T18" fmla="*/ 2147483646 w 9472"/>
              <a:gd name="T19" fmla="*/ 2147483646 h 6728"/>
              <a:gd name="T20" fmla="*/ 2147483646 w 9472"/>
              <a:gd name="T21" fmla="*/ 2147483646 h 6728"/>
              <a:gd name="T22" fmla="*/ 2147483646 w 9472"/>
              <a:gd name="T23" fmla="*/ 2147483646 h 6728"/>
              <a:gd name="T24" fmla="*/ 2147483646 w 9472"/>
              <a:gd name="T25" fmla="*/ 2147483646 h 6728"/>
              <a:gd name="T26" fmla="*/ 2147483646 w 9472"/>
              <a:gd name="T27" fmla="*/ 2147483646 h 6728"/>
              <a:gd name="T28" fmla="*/ 2147483646 w 9472"/>
              <a:gd name="T29" fmla="*/ 2147483646 h 6728"/>
              <a:gd name="T30" fmla="*/ 2147483646 w 9472"/>
              <a:gd name="T31" fmla="*/ 2147483646 h 6728"/>
              <a:gd name="T32" fmla="*/ 2147483646 w 9472"/>
              <a:gd name="T33" fmla="*/ 2147483646 h 6728"/>
              <a:gd name="T34" fmla="*/ 2147483646 w 9472"/>
              <a:gd name="T35" fmla="*/ 2147483646 h 6728"/>
              <a:gd name="T36" fmla="*/ 2147483646 w 9472"/>
              <a:gd name="T37" fmla="*/ 2147483646 h 6728"/>
              <a:gd name="T38" fmla="*/ 2147483646 w 9472"/>
              <a:gd name="T39" fmla="*/ 2147483646 h 6728"/>
              <a:gd name="T40" fmla="*/ 2147483646 w 9472"/>
              <a:gd name="T41" fmla="*/ 2147483646 h 6728"/>
              <a:gd name="T42" fmla="*/ 2147483646 w 9472"/>
              <a:gd name="T43" fmla="*/ 2147483646 h 6728"/>
              <a:gd name="T44" fmla="*/ 2147483646 w 9472"/>
              <a:gd name="T45" fmla="*/ 2147483646 h 6728"/>
              <a:gd name="T46" fmla="*/ 2147483646 w 9472"/>
              <a:gd name="T47" fmla="*/ 2147483646 h 6728"/>
              <a:gd name="T48" fmla="*/ 2147483646 w 9472"/>
              <a:gd name="T49" fmla="*/ 2147483646 h 6728"/>
              <a:gd name="T50" fmla="*/ 2147483646 w 9472"/>
              <a:gd name="T51" fmla="*/ 2147483646 h 6728"/>
              <a:gd name="T52" fmla="*/ 2147483646 w 9472"/>
              <a:gd name="T53" fmla="*/ 2147483646 h 6728"/>
              <a:gd name="T54" fmla="*/ 2147483646 w 9472"/>
              <a:gd name="T55" fmla="*/ 2147483646 h 6728"/>
              <a:gd name="T56" fmla="*/ 2147483646 w 9472"/>
              <a:gd name="T57" fmla="*/ 2147483646 h 6728"/>
              <a:gd name="T58" fmla="*/ 2147483646 w 9472"/>
              <a:gd name="T59" fmla="*/ 2147483646 h 672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9472"/>
              <a:gd name="T91" fmla="*/ 0 h 6728"/>
              <a:gd name="T92" fmla="*/ 9472 w 9472"/>
              <a:gd name="T93" fmla="*/ 6728 h 672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9472" h="6728">
                <a:moveTo>
                  <a:pt x="2448" y="3776"/>
                </a:moveTo>
                <a:cubicBezTo>
                  <a:pt x="2532" y="3780"/>
                  <a:pt x="2616" y="3784"/>
                  <a:pt x="2784" y="3680"/>
                </a:cubicBezTo>
                <a:cubicBezTo>
                  <a:pt x="2952" y="3576"/>
                  <a:pt x="3264" y="3288"/>
                  <a:pt x="3456" y="3152"/>
                </a:cubicBezTo>
                <a:cubicBezTo>
                  <a:pt x="3648" y="3016"/>
                  <a:pt x="3720" y="2952"/>
                  <a:pt x="3936" y="2864"/>
                </a:cubicBezTo>
                <a:cubicBezTo>
                  <a:pt x="4152" y="2776"/>
                  <a:pt x="4480" y="2616"/>
                  <a:pt x="4752" y="2624"/>
                </a:cubicBezTo>
                <a:cubicBezTo>
                  <a:pt x="5024" y="2632"/>
                  <a:pt x="5336" y="2824"/>
                  <a:pt x="5568" y="2912"/>
                </a:cubicBezTo>
                <a:cubicBezTo>
                  <a:pt x="5800" y="3000"/>
                  <a:pt x="5928" y="3024"/>
                  <a:pt x="6144" y="3152"/>
                </a:cubicBezTo>
                <a:cubicBezTo>
                  <a:pt x="6360" y="3280"/>
                  <a:pt x="6544" y="3560"/>
                  <a:pt x="6864" y="3680"/>
                </a:cubicBezTo>
                <a:cubicBezTo>
                  <a:pt x="7184" y="3800"/>
                  <a:pt x="7832" y="3832"/>
                  <a:pt x="8064" y="3872"/>
                </a:cubicBezTo>
                <a:cubicBezTo>
                  <a:pt x="8296" y="3912"/>
                  <a:pt x="8216" y="3947"/>
                  <a:pt x="8256" y="3923"/>
                </a:cubicBezTo>
                <a:cubicBezTo>
                  <a:pt x="8296" y="3899"/>
                  <a:pt x="8272" y="3705"/>
                  <a:pt x="8304" y="3728"/>
                </a:cubicBezTo>
                <a:cubicBezTo>
                  <a:pt x="8336" y="3751"/>
                  <a:pt x="8432" y="3968"/>
                  <a:pt x="8448" y="4064"/>
                </a:cubicBezTo>
                <a:cubicBezTo>
                  <a:pt x="8464" y="4160"/>
                  <a:pt x="8376" y="4296"/>
                  <a:pt x="8400" y="4304"/>
                </a:cubicBezTo>
                <a:cubicBezTo>
                  <a:pt x="8424" y="4312"/>
                  <a:pt x="8608" y="4056"/>
                  <a:pt x="8592" y="4112"/>
                </a:cubicBezTo>
                <a:lnTo>
                  <a:pt x="8304" y="4640"/>
                </a:lnTo>
                <a:lnTo>
                  <a:pt x="8400" y="4928"/>
                </a:lnTo>
                <a:cubicBezTo>
                  <a:pt x="8392" y="4888"/>
                  <a:pt x="8290" y="4568"/>
                  <a:pt x="8258" y="4400"/>
                </a:cubicBezTo>
                <a:cubicBezTo>
                  <a:pt x="8226" y="4232"/>
                  <a:pt x="8220" y="3941"/>
                  <a:pt x="8208" y="3920"/>
                </a:cubicBezTo>
                <a:cubicBezTo>
                  <a:pt x="8196" y="3899"/>
                  <a:pt x="8150" y="4216"/>
                  <a:pt x="8184" y="4272"/>
                </a:cubicBezTo>
                <a:cubicBezTo>
                  <a:pt x="8218" y="4328"/>
                  <a:pt x="8378" y="4394"/>
                  <a:pt x="8414" y="4255"/>
                </a:cubicBezTo>
                <a:cubicBezTo>
                  <a:pt x="8450" y="4116"/>
                  <a:pt x="8402" y="3472"/>
                  <a:pt x="8400" y="3440"/>
                </a:cubicBezTo>
                <a:lnTo>
                  <a:pt x="8400" y="4064"/>
                </a:lnTo>
                <a:cubicBezTo>
                  <a:pt x="8392" y="4224"/>
                  <a:pt x="8368" y="4944"/>
                  <a:pt x="8352" y="4400"/>
                </a:cubicBezTo>
                <a:cubicBezTo>
                  <a:pt x="8336" y="3856"/>
                  <a:pt x="9472" y="1392"/>
                  <a:pt x="8304" y="800"/>
                </a:cubicBezTo>
                <a:cubicBezTo>
                  <a:pt x="7136" y="208"/>
                  <a:pt x="2688" y="0"/>
                  <a:pt x="1344" y="848"/>
                </a:cubicBezTo>
                <a:cubicBezTo>
                  <a:pt x="0" y="1696"/>
                  <a:pt x="320" y="5048"/>
                  <a:pt x="240" y="5888"/>
                </a:cubicBezTo>
                <a:cubicBezTo>
                  <a:pt x="160" y="6728"/>
                  <a:pt x="680" y="5944"/>
                  <a:pt x="864" y="5888"/>
                </a:cubicBezTo>
                <a:cubicBezTo>
                  <a:pt x="1048" y="5832"/>
                  <a:pt x="1264" y="5776"/>
                  <a:pt x="1344" y="5552"/>
                </a:cubicBezTo>
                <a:cubicBezTo>
                  <a:pt x="1424" y="5328"/>
                  <a:pt x="1216" y="4488"/>
                  <a:pt x="1344" y="4544"/>
                </a:cubicBezTo>
                <a:cubicBezTo>
                  <a:pt x="1472" y="4600"/>
                  <a:pt x="1792" y="5244"/>
                  <a:pt x="2112" y="5888"/>
                </a:cubicBezTo>
              </a:path>
            </a:pathLst>
          </a:cu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6163" name="Lock">
            <a:extLst>
              <a:ext uri="{FF2B5EF4-FFF2-40B4-BE49-F238E27FC236}">
                <a16:creationId xmlns:a16="http://schemas.microsoft.com/office/drawing/2014/main" id="{3A141E15-119D-E446-BA9C-6F9655577FD7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8153400" y="2514600"/>
            <a:ext cx="1738313" cy="250825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744 w 21600"/>
              <a:gd name="T13" fmla="*/ 9904 h 21600"/>
              <a:gd name="T14" fmla="*/ 21134 w 21600"/>
              <a:gd name="T15" fmla="*/ 1533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93" y="9606"/>
                </a:moveTo>
                <a:lnTo>
                  <a:pt x="2048" y="9606"/>
                </a:lnTo>
                <a:lnTo>
                  <a:pt x="2048" y="4713"/>
                </a:lnTo>
                <a:lnTo>
                  <a:pt x="2420" y="3818"/>
                </a:lnTo>
                <a:lnTo>
                  <a:pt x="2979" y="3028"/>
                </a:lnTo>
                <a:lnTo>
                  <a:pt x="3537" y="2446"/>
                </a:lnTo>
                <a:lnTo>
                  <a:pt x="3956" y="1998"/>
                </a:lnTo>
                <a:lnTo>
                  <a:pt x="4492" y="1581"/>
                </a:lnTo>
                <a:lnTo>
                  <a:pt x="5143" y="1238"/>
                </a:lnTo>
                <a:lnTo>
                  <a:pt x="5912" y="880"/>
                </a:lnTo>
                <a:lnTo>
                  <a:pt x="6587" y="641"/>
                </a:lnTo>
                <a:lnTo>
                  <a:pt x="7518" y="372"/>
                </a:lnTo>
                <a:lnTo>
                  <a:pt x="8425" y="208"/>
                </a:lnTo>
                <a:lnTo>
                  <a:pt x="9496" y="59"/>
                </a:lnTo>
                <a:lnTo>
                  <a:pt x="10637" y="14"/>
                </a:lnTo>
                <a:lnTo>
                  <a:pt x="11614" y="59"/>
                </a:lnTo>
                <a:lnTo>
                  <a:pt x="12382" y="119"/>
                </a:lnTo>
                <a:lnTo>
                  <a:pt x="13034" y="253"/>
                </a:lnTo>
                <a:lnTo>
                  <a:pt x="13779" y="417"/>
                </a:lnTo>
                <a:lnTo>
                  <a:pt x="14500" y="611"/>
                </a:lnTo>
                <a:lnTo>
                  <a:pt x="14733" y="686"/>
                </a:lnTo>
                <a:lnTo>
                  <a:pt x="14989" y="790"/>
                </a:lnTo>
                <a:lnTo>
                  <a:pt x="15175" y="865"/>
                </a:lnTo>
                <a:lnTo>
                  <a:pt x="15385" y="954"/>
                </a:lnTo>
                <a:lnTo>
                  <a:pt x="15431" y="969"/>
                </a:lnTo>
                <a:lnTo>
                  <a:pt x="15594" y="1059"/>
                </a:lnTo>
                <a:lnTo>
                  <a:pt x="15757" y="1148"/>
                </a:lnTo>
                <a:lnTo>
                  <a:pt x="15920" y="1267"/>
                </a:lnTo>
                <a:lnTo>
                  <a:pt x="16106" y="1372"/>
                </a:lnTo>
                <a:lnTo>
                  <a:pt x="16665" y="1730"/>
                </a:lnTo>
                <a:lnTo>
                  <a:pt x="17014" y="1998"/>
                </a:lnTo>
                <a:lnTo>
                  <a:pt x="17480" y="2356"/>
                </a:lnTo>
                <a:lnTo>
                  <a:pt x="17852" y="2804"/>
                </a:lnTo>
                <a:lnTo>
                  <a:pt x="18178" y="3192"/>
                </a:lnTo>
                <a:lnTo>
                  <a:pt x="18527" y="3639"/>
                </a:lnTo>
                <a:lnTo>
                  <a:pt x="18806" y="4132"/>
                </a:lnTo>
                <a:lnTo>
                  <a:pt x="19086" y="4713"/>
                </a:lnTo>
                <a:lnTo>
                  <a:pt x="19272" y="5191"/>
                </a:lnTo>
                <a:lnTo>
                  <a:pt x="19295" y="9606"/>
                </a:lnTo>
                <a:lnTo>
                  <a:pt x="21600" y="9606"/>
                </a:lnTo>
                <a:lnTo>
                  <a:pt x="21600" y="16289"/>
                </a:lnTo>
                <a:lnTo>
                  <a:pt x="21413" y="17184"/>
                </a:lnTo>
                <a:lnTo>
                  <a:pt x="21041" y="17900"/>
                </a:lnTo>
                <a:lnTo>
                  <a:pt x="20668" y="18377"/>
                </a:lnTo>
                <a:lnTo>
                  <a:pt x="20343" y="18855"/>
                </a:lnTo>
                <a:lnTo>
                  <a:pt x="19924" y="19332"/>
                </a:lnTo>
                <a:lnTo>
                  <a:pt x="19388" y="19809"/>
                </a:lnTo>
                <a:lnTo>
                  <a:pt x="18806" y="20242"/>
                </a:lnTo>
                <a:lnTo>
                  <a:pt x="18062" y="20585"/>
                </a:lnTo>
                <a:lnTo>
                  <a:pt x="17270" y="20883"/>
                </a:lnTo>
                <a:lnTo>
                  <a:pt x="16525" y="21182"/>
                </a:lnTo>
                <a:lnTo>
                  <a:pt x="15548" y="21420"/>
                </a:lnTo>
                <a:lnTo>
                  <a:pt x="14803" y="21540"/>
                </a:lnTo>
                <a:lnTo>
                  <a:pt x="13662" y="21674"/>
                </a:lnTo>
                <a:lnTo>
                  <a:pt x="8379" y="21659"/>
                </a:lnTo>
                <a:lnTo>
                  <a:pt x="7168" y="21540"/>
                </a:lnTo>
                <a:lnTo>
                  <a:pt x="6098" y="21331"/>
                </a:lnTo>
                <a:lnTo>
                  <a:pt x="5050" y="21092"/>
                </a:lnTo>
                <a:lnTo>
                  <a:pt x="4003" y="20764"/>
                </a:lnTo>
                <a:lnTo>
                  <a:pt x="3258" y="20391"/>
                </a:lnTo>
                <a:lnTo>
                  <a:pt x="2769" y="20123"/>
                </a:lnTo>
                <a:lnTo>
                  <a:pt x="2281" y="19720"/>
                </a:lnTo>
                <a:lnTo>
                  <a:pt x="1862" y="19407"/>
                </a:lnTo>
                <a:lnTo>
                  <a:pt x="1489" y="19079"/>
                </a:lnTo>
                <a:lnTo>
                  <a:pt x="1070" y="18676"/>
                </a:lnTo>
                <a:lnTo>
                  <a:pt x="744" y="18258"/>
                </a:lnTo>
                <a:lnTo>
                  <a:pt x="325" y="17661"/>
                </a:lnTo>
                <a:lnTo>
                  <a:pt x="162" y="17035"/>
                </a:lnTo>
                <a:lnTo>
                  <a:pt x="93" y="16468"/>
                </a:lnTo>
                <a:lnTo>
                  <a:pt x="93" y="9606"/>
                </a:lnTo>
                <a:close/>
                <a:moveTo>
                  <a:pt x="6098" y="9591"/>
                </a:moveTo>
                <a:lnTo>
                  <a:pt x="6098" y="5220"/>
                </a:lnTo>
                <a:lnTo>
                  <a:pt x="6191" y="4907"/>
                </a:lnTo>
                <a:lnTo>
                  <a:pt x="6307" y="4639"/>
                </a:lnTo>
                <a:lnTo>
                  <a:pt x="6517" y="4370"/>
                </a:lnTo>
                <a:lnTo>
                  <a:pt x="6680" y="4087"/>
                </a:lnTo>
                <a:lnTo>
                  <a:pt x="6889" y="3878"/>
                </a:lnTo>
                <a:lnTo>
                  <a:pt x="7308" y="3520"/>
                </a:lnTo>
                <a:lnTo>
                  <a:pt x="7843" y="3281"/>
                </a:lnTo>
                <a:lnTo>
                  <a:pt x="8402" y="3013"/>
                </a:lnTo>
                <a:lnTo>
                  <a:pt x="9031" y="2834"/>
                </a:lnTo>
                <a:lnTo>
                  <a:pt x="9659" y="2700"/>
                </a:lnTo>
                <a:lnTo>
                  <a:pt x="10497" y="2625"/>
                </a:lnTo>
                <a:lnTo>
                  <a:pt x="11125" y="2655"/>
                </a:lnTo>
                <a:lnTo>
                  <a:pt x="11987" y="2789"/>
                </a:lnTo>
                <a:lnTo>
                  <a:pt x="12522" y="2893"/>
                </a:lnTo>
                <a:lnTo>
                  <a:pt x="13011" y="3028"/>
                </a:lnTo>
                <a:lnTo>
                  <a:pt x="13290" y="3192"/>
                </a:lnTo>
                <a:lnTo>
                  <a:pt x="13709" y="3371"/>
                </a:lnTo>
                <a:lnTo>
                  <a:pt x="13872" y="3505"/>
                </a:lnTo>
                <a:lnTo>
                  <a:pt x="14058" y="3639"/>
                </a:lnTo>
                <a:lnTo>
                  <a:pt x="14291" y="3788"/>
                </a:lnTo>
                <a:lnTo>
                  <a:pt x="14431" y="3953"/>
                </a:lnTo>
                <a:lnTo>
                  <a:pt x="14617" y="4102"/>
                </a:lnTo>
                <a:lnTo>
                  <a:pt x="14826" y="4311"/>
                </a:lnTo>
                <a:lnTo>
                  <a:pt x="14919" y="4534"/>
                </a:lnTo>
                <a:lnTo>
                  <a:pt x="15036" y="4773"/>
                </a:lnTo>
                <a:lnTo>
                  <a:pt x="15175" y="5027"/>
                </a:lnTo>
                <a:lnTo>
                  <a:pt x="15245" y="5220"/>
                </a:lnTo>
                <a:lnTo>
                  <a:pt x="15245" y="9591"/>
                </a:lnTo>
                <a:lnTo>
                  <a:pt x="6098" y="9591"/>
                </a:lnTo>
                <a:close/>
              </a:path>
              <a:path w="21600" h="21600" extrusionOk="0">
                <a:moveTo>
                  <a:pt x="93" y="9606"/>
                </a:moveTo>
                <a:lnTo>
                  <a:pt x="21600" y="9606"/>
                </a:lnTo>
                <a:lnTo>
                  <a:pt x="93" y="9606"/>
                </a:lnTo>
                <a:close/>
              </a:path>
              <a:path w="21600" h="21600" extrusionOk="0">
                <a:moveTo>
                  <a:pt x="11684" y="17109"/>
                </a:moveTo>
                <a:lnTo>
                  <a:pt x="12266" y="19317"/>
                </a:lnTo>
                <a:lnTo>
                  <a:pt x="9659" y="19317"/>
                </a:lnTo>
                <a:lnTo>
                  <a:pt x="10287" y="17124"/>
                </a:lnTo>
                <a:lnTo>
                  <a:pt x="10008" y="16975"/>
                </a:lnTo>
                <a:lnTo>
                  <a:pt x="9799" y="16722"/>
                </a:lnTo>
                <a:lnTo>
                  <a:pt x="9752" y="16408"/>
                </a:lnTo>
                <a:lnTo>
                  <a:pt x="9822" y="16170"/>
                </a:lnTo>
                <a:lnTo>
                  <a:pt x="10008" y="16006"/>
                </a:lnTo>
                <a:lnTo>
                  <a:pt x="10148" y="15871"/>
                </a:lnTo>
                <a:lnTo>
                  <a:pt x="10381" y="15782"/>
                </a:lnTo>
                <a:lnTo>
                  <a:pt x="10660" y="15692"/>
                </a:lnTo>
                <a:lnTo>
                  <a:pt x="11009" y="15677"/>
                </a:lnTo>
                <a:lnTo>
                  <a:pt x="11288" y="15722"/>
                </a:lnTo>
                <a:lnTo>
                  <a:pt x="11614" y="15782"/>
                </a:lnTo>
                <a:lnTo>
                  <a:pt x="11893" y="15946"/>
                </a:lnTo>
                <a:lnTo>
                  <a:pt x="12033" y="16080"/>
                </a:lnTo>
                <a:lnTo>
                  <a:pt x="12173" y="16229"/>
                </a:lnTo>
                <a:lnTo>
                  <a:pt x="12196" y="16408"/>
                </a:lnTo>
                <a:lnTo>
                  <a:pt x="12103" y="16722"/>
                </a:lnTo>
                <a:lnTo>
                  <a:pt x="11987" y="16856"/>
                </a:lnTo>
                <a:lnTo>
                  <a:pt x="11847" y="16975"/>
                </a:lnTo>
                <a:lnTo>
                  <a:pt x="11684" y="17109"/>
                </a:lnTo>
              </a:path>
            </a:pathLst>
          </a:custGeom>
          <a:solidFill>
            <a:srgbClr val="C0C0C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" decel="1000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" decel="100000"/>
                                        <p:tgtEl>
                                          <p:spTgt spid="61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41" name="Picture 9" descr="g-sing11">
            <a:extLst>
              <a:ext uri="{FF2B5EF4-FFF2-40B4-BE49-F238E27FC236}">
                <a16:creationId xmlns:a16="http://schemas.microsoft.com/office/drawing/2014/main" id="{73A11982-8963-D64C-92E8-F08D6C5FD50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0300" y="3581400"/>
            <a:ext cx="4343400" cy="2843213"/>
          </a:xfrm>
          <a:effectLst>
            <a:outerShdw blurRad="12700" dist="12699" dir="10200039" algn="ctr" rotWithShape="0">
              <a:srgbClr val="808080">
                <a:alpha val="7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7BC730-26A1-8947-9C13-B36E335CBA84}"/>
              </a:ext>
            </a:extLst>
          </p:cNvPr>
          <p:cNvSpPr txBox="1"/>
          <p:nvPr/>
        </p:nvSpPr>
        <p:spPr>
          <a:xfrm>
            <a:off x="8418673" y="38100"/>
            <a:ext cx="70403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134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397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6667A7-CCE3-7E99-22EA-4A6E109F9931}"/>
              </a:ext>
            </a:extLst>
          </p:cNvPr>
          <p:cNvSpPr txBox="1"/>
          <p:nvPr/>
        </p:nvSpPr>
        <p:spPr>
          <a:xfrm>
            <a:off x="1114359" y="1982450"/>
            <a:ext cx="712612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لماذا يجب علينا أن نتقبل التغيير  بفارغ الصبر؟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397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B28A1DE-AEA9-B09A-C4A4-3CCC1BD23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sz="4400" b="1" dirty="0">
                <a:solidFill>
                  <a:srgbClr val="FFFFFF"/>
                </a:solidFill>
                <a:effectLst>
                  <a:glow rad="139700">
                    <a:schemeClr val="tx1">
                      <a:alpha val="75000"/>
                    </a:schemeClr>
                  </a:glow>
                </a:effectLst>
                <a:latin typeface="Arial"/>
                <a:ea typeface="+mn-ea"/>
                <a:cs typeface="Arial"/>
              </a:rPr>
              <a:t>مبادئ صنع التغيير</a:t>
            </a:r>
            <a:br>
              <a:rPr lang="ar-JO" sz="4400" b="1" dirty="0">
                <a:solidFill>
                  <a:srgbClr val="FFFFFF"/>
                </a:solidFill>
                <a:effectLst>
                  <a:glow rad="139700">
                    <a:schemeClr val="tx1">
                      <a:alpha val="75000"/>
                    </a:schemeClr>
                  </a:glow>
                </a:effectLst>
                <a:latin typeface="Arial"/>
                <a:ea typeface="+mn-ea"/>
                <a:cs typeface="Arial"/>
              </a:rPr>
            </a:br>
            <a:r>
              <a:rPr lang="ar-JO" sz="4400" b="1" dirty="0">
                <a:solidFill>
                  <a:srgbClr val="FFFFFF"/>
                </a:solidFill>
                <a:effectLst>
                  <a:glow rad="139700">
                    <a:schemeClr val="tx1">
                      <a:alpha val="75000"/>
                    </a:schemeClr>
                  </a:glow>
                </a:effectLst>
                <a:latin typeface="Arial"/>
                <a:ea typeface="+mn-ea"/>
                <a:cs typeface="Arial"/>
              </a:rPr>
              <a:t>من أعمال 10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67" name="Firewall" descr="Granite">
            <a:extLst>
              <a:ext uri="{FF2B5EF4-FFF2-40B4-BE49-F238E27FC236}">
                <a16:creationId xmlns:a16="http://schemas.microsoft.com/office/drawing/2014/main" id="{D5B4FA28-9C1C-6A4C-8428-723BEF300B18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505200" y="4733925"/>
            <a:ext cx="1809750" cy="904875"/>
          </a:xfrm>
          <a:custGeom>
            <a:avLst/>
            <a:gdLst>
              <a:gd name="T0" fmla="*/ 0 w 21600"/>
              <a:gd name="T1" fmla="*/ 0 h 21600"/>
              <a:gd name="T2" fmla="*/ 904875 w 21600"/>
              <a:gd name="T3" fmla="*/ 0 h 21600"/>
              <a:gd name="T4" fmla="*/ 1809750 w 21600"/>
              <a:gd name="T5" fmla="*/ 0 h 21600"/>
              <a:gd name="T6" fmla="*/ 1764506 w 21600"/>
              <a:gd name="T7" fmla="*/ 452438 h 21600"/>
              <a:gd name="T8" fmla="*/ 1764506 w 21600"/>
              <a:gd name="T9" fmla="*/ 904875 h 21600"/>
              <a:gd name="T10" fmla="*/ 904875 w 21600"/>
              <a:gd name="T11" fmla="*/ 904875 h 21600"/>
              <a:gd name="T12" fmla="*/ 45244 w 21600"/>
              <a:gd name="T13" fmla="*/ 904875 h 21600"/>
              <a:gd name="T14" fmla="*/ 45244 w 21600"/>
              <a:gd name="T15" fmla="*/ 45243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61 w 21600"/>
              <a:gd name="T25" fmla="*/ 22454 h 21600"/>
              <a:gd name="T26" fmla="*/ 21069 w 21600"/>
              <a:gd name="T27" fmla="*/ 32282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540" y="4628"/>
                </a:moveTo>
                <a:lnTo>
                  <a:pt x="0" y="4628"/>
                </a:lnTo>
                <a:lnTo>
                  <a:pt x="0" y="0"/>
                </a:lnTo>
                <a:lnTo>
                  <a:pt x="21600" y="0"/>
                </a:lnTo>
                <a:lnTo>
                  <a:pt x="21600" y="4628"/>
                </a:lnTo>
                <a:lnTo>
                  <a:pt x="21060" y="4628"/>
                </a:lnTo>
                <a:lnTo>
                  <a:pt x="21060" y="21600"/>
                </a:lnTo>
                <a:lnTo>
                  <a:pt x="540" y="21600"/>
                </a:lnTo>
                <a:lnTo>
                  <a:pt x="540" y="4628"/>
                </a:lnTo>
                <a:close/>
              </a:path>
              <a:path w="21600" h="21600" extrusionOk="0">
                <a:moveTo>
                  <a:pt x="540" y="4628"/>
                </a:moveTo>
                <a:lnTo>
                  <a:pt x="540" y="6171"/>
                </a:lnTo>
                <a:lnTo>
                  <a:pt x="2700" y="6171"/>
                </a:lnTo>
                <a:lnTo>
                  <a:pt x="2700" y="4628"/>
                </a:lnTo>
                <a:lnTo>
                  <a:pt x="540" y="4628"/>
                </a:lnTo>
                <a:close/>
              </a:path>
              <a:path w="21600" h="21600" extrusionOk="0">
                <a:moveTo>
                  <a:pt x="2700" y="4628"/>
                </a:moveTo>
                <a:lnTo>
                  <a:pt x="2700" y="6171"/>
                </a:lnTo>
                <a:lnTo>
                  <a:pt x="4860" y="6171"/>
                </a:lnTo>
                <a:lnTo>
                  <a:pt x="4860" y="4628"/>
                </a:lnTo>
                <a:lnTo>
                  <a:pt x="2700" y="4628"/>
                </a:lnTo>
                <a:close/>
              </a:path>
              <a:path w="21600" h="21600" extrusionOk="0">
                <a:moveTo>
                  <a:pt x="4860" y="4628"/>
                </a:moveTo>
                <a:lnTo>
                  <a:pt x="4860" y="6171"/>
                </a:lnTo>
                <a:lnTo>
                  <a:pt x="7020" y="6171"/>
                </a:lnTo>
                <a:lnTo>
                  <a:pt x="7020" y="4628"/>
                </a:lnTo>
                <a:lnTo>
                  <a:pt x="4860" y="4628"/>
                </a:lnTo>
                <a:close/>
              </a:path>
              <a:path w="21600" h="21600" extrusionOk="0">
                <a:moveTo>
                  <a:pt x="7020" y="4628"/>
                </a:moveTo>
                <a:lnTo>
                  <a:pt x="7020" y="6171"/>
                </a:lnTo>
                <a:lnTo>
                  <a:pt x="9180" y="6171"/>
                </a:lnTo>
                <a:lnTo>
                  <a:pt x="9180" y="4628"/>
                </a:lnTo>
                <a:lnTo>
                  <a:pt x="7020" y="4628"/>
                </a:lnTo>
                <a:close/>
              </a:path>
              <a:path w="21600" h="21600" extrusionOk="0">
                <a:moveTo>
                  <a:pt x="9180" y="4628"/>
                </a:moveTo>
                <a:lnTo>
                  <a:pt x="9180" y="6171"/>
                </a:lnTo>
                <a:lnTo>
                  <a:pt x="11340" y="6171"/>
                </a:lnTo>
                <a:lnTo>
                  <a:pt x="11340" y="4628"/>
                </a:lnTo>
                <a:lnTo>
                  <a:pt x="9180" y="4628"/>
                </a:lnTo>
                <a:close/>
              </a:path>
              <a:path w="21600" h="21600" extrusionOk="0">
                <a:moveTo>
                  <a:pt x="11340" y="4628"/>
                </a:moveTo>
                <a:lnTo>
                  <a:pt x="11340" y="6171"/>
                </a:lnTo>
                <a:lnTo>
                  <a:pt x="13500" y="6171"/>
                </a:lnTo>
                <a:lnTo>
                  <a:pt x="13500" y="4628"/>
                </a:lnTo>
                <a:lnTo>
                  <a:pt x="11340" y="4628"/>
                </a:lnTo>
                <a:close/>
              </a:path>
              <a:path w="21600" h="21600" extrusionOk="0">
                <a:moveTo>
                  <a:pt x="13500" y="4628"/>
                </a:moveTo>
                <a:lnTo>
                  <a:pt x="13500" y="6171"/>
                </a:lnTo>
                <a:lnTo>
                  <a:pt x="15660" y="6171"/>
                </a:lnTo>
                <a:lnTo>
                  <a:pt x="15660" y="4628"/>
                </a:lnTo>
                <a:lnTo>
                  <a:pt x="13500" y="4628"/>
                </a:lnTo>
                <a:close/>
              </a:path>
              <a:path w="21600" h="21600" extrusionOk="0">
                <a:moveTo>
                  <a:pt x="15660" y="4628"/>
                </a:moveTo>
                <a:lnTo>
                  <a:pt x="15660" y="6171"/>
                </a:lnTo>
                <a:lnTo>
                  <a:pt x="17820" y="6171"/>
                </a:lnTo>
                <a:lnTo>
                  <a:pt x="17820" y="4628"/>
                </a:lnTo>
                <a:lnTo>
                  <a:pt x="15660" y="4628"/>
                </a:lnTo>
                <a:close/>
              </a:path>
              <a:path w="21600" h="21600" extrusionOk="0">
                <a:moveTo>
                  <a:pt x="17820" y="4628"/>
                </a:moveTo>
                <a:lnTo>
                  <a:pt x="17820" y="6171"/>
                </a:lnTo>
                <a:lnTo>
                  <a:pt x="19980" y="6171"/>
                </a:lnTo>
                <a:lnTo>
                  <a:pt x="19980" y="4628"/>
                </a:lnTo>
                <a:lnTo>
                  <a:pt x="17820" y="4628"/>
                </a:lnTo>
                <a:close/>
              </a:path>
              <a:path w="21600" h="21600" extrusionOk="0">
                <a:moveTo>
                  <a:pt x="1620" y="6171"/>
                </a:moveTo>
                <a:lnTo>
                  <a:pt x="1620" y="7714"/>
                </a:lnTo>
                <a:lnTo>
                  <a:pt x="3779" y="7714"/>
                </a:lnTo>
                <a:lnTo>
                  <a:pt x="3779" y="6171"/>
                </a:lnTo>
                <a:lnTo>
                  <a:pt x="1620" y="6171"/>
                </a:lnTo>
                <a:close/>
              </a:path>
              <a:path w="21600" h="21600" extrusionOk="0">
                <a:moveTo>
                  <a:pt x="3779" y="6171"/>
                </a:moveTo>
                <a:lnTo>
                  <a:pt x="3779" y="7714"/>
                </a:lnTo>
                <a:lnTo>
                  <a:pt x="5940" y="7714"/>
                </a:lnTo>
                <a:lnTo>
                  <a:pt x="5940" y="6171"/>
                </a:lnTo>
                <a:lnTo>
                  <a:pt x="3779" y="6171"/>
                </a:lnTo>
                <a:close/>
              </a:path>
              <a:path w="21600" h="21600" extrusionOk="0">
                <a:moveTo>
                  <a:pt x="5940" y="6171"/>
                </a:moveTo>
                <a:lnTo>
                  <a:pt x="5940" y="7714"/>
                </a:lnTo>
                <a:lnTo>
                  <a:pt x="8100" y="7714"/>
                </a:lnTo>
                <a:lnTo>
                  <a:pt x="8100" y="6171"/>
                </a:lnTo>
                <a:lnTo>
                  <a:pt x="5940" y="6171"/>
                </a:lnTo>
                <a:close/>
              </a:path>
              <a:path w="21600" h="21600" extrusionOk="0">
                <a:moveTo>
                  <a:pt x="8100" y="6171"/>
                </a:moveTo>
                <a:lnTo>
                  <a:pt x="8100" y="7714"/>
                </a:lnTo>
                <a:lnTo>
                  <a:pt x="10260" y="7714"/>
                </a:lnTo>
                <a:lnTo>
                  <a:pt x="10260" y="6171"/>
                </a:lnTo>
                <a:lnTo>
                  <a:pt x="8100" y="6171"/>
                </a:lnTo>
                <a:close/>
              </a:path>
              <a:path w="21600" h="21600" extrusionOk="0">
                <a:moveTo>
                  <a:pt x="10260" y="6171"/>
                </a:moveTo>
                <a:lnTo>
                  <a:pt x="10260" y="7714"/>
                </a:lnTo>
                <a:lnTo>
                  <a:pt x="12419" y="7714"/>
                </a:lnTo>
                <a:lnTo>
                  <a:pt x="12419" y="6171"/>
                </a:lnTo>
                <a:lnTo>
                  <a:pt x="10260" y="6171"/>
                </a:lnTo>
                <a:close/>
              </a:path>
              <a:path w="21600" h="21600" extrusionOk="0">
                <a:moveTo>
                  <a:pt x="12419" y="6171"/>
                </a:moveTo>
                <a:lnTo>
                  <a:pt x="12419" y="7714"/>
                </a:lnTo>
                <a:lnTo>
                  <a:pt x="14580" y="7714"/>
                </a:lnTo>
                <a:lnTo>
                  <a:pt x="14580" y="6171"/>
                </a:lnTo>
                <a:lnTo>
                  <a:pt x="12419" y="6171"/>
                </a:lnTo>
                <a:close/>
              </a:path>
              <a:path w="21600" h="21600" extrusionOk="0">
                <a:moveTo>
                  <a:pt x="14580" y="6171"/>
                </a:moveTo>
                <a:lnTo>
                  <a:pt x="14580" y="7714"/>
                </a:lnTo>
                <a:lnTo>
                  <a:pt x="16740" y="7714"/>
                </a:lnTo>
                <a:lnTo>
                  <a:pt x="16740" y="6171"/>
                </a:lnTo>
                <a:lnTo>
                  <a:pt x="14580" y="6171"/>
                </a:lnTo>
                <a:close/>
              </a:path>
              <a:path w="21600" h="21600" extrusionOk="0">
                <a:moveTo>
                  <a:pt x="16740" y="6171"/>
                </a:moveTo>
                <a:lnTo>
                  <a:pt x="16740" y="7714"/>
                </a:lnTo>
                <a:lnTo>
                  <a:pt x="18900" y="7714"/>
                </a:lnTo>
                <a:lnTo>
                  <a:pt x="18900" y="6171"/>
                </a:lnTo>
                <a:lnTo>
                  <a:pt x="16740" y="6171"/>
                </a:lnTo>
                <a:close/>
              </a:path>
              <a:path w="21600" h="21600" extrusionOk="0">
                <a:moveTo>
                  <a:pt x="18900" y="6171"/>
                </a:moveTo>
                <a:lnTo>
                  <a:pt x="18900" y="7714"/>
                </a:lnTo>
                <a:lnTo>
                  <a:pt x="21060" y="7714"/>
                </a:lnTo>
                <a:lnTo>
                  <a:pt x="21060" y="6171"/>
                </a:lnTo>
                <a:lnTo>
                  <a:pt x="18900" y="6171"/>
                </a:lnTo>
                <a:close/>
              </a:path>
              <a:path w="21600" h="21600" extrusionOk="0">
                <a:moveTo>
                  <a:pt x="540" y="7714"/>
                </a:moveTo>
                <a:lnTo>
                  <a:pt x="540" y="9257"/>
                </a:lnTo>
                <a:lnTo>
                  <a:pt x="2700" y="9257"/>
                </a:lnTo>
                <a:lnTo>
                  <a:pt x="2700" y="7714"/>
                </a:lnTo>
                <a:lnTo>
                  <a:pt x="540" y="7714"/>
                </a:lnTo>
                <a:close/>
              </a:path>
              <a:path w="21600" h="21600" extrusionOk="0">
                <a:moveTo>
                  <a:pt x="2700" y="7714"/>
                </a:moveTo>
                <a:lnTo>
                  <a:pt x="2700" y="9257"/>
                </a:lnTo>
                <a:lnTo>
                  <a:pt x="4860" y="9257"/>
                </a:lnTo>
                <a:lnTo>
                  <a:pt x="4860" y="7714"/>
                </a:lnTo>
                <a:lnTo>
                  <a:pt x="2700" y="7714"/>
                </a:lnTo>
                <a:close/>
              </a:path>
              <a:path w="21600" h="21600" extrusionOk="0">
                <a:moveTo>
                  <a:pt x="4860" y="7714"/>
                </a:moveTo>
                <a:lnTo>
                  <a:pt x="4860" y="9257"/>
                </a:lnTo>
                <a:lnTo>
                  <a:pt x="7020" y="9257"/>
                </a:lnTo>
                <a:lnTo>
                  <a:pt x="7020" y="7714"/>
                </a:lnTo>
                <a:lnTo>
                  <a:pt x="4860" y="7714"/>
                </a:lnTo>
                <a:close/>
              </a:path>
              <a:path w="21600" h="21600" extrusionOk="0">
                <a:moveTo>
                  <a:pt x="7020" y="7714"/>
                </a:moveTo>
                <a:lnTo>
                  <a:pt x="7020" y="9257"/>
                </a:lnTo>
                <a:lnTo>
                  <a:pt x="9180" y="9257"/>
                </a:lnTo>
                <a:lnTo>
                  <a:pt x="9180" y="7714"/>
                </a:lnTo>
                <a:lnTo>
                  <a:pt x="7020" y="7714"/>
                </a:lnTo>
                <a:close/>
              </a:path>
              <a:path w="21600" h="21600" extrusionOk="0">
                <a:moveTo>
                  <a:pt x="9180" y="7714"/>
                </a:moveTo>
                <a:lnTo>
                  <a:pt x="9180" y="9257"/>
                </a:lnTo>
                <a:lnTo>
                  <a:pt x="11340" y="9257"/>
                </a:lnTo>
                <a:lnTo>
                  <a:pt x="11340" y="7714"/>
                </a:lnTo>
                <a:lnTo>
                  <a:pt x="9180" y="7714"/>
                </a:lnTo>
                <a:close/>
              </a:path>
              <a:path w="21600" h="21600" extrusionOk="0">
                <a:moveTo>
                  <a:pt x="11340" y="7714"/>
                </a:moveTo>
                <a:lnTo>
                  <a:pt x="11340" y="9257"/>
                </a:lnTo>
                <a:lnTo>
                  <a:pt x="13500" y="9257"/>
                </a:lnTo>
                <a:lnTo>
                  <a:pt x="13500" y="7714"/>
                </a:lnTo>
                <a:lnTo>
                  <a:pt x="11340" y="7714"/>
                </a:lnTo>
                <a:close/>
              </a:path>
              <a:path w="21600" h="21600" extrusionOk="0">
                <a:moveTo>
                  <a:pt x="13500" y="7714"/>
                </a:moveTo>
                <a:lnTo>
                  <a:pt x="13500" y="9257"/>
                </a:lnTo>
                <a:lnTo>
                  <a:pt x="15660" y="9257"/>
                </a:lnTo>
                <a:lnTo>
                  <a:pt x="15660" y="7714"/>
                </a:lnTo>
                <a:lnTo>
                  <a:pt x="13500" y="7714"/>
                </a:lnTo>
                <a:close/>
              </a:path>
              <a:path w="21600" h="21600" extrusionOk="0">
                <a:moveTo>
                  <a:pt x="15660" y="7714"/>
                </a:moveTo>
                <a:lnTo>
                  <a:pt x="15660" y="9257"/>
                </a:lnTo>
                <a:lnTo>
                  <a:pt x="17820" y="9257"/>
                </a:lnTo>
                <a:lnTo>
                  <a:pt x="17820" y="7714"/>
                </a:lnTo>
                <a:lnTo>
                  <a:pt x="15660" y="7714"/>
                </a:lnTo>
                <a:close/>
              </a:path>
              <a:path w="21600" h="21600" extrusionOk="0">
                <a:moveTo>
                  <a:pt x="17820" y="7714"/>
                </a:moveTo>
                <a:lnTo>
                  <a:pt x="17820" y="9257"/>
                </a:lnTo>
                <a:lnTo>
                  <a:pt x="19980" y="9257"/>
                </a:lnTo>
                <a:lnTo>
                  <a:pt x="19980" y="7714"/>
                </a:lnTo>
                <a:lnTo>
                  <a:pt x="17820" y="7714"/>
                </a:lnTo>
                <a:close/>
              </a:path>
              <a:path w="21600" h="21600" extrusionOk="0">
                <a:moveTo>
                  <a:pt x="1620" y="9257"/>
                </a:moveTo>
                <a:lnTo>
                  <a:pt x="1620" y="10800"/>
                </a:lnTo>
                <a:lnTo>
                  <a:pt x="3779" y="10800"/>
                </a:lnTo>
                <a:lnTo>
                  <a:pt x="3779" y="9257"/>
                </a:lnTo>
                <a:lnTo>
                  <a:pt x="1620" y="9257"/>
                </a:lnTo>
                <a:close/>
              </a:path>
              <a:path w="21600" h="21600" extrusionOk="0">
                <a:moveTo>
                  <a:pt x="3779" y="9257"/>
                </a:moveTo>
                <a:lnTo>
                  <a:pt x="3779" y="10800"/>
                </a:lnTo>
                <a:lnTo>
                  <a:pt x="5940" y="10800"/>
                </a:lnTo>
                <a:lnTo>
                  <a:pt x="5940" y="9257"/>
                </a:lnTo>
                <a:lnTo>
                  <a:pt x="3779" y="9257"/>
                </a:lnTo>
                <a:close/>
              </a:path>
              <a:path w="21600" h="21600" extrusionOk="0">
                <a:moveTo>
                  <a:pt x="5940" y="9257"/>
                </a:moveTo>
                <a:lnTo>
                  <a:pt x="5940" y="10800"/>
                </a:lnTo>
                <a:lnTo>
                  <a:pt x="8100" y="10800"/>
                </a:lnTo>
                <a:lnTo>
                  <a:pt x="8100" y="9257"/>
                </a:lnTo>
                <a:lnTo>
                  <a:pt x="5940" y="9257"/>
                </a:lnTo>
                <a:close/>
              </a:path>
              <a:path w="21600" h="21600" extrusionOk="0">
                <a:moveTo>
                  <a:pt x="8100" y="9257"/>
                </a:moveTo>
                <a:lnTo>
                  <a:pt x="8100" y="10800"/>
                </a:lnTo>
                <a:lnTo>
                  <a:pt x="10260" y="10800"/>
                </a:lnTo>
                <a:lnTo>
                  <a:pt x="10260" y="9257"/>
                </a:lnTo>
                <a:lnTo>
                  <a:pt x="8100" y="9257"/>
                </a:lnTo>
                <a:close/>
              </a:path>
              <a:path w="21600" h="21600" extrusionOk="0">
                <a:moveTo>
                  <a:pt x="10260" y="9257"/>
                </a:moveTo>
                <a:lnTo>
                  <a:pt x="10260" y="10800"/>
                </a:lnTo>
                <a:lnTo>
                  <a:pt x="12419" y="10800"/>
                </a:lnTo>
                <a:lnTo>
                  <a:pt x="12419" y="9257"/>
                </a:lnTo>
                <a:lnTo>
                  <a:pt x="10260" y="9257"/>
                </a:lnTo>
                <a:close/>
              </a:path>
              <a:path w="21600" h="21600" extrusionOk="0">
                <a:moveTo>
                  <a:pt x="12419" y="9257"/>
                </a:moveTo>
                <a:lnTo>
                  <a:pt x="12419" y="10800"/>
                </a:lnTo>
                <a:lnTo>
                  <a:pt x="14580" y="10800"/>
                </a:lnTo>
                <a:lnTo>
                  <a:pt x="14580" y="9257"/>
                </a:lnTo>
                <a:lnTo>
                  <a:pt x="12419" y="9257"/>
                </a:lnTo>
                <a:close/>
              </a:path>
              <a:path w="21600" h="21600" extrusionOk="0">
                <a:moveTo>
                  <a:pt x="14580" y="9257"/>
                </a:moveTo>
                <a:lnTo>
                  <a:pt x="14580" y="10800"/>
                </a:lnTo>
                <a:lnTo>
                  <a:pt x="16740" y="10800"/>
                </a:lnTo>
                <a:lnTo>
                  <a:pt x="16740" y="9257"/>
                </a:lnTo>
                <a:lnTo>
                  <a:pt x="14580" y="9257"/>
                </a:lnTo>
                <a:close/>
              </a:path>
              <a:path w="21600" h="21600" extrusionOk="0">
                <a:moveTo>
                  <a:pt x="16740" y="9257"/>
                </a:moveTo>
                <a:lnTo>
                  <a:pt x="16740" y="10800"/>
                </a:lnTo>
                <a:lnTo>
                  <a:pt x="18900" y="10800"/>
                </a:lnTo>
                <a:lnTo>
                  <a:pt x="18900" y="9257"/>
                </a:lnTo>
                <a:lnTo>
                  <a:pt x="16740" y="9257"/>
                </a:lnTo>
                <a:close/>
              </a:path>
              <a:path w="21600" h="21600" extrusionOk="0">
                <a:moveTo>
                  <a:pt x="18900" y="9257"/>
                </a:moveTo>
                <a:lnTo>
                  <a:pt x="18900" y="10800"/>
                </a:lnTo>
                <a:lnTo>
                  <a:pt x="21060" y="10800"/>
                </a:lnTo>
                <a:lnTo>
                  <a:pt x="21060" y="9257"/>
                </a:lnTo>
                <a:lnTo>
                  <a:pt x="18900" y="9257"/>
                </a:lnTo>
                <a:close/>
              </a:path>
              <a:path w="21600" h="21600" extrusionOk="0">
                <a:moveTo>
                  <a:pt x="540" y="10800"/>
                </a:moveTo>
                <a:lnTo>
                  <a:pt x="540" y="12342"/>
                </a:lnTo>
                <a:lnTo>
                  <a:pt x="2700" y="12342"/>
                </a:lnTo>
                <a:lnTo>
                  <a:pt x="2700" y="10800"/>
                </a:lnTo>
                <a:lnTo>
                  <a:pt x="540" y="10800"/>
                </a:lnTo>
                <a:close/>
              </a:path>
              <a:path w="21600" h="21600" extrusionOk="0">
                <a:moveTo>
                  <a:pt x="2700" y="10800"/>
                </a:moveTo>
                <a:lnTo>
                  <a:pt x="2700" y="12342"/>
                </a:lnTo>
                <a:lnTo>
                  <a:pt x="4860" y="12342"/>
                </a:lnTo>
                <a:lnTo>
                  <a:pt x="4860" y="10800"/>
                </a:lnTo>
                <a:lnTo>
                  <a:pt x="2700" y="10800"/>
                </a:lnTo>
                <a:close/>
              </a:path>
              <a:path w="21600" h="21600" extrusionOk="0">
                <a:moveTo>
                  <a:pt x="4860" y="10800"/>
                </a:moveTo>
                <a:lnTo>
                  <a:pt x="4860" y="12342"/>
                </a:lnTo>
                <a:lnTo>
                  <a:pt x="7020" y="12342"/>
                </a:lnTo>
                <a:lnTo>
                  <a:pt x="7020" y="10800"/>
                </a:lnTo>
                <a:lnTo>
                  <a:pt x="4860" y="10800"/>
                </a:lnTo>
                <a:close/>
              </a:path>
              <a:path w="21600" h="21600" extrusionOk="0">
                <a:moveTo>
                  <a:pt x="7020" y="10800"/>
                </a:moveTo>
                <a:lnTo>
                  <a:pt x="7020" y="12342"/>
                </a:lnTo>
                <a:lnTo>
                  <a:pt x="9180" y="12342"/>
                </a:lnTo>
                <a:lnTo>
                  <a:pt x="9180" y="10800"/>
                </a:lnTo>
                <a:lnTo>
                  <a:pt x="7020" y="10800"/>
                </a:lnTo>
                <a:close/>
              </a:path>
              <a:path w="21600" h="21600" extrusionOk="0">
                <a:moveTo>
                  <a:pt x="9180" y="10800"/>
                </a:moveTo>
                <a:lnTo>
                  <a:pt x="9180" y="12342"/>
                </a:lnTo>
                <a:lnTo>
                  <a:pt x="11340" y="12342"/>
                </a:lnTo>
                <a:lnTo>
                  <a:pt x="11340" y="10800"/>
                </a:lnTo>
                <a:lnTo>
                  <a:pt x="9180" y="10800"/>
                </a:lnTo>
                <a:close/>
              </a:path>
              <a:path w="21600" h="21600" extrusionOk="0">
                <a:moveTo>
                  <a:pt x="11340" y="10800"/>
                </a:moveTo>
                <a:lnTo>
                  <a:pt x="11340" y="12342"/>
                </a:lnTo>
                <a:lnTo>
                  <a:pt x="13500" y="12342"/>
                </a:lnTo>
                <a:lnTo>
                  <a:pt x="13500" y="10800"/>
                </a:lnTo>
                <a:lnTo>
                  <a:pt x="11340" y="10800"/>
                </a:lnTo>
                <a:close/>
              </a:path>
              <a:path w="21600" h="21600" extrusionOk="0">
                <a:moveTo>
                  <a:pt x="13500" y="10800"/>
                </a:moveTo>
                <a:lnTo>
                  <a:pt x="13500" y="12342"/>
                </a:lnTo>
                <a:lnTo>
                  <a:pt x="15660" y="12342"/>
                </a:lnTo>
                <a:lnTo>
                  <a:pt x="15660" y="10800"/>
                </a:lnTo>
                <a:lnTo>
                  <a:pt x="13500" y="10800"/>
                </a:lnTo>
                <a:close/>
              </a:path>
              <a:path w="21600" h="21600" extrusionOk="0">
                <a:moveTo>
                  <a:pt x="15660" y="10800"/>
                </a:moveTo>
                <a:lnTo>
                  <a:pt x="15660" y="12342"/>
                </a:lnTo>
                <a:lnTo>
                  <a:pt x="17820" y="12342"/>
                </a:lnTo>
                <a:lnTo>
                  <a:pt x="17820" y="10800"/>
                </a:lnTo>
                <a:lnTo>
                  <a:pt x="15660" y="10800"/>
                </a:lnTo>
                <a:close/>
              </a:path>
              <a:path w="21600" h="21600" extrusionOk="0">
                <a:moveTo>
                  <a:pt x="17820" y="10800"/>
                </a:moveTo>
                <a:lnTo>
                  <a:pt x="17820" y="12342"/>
                </a:lnTo>
                <a:lnTo>
                  <a:pt x="19980" y="12342"/>
                </a:lnTo>
                <a:lnTo>
                  <a:pt x="19980" y="10800"/>
                </a:lnTo>
                <a:lnTo>
                  <a:pt x="17820" y="10800"/>
                </a:lnTo>
                <a:close/>
              </a:path>
              <a:path w="21600" h="21600" extrusionOk="0">
                <a:moveTo>
                  <a:pt x="1620" y="12342"/>
                </a:moveTo>
                <a:lnTo>
                  <a:pt x="1620" y="13885"/>
                </a:lnTo>
                <a:lnTo>
                  <a:pt x="3779" y="13885"/>
                </a:lnTo>
                <a:lnTo>
                  <a:pt x="3779" y="12342"/>
                </a:lnTo>
                <a:lnTo>
                  <a:pt x="1620" y="12342"/>
                </a:lnTo>
                <a:close/>
              </a:path>
              <a:path w="21600" h="21600" extrusionOk="0">
                <a:moveTo>
                  <a:pt x="3779" y="12342"/>
                </a:moveTo>
                <a:lnTo>
                  <a:pt x="3779" y="13885"/>
                </a:lnTo>
                <a:lnTo>
                  <a:pt x="5940" y="13885"/>
                </a:lnTo>
                <a:lnTo>
                  <a:pt x="5940" y="12342"/>
                </a:lnTo>
                <a:lnTo>
                  <a:pt x="3779" y="12342"/>
                </a:lnTo>
                <a:close/>
              </a:path>
              <a:path w="21600" h="21600" extrusionOk="0">
                <a:moveTo>
                  <a:pt x="5940" y="12342"/>
                </a:moveTo>
                <a:lnTo>
                  <a:pt x="5940" y="13885"/>
                </a:lnTo>
                <a:lnTo>
                  <a:pt x="8100" y="13885"/>
                </a:lnTo>
                <a:lnTo>
                  <a:pt x="8100" y="12342"/>
                </a:lnTo>
                <a:lnTo>
                  <a:pt x="5940" y="12342"/>
                </a:lnTo>
                <a:close/>
              </a:path>
              <a:path w="21600" h="21600" extrusionOk="0">
                <a:moveTo>
                  <a:pt x="8100" y="12342"/>
                </a:moveTo>
                <a:lnTo>
                  <a:pt x="8100" y="13885"/>
                </a:lnTo>
                <a:lnTo>
                  <a:pt x="10260" y="13885"/>
                </a:lnTo>
                <a:lnTo>
                  <a:pt x="10260" y="12342"/>
                </a:lnTo>
                <a:lnTo>
                  <a:pt x="8100" y="12342"/>
                </a:lnTo>
                <a:close/>
              </a:path>
              <a:path w="21600" h="21600" extrusionOk="0">
                <a:moveTo>
                  <a:pt x="10260" y="12342"/>
                </a:moveTo>
                <a:lnTo>
                  <a:pt x="10260" y="13885"/>
                </a:lnTo>
                <a:lnTo>
                  <a:pt x="12419" y="13885"/>
                </a:lnTo>
                <a:lnTo>
                  <a:pt x="12419" y="12342"/>
                </a:lnTo>
                <a:lnTo>
                  <a:pt x="10260" y="12342"/>
                </a:lnTo>
                <a:close/>
              </a:path>
              <a:path w="21600" h="21600" extrusionOk="0">
                <a:moveTo>
                  <a:pt x="12419" y="12342"/>
                </a:moveTo>
                <a:lnTo>
                  <a:pt x="12419" y="13885"/>
                </a:lnTo>
                <a:lnTo>
                  <a:pt x="14580" y="13885"/>
                </a:lnTo>
                <a:lnTo>
                  <a:pt x="14580" y="12342"/>
                </a:lnTo>
                <a:lnTo>
                  <a:pt x="12419" y="12342"/>
                </a:lnTo>
                <a:close/>
              </a:path>
              <a:path w="21600" h="21600" extrusionOk="0">
                <a:moveTo>
                  <a:pt x="14580" y="12342"/>
                </a:moveTo>
                <a:lnTo>
                  <a:pt x="14580" y="13885"/>
                </a:lnTo>
                <a:lnTo>
                  <a:pt x="16740" y="13885"/>
                </a:lnTo>
                <a:lnTo>
                  <a:pt x="16740" y="12342"/>
                </a:lnTo>
                <a:lnTo>
                  <a:pt x="14580" y="12342"/>
                </a:lnTo>
                <a:close/>
              </a:path>
              <a:path w="21600" h="21600" extrusionOk="0">
                <a:moveTo>
                  <a:pt x="16740" y="12342"/>
                </a:moveTo>
                <a:lnTo>
                  <a:pt x="16740" y="13885"/>
                </a:lnTo>
                <a:lnTo>
                  <a:pt x="18900" y="13885"/>
                </a:lnTo>
                <a:lnTo>
                  <a:pt x="18900" y="12342"/>
                </a:lnTo>
                <a:lnTo>
                  <a:pt x="16740" y="12342"/>
                </a:lnTo>
                <a:close/>
              </a:path>
              <a:path w="21600" h="21600" extrusionOk="0">
                <a:moveTo>
                  <a:pt x="18900" y="12342"/>
                </a:moveTo>
                <a:lnTo>
                  <a:pt x="18900" y="13885"/>
                </a:lnTo>
                <a:lnTo>
                  <a:pt x="21060" y="13885"/>
                </a:lnTo>
                <a:lnTo>
                  <a:pt x="21060" y="12342"/>
                </a:lnTo>
                <a:lnTo>
                  <a:pt x="18900" y="12342"/>
                </a:lnTo>
                <a:close/>
              </a:path>
              <a:path w="21600" h="21600" extrusionOk="0">
                <a:moveTo>
                  <a:pt x="540" y="13885"/>
                </a:moveTo>
                <a:lnTo>
                  <a:pt x="540" y="15428"/>
                </a:lnTo>
                <a:lnTo>
                  <a:pt x="2700" y="15428"/>
                </a:lnTo>
                <a:lnTo>
                  <a:pt x="2700" y="13885"/>
                </a:lnTo>
                <a:lnTo>
                  <a:pt x="540" y="13885"/>
                </a:lnTo>
                <a:close/>
              </a:path>
              <a:path w="21600" h="21600" extrusionOk="0">
                <a:moveTo>
                  <a:pt x="2700" y="13885"/>
                </a:moveTo>
                <a:lnTo>
                  <a:pt x="2700" y="15428"/>
                </a:lnTo>
                <a:lnTo>
                  <a:pt x="4860" y="15428"/>
                </a:lnTo>
                <a:lnTo>
                  <a:pt x="4860" y="13885"/>
                </a:lnTo>
                <a:lnTo>
                  <a:pt x="2700" y="13885"/>
                </a:lnTo>
                <a:close/>
              </a:path>
              <a:path w="21600" h="21600" extrusionOk="0">
                <a:moveTo>
                  <a:pt x="4860" y="13885"/>
                </a:moveTo>
                <a:lnTo>
                  <a:pt x="4860" y="15428"/>
                </a:lnTo>
                <a:lnTo>
                  <a:pt x="7020" y="15428"/>
                </a:lnTo>
                <a:lnTo>
                  <a:pt x="7020" y="13885"/>
                </a:lnTo>
                <a:lnTo>
                  <a:pt x="4860" y="13885"/>
                </a:lnTo>
                <a:close/>
              </a:path>
              <a:path w="21600" h="21600" extrusionOk="0">
                <a:moveTo>
                  <a:pt x="7020" y="13885"/>
                </a:moveTo>
                <a:lnTo>
                  <a:pt x="7020" y="15428"/>
                </a:lnTo>
                <a:lnTo>
                  <a:pt x="9180" y="15428"/>
                </a:lnTo>
                <a:lnTo>
                  <a:pt x="9180" y="13885"/>
                </a:lnTo>
                <a:lnTo>
                  <a:pt x="7020" y="13885"/>
                </a:lnTo>
                <a:close/>
              </a:path>
              <a:path w="21600" h="21600" extrusionOk="0">
                <a:moveTo>
                  <a:pt x="9180" y="13885"/>
                </a:moveTo>
                <a:lnTo>
                  <a:pt x="9180" y="15428"/>
                </a:lnTo>
                <a:lnTo>
                  <a:pt x="11340" y="15428"/>
                </a:lnTo>
                <a:lnTo>
                  <a:pt x="11340" y="13885"/>
                </a:lnTo>
                <a:lnTo>
                  <a:pt x="9180" y="13885"/>
                </a:lnTo>
                <a:close/>
              </a:path>
              <a:path w="21600" h="21600" extrusionOk="0">
                <a:moveTo>
                  <a:pt x="11340" y="13885"/>
                </a:moveTo>
                <a:lnTo>
                  <a:pt x="11340" y="15428"/>
                </a:lnTo>
                <a:lnTo>
                  <a:pt x="13500" y="15428"/>
                </a:lnTo>
                <a:lnTo>
                  <a:pt x="13500" y="13885"/>
                </a:lnTo>
                <a:lnTo>
                  <a:pt x="11340" y="13885"/>
                </a:lnTo>
                <a:close/>
              </a:path>
              <a:path w="21600" h="21600" extrusionOk="0">
                <a:moveTo>
                  <a:pt x="13500" y="13885"/>
                </a:moveTo>
                <a:lnTo>
                  <a:pt x="13500" y="15428"/>
                </a:lnTo>
                <a:lnTo>
                  <a:pt x="15660" y="15428"/>
                </a:lnTo>
                <a:lnTo>
                  <a:pt x="15660" y="13885"/>
                </a:lnTo>
                <a:lnTo>
                  <a:pt x="13500" y="13885"/>
                </a:lnTo>
                <a:close/>
              </a:path>
              <a:path w="21600" h="21600" extrusionOk="0">
                <a:moveTo>
                  <a:pt x="15660" y="13885"/>
                </a:moveTo>
                <a:lnTo>
                  <a:pt x="15660" y="15428"/>
                </a:lnTo>
                <a:lnTo>
                  <a:pt x="17820" y="15428"/>
                </a:lnTo>
                <a:lnTo>
                  <a:pt x="17820" y="13885"/>
                </a:lnTo>
                <a:lnTo>
                  <a:pt x="15660" y="13885"/>
                </a:lnTo>
                <a:close/>
              </a:path>
              <a:path w="21600" h="21600" extrusionOk="0">
                <a:moveTo>
                  <a:pt x="17820" y="13885"/>
                </a:moveTo>
                <a:lnTo>
                  <a:pt x="17820" y="15428"/>
                </a:lnTo>
                <a:lnTo>
                  <a:pt x="19980" y="15428"/>
                </a:lnTo>
                <a:lnTo>
                  <a:pt x="19980" y="13885"/>
                </a:lnTo>
                <a:lnTo>
                  <a:pt x="17820" y="13885"/>
                </a:lnTo>
                <a:close/>
              </a:path>
              <a:path w="21600" h="21600" extrusionOk="0">
                <a:moveTo>
                  <a:pt x="1620" y="15428"/>
                </a:moveTo>
                <a:lnTo>
                  <a:pt x="1620" y="16971"/>
                </a:lnTo>
                <a:lnTo>
                  <a:pt x="3779" y="16971"/>
                </a:lnTo>
                <a:lnTo>
                  <a:pt x="3779" y="15428"/>
                </a:lnTo>
                <a:lnTo>
                  <a:pt x="1620" y="15428"/>
                </a:lnTo>
                <a:close/>
              </a:path>
              <a:path w="21600" h="21600" extrusionOk="0">
                <a:moveTo>
                  <a:pt x="3779" y="15428"/>
                </a:moveTo>
                <a:lnTo>
                  <a:pt x="3779" y="16971"/>
                </a:lnTo>
                <a:lnTo>
                  <a:pt x="5940" y="16971"/>
                </a:lnTo>
                <a:lnTo>
                  <a:pt x="5940" y="15428"/>
                </a:lnTo>
                <a:lnTo>
                  <a:pt x="3779" y="15428"/>
                </a:lnTo>
                <a:close/>
              </a:path>
              <a:path w="21600" h="21600" extrusionOk="0">
                <a:moveTo>
                  <a:pt x="5940" y="15428"/>
                </a:moveTo>
                <a:lnTo>
                  <a:pt x="5940" y="16971"/>
                </a:lnTo>
                <a:lnTo>
                  <a:pt x="8100" y="16971"/>
                </a:lnTo>
                <a:lnTo>
                  <a:pt x="8100" y="15428"/>
                </a:lnTo>
                <a:lnTo>
                  <a:pt x="5940" y="15428"/>
                </a:lnTo>
                <a:close/>
              </a:path>
              <a:path w="21600" h="21600" extrusionOk="0">
                <a:moveTo>
                  <a:pt x="8100" y="15428"/>
                </a:moveTo>
                <a:lnTo>
                  <a:pt x="8100" y="16971"/>
                </a:lnTo>
                <a:lnTo>
                  <a:pt x="10260" y="16971"/>
                </a:lnTo>
                <a:lnTo>
                  <a:pt x="10260" y="15428"/>
                </a:lnTo>
                <a:lnTo>
                  <a:pt x="8100" y="15428"/>
                </a:lnTo>
                <a:close/>
              </a:path>
              <a:path w="21600" h="21600" extrusionOk="0">
                <a:moveTo>
                  <a:pt x="10260" y="15428"/>
                </a:moveTo>
                <a:lnTo>
                  <a:pt x="10260" y="16971"/>
                </a:lnTo>
                <a:lnTo>
                  <a:pt x="12419" y="16971"/>
                </a:lnTo>
                <a:lnTo>
                  <a:pt x="12419" y="15428"/>
                </a:lnTo>
                <a:lnTo>
                  <a:pt x="10260" y="15428"/>
                </a:lnTo>
                <a:close/>
              </a:path>
              <a:path w="21600" h="21600" extrusionOk="0">
                <a:moveTo>
                  <a:pt x="12419" y="15428"/>
                </a:moveTo>
                <a:lnTo>
                  <a:pt x="12419" y="16971"/>
                </a:lnTo>
                <a:lnTo>
                  <a:pt x="14580" y="16971"/>
                </a:lnTo>
                <a:lnTo>
                  <a:pt x="14580" y="15428"/>
                </a:lnTo>
                <a:lnTo>
                  <a:pt x="12419" y="15428"/>
                </a:lnTo>
                <a:close/>
              </a:path>
              <a:path w="21600" h="21600" extrusionOk="0">
                <a:moveTo>
                  <a:pt x="14580" y="15428"/>
                </a:moveTo>
                <a:lnTo>
                  <a:pt x="14580" y="16971"/>
                </a:lnTo>
                <a:lnTo>
                  <a:pt x="16740" y="16971"/>
                </a:lnTo>
                <a:lnTo>
                  <a:pt x="16740" y="15428"/>
                </a:lnTo>
                <a:lnTo>
                  <a:pt x="14580" y="15428"/>
                </a:lnTo>
                <a:close/>
              </a:path>
              <a:path w="21600" h="21600" extrusionOk="0">
                <a:moveTo>
                  <a:pt x="16740" y="15428"/>
                </a:moveTo>
                <a:lnTo>
                  <a:pt x="16740" y="16971"/>
                </a:lnTo>
                <a:lnTo>
                  <a:pt x="18900" y="16971"/>
                </a:lnTo>
                <a:lnTo>
                  <a:pt x="18900" y="15428"/>
                </a:lnTo>
                <a:lnTo>
                  <a:pt x="16740" y="15428"/>
                </a:lnTo>
                <a:close/>
              </a:path>
              <a:path w="21600" h="21600" extrusionOk="0">
                <a:moveTo>
                  <a:pt x="18900" y="15428"/>
                </a:moveTo>
                <a:lnTo>
                  <a:pt x="18900" y="16971"/>
                </a:lnTo>
                <a:lnTo>
                  <a:pt x="21060" y="16971"/>
                </a:lnTo>
                <a:lnTo>
                  <a:pt x="21060" y="15428"/>
                </a:lnTo>
                <a:lnTo>
                  <a:pt x="18900" y="15428"/>
                </a:lnTo>
                <a:close/>
              </a:path>
              <a:path w="21600" h="21600" extrusionOk="0">
                <a:moveTo>
                  <a:pt x="540" y="16971"/>
                </a:moveTo>
                <a:lnTo>
                  <a:pt x="540" y="18514"/>
                </a:lnTo>
                <a:lnTo>
                  <a:pt x="2700" y="18514"/>
                </a:lnTo>
                <a:lnTo>
                  <a:pt x="2700" y="16971"/>
                </a:lnTo>
                <a:lnTo>
                  <a:pt x="540" y="16971"/>
                </a:lnTo>
                <a:close/>
              </a:path>
              <a:path w="21600" h="21600" extrusionOk="0">
                <a:moveTo>
                  <a:pt x="2700" y="16971"/>
                </a:moveTo>
                <a:lnTo>
                  <a:pt x="2700" y="18514"/>
                </a:lnTo>
                <a:lnTo>
                  <a:pt x="4860" y="18514"/>
                </a:lnTo>
                <a:lnTo>
                  <a:pt x="4860" y="16971"/>
                </a:lnTo>
                <a:lnTo>
                  <a:pt x="2700" y="16971"/>
                </a:lnTo>
                <a:close/>
              </a:path>
              <a:path w="21600" h="21600" extrusionOk="0">
                <a:moveTo>
                  <a:pt x="4860" y="16971"/>
                </a:moveTo>
                <a:lnTo>
                  <a:pt x="4860" y="18514"/>
                </a:lnTo>
                <a:lnTo>
                  <a:pt x="7020" y="18514"/>
                </a:lnTo>
                <a:lnTo>
                  <a:pt x="7020" y="16971"/>
                </a:lnTo>
                <a:lnTo>
                  <a:pt x="4860" y="16971"/>
                </a:lnTo>
                <a:close/>
              </a:path>
              <a:path w="21600" h="21600" extrusionOk="0">
                <a:moveTo>
                  <a:pt x="7020" y="16971"/>
                </a:moveTo>
                <a:lnTo>
                  <a:pt x="7020" y="18514"/>
                </a:lnTo>
                <a:lnTo>
                  <a:pt x="9180" y="18514"/>
                </a:lnTo>
                <a:lnTo>
                  <a:pt x="9180" y="16971"/>
                </a:lnTo>
                <a:lnTo>
                  <a:pt x="7020" y="16971"/>
                </a:lnTo>
                <a:close/>
              </a:path>
              <a:path w="21600" h="21600" extrusionOk="0">
                <a:moveTo>
                  <a:pt x="9180" y="16971"/>
                </a:moveTo>
                <a:lnTo>
                  <a:pt x="9180" y="18514"/>
                </a:lnTo>
                <a:lnTo>
                  <a:pt x="11340" y="18514"/>
                </a:lnTo>
                <a:lnTo>
                  <a:pt x="11340" y="16971"/>
                </a:lnTo>
                <a:lnTo>
                  <a:pt x="9180" y="16971"/>
                </a:lnTo>
                <a:close/>
              </a:path>
              <a:path w="21600" h="21600" extrusionOk="0">
                <a:moveTo>
                  <a:pt x="11340" y="16971"/>
                </a:moveTo>
                <a:lnTo>
                  <a:pt x="11340" y="18514"/>
                </a:lnTo>
                <a:lnTo>
                  <a:pt x="13500" y="18514"/>
                </a:lnTo>
                <a:lnTo>
                  <a:pt x="13500" y="16971"/>
                </a:lnTo>
                <a:lnTo>
                  <a:pt x="11340" y="16971"/>
                </a:lnTo>
                <a:close/>
              </a:path>
              <a:path w="21600" h="21600" extrusionOk="0">
                <a:moveTo>
                  <a:pt x="13500" y="16971"/>
                </a:moveTo>
                <a:lnTo>
                  <a:pt x="13500" y="18514"/>
                </a:lnTo>
                <a:lnTo>
                  <a:pt x="15660" y="18514"/>
                </a:lnTo>
                <a:lnTo>
                  <a:pt x="15660" y="16971"/>
                </a:lnTo>
                <a:lnTo>
                  <a:pt x="13500" y="16971"/>
                </a:lnTo>
                <a:close/>
              </a:path>
              <a:path w="21600" h="21600" extrusionOk="0">
                <a:moveTo>
                  <a:pt x="15660" y="16971"/>
                </a:moveTo>
                <a:lnTo>
                  <a:pt x="15660" y="18514"/>
                </a:lnTo>
                <a:lnTo>
                  <a:pt x="17820" y="18514"/>
                </a:lnTo>
                <a:lnTo>
                  <a:pt x="17820" y="16971"/>
                </a:lnTo>
                <a:lnTo>
                  <a:pt x="15660" y="16971"/>
                </a:lnTo>
                <a:close/>
              </a:path>
              <a:path w="21600" h="21600" extrusionOk="0">
                <a:moveTo>
                  <a:pt x="17820" y="16971"/>
                </a:moveTo>
                <a:lnTo>
                  <a:pt x="17820" y="18514"/>
                </a:lnTo>
                <a:lnTo>
                  <a:pt x="19980" y="18514"/>
                </a:lnTo>
                <a:lnTo>
                  <a:pt x="19980" y="16971"/>
                </a:lnTo>
                <a:lnTo>
                  <a:pt x="17820" y="16971"/>
                </a:lnTo>
                <a:close/>
              </a:path>
              <a:path w="21600" h="21600" extrusionOk="0">
                <a:moveTo>
                  <a:pt x="1620" y="18514"/>
                </a:moveTo>
                <a:lnTo>
                  <a:pt x="1620" y="20057"/>
                </a:lnTo>
                <a:lnTo>
                  <a:pt x="3779" y="20057"/>
                </a:lnTo>
                <a:lnTo>
                  <a:pt x="3779" y="18514"/>
                </a:lnTo>
                <a:lnTo>
                  <a:pt x="1620" y="18514"/>
                </a:lnTo>
                <a:close/>
              </a:path>
              <a:path w="21600" h="21600" extrusionOk="0">
                <a:moveTo>
                  <a:pt x="3779" y="18514"/>
                </a:moveTo>
                <a:lnTo>
                  <a:pt x="3779" y="20057"/>
                </a:lnTo>
                <a:lnTo>
                  <a:pt x="5940" y="20057"/>
                </a:lnTo>
                <a:lnTo>
                  <a:pt x="5940" y="18514"/>
                </a:lnTo>
                <a:lnTo>
                  <a:pt x="3779" y="18514"/>
                </a:lnTo>
                <a:close/>
              </a:path>
              <a:path w="21600" h="21600" extrusionOk="0">
                <a:moveTo>
                  <a:pt x="5940" y="18514"/>
                </a:moveTo>
                <a:lnTo>
                  <a:pt x="5940" y="20057"/>
                </a:lnTo>
                <a:lnTo>
                  <a:pt x="8100" y="20057"/>
                </a:lnTo>
                <a:lnTo>
                  <a:pt x="8100" y="18514"/>
                </a:lnTo>
                <a:lnTo>
                  <a:pt x="5940" y="18514"/>
                </a:lnTo>
                <a:close/>
              </a:path>
              <a:path w="21600" h="21600" extrusionOk="0">
                <a:moveTo>
                  <a:pt x="8100" y="18514"/>
                </a:moveTo>
                <a:lnTo>
                  <a:pt x="8100" y="20057"/>
                </a:lnTo>
                <a:lnTo>
                  <a:pt x="10260" y="20057"/>
                </a:lnTo>
                <a:lnTo>
                  <a:pt x="10260" y="18514"/>
                </a:lnTo>
                <a:lnTo>
                  <a:pt x="8100" y="18514"/>
                </a:lnTo>
                <a:close/>
              </a:path>
              <a:path w="21600" h="21600" extrusionOk="0">
                <a:moveTo>
                  <a:pt x="10260" y="18514"/>
                </a:moveTo>
                <a:lnTo>
                  <a:pt x="10260" y="20057"/>
                </a:lnTo>
                <a:lnTo>
                  <a:pt x="12419" y="20057"/>
                </a:lnTo>
                <a:lnTo>
                  <a:pt x="12419" y="18514"/>
                </a:lnTo>
                <a:lnTo>
                  <a:pt x="10260" y="18514"/>
                </a:lnTo>
                <a:close/>
              </a:path>
              <a:path w="21600" h="21600" extrusionOk="0">
                <a:moveTo>
                  <a:pt x="12419" y="18514"/>
                </a:moveTo>
                <a:lnTo>
                  <a:pt x="12419" y="20057"/>
                </a:lnTo>
                <a:lnTo>
                  <a:pt x="14580" y="20057"/>
                </a:lnTo>
                <a:lnTo>
                  <a:pt x="14580" y="18514"/>
                </a:lnTo>
                <a:lnTo>
                  <a:pt x="12419" y="18514"/>
                </a:lnTo>
                <a:close/>
              </a:path>
              <a:path w="21600" h="21600" extrusionOk="0">
                <a:moveTo>
                  <a:pt x="14580" y="18514"/>
                </a:moveTo>
                <a:lnTo>
                  <a:pt x="14580" y="20057"/>
                </a:lnTo>
                <a:lnTo>
                  <a:pt x="16740" y="20057"/>
                </a:lnTo>
                <a:lnTo>
                  <a:pt x="16740" y="18514"/>
                </a:lnTo>
                <a:lnTo>
                  <a:pt x="14580" y="18514"/>
                </a:lnTo>
                <a:close/>
              </a:path>
              <a:path w="21600" h="21600" extrusionOk="0">
                <a:moveTo>
                  <a:pt x="16740" y="18514"/>
                </a:moveTo>
                <a:lnTo>
                  <a:pt x="16740" y="20057"/>
                </a:lnTo>
                <a:lnTo>
                  <a:pt x="18900" y="20057"/>
                </a:lnTo>
                <a:lnTo>
                  <a:pt x="18900" y="18514"/>
                </a:lnTo>
                <a:lnTo>
                  <a:pt x="16740" y="18514"/>
                </a:lnTo>
                <a:close/>
              </a:path>
              <a:path w="21600" h="21600" extrusionOk="0">
                <a:moveTo>
                  <a:pt x="18900" y="18514"/>
                </a:moveTo>
                <a:lnTo>
                  <a:pt x="18900" y="20057"/>
                </a:lnTo>
                <a:lnTo>
                  <a:pt x="21060" y="20057"/>
                </a:lnTo>
                <a:lnTo>
                  <a:pt x="21060" y="18514"/>
                </a:lnTo>
                <a:lnTo>
                  <a:pt x="18900" y="18514"/>
                </a:lnTo>
                <a:close/>
              </a:path>
              <a:path w="21600" h="21600" extrusionOk="0">
                <a:moveTo>
                  <a:pt x="540" y="20057"/>
                </a:moveTo>
                <a:lnTo>
                  <a:pt x="540" y="21600"/>
                </a:lnTo>
                <a:lnTo>
                  <a:pt x="2700" y="21600"/>
                </a:lnTo>
                <a:lnTo>
                  <a:pt x="2700" y="20057"/>
                </a:lnTo>
                <a:lnTo>
                  <a:pt x="540" y="20057"/>
                </a:lnTo>
                <a:close/>
              </a:path>
              <a:path w="21600" h="21600" extrusionOk="0">
                <a:moveTo>
                  <a:pt x="2700" y="20057"/>
                </a:moveTo>
                <a:lnTo>
                  <a:pt x="2700" y="21600"/>
                </a:lnTo>
                <a:lnTo>
                  <a:pt x="4860" y="21600"/>
                </a:lnTo>
                <a:lnTo>
                  <a:pt x="4860" y="20057"/>
                </a:lnTo>
                <a:lnTo>
                  <a:pt x="2700" y="20057"/>
                </a:lnTo>
                <a:close/>
              </a:path>
              <a:path w="21600" h="21600" extrusionOk="0">
                <a:moveTo>
                  <a:pt x="4860" y="20057"/>
                </a:moveTo>
                <a:lnTo>
                  <a:pt x="4860" y="21600"/>
                </a:lnTo>
                <a:lnTo>
                  <a:pt x="7020" y="21600"/>
                </a:lnTo>
                <a:lnTo>
                  <a:pt x="7020" y="20057"/>
                </a:lnTo>
                <a:lnTo>
                  <a:pt x="4860" y="20057"/>
                </a:lnTo>
                <a:close/>
              </a:path>
              <a:path w="21600" h="21600" extrusionOk="0">
                <a:moveTo>
                  <a:pt x="7020" y="20057"/>
                </a:moveTo>
                <a:lnTo>
                  <a:pt x="7020" y="21600"/>
                </a:lnTo>
                <a:lnTo>
                  <a:pt x="9180" y="21600"/>
                </a:lnTo>
                <a:lnTo>
                  <a:pt x="9180" y="20057"/>
                </a:lnTo>
                <a:lnTo>
                  <a:pt x="7020" y="20057"/>
                </a:lnTo>
                <a:close/>
              </a:path>
              <a:path w="21600" h="21600" extrusionOk="0">
                <a:moveTo>
                  <a:pt x="9180" y="20057"/>
                </a:moveTo>
                <a:lnTo>
                  <a:pt x="9180" y="21600"/>
                </a:lnTo>
                <a:lnTo>
                  <a:pt x="11340" y="21600"/>
                </a:lnTo>
                <a:lnTo>
                  <a:pt x="11340" y="20057"/>
                </a:lnTo>
                <a:lnTo>
                  <a:pt x="9180" y="20057"/>
                </a:lnTo>
                <a:close/>
              </a:path>
              <a:path w="21600" h="21600" extrusionOk="0">
                <a:moveTo>
                  <a:pt x="11340" y="20057"/>
                </a:moveTo>
                <a:lnTo>
                  <a:pt x="11340" y="21600"/>
                </a:lnTo>
                <a:lnTo>
                  <a:pt x="13500" y="21600"/>
                </a:lnTo>
                <a:lnTo>
                  <a:pt x="13500" y="20057"/>
                </a:lnTo>
                <a:lnTo>
                  <a:pt x="11340" y="20057"/>
                </a:lnTo>
                <a:close/>
              </a:path>
              <a:path w="21600" h="21600" extrusionOk="0">
                <a:moveTo>
                  <a:pt x="13500" y="20057"/>
                </a:moveTo>
                <a:lnTo>
                  <a:pt x="13500" y="21600"/>
                </a:lnTo>
                <a:lnTo>
                  <a:pt x="15660" y="21600"/>
                </a:lnTo>
                <a:lnTo>
                  <a:pt x="15660" y="20057"/>
                </a:lnTo>
                <a:lnTo>
                  <a:pt x="13500" y="20057"/>
                </a:lnTo>
                <a:close/>
              </a:path>
              <a:path w="21600" h="21600" extrusionOk="0">
                <a:moveTo>
                  <a:pt x="15660" y="20057"/>
                </a:moveTo>
                <a:lnTo>
                  <a:pt x="15660" y="21600"/>
                </a:lnTo>
                <a:lnTo>
                  <a:pt x="17820" y="21600"/>
                </a:lnTo>
                <a:lnTo>
                  <a:pt x="17820" y="20057"/>
                </a:lnTo>
                <a:lnTo>
                  <a:pt x="15660" y="20057"/>
                </a:lnTo>
                <a:close/>
              </a:path>
              <a:path w="21600" h="21600" extrusionOk="0">
                <a:moveTo>
                  <a:pt x="17820" y="20057"/>
                </a:moveTo>
                <a:lnTo>
                  <a:pt x="17820" y="21600"/>
                </a:lnTo>
                <a:lnTo>
                  <a:pt x="19980" y="21600"/>
                </a:lnTo>
                <a:lnTo>
                  <a:pt x="19980" y="20057"/>
                </a:lnTo>
                <a:lnTo>
                  <a:pt x="17820" y="20057"/>
                </a:lnTo>
                <a:close/>
              </a:path>
              <a:path w="21600" h="21600" extrusionOk="0">
                <a:moveTo>
                  <a:pt x="19980" y="4628"/>
                </a:moveTo>
                <a:lnTo>
                  <a:pt x="21060" y="4628"/>
                </a:lnTo>
                <a:lnTo>
                  <a:pt x="21060" y="6171"/>
                </a:lnTo>
                <a:lnTo>
                  <a:pt x="19980" y="6171"/>
                </a:lnTo>
                <a:lnTo>
                  <a:pt x="19980" y="4628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249858" name="Rectangle 2">
            <a:extLst>
              <a:ext uri="{FF2B5EF4-FFF2-40B4-BE49-F238E27FC236}">
                <a16:creationId xmlns:a16="http://schemas.microsoft.com/office/drawing/2014/main" id="{664F0F7D-E562-D143-A318-F5FB0EACBA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algn="ctr">
              <a:defRPr/>
            </a:pPr>
            <a:r>
              <a:rPr lang="ar-JO" altLang="en-US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خلفية بسيطة ...</a:t>
            </a:r>
            <a:endParaRPr lang="en-US" altLang="en-US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49859" name="Rectangle 3">
            <a:extLst>
              <a:ext uri="{FF2B5EF4-FFF2-40B4-BE49-F238E27FC236}">
                <a16:creationId xmlns:a16="http://schemas.microsoft.com/office/drawing/2014/main" id="{A8FEAA61-CD1B-174F-A7DE-6E2C0F13BE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5513" y="1905000"/>
            <a:ext cx="7227887" cy="1752600"/>
          </a:xfrm>
          <a:effectLst/>
        </p:spPr>
        <p:txBody>
          <a:bodyPr/>
          <a:lstStyle/>
          <a:p>
            <a:pPr algn="r" rtl="1">
              <a:buFont typeface="Wingdings" charset="0"/>
              <a:buChar char="l"/>
              <a:defRPr/>
            </a:pPr>
            <a:r>
              <a:rPr lang="ar-JO" altLang="zh-CN" b="1" dirty="0">
                <a:latin typeface="Arial" panose="020B0604020202020204" pitchFamily="34" charset="0"/>
                <a:ea typeface="SimSun" charset="0"/>
                <a:cs typeface="Arial" panose="020B0604020202020204" pitchFamily="34" charset="0"/>
              </a:rPr>
              <a:t>دخل الأمم الكنيسة اليهودية</a:t>
            </a:r>
            <a:r>
              <a:rPr lang="en-US" altLang="zh-CN" b="1" dirty="0">
                <a:latin typeface="Arial" panose="020B0604020202020204" pitchFamily="34" charset="0"/>
                <a:ea typeface="SimSun" charset="0"/>
                <a:cs typeface="Arial" panose="020B0604020202020204" pitchFamily="34" charset="0"/>
              </a:rPr>
              <a:t>	</a:t>
            </a:r>
          </a:p>
          <a:p>
            <a:pPr algn="r" rtl="1">
              <a:buFont typeface="Wingdings" charset="0"/>
              <a:buChar char="l"/>
              <a:defRPr/>
            </a:pPr>
            <a:r>
              <a:rPr lang="ar-JO" b="1" dirty="0">
                <a:latin typeface="Arial" panose="020B0604020202020204" pitchFamily="34" charset="0"/>
                <a:ea typeface="SimSun" charset="0"/>
                <a:cs typeface="Arial" panose="020B0604020202020204" pitchFamily="34" charset="0"/>
              </a:rPr>
              <a:t>كره اليهود الأمم لقرون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49860" name="Text Box 4">
            <a:extLst>
              <a:ext uri="{FF2B5EF4-FFF2-40B4-BE49-F238E27FC236}">
                <a16:creationId xmlns:a16="http://schemas.microsoft.com/office/drawing/2014/main" id="{1D27915A-B498-7046-9DCE-F6BA4AC94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962400"/>
            <a:ext cx="228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ar-JO" sz="2800" dirty="0">
                <a:solidFill>
                  <a:srgbClr val="FFFFFF"/>
                </a:solidFill>
                <a:ea typeface="ＭＳ Ｐゴシック" charset="-128"/>
                <a:cs typeface="Arial" panose="020B0604020202020204" pitchFamily="34" charset="0"/>
              </a:rPr>
              <a:t>البيض</a:t>
            </a:r>
            <a:endParaRPr lang="en-US" sz="2800" dirty="0">
              <a:solidFill>
                <a:srgbClr val="FFFFFF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49861" name="Text Box 5">
            <a:extLst>
              <a:ext uri="{FF2B5EF4-FFF2-40B4-BE49-F238E27FC236}">
                <a16:creationId xmlns:a16="http://schemas.microsoft.com/office/drawing/2014/main" id="{2E2F1045-DF51-884F-9264-9584FF360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962400"/>
            <a:ext cx="228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ar-JO" sz="2800" dirty="0">
                <a:solidFill>
                  <a:srgbClr val="FFFFFF"/>
                </a:solidFill>
                <a:ea typeface="ＭＳ Ｐゴシック" charset="-128"/>
                <a:cs typeface="Arial" panose="020B0604020202020204" pitchFamily="34" charset="0"/>
              </a:rPr>
              <a:t>السود</a:t>
            </a:r>
            <a:endParaRPr lang="en-US" sz="2800" dirty="0">
              <a:solidFill>
                <a:srgbClr val="FFFFFF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49862" name="Text Box 6">
            <a:extLst>
              <a:ext uri="{FF2B5EF4-FFF2-40B4-BE49-F238E27FC236}">
                <a16:creationId xmlns:a16="http://schemas.microsoft.com/office/drawing/2014/main" id="{EE8FD11B-0FAE-FE4A-93FE-35140A0EE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891088"/>
            <a:ext cx="228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ar-JO" sz="2800" dirty="0">
                <a:solidFill>
                  <a:srgbClr val="FFFFFF"/>
                </a:solidFill>
                <a:ea typeface="ＭＳ Ｐゴシック" charset="-128"/>
                <a:cs typeface="Arial" panose="020B0604020202020204" pitchFamily="34" charset="0"/>
              </a:rPr>
              <a:t>الصينيون</a:t>
            </a:r>
            <a:endParaRPr lang="en-US" sz="2800" dirty="0">
              <a:solidFill>
                <a:srgbClr val="FFFFFF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49863" name="Text Box 7">
            <a:extLst>
              <a:ext uri="{FF2B5EF4-FFF2-40B4-BE49-F238E27FC236}">
                <a16:creationId xmlns:a16="http://schemas.microsoft.com/office/drawing/2014/main" id="{93E3DAB6-149F-264F-940D-17D61949A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891088"/>
            <a:ext cx="228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ar-JO" sz="2800" dirty="0">
                <a:solidFill>
                  <a:srgbClr val="FFFFFF"/>
                </a:solidFill>
                <a:ea typeface="ＭＳ Ｐゴシック" charset="-128"/>
                <a:cs typeface="Arial" panose="020B0604020202020204" pitchFamily="34" charset="0"/>
              </a:rPr>
              <a:t>الملايو</a:t>
            </a:r>
            <a:endParaRPr lang="en-US" sz="2800" dirty="0">
              <a:solidFill>
                <a:srgbClr val="FFFFFF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49864" name="Text Box 8">
            <a:extLst>
              <a:ext uri="{FF2B5EF4-FFF2-40B4-BE49-F238E27FC236}">
                <a16:creationId xmlns:a16="http://schemas.microsoft.com/office/drawing/2014/main" id="{499FB0D0-2934-3E4A-8D06-7634750E7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805488"/>
            <a:ext cx="228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ar-JO" sz="2800" dirty="0">
                <a:solidFill>
                  <a:srgbClr val="FFFFFF"/>
                </a:solidFill>
                <a:ea typeface="ＭＳ Ｐゴシック" charset="-128"/>
                <a:cs typeface="Arial" panose="020B0604020202020204" pitchFamily="34" charset="0"/>
              </a:rPr>
              <a:t>اليهود</a:t>
            </a:r>
            <a:endParaRPr lang="en-US" sz="2800" dirty="0">
              <a:solidFill>
                <a:srgbClr val="FFFFFF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49865" name="Text Box 9">
            <a:extLst>
              <a:ext uri="{FF2B5EF4-FFF2-40B4-BE49-F238E27FC236}">
                <a16:creationId xmlns:a16="http://schemas.microsoft.com/office/drawing/2014/main" id="{C2A3AF64-5F94-8C4A-93D8-0A1C3752C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5805488"/>
            <a:ext cx="228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ar-JO" sz="2800" dirty="0">
                <a:solidFill>
                  <a:srgbClr val="FFFFFF"/>
                </a:solidFill>
                <a:ea typeface="ＭＳ Ｐゴシック" charset="-128"/>
                <a:cs typeface="Arial" panose="020B0604020202020204" pitchFamily="34" charset="0"/>
              </a:rPr>
              <a:t>الأمم</a:t>
            </a:r>
            <a:endParaRPr lang="en-US" sz="2800" dirty="0">
              <a:solidFill>
                <a:srgbClr val="FFFFFF"/>
              </a:solidFill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49866" name="Firewall" descr="Granite">
            <a:extLst>
              <a:ext uri="{FF2B5EF4-FFF2-40B4-BE49-F238E27FC236}">
                <a16:creationId xmlns:a16="http://schemas.microsoft.com/office/drawing/2014/main" id="{A17C4902-36F1-C049-80AF-6A828D88C29A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505200" y="3733800"/>
            <a:ext cx="1809750" cy="904875"/>
          </a:xfrm>
          <a:custGeom>
            <a:avLst/>
            <a:gdLst>
              <a:gd name="T0" fmla="*/ 0 w 21600"/>
              <a:gd name="T1" fmla="*/ 0 h 21600"/>
              <a:gd name="T2" fmla="*/ 904875 w 21600"/>
              <a:gd name="T3" fmla="*/ 0 h 21600"/>
              <a:gd name="T4" fmla="*/ 1809750 w 21600"/>
              <a:gd name="T5" fmla="*/ 0 h 21600"/>
              <a:gd name="T6" fmla="*/ 1764506 w 21600"/>
              <a:gd name="T7" fmla="*/ 452438 h 21600"/>
              <a:gd name="T8" fmla="*/ 1764506 w 21600"/>
              <a:gd name="T9" fmla="*/ 904875 h 21600"/>
              <a:gd name="T10" fmla="*/ 904875 w 21600"/>
              <a:gd name="T11" fmla="*/ 904875 h 21600"/>
              <a:gd name="T12" fmla="*/ 45244 w 21600"/>
              <a:gd name="T13" fmla="*/ 904875 h 21600"/>
              <a:gd name="T14" fmla="*/ 45244 w 21600"/>
              <a:gd name="T15" fmla="*/ 45243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61 w 21600"/>
              <a:gd name="T25" fmla="*/ 22454 h 21600"/>
              <a:gd name="T26" fmla="*/ 21069 w 21600"/>
              <a:gd name="T27" fmla="*/ 32282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540" y="4628"/>
                </a:moveTo>
                <a:lnTo>
                  <a:pt x="0" y="4628"/>
                </a:lnTo>
                <a:lnTo>
                  <a:pt x="0" y="0"/>
                </a:lnTo>
                <a:lnTo>
                  <a:pt x="21600" y="0"/>
                </a:lnTo>
                <a:lnTo>
                  <a:pt x="21600" y="4628"/>
                </a:lnTo>
                <a:lnTo>
                  <a:pt x="21060" y="4628"/>
                </a:lnTo>
                <a:lnTo>
                  <a:pt x="21060" y="21600"/>
                </a:lnTo>
                <a:lnTo>
                  <a:pt x="540" y="21600"/>
                </a:lnTo>
                <a:lnTo>
                  <a:pt x="540" y="4628"/>
                </a:lnTo>
                <a:close/>
              </a:path>
              <a:path w="21600" h="21600" extrusionOk="0">
                <a:moveTo>
                  <a:pt x="540" y="4628"/>
                </a:moveTo>
                <a:lnTo>
                  <a:pt x="540" y="6171"/>
                </a:lnTo>
                <a:lnTo>
                  <a:pt x="2700" y="6171"/>
                </a:lnTo>
                <a:lnTo>
                  <a:pt x="2700" y="4628"/>
                </a:lnTo>
                <a:lnTo>
                  <a:pt x="540" y="4628"/>
                </a:lnTo>
                <a:close/>
              </a:path>
              <a:path w="21600" h="21600" extrusionOk="0">
                <a:moveTo>
                  <a:pt x="2700" y="4628"/>
                </a:moveTo>
                <a:lnTo>
                  <a:pt x="2700" y="6171"/>
                </a:lnTo>
                <a:lnTo>
                  <a:pt x="4860" y="6171"/>
                </a:lnTo>
                <a:lnTo>
                  <a:pt x="4860" y="4628"/>
                </a:lnTo>
                <a:lnTo>
                  <a:pt x="2700" y="4628"/>
                </a:lnTo>
                <a:close/>
              </a:path>
              <a:path w="21600" h="21600" extrusionOk="0">
                <a:moveTo>
                  <a:pt x="4860" y="4628"/>
                </a:moveTo>
                <a:lnTo>
                  <a:pt x="4860" y="6171"/>
                </a:lnTo>
                <a:lnTo>
                  <a:pt x="7020" y="6171"/>
                </a:lnTo>
                <a:lnTo>
                  <a:pt x="7020" y="4628"/>
                </a:lnTo>
                <a:lnTo>
                  <a:pt x="4860" y="4628"/>
                </a:lnTo>
                <a:close/>
              </a:path>
              <a:path w="21600" h="21600" extrusionOk="0">
                <a:moveTo>
                  <a:pt x="7020" y="4628"/>
                </a:moveTo>
                <a:lnTo>
                  <a:pt x="7020" y="6171"/>
                </a:lnTo>
                <a:lnTo>
                  <a:pt x="9180" y="6171"/>
                </a:lnTo>
                <a:lnTo>
                  <a:pt x="9180" y="4628"/>
                </a:lnTo>
                <a:lnTo>
                  <a:pt x="7020" y="4628"/>
                </a:lnTo>
                <a:close/>
              </a:path>
              <a:path w="21600" h="21600" extrusionOk="0">
                <a:moveTo>
                  <a:pt x="9180" y="4628"/>
                </a:moveTo>
                <a:lnTo>
                  <a:pt x="9180" y="6171"/>
                </a:lnTo>
                <a:lnTo>
                  <a:pt x="11340" y="6171"/>
                </a:lnTo>
                <a:lnTo>
                  <a:pt x="11340" y="4628"/>
                </a:lnTo>
                <a:lnTo>
                  <a:pt x="9180" y="4628"/>
                </a:lnTo>
                <a:close/>
              </a:path>
              <a:path w="21600" h="21600" extrusionOk="0">
                <a:moveTo>
                  <a:pt x="11340" y="4628"/>
                </a:moveTo>
                <a:lnTo>
                  <a:pt x="11340" y="6171"/>
                </a:lnTo>
                <a:lnTo>
                  <a:pt x="13500" y="6171"/>
                </a:lnTo>
                <a:lnTo>
                  <a:pt x="13500" y="4628"/>
                </a:lnTo>
                <a:lnTo>
                  <a:pt x="11340" y="4628"/>
                </a:lnTo>
                <a:close/>
              </a:path>
              <a:path w="21600" h="21600" extrusionOk="0">
                <a:moveTo>
                  <a:pt x="13500" y="4628"/>
                </a:moveTo>
                <a:lnTo>
                  <a:pt x="13500" y="6171"/>
                </a:lnTo>
                <a:lnTo>
                  <a:pt x="15660" y="6171"/>
                </a:lnTo>
                <a:lnTo>
                  <a:pt x="15660" y="4628"/>
                </a:lnTo>
                <a:lnTo>
                  <a:pt x="13500" y="4628"/>
                </a:lnTo>
                <a:close/>
              </a:path>
              <a:path w="21600" h="21600" extrusionOk="0">
                <a:moveTo>
                  <a:pt x="15660" y="4628"/>
                </a:moveTo>
                <a:lnTo>
                  <a:pt x="15660" y="6171"/>
                </a:lnTo>
                <a:lnTo>
                  <a:pt x="17820" y="6171"/>
                </a:lnTo>
                <a:lnTo>
                  <a:pt x="17820" y="4628"/>
                </a:lnTo>
                <a:lnTo>
                  <a:pt x="15660" y="4628"/>
                </a:lnTo>
                <a:close/>
              </a:path>
              <a:path w="21600" h="21600" extrusionOk="0">
                <a:moveTo>
                  <a:pt x="17820" y="4628"/>
                </a:moveTo>
                <a:lnTo>
                  <a:pt x="17820" y="6171"/>
                </a:lnTo>
                <a:lnTo>
                  <a:pt x="19980" y="6171"/>
                </a:lnTo>
                <a:lnTo>
                  <a:pt x="19980" y="4628"/>
                </a:lnTo>
                <a:lnTo>
                  <a:pt x="17820" y="4628"/>
                </a:lnTo>
                <a:close/>
              </a:path>
              <a:path w="21600" h="21600" extrusionOk="0">
                <a:moveTo>
                  <a:pt x="1620" y="6171"/>
                </a:moveTo>
                <a:lnTo>
                  <a:pt x="1620" y="7714"/>
                </a:lnTo>
                <a:lnTo>
                  <a:pt x="3779" y="7714"/>
                </a:lnTo>
                <a:lnTo>
                  <a:pt x="3779" y="6171"/>
                </a:lnTo>
                <a:lnTo>
                  <a:pt x="1620" y="6171"/>
                </a:lnTo>
                <a:close/>
              </a:path>
              <a:path w="21600" h="21600" extrusionOk="0">
                <a:moveTo>
                  <a:pt x="3779" y="6171"/>
                </a:moveTo>
                <a:lnTo>
                  <a:pt x="3779" y="7714"/>
                </a:lnTo>
                <a:lnTo>
                  <a:pt x="5940" y="7714"/>
                </a:lnTo>
                <a:lnTo>
                  <a:pt x="5940" y="6171"/>
                </a:lnTo>
                <a:lnTo>
                  <a:pt x="3779" y="6171"/>
                </a:lnTo>
                <a:close/>
              </a:path>
              <a:path w="21600" h="21600" extrusionOk="0">
                <a:moveTo>
                  <a:pt x="5940" y="6171"/>
                </a:moveTo>
                <a:lnTo>
                  <a:pt x="5940" y="7714"/>
                </a:lnTo>
                <a:lnTo>
                  <a:pt x="8100" y="7714"/>
                </a:lnTo>
                <a:lnTo>
                  <a:pt x="8100" y="6171"/>
                </a:lnTo>
                <a:lnTo>
                  <a:pt x="5940" y="6171"/>
                </a:lnTo>
                <a:close/>
              </a:path>
              <a:path w="21600" h="21600" extrusionOk="0">
                <a:moveTo>
                  <a:pt x="8100" y="6171"/>
                </a:moveTo>
                <a:lnTo>
                  <a:pt x="8100" y="7714"/>
                </a:lnTo>
                <a:lnTo>
                  <a:pt x="10260" y="7714"/>
                </a:lnTo>
                <a:lnTo>
                  <a:pt x="10260" y="6171"/>
                </a:lnTo>
                <a:lnTo>
                  <a:pt x="8100" y="6171"/>
                </a:lnTo>
                <a:close/>
              </a:path>
              <a:path w="21600" h="21600" extrusionOk="0">
                <a:moveTo>
                  <a:pt x="10260" y="6171"/>
                </a:moveTo>
                <a:lnTo>
                  <a:pt x="10260" y="7714"/>
                </a:lnTo>
                <a:lnTo>
                  <a:pt x="12419" y="7714"/>
                </a:lnTo>
                <a:lnTo>
                  <a:pt x="12419" y="6171"/>
                </a:lnTo>
                <a:lnTo>
                  <a:pt x="10260" y="6171"/>
                </a:lnTo>
                <a:close/>
              </a:path>
              <a:path w="21600" h="21600" extrusionOk="0">
                <a:moveTo>
                  <a:pt x="12419" y="6171"/>
                </a:moveTo>
                <a:lnTo>
                  <a:pt x="12419" y="7714"/>
                </a:lnTo>
                <a:lnTo>
                  <a:pt x="14580" y="7714"/>
                </a:lnTo>
                <a:lnTo>
                  <a:pt x="14580" y="6171"/>
                </a:lnTo>
                <a:lnTo>
                  <a:pt x="12419" y="6171"/>
                </a:lnTo>
                <a:close/>
              </a:path>
              <a:path w="21600" h="21600" extrusionOk="0">
                <a:moveTo>
                  <a:pt x="14580" y="6171"/>
                </a:moveTo>
                <a:lnTo>
                  <a:pt x="14580" y="7714"/>
                </a:lnTo>
                <a:lnTo>
                  <a:pt x="16740" y="7714"/>
                </a:lnTo>
                <a:lnTo>
                  <a:pt x="16740" y="6171"/>
                </a:lnTo>
                <a:lnTo>
                  <a:pt x="14580" y="6171"/>
                </a:lnTo>
                <a:close/>
              </a:path>
              <a:path w="21600" h="21600" extrusionOk="0">
                <a:moveTo>
                  <a:pt x="16740" y="6171"/>
                </a:moveTo>
                <a:lnTo>
                  <a:pt x="16740" y="7714"/>
                </a:lnTo>
                <a:lnTo>
                  <a:pt x="18900" y="7714"/>
                </a:lnTo>
                <a:lnTo>
                  <a:pt x="18900" y="6171"/>
                </a:lnTo>
                <a:lnTo>
                  <a:pt x="16740" y="6171"/>
                </a:lnTo>
                <a:close/>
              </a:path>
              <a:path w="21600" h="21600" extrusionOk="0">
                <a:moveTo>
                  <a:pt x="18900" y="6171"/>
                </a:moveTo>
                <a:lnTo>
                  <a:pt x="18900" y="7714"/>
                </a:lnTo>
                <a:lnTo>
                  <a:pt x="21060" y="7714"/>
                </a:lnTo>
                <a:lnTo>
                  <a:pt x="21060" y="6171"/>
                </a:lnTo>
                <a:lnTo>
                  <a:pt x="18900" y="6171"/>
                </a:lnTo>
                <a:close/>
              </a:path>
              <a:path w="21600" h="21600" extrusionOk="0">
                <a:moveTo>
                  <a:pt x="540" y="7714"/>
                </a:moveTo>
                <a:lnTo>
                  <a:pt x="540" y="9257"/>
                </a:lnTo>
                <a:lnTo>
                  <a:pt x="2700" y="9257"/>
                </a:lnTo>
                <a:lnTo>
                  <a:pt x="2700" y="7714"/>
                </a:lnTo>
                <a:lnTo>
                  <a:pt x="540" y="7714"/>
                </a:lnTo>
                <a:close/>
              </a:path>
              <a:path w="21600" h="21600" extrusionOk="0">
                <a:moveTo>
                  <a:pt x="2700" y="7714"/>
                </a:moveTo>
                <a:lnTo>
                  <a:pt x="2700" y="9257"/>
                </a:lnTo>
                <a:lnTo>
                  <a:pt x="4860" y="9257"/>
                </a:lnTo>
                <a:lnTo>
                  <a:pt x="4860" y="7714"/>
                </a:lnTo>
                <a:lnTo>
                  <a:pt x="2700" y="7714"/>
                </a:lnTo>
                <a:close/>
              </a:path>
              <a:path w="21600" h="21600" extrusionOk="0">
                <a:moveTo>
                  <a:pt x="4860" y="7714"/>
                </a:moveTo>
                <a:lnTo>
                  <a:pt x="4860" y="9257"/>
                </a:lnTo>
                <a:lnTo>
                  <a:pt x="7020" y="9257"/>
                </a:lnTo>
                <a:lnTo>
                  <a:pt x="7020" y="7714"/>
                </a:lnTo>
                <a:lnTo>
                  <a:pt x="4860" y="7714"/>
                </a:lnTo>
                <a:close/>
              </a:path>
              <a:path w="21600" h="21600" extrusionOk="0">
                <a:moveTo>
                  <a:pt x="7020" y="7714"/>
                </a:moveTo>
                <a:lnTo>
                  <a:pt x="7020" y="9257"/>
                </a:lnTo>
                <a:lnTo>
                  <a:pt x="9180" y="9257"/>
                </a:lnTo>
                <a:lnTo>
                  <a:pt x="9180" y="7714"/>
                </a:lnTo>
                <a:lnTo>
                  <a:pt x="7020" y="7714"/>
                </a:lnTo>
                <a:close/>
              </a:path>
              <a:path w="21600" h="21600" extrusionOk="0">
                <a:moveTo>
                  <a:pt x="9180" y="7714"/>
                </a:moveTo>
                <a:lnTo>
                  <a:pt x="9180" y="9257"/>
                </a:lnTo>
                <a:lnTo>
                  <a:pt x="11340" y="9257"/>
                </a:lnTo>
                <a:lnTo>
                  <a:pt x="11340" y="7714"/>
                </a:lnTo>
                <a:lnTo>
                  <a:pt x="9180" y="7714"/>
                </a:lnTo>
                <a:close/>
              </a:path>
              <a:path w="21600" h="21600" extrusionOk="0">
                <a:moveTo>
                  <a:pt x="11340" y="7714"/>
                </a:moveTo>
                <a:lnTo>
                  <a:pt x="11340" y="9257"/>
                </a:lnTo>
                <a:lnTo>
                  <a:pt x="13500" y="9257"/>
                </a:lnTo>
                <a:lnTo>
                  <a:pt x="13500" y="7714"/>
                </a:lnTo>
                <a:lnTo>
                  <a:pt x="11340" y="7714"/>
                </a:lnTo>
                <a:close/>
              </a:path>
              <a:path w="21600" h="21600" extrusionOk="0">
                <a:moveTo>
                  <a:pt x="13500" y="7714"/>
                </a:moveTo>
                <a:lnTo>
                  <a:pt x="13500" y="9257"/>
                </a:lnTo>
                <a:lnTo>
                  <a:pt x="15660" y="9257"/>
                </a:lnTo>
                <a:lnTo>
                  <a:pt x="15660" y="7714"/>
                </a:lnTo>
                <a:lnTo>
                  <a:pt x="13500" y="7714"/>
                </a:lnTo>
                <a:close/>
              </a:path>
              <a:path w="21600" h="21600" extrusionOk="0">
                <a:moveTo>
                  <a:pt x="15660" y="7714"/>
                </a:moveTo>
                <a:lnTo>
                  <a:pt x="15660" y="9257"/>
                </a:lnTo>
                <a:lnTo>
                  <a:pt x="17820" y="9257"/>
                </a:lnTo>
                <a:lnTo>
                  <a:pt x="17820" y="7714"/>
                </a:lnTo>
                <a:lnTo>
                  <a:pt x="15660" y="7714"/>
                </a:lnTo>
                <a:close/>
              </a:path>
              <a:path w="21600" h="21600" extrusionOk="0">
                <a:moveTo>
                  <a:pt x="17820" y="7714"/>
                </a:moveTo>
                <a:lnTo>
                  <a:pt x="17820" y="9257"/>
                </a:lnTo>
                <a:lnTo>
                  <a:pt x="19980" y="9257"/>
                </a:lnTo>
                <a:lnTo>
                  <a:pt x="19980" y="7714"/>
                </a:lnTo>
                <a:lnTo>
                  <a:pt x="17820" y="7714"/>
                </a:lnTo>
                <a:close/>
              </a:path>
              <a:path w="21600" h="21600" extrusionOk="0">
                <a:moveTo>
                  <a:pt x="1620" y="9257"/>
                </a:moveTo>
                <a:lnTo>
                  <a:pt x="1620" y="10800"/>
                </a:lnTo>
                <a:lnTo>
                  <a:pt x="3779" y="10800"/>
                </a:lnTo>
                <a:lnTo>
                  <a:pt x="3779" y="9257"/>
                </a:lnTo>
                <a:lnTo>
                  <a:pt x="1620" y="9257"/>
                </a:lnTo>
                <a:close/>
              </a:path>
              <a:path w="21600" h="21600" extrusionOk="0">
                <a:moveTo>
                  <a:pt x="3779" y="9257"/>
                </a:moveTo>
                <a:lnTo>
                  <a:pt x="3779" y="10800"/>
                </a:lnTo>
                <a:lnTo>
                  <a:pt x="5940" y="10800"/>
                </a:lnTo>
                <a:lnTo>
                  <a:pt x="5940" y="9257"/>
                </a:lnTo>
                <a:lnTo>
                  <a:pt x="3779" y="9257"/>
                </a:lnTo>
                <a:close/>
              </a:path>
              <a:path w="21600" h="21600" extrusionOk="0">
                <a:moveTo>
                  <a:pt x="5940" y="9257"/>
                </a:moveTo>
                <a:lnTo>
                  <a:pt x="5940" y="10800"/>
                </a:lnTo>
                <a:lnTo>
                  <a:pt x="8100" y="10800"/>
                </a:lnTo>
                <a:lnTo>
                  <a:pt x="8100" y="9257"/>
                </a:lnTo>
                <a:lnTo>
                  <a:pt x="5940" y="9257"/>
                </a:lnTo>
                <a:close/>
              </a:path>
              <a:path w="21600" h="21600" extrusionOk="0">
                <a:moveTo>
                  <a:pt x="8100" y="9257"/>
                </a:moveTo>
                <a:lnTo>
                  <a:pt x="8100" y="10800"/>
                </a:lnTo>
                <a:lnTo>
                  <a:pt x="10260" y="10800"/>
                </a:lnTo>
                <a:lnTo>
                  <a:pt x="10260" y="9257"/>
                </a:lnTo>
                <a:lnTo>
                  <a:pt x="8100" y="9257"/>
                </a:lnTo>
                <a:close/>
              </a:path>
              <a:path w="21600" h="21600" extrusionOk="0">
                <a:moveTo>
                  <a:pt x="10260" y="9257"/>
                </a:moveTo>
                <a:lnTo>
                  <a:pt x="10260" y="10800"/>
                </a:lnTo>
                <a:lnTo>
                  <a:pt x="12419" y="10800"/>
                </a:lnTo>
                <a:lnTo>
                  <a:pt x="12419" y="9257"/>
                </a:lnTo>
                <a:lnTo>
                  <a:pt x="10260" y="9257"/>
                </a:lnTo>
                <a:close/>
              </a:path>
              <a:path w="21600" h="21600" extrusionOk="0">
                <a:moveTo>
                  <a:pt x="12419" y="9257"/>
                </a:moveTo>
                <a:lnTo>
                  <a:pt x="12419" y="10800"/>
                </a:lnTo>
                <a:lnTo>
                  <a:pt x="14580" y="10800"/>
                </a:lnTo>
                <a:lnTo>
                  <a:pt x="14580" y="9257"/>
                </a:lnTo>
                <a:lnTo>
                  <a:pt x="12419" y="9257"/>
                </a:lnTo>
                <a:close/>
              </a:path>
              <a:path w="21600" h="21600" extrusionOk="0">
                <a:moveTo>
                  <a:pt x="14580" y="9257"/>
                </a:moveTo>
                <a:lnTo>
                  <a:pt x="14580" y="10800"/>
                </a:lnTo>
                <a:lnTo>
                  <a:pt x="16740" y="10800"/>
                </a:lnTo>
                <a:lnTo>
                  <a:pt x="16740" y="9257"/>
                </a:lnTo>
                <a:lnTo>
                  <a:pt x="14580" y="9257"/>
                </a:lnTo>
                <a:close/>
              </a:path>
              <a:path w="21600" h="21600" extrusionOk="0">
                <a:moveTo>
                  <a:pt x="16740" y="9257"/>
                </a:moveTo>
                <a:lnTo>
                  <a:pt x="16740" y="10800"/>
                </a:lnTo>
                <a:lnTo>
                  <a:pt x="18900" y="10800"/>
                </a:lnTo>
                <a:lnTo>
                  <a:pt x="18900" y="9257"/>
                </a:lnTo>
                <a:lnTo>
                  <a:pt x="16740" y="9257"/>
                </a:lnTo>
                <a:close/>
              </a:path>
              <a:path w="21600" h="21600" extrusionOk="0">
                <a:moveTo>
                  <a:pt x="18900" y="9257"/>
                </a:moveTo>
                <a:lnTo>
                  <a:pt x="18900" y="10800"/>
                </a:lnTo>
                <a:lnTo>
                  <a:pt x="21060" y="10800"/>
                </a:lnTo>
                <a:lnTo>
                  <a:pt x="21060" y="9257"/>
                </a:lnTo>
                <a:lnTo>
                  <a:pt x="18900" y="9257"/>
                </a:lnTo>
                <a:close/>
              </a:path>
              <a:path w="21600" h="21600" extrusionOk="0">
                <a:moveTo>
                  <a:pt x="540" y="10800"/>
                </a:moveTo>
                <a:lnTo>
                  <a:pt x="540" y="12342"/>
                </a:lnTo>
                <a:lnTo>
                  <a:pt x="2700" y="12342"/>
                </a:lnTo>
                <a:lnTo>
                  <a:pt x="2700" y="10800"/>
                </a:lnTo>
                <a:lnTo>
                  <a:pt x="540" y="10800"/>
                </a:lnTo>
                <a:close/>
              </a:path>
              <a:path w="21600" h="21600" extrusionOk="0">
                <a:moveTo>
                  <a:pt x="2700" y="10800"/>
                </a:moveTo>
                <a:lnTo>
                  <a:pt x="2700" y="12342"/>
                </a:lnTo>
                <a:lnTo>
                  <a:pt x="4860" y="12342"/>
                </a:lnTo>
                <a:lnTo>
                  <a:pt x="4860" y="10800"/>
                </a:lnTo>
                <a:lnTo>
                  <a:pt x="2700" y="10800"/>
                </a:lnTo>
                <a:close/>
              </a:path>
              <a:path w="21600" h="21600" extrusionOk="0">
                <a:moveTo>
                  <a:pt x="4860" y="10800"/>
                </a:moveTo>
                <a:lnTo>
                  <a:pt x="4860" y="12342"/>
                </a:lnTo>
                <a:lnTo>
                  <a:pt x="7020" y="12342"/>
                </a:lnTo>
                <a:lnTo>
                  <a:pt x="7020" y="10800"/>
                </a:lnTo>
                <a:lnTo>
                  <a:pt x="4860" y="10800"/>
                </a:lnTo>
                <a:close/>
              </a:path>
              <a:path w="21600" h="21600" extrusionOk="0">
                <a:moveTo>
                  <a:pt x="7020" y="10800"/>
                </a:moveTo>
                <a:lnTo>
                  <a:pt x="7020" y="12342"/>
                </a:lnTo>
                <a:lnTo>
                  <a:pt x="9180" y="12342"/>
                </a:lnTo>
                <a:lnTo>
                  <a:pt x="9180" y="10800"/>
                </a:lnTo>
                <a:lnTo>
                  <a:pt x="7020" y="10800"/>
                </a:lnTo>
                <a:close/>
              </a:path>
              <a:path w="21600" h="21600" extrusionOk="0">
                <a:moveTo>
                  <a:pt x="9180" y="10800"/>
                </a:moveTo>
                <a:lnTo>
                  <a:pt x="9180" y="12342"/>
                </a:lnTo>
                <a:lnTo>
                  <a:pt x="11340" y="12342"/>
                </a:lnTo>
                <a:lnTo>
                  <a:pt x="11340" y="10800"/>
                </a:lnTo>
                <a:lnTo>
                  <a:pt x="9180" y="10800"/>
                </a:lnTo>
                <a:close/>
              </a:path>
              <a:path w="21600" h="21600" extrusionOk="0">
                <a:moveTo>
                  <a:pt x="11340" y="10800"/>
                </a:moveTo>
                <a:lnTo>
                  <a:pt x="11340" y="12342"/>
                </a:lnTo>
                <a:lnTo>
                  <a:pt x="13500" y="12342"/>
                </a:lnTo>
                <a:lnTo>
                  <a:pt x="13500" y="10800"/>
                </a:lnTo>
                <a:lnTo>
                  <a:pt x="11340" y="10800"/>
                </a:lnTo>
                <a:close/>
              </a:path>
              <a:path w="21600" h="21600" extrusionOk="0">
                <a:moveTo>
                  <a:pt x="13500" y="10800"/>
                </a:moveTo>
                <a:lnTo>
                  <a:pt x="13500" y="12342"/>
                </a:lnTo>
                <a:lnTo>
                  <a:pt x="15660" y="12342"/>
                </a:lnTo>
                <a:lnTo>
                  <a:pt x="15660" y="10800"/>
                </a:lnTo>
                <a:lnTo>
                  <a:pt x="13500" y="10800"/>
                </a:lnTo>
                <a:close/>
              </a:path>
              <a:path w="21600" h="21600" extrusionOk="0">
                <a:moveTo>
                  <a:pt x="15660" y="10800"/>
                </a:moveTo>
                <a:lnTo>
                  <a:pt x="15660" y="12342"/>
                </a:lnTo>
                <a:lnTo>
                  <a:pt x="17820" y="12342"/>
                </a:lnTo>
                <a:lnTo>
                  <a:pt x="17820" y="10800"/>
                </a:lnTo>
                <a:lnTo>
                  <a:pt x="15660" y="10800"/>
                </a:lnTo>
                <a:close/>
              </a:path>
              <a:path w="21600" h="21600" extrusionOk="0">
                <a:moveTo>
                  <a:pt x="17820" y="10800"/>
                </a:moveTo>
                <a:lnTo>
                  <a:pt x="17820" y="12342"/>
                </a:lnTo>
                <a:lnTo>
                  <a:pt x="19980" y="12342"/>
                </a:lnTo>
                <a:lnTo>
                  <a:pt x="19980" y="10800"/>
                </a:lnTo>
                <a:lnTo>
                  <a:pt x="17820" y="10800"/>
                </a:lnTo>
                <a:close/>
              </a:path>
              <a:path w="21600" h="21600" extrusionOk="0">
                <a:moveTo>
                  <a:pt x="1620" y="12342"/>
                </a:moveTo>
                <a:lnTo>
                  <a:pt x="1620" y="13885"/>
                </a:lnTo>
                <a:lnTo>
                  <a:pt x="3779" y="13885"/>
                </a:lnTo>
                <a:lnTo>
                  <a:pt x="3779" y="12342"/>
                </a:lnTo>
                <a:lnTo>
                  <a:pt x="1620" y="12342"/>
                </a:lnTo>
                <a:close/>
              </a:path>
              <a:path w="21600" h="21600" extrusionOk="0">
                <a:moveTo>
                  <a:pt x="3779" y="12342"/>
                </a:moveTo>
                <a:lnTo>
                  <a:pt x="3779" y="13885"/>
                </a:lnTo>
                <a:lnTo>
                  <a:pt x="5940" y="13885"/>
                </a:lnTo>
                <a:lnTo>
                  <a:pt x="5940" y="12342"/>
                </a:lnTo>
                <a:lnTo>
                  <a:pt x="3779" y="12342"/>
                </a:lnTo>
                <a:close/>
              </a:path>
              <a:path w="21600" h="21600" extrusionOk="0">
                <a:moveTo>
                  <a:pt x="5940" y="12342"/>
                </a:moveTo>
                <a:lnTo>
                  <a:pt x="5940" y="13885"/>
                </a:lnTo>
                <a:lnTo>
                  <a:pt x="8100" y="13885"/>
                </a:lnTo>
                <a:lnTo>
                  <a:pt x="8100" y="12342"/>
                </a:lnTo>
                <a:lnTo>
                  <a:pt x="5940" y="12342"/>
                </a:lnTo>
                <a:close/>
              </a:path>
              <a:path w="21600" h="21600" extrusionOk="0">
                <a:moveTo>
                  <a:pt x="8100" y="12342"/>
                </a:moveTo>
                <a:lnTo>
                  <a:pt x="8100" y="13885"/>
                </a:lnTo>
                <a:lnTo>
                  <a:pt x="10260" y="13885"/>
                </a:lnTo>
                <a:lnTo>
                  <a:pt x="10260" y="12342"/>
                </a:lnTo>
                <a:lnTo>
                  <a:pt x="8100" y="12342"/>
                </a:lnTo>
                <a:close/>
              </a:path>
              <a:path w="21600" h="21600" extrusionOk="0">
                <a:moveTo>
                  <a:pt x="10260" y="12342"/>
                </a:moveTo>
                <a:lnTo>
                  <a:pt x="10260" y="13885"/>
                </a:lnTo>
                <a:lnTo>
                  <a:pt x="12419" y="13885"/>
                </a:lnTo>
                <a:lnTo>
                  <a:pt x="12419" y="12342"/>
                </a:lnTo>
                <a:lnTo>
                  <a:pt x="10260" y="12342"/>
                </a:lnTo>
                <a:close/>
              </a:path>
              <a:path w="21600" h="21600" extrusionOk="0">
                <a:moveTo>
                  <a:pt x="12419" y="12342"/>
                </a:moveTo>
                <a:lnTo>
                  <a:pt x="12419" y="13885"/>
                </a:lnTo>
                <a:lnTo>
                  <a:pt x="14580" y="13885"/>
                </a:lnTo>
                <a:lnTo>
                  <a:pt x="14580" y="12342"/>
                </a:lnTo>
                <a:lnTo>
                  <a:pt x="12419" y="12342"/>
                </a:lnTo>
                <a:close/>
              </a:path>
              <a:path w="21600" h="21600" extrusionOk="0">
                <a:moveTo>
                  <a:pt x="14580" y="12342"/>
                </a:moveTo>
                <a:lnTo>
                  <a:pt x="14580" y="13885"/>
                </a:lnTo>
                <a:lnTo>
                  <a:pt x="16740" y="13885"/>
                </a:lnTo>
                <a:lnTo>
                  <a:pt x="16740" y="12342"/>
                </a:lnTo>
                <a:lnTo>
                  <a:pt x="14580" y="12342"/>
                </a:lnTo>
                <a:close/>
              </a:path>
              <a:path w="21600" h="21600" extrusionOk="0">
                <a:moveTo>
                  <a:pt x="16740" y="12342"/>
                </a:moveTo>
                <a:lnTo>
                  <a:pt x="16740" y="13885"/>
                </a:lnTo>
                <a:lnTo>
                  <a:pt x="18900" y="13885"/>
                </a:lnTo>
                <a:lnTo>
                  <a:pt x="18900" y="12342"/>
                </a:lnTo>
                <a:lnTo>
                  <a:pt x="16740" y="12342"/>
                </a:lnTo>
                <a:close/>
              </a:path>
              <a:path w="21600" h="21600" extrusionOk="0">
                <a:moveTo>
                  <a:pt x="18900" y="12342"/>
                </a:moveTo>
                <a:lnTo>
                  <a:pt x="18900" y="13885"/>
                </a:lnTo>
                <a:lnTo>
                  <a:pt x="21060" y="13885"/>
                </a:lnTo>
                <a:lnTo>
                  <a:pt x="21060" y="12342"/>
                </a:lnTo>
                <a:lnTo>
                  <a:pt x="18900" y="12342"/>
                </a:lnTo>
                <a:close/>
              </a:path>
              <a:path w="21600" h="21600" extrusionOk="0">
                <a:moveTo>
                  <a:pt x="540" y="13885"/>
                </a:moveTo>
                <a:lnTo>
                  <a:pt x="540" y="15428"/>
                </a:lnTo>
                <a:lnTo>
                  <a:pt x="2700" y="15428"/>
                </a:lnTo>
                <a:lnTo>
                  <a:pt x="2700" y="13885"/>
                </a:lnTo>
                <a:lnTo>
                  <a:pt x="540" y="13885"/>
                </a:lnTo>
                <a:close/>
              </a:path>
              <a:path w="21600" h="21600" extrusionOk="0">
                <a:moveTo>
                  <a:pt x="2700" y="13885"/>
                </a:moveTo>
                <a:lnTo>
                  <a:pt x="2700" y="15428"/>
                </a:lnTo>
                <a:lnTo>
                  <a:pt x="4860" y="15428"/>
                </a:lnTo>
                <a:lnTo>
                  <a:pt x="4860" y="13885"/>
                </a:lnTo>
                <a:lnTo>
                  <a:pt x="2700" y="13885"/>
                </a:lnTo>
                <a:close/>
              </a:path>
              <a:path w="21600" h="21600" extrusionOk="0">
                <a:moveTo>
                  <a:pt x="4860" y="13885"/>
                </a:moveTo>
                <a:lnTo>
                  <a:pt x="4860" y="15428"/>
                </a:lnTo>
                <a:lnTo>
                  <a:pt x="7020" y="15428"/>
                </a:lnTo>
                <a:lnTo>
                  <a:pt x="7020" y="13885"/>
                </a:lnTo>
                <a:lnTo>
                  <a:pt x="4860" y="13885"/>
                </a:lnTo>
                <a:close/>
              </a:path>
              <a:path w="21600" h="21600" extrusionOk="0">
                <a:moveTo>
                  <a:pt x="7020" y="13885"/>
                </a:moveTo>
                <a:lnTo>
                  <a:pt x="7020" y="15428"/>
                </a:lnTo>
                <a:lnTo>
                  <a:pt x="9180" y="15428"/>
                </a:lnTo>
                <a:lnTo>
                  <a:pt x="9180" y="13885"/>
                </a:lnTo>
                <a:lnTo>
                  <a:pt x="7020" y="13885"/>
                </a:lnTo>
                <a:close/>
              </a:path>
              <a:path w="21600" h="21600" extrusionOk="0">
                <a:moveTo>
                  <a:pt x="9180" y="13885"/>
                </a:moveTo>
                <a:lnTo>
                  <a:pt x="9180" y="15428"/>
                </a:lnTo>
                <a:lnTo>
                  <a:pt x="11340" y="15428"/>
                </a:lnTo>
                <a:lnTo>
                  <a:pt x="11340" y="13885"/>
                </a:lnTo>
                <a:lnTo>
                  <a:pt x="9180" y="13885"/>
                </a:lnTo>
                <a:close/>
              </a:path>
              <a:path w="21600" h="21600" extrusionOk="0">
                <a:moveTo>
                  <a:pt x="11340" y="13885"/>
                </a:moveTo>
                <a:lnTo>
                  <a:pt x="11340" y="15428"/>
                </a:lnTo>
                <a:lnTo>
                  <a:pt x="13500" y="15428"/>
                </a:lnTo>
                <a:lnTo>
                  <a:pt x="13500" y="13885"/>
                </a:lnTo>
                <a:lnTo>
                  <a:pt x="11340" y="13885"/>
                </a:lnTo>
                <a:close/>
              </a:path>
              <a:path w="21600" h="21600" extrusionOk="0">
                <a:moveTo>
                  <a:pt x="13500" y="13885"/>
                </a:moveTo>
                <a:lnTo>
                  <a:pt x="13500" y="15428"/>
                </a:lnTo>
                <a:lnTo>
                  <a:pt x="15660" y="15428"/>
                </a:lnTo>
                <a:lnTo>
                  <a:pt x="15660" y="13885"/>
                </a:lnTo>
                <a:lnTo>
                  <a:pt x="13500" y="13885"/>
                </a:lnTo>
                <a:close/>
              </a:path>
              <a:path w="21600" h="21600" extrusionOk="0">
                <a:moveTo>
                  <a:pt x="15660" y="13885"/>
                </a:moveTo>
                <a:lnTo>
                  <a:pt x="15660" y="15428"/>
                </a:lnTo>
                <a:lnTo>
                  <a:pt x="17820" y="15428"/>
                </a:lnTo>
                <a:lnTo>
                  <a:pt x="17820" y="13885"/>
                </a:lnTo>
                <a:lnTo>
                  <a:pt x="15660" y="13885"/>
                </a:lnTo>
                <a:close/>
              </a:path>
              <a:path w="21600" h="21600" extrusionOk="0">
                <a:moveTo>
                  <a:pt x="17820" y="13885"/>
                </a:moveTo>
                <a:lnTo>
                  <a:pt x="17820" y="15428"/>
                </a:lnTo>
                <a:lnTo>
                  <a:pt x="19980" y="15428"/>
                </a:lnTo>
                <a:lnTo>
                  <a:pt x="19980" y="13885"/>
                </a:lnTo>
                <a:lnTo>
                  <a:pt x="17820" y="13885"/>
                </a:lnTo>
                <a:close/>
              </a:path>
              <a:path w="21600" h="21600" extrusionOk="0">
                <a:moveTo>
                  <a:pt x="1620" y="15428"/>
                </a:moveTo>
                <a:lnTo>
                  <a:pt x="1620" y="16971"/>
                </a:lnTo>
                <a:lnTo>
                  <a:pt x="3779" y="16971"/>
                </a:lnTo>
                <a:lnTo>
                  <a:pt x="3779" y="15428"/>
                </a:lnTo>
                <a:lnTo>
                  <a:pt x="1620" y="15428"/>
                </a:lnTo>
                <a:close/>
              </a:path>
              <a:path w="21600" h="21600" extrusionOk="0">
                <a:moveTo>
                  <a:pt x="3779" y="15428"/>
                </a:moveTo>
                <a:lnTo>
                  <a:pt x="3779" y="16971"/>
                </a:lnTo>
                <a:lnTo>
                  <a:pt x="5940" y="16971"/>
                </a:lnTo>
                <a:lnTo>
                  <a:pt x="5940" y="15428"/>
                </a:lnTo>
                <a:lnTo>
                  <a:pt x="3779" y="15428"/>
                </a:lnTo>
                <a:close/>
              </a:path>
              <a:path w="21600" h="21600" extrusionOk="0">
                <a:moveTo>
                  <a:pt x="5940" y="15428"/>
                </a:moveTo>
                <a:lnTo>
                  <a:pt x="5940" y="16971"/>
                </a:lnTo>
                <a:lnTo>
                  <a:pt x="8100" y="16971"/>
                </a:lnTo>
                <a:lnTo>
                  <a:pt x="8100" y="15428"/>
                </a:lnTo>
                <a:lnTo>
                  <a:pt x="5940" y="15428"/>
                </a:lnTo>
                <a:close/>
              </a:path>
              <a:path w="21600" h="21600" extrusionOk="0">
                <a:moveTo>
                  <a:pt x="8100" y="15428"/>
                </a:moveTo>
                <a:lnTo>
                  <a:pt x="8100" y="16971"/>
                </a:lnTo>
                <a:lnTo>
                  <a:pt x="10260" y="16971"/>
                </a:lnTo>
                <a:lnTo>
                  <a:pt x="10260" y="15428"/>
                </a:lnTo>
                <a:lnTo>
                  <a:pt x="8100" y="15428"/>
                </a:lnTo>
                <a:close/>
              </a:path>
              <a:path w="21600" h="21600" extrusionOk="0">
                <a:moveTo>
                  <a:pt x="10260" y="15428"/>
                </a:moveTo>
                <a:lnTo>
                  <a:pt x="10260" y="16971"/>
                </a:lnTo>
                <a:lnTo>
                  <a:pt x="12419" y="16971"/>
                </a:lnTo>
                <a:lnTo>
                  <a:pt x="12419" y="15428"/>
                </a:lnTo>
                <a:lnTo>
                  <a:pt x="10260" y="15428"/>
                </a:lnTo>
                <a:close/>
              </a:path>
              <a:path w="21600" h="21600" extrusionOk="0">
                <a:moveTo>
                  <a:pt x="12419" y="15428"/>
                </a:moveTo>
                <a:lnTo>
                  <a:pt x="12419" y="16971"/>
                </a:lnTo>
                <a:lnTo>
                  <a:pt x="14580" y="16971"/>
                </a:lnTo>
                <a:lnTo>
                  <a:pt x="14580" y="15428"/>
                </a:lnTo>
                <a:lnTo>
                  <a:pt x="12419" y="15428"/>
                </a:lnTo>
                <a:close/>
              </a:path>
              <a:path w="21600" h="21600" extrusionOk="0">
                <a:moveTo>
                  <a:pt x="14580" y="15428"/>
                </a:moveTo>
                <a:lnTo>
                  <a:pt x="14580" y="16971"/>
                </a:lnTo>
                <a:lnTo>
                  <a:pt x="16740" y="16971"/>
                </a:lnTo>
                <a:lnTo>
                  <a:pt x="16740" y="15428"/>
                </a:lnTo>
                <a:lnTo>
                  <a:pt x="14580" y="15428"/>
                </a:lnTo>
                <a:close/>
              </a:path>
              <a:path w="21600" h="21600" extrusionOk="0">
                <a:moveTo>
                  <a:pt x="16740" y="15428"/>
                </a:moveTo>
                <a:lnTo>
                  <a:pt x="16740" y="16971"/>
                </a:lnTo>
                <a:lnTo>
                  <a:pt x="18900" y="16971"/>
                </a:lnTo>
                <a:lnTo>
                  <a:pt x="18900" y="15428"/>
                </a:lnTo>
                <a:lnTo>
                  <a:pt x="16740" y="15428"/>
                </a:lnTo>
                <a:close/>
              </a:path>
              <a:path w="21600" h="21600" extrusionOk="0">
                <a:moveTo>
                  <a:pt x="18900" y="15428"/>
                </a:moveTo>
                <a:lnTo>
                  <a:pt x="18900" y="16971"/>
                </a:lnTo>
                <a:lnTo>
                  <a:pt x="21060" y="16971"/>
                </a:lnTo>
                <a:lnTo>
                  <a:pt x="21060" y="15428"/>
                </a:lnTo>
                <a:lnTo>
                  <a:pt x="18900" y="15428"/>
                </a:lnTo>
                <a:close/>
              </a:path>
              <a:path w="21600" h="21600" extrusionOk="0">
                <a:moveTo>
                  <a:pt x="540" y="16971"/>
                </a:moveTo>
                <a:lnTo>
                  <a:pt x="540" y="18514"/>
                </a:lnTo>
                <a:lnTo>
                  <a:pt x="2700" y="18514"/>
                </a:lnTo>
                <a:lnTo>
                  <a:pt x="2700" y="16971"/>
                </a:lnTo>
                <a:lnTo>
                  <a:pt x="540" y="16971"/>
                </a:lnTo>
                <a:close/>
              </a:path>
              <a:path w="21600" h="21600" extrusionOk="0">
                <a:moveTo>
                  <a:pt x="2700" y="16971"/>
                </a:moveTo>
                <a:lnTo>
                  <a:pt x="2700" y="18514"/>
                </a:lnTo>
                <a:lnTo>
                  <a:pt x="4860" y="18514"/>
                </a:lnTo>
                <a:lnTo>
                  <a:pt x="4860" y="16971"/>
                </a:lnTo>
                <a:lnTo>
                  <a:pt x="2700" y="16971"/>
                </a:lnTo>
                <a:close/>
              </a:path>
              <a:path w="21600" h="21600" extrusionOk="0">
                <a:moveTo>
                  <a:pt x="4860" y="16971"/>
                </a:moveTo>
                <a:lnTo>
                  <a:pt x="4860" y="18514"/>
                </a:lnTo>
                <a:lnTo>
                  <a:pt x="7020" y="18514"/>
                </a:lnTo>
                <a:lnTo>
                  <a:pt x="7020" y="16971"/>
                </a:lnTo>
                <a:lnTo>
                  <a:pt x="4860" y="16971"/>
                </a:lnTo>
                <a:close/>
              </a:path>
              <a:path w="21600" h="21600" extrusionOk="0">
                <a:moveTo>
                  <a:pt x="7020" y="16971"/>
                </a:moveTo>
                <a:lnTo>
                  <a:pt x="7020" y="18514"/>
                </a:lnTo>
                <a:lnTo>
                  <a:pt x="9180" y="18514"/>
                </a:lnTo>
                <a:lnTo>
                  <a:pt x="9180" y="16971"/>
                </a:lnTo>
                <a:lnTo>
                  <a:pt x="7020" y="16971"/>
                </a:lnTo>
                <a:close/>
              </a:path>
              <a:path w="21600" h="21600" extrusionOk="0">
                <a:moveTo>
                  <a:pt x="9180" y="16971"/>
                </a:moveTo>
                <a:lnTo>
                  <a:pt x="9180" y="18514"/>
                </a:lnTo>
                <a:lnTo>
                  <a:pt x="11340" y="18514"/>
                </a:lnTo>
                <a:lnTo>
                  <a:pt x="11340" y="16971"/>
                </a:lnTo>
                <a:lnTo>
                  <a:pt x="9180" y="16971"/>
                </a:lnTo>
                <a:close/>
              </a:path>
              <a:path w="21600" h="21600" extrusionOk="0">
                <a:moveTo>
                  <a:pt x="11340" y="16971"/>
                </a:moveTo>
                <a:lnTo>
                  <a:pt x="11340" y="18514"/>
                </a:lnTo>
                <a:lnTo>
                  <a:pt x="13500" y="18514"/>
                </a:lnTo>
                <a:lnTo>
                  <a:pt x="13500" y="16971"/>
                </a:lnTo>
                <a:lnTo>
                  <a:pt x="11340" y="16971"/>
                </a:lnTo>
                <a:close/>
              </a:path>
              <a:path w="21600" h="21600" extrusionOk="0">
                <a:moveTo>
                  <a:pt x="13500" y="16971"/>
                </a:moveTo>
                <a:lnTo>
                  <a:pt x="13500" y="18514"/>
                </a:lnTo>
                <a:lnTo>
                  <a:pt x="15660" y="18514"/>
                </a:lnTo>
                <a:lnTo>
                  <a:pt x="15660" y="16971"/>
                </a:lnTo>
                <a:lnTo>
                  <a:pt x="13500" y="16971"/>
                </a:lnTo>
                <a:close/>
              </a:path>
              <a:path w="21600" h="21600" extrusionOk="0">
                <a:moveTo>
                  <a:pt x="15660" y="16971"/>
                </a:moveTo>
                <a:lnTo>
                  <a:pt x="15660" y="18514"/>
                </a:lnTo>
                <a:lnTo>
                  <a:pt x="17820" y="18514"/>
                </a:lnTo>
                <a:lnTo>
                  <a:pt x="17820" y="16971"/>
                </a:lnTo>
                <a:lnTo>
                  <a:pt x="15660" y="16971"/>
                </a:lnTo>
                <a:close/>
              </a:path>
              <a:path w="21600" h="21600" extrusionOk="0">
                <a:moveTo>
                  <a:pt x="17820" y="16971"/>
                </a:moveTo>
                <a:lnTo>
                  <a:pt x="17820" y="18514"/>
                </a:lnTo>
                <a:lnTo>
                  <a:pt x="19980" y="18514"/>
                </a:lnTo>
                <a:lnTo>
                  <a:pt x="19980" y="16971"/>
                </a:lnTo>
                <a:lnTo>
                  <a:pt x="17820" y="16971"/>
                </a:lnTo>
                <a:close/>
              </a:path>
              <a:path w="21600" h="21600" extrusionOk="0">
                <a:moveTo>
                  <a:pt x="1620" y="18514"/>
                </a:moveTo>
                <a:lnTo>
                  <a:pt x="1620" y="20057"/>
                </a:lnTo>
                <a:lnTo>
                  <a:pt x="3779" y="20057"/>
                </a:lnTo>
                <a:lnTo>
                  <a:pt x="3779" y="18514"/>
                </a:lnTo>
                <a:lnTo>
                  <a:pt x="1620" y="18514"/>
                </a:lnTo>
                <a:close/>
              </a:path>
              <a:path w="21600" h="21600" extrusionOk="0">
                <a:moveTo>
                  <a:pt x="3779" y="18514"/>
                </a:moveTo>
                <a:lnTo>
                  <a:pt x="3779" y="20057"/>
                </a:lnTo>
                <a:lnTo>
                  <a:pt x="5940" y="20057"/>
                </a:lnTo>
                <a:lnTo>
                  <a:pt x="5940" y="18514"/>
                </a:lnTo>
                <a:lnTo>
                  <a:pt x="3779" y="18514"/>
                </a:lnTo>
                <a:close/>
              </a:path>
              <a:path w="21600" h="21600" extrusionOk="0">
                <a:moveTo>
                  <a:pt x="5940" y="18514"/>
                </a:moveTo>
                <a:lnTo>
                  <a:pt x="5940" y="20057"/>
                </a:lnTo>
                <a:lnTo>
                  <a:pt x="8100" y="20057"/>
                </a:lnTo>
                <a:lnTo>
                  <a:pt x="8100" y="18514"/>
                </a:lnTo>
                <a:lnTo>
                  <a:pt x="5940" y="18514"/>
                </a:lnTo>
                <a:close/>
              </a:path>
              <a:path w="21600" h="21600" extrusionOk="0">
                <a:moveTo>
                  <a:pt x="8100" y="18514"/>
                </a:moveTo>
                <a:lnTo>
                  <a:pt x="8100" y="20057"/>
                </a:lnTo>
                <a:lnTo>
                  <a:pt x="10260" y="20057"/>
                </a:lnTo>
                <a:lnTo>
                  <a:pt x="10260" y="18514"/>
                </a:lnTo>
                <a:lnTo>
                  <a:pt x="8100" y="18514"/>
                </a:lnTo>
                <a:close/>
              </a:path>
              <a:path w="21600" h="21600" extrusionOk="0">
                <a:moveTo>
                  <a:pt x="10260" y="18514"/>
                </a:moveTo>
                <a:lnTo>
                  <a:pt x="10260" y="20057"/>
                </a:lnTo>
                <a:lnTo>
                  <a:pt x="12419" y="20057"/>
                </a:lnTo>
                <a:lnTo>
                  <a:pt x="12419" y="18514"/>
                </a:lnTo>
                <a:lnTo>
                  <a:pt x="10260" y="18514"/>
                </a:lnTo>
                <a:close/>
              </a:path>
              <a:path w="21600" h="21600" extrusionOk="0">
                <a:moveTo>
                  <a:pt x="12419" y="18514"/>
                </a:moveTo>
                <a:lnTo>
                  <a:pt x="12419" y="20057"/>
                </a:lnTo>
                <a:lnTo>
                  <a:pt x="14580" y="20057"/>
                </a:lnTo>
                <a:lnTo>
                  <a:pt x="14580" y="18514"/>
                </a:lnTo>
                <a:lnTo>
                  <a:pt x="12419" y="18514"/>
                </a:lnTo>
                <a:close/>
              </a:path>
              <a:path w="21600" h="21600" extrusionOk="0">
                <a:moveTo>
                  <a:pt x="14580" y="18514"/>
                </a:moveTo>
                <a:lnTo>
                  <a:pt x="14580" y="20057"/>
                </a:lnTo>
                <a:lnTo>
                  <a:pt x="16740" y="20057"/>
                </a:lnTo>
                <a:lnTo>
                  <a:pt x="16740" y="18514"/>
                </a:lnTo>
                <a:lnTo>
                  <a:pt x="14580" y="18514"/>
                </a:lnTo>
                <a:close/>
              </a:path>
              <a:path w="21600" h="21600" extrusionOk="0">
                <a:moveTo>
                  <a:pt x="16740" y="18514"/>
                </a:moveTo>
                <a:lnTo>
                  <a:pt x="16740" y="20057"/>
                </a:lnTo>
                <a:lnTo>
                  <a:pt x="18900" y="20057"/>
                </a:lnTo>
                <a:lnTo>
                  <a:pt x="18900" y="18514"/>
                </a:lnTo>
                <a:lnTo>
                  <a:pt x="16740" y="18514"/>
                </a:lnTo>
                <a:close/>
              </a:path>
              <a:path w="21600" h="21600" extrusionOk="0">
                <a:moveTo>
                  <a:pt x="18900" y="18514"/>
                </a:moveTo>
                <a:lnTo>
                  <a:pt x="18900" y="20057"/>
                </a:lnTo>
                <a:lnTo>
                  <a:pt x="21060" y="20057"/>
                </a:lnTo>
                <a:lnTo>
                  <a:pt x="21060" y="18514"/>
                </a:lnTo>
                <a:lnTo>
                  <a:pt x="18900" y="18514"/>
                </a:lnTo>
                <a:close/>
              </a:path>
              <a:path w="21600" h="21600" extrusionOk="0">
                <a:moveTo>
                  <a:pt x="540" y="20057"/>
                </a:moveTo>
                <a:lnTo>
                  <a:pt x="540" y="21600"/>
                </a:lnTo>
                <a:lnTo>
                  <a:pt x="2700" y="21600"/>
                </a:lnTo>
                <a:lnTo>
                  <a:pt x="2700" y="20057"/>
                </a:lnTo>
                <a:lnTo>
                  <a:pt x="540" y="20057"/>
                </a:lnTo>
                <a:close/>
              </a:path>
              <a:path w="21600" h="21600" extrusionOk="0">
                <a:moveTo>
                  <a:pt x="2700" y="20057"/>
                </a:moveTo>
                <a:lnTo>
                  <a:pt x="2700" y="21600"/>
                </a:lnTo>
                <a:lnTo>
                  <a:pt x="4860" y="21600"/>
                </a:lnTo>
                <a:lnTo>
                  <a:pt x="4860" y="20057"/>
                </a:lnTo>
                <a:lnTo>
                  <a:pt x="2700" y="20057"/>
                </a:lnTo>
                <a:close/>
              </a:path>
              <a:path w="21600" h="21600" extrusionOk="0">
                <a:moveTo>
                  <a:pt x="4860" y="20057"/>
                </a:moveTo>
                <a:lnTo>
                  <a:pt x="4860" y="21600"/>
                </a:lnTo>
                <a:lnTo>
                  <a:pt x="7020" y="21600"/>
                </a:lnTo>
                <a:lnTo>
                  <a:pt x="7020" y="20057"/>
                </a:lnTo>
                <a:lnTo>
                  <a:pt x="4860" y="20057"/>
                </a:lnTo>
                <a:close/>
              </a:path>
              <a:path w="21600" h="21600" extrusionOk="0">
                <a:moveTo>
                  <a:pt x="7020" y="20057"/>
                </a:moveTo>
                <a:lnTo>
                  <a:pt x="7020" y="21600"/>
                </a:lnTo>
                <a:lnTo>
                  <a:pt x="9180" y="21600"/>
                </a:lnTo>
                <a:lnTo>
                  <a:pt x="9180" y="20057"/>
                </a:lnTo>
                <a:lnTo>
                  <a:pt x="7020" y="20057"/>
                </a:lnTo>
                <a:close/>
              </a:path>
              <a:path w="21600" h="21600" extrusionOk="0">
                <a:moveTo>
                  <a:pt x="9180" y="20057"/>
                </a:moveTo>
                <a:lnTo>
                  <a:pt x="9180" y="21600"/>
                </a:lnTo>
                <a:lnTo>
                  <a:pt x="11340" y="21600"/>
                </a:lnTo>
                <a:lnTo>
                  <a:pt x="11340" y="20057"/>
                </a:lnTo>
                <a:lnTo>
                  <a:pt x="9180" y="20057"/>
                </a:lnTo>
                <a:close/>
              </a:path>
              <a:path w="21600" h="21600" extrusionOk="0">
                <a:moveTo>
                  <a:pt x="11340" y="20057"/>
                </a:moveTo>
                <a:lnTo>
                  <a:pt x="11340" y="21600"/>
                </a:lnTo>
                <a:lnTo>
                  <a:pt x="13500" y="21600"/>
                </a:lnTo>
                <a:lnTo>
                  <a:pt x="13500" y="20057"/>
                </a:lnTo>
                <a:lnTo>
                  <a:pt x="11340" y="20057"/>
                </a:lnTo>
                <a:close/>
              </a:path>
              <a:path w="21600" h="21600" extrusionOk="0">
                <a:moveTo>
                  <a:pt x="13500" y="20057"/>
                </a:moveTo>
                <a:lnTo>
                  <a:pt x="13500" y="21600"/>
                </a:lnTo>
                <a:lnTo>
                  <a:pt x="15660" y="21600"/>
                </a:lnTo>
                <a:lnTo>
                  <a:pt x="15660" y="20057"/>
                </a:lnTo>
                <a:lnTo>
                  <a:pt x="13500" y="20057"/>
                </a:lnTo>
                <a:close/>
              </a:path>
              <a:path w="21600" h="21600" extrusionOk="0">
                <a:moveTo>
                  <a:pt x="15660" y="20057"/>
                </a:moveTo>
                <a:lnTo>
                  <a:pt x="15660" y="21600"/>
                </a:lnTo>
                <a:lnTo>
                  <a:pt x="17820" y="21600"/>
                </a:lnTo>
                <a:lnTo>
                  <a:pt x="17820" y="20057"/>
                </a:lnTo>
                <a:lnTo>
                  <a:pt x="15660" y="20057"/>
                </a:lnTo>
                <a:close/>
              </a:path>
              <a:path w="21600" h="21600" extrusionOk="0">
                <a:moveTo>
                  <a:pt x="17820" y="20057"/>
                </a:moveTo>
                <a:lnTo>
                  <a:pt x="17820" y="21600"/>
                </a:lnTo>
                <a:lnTo>
                  <a:pt x="19980" y="21600"/>
                </a:lnTo>
                <a:lnTo>
                  <a:pt x="19980" y="20057"/>
                </a:lnTo>
                <a:lnTo>
                  <a:pt x="17820" y="20057"/>
                </a:lnTo>
                <a:close/>
              </a:path>
              <a:path w="21600" h="21600" extrusionOk="0">
                <a:moveTo>
                  <a:pt x="19980" y="4628"/>
                </a:moveTo>
                <a:lnTo>
                  <a:pt x="21060" y="4628"/>
                </a:lnTo>
                <a:lnTo>
                  <a:pt x="21060" y="6171"/>
                </a:lnTo>
                <a:lnTo>
                  <a:pt x="19980" y="6171"/>
                </a:lnTo>
                <a:lnTo>
                  <a:pt x="19980" y="4628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249868" name="Firewall" descr="Granite">
            <a:extLst>
              <a:ext uri="{FF2B5EF4-FFF2-40B4-BE49-F238E27FC236}">
                <a16:creationId xmlns:a16="http://schemas.microsoft.com/office/drawing/2014/main" id="{42FE43F4-72AE-7747-94F3-E3CBC0AFCB8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3505200" y="5724525"/>
            <a:ext cx="1809750" cy="904875"/>
          </a:xfrm>
          <a:custGeom>
            <a:avLst/>
            <a:gdLst>
              <a:gd name="T0" fmla="*/ 0 w 21600"/>
              <a:gd name="T1" fmla="*/ 0 h 21600"/>
              <a:gd name="T2" fmla="*/ 904875 w 21600"/>
              <a:gd name="T3" fmla="*/ 0 h 21600"/>
              <a:gd name="T4" fmla="*/ 1809750 w 21600"/>
              <a:gd name="T5" fmla="*/ 0 h 21600"/>
              <a:gd name="T6" fmla="*/ 1764506 w 21600"/>
              <a:gd name="T7" fmla="*/ 452438 h 21600"/>
              <a:gd name="T8" fmla="*/ 1764506 w 21600"/>
              <a:gd name="T9" fmla="*/ 904875 h 21600"/>
              <a:gd name="T10" fmla="*/ 904875 w 21600"/>
              <a:gd name="T11" fmla="*/ 904875 h 21600"/>
              <a:gd name="T12" fmla="*/ 45244 w 21600"/>
              <a:gd name="T13" fmla="*/ 904875 h 21600"/>
              <a:gd name="T14" fmla="*/ 45244 w 21600"/>
              <a:gd name="T15" fmla="*/ 45243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61 w 21600"/>
              <a:gd name="T25" fmla="*/ 22454 h 21600"/>
              <a:gd name="T26" fmla="*/ 21069 w 21600"/>
              <a:gd name="T27" fmla="*/ 32282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540" y="4628"/>
                </a:moveTo>
                <a:lnTo>
                  <a:pt x="0" y="4628"/>
                </a:lnTo>
                <a:lnTo>
                  <a:pt x="0" y="0"/>
                </a:lnTo>
                <a:lnTo>
                  <a:pt x="21600" y="0"/>
                </a:lnTo>
                <a:lnTo>
                  <a:pt x="21600" y="4628"/>
                </a:lnTo>
                <a:lnTo>
                  <a:pt x="21060" y="4628"/>
                </a:lnTo>
                <a:lnTo>
                  <a:pt x="21060" y="21600"/>
                </a:lnTo>
                <a:lnTo>
                  <a:pt x="540" y="21600"/>
                </a:lnTo>
                <a:lnTo>
                  <a:pt x="540" y="4628"/>
                </a:lnTo>
                <a:close/>
              </a:path>
              <a:path w="21600" h="21600" extrusionOk="0">
                <a:moveTo>
                  <a:pt x="540" y="4628"/>
                </a:moveTo>
                <a:lnTo>
                  <a:pt x="540" y="6171"/>
                </a:lnTo>
                <a:lnTo>
                  <a:pt x="2700" y="6171"/>
                </a:lnTo>
                <a:lnTo>
                  <a:pt x="2700" y="4628"/>
                </a:lnTo>
                <a:lnTo>
                  <a:pt x="540" y="4628"/>
                </a:lnTo>
                <a:close/>
              </a:path>
              <a:path w="21600" h="21600" extrusionOk="0">
                <a:moveTo>
                  <a:pt x="2700" y="4628"/>
                </a:moveTo>
                <a:lnTo>
                  <a:pt x="2700" y="6171"/>
                </a:lnTo>
                <a:lnTo>
                  <a:pt x="4860" y="6171"/>
                </a:lnTo>
                <a:lnTo>
                  <a:pt x="4860" y="4628"/>
                </a:lnTo>
                <a:lnTo>
                  <a:pt x="2700" y="4628"/>
                </a:lnTo>
                <a:close/>
              </a:path>
              <a:path w="21600" h="21600" extrusionOk="0">
                <a:moveTo>
                  <a:pt x="4860" y="4628"/>
                </a:moveTo>
                <a:lnTo>
                  <a:pt x="4860" y="6171"/>
                </a:lnTo>
                <a:lnTo>
                  <a:pt x="7020" y="6171"/>
                </a:lnTo>
                <a:lnTo>
                  <a:pt x="7020" y="4628"/>
                </a:lnTo>
                <a:lnTo>
                  <a:pt x="4860" y="4628"/>
                </a:lnTo>
                <a:close/>
              </a:path>
              <a:path w="21600" h="21600" extrusionOk="0">
                <a:moveTo>
                  <a:pt x="7020" y="4628"/>
                </a:moveTo>
                <a:lnTo>
                  <a:pt x="7020" y="6171"/>
                </a:lnTo>
                <a:lnTo>
                  <a:pt x="9180" y="6171"/>
                </a:lnTo>
                <a:lnTo>
                  <a:pt x="9180" y="4628"/>
                </a:lnTo>
                <a:lnTo>
                  <a:pt x="7020" y="4628"/>
                </a:lnTo>
                <a:close/>
              </a:path>
              <a:path w="21600" h="21600" extrusionOk="0">
                <a:moveTo>
                  <a:pt x="9180" y="4628"/>
                </a:moveTo>
                <a:lnTo>
                  <a:pt x="9180" y="6171"/>
                </a:lnTo>
                <a:lnTo>
                  <a:pt x="11340" y="6171"/>
                </a:lnTo>
                <a:lnTo>
                  <a:pt x="11340" y="4628"/>
                </a:lnTo>
                <a:lnTo>
                  <a:pt x="9180" y="4628"/>
                </a:lnTo>
                <a:close/>
              </a:path>
              <a:path w="21600" h="21600" extrusionOk="0">
                <a:moveTo>
                  <a:pt x="11340" y="4628"/>
                </a:moveTo>
                <a:lnTo>
                  <a:pt x="11340" y="6171"/>
                </a:lnTo>
                <a:lnTo>
                  <a:pt x="13500" y="6171"/>
                </a:lnTo>
                <a:lnTo>
                  <a:pt x="13500" y="4628"/>
                </a:lnTo>
                <a:lnTo>
                  <a:pt x="11340" y="4628"/>
                </a:lnTo>
                <a:close/>
              </a:path>
              <a:path w="21600" h="21600" extrusionOk="0">
                <a:moveTo>
                  <a:pt x="13500" y="4628"/>
                </a:moveTo>
                <a:lnTo>
                  <a:pt x="13500" y="6171"/>
                </a:lnTo>
                <a:lnTo>
                  <a:pt x="15660" y="6171"/>
                </a:lnTo>
                <a:lnTo>
                  <a:pt x="15660" y="4628"/>
                </a:lnTo>
                <a:lnTo>
                  <a:pt x="13500" y="4628"/>
                </a:lnTo>
                <a:close/>
              </a:path>
              <a:path w="21600" h="21600" extrusionOk="0">
                <a:moveTo>
                  <a:pt x="15660" y="4628"/>
                </a:moveTo>
                <a:lnTo>
                  <a:pt x="15660" y="6171"/>
                </a:lnTo>
                <a:lnTo>
                  <a:pt x="17820" y="6171"/>
                </a:lnTo>
                <a:lnTo>
                  <a:pt x="17820" y="4628"/>
                </a:lnTo>
                <a:lnTo>
                  <a:pt x="15660" y="4628"/>
                </a:lnTo>
                <a:close/>
              </a:path>
              <a:path w="21600" h="21600" extrusionOk="0">
                <a:moveTo>
                  <a:pt x="17820" y="4628"/>
                </a:moveTo>
                <a:lnTo>
                  <a:pt x="17820" y="6171"/>
                </a:lnTo>
                <a:lnTo>
                  <a:pt x="19980" y="6171"/>
                </a:lnTo>
                <a:lnTo>
                  <a:pt x="19980" y="4628"/>
                </a:lnTo>
                <a:lnTo>
                  <a:pt x="17820" y="4628"/>
                </a:lnTo>
                <a:close/>
              </a:path>
              <a:path w="21600" h="21600" extrusionOk="0">
                <a:moveTo>
                  <a:pt x="1620" y="6171"/>
                </a:moveTo>
                <a:lnTo>
                  <a:pt x="1620" y="7714"/>
                </a:lnTo>
                <a:lnTo>
                  <a:pt x="3779" y="7714"/>
                </a:lnTo>
                <a:lnTo>
                  <a:pt x="3779" y="6171"/>
                </a:lnTo>
                <a:lnTo>
                  <a:pt x="1620" y="6171"/>
                </a:lnTo>
                <a:close/>
              </a:path>
              <a:path w="21600" h="21600" extrusionOk="0">
                <a:moveTo>
                  <a:pt x="3779" y="6171"/>
                </a:moveTo>
                <a:lnTo>
                  <a:pt x="3779" y="7714"/>
                </a:lnTo>
                <a:lnTo>
                  <a:pt x="5940" y="7714"/>
                </a:lnTo>
                <a:lnTo>
                  <a:pt x="5940" y="6171"/>
                </a:lnTo>
                <a:lnTo>
                  <a:pt x="3779" y="6171"/>
                </a:lnTo>
                <a:close/>
              </a:path>
              <a:path w="21600" h="21600" extrusionOk="0">
                <a:moveTo>
                  <a:pt x="5940" y="6171"/>
                </a:moveTo>
                <a:lnTo>
                  <a:pt x="5940" y="7714"/>
                </a:lnTo>
                <a:lnTo>
                  <a:pt x="8100" y="7714"/>
                </a:lnTo>
                <a:lnTo>
                  <a:pt x="8100" y="6171"/>
                </a:lnTo>
                <a:lnTo>
                  <a:pt x="5940" y="6171"/>
                </a:lnTo>
                <a:close/>
              </a:path>
              <a:path w="21600" h="21600" extrusionOk="0">
                <a:moveTo>
                  <a:pt x="8100" y="6171"/>
                </a:moveTo>
                <a:lnTo>
                  <a:pt x="8100" y="7714"/>
                </a:lnTo>
                <a:lnTo>
                  <a:pt x="10260" y="7714"/>
                </a:lnTo>
                <a:lnTo>
                  <a:pt x="10260" y="6171"/>
                </a:lnTo>
                <a:lnTo>
                  <a:pt x="8100" y="6171"/>
                </a:lnTo>
                <a:close/>
              </a:path>
              <a:path w="21600" h="21600" extrusionOk="0">
                <a:moveTo>
                  <a:pt x="10260" y="6171"/>
                </a:moveTo>
                <a:lnTo>
                  <a:pt x="10260" y="7714"/>
                </a:lnTo>
                <a:lnTo>
                  <a:pt x="12419" y="7714"/>
                </a:lnTo>
                <a:lnTo>
                  <a:pt x="12419" y="6171"/>
                </a:lnTo>
                <a:lnTo>
                  <a:pt x="10260" y="6171"/>
                </a:lnTo>
                <a:close/>
              </a:path>
              <a:path w="21600" h="21600" extrusionOk="0">
                <a:moveTo>
                  <a:pt x="12419" y="6171"/>
                </a:moveTo>
                <a:lnTo>
                  <a:pt x="12419" y="7714"/>
                </a:lnTo>
                <a:lnTo>
                  <a:pt x="14580" y="7714"/>
                </a:lnTo>
                <a:lnTo>
                  <a:pt x="14580" y="6171"/>
                </a:lnTo>
                <a:lnTo>
                  <a:pt x="12419" y="6171"/>
                </a:lnTo>
                <a:close/>
              </a:path>
              <a:path w="21600" h="21600" extrusionOk="0">
                <a:moveTo>
                  <a:pt x="14580" y="6171"/>
                </a:moveTo>
                <a:lnTo>
                  <a:pt x="14580" y="7714"/>
                </a:lnTo>
                <a:lnTo>
                  <a:pt x="16740" y="7714"/>
                </a:lnTo>
                <a:lnTo>
                  <a:pt x="16740" y="6171"/>
                </a:lnTo>
                <a:lnTo>
                  <a:pt x="14580" y="6171"/>
                </a:lnTo>
                <a:close/>
              </a:path>
              <a:path w="21600" h="21600" extrusionOk="0">
                <a:moveTo>
                  <a:pt x="16740" y="6171"/>
                </a:moveTo>
                <a:lnTo>
                  <a:pt x="16740" y="7714"/>
                </a:lnTo>
                <a:lnTo>
                  <a:pt x="18900" y="7714"/>
                </a:lnTo>
                <a:lnTo>
                  <a:pt x="18900" y="6171"/>
                </a:lnTo>
                <a:lnTo>
                  <a:pt x="16740" y="6171"/>
                </a:lnTo>
                <a:close/>
              </a:path>
              <a:path w="21600" h="21600" extrusionOk="0">
                <a:moveTo>
                  <a:pt x="18900" y="6171"/>
                </a:moveTo>
                <a:lnTo>
                  <a:pt x="18900" y="7714"/>
                </a:lnTo>
                <a:lnTo>
                  <a:pt x="21060" y="7714"/>
                </a:lnTo>
                <a:lnTo>
                  <a:pt x="21060" y="6171"/>
                </a:lnTo>
                <a:lnTo>
                  <a:pt x="18900" y="6171"/>
                </a:lnTo>
                <a:close/>
              </a:path>
              <a:path w="21600" h="21600" extrusionOk="0">
                <a:moveTo>
                  <a:pt x="540" y="7714"/>
                </a:moveTo>
                <a:lnTo>
                  <a:pt x="540" y="9257"/>
                </a:lnTo>
                <a:lnTo>
                  <a:pt x="2700" y="9257"/>
                </a:lnTo>
                <a:lnTo>
                  <a:pt x="2700" y="7714"/>
                </a:lnTo>
                <a:lnTo>
                  <a:pt x="540" y="7714"/>
                </a:lnTo>
                <a:close/>
              </a:path>
              <a:path w="21600" h="21600" extrusionOk="0">
                <a:moveTo>
                  <a:pt x="2700" y="7714"/>
                </a:moveTo>
                <a:lnTo>
                  <a:pt x="2700" y="9257"/>
                </a:lnTo>
                <a:lnTo>
                  <a:pt x="4860" y="9257"/>
                </a:lnTo>
                <a:lnTo>
                  <a:pt x="4860" y="7714"/>
                </a:lnTo>
                <a:lnTo>
                  <a:pt x="2700" y="7714"/>
                </a:lnTo>
                <a:close/>
              </a:path>
              <a:path w="21600" h="21600" extrusionOk="0">
                <a:moveTo>
                  <a:pt x="4860" y="7714"/>
                </a:moveTo>
                <a:lnTo>
                  <a:pt x="4860" y="9257"/>
                </a:lnTo>
                <a:lnTo>
                  <a:pt x="7020" y="9257"/>
                </a:lnTo>
                <a:lnTo>
                  <a:pt x="7020" y="7714"/>
                </a:lnTo>
                <a:lnTo>
                  <a:pt x="4860" y="7714"/>
                </a:lnTo>
                <a:close/>
              </a:path>
              <a:path w="21600" h="21600" extrusionOk="0">
                <a:moveTo>
                  <a:pt x="7020" y="7714"/>
                </a:moveTo>
                <a:lnTo>
                  <a:pt x="7020" y="9257"/>
                </a:lnTo>
                <a:lnTo>
                  <a:pt x="9180" y="9257"/>
                </a:lnTo>
                <a:lnTo>
                  <a:pt x="9180" y="7714"/>
                </a:lnTo>
                <a:lnTo>
                  <a:pt x="7020" y="7714"/>
                </a:lnTo>
                <a:close/>
              </a:path>
              <a:path w="21600" h="21600" extrusionOk="0">
                <a:moveTo>
                  <a:pt x="9180" y="7714"/>
                </a:moveTo>
                <a:lnTo>
                  <a:pt x="9180" y="9257"/>
                </a:lnTo>
                <a:lnTo>
                  <a:pt x="11340" y="9257"/>
                </a:lnTo>
                <a:lnTo>
                  <a:pt x="11340" y="7714"/>
                </a:lnTo>
                <a:lnTo>
                  <a:pt x="9180" y="7714"/>
                </a:lnTo>
                <a:close/>
              </a:path>
              <a:path w="21600" h="21600" extrusionOk="0">
                <a:moveTo>
                  <a:pt x="11340" y="7714"/>
                </a:moveTo>
                <a:lnTo>
                  <a:pt x="11340" y="9257"/>
                </a:lnTo>
                <a:lnTo>
                  <a:pt x="13500" y="9257"/>
                </a:lnTo>
                <a:lnTo>
                  <a:pt x="13500" y="7714"/>
                </a:lnTo>
                <a:lnTo>
                  <a:pt x="11340" y="7714"/>
                </a:lnTo>
                <a:close/>
              </a:path>
              <a:path w="21600" h="21600" extrusionOk="0">
                <a:moveTo>
                  <a:pt x="13500" y="7714"/>
                </a:moveTo>
                <a:lnTo>
                  <a:pt x="13500" y="9257"/>
                </a:lnTo>
                <a:lnTo>
                  <a:pt x="15660" y="9257"/>
                </a:lnTo>
                <a:lnTo>
                  <a:pt x="15660" y="7714"/>
                </a:lnTo>
                <a:lnTo>
                  <a:pt x="13500" y="7714"/>
                </a:lnTo>
                <a:close/>
              </a:path>
              <a:path w="21600" h="21600" extrusionOk="0">
                <a:moveTo>
                  <a:pt x="15660" y="7714"/>
                </a:moveTo>
                <a:lnTo>
                  <a:pt x="15660" y="9257"/>
                </a:lnTo>
                <a:lnTo>
                  <a:pt x="17820" y="9257"/>
                </a:lnTo>
                <a:lnTo>
                  <a:pt x="17820" y="7714"/>
                </a:lnTo>
                <a:lnTo>
                  <a:pt x="15660" y="7714"/>
                </a:lnTo>
                <a:close/>
              </a:path>
              <a:path w="21600" h="21600" extrusionOk="0">
                <a:moveTo>
                  <a:pt x="17820" y="7714"/>
                </a:moveTo>
                <a:lnTo>
                  <a:pt x="17820" y="9257"/>
                </a:lnTo>
                <a:lnTo>
                  <a:pt x="19980" y="9257"/>
                </a:lnTo>
                <a:lnTo>
                  <a:pt x="19980" y="7714"/>
                </a:lnTo>
                <a:lnTo>
                  <a:pt x="17820" y="7714"/>
                </a:lnTo>
                <a:close/>
              </a:path>
              <a:path w="21600" h="21600" extrusionOk="0">
                <a:moveTo>
                  <a:pt x="1620" y="9257"/>
                </a:moveTo>
                <a:lnTo>
                  <a:pt x="1620" y="10800"/>
                </a:lnTo>
                <a:lnTo>
                  <a:pt x="3779" y="10800"/>
                </a:lnTo>
                <a:lnTo>
                  <a:pt x="3779" y="9257"/>
                </a:lnTo>
                <a:lnTo>
                  <a:pt x="1620" y="9257"/>
                </a:lnTo>
                <a:close/>
              </a:path>
              <a:path w="21600" h="21600" extrusionOk="0">
                <a:moveTo>
                  <a:pt x="3779" y="9257"/>
                </a:moveTo>
                <a:lnTo>
                  <a:pt x="3779" y="10800"/>
                </a:lnTo>
                <a:lnTo>
                  <a:pt x="5940" y="10800"/>
                </a:lnTo>
                <a:lnTo>
                  <a:pt x="5940" y="9257"/>
                </a:lnTo>
                <a:lnTo>
                  <a:pt x="3779" y="9257"/>
                </a:lnTo>
                <a:close/>
              </a:path>
              <a:path w="21600" h="21600" extrusionOk="0">
                <a:moveTo>
                  <a:pt x="5940" y="9257"/>
                </a:moveTo>
                <a:lnTo>
                  <a:pt x="5940" y="10800"/>
                </a:lnTo>
                <a:lnTo>
                  <a:pt x="8100" y="10800"/>
                </a:lnTo>
                <a:lnTo>
                  <a:pt x="8100" y="9257"/>
                </a:lnTo>
                <a:lnTo>
                  <a:pt x="5940" y="9257"/>
                </a:lnTo>
                <a:close/>
              </a:path>
              <a:path w="21600" h="21600" extrusionOk="0">
                <a:moveTo>
                  <a:pt x="8100" y="9257"/>
                </a:moveTo>
                <a:lnTo>
                  <a:pt x="8100" y="10800"/>
                </a:lnTo>
                <a:lnTo>
                  <a:pt x="10260" y="10800"/>
                </a:lnTo>
                <a:lnTo>
                  <a:pt x="10260" y="9257"/>
                </a:lnTo>
                <a:lnTo>
                  <a:pt x="8100" y="9257"/>
                </a:lnTo>
                <a:close/>
              </a:path>
              <a:path w="21600" h="21600" extrusionOk="0">
                <a:moveTo>
                  <a:pt x="10260" y="9257"/>
                </a:moveTo>
                <a:lnTo>
                  <a:pt x="10260" y="10800"/>
                </a:lnTo>
                <a:lnTo>
                  <a:pt x="12419" y="10800"/>
                </a:lnTo>
                <a:lnTo>
                  <a:pt x="12419" y="9257"/>
                </a:lnTo>
                <a:lnTo>
                  <a:pt x="10260" y="9257"/>
                </a:lnTo>
                <a:close/>
              </a:path>
              <a:path w="21600" h="21600" extrusionOk="0">
                <a:moveTo>
                  <a:pt x="12419" y="9257"/>
                </a:moveTo>
                <a:lnTo>
                  <a:pt x="12419" y="10800"/>
                </a:lnTo>
                <a:lnTo>
                  <a:pt x="14580" y="10800"/>
                </a:lnTo>
                <a:lnTo>
                  <a:pt x="14580" y="9257"/>
                </a:lnTo>
                <a:lnTo>
                  <a:pt x="12419" y="9257"/>
                </a:lnTo>
                <a:close/>
              </a:path>
              <a:path w="21600" h="21600" extrusionOk="0">
                <a:moveTo>
                  <a:pt x="14580" y="9257"/>
                </a:moveTo>
                <a:lnTo>
                  <a:pt x="14580" y="10800"/>
                </a:lnTo>
                <a:lnTo>
                  <a:pt x="16740" y="10800"/>
                </a:lnTo>
                <a:lnTo>
                  <a:pt x="16740" y="9257"/>
                </a:lnTo>
                <a:lnTo>
                  <a:pt x="14580" y="9257"/>
                </a:lnTo>
                <a:close/>
              </a:path>
              <a:path w="21600" h="21600" extrusionOk="0">
                <a:moveTo>
                  <a:pt x="16740" y="9257"/>
                </a:moveTo>
                <a:lnTo>
                  <a:pt x="16740" y="10800"/>
                </a:lnTo>
                <a:lnTo>
                  <a:pt x="18900" y="10800"/>
                </a:lnTo>
                <a:lnTo>
                  <a:pt x="18900" y="9257"/>
                </a:lnTo>
                <a:lnTo>
                  <a:pt x="16740" y="9257"/>
                </a:lnTo>
                <a:close/>
              </a:path>
              <a:path w="21600" h="21600" extrusionOk="0">
                <a:moveTo>
                  <a:pt x="18900" y="9257"/>
                </a:moveTo>
                <a:lnTo>
                  <a:pt x="18900" y="10800"/>
                </a:lnTo>
                <a:lnTo>
                  <a:pt x="21060" y="10800"/>
                </a:lnTo>
                <a:lnTo>
                  <a:pt x="21060" y="9257"/>
                </a:lnTo>
                <a:lnTo>
                  <a:pt x="18900" y="9257"/>
                </a:lnTo>
                <a:close/>
              </a:path>
              <a:path w="21600" h="21600" extrusionOk="0">
                <a:moveTo>
                  <a:pt x="540" y="10800"/>
                </a:moveTo>
                <a:lnTo>
                  <a:pt x="540" y="12342"/>
                </a:lnTo>
                <a:lnTo>
                  <a:pt x="2700" y="12342"/>
                </a:lnTo>
                <a:lnTo>
                  <a:pt x="2700" y="10800"/>
                </a:lnTo>
                <a:lnTo>
                  <a:pt x="540" y="10800"/>
                </a:lnTo>
                <a:close/>
              </a:path>
              <a:path w="21600" h="21600" extrusionOk="0">
                <a:moveTo>
                  <a:pt x="2700" y="10800"/>
                </a:moveTo>
                <a:lnTo>
                  <a:pt x="2700" y="12342"/>
                </a:lnTo>
                <a:lnTo>
                  <a:pt x="4860" y="12342"/>
                </a:lnTo>
                <a:lnTo>
                  <a:pt x="4860" y="10800"/>
                </a:lnTo>
                <a:lnTo>
                  <a:pt x="2700" y="10800"/>
                </a:lnTo>
                <a:close/>
              </a:path>
              <a:path w="21600" h="21600" extrusionOk="0">
                <a:moveTo>
                  <a:pt x="4860" y="10800"/>
                </a:moveTo>
                <a:lnTo>
                  <a:pt x="4860" y="12342"/>
                </a:lnTo>
                <a:lnTo>
                  <a:pt x="7020" y="12342"/>
                </a:lnTo>
                <a:lnTo>
                  <a:pt x="7020" y="10800"/>
                </a:lnTo>
                <a:lnTo>
                  <a:pt x="4860" y="10800"/>
                </a:lnTo>
                <a:close/>
              </a:path>
              <a:path w="21600" h="21600" extrusionOk="0">
                <a:moveTo>
                  <a:pt x="7020" y="10800"/>
                </a:moveTo>
                <a:lnTo>
                  <a:pt x="7020" y="12342"/>
                </a:lnTo>
                <a:lnTo>
                  <a:pt x="9180" y="12342"/>
                </a:lnTo>
                <a:lnTo>
                  <a:pt x="9180" y="10800"/>
                </a:lnTo>
                <a:lnTo>
                  <a:pt x="7020" y="10800"/>
                </a:lnTo>
                <a:close/>
              </a:path>
              <a:path w="21600" h="21600" extrusionOk="0">
                <a:moveTo>
                  <a:pt x="9180" y="10800"/>
                </a:moveTo>
                <a:lnTo>
                  <a:pt x="9180" y="12342"/>
                </a:lnTo>
                <a:lnTo>
                  <a:pt x="11340" y="12342"/>
                </a:lnTo>
                <a:lnTo>
                  <a:pt x="11340" y="10800"/>
                </a:lnTo>
                <a:lnTo>
                  <a:pt x="9180" y="10800"/>
                </a:lnTo>
                <a:close/>
              </a:path>
              <a:path w="21600" h="21600" extrusionOk="0">
                <a:moveTo>
                  <a:pt x="11340" y="10800"/>
                </a:moveTo>
                <a:lnTo>
                  <a:pt x="11340" y="12342"/>
                </a:lnTo>
                <a:lnTo>
                  <a:pt x="13500" y="12342"/>
                </a:lnTo>
                <a:lnTo>
                  <a:pt x="13500" y="10800"/>
                </a:lnTo>
                <a:lnTo>
                  <a:pt x="11340" y="10800"/>
                </a:lnTo>
                <a:close/>
              </a:path>
              <a:path w="21600" h="21600" extrusionOk="0">
                <a:moveTo>
                  <a:pt x="13500" y="10800"/>
                </a:moveTo>
                <a:lnTo>
                  <a:pt x="13500" y="12342"/>
                </a:lnTo>
                <a:lnTo>
                  <a:pt x="15660" y="12342"/>
                </a:lnTo>
                <a:lnTo>
                  <a:pt x="15660" y="10800"/>
                </a:lnTo>
                <a:lnTo>
                  <a:pt x="13500" y="10800"/>
                </a:lnTo>
                <a:close/>
              </a:path>
              <a:path w="21600" h="21600" extrusionOk="0">
                <a:moveTo>
                  <a:pt x="15660" y="10800"/>
                </a:moveTo>
                <a:lnTo>
                  <a:pt x="15660" y="12342"/>
                </a:lnTo>
                <a:lnTo>
                  <a:pt x="17820" y="12342"/>
                </a:lnTo>
                <a:lnTo>
                  <a:pt x="17820" y="10800"/>
                </a:lnTo>
                <a:lnTo>
                  <a:pt x="15660" y="10800"/>
                </a:lnTo>
                <a:close/>
              </a:path>
              <a:path w="21600" h="21600" extrusionOk="0">
                <a:moveTo>
                  <a:pt x="17820" y="10800"/>
                </a:moveTo>
                <a:lnTo>
                  <a:pt x="17820" y="12342"/>
                </a:lnTo>
                <a:lnTo>
                  <a:pt x="19980" y="12342"/>
                </a:lnTo>
                <a:lnTo>
                  <a:pt x="19980" y="10800"/>
                </a:lnTo>
                <a:lnTo>
                  <a:pt x="17820" y="10800"/>
                </a:lnTo>
                <a:close/>
              </a:path>
              <a:path w="21600" h="21600" extrusionOk="0">
                <a:moveTo>
                  <a:pt x="1620" y="12342"/>
                </a:moveTo>
                <a:lnTo>
                  <a:pt x="1620" y="13885"/>
                </a:lnTo>
                <a:lnTo>
                  <a:pt x="3779" y="13885"/>
                </a:lnTo>
                <a:lnTo>
                  <a:pt x="3779" y="12342"/>
                </a:lnTo>
                <a:lnTo>
                  <a:pt x="1620" y="12342"/>
                </a:lnTo>
                <a:close/>
              </a:path>
              <a:path w="21600" h="21600" extrusionOk="0">
                <a:moveTo>
                  <a:pt x="3779" y="12342"/>
                </a:moveTo>
                <a:lnTo>
                  <a:pt x="3779" y="13885"/>
                </a:lnTo>
                <a:lnTo>
                  <a:pt x="5940" y="13885"/>
                </a:lnTo>
                <a:lnTo>
                  <a:pt x="5940" y="12342"/>
                </a:lnTo>
                <a:lnTo>
                  <a:pt x="3779" y="12342"/>
                </a:lnTo>
                <a:close/>
              </a:path>
              <a:path w="21600" h="21600" extrusionOk="0">
                <a:moveTo>
                  <a:pt x="5940" y="12342"/>
                </a:moveTo>
                <a:lnTo>
                  <a:pt x="5940" y="13885"/>
                </a:lnTo>
                <a:lnTo>
                  <a:pt x="8100" y="13885"/>
                </a:lnTo>
                <a:lnTo>
                  <a:pt x="8100" y="12342"/>
                </a:lnTo>
                <a:lnTo>
                  <a:pt x="5940" y="12342"/>
                </a:lnTo>
                <a:close/>
              </a:path>
              <a:path w="21600" h="21600" extrusionOk="0">
                <a:moveTo>
                  <a:pt x="8100" y="12342"/>
                </a:moveTo>
                <a:lnTo>
                  <a:pt x="8100" y="13885"/>
                </a:lnTo>
                <a:lnTo>
                  <a:pt x="10260" y="13885"/>
                </a:lnTo>
                <a:lnTo>
                  <a:pt x="10260" y="12342"/>
                </a:lnTo>
                <a:lnTo>
                  <a:pt x="8100" y="12342"/>
                </a:lnTo>
                <a:close/>
              </a:path>
              <a:path w="21600" h="21600" extrusionOk="0">
                <a:moveTo>
                  <a:pt x="10260" y="12342"/>
                </a:moveTo>
                <a:lnTo>
                  <a:pt x="10260" y="13885"/>
                </a:lnTo>
                <a:lnTo>
                  <a:pt x="12419" y="13885"/>
                </a:lnTo>
                <a:lnTo>
                  <a:pt x="12419" y="12342"/>
                </a:lnTo>
                <a:lnTo>
                  <a:pt x="10260" y="12342"/>
                </a:lnTo>
                <a:close/>
              </a:path>
              <a:path w="21600" h="21600" extrusionOk="0">
                <a:moveTo>
                  <a:pt x="12419" y="12342"/>
                </a:moveTo>
                <a:lnTo>
                  <a:pt x="12419" y="13885"/>
                </a:lnTo>
                <a:lnTo>
                  <a:pt x="14580" y="13885"/>
                </a:lnTo>
                <a:lnTo>
                  <a:pt x="14580" y="12342"/>
                </a:lnTo>
                <a:lnTo>
                  <a:pt x="12419" y="12342"/>
                </a:lnTo>
                <a:close/>
              </a:path>
              <a:path w="21600" h="21600" extrusionOk="0">
                <a:moveTo>
                  <a:pt x="14580" y="12342"/>
                </a:moveTo>
                <a:lnTo>
                  <a:pt x="14580" y="13885"/>
                </a:lnTo>
                <a:lnTo>
                  <a:pt x="16740" y="13885"/>
                </a:lnTo>
                <a:lnTo>
                  <a:pt x="16740" y="12342"/>
                </a:lnTo>
                <a:lnTo>
                  <a:pt x="14580" y="12342"/>
                </a:lnTo>
                <a:close/>
              </a:path>
              <a:path w="21600" h="21600" extrusionOk="0">
                <a:moveTo>
                  <a:pt x="16740" y="12342"/>
                </a:moveTo>
                <a:lnTo>
                  <a:pt x="16740" y="13885"/>
                </a:lnTo>
                <a:lnTo>
                  <a:pt x="18900" y="13885"/>
                </a:lnTo>
                <a:lnTo>
                  <a:pt x="18900" y="12342"/>
                </a:lnTo>
                <a:lnTo>
                  <a:pt x="16740" y="12342"/>
                </a:lnTo>
                <a:close/>
              </a:path>
              <a:path w="21600" h="21600" extrusionOk="0">
                <a:moveTo>
                  <a:pt x="18900" y="12342"/>
                </a:moveTo>
                <a:lnTo>
                  <a:pt x="18900" y="13885"/>
                </a:lnTo>
                <a:lnTo>
                  <a:pt x="21060" y="13885"/>
                </a:lnTo>
                <a:lnTo>
                  <a:pt x="21060" y="12342"/>
                </a:lnTo>
                <a:lnTo>
                  <a:pt x="18900" y="12342"/>
                </a:lnTo>
                <a:close/>
              </a:path>
              <a:path w="21600" h="21600" extrusionOk="0">
                <a:moveTo>
                  <a:pt x="540" y="13885"/>
                </a:moveTo>
                <a:lnTo>
                  <a:pt x="540" y="15428"/>
                </a:lnTo>
                <a:lnTo>
                  <a:pt x="2700" y="15428"/>
                </a:lnTo>
                <a:lnTo>
                  <a:pt x="2700" y="13885"/>
                </a:lnTo>
                <a:lnTo>
                  <a:pt x="540" y="13885"/>
                </a:lnTo>
                <a:close/>
              </a:path>
              <a:path w="21600" h="21600" extrusionOk="0">
                <a:moveTo>
                  <a:pt x="2700" y="13885"/>
                </a:moveTo>
                <a:lnTo>
                  <a:pt x="2700" y="15428"/>
                </a:lnTo>
                <a:lnTo>
                  <a:pt x="4860" y="15428"/>
                </a:lnTo>
                <a:lnTo>
                  <a:pt x="4860" y="13885"/>
                </a:lnTo>
                <a:lnTo>
                  <a:pt x="2700" y="13885"/>
                </a:lnTo>
                <a:close/>
              </a:path>
              <a:path w="21600" h="21600" extrusionOk="0">
                <a:moveTo>
                  <a:pt x="4860" y="13885"/>
                </a:moveTo>
                <a:lnTo>
                  <a:pt x="4860" y="15428"/>
                </a:lnTo>
                <a:lnTo>
                  <a:pt x="7020" y="15428"/>
                </a:lnTo>
                <a:lnTo>
                  <a:pt x="7020" y="13885"/>
                </a:lnTo>
                <a:lnTo>
                  <a:pt x="4860" y="13885"/>
                </a:lnTo>
                <a:close/>
              </a:path>
              <a:path w="21600" h="21600" extrusionOk="0">
                <a:moveTo>
                  <a:pt x="7020" y="13885"/>
                </a:moveTo>
                <a:lnTo>
                  <a:pt x="7020" y="15428"/>
                </a:lnTo>
                <a:lnTo>
                  <a:pt x="9180" y="15428"/>
                </a:lnTo>
                <a:lnTo>
                  <a:pt x="9180" y="13885"/>
                </a:lnTo>
                <a:lnTo>
                  <a:pt x="7020" y="13885"/>
                </a:lnTo>
                <a:close/>
              </a:path>
              <a:path w="21600" h="21600" extrusionOk="0">
                <a:moveTo>
                  <a:pt x="9180" y="13885"/>
                </a:moveTo>
                <a:lnTo>
                  <a:pt x="9180" y="15428"/>
                </a:lnTo>
                <a:lnTo>
                  <a:pt x="11340" y="15428"/>
                </a:lnTo>
                <a:lnTo>
                  <a:pt x="11340" y="13885"/>
                </a:lnTo>
                <a:lnTo>
                  <a:pt x="9180" y="13885"/>
                </a:lnTo>
                <a:close/>
              </a:path>
              <a:path w="21600" h="21600" extrusionOk="0">
                <a:moveTo>
                  <a:pt x="11340" y="13885"/>
                </a:moveTo>
                <a:lnTo>
                  <a:pt x="11340" y="15428"/>
                </a:lnTo>
                <a:lnTo>
                  <a:pt x="13500" y="15428"/>
                </a:lnTo>
                <a:lnTo>
                  <a:pt x="13500" y="13885"/>
                </a:lnTo>
                <a:lnTo>
                  <a:pt x="11340" y="13885"/>
                </a:lnTo>
                <a:close/>
              </a:path>
              <a:path w="21600" h="21600" extrusionOk="0">
                <a:moveTo>
                  <a:pt x="13500" y="13885"/>
                </a:moveTo>
                <a:lnTo>
                  <a:pt x="13500" y="15428"/>
                </a:lnTo>
                <a:lnTo>
                  <a:pt x="15660" y="15428"/>
                </a:lnTo>
                <a:lnTo>
                  <a:pt x="15660" y="13885"/>
                </a:lnTo>
                <a:lnTo>
                  <a:pt x="13500" y="13885"/>
                </a:lnTo>
                <a:close/>
              </a:path>
              <a:path w="21600" h="21600" extrusionOk="0">
                <a:moveTo>
                  <a:pt x="15660" y="13885"/>
                </a:moveTo>
                <a:lnTo>
                  <a:pt x="15660" y="15428"/>
                </a:lnTo>
                <a:lnTo>
                  <a:pt x="17820" y="15428"/>
                </a:lnTo>
                <a:lnTo>
                  <a:pt x="17820" y="13885"/>
                </a:lnTo>
                <a:lnTo>
                  <a:pt x="15660" y="13885"/>
                </a:lnTo>
                <a:close/>
              </a:path>
              <a:path w="21600" h="21600" extrusionOk="0">
                <a:moveTo>
                  <a:pt x="17820" y="13885"/>
                </a:moveTo>
                <a:lnTo>
                  <a:pt x="17820" y="15428"/>
                </a:lnTo>
                <a:lnTo>
                  <a:pt x="19980" y="15428"/>
                </a:lnTo>
                <a:lnTo>
                  <a:pt x="19980" y="13885"/>
                </a:lnTo>
                <a:lnTo>
                  <a:pt x="17820" y="13885"/>
                </a:lnTo>
                <a:close/>
              </a:path>
              <a:path w="21600" h="21600" extrusionOk="0">
                <a:moveTo>
                  <a:pt x="1620" y="15428"/>
                </a:moveTo>
                <a:lnTo>
                  <a:pt x="1620" y="16971"/>
                </a:lnTo>
                <a:lnTo>
                  <a:pt x="3779" y="16971"/>
                </a:lnTo>
                <a:lnTo>
                  <a:pt x="3779" y="15428"/>
                </a:lnTo>
                <a:lnTo>
                  <a:pt x="1620" y="15428"/>
                </a:lnTo>
                <a:close/>
              </a:path>
              <a:path w="21600" h="21600" extrusionOk="0">
                <a:moveTo>
                  <a:pt x="3779" y="15428"/>
                </a:moveTo>
                <a:lnTo>
                  <a:pt x="3779" y="16971"/>
                </a:lnTo>
                <a:lnTo>
                  <a:pt x="5940" y="16971"/>
                </a:lnTo>
                <a:lnTo>
                  <a:pt x="5940" y="15428"/>
                </a:lnTo>
                <a:lnTo>
                  <a:pt x="3779" y="15428"/>
                </a:lnTo>
                <a:close/>
              </a:path>
              <a:path w="21600" h="21600" extrusionOk="0">
                <a:moveTo>
                  <a:pt x="5940" y="15428"/>
                </a:moveTo>
                <a:lnTo>
                  <a:pt x="5940" y="16971"/>
                </a:lnTo>
                <a:lnTo>
                  <a:pt x="8100" y="16971"/>
                </a:lnTo>
                <a:lnTo>
                  <a:pt x="8100" y="15428"/>
                </a:lnTo>
                <a:lnTo>
                  <a:pt x="5940" y="15428"/>
                </a:lnTo>
                <a:close/>
              </a:path>
              <a:path w="21600" h="21600" extrusionOk="0">
                <a:moveTo>
                  <a:pt x="8100" y="15428"/>
                </a:moveTo>
                <a:lnTo>
                  <a:pt x="8100" y="16971"/>
                </a:lnTo>
                <a:lnTo>
                  <a:pt x="10260" y="16971"/>
                </a:lnTo>
                <a:lnTo>
                  <a:pt x="10260" y="15428"/>
                </a:lnTo>
                <a:lnTo>
                  <a:pt x="8100" y="15428"/>
                </a:lnTo>
                <a:close/>
              </a:path>
              <a:path w="21600" h="21600" extrusionOk="0">
                <a:moveTo>
                  <a:pt x="10260" y="15428"/>
                </a:moveTo>
                <a:lnTo>
                  <a:pt x="10260" y="16971"/>
                </a:lnTo>
                <a:lnTo>
                  <a:pt x="12419" y="16971"/>
                </a:lnTo>
                <a:lnTo>
                  <a:pt x="12419" y="15428"/>
                </a:lnTo>
                <a:lnTo>
                  <a:pt x="10260" y="15428"/>
                </a:lnTo>
                <a:close/>
              </a:path>
              <a:path w="21600" h="21600" extrusionOk="0">
                <a:moveTo>
                  <a:pt x="12419" y="15428"/>
                </a:moveTo>
                <a:lnTo>
                  <a:pt x="12419" y="16971"/>
                </a:lnTo>
                <a:lnTo>
                  <a:pt x="14580" y="16971"/>
                </a:lnTo>
                <a:lnTo>
                  <a:pt x="14580" y="15428"/>
                </a:lnTo>
                <a:lnTo>
                  <a:pt x="12419" y="15428"/>
                </a:lnTo>
                <a:close/>
              </a:path>
              <a:path w="21600" h="21600" extrusionOk="0">
                <a:moveTo>
                  <a:pt x="14580" y="15428"/>
                </a:moveTo>
                <a:lnTo>
                  <a:pt x="14580" y="16971"/>
                </a:lnTo>
                <a:lnTo>
                  <a:pt x="16740" y="16971"/>
                </a:lnTo>
                <a:lnTo>
                  <a:pt x="16740" y="15428"/>
                </a:lnTo>
                <a:lnTo>
                  <a:pt x="14580" y="15428"/>
                </a:lnTo>
                <a:close/>
              </a:path>
              <a:path w="21600" h="21600" extrusionOk="0">
                <a:moveTo>
                  <a:pt x="16740" y="15428"/>
                </a:moveTo>
                <a:lnTo>
                  <a:pt x="16740" y="16971"/>
                </a:lnTo>
                <a:lnTo>
                  <a:pt x="18900" y="16971"/>
                </a:lnTo>
                <a:lnTo>
                  <a:pt x="18900" y="15428"/>
                </a:lnTo>
                <a:lnTo>
                  <a:pt x="16740" y="15428"/>
                </a:lnTo>
                <a:close/>
              </a:path>
              <a:path w="21600" h="21600" extrusionOk="0">
                <a:moveTo>
                  <a:pt x="18900" y="15428"/>
                </a:moveTo>
                <a:lnTo>
                  <a:pt x="18900" y="16971"/>
                </a:lnTo>
                <a:lnTo>
                  <a:pt x="21060" y="16971"/>
                </a:lnTo>
                <a:lnTo>
                  <a:pt x="21060" y="15428"/>
                </a:lnTo>
                <a:lnTo>
                  <a:pt x="18900" y="15428"/>
                </a:lnTo>
                <a:close/>
              </a:path>
              <a:path w="21600" h="21600" extrusionOk="0">
                <a:moveTo>
                  <a:pt x="540" y="16971"/>
                </a:moveTo>
                <a:lnTo>
                  <a:pt x="540" y="18514"/>
                </a:lnTo>
                <a:lnTo>
                  <a:pt x="2700" y="18514"/>
                </a:lnTo>
                <a:lnTo>
                  <a:pt x="2700" y="16971"/>
                </a:lnTo>
                <a:lnTo>
                  <a:pt x="540" y="16971"/>
                </a:lnTo>
                <a:close/>
              </a:path>
              <a:path w="21600" h="21600" extrusionOk="0">
                <a:moveTo>
                  <a:pt x="2700" y="16971"/>
                </a:moveTo>
                <a:lnTo>
                  <a:pt x="2700" y="18514"/>
                </a:lnTo>
                <a:lnTo>
                  <a:pt x="4860" y="18514"/>
                </a:lnTo>
                <a:lnTo>
                  <a:pt x="4860" y="16971"/>
                </a:lnTo>
                <a:lnTo>
                  <a:pt x="2700" y="16971"/>
                </a:lnTo>
                <a:close/>
              </a:path>
              <a:path w="21600" h="21600" extrusionOk="0">
                <a:moveTo>
                  <a:pt x="4860" y="16971"/>
                </a:moveTo>
                <a:lnTo>
                  <a:pt x="4860" y="18514"/>
                </a:lnTo>
                <a:lnTo>
                  <a:pt x="7020" y="18514"/>
                </a:lnTo>
                <a:lnTo>
                  <a:pt x="7020" y="16971"/>
                </a:lnTo>
                <a:lnTo>
                  <a:pt x="4860" y="16971"/>
                </a:lnTo>
                <a:close/>
              </a:path>
              <a:path w="21600" h="21600" extrusionOk="0">
                <a:moveTo>
                  <a:pt x="7020" y="16971"/>
                </a:moveTo>
                <a:lnTo>
                  <a:pt x="7020" y="18514"/>
                </a:lnTo>
                <a:lnTo>
                  <a:pt x="9180" y="18514"/>
                </a:lnTo>
                <a:lnTo>
                  <a:pt x="9180" y="16971"/>
                </a:lnTo>
                <a:lnTo>
                  <a:pt x="7020" y="16971"/>
                </a:lnTo>
                <a:close/>
              </a:path>
              <a:path w="21600" h="21600" extrusionOk="0">
                <a:moveTo>
                  <a:pt x="9180" y="16971"/>
                </a:moveTo>
                <a:lnTo>
                  <a:pt x="9180" y="18514"/>
                </a:lnTo>
                <a:lnTo>
                  <a:pt x="11340" y="18514"/>
                </a:lnTo>
                <a:lnTo>
                  <a:pt x="11340" y="16971"/>
                </a:lnTo>
                <a:lnTo>
                  <a:pt x="9180" y="16971"/>
                </a:lnTo>
                <a:close/>
              </a:path>
              <a:path w="21600" h="21600" extrusionOk="0">
                <a:moveTo>
                  <a:pt x="11340" y="16971"/>
                </a:moveTo>
                <a:lnTo>
                  <a:pt x="11340" y="18514"/>
                </a:lnTo>
                <a:lnTo>
                  <a:pt x="13500" y="18514"/>
                </a:lnTo>
                <a:lnTo>
                  <a:pt x="13500" y="16971"/>
                </a:lnTo>
                <a:lnTo>
                  <a:pt x="11340" y="16971"/>
                </a:lnTo>
                <a:close/>
              </a:path>
              <a:path w="21600" h="21600" extrusionOk="0">
                <a:moveTo>
                  <a:pt x="13500" y="16971"/>
                </a:moveTo>
                <a:lnTo>
                  <a:pt x="13500" y="18514"/>
                </a:lnTo>
                <a:lnTo>
                  <a:pt x="15660" y="18514"/>
                </a:lnTo>
                <a:lnTo>
                  <a:pt x="15660" y="16971"/>
                </a:lnTo>
                <a:lnTo>
                  <a:pt x="13500" y="16971"/>
                </a:lnTo>
                <a:close/>
              </a:path>
              <a:path w="21600" h="21600" extrusionOk="0">
                <a:moveTo>
                  <a:pt x="15660" y="16971"/>
                </a:moveTo>
                <a:lnTo>
                  <a:pt x="15660" y="18514"/>
                </a:lnTo>
                <a:lnTo>
                  <a:pt x="17820" y="18514"/>
                </a:lnTo>
                <a:lnTo>
                  <a:pt x="17820" y="16971"/>
                </a:lnTo>
                <a:lnTo>
                  <a:pt x="15660" y="16971"/>
                </a:lnTo>
                <a:close/>
              </a:path>
              <a:path w="21600" h="21600" extrusionOk="0">
                <a:moveTo>
                  <a:pt x="17820" y="16971"/>
                </a:moveTo>
                <a:lnTo>
                  <a:pt x="17820" y="18514"/>
                </a:lnTo>
                <a:lnTo>
                  <a:pt x="19980" y="18514"/>
                </a:lnTo>
                <a:lnTo>
                  <a:pt x="19980" y="16971"/>
                </a:lnTo>
                <a:lnTo>
                  <a:pt x="17820" y="16971"/>
                </a:lnTo>
                <a:close/>
              </a:path>
              <a:path w="21600" h="21600" extrusionOk="0">
                <a:moveTo>
                  <a:pt x="1620" y="18514"/>
                </a:moveTo>
                <a:lnTo>
                  <a:pt x="1620" y="20057"/>
                </a:lnTo>
                <a:lnTo>
                  <a:pt x="3779" y="20057"/>
                </a:lnTo>
                <a:lnTo>
                  <a:pt x="3779" y="18514"/>
                </a:lnTo>
                <a:lnTo>
                  <a:pt x="1620" y="18514"/>
                </a:lnTo>
                <a:close/>
              </a:path>
              <a:path w="21600" h="21600" extrusionOk="0">
                <a:moveTo>
                  <a:pt x="3779" y="18514"/>
                </a:moveTo>
                <a:lnTo>
                  <a:pt x="3779" y="20057"/>
                </a:lnTo>
                <a:lnTo>
                  <a:pt x="5940" y="20057"/>
                </a:lnTo>
                <a:lnTo>
                  <a:pt x="5940" y="18514"/>
                </a:lnTo>
                <a:lnTo>
                  <a:pt x="3779" y="18514"/>
                </a:lnTo>
                <a:close/>
              </a:path>
              <a:path w="21600" h="21600" extrusionOk="0">
                <a:moveTo>
                  <a:pt x="5940" y="18514"/>
                </a:moveTo>
                <a:lnTo>
                  <a:pt x="5940" y="20057"/>
                </a:lnTo>
                <a:lnTo>
                  <a:pt x="8100" y="20057"/>
                </a:lnTo>
                <a:lnTo>
                  <a:pt x="8100" y="18514"/>
                </a:lnTo>
                <a:lnTo>
                  <a:pt x="5940" y="18514"/>
                </a:lnTo>
                <a:close/>
              </a:path>
              <a:path w="21600" h="21600" extrusionOk="0">
                <a:moveTo>
                  <a:pt x="8100" y="18514"/>
                </a:moveTo>
                <a:lnTo>
                  <a:pt x="8100" y="20057"/>
                </a:lnTo>
                <a:lnTo>
                  <a:pt x="10260" y="20057"/>
                </a:lnTo>
                <a:lnTo>
                  <a:pt x="10260" y="18514"/>
                </a:lnTo>
                <a:lnTo>
                  <a:pt x="8100" y="18514"/>
                </a:lnTo>
                <a:close/>
              </a:path>
              <a:path w="21600" h="21600" extrusionOk="0">
                <a:moveTo>
                  <a:pt x="10260" y="18514"/>
                </a:moveTo>
                <a:lnTo>
                  <a:pt x="10260" y="20057"/>
                </a:lnTo>
                <a:lnTo>
                  <a:pt x="12419" y="20057"/>
                </a:lnTo>
                <a:lnTo>
                  <a:pt x="12419" y="18514"/>
                </a:lnTo>
                <a:lnTo>
                  <a:pt x="10260" y="18514"/>
                </a:lnTo>
                <a:close/>
              </a:path>
              <a:path w="21600" h="21600" extrusionOk="0">
                <a:moveTo>
                  <a:pt x="12419" y="18514"/>
                </a:moveTo>
                <a:lnTo>
                  <a:pt x="12419" y="20057"/>
                </a:lnTo>
                <a:lnTo>
                  <a:pt x="14580" y="20057"/>
                </a:lnTo>
                <a:lnTo>
                  <a:pt x="14580" y="18514"/>
                </a:lnTo>
                <a:lnTo>
                  <a:pt x="12419" y="18514"/>
                </a:lnTo>
                <a:close/>
              </a:path>
              <a:path w="21600" h="21600" extrusionOk="0">
                <a:moveTo>
                  <a:pt x="14580" y="18514"/>
                </a:moveTo>
                <a:lnTo>
                  <a:pt x="14580" y="20057"/>
                </a:lnTo>
                <a:lnTo>
                  <a:pt x="16740" y="20057"/>
                </a:lnTo>
                <a:lnTo>
                  <a:pt x="16740" y="18514"/>
                </a:lnTo>
                <a:lnTo>
                  <a:pt x="14580" y="18514"/>
                </a:lnTo>
                <a:close/>
              </a:path>
              <a:path w="21600" h="21600" extrusionOk="0">
                <a:moveTo>
                  <a:pt x="16740" y="18514"/>
                </a:moveTo>
                <a:lnTo>
                  <a:pt x="16740" y="20057"/>
                </a:lnTo>
                <a:lnTo>
                  <a:pt x="18900" y="20057"/>
                </a:lnTo>
                <a:lnTo>
                  <a:pt x="18900" y="18514"/>
                </a:lnTo>
                <a:lnTo>
                  <a:pt x="16740" y="18514"/>
                </a:lnTo>
                <a:close/>
              </a:path>
              <a:path w="21600" h="21600" extrusionOk="0">
                <a:moveTo>
                  <a:pt x="18900" y="18514"/>
                </a:moveTo>
                <a:lnTo>
                  <a:pt x="18900" y="20057"/>
                </a:lnTo>
                <a:lnTo>
                  <a:pt x="21060" y="20057"/>
                </a:lnTo>
                <a:lnTo>
                  <a:pt x="21060" y="18514"/>
                </a:lnTo>
                <a:lnTo>
                  <a:pt x="18900" y="18514"/>
                </a:lnTo>
                <a:close/>
              </a:path>
              <a:path w="21600" h="21600" extrusionOk="0">
                <a:moveTo>
                  <a:pt x="540" y="20057"/>
                </a:moveTo>
                <a:lnTo>
                  <a:pt x="540" y="21600"/>
                </a:lnTo>
                <a:lnTo>
                  <a:pt x="2700" y="21600"/>
                </a:lnTo>
                <a:lnTo>
                  <a:pt x="2700" y="20057"/>
                </a:lnTo>
                <a:lnTo>
                  <a:pt x="540" y="20057"/>
                </a:lnTo>
                <a:close/>
              </a:path>
              <a:path w="21600" h="21600" extrusionOk="0">
                <a:moveTo>
                  <a:pt x="2700" y="20057"/>
                </a:moveTo>
                <a:lnTo>
                  <a:pt x="2700" y="21600"/>
                </a:lnTo>
                <a:lnTo>
                  <a:pt x="4860" y="21600"/>
                </a:lnTo>
                <a:lnTo>
                  <a:pt x="4860" y="20057"/>
                </a:lnTo>
                <a:lnTo>
                  <a:pt x="2700" y="20057"/>
                </a:lnTo>
                <a:close/>
              </a:path>
              <a:path w="21600" h="21600" extrusionOk="0">
                <a:moveTo>
                  <a:pt x="4860" y="20057"/>
                </a:moveTo>
                <a:lnTo>
                  <a:pt x="4860" y="21600"/>
                </a:lnTo>
                <a:lnTo>
                  <a:pt x="7020" y="21600"/>
                </a:lnTo>
                <a:lnTo>
                  <a:pt x="7020" y="20057"/>
                </a:lnTo>
                <a:lnTo>
                  <a:pt x="4860" y="20057"/>
                </a:lnTo>
                <a:close/>
              </a:path>
              <a:path w="21600" h="21600" extrusionOk="0">
                <a:moveTo>
                  <a:pt x="7020" y="20057"/>
                </a:moveTo>
                <a:lnTo>
                  <a:pt x="7020" y="21600"/>
                </a:lnTo>
                <a:lnTo>
                  <a:pt x="9180" y="21600"/>
                </a:lnTo>
                <a:lnTo>
                  <a:pt x="9180" y="20057"/>
                </a:lnTo>
                <a:lnTo>
                  <a:pt x="7020" y="20057"/>
                </a:lnTo>
                <a:close/>
              </a:path>
              <a:path w="21600" h="21600" extrusionOk="0">
                <a:moveTo>
                  <a:pt x="9180" y="20057"/>
                </a:moveTo>
                <a:lnTo>
                  <a:pt x="9180" y="21600"/>
                </a:lnTo>
                <a:lnTo>
                  <a:pt x="11340" y="21600"/>
                </a:lnTo>
                <a:lnTo>
                  <a:pt x="11340" y="20057"/>
                </a:lnTo>
                <a:lnTo>
                  <a:pt x="9180" y="20057"/>
                </a:lnTo>
                <a:close/>
              </a:path>
              <a:path w="21600" h="21600" extrusionOk="0">
                <a:moveTo>
                  <a:pt x="11340" y="20057"/>
                </a:moveTo>
                <a:lnTo>
                  <a:pt x="11340" y="21600"/>
                </a:lnTo>
                <a:lnTo>
                  <a:pt x="13500" y="21600"/>
                </a:lnTo>
                <a:lnTo>
                  <a:pt x="13500" y="20057"/>
                </a:lnTo>
                <a:lnTo>
                  <a:pt x="11340" y="20057"/>
                </a:lnTo>
                <a:close/>
              </a:path>
              <a:path w="21600" h="21600" extrusionOk="0">
                <a:moveTo>
                  <a:pt x="13500" y="20057"/>
                </a:moveTo>
                <a:lnTo>
                  <a:pt x="13500" y="21600"/>
                </a:lnTo>
                <a:lnTo>
                  <a:pt x="15660" y="21600"/>
                </a:lnTo>
                <a:lnTo>
                  <a:pt x="15660" y="20057"/>
                </a:lnTo>
                <a:lnTo>
                  <a:pt x="13500" y="20057"/>
                </a:lnTo>
                <a:close/>
              </a:path>
              <a:path w="21600" h="21600" extrusionOk="0">
                <a:moveTo>
                  <a:pt x="15660" y="20057"/>
                </a:moveTo>
                <a:lnTo>
                  <a:pt x="15660" y="21600"/>
                </a:lnTo>
                <a:lnTo>
                  <a:pt x="17820" y="21600"/>
                </a:lnTo>
                <a:lnTo>
                  <a:pt x="17820" y="20057"/>
                </a:lnTo>
                <a:lnTo>
                  <a:pt x="15660" y="20057"/>
                </a:lnTo>
                <a:close/>
              </a:path>
              <a:path w="21600" h="21600" extrusionOk="0">
                <a:moveTo>
                  <a:pt x="17820" y="20057"/>
                </a:moveTo>
                <a:lnTo>
                  <a:pt x="17820" y="21600"/>
                </a:lnTo>
                <a:lnTo>
                  <a:pt x="19980" y="21600"/>
                </a:lnTo>
                <a:lnTo>
                  <a:pt x="19980" y="20057"/>
                </a:lnTo>
                <a:lnTo>
                  <a:pt x="17820" y="20057"/>
                </a:lnTo>
                <a:close/>
              </a:path>
              <a:path w="21600" h="21600" extrusionOk="0">
                <a:moveTo>
                  <a:pt x="19980" y="4628"/>
                </a:moveTo>
                <a:lnTo>
                  <a:pt x="21060" y="4628"/>
                </a:lnTo>
                <a:lnTo>
                  <a:pt x="21060" y="6171"/>
                </a:lnTo>
                <a:lnTo>
                  <a:pt x="19980" y="6171"/>
                </a:lnTo>
                <a:lnTo>
                  <a:pt x="19980" y="4628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9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9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9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9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9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9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9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9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249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9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98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9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249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9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98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9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49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9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9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9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9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98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98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98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98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98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98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98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98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49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9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70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70" decel="100000"/>
                                        <p:tgtEl>
                                          <p:spTgt spid="2498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770" decel="100000"/>
                                        <p:tgtEl>
                                          <p:spTgt spid="24986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986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5" dur="770" fill="hold"/>
                                        <p:tgtEl>
                                          <p:spTgt spid="249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9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7" dur="770" fill="hold"/>
                                        <p:tgtEl>
                                          <p:spTgt spid="249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9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59" grpId="0" build="p"/>
      <p:bldP spid="249860" grpId="0"/>
      <p:bldP spid="249861" grpId="0"/>
      <p:bldP spid="249862" grpId="0"/>
      <p:bldP spid="249863" grpId="0"/>
      <p:bldP spid="249864" grpId="0"/>
      <p:bldP spid="2498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329" name="Picture 9" descr="Soldier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1313" y="1676400"/>
            <a:ext cx="5029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3" y="207987"/>
            <a:ext cx="9159876" cy="1420813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أحياناً يسيء المسيحيون معاملة الآخرين من مجموعات عرقية مختلفة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grpSp>
        <p:nvGrpSpPr>
          <p:cNvPr id="483331" name="Group 2"/>
          <p:cNvGrpSpPr>
            <a:grpSpLocks/>
          </p:cNvGrpSpPr>
          <p:nvPr/>
        </p:nvGrpSpPr>
        <p:grpSpPr bwMode="auto">
          <a:xfrm>
            <a:off x="-36510" y="1628775"/>
            <a:ext cx="3733801" cy="5257800"/>
            <a:chOff x="-36512" y="1699592"/>
            <a:chExt cx="3733800" cy="5257800"/>
          </a:xfrm>
        </p:grpSpPr>
        <p:pic>
          <p:nvPicPr>
            <p:cNvPr id="483336" name="Picture 10" descr="Jews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1699592"/>
              <a:ext cx="3733800" cy="525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3337" name="Rectangle 1"/>
            <p:cNvSpPr>
              <a:spLocks noChangeArrowheads="1"/>
            </p:cNvSpPr>
            <p:nvPr/>
          </p:nvSpPr>
          <p:spPr bwMode="auto">
            <a:xfrm>
              <a:off x="1897088" y="1699592"/>
              <a:ext cx="1800200" cy="2664296"/>
            </a:xfrm>
            <a:prstGeom prst="rect">
              <a:avLst/>
            </a:prstGeom>
            <a:solidFill>
              <a:srgbClr val="FFF8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ＭＳ Ｐゴシック" charset="0"/>
                <a:cs typeface="Arial" panose="020B0604020202020204" pitchFamily="34" charset="0"/>
              </a:endParaRPr>
            </a:p>
          </p:txBody>
        </p:sp>
      </p:grpSp>
      <p:sp>
        <p:nvSpPr>
          <p:cNvPr id="18437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162425" y="1628775"/>
            <a:ext cx="2209800" cy="685800"/>
          </a:xfrm>
          <a:solidFill>
            <a:srgbClr val="000000"/>
          </a:solidFill>
        </p:spPr>
        <p:txBody>
          <a:bodyPr/>
          <a:lstStyle/>
          <a:p>
            <a:pPr algn="ctr" eaLnBrk="1" hangingPunct="1">
              <a:buFont typeface="Wingdings" charset="0"/>
              <a:buNone/>
              <a:defRPr/>
            </a:pPr>
            <a:r>
              <a:rPr lang="ar-JO" sz="3200" b="1" dirty="0">
                <a:effectLst>
                  <a:outerShdw blurRad="38100" dist="38100" dir="2700000" algn="tl">
                    <a:srgbClr val="6633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الأمم</a:t>
            </a:r>
            <a:endParaRPr lang="en-US" sz="3200" b="1" dirty="0">
              <a:effectLst>
                <a:outerShdw blurRad="38100" dist="38100" dir="2700000" algn="tl">
                  <a:srgbClr val="663300"/>
                </a:outerShd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1868489" y="2279653"/>
            <a:ext cx="1828800" cy="201612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91427" tIns="45714" rIns="91427" bIns="45714"/>
          <a:lstStyle/>
          <a:p>
            <a:pPr marL="342849" marR="0" lvl="0" indent="-342849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65000"/>
              <a:buFont typeface="Wingdings" charset="0"/>
              <a:buChar char="n"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ＭＳ Ｐゴシック" charset="0"/>
                <a:cs typeface="Arial" panose="020B0604020202020204" pitchFamily="34" charset="0"/>
              </a:rPr>
              <a:t>إله واحد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ea typeface="ＭＳ Ｐゴシック" charset="0"/>
              <a:cs typeface="Arial" panose="020B0604020202020204" pitchFamily="34" charset="0"/>
            </a:endParaRPr>
          </a:p>
          <a:p>
            <a:pPr marL="342849" marR="0" lvl="0" indent="-342849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65000"/>
              <a:buFont typeface="Wingdings" charset="0"/>
              <a:buChar char="n"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ＭＳ Ｐゴシック" charset="0"/>
                <a:cs typeface="Arial" panose="020B0604020202020204" pitchFamily="34" charset="0"/>
              </a:rPr>
              <a:t>محرمات كثيرة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4162426" y="2314578"/>
            <a:ext cx="1828800" cy="201612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91427" tIns="45714" rIns="91427" bIns="45714"/>
          <a:lstStyle/>
          <a:p>
            <a:pPr marL="342849" marR="0" lvl="0" indent="-342849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65000"/>
              <a:buFont typeface="Wingdings" charset="0"/>
              <a:buChar char="n"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ＭＳ Ｐゴシック" charset="0"/>
                <a:cs typeface="Arial" panose="020B0604020202020204" pitchFamily="34" charset="0"/>
              </a:rPr>
              <a:t>آلهة عديدة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ea typeface="ＭＳ Ｐゴシック" charset="0"/>
              <a:cs typeface="Arial" panose="020B0604020202020204" pitchFamily="34" charset="0"/>
            </a:endParaRPr>
          </a:p>
          <a:p>
            <a:pPr marL="342849" marR="0" lvl="0" indent="-342849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65000"/>
              <a:buFont typeface="Wingdings" charset="0"/>
              <a:buChar char="n"/>
              <a:tabLst/>
              <a:defRPr/>
            </a:pPr>
            <a:r>
              <a:rPr kumimoji="0" lang="ar-JO" sz="2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ＭＳ Ｐゴシック" charset="0"/>
                <a:cs typeface="Arial" panose="020B0604020202020204" pitchFamily="34" charset="0"/>
              </a:rPr>
              <a:t>محرمات قليلة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487488" y="1628775"/>
            <a:ext cx="2209800" cy="685800"/>
          </a:xfrm>
          <a:solidFill>
            <a:srgbClr val="000000"/>
          </a:solidFill>
        </p:spPr>
        <p:txBody>
          <a:bodyPr/>
          <a:lstStyle/>
          <a:p>
            <a:pPr algn="ctr" eaLnBrk="1" hangingPunct="1">
              <a:buFont typeface="Wingdings" charset="0"/>
              <a:buNone/>
              <a:defRPr/>
            </a:pPr>
            <a:r>
              <a:rPr lang="ar-JO" sz="3200" b="1" dirty="0">
                <a:effectLst>
                  <a:outerShdw blurRad="38100" dist="38100" dir="2700000" algn="tl">
                    <a:srgbClr val="663300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اليهود</a:t>
            </a:r>
            <a:endParaRPr lang="en-US" sz="3200" b="1" dirty="0">
              <a:effectLst>
                <a:outerShdw blurRad="38100" dist="38100" dir="2700000" algn="tl">
                  <a:srgbClr val="663300"/>
                </a:outerShd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2" name="Text Box 37">
            <a:extLst>
              <a:ext uri="{FF2B5EF4-FFF2-40B4-BE49-F238E27FC236}">
                <a16:creationId xmlns:a16="http://schemas.microsoft.com/office/drawing/2014/main" id="{41EEB69E-7905-2A49-86FE-9B6F860DA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5866" y="-27384"/>
            <a:ext cx="901478" cy="463834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986" tIns="46794" rIns="89986" bIns="4679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180ب</a:t>
            </a:r>
            <a:endParaRPr kumimoji="0" lang="en-US" sz="24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45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 build="p" autoUpdateAnimBg="0"/>
      <p:bldP spid="18439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199" y="304800"/>
            <a:ext cx="4495801" cy="9906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altLang="zh-CN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أعمال </a:t>
            </a:r>
            <a:r>
              <a:rPr lang="ar-JO" altLang="zh-CN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٨:١</a:t>
            </a:r>
            <a:endParaRPr lang="en-US" sz="1800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241667" name="Picture 3" descr="Maps and Charts of Isra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68" name="Text Box 4"/>
          <p:cNvSpPr txBox="1">
            <a:spLocks noChangeArrowheads="1"/>
          </p:cNvSpPr>
          <p:nvPr/>
        </p:nvSpPr>
        <p:spPr bwMode="auto">
          <a:xfrm>
            <a:off x="179388" y="1591846"/>
            <a:ext cx="4316413" cy="378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34" tIns="45667" rIns="91334" bIns="45667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لكنكم ستنالون قوة متى حل الروح القدس عليكم وتكونون لي شهوداً في </a:t>
            </a:r>
            <a:r>
              <a:rPr kumimoji="0" lang="ar-SA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أورشليم</a:t>
            </a:r>
            <a:r>
              <a:rPr kumimoji="0" lang="ar-SA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وفي كل </a:t>
            </a:r>
            <a:r>
              <a:rPr kumimoji="0" lang="ar-SA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A3A3E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اليهودية</a:t>
            </a:r>
            <a:r>
              <a:rPr kumimoji="0" lang="ar-SA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و</a:t>
            </a:r>
            <a:r>
              <a:rPr kumimoji="0" lang="ar-SA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السامرة</a:t>
            </a:r>
            <a:r>
              <a:rPr kumimoji="0" lang="ar-SA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وإلى </a:t>
            </a:r>
            <a:r>
              <a:rPr kumimoji="0" lang="ar-SA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أقصى الأرض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81957" name="Freeform 5"/>
          <p:cNvSpPr>
            <a:spLocks/>
          </p:cNvSpPr>
          <p:nvPr/>
        </p:nvSpPr>
        <p:spPr bwMode="auto">
          <a:xfrm>
            <a:off x="6384927" y="2635252"/>
            <a:ext cx="2020888" cy="1936750"/>
          </a:xfrm>
          <a:custGeom>
            <a:avLst/>
            <a:gdLst>
              <a:gd name="T0" fmla="*/ 2147483647 w 1273"/>
              <a:gd name="T1" fmla="*/ 2147483647 h 1220"/>
              <a:gd name="T2" fmla="*/ 2147483647 w 1273"/>
              <a:gd name="T3" fmla="*/ 2147483647 h 1220"/>
              <a:gd name="T4" fmla="*/ 2147483647 w 1273"/>
              <a:gd name="T5" fmla="*/ 2147483647 h 1220"/>
              <a:gd name="T6" fmla="*/ 2147483647 w 1273"/>
              <a:gd name="T7" fmla="*/ 2147483647 h 1220"/>
              <a:gd name="T8" fmla="*/ 2147483647 w 1273"/>
              <a:gd name="T9" fmla="*/ 2147483647 h 1220"/>
              <a:gd name="T10" fmla="*/ 2147483647 w 1273"/>
              <a:gd name="T11" fmla="*/ 2147483647 h 1220"/>
              <a:gd name="T12" fmla="*/ 2147483647 w 1273"/>
              <a:gd name="T13" fmla="*/ 2147483647 h 1220"/>
              <a:gd name="T14" fmla="*/ 2147483647 w 1273"/>
              <a:gd name="T15" fmla="*/ 2147483647 h 1220"/>
              <a:gd name="T16" fmla="*/ 2147483647 w 1273"/>
              <a:gd name="T17" fmla="*/ 2147483647 h 1220"/>
              <a:gd name="T18" fmla="*/ 2147483647 w 1273"/>
              <a:gd name="T19" fmla="*/ 2147483647 h 1220"/>
              <a:gd name="T20" fmla="*/ 2147483647 w 1273"/>
              <a:gd name="T21" fmla="*/ 2147483647 h 1220"/>
              <a:gd name="T22" fmla="*/ 2147483647 w 1273"/>
              <a:gd name="T23" fmla="*/ 2147483647 h 1220"/>
              <a:gd name="T24" fmla="*/ 2147483647 w 1273"/>
              <a:gd name="T25" fmla="*/ 2147483647 h 1220"/>
              <a:gd name="T26" fmla="*/ 2147483647 w 1273"/>
              <a:gd name="T27" fmla="*/ 2147483647 h 1220"/>
              <a:gd name="T28" fmla="*/ 2147483647 w 1273"/>
              <a:gd name="T29" fmla="*/ 2147483647 h 1220"/>
              <a:gd name="T30" fmla="*/ 2147483647 w 1273"/>
              <a:gd name="T31" fmla="*/ 2147483647 h 1220"/>
              <a:gd name="T32" fmla="*/ 0 w 1273"/>
              <a:gd name="T33" fmla="*/ 2147483647 h 1220"/>
              <a:gd name="T34" fmla="*/ 2147483647 w 1273"/>
              <a:gd name="T35" fmla="*/ 2147483647 h 1220"/>
              <a:gd name="T36" fmla="*/ 2147483647 w 1273"/>
              <a:gd name="T37" fmla="*/ 2147483647 h 1220"/>
              <a:gd name="T38" fmla="*/ 2147483647 w 1273"/>
              <a:gd name="T39" fmla="*/ 2147483647 h 1220"/>
              <a:gd name="T40" fmla="*/ 2147483647 w 1273"/>
              <a:gd name="T41" fmla="*/ 2147483647 h 1220"/>
              <a:gd name="T42" fmla="*/ 2147483647 w 1273"/>
              <a:gd name="T43" fmla="*/ 2147483647 h 1220"/>
              <a:gd name="T44" fmla="*/ 2147483647 w 1273"/>
              <a:gd name="T45" fmla="*/ 2147483647 h 1220"/>
              <a:gd name="T46" fmla="*/ 2147483647 w 1273"/>
              <a:gd name="T47" fmla="*/ 2147483647 h 1220"/>
              <a:gd name="T48" fmla="*/ 2147483647 w 1273"/>
              <a:gd name="T49" fmla="*/ 2147483647 h 1220"/>
              <a:gd name="T50" fmla="*/ 2147483647 w 1273"/>
              <a:gd name="T51" fmla="*/ 2147483647 h 1220"/>
              <a:gd name="T52" fmla="*/ 2147483647 w 1273"/>
              <a:gd name="T53" fmla="*/ 2147483647 h 1220"/>
              <a:gd name="T54" fmla="*/ 2147483647 w 1273"/>
              <a:gd name="T55" fmla="*/ 2147483647 h 1220"/>
              <a:gd name="T56" fmla="*/ 2147483647 w 1273"/>
              <a:gd name="T57" fmla="*/ 2147483647 h 1220"/>
              <a:gd name="T58" fmla="*/ 2147483647 w 1273"/>
              <a:gd name="T59" fmla="*/ 2147483647 h 1220"/>
              <a:gd name="T60" fmla="*/ 2147483647 w 1273"/>
              <a:gd name="T61" fmla="*/ 2147483647 h 1220"/>
              <a:gd name="T62" fmla="*/ 2147483647 w 1273"/>
              <a:gd name="T63" fmla="*/ 2147483647 h 1220"/>
              <a:gd name="T64" fmla="*/ 2147483647 w 1273"/>
              <a:gd name="T65" fmla="*/ 2147483647 h 122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273"/>
              <a:gd name="T100" fmla="*/ 0 h 1220"/>
              <a:gd name="T101" fmla="*/ 1273 w 1273"/>
              <a:gd name="T102" fmla="*/ 1220 h 122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273" h="1220">
                <a:moveTo>
                  <a:pt x="1178" y="28"/>
                </a:moveTo>
                <a:cubicBezTo>
                  <a:pt x="1123" y="47"/>
                  <a:pt x="1187" y="26"/>
                  <a:pt x="1074" y="43"/>
                </a:cubicBezTo>
                <a:cubicBezTo>
                  <a:pt x="1058" y="45"/>
                  <a:pt x="1045" y="55"/>
                  <a:pt x="1030" y="58"/>
                </a:cubicBezTo>
                <a:cubicBezTo>
                  <a:pt x="961" y="68"/>
                  <a:pt x="821" y="71"/>
                  <a:pt x="778" y="73"/>
                </a:cubicBezTo>
                <a:cubicBezTo>
                  <a:pt x="753" y="76"/>
                  <a:pt x="729" y="88"/>
                  <a:pt x="704" y="88"/>
                </a:cubicBezTo>
                <a:cubicBezTo>
                  <a:pt x="644" y="88"/>
                  <a:pt x="597" y="58"/>
                  <a:pt x="541" y="51"/>
                </a:cubicBezTo>
                <a:cubicBezTo>
                  <a:pt x="511" y="47"/>
                  <a:pt x="481" y="45"/>
                  <a:pt x="452" y="43"/>
                </a:cubicBezTo>
                <a:cubicBezTo>
                  <a:pt x="448" y="32"/>
                  <a:pt x="443" y="0"/>
                  <a:pt x="422" y="6"/>
                </a:cubicBezTo>
                <a:cubicBezTo>
                  <a:pt x="414" y="7"/>
                  <a:pt x="417" y="20"/>
                  <a:pt x="415" y="28"/>
                </a:cubicBezTo>
                <a:cubicBezTo>
                  <a:pt x="406" y="138"/>
                  <a:pt x="392" y="328"/>
                  <a:pt x="311" y="414"/>
                </a:cubicBezTo>
                <a:cubicBezTo>
                  <a:pt x="289" y="481"/>
                  <a:pt x="286" y="577"/>
                  <a:pt x="252" y="636"/>
                </a:cubicBezTo>
                <a:cubicBezTo>
                  <a:pt x="233" y="667"/>
                  <a:pt x="238" y="683"/>
                  <a:pt x="207" y="702"/>
                </a:cubicBezTo>
                <a:cubicBezTo>
                  <a:pt x="190" y="754"/>
                  <a:pt x="216" y="694"/>
                  <a:pt x="163" y="739"/>
                </a:cubicBezTo>
                <a:cubicBezTo>
                  <a:pt x="147" y="751"/>
                  <a:pt x="144" y="774"/>
                  <a:pt x="133" y="791"/>
                </a:cubicBezTo>
                <a:cubicBezTo>
                  <a:pt x="123" y="891"/>
                  <a:pt x="104" y="913"/>
                  <a:pt x="67" y="999"/>
                </a:cubicBezTo>
                <a:cubicBezTo>
                  <a:pt x="55" y="1025"/>
                  <a:pt x="53" y="1048"/>
                  <a:pt x="37" y="1073"/>
                </a:cubicBezTo>
                <a:cubicBezTo>
                  <a:pt x="27" y="1101"/>
                  <a:pt x="10" y="1104"/>
                  <a:pt x="0" y="1132"/>
                </a:cubicBezTo>
                <a:cubicBezTo>
                  <a:pt x="19" y="1220"/>
                  <a:pt x="25" y="1190"/>
                  <a:pt x="141" y="1184"/>
                </a:cubicBezTo>
                <a:cubicBezTo>
                  <a:pt x="310" y="1147"/>
                  <a:pt x="470" y="1165"/>
                  <a:pt x="652" y="1162"/>
                </a:cubicBezTo>
                <a:cubicBezTo>
                  <a:pt x="688" y="1148"/>
                  <a:pt x="724" y="1139"/>
                  <a:pt x="763" y="1132"/>
                </a:cubicBezTo>
                <a:cubicBezTo>
                  <a:pt x="828" y="1137"/>
                  <a:pt x="890" y="1146"/>
                  <a:pt x="956" y="1154"/>
                </a:cubicBezTo>
                <a:cubicBezTo>
                  <a:pt x="1041" y="1177"/>
                  <a:pt x="1128" y="1167"/>
                  <a:pt x="1215" y="1162"/>
                </a:cubicBezTo>
                <a:cubicBezTo>
                  <a:pt x="1235" y="1130"/>
                  <a:pt x="1223" y="1114"/>
                  <a:pt x="1259" y="1102"/>
                </a:cubicBezTo>
                <a:cubicBezTo>
                  <a:pt x="1273" y="1062"/>
                  <a:pt x="1259" y="1024"/>
                  <a:pt x="1237" y="991"/>
                </a:cubicBezTo>
                <a:cubicBezTo>
                  <a:pt x="1228" y="963"/>
                  <a:pt x="1220" y="938"/>
                  <a:pt x="1215" y="910"/>
                </a:cubicBezTo>
                <a:cubicBezTo>
                  <a:pt x="1238" y="852"/>
                  <a:pt x="1254" y="739"/>
                  <a:pt x="1200" y="702"/>
                </a:cubicBezTo>
                <a:cubicBezTo>
                  <a:pt x="1182" y="675"/>
                  <a:pt x="1175" y="666"/>
                  <a:pt x="1185" y="636"/>
                </a:cubicBezTo>
                <a:cubicBezTo>
                  <a:pt x="1178" y="554"/>
                  <a:pt x="1129" y="392"/>
                  <a:pt x="1207" y="339"/>
                </a:cubicBezTo>
                <a:cubicBezTo>
                  <a:pt x="1212" y="323"/>
                  <a:pt x="1227" y="260"/>
                  <a:pt x="1237" y="251"/>
                </a:cubicBezTo>
                <a:cubicBezTo>
                  <a:pt x="1242" y="245"/>
                  <a:pt x="1251" y="245"/>
                  <a:pt x="1259" y="243"/>
                </a:cubicBezTo>
                <a:cubicBezTo>
                  <a:pt x="1256" y="203"/>
                  <a:pt x="1260" y="163"/>
                  <a:pt x="1252" y="125"/>
                </a:cubicBezTo>
                <a:cubicBezTo>
                  <a:pt x="1250" y="117"/>
                  <a:pt x="1236" y="121"/>
                  <a:pt x="1230" y="117"/>
                </a:cubicBezTo>
                <a:cubicBezTo>
                  <a:pt x="1196" y="89"/>
                  <a:pt x="1218" y="55"/>
                  <a:pt x="1178" y="28"/>
                </a:cubicBezTo>
                <a:close/>
              </a:path>
            </a:pathLst>
          </a:custGeom>
          <a:solidFill>
            <a:srgbClr val="00413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334" tIns="45667" rIns="91334" bIns="45667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81958" name="Text Box 6"/>
          <p:cNvSpPr txBox="1">
            <a:spLocks noChangeArrowheads="1"/>
          </p:cNvSpPr>
          <p:nvPr/>
        </p:nvSpPr>
        <p:spPr bwMode="auto">
          <a:xfrm>
            <a:off x="6858000" y="3276600"/>
            <a:ext cx="1676400" cy="584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34" tIns="45667" rIns="91334" bIns="45667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40000"/>
                    <a:lumOff val="60000"/>
                  </a:srgbClr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اليهودية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40000"/>
                  <a:lumOff val="60000"/>
                </a:srgbClr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381959" name="Text Box 7"/>
          <p:cNvSpPr txBox="1">
            <a:spLocks noChangeArrowheads="1"/>
          </p:cNvSpPr>
          <p:nvPr/>
        </p:nvSpPr>
        <p:spPr bwMode="auto">
          <a:xfrm>
            <a:off x="4800600" y="228610"/>
            <a:ext cx="2286000" cy="584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34" tIns="45667" rIns="91334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أقصى الأرض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81960" name="Freeform 8"/>
          <p:cNvSpPr>
            <a:spLocks/>
          </p:cNvSpPr>
          <p:nvPr/>
        </p:nvSpPr>
        <p:spPr bwMode="auto">
          <a:xfrm>
            <a:off x="7856550" y="2998791"/>
            <a:ext cx="238125" cy="187325"/>
          </a:xfrm>
          <a:custGeom>
            <a:avLst/>
            <a:gdLst>
              <a:gd name="T0" fmla="*/ 2147483647 w 150"/>
              <a:gd name="T1" fmla="*/ 0 h 118"/>
              <a:gd name="T2" fmla="*/ 2147483647 w 150"/>
              <a:gd name="T3" fmla="*/ 2147483647 h 118"/>
              <a:gd name="T4" fmla="*/ 2147483647 w 150"/>
              <a:gd name="T5" fmla="*/ 2147483647 h 118"/>
              <a:gd name="T6" fmla="*/ 2147483647 w 150"/>
              <a:gd name="T7" fmla="*/ 2147483647 h 118"/>
              <a:gd name="T8" fmla="*/ 2147483647 w 150"/>
              <a:gd name="T9" fmla="*/ 2147483647 h 118"/>
              <a:gd name="T10" fmla="*/ 2147483647 w 150"/>
              <a:gd name="T11" fmla="*/ 2147483647 h 118"/>
              <a:gd name="T12" fmla="*/ 2147483647 w 150"/>
              <a:gd name="T13" fmla="*/ 0 h 1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0"/>
              <a:gd name="T22" fmla="*/ 0 h 118"/>
              <a:gd name="T23" fmla="*/ 150 w 150"/>
              <a:gd name="T24" fmla="*/ 118 h 1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0" h="118">
                <a:moveTo>
                  <a:pt x="110" y="0"/>
                </a:moveTo>
                <a:cubicBezTo>
                  <a:pt x="72" y="5"/>
                  <a:pt x="48" y="11"/>
                  <a:pt x="14" y="22"/>
                </a:cubicBezTo>
                <a:cubicBezTo>
                  <a:pt x="1" y="89"/>
                  <a:pt x="0" y="97"/>
                  <a:pt x="66" y="118"/>
                </a:cubicBezTo>
                <a:cubicBezTo>
                  <a:pt x="88" y="110"/>
                  <a:pt x="109" y="103"/>
                  <a:pt x="132" y="96"/>
                </a:cubicBezTo>
                <a:cubicBezTo>
                  <a:pt x="150" y="68"/>
                  <a:pt x="149" y="50"/>
                  <a:pt x="118" y="29"/>
                </a:cubicBezTo>
                <a:cubicBezTo>
                  <a:pt x="111" y="24"/>
                  <a:pt x="97" y="29"/>
                  <a:pt x="95" y="22"/>
                </a:cubicBezTo>
                <a:cubicBezTo>
                  <a:pt x="92" y="13"/>
                  <a:pt x="105" y="7"/>
                  <a:pt x="110" y="0"/>
                </a:cubicBezTo>
                <a:close/>
              </a:path>
            </a:pathLst>
          </a:custGeom>
          <a:solidFill>
            <a:srgbClr val="FF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334" tIns="45667" rIns="91334" bIns="45667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81961" name="Freeform 9"/>
          <p:cNvSpPr>
            <a:spLocks/>
          </p:cNvSpPr>
          <p:nvPr/>
        </p:nvSpPr>
        <p:spPr bwMode="auto">
          <a:xfrm>
            <a:off x="7015179" y="1171576"/>
            <a:ext cx="1482725" cy="1644650"/>
          </a:xfrm>
          <a:custGeom>
            <a:avLst/>
            <a:gdLst>
              <a:gd name="T0" fmla="*/ 2147483647 w 934"/>
              <a:gd name="T1" fmla="*/ 2147483647 h 1036"/>
              <a:gd name="T2" fmla="*/ 2147483647 w 934"/>
              <a:gd name="T3" fmla="*/ 2147483647 h 1036"/>
              <a:gd name="T4" fmla="*/ 2147483647 w 934"/>
              <a:gd name="T5" fmla="*/ 2147483647 h 1036"/>
              <a:gd name="T6" fmla="*/ 2147483647 w 934"/>
              <a:gd name="T7" fmla="*/ 2147483647 h 1036"/>
              <a:gd name="T8" fmla="*/ 2147483647 w 934"/>
              <a:gd name="T9" fmla="*/ 2147483647 h 1036"/>
              <a:gd name="T10" fmla="*/ 2147483647 w 934"/>
              <a:gd name="T11" fmla="*/ 2147483647 h 1036"/>
              <a:gd name="T12" fmla="*/ 2147483647 w 934"/>
              <a:gd name="T13" fmla="*/ 2147483647 h 1036"/>
              <a:gd name="T14" fmla="*/ 2147483647 w 934"/>
              <a:gd name="T15" fmla="*/ 2147483647 h 1036"/>
              <a:gd name="T16" fmla="*/ 2147483647 w 934"/>
              <a:gd name="T17" fmla="*/ 2147483647 h 1036"/>
              <a:gd name="T18" fmla="*/ 2147483647 w 934"/>
              <a:gd name="T19" fmla="*/ 2147483647 h 1036"/>
              <a:gd name="T20" fmla="*/ 2147483647 w 934"/>
              <a:gd name="T21" fmla="*/ 2147483647 h 1036"/>
              <a:gd name="T22" fmla="*/ 2147483647 w 934"/>
              <a:gd name="T23" fmla="*/ 2147483647 h 1036"/>
              <a:gd name="T24" fmla="*/ 2147483647 w 934"/>
              <a:gd name="T25" fmla="*/ 2147483647 h 1036"/>
              <a:gd name="T26" fmla="*/ 2147483647 w 934"/>
              <a:gd name="T27" fmla="*/ 2147483647 h 1036"/>
              <a:gd name="T28" fmla="*/ 2147483647 w 934"/>
              <a:gd name="T29" fmla="*/ 2147483647 h 1036"/>
              <a:gd name="T30" fmla="*/ 2147483647 w 934"/>
              <a:gd name="T31" fmla="*/ 2147483647 h 1036"/>
              <a:gd name="T32" fmla="*/ 2147483647 w 934"/>
              <a:gd name="T33" fmla="*/ 2147483647 h 1036"/>
              <a:gd name="T34" fmla="*/ 2147483647 w 934"/>
              <a:gd name="T35" fmla="*/ 2147483647 h 1036"/>
              <a:gd name="T36" fmla="*/ 2147483647 w 934"/>
              <a:gd name="T37" fmla="*/ 2147483647 h 1036"/>
              <a:gd name="T38" fmla="*/ 2147483647 w 934"/>
              <a:gd name="T39" fmla="*/ 2147483647 h 1036"/>
              <a:gd name="T40" fmla="*/ 2147483647 w 934"/>
              <a:gd name="T41" fmla="*/ 2147483647 h 1036"/>
              <a:gd name="T42" fmla="*/ 2147483647 w 934"/>
              <a:gd name="T43" fmla="*/ 2147483647 h 10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934"/>
              <a:gd name="T67" fmla="*/ 0 h 1036"/>
              <a:gd name="T68" fmla="*/ 934 w 934"/>
              <a:gd name="T69" fmla="*/ 1036 h 10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934" h="1036">
                <a:moveTo>
                  <a:pt x="759" y="180"/>
                </a:moveTo>
                <a:cubicBezTo>
                  <a:pt x="694" y="244"/>
                  <a:pt x="575" y="205"/>
                  <a:pt x="499" y="203"/>
                </a:cubicBezTo>
                <a:cubicBezTo>
                  <a:pt x="459" y="171"/>
                  <a:pt x="424" y="140"/>
                  <a:pt x="381" y="114"/>
                </a:cubicBezTo>
                <a:cubicBezTo>
                  <a:pt x="365" y="104"/>
                  <a:pt x="336" y="84"/>
                  <a:pt x="336" y="84"/>
                </a:cubicBezTo>
                <a:cubicBezTo>
                  <a:pt x="282" y="0"/>
                  <a:pt x="160" y="103"/>
                  <a:pt x="92" y="32"/>
                </a:cubicBezTo>
                <a:cubicBezTo>
                  <a:pt x="82" y="34"/>
                  <a:pt x="68" y="31"/>
                  <a:pt x="62" y="40"/>
                </a:cubicBezTo>
                <a:cubicBezTo>
                  <a:pt x="57" y="46"/>
                  <a:pt x="69" y="54"/>
                  <a:pt x="70" y="62"/>
                </a:cubicBezTo>
                <a:cubicBezTo>
                  <a:pt x="74" y="116"/>
                  <a:pt x="74" y="170"/>
                  <a:pt x="77" y="225"/>
                </a:cubicBezTo>
                <a:cubicBezTo>
                  <a:pt x="72" y="295"/>
                  <a:pt x="73" y="329"/>
                  <a:pt x="55" y="388"/>
                </a:cubicBezTo>
                <a:cubicBezTo>
                  <a:pt x="52" y="412"/>
                  <a:pt x="49" y="437"/>
                  <a:pt x="48" y="462"/>
                </a:cubicBezTo>
                <a:cubicBezTo>
                  <a:pt x="44" y="540"/>
                  <a:pt x="46" y="620"/>
                  <a:pt x="40" y="699"/>
                </a:cubicBezTo>
                <a:cubicBezTo>
                  <a:pt x="37" y="723"/>
                  <a:pt x="10" y="787"/>
                  <a:pt x="3" y="817"/>
                </a:cubicBezTo>
                <a:cubicBezTo>
                  <a:pt x="5" y="851"/>
                  <a:pt x="0" y="887"/>
                  <a:pt x="10" y="921"/>
                </a:cubicBezTo>
                <a:cubicBezTo>
                  <a:pt x="13" y="932"/>
                  <a:pt x="33" y="932"/>
                  <a:pt x="40" y="943"/>
                </a:cubicBezTo>
                <a:cubicBezTo>
                  <a:pt x="48" y="956"/>
                  <a:pt x="39" y="987"/>
                  <a:pt x="55" y="988"/>
                </a:cubicBezTo>
                <a:cubicBezTo>
                  <a:pt x="151" y="993"/>
                  <a:pt x="247" y="998"/>
                  <a:pt x="344" y="1003"/>
                </a:cubicBezTo>
                <a:cubicBezTo>
                  <a:pt x="934" y="991"/>
                  <a:pt x="624" y="1036"/>
                  <a:pt x="825" y="973"/>
                </a:cubicBezTo>
                <a:cubicBezTo>
                  <a:pt x="851" y="899"/>
                  <a:pt x="854" y="752"/>
                  <a:pt x="833" y="669"/>
                </a:cubicBezTo>
                <a:cubicBezTo>
                  <a:pt x="830" y="660"/>
                  <a:pt x="817" y="659"/>
                  <a:pt x="810" y="654"/>
                </a:cubicBezTo>
                <a:cubicBezTo>
                  <a:pt x="756" y="563"/>
                  <a:pt x="839" y="412"/>
                  <a:pt x="751" y="380"/>
                </a:cubicBezTo>
                <a:cubicBezTo>
                  <a:pt x="723" y="339"/>
                  <a:pt x="727" y="308"/>
                  <a:pt x="744" y="262"/>
                </a:cubicBezTo>
                <a:cubicBezTo>
                  <a:pt x="731" y="213"/>
                  <a:pt x="731" y="241"/>
                  <a:pt x="759" y="180"/>
                </a:cubicBez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334" tIns="45667" rIns="91334" bIns="45667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381962" name="Text Box 10"/>
          <p:cNvSpPr txBox="1">
            <a:spLocks noChangeArrowheads="1"/>
          </p:cNvSpPr>
          <p:nvPr/>
        </p:nvSpPr>
        <p:spPr bwMode="auto">
          <a:xfrm>
            <a:off x="6629400" y="1981200"/>
            <a:ext cx="1828800" cy="584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34" tIns="45667" rIns="91334" bIns="45667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333399">
                    <a:lumMod val="40000"/>
                    <a:lumOff val="60000"/>
                  </a:srgbClr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السامرة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40000"/>
                  <a:lumOff val="60000"/>
                </a:srgbClr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381963" name="Text Box 11"/>
          <p:cNvSpPr txBox="1">
            <a:spLocks noChangeArrowheads="1"/>
          </p:cNvSpPr>
          <p:nvPr/>
        </p:nvSpPr>
        <p:spPr bwMode="auto">
          <a:xfrm>
            <a:off x="5148064" y="2628900"/>
            <a:ext cx="2667000" cy="584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34" tIns="45667" rIns="91334" bIns="45667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80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أورشليم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80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381964" name="AutoShape 12"/>
          <p:cNvSpPr>
            <a:spLocks noChangeArrowheads="1"/>
          </p:cNvSpPr>
          <p:nvPr/>
        </p:nvSpPr>
        <p:spPr bwMode="auto">
          <a:xfrm rot="-2232108">
            <a:off x="6369050" y="898525"/>
            <a:ext cx="1143000" cy="9144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34" tIns="45667" rIns="91334" bIns="45667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07986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1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19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1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1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957" grpId="0" animBg="1"/>
      <p:bldP spid="381958" grpId="0" build="p" autoUpdateAnimBg="0"/>
      <p:bldP spid="381959" grpId="0" build="allAtOnce"/>
      <p:bldP spid="381960" grpId="0" animBg="1"/>
      <p:bldP spid="381961" grpId="0" animBg="1"/>
      <p:bldP spid="381962" grpId="0" build="p" autoUpdateAnimBg="0"/>
      <p:bldP spid="381963" grpId="0" build="p" autoUpdateAnimBg="0"/>
      <p:bldP spid="38196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Schmooze">
  <a:themeElements>
    <a:clrScheme name="Schmooze 1">
      <a:dk1>
        <a:srgbClr val="3E3E5C"/>
      </a:dk1>
      <a:lt1>
        <a:srgbClr val="BBE0E3"/>
      </a:lt1>
      <a:dk2>
        <a:srgbClr val="21239A"/>
      </a:dk2>
      <a:lt2>
        <a:srgbClr val="FFFFFF"/>
      </a:lt2>
      <a:accent1>
        <a:srgbClr val="60597B"/>
      </a:accent1>
      <a:accent2>
        <a:srgbClr val="6666FF"/>
      </a:accent2>
      <a:accent3>
        <a:srgbClr val="ABACCA"/>
      </a:accent3>
      <a:accent4>
        <a:srgbClr val="9FBFC2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Schmooze">
      <a:majorFont>
        <a:latin typeface="Helvetica"/>
        <a:ea typeface="ＭＳ Ｐゴシック"/>
        <a:cs typeface="ＭＳ Ｐゴシック"/>
      </a:majorFont>
      <a:minorFont>
        <a:latin typeface="Helvetic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pitchFamily="-112" charset="0"/>
          </a:defRPr>
        </a:defPPr>
      </a:lstStyle>
    </a:lnDef>
  </a:objectDefaults>
  <a:extraClrSchemeLst>
    <a:extraClrScheme>
      <a:clrScheme name="Schmooze 1">
        <a:dk1>
          <a:srgbClr val="3E3E5C"/>
        </a:dk1>
        <a:lt1>
          <a:srgbClr val="BBE0E3"/>
        </a:lt1>
        <a:dk2>
          <a:srgbClr val="21239A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ABACCA"/>
        </a:accent3>
        <a:accent4>
          <a:srgbClr val="9FBFC2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hmooze 2">
        <a:dk1>
          <a:srgbClr val="808080"/>
        </a:dk1>
        <a:lt1>
          <a:srgbClr val="FFFFFF"/>
        </a:lt1>
        <a:dk2>
          <a:srgbClr val="21239A"/>
        </a:dk2>
        <a:lt2>
          <a:srgbClr val="FFFFFF"/>
        </a:lt2>
        <a:accent1>
          <a:srgbClr val="3366CC"/>
        </a:accent1>
        <a:accent2>
          <a:srgbClr val="CCCCFF"/>
        </a:accent2>
        <a:accent3>
          <a:srgbClr val="ABACCA"/>
        </a:accent3>
        <a:accent4>
          <a:srgbClr val="DADADA"/>
        </a:accent4>
        <a:accent5>
          <a:srgbClr val="ADB8E2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pitchFamily="-112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Curtain Call">
  <a:themeElements>
    <a:clrScheme name="Curtain Call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Curtain Call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pitchFamily="-112" charset="0"/>
          </a:defRPr>
        </a:defPPr>
      </a:lstStyle>
    </a:lnDef>
  </a:objectDefaults>
  <a:extraClrSchemeLst>
    <a:extraClrScheme>
      <a:clrScheme name="Curtain Call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rtain Call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Fireworks">
  <a:themeElements>
    <a:clrScheme name="Fireworks 1">
      <a:dk1>
        <a:srgbClr val="AF273E"/>
      </a:dk1>
      <a:lt1>
        <a:srgbClr val="FFCC00"/>
      </a:lt1>
      <a:dk2>
        <a:srgbClr val="000000"/>
      </a:dk2>
      <a:lt2>
        <a:srgbClr val="FFFFFF"/>
      </a:lt2>
      <a:accent1>
        <a:srgbClr val="FF8B17"/>
      </a:accent1>
      <a:accent2>
        <a:srgbClr val="FFE103"/>
      </a:accent2>
      <a:accent3>
        <a:srgbClr val="AAAAAA"/>
      </a:accent3>
      <a:accent4>
        <a:srgbClr val="DAAE00"/>
      </a:accent4>
      <a:accent5>
        <a:srgbClr val="FFC4AB"/>
      </a:accent5>
      <a:accent6>
        <a:srgbClr val="E7CC02"/>
      </a:accent6>
      <a:hlink>
        <a:srgbClr val="FF3399"/>
      </a:hlink>
      <a:folHlink>
        <a:srgbClr val="FE1F08"/>
      </a:folHlink>
    </a:clrScheme>
    <a:fontScheme name="Fireworks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pitchFamily="-112" charset="0"/>
          </a:defRPr>
        </a:defPPr>
      </a:lstStyle>
    </a:lnDef>
  </a:objectDefaults>
  <a:extraClrSchemeLst>
    <a:extraClrScheme>
      <a:clrScheme name="Fireworks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_Columns">
  <a:themeElements>
    <a:clrScheme name="Columns 1">
      <a:dk1>
        <a:srgbClr val="000066"/>
      </a:dk1>
      <a:lt1>
        <a:srgbClr val="FFFFFF"/>
      </a:lt1>
      <a:dk2>
        <a:srgbClr val="5E6DA4"/>
      </a:dk2>
      <a:lt2>
        <a:srgbClr val="FFFFFF"/>
      </a:lt2>
      <a:accent1>
        <a:srgbClr val="6666FF"/>
      </a:accent1>
      <a:accent2>
        <a:srgbClr val="9999FF"/>
      </a:accent2>
      <a:accent3>
        <a:srgbClr val="B6BACF"/>
      </a:accent3>
      <a:accent4>
        <a:srgbClr val="DADADA"/>
      </a:accent4>
      <a:accent5>
        <a:srgbClr val="B8B8FF"/>
      </a:accent5>
      <a:accent6>
        <a:srgbClr val="8A8AE7"/>
      </a:accent6>
      <a:hlink>
        <a:srgbClr val="FF3300"/>
      </a:hlink>
      <a:folHlink>
        <a:srgbClr val="FF9900"/>
      </a:folHlink>
    </a:clrScheme>
    <a:fontScheme name="Columns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pitchFamily="-112" charset="0"/>
          </a:defRPr>
        </a:defPPr>
      </a:lstStyle>
    </a:lnDef>
  </a:objectDefaults>
  <a:extraClrSchemeLst>
    <a:extraClrScheme>
      <a:clrScheme name="Columns 1">
        <a:dk1>
          <a:srgbClr val="000066"/>
        </a:dk1>
        <a:lt1>
          <a:srgbClr val="FFFFFF"/>
        </a:lt1>
        <a:dk2>
          <a:srgbClr val="5E6DA4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BAC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2">
        <a:dk1>
          <a:srgbClr val="003366"/>
        </a:dk1>
        <a:lt1>
          <a:srgbClr val="FFFFFF"/>
        </a:lt1>
        <a:dk2>
          <a:srgbClr val="5E6DA4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6BACF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3">
        <a:dk1>
          <a:srgbClr val="000000"/>
        </a:dk1>
        <a:lt1>
          <a:srgbClr val="FFFFFF"/>
        </a:lt1>
        <a:dk2>
          <a:srgbClr val="5E6DA4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6BACF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ireworks">
  <a:themeElements>
    <a:clrScheme name="Fireworks 1">
      <a:dk1>
        <a:srgbClr val="AF273E"/>
      </a:dk1>
      <a:lt1>
        <a:srgbClr val="FFCC00"/>
      </a:lt1>
      <a:dk2>
        <a:srgbClr val="000000"/>
      </a:dk2>
      <a:lt2>
        <a:srgbClr val="FFFFFF"/>
      </a:lt2>
      <a:accent1>
        <a:srgbClr val="FF8B17"/>
      </a:accent1>
      <a:accent2>
        <a:srgbClr val="FFE103"/>
      </a:accent2>
      <a:accent3>
        <a:srgbClr val="AAAAAA"/>
      </a:accent3>
      <a:accent4>
        <a:srgbClr val="DAAE00"/>
      </a:accent4>
      <a:accent5>
        <a:srgbClr val="FFC4AB"/>
      </a:accent5>
      <a:accent6>
        <a:srgbClr val="E7CC02"/>
      </a:accent6>
      <a:hlink>
        <a:srgbClr val="FF3399"/>
      </a:hlink>
      <a:folHlink>
        <a:srgbClr val="FE1F08"/>
      </a:folHlink>
    </a:clrScheme>
    <a:fontScheme name="Fireworks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pitchFamily="-112" charset="0"/>
          </a:defRPr>
        </a:defPPr>
      </a:lstStyle>
    </a:lnDef>
  </a:objectDefaults>
  <a:extraClrSchemeLst>
    <a:extraClrScheme>
      <a:clrScheme name="Fireworks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4_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19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19" charset="-52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_Warp">
  <a:themeElements>
    <a:clrScheme name="Warp 1">
      <a:dk1>
        <a:srgbClr val="000000"/>
      </a:dk1>
      <a:lt1>
        <a:srgbClr val="FFFFFF"/>
      </a:lt1>
      <a:dk2>
        <a:srgbClr val="238D89"/>
      </a:dk2>
      <a:lt2>
        <a:srgbClr val="FF9900"/>
      </a:lt2>
      <a:accent1>
        <a:srgbClr val="C87700"/>
      </a:accent1>
      <a:accent2>
        <a:srgbClr val="643C00"/>
      </a:accent2>
      <a:accent3>
        <a:srgbClr val="ACC5C4"/>
      </a:accent3>
      <a:accent4>
        <a:srgbClr val="DADADA"/>
      </a:accent4>
      <a:accent5>
        <a:srgbClr val="E0BDAA"/>
      </a:accent5>
      <a:accent6>
        <a:srgbClr val="5A3500"/>
      </a:accent6>
      <a:hlink>
        <a:srgbClr val="FF9933"/>
      </a:hlink>
      <a:folHlink>
        <a:srgbClr val="FFBE5F"/>
      </a:folHlink>
    </a:clrScheme>
    <a:fontScheme name="Wa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pitchFamily="-112" charset="0"/>
          </a:defRPr>
        </a:defPPr>
      </a:lstStyle>
    </a:lnDef>
  </a:objectDefaults>
  <a:extraClrSchemeLst>
    <a:extraClrScheme>
      <a:clrScheme name="Warp 1">
        <a:dk1>
          <a:srgbClr val="000000"/>
        </a:dk1>
        <a:lt1>
          <a:srgbClr val="FFFFFF"/>
        </a:lt1>
        <a:dk2>
          <a:srgbClr val="238D89"/>
        </a:dk2>
        <a:lt2>
          <a:srgbClr val="FF9900"/>
        </a:lt2>
        <a:accent1>
          <a:srgbClr val="C87700"/>
        </a:accent1>
        <a:accent2>
          <a:srgbClr val="643C00"/>
        </a:accent2>
        <a:accent3>
          <a:srgbClr val="ACC5C4"/>
        </a:accent3>
        <a:accent4>
          <a:srgbClr val="DADADA"/>
        </a:accent4>
        <a:accent5>
          <a:srgbClr val="E0BDAA"/>
        </a:accent5>
        <a:accent6>
          <a:srgbClr val="5A3500"/>
        </a:accent6>
        <a:hlink>
          <a:srgbClr val="FF9933"/>
        </a:hlink>
        <a:folHlink>
          <a:srgbClr val="FFBE5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Full Moon">
  <a:themeElements>
    <a:clrScheme name="Full Moon 2">
      <a:dk1>
        <a:srgbClr val="336699"/>
      </a:dk1>
      <a:lt1>
        <a:srgbClr val="FFFFFF"/>
      </a:lt1>
      <a:dk2>
        <a:srgbClr val="000000"/>
      </a:dk2>
      <a:lt2>
        <a:srgbClr val="FFFFFF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Full Moon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pitchFamily="-112" charset="0"/>
          </a:defRPr>
        </a:defPPr>
      </a:lstStyle>
    </a:lnDef>
  </a:objectDefaults>
  <a:extraClrSchemeLst>
    <a:extraClrScheme>
      <a:clrScheme name="Full Moon 1">
        <a:dk1>
          <a:srgbClr val="808080"/>
        </a:dk1>
        <a:lt1>
          <a:srgbClr val="FFFFFF"/>
        </a:lt1>
        <a:dk2>
          <a:srgbClr val="070707"/>
        </a:dk2>
        <a:lt2>
          <a:srgbClr val="FFFFFF"/>
        </a:lt2>
        <a:accent1>
          <a:srgbClr val="78A1CA"/>
        </a:accent1>
        <a:accent2>
          <a:srgbClr val="B2B1E0"/>
        </a:accent2>
        <a:accent3>
          <a:srgbClr val="AAAAAA"/>
        </a:accent3>
        <a:accent4>
          <a:srgbClr val="DADADA"/>
        </a:accent4>
        <a:accent5>
          <a:srgbClr val="BECDE1"/>
        </a:accent5>
        <a:accent6>
          <a:srgbClr val="A1A0CB"/>
        </a:accent6>
        <a:hlink>
          <a:srgbClr val="3333CC"/>
        </a:hlink>
        <a:folHlink>
          <a:srgbClr val="AF67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ull Moon 2">
        <a:dk1>
          <a:srgbClr val="336699"/>
        </a:dk1>
        <a:lt1>
          <a:srgbClr val="FFFFFF"/>
        </a:lt1>
        <a:dk2>
          <a:srgbClr val="000000"/>
        </a:dk2>
        <a:lt2>
          <a:srgbClr val="FFFFFF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ar Code">
  <a:themeElements>
    <a:clrScheme name="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FF6600"/>
      </a:accent1>
      <a:accent2>
        <a:srgbClr val="99CC00"/>
      </a:accent2>
      <a:accent3>
        <a:srgbClr val="AAAAAA"/>
      </a:accent3>
      <a:accent4>
        <a:srgbClr val="DADADA"/>
      </a:accent4>
      <a:accent5>
        <a:srgbClr val="FFB8AA"/>
      </a:accent5>
      <a:accent6>
        <a:srgbClr val="8AB900"/>
      </a:accent6>
      <a:hlink>
        <a:srgbClr val="960000"/>
      </a:hlink>
      <a:folHlink>
        <a:srgbClr val="4068AC"/>
      </a:folHlink>
    </a:clrScheme>
    <a:fontScheme name="Bar Code">
      <a:majorFont>
        <a:latin typeface="Helvetica"/>
        <a:ea typeface="Osaka"/>
        <a:cs typeface="Osaka"/>
      </a:majorFont>
      <a:minorFont>
        <a:latin typeface="Helvetica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pitchFamily="-112" charset="0"/>
          </a:defRPr>
        </a:defPPr>
      </a:lstStyle>
    </a:lnDef>
  </a:objectDefaults>
  <a:extraClrSchemeLst>
    <a:extraClrScheme>
      <a:clrScheme name="Bar Co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r Cod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r Cod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orealis">
  <a:themeElements>
    <a:clrScheme name="Borealis 1">
      <a:dk1>
        <a:srgbClr val="000000"/>
      </a:dk1>
      <a:lt1>
        <a:srgbClr val="D480A4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E6C0C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Borealis">
      <a:majorFont>
        <a:latin typeface="Trebuchet MS"/>
        <a:ea typeface="ヒラギノ角ゴ Pro W3"/>
        <a:cs typeface="ヒラギノ角ゴ Pro W3"/>
      </a:majorFont>
      <a:minorFont>
        <a:latin typeface="Trebuchet MS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pitchFamily="-112" charset="0"/>
          </a:defRPr>
        </a:defPPr>
      </a:lstStyle>
    </a:lnDef>
  </a:objectDefaults>
  <a:extraClrSchemeLst>
    <a:extraClrScheme>
      <a:clrScheme name="Borealis 1">
        <a:dk1>
          <a:srgbClr val="000000"/>
        </a:dk1>
        <a:lt1>
          <a:srgbClr val="D480A4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E6C0C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ealis 2">
        <a:dk1>
          <a:srgbClr val="000000"/>
        </a:dk1>
        <a:lt1>
          <a:srgbClr val="D480A4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E6C0CF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Circuit">
  <a:themeElements>
    <a:clrScheme name="Circuit 1">
      <a:dk1>
        <a:srgbClr val="000000"/>
      </a:dk1>
      <a:lt1>
        <a:srgbClr val="FFFFFF"/>
      </a:lt1>
      <a:dk2>
        <a:srgbClr val="70353B"/>
      </a:dk2>
      <a:lt2>
        <a:srgbClr val="D3BDBD"/>
      </a:lt2>
      <a:accent1>
        <a:srgbClr val="AE4C4C"/>
      </a:accent1>
      <a:accent2>
        <a:srgbClr val="BF6D6D"/>
      </a:accent2>
      <a:accent3>
        <a:srgbClr val="BBAEAF"/>
      </a:accent3>
      <a:accent4>
        <a:srgbClr val="DADADA"/>
      </a:accent4>
      <a:accent5>
        <a:srgbClr val="D3B2B2"/>
      </a:accent5>
      <a:accent6>
        <a:srgbClr val="AD6262"/>
      </a:accent6>
      <a:hlink>
        <a:srgbClr val="CE9090"/>
      </a:hlink>
      <a:folHlink>
        <a:srgbClr val="EDD5D5"/>
      </a:folHlink>
    </a:clrScheme>
    <a:fontScheme name="Circu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pitchFamily="-112" charset="0"/>
          </a:defRPr>
        </a:defPPr>
      </a:lstStyle>
    </a:lnDef>
  </a:objectDefaults>
  <a:extraClrSchemeLst>
    <a:extraClrScheme>
      <a:clrScheme name="Circuit 1">
        <a:dk1>
          <a:srgbClr val="000000"/>
        </a:dk1>
        <a:lt1>
          <a:srgbClr val="FFFFFF"/>
        </a:lt1>
        <a:dk2>
          <a:srgbClr val="70353B"/>
        </a:dk2>
        <a:lt2>
          <a:srgbClr val="D3BDBD"/>
        </a:lt2>
        <a:accent1>
          <a:srgbClr val="AE4C4C"/>
        </a:accent1>
        <a:accent2>
          <a:srgbClr val="BF6D6D"/>
        </a:accent2>
        <a:accent3>
          <a:srgbClr val="BBAEAF"/>
        </a:accent3>
        <a:accent4>
          <a:srgbClr val="DADADA"/>
        </a:accent4>
        <a:accent5>
          <a:srgbClr val="D3B2B2"/>
        </a:accent5>
        <a:accent6>
          <a:srgbClr val="AD6262"/>
        </a:accent6>
        <a:hlink>
          <a:srgbClr val="CE9090"/>
        </a:hlink>
        <a:folHlink>
          <a:srgbClr val="EDD5D5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pitchFamily="-112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Clipboard">
  <a:themeElements>
    <a:clrScheme name="Clipboard 2">
      <a:dk1>
        <a:srgbClr val="000000"/>
      </a:dk1>
      <a:lt1>
        <a:srgbClr val="ECDB96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4EAC9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Clipboard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Black" pitchFamily="-112" charset="0"/>
          </a:defRPr>
        </a:defPPr>
      </a:lstStyle>
    </a:lnDef>
  </a:objectDefaults>
  <a:extraClrSchemeLst>
    <a:extraClrScheme>
      <a:clrScheme name="Clipboard 1">
        <a:dk1>
          <a:srgbClr val="000000"/>
        </a:dk1>
        <a:lt1>
          <a:srgbClr val="ECDB96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4EAC9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pboard 2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4EAC9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pboard 3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F4EAC9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19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pitchFamily="19" charset="-52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877</TotalTime>
  <Words>1000</Words>
  <Application>Microsoft Macintosh PowerPoint</Application>
  <PresentationFormat>On-screen Show (4:3)</PresentationFormat>
  <Paragraphs>215</Paragraphs>
  <Slides>44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22</vt:i4>
      </vt:variant>
      <vt:variant>
        <vt:lpstr>Slide Titles</vt:lpstr>
      </vt:variant>
      <vt:variant>
        <vt:i4>44</vt:i4>
      </vt:variant>
    </vt:vector>
  </HeadingPairs>
  <TitlesOfParts>
    <vt:vector size="82" baseType="lpstr">
      <vt:lpstr>ＭＳ Ｐゴシック</vt:lpstr>
      <vt:lpstr>Scholar</vt:lpstr>
      <vt:lpstr>宋体</vt:lpstr>
      <vt:lpstr>宋体</vt:lpstr>
      <vt:lpstr>Times</vt:lpstr>
      <vt:lpstr>Arial</vt:lpstr>
      <vt:lpstr>Arial Black</vt:lpstr>
      <vt:lpstr>Arial Narrow</vt:lpstr>
      <vt:lpstr>Calibri</vt:lpstr>
      <vt:lpstr>Helvetica</vt:lpstr>
      <vt:lpstr>Monotype Sorts</vt:lpstr>
      <vt:lpstr>Tahoma</vt:lpstr>
      <vt:lpstr>Times New Roman</vt:lpstr>
      <vt:lpstr>Trebuchet MS</vt:lpstr>
      <vt:lpstr>Verdana</vt:lpstr>
      <vt:lpstr>Wingdings</vt:lpstr>
      <vt:lpstr>Office Theme</vt:lpstr>
      <vt:lpstr>Fireworks</vt:lpstr>
      <vt:lpstr>1_Full Moon</vt:lpstr>
      <vt:lpstr>1_Bar Code</vt:lpstr>
      <vt:lpstr>Borealis</vt:lpstr>
      <vt:lpstr>Circuit</vt:lpstr>
      <vt:lpstr>2_Balance</vt:lpstr>
      <vt:lpstr>Clipboard</vt:lpstr>
      <vt:lpstr>3_Balance</vt:lpstr>
      <vt:lpstr>Schmooze</vt:lpstr>
      <vt:lpstr>1_Beam</vt:lpstr>
      <vt:lpstr>1_Blank Presentation</vt:lpstr>
      <vt:lpstr>Curtain Call</vt:lpstr>
      <vt:lpstr>5_Default Design</vt:lpstr>
      <vt:lpstr>Orbit</vt:lpstr>
      <vt:lpstr>49_Blank Presentation</vt:lpstr>
      <vt:lpstr>1_Fireworks</vt:lpstr>
      <vt:lpstr>1_Office Theme</vt:lpstr>
      <vt:lpstr>1_Columns</vt:lpstr>
      <vt:lpstr>4_Balance</vt:lpstr>
      <vt:lpstr>1_Warp</vt:lpstr>
      <vt:lpstr>25_Default Design</vt:lpstr>
      <vt:lpstr>تنفيذ                 التغيير</vt:lpstr>
      <vt:lpstr>التغيير</vt:lpstr>
      <vt:lpstr>إروين مكمانوس</vt:lpstr>
      <vt:lpstr>تحتضن  التغيير</vt:lpstr>
      <vt:lpstr>الأزمة والتغيير</vt:lpstr>
      <vt:lpstr>مبادئ صنع التغيير من أعمال 10</vt:lpstr>
      <vt:lpstr>خلفية بسيطة ...</vt:lpstr>
      <vt:lpstr>أحياناً يسيء المسيحيون معاملة الآخرين من مجموعات عرقية مختلفة</vt:lpstr>
      <vt:lpstr>أعمال ٨:١</vt:lpstr>
      <vt:lpstr>إلى أين نذهب</vt:lpstr>
      <vt:lpstr>1. يحضر الله شعبه دائماً للتغيير</vt:lpstr>
      <vt:lpstr>أ. أعدّ الله الكنيسة اليهودية لتشمل الأمم. (9: 32 – 10: 16). </vt:lpstr>
      <vt:lpstr>ثلاث موجات من التغيير...</vt:lpstr>
      <vt:lpstr>إعداد بطرس: الخطوة 1</vt:lpstr>
      <vt:lpstr>إعداد بطرس: الخطوة 2</vt:lpstr>
      <vt:lpstr>"الويل لمن كان    دباغًا بالتجارة"</vt:lpstr>
      <vt:lpstr>لم يكن بطرس مثل يونان في يافا</vt:lpstr>
      <vt:lpstr>إعداد كورنيليوس (10: 1- 8).</vt:lpstr>
      <vt:lpstr>ماذا سيفعل الله بهؤلاء الرجال النجسين؟</vt:lpstr>
      <vt:lpstr>"قُم يا بطرس اذبح وكُل"</vt:lpstr>
      <vt:lpstr>أي أطعمة؟</vt:lpstr>
      <vt:lpstr>ب. يحضرنا الله من أجل التغيير اليوم أيضاً</vt:lpstr>
      <vt:lpstr>1. يحضر الله شعبه دائماً للتغيير</vt:lpstr>
      <vt:lpstr>2. يبادر الله بالتغيير بنفسه</vt:lpstr>
      <vt:lpstr>مبادرة الله</vt:lpstr>
      <vt:lpstr>قيصرية: المحبوبة والمحتقرة</vt:lpstr>
      <vt:lpstr>تجاوب بطرس</vt:lpstr>
      <vt:lpstr>منح الله روحه لكرنيليوس</vt:lpstr>
      <vt:lpstr>ب. يبدأ الله العديد من التغييرات التي لا علاقة لنا بها.</vt:lpstr>
      <vt:lpstr>1. يحضر الله شعبه دائماً للتغيير</vt:lpstr>
      <vt:lpstr>2. يبادر الله بالتغيير بنفسه</vt:lpstr>
      <vt:lpstr>3. علينا أن      نحتضن خطط          الله الجديدة</vt:lpstr>
      <vt:lpstr>أ. كان على كنيسة أورشليم أن تقبل اهتداء الأمم لأن هذا التغيير كان من الله (10: 45- 11: 18)</vt:lpstr>
      <vt:lpstr>ردود الفعل</vt:lpstr>
      <vt:lpstr>يجب علينا أن نتقبل التغييرات بفارغ الصبر عندما يبدأها الله نفسه</vt:lpstr>
      <vt:lpstr>الفكرة الرئيسية لا تزال ضبابية...؟</vt:lpstr>
      <vt:lpstr>يجب علينا أن  نتقبل التغيير بشغف لأن الله هو المبادر به (الفكرة الرئيسية)</vt:lpstr>
      <vt:lpstr>رؤيتنا</vt:lpstr>
      <vt:lpstr>Faith Hops</vt:lpstr>
      <vt:lpstr>Tradition</vt:lpstr>
      <vt:lpstr>هل أنت على استعداد لتبني أي تغيير من شأنه أن يعزز الإنجيل بشكل أكثر فعالية؟</vt:lpstr>
      <vt:lpstr>استراتيجيتك للتغيير</vt:lpstr>
      <vt:lpstr>PowerPoint Presentation</vt:lpstr>
      <vt:lpstr>الرابط للعرض التقديميِّ "علم الكنيسة (إكليسيولوجيا)" متاحٌ على الموقع الإلكترونيّ:  BibleStudyDownloads.org</vt:lpstr>
    </vt:vector>
  </TitlesOfParts>
  <Company>Crossroads International Church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 You Eager for Change?</dc:title>
  <dc:creator>Rick Griffith</dc:creator>
  <cp:lastModifiedBy>Rick Griffith</cp:lastModifiedBy>
  <cp:revision>14</cp:revision>
  <dcterms:created xsi:type="dcterms:W3CDTF">2011-05-26T01:12:50Z</dcterms:created>
  <dcterms:modified xsi:type="dcterms:W3CDTF">2023-12-27T16:46:05Z</dcterms:modified>
</cp:coreProperties>
</file>