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4" r:id="rId4"/>
    <p:sldMasterId id="2147483681" r:id="rId5"/>
    <p:sldMasterId id="2147483683" r:id="rId6"/>
    <p:sldMasterId id="2147483779" r:id="rId7"/>
    <p:sldMasterId id="2147483853" r:id="rId8"/>
    <p:sldMasterId id="2147483866" r:id="rId9"/>
    <p:sldMasterId id="2147483880" r:id="rId10"/>
  </p:sldMasterIdLst>
  <p:notesMasterIdLst>
    <p:notesMasterId r:id="rId47"/>
  </p:notesMasterIdLst>
  <p:sldIdLst>
    <p:sldId id="256" r:id="rId11"/>
    <p:sldId id="292" r:id="rId12"/>
    <p:sldId id="309" r:id="rId13"/>
    <p:sldId id="310" r:id="rId14"/>
    <p:sldId id="311" r:id="rId15"/>
    <p:sldId id="260" r:id="rId16"/>
    <p:sldId id="269" r:id="rId17"/>
    <p:sldId id="262" r:id="rId18"/>
    <p:sldId id="270" r:id="rId19"/>
    <p:sldId id="271" r:id="rId20"/>
    <p:sldId id="272" r:id="rId21"/>
    <p:sldId id="5286" r:id="rId22"/>
    <p:sldId id="263" r:id="rId23"/>
    <p:sldId id="264" r:id="rId24"/>
    <p:sldId id="265" r:id="rId25"/>
    <p:sldId id="266" r:id="rId26"/>
    <p:sldId id="298" r:id="rId27"/>
    <p:sldId id="299" r:id="rId28"/>
    <p:sldId id="306" r:id="rId29"/>
    <p:sldId id="307" r:id="rId30"/>
    <p:sldId id="308" r:id="rId31"/>
    <p:sldId id="273" r:id="rId32"/>
    <p:sldId id="274" r:id="rId33"/>
    <p:sldId id="286" r:id="rId34"/>
    <p:sldId id="287" r:id="rId35"/>
    <p:sldId id="288" r:id="rId36"/>
    <p:sldId id="275" r:id="rId37"/>
    <p:sldId id="276" r:id="rId38"/>
    <p:sldId id="277" r:id="rId39"/>
    <p:sldId id="278" r:id="rId40"/>
    <p:sldId id="279" r:id="rId41"/>
    <p:sldId id="280" r:id="rId42"/>
    <p:sldId id="267" r:id="rId43"/>
    <p:sldId id="268" r:id="rId44"/>
    <p:sldId id="293" r:id="rId45"/>
    <p:sldId id="4027" r:id="rId4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31" autoAdjust="0"/>
    <p:restoredTop sz="94249" autoAdjust="0"/>
  </p:normalViewPr>
  <p:slideViewPr>
    <p:cSldViewPr snapToGrid="0" snapToObjects="1">
      <p:cViewPr varScale="1">
        <p:scale>
          <a:sx n="128" d="100"/>
          <a:sy n="128" d="100"/>
        </p:scale>
        <p:origin x="155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50" d="100"/>
        <a:sy n="50" d="100"/>
      </p:scale>
      <p:origin x="0" y="12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E37718-A926-E348-8C5E-FC03092D201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65FCD1FB-7336-B24F-8DD4-BBBE36EDFB7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F2CD403-2A9B-4D44-806C-70F344F15DC5}" type="datetime1">
              <a:rPr lang="en-US" altLang="en-US"/>
              <a:pPr>
                <a:defRPr/>
              </a:pPr>
              <a:t>12/27/23</a:t>
            </a:fld>
            <a:endParaRPr lang="en-US" altLang="en-US"/>
          </a:p>
        </p:txBody>
      </p:sp>
      <p:sp>
        <p:nvSpPr>
          <p:cNvPr id="4" name="Slide Image Placeholder 3">
            <a:extLst>
              <a:ext uri="{FF2B5EF4-FFF2-40B4-BE49-F238E27FC236}">
                <a16:creationId xmlns:a16="http://schemas.microsoft.com/office/drawing/2014/main" id="{F86816E1-2C0E-594F-B72A-03835A186A9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FF7BD5B-BCE5-CE4A-9372-1BBFBB2DB2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589E601-BDAE-8442-9B42-53620B9D44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1AA73813-C894-EF4A-9102-9707DB83B10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3A2C3A7-858B-4845-A7D6-3E8E588984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it is not good for you to drink due to the unknown Ingredient X within Coke, all of us have had a Coke.</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3A2C3A7-858B-4845-A7D6-3E8E588984B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4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you have had a Coke is because of Robert Woodruff.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3A2C3A7-858B-4845-A7D6-3E8E588984B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9045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reason that everyone on Planet Earth has drunk Coke? </a:t>
            </a:r>
          </a:p>
          <a:p>
            <a:r>
              <a:rPr lang="en-US" dirty="0"/>
              <a:t>• Woodruff had a vision to put a Coke into every person's hands.</a:t>
            </a:r>
          </a:p>
          <a:p>
            <a:r>
              <a:rPr lang="en-US" dirty="0"/>
              <a:t>• He made it his mission to market this drink worldwide.</a:t>
            </a:r>
          </a:p>
          <a:p>
            <a:r>
              <a:rPr lang="en-US" dirty="0"/>
              <a:t>• He also recruited the right people to accomplish this mission and vision.</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73A2C3A7-858B-4845-A7D6-3E8E588984B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4911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F69392-75DD-3644-A553-855E3A89F0D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42690" name="Rectangle 2"/>
          <p:cNvSpPr>
            <a:spLocks noGrp="1" noRot="1" noChangeAspect="1" noChangeArrowheads="1"/>
          </p:cNvSpPr>
          <p:nvPr>
            <p:ph type="sldImg"/>
          </p:nvPr>
        </p:nvSpPr>
        <p:spPr>
          <a:xfrm>
            <a:off x="1143000" y="685800"/>
            <a:ext cx="4572000" cy="3429000"/>
          </a:xfrm>
          <a:solidFill>
            <a:srgbClr val="FFFFFF"/>
          </a:solidFill>
          <a:ln/>
        </p:spPr>
      </p:sp>
      <p:sp>
        <p:nvSpPr>
          <p:cNvPr id="242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mn-lt"/>
                <a:ea typeface="ＭＳ Ｐゴシック" charset="0"/>
                <a:cs typeface="ＭＳ Ｐゴシック" charset="0"/>
              </a:rPr>
              <a:t>What is the significance of the threefold regions (8)?</a:t>
            </a:r>
          </a:p>
          <a:p>
            <a:pPr eaLnBrk="1" hangingPunct="1"/>
            <a:r>
              <a:rPr lang="en-US" dirty="0">
                <a:latin typeface="+mn-lt"/>
                <a:ea typeface="ＭＳ Ｐゴシック" charset="0"/>
                <a:cs typeface="ＭＳ Ｐゴシック" charset="0"/>
              </a:rPr>
              <a:t>Geographically, they go from the near to the far.</a:t>
            </a:r>
          </a:p>
          <a:p>
            <a:pPr eaLnBrk="1" hangingPunct="1"/>
            <a:r>
              <a:rPr lang="en-US" dirty="0">
                <a:latin typeface="+mn-lt"/>
                <a:ea typeface="ＭＳ Ｐゴシック" charset="0"/>
                <a:cs typeface="ＭＳ Ｐゴシック" charset="0"/>
              </a:rPr>
              <a:t>By size, it begins with a city, goes to regions and then beyond regions.</a:t>
            </a:r>
          </a:p>
          <a:p>
            <a:pPr eaLnBrk="1" hangingPunct="1"/>
            <a:r>
              <a:rPr lang="en-US" dirty="0">
                <a:latin typeface="+mn-lt"/>
                <a:ea typeface="ＭＳ Ｐゴシック" charset="0"/>
                <a:cs typeface="ＭＳ Ｐゴシック" charset="0"/>
              </a:rPr>
              <a:t>Culturally, they begin with the familiar and stretch to the unfamiliar.</a:t>
            </a:r>
          </a:p>
          <a:p>
            <a:pPr eaLnBrk="1" hangingPunct="1"/>
            <a:r>
              <a:rPr lang="en-US" dirty="0">
                <a:latin typeface="+mn-lt"/>
                <a:ea typeface="ＭＳ Ｐゴシック" charset="0"/>
                <a:cs typeface="ＭＳ Ｐゴシック" charset="0"/>
              </a:rPr>
              <a:t>Chronologically, it begins in AD 33 and finishes in AD 62—as well as to today.</a:t>
            </a:r>
          </a:p>
          <a:p>
            <a:pPr eaLnBrk="1" hangingPunct="1"/>
            <a:r>
              <a:rPr lang="en-US" dirty="0">
                <a:latin typeface="+mn-lt"/>
                <a:ea typeface="ＭＳ Ｐゴシック" charset="0"/>
                <a:cs typeface="ＭＳ Ｐゴシック" charset="0"/>
              </a:rPr>
              <a:t>__________</a:t>
            </a:r>
          </a:p>
          <a:p>
            <a:pPr eaLnBrk="1" hangingPunct="1"/>
            <a:r>
              <a:rPr lang="en-US" dirty="0">
                <a:latin typeface="+mn-lt"/>
                <a:ea typeface="ＭＳ Ｐゴシック" charset="0"/>
                <a:cs typeface="ＭＳ Ｐゴシック" charset="0"/>
              </a:rPr>
              <a:t>NS-05-Acts1-2-slides 63, 204</a:t>
            </a:r>
          </a:p>
        </p:txBody>
      </p:sp>
    </p:spTree>
    <p:extLst>
      <p:ext uri="{BB962C8B-B14F-4D97-AF65-F5344CB8AC3E}">
        <p14:creationId xmlns:p14="http://schemas.microsoft.com/office/powerpoint/2010/main" val="50919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894C327-C0DC-D741-A650-2311F1F9CF66}"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73450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DD20E03-5863-A946-A582-E5FEC8DA5187}" type="slidenum">
              <a:rPr kumimoji="0" lang="en-US" sz="1200" b="0" i="0" u="none" strike="noStrike" kern="1200" cap="none" spc="0" normalizeH="0" baseline="0" noProof="0">
                <a:ln>
                  <a:noFill/>
                </a:ln>
                <a:solidFill>
                  <a:srgbClr val="000000"/>
                </a:solidFill>
                <a:effectLst/>
                <a:uLnTx/>
                <a:uFillTx/>
                <a:latin typeface="Garamond"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Garamond" charset="0"/>
              <a:ea typeface="ＭＳ Ｐゴシック" charset="0"/>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243917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DC6B15D0-0DE8-9D47-84CD-AB3FF5103A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7AF1A8-25BB-AD41-994D-8296B873C851}" type="slidenum">
              <a:rPr lang="en-US" altLang="en-US">
                <a:solidFill>
                  <a:srgbClr val="000000"/>
                </a:solidFill>
                <a:latin typeface="Arial" panose="020B0604020202020204" pitchFamily="34" charset="0"/>
              </a:rPr>
              <a:pPr>
                <a:spcBef>
                  <a:spcPct val="0"/>
                </a:spcBef>
              </a:pPr>
              <a:t>24</a:t>
            </a:fld>
            <a:endParaRPr lang="en-US" altLang="en-US">
              <a:solidFill>
                <a:srgbClr val="000000"/>
              </a:solidFill>
              <a:latin typeface="Arial" panose="020B0604020202020204" pitchFamily="34" charset="0"/>
            </a:endParaRPr>
          </a:p>
        </p:txBody>
      </p:sp>
      <p:sp>
        <p:nvSpPr>
          <p:cNvPr id="62466" name="Rectangle 2">
            <a:extLst>
              <a:ext uri="{FF2B5EF4-FFF2-40B4-BE49-F238E27FC236}">
                <a16:creationId xmlns:a16="http://schemas.microsoft.com/office/drawing/2014/main" id="{1B1EA94F-98FB-3649-94E5-90A2F3691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10FCE4FD-B64B-9E4B-9D4B-E7EB5DEC5D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 Church (Ecclesiology) in Arabic</a:t>
            </a:r>
          </a:p>
          <a:p>
            <a:r>
              <a:rPr lang="en-US" dirty="0"/>
              <a:t>______________</a:t>
            </a:r>
          </a:p>
          <a:p>
            <a:r>
              <a:rPr lang="en-US" dirty="0"/>
              <a:t>Common-</a:t>
            </a:r>
            <a:r>
              <a:rPr lang="en-US" dirty="0">
                <a:latin typeface="Arial" charset="0"/>
                <a:ea typeface="ＭＳ Ｐゴシック" charset="0"/>
              </a:rPr>
              <a:t>16</a:t>
            </a:r>
            <a:endParaRPr lang="en-US" dirty="0"/>
          </a:p>
        </p:txBody>
      </p:sp>
    </p:spTree>
    <p:extLst>
      <p:ext uri="{BB962C8B-B14F-4D97-AF65-F5344CB8AC3E}">
        <p14:creationId xmlns:p14="http://schemas.microsoft.com/office/powerpoint/2010/main" val="1852592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E23967-CE7C-B642-8E89-7F8A276B9D1E}"/>
              </a:ext>
            </a:extLst>
          </p:cNvPr>
          <p:cNvSpPr>
            <a:spLocks noGrp="1"/>
          </p:cNvSpPr>
          <p:nvPr>
            <p:ph type="dt" sz="half" idx="10"/>
          </p:nvPr>
        </p:nvSpPr>
        <p:spPr/>
        <p:txBody>
          <a:bodyPr/>
          <a:lstStyle>
            <a:lvl1pPr>
              <a:defRPr/>
            </a:lvl1pPr>
          </a:lstStyle>
          <a:p>
            <a:pPr>
              <a:defRPr/>
            </a:pPr>
            <a:fld id="{067EA3A0-B5D9-7341-8632-6CE41ECA0DC2}" type="datetime1">
              <a:rPr lang="en-US" altLang="en-US"/>
              <a:pPr>
                <a:defRPr/>
              </a:pPr>
              <a:t>12/27/23</a:t>
            </a:fld>
            <a:endParaRPr lang="en-US" altLang="en-US"/>
          </a:p>
        </p:txBody>
      </p:sp>
      <p:sp>
        <p:nvSpPr>
          <p:cNvPr id="5" name="Footer Placeholder 4">
            <a:extLst>
              <a:ext uri="{FF2B5EF4-FFF2-40B4-BE49-F238E27FC236}">
                <a16:creationId xmlns:a16="http://schemas.microsoft.com/office/drawing/2014/main" id="{C796FFF7-85B6-A34C-BB7B-CC6AB7E6CB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FFA7CA-F4DD-CD4B-8CBC-AFC84734AD1D}"/>
              </a:ext>
            </a:extLst>
          </p:cNvPr>
          <p:cNvSpPr>
            <a:spLocks noGrp="1"/>
          </p:cNvSpPr>
          <p:nvPr>
            <p:ph type="sldNum" sz="quarter" idx="12"/>
          </p:nvPr>
        </p:nvSpPr>
        <p:spPr/>
        <p:txBody>
          <a:bodyPr/>
          <a:lstStyle>
            <a:lvl1pPr>
              <a:defRPr/>
            </a:lvl1pPr>
          </a:lstStyle>
          <a:p>
            <a:pPr>
              <a:defRPr/>
            </a:pPr>
            <a:fld id="{7A31C1F3-3FC8-2945-B994-087DF11A4F13}" type="slidenum">
              <a:rPr lang="en-US" altLang="en-US"/>
              <a:pPr>
                <a:defRPr/>
              </a:pPr>
              <a:t>‹#›</a:t>
            </a:fld>
            <a:endParaRPr lang="en-US" altLang="en-US"/>
          </a:p>
        </p:txBody>
      </p:sp>
    </p:spTree>
    <p:extLst>
      <p:ext uri="{BB962C8B-B14F-4D97-AF65-F5344CB8AC3E}">
        <p14:creationId xmlns:p14="http://schemas.microsoft.com/office/powerpoint/2010/main" val="242134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F4EA7-31C4-A042-87C7-BF17D855FCC1}"/>
              </a:ext>
            </a:extLst>
          </p:cNvPr>
          <p:cNvSpPr>
            <a:spLocks noGrp="1"/>
          </p:cNvSpPr>
          <p:nvPr>
            <p:ph type="dt" sz="half" idx="10"/>
          </p:nvPr>
        </p:nvSpPr>
        <p:spPr/>
        <p:txBody>
          <a:bodyPr/>
          <a:lstStyle>
            <a:lvl1pPr>
              <a:defRPr/>
            </a:lvl1pPr>
          </a:lstStyle>
          <a:p>
            <a:pPr>
              <a:defRPr/>
            </a:pPr>
            <a:fld id="{98ABB3C3-C3F3-AA4A-A4F1-A3784A713F2F}" type="datetime1">
              <a:rPr lang="en-US" altLang="en-US"/>
              <a:pPr>
                <a:defRPr/>
              </a:pPr>
              <a:t>12/27/23</a:t>
            </a:fld>
            <a:endParaRPr lang="en-US" altLang="en-US"/>
          </a:p>
        </p:txBody>
      </p:sp>
      <p:sp>
        <p:nvSpPr>
          <p:cNvPr id="5" name="Footer Placeholder 4">
            <a:extLst>
              <a:ext uri="{FF2B5EF4-FFF2-40B4-BE49-F238E27FC236}">
                <a16:creationId xmlns:a16="http://schemas.microsoft.com/office/drawing/2014/main" id="{11518DE7-44A4-4940-AE35-D79108A827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94132B-8D11-4143-9AA6-E6B9813584AF}"/>
              </a:ext>
            </a:extLst>
          </p:cNvPr>
          <p:cNvSpPr>
            <a:spLocks noGrp="1"/>
          </p:cNvSpPr>
          <p:nvPr>
            <p:ph type="sldNum" sz="quarter" idx="12"/>
          </p:nvPr>
        </p:nvSpPr>
        <p:spPr/>
        <p:txBody>
          <a:bodyPr/>
          <a:lstStyle>
            <a:lvl1pPr>
              <a:defRPr/>
            </a:lvl1pPr>
          </a:lstStyle>
          <a:p>
            <a:pPr>
              <a:defRPr/>
            </a:pPr>
            <a:fld id="{328D09EB-BD75-EC4A-9BA6-A9790BDE2674}" type="slidenum">
              <a:rPr lang="en-US" altLang="en-US"/>
              <a:pPr>
                <a:defRPr/>
              </a:pPr>
              <a:t>‹#›</a:t>
            </a:fld>
            <a:endParaRPr lang="en-US" altLang="en-US"/>
          </a:p>
        </p:txBody>
      </p:sp>
    </p:spTree>
    <p:extLst>
      <p:ext uri="{BB962C8B-B14F-4D97-AF65-F5344CB8AC3E}">
        <p14:creationId xmlns:p14="http://schemas.microsoft.com/office/powerpoint/2010/main" val="43197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611A4-3DDB-CF4D-8E7B-E5B8A2E5021A}"/>
              </a:ext>
            </a:extLst>
          </p:cNvPr>
          <p:cNvSpPr>
            <a:spLocks noGrp="1"/>
          </p:cNvSpPr>
          <p:nvPr>
            <p:ph type="dt" sz="half" idx="10"/>
          </p:nvPr>
        </p:nvSpPr>
        <p:spPr/>
        <p:txBody>
          <a:bodyPr/>
          <a:lstStyle>
            <a:lvl1pPr>
              <a:defRPr/>
            </a:lvl1pPr>
          </a:lstStyle>
          <a:p>
            <a:pPr>
              <a:defRPr/>
            </a:pPr>
            <a:fld id="{ECCD0A7C-D657-4F4B-8890-BF04ECD0C2B2}" type="datetime1">
              <a:rPr lang="en-US" altLang="en-US"/>
              <a:pPr>
                <a:defRPr/>
              </a:pPr>
              <a:t>12/27/23</a:t>
            </a:fld>
            <a:endParaRPr lang="en-US" altLang="en-US"/>
          </a:p>
        </p:txBody>
      </p:sp>
      <p:sp>
        <p:nvSpPr>
          <p:cNvPr id="5" name="Footer Placeholder 4">
            <a:extLst>
              <a:ext uri="{FF2B5EF4-FFF2-40B4-BE49-F238E27FC236}">
                <a16:creationId xmlns:a16="http://schemas.microsoft.com/office/drawing/2014/main" id="{C737A956-64F8-3341-8045-AF1E310BC2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4626AB-CF10-6745-8C0F-6B9989A1FA48}"/>
              </a:ext>
            </a:extLst>
          </p:cNvPr>
          <p:cNvSpPr>
            <a:spLocks noGrp="1"/>
          </p:cNvSpPr>
          <p:nvPr>
            <p:ph type="sldNum" sz="quarter" idx="12"/>
          </p:nvPr>
        </p:nvSpPr>
        <p:spPr/>
        <p:txBody>
          <a:bodyPr/>
          <a:lstStyle>
            <a:lvl1pPr>
              <a:defRPr/>
            </a:lvl1pPr>
          </a:lstStyle>
          <a:p>
            <a:pPr>
              <a:defRPr/>
            </a:pPr>
            <a:fld id="{46CB4CB6-78B6-3B47-9B1F-97CEC25748BC}" type="slidenum">
              <a:rPr lang="en-US" altLang="en-US"/>
              <a:pPr>
                <a:defRPr/>
              </a:pPr>
              <a:t>‹#›</a:t>
            </a:fld>
            <a:endParaRPr lang="en-US" altLang="en-US"/>
          </a:p>
        </p:txBody>
      </p:sp>
    </p:spTree>
    <p:extLst>
      <p:ext uri="{BB962C8B-B14F-4D97-AF65-F5344CB8AC3E}">
        <p14:creationId xmlns:p14="http://schemas.microsoft.com/office/powerpoint/2010/main" val="234192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447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C19071B-06D2-C24C-BD16-8F7247F1D7F9}"/>
              </a:ext>
            </a:extLst>
          </p:cNvPr>
          <p:cNvSpPr txBox="1">
            <a:spLocks noGrp="1" noChangeArrowheads="1"/>
          </p:cNvSpPr>
          <p:nvPr>
            <p:ph type="sldNum" sz="quarter" idx="10"/>
          </p:nvPr>
        </p:nvSpPr>
        <p:spPr>
          <a:ln/>
        </p:spPr>
        <p:txBody>
          <a:bodyPr/>
          <a:lstStyle>
            <a:lvl1pPr>
              <a:defRPr/>
            </a:lvl1pPr>
          </a:lstStyle>
          <a:p>
            <a:pPr>
              <a:defRPr/>
            </a:pPr>
            <a:fld id="{B86998AE-32F4-A54D-9D59-070C4F97590F}" type="slidenum">
              <a:rPr lang="en-US" altLang="en-US"/>
              <a:pPr>
                <a:defRPr/>
              </a:pPr>
              <a:t>‹#›</a:t>
            </a:fld>
            <a:endParaRPr lang="en-US" altLang="en-US"/>
          </a:p>
        </p:txBody>
      </p:sp>
    </p:spTree>
    <p:extLst>
      <p:ext uri="{BB962C8B-B14F-4D97-AF65-F5344CB8AC3E}">
        <p14:creationId xmlns:p14="http://schemas.microsoft.com/office/powerpoint/2010/main" val="12297280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5342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AD766A2-7A43-014D-9C1E-E117EAB885BE}"/>
              </a:ext>
            </a:extLst>
          </p:cNvPr>
          <p:cNvSpPr>
            <a:spLocks noGrp="1" noChangeArrowheads="1"/>
          </p:cNvSpPr>
          <p:nvPr>
            <p:ph type="dt" sz="half" idx="10"/>
          </p:nvPr>
        </p:nvSpPr>
        <p:spPr>
          <a:xfrm>
            <a:off x="457200" y="6251575"/>
            <a:ext cx="21336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FFFFFF"/>
                </a:solidFill>
                <a:latin typeface="Garamond" charset="0"/>
                <a:ea typeface="ＭＳ Ｐゴシック" charset="0"/>
                <a:cs typeface="ＭＳ Ｐゴシック" charset="0"/>
              </a:defRPr>
            </a:lvl1pPr>
          </a:lstStyle>
          <a:p>
            <a:pPr>
              <a:defRPr/>
            </a:pPr>
            <a:endParaRPr lang="en-US"/>
          </a:p>
        </p:txBody>
      </p:sp>
      <p:sp>
        <p:nvSpPr>
          <p:cNvPr id="5" name="Rectangle 3">
            <a:extLst>
              <a:ext uri="{FF2B5EF4-FFF2-40B4-BE49-F238E27FC236}">
                <a16:creationId xmlns:a16="http://schemas.microsoft.com/office/drawing/2014/main" id="{7371CA1E-21F2-7149-8430-B856944AD44F}"/>
              </a:ext>
            </a:extLst>
          </p:cNvPr>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sz="2400" smtClean="0">
                <a:solidFill>
                  <a:srgbClr val="FFFFFF"/>
                </a:solidFill>
                <a:latin typeface="Garamond" panose="02020404030301010803" pitchFamily="18" charset="0"/>
              </a:defRPr>
            </a:lvl1pPr>
          </a:lstStyle>
          <a:p>
            <a:pPr>
              <a:defRPr/>
            </a:pPr>
            <a:fld id="{54997700-D9A3-FE4F-9D63-F065E00E4B51}" type="slidenum">
              <a:rPr lang="en-US" altLang="en-US"/>
              <a:pPr>
                <a:defRPr/>
              </a:pPr>
              <a:t>‹#›</a:t>
            </a:fld>
            <a:endParaRPr lang="en-US" altLang="en-US"/>
          </a:p>
        </p:txBody>
      </p:sp>
      <p:sp>
        <p:nvSpPr>
          <p:cNvPr id="6" name="Footer Placeholder 5">
            <a:extLst>
              <a:ext uri="{FF2B5EF4-FFF2-40B4-BE49-F238E27FC236}">
                <a16:creationId xmlns:a16="http://schemas.microsoft.com/office/drawing/2014/main" id="{BEE0B054-CF94-D647-817D-5A413624978B}"/>
              </a:ext>
            </a:extLst>
          </p:cNvPr>
          <p:cNvSpPr>
            <a:spLocks noGrp="1" noChangeArrowheads="1"/>
          </p:cNvSpPr>
          <p:nvPr>
            <p:ph type="ftr" sz="quarter" idx="12"/>
          </p:nvPr>
        </p:nvSpPr>
        <p:spPr>
          <a:xfrm>
            <a:off x="3124200" y="6248400"/>
            <a:ext cx="2895600" cy="476250"/>
          </a:xfrm>
          <a:prstGeom prst="rect">
            <a:avLst/>
          </a:prstGeom>
        </p:spPr>
        <p:txBody>
          <a:bodyPr vert="horz" wrap="square" lIns="91440" tIns="45720" rIns="91440" bIns="45720" numCol="1" anchor="t" anchorCtr="0" compatLnSpc="1">
            <a:prstTxWarp prst="textNoShape">
              <a:avLst/>
            </a:prstTxWarp>
          </a:bodyPr>
          <a:lstStyle>
            <a:lvl1pPr eaLnBrk="0" hangingPunct="0">
              <a:defRPr sz="2400">
                <a:solidFill>
                  <a:srgbClr val="FFFFFF"/>
                </a:solidFill>
                <a:latin typeface="Garamond" charset="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853377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EC69AD93-B79F-AA45-AEA3-0CBE5A6D85DA}"/>
              </a:ext>
            </a:extLst>
          </p:cNvPr>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Garamond" charset="0"/>
                <a:ea typeface="ＭＳ Ｐゴシック" charset="0"/>
                <a:cs typeface="ＭＳ Ｐゴシック" charset="0"/>
              </a:defRPr>
            </a:lvl1pPr>
          </a:lstStyle>
          <a:p>
            <a:pPr>
              <a:defRPr/>
            </a:pPr>
            <a:endParaRPr lang="en-US"/>
          </a:p>
        </p:txBody>
      </p:sp>
      <p:sp>
        <p:nvSpPr>
          <p:cNvPr id="4" name="Rectangle 4">
            <a:extLst>
              <a:ext uri="{FF2B5EF4-FFF2-40B4-BE49-F238E27FC236}">
                <a16:creationId xmlns:a16="http://schemas.microsoft.com/office/drawing/2014/main" id="{E505AE2A-B3C5-E641-B3A3-2B5C9A463AE5}"/>
              </a:ext>
            </a:extLst>
          </p:cNvPr>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Garamond" charset="0"/>
                <a:ea typeface="ＭＳ Ｐゴシック" charset="0"/>
                <a:cs typeface="ＭＳ Ｐゴシック" charset="0"/>
              </a:defRPr>
            </a:lvl1pPr>
          </a:lstStyle>
          <a:p>
            <a:pPr>
              <a:defRPr/>
            </a:pPr>
            <a:endParaRPr lang="en-US"/>
          </a:p>
        </p:txBody>
      </p:sp>
      <p:sp>
        <p:nvSpPr>
          <p:cNvPr id="5" name="Rectangle 5">
            <a:extLst>
              <a:ext uri="{FF2B5EF4-FFF2-40B4-BE49-F238E27FC236}">
                <a16:creationId xmlns:a16="http://schemas.microsoft.com/office/drawing/2014/main" id="{7B5931FB-B311-E241-B9E4-353C67ECA9D5}"/>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mtClean="0">
                <a:solidFill>
                  <a:srgbClr val="000000"/>
                </a:solidFill>
                <a:latin typeface="Garamond" panose="02020404030301010803" pitchFamily="18" charset="0"/>
              </a:defRPr>
            </a:lvl1pPr>
          </a:lstStyle>
          <a:p>
            <a:pPr>
              <a:defRPr/>
            </a:pPr>
            <a:fld id="{80812B33-83C0-E943-8EC0-0BBF96261BF8}" type="slidenum">
              <a:rPr lang="en-US" altLang="en-US"/>
              <a:pPr>
                <a:defRPr/>
              </a:pPr>
              <a:t>‹#›</a:t>
            </a:fld>
            <a:endParaRPr lang="en-US" altLang="en-US"/>
          </a:p>
        </p:txBody>
      </p:sp>
    </p:spTree>
    <p:extLst>
      <p:ext uri="{BB962C8B-B14F-4D97-AF65-F5344CB8AC3E}">
        <p14:creationId xmlns:p14="http://schemas.microsoft.com/office/powerpoint/2010/main" val="4207670196"/>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41330D7-5A6C-254C-9450-2DF939E59391}"/>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5" name="Rectangle 13">
            <a:extLst>
              <a:ext uri="{FF2B5EF4-FFF2-40B4-BE49-F238E27FC236}">
                <a16:creationId xmlns:a16="http://schemas.microsoft.com/office/drawing/2014/main" id="{443B7B69-67F2-1246-A5C4-13DB53BF833C}"/>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4">
            <a:extLst>
              <a:ext uri="{FF2B5EF4-FFF2-40B4-BE49-F238E27FC236}">
                <a16:creationId xmlns:a16="http://schemas.microsoft.com/office/drawing/2014/main" id="{1E53C239-7EC9-934C-B0C7-8E8628EA383B}"/>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8F30EBAD-F1E3-7D4D-AF72-3EE33A8257E3}" type="slidenum">
              <a:rPr lang="en-US"/>
              <a:pPr>
                <a:defRPr/>
              </a:pPr>
              <a:t>‹#›</a:t>
            </a:fld>
            <a:endParaRPr lang="en-US"/>
          </a:p>
        </p:txBody>
      </p:sp>
    </p:spTree>
    <p:extLst>
      <p:ext uri="{BB962C8B-B14F-4D97-AF65-F5344CB8AC3E}">
        <p14:creationId xmlns:p14="http://schemas.microsoft.com/office/powerpoint/2010/main" val="21800900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8C335A1F-730E-2845-9E2E-DFF1D0009ED2}"/>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5" name="Rectangle 13">
            <a:extLst>
              <a:ext uri="{FF2B5EF4-FFF2-40B4-BE49-F238E27FC236}">
                <a16:creationId xmlns:a16="http://schemas.microsoft.com/office/drawing/2014/main" id="{2EC522E6-FC66-1B40-8CA8-9BBF75A4F395}"/>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4">
            <a:extLst>
              <a:ext uri="{FF2B5EF4-FFF2-40B4-BE49-F238E27FC236}">
                <a16:creationId xmlns:a16="http://schemas.microsoft.com/office/drawing/2014/main" id="{9CBD4589-52E5-1E42-B3A7-BF381248A742}"/>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42222FAB-DD9F-124D-9846-6B66B56C3A53}" type="slidenum">
              <a:rPr lang="en-US"/>
              <a:pPr>
                <a:defRPr/>
              </a:pPr>
              <a:t>‹#›</a:t>
            </a:fld>
            <a:endParaRPr lang="en-US"/>
          </a:p>
        </p:txBody>
      </p:sp>
    </p:spTree>
    <p:extLst>
      <p:ext uri="{BB962C8B-B14F-4D97-AF65-F5344CB8AC3E}">
        <p14:creationId xmlns:p14="http://schemas.microsoft.com/office/powerpoint/2010/main" val="377304936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615A0876-5CCB-2F49-9076-63745C862D8A}"/>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6" name="Rectangle 13">
            <a:extLst>
              <a:ext uri="{FF2B5EF4-FFF2-40B4-BE49-F238E27FC236}">
                <a16:creationId xmlns:a16="http://schemas.microsoft.com/office/drawing/2014/main" id="{99CDD92B-CB9B-C54C-AD75-FD1967B686F0}"/>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4">
            <a:extLst>
              <a:ext uri="{FF2B5EF4-FFF2-40B4-BE49-F238E27FC236}">
                <a16:creationId xmlns:a16="http://schemas.microsoft.com/office/drawing/2014/main" id="{5DFCC945-B403-414D-A16A-F611B896F52A}"/>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78839E0D-66B1-5447-8E05-8A020E15458B}" type="slidenum">
              <a:rPr lang="en-US"/>
              <a:pPr>
                <a:defRPr/>
              </a:pPr>
              <a:t>‹#›</a:t>
            </a:fld>
            <a:endParaRPr lang="en-US"/>
          </a:p>
        </p:txBody>
      </p:sp>
    </p:spTree>
    <p:extLst>
      <p:ext uri="{BB962C8B-B14F-4D97-AF65-F5344CB8AC3E}">
        <p14:creationId xmlns:p14="http://schemas.microsoft.com/office/powerpoint/2010/main" val="395062138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877ADA-34E3-024E-B94F-2A8CF671F28E}"/>
              </a:ext>
            </a:extLst>
          </p:cNvPr>
          <p:cNvSpPr>
            <a:spLocks noGrp="1"/>
          </p:cNvSpPr>
          <p:nvPr>
            <p:ph type="dt" sz="half" idx="10"/>
          </p:nvPr>
        </p:nvSpPr>
        <p:spPr/>
        <p:txBody>
          <a:bodyPr/>
          <a:lstStyle>
            <a:lvl1pPr>
              <a:defRPr/>
            </a:lvl1pPr>
          </a:lstStyle>
          <a:p>
            <a:pPr>
              <a:defRPr/>
            </a:pPr>
            <a:fld id="{520FDA50-5E0C-B94F-95BC-5848039EC264}" type="datetime1">
              <a:rPr lang="en-US" altLang="en-US"/>
              <a:pPr>
                <a:defRPr/>
              </a:pPr>
              <a:t>12/27/23</a:t>
            </a:fld>
            <a:endParaRPr lang="en-US" altLang="en-US"/>
          </a:p>
        </p:txBody>
      </p:sp>
      <p:sp>
        <p:nvSpPr>
          <p:cNvPr id="5" name="Footer Placeholder 4">
            <a:extLst>
              <a:ext uri="{FF2B5EF4-FFF2-40B4-BE49-F238E27FC236}">
                <a16:creationId xmlns:a16="http://schemas.microsoft.com/office/drawing/2014/main" id="{83243C40-4076-054C-BD31-444F089281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8C446E1-CE4D-B042-93DB-36065BC5C085}"/>
              </a:ext>
            </a:extLst>
          </p:cNvPr>
          <p:cNvSpPr>
            <a:spLocks noGrp="1"/>
          </p:cNvSpPr>
          <p:nvPr>
            <p:ph type="sldNum" sz="quarter" idx="12"/>
          </p:nvPr>
        </p:nvSpPr>
        <p:spPr/>
        <p:txBody>
          <a:bodyPr/>
          <a:lstStyle>
            <a:lvl1pPr>
              <a:defRPr/>
            </a:lvl1pPr>
          </a:lstStyle>
          <a:p>
            <a:pPr>
              <a:defRPr/>
            </a:pPr>
            <a:fld id="{A5CA7A47-E1D0-134B-8AD8-91E2E0BAA996}" type="slidenum">
              <a:rPr lang="en-US" altLang="en-US"/>
              <a:pPr>
                <a:defRPr/>
              </a:pPr>
              <a:t>‹#›</a:t>
            </a:fld>
            <a:endParaRPr lang="en-US" altLang="en-US"/>
          </a:p>
        </p:txBody>
      </p:sp>
    </p:spTree>
    <p:extLst>
      <p:ext uri="{BB962C8B-B14F-4D97-AF65-F5344CB8AC3E}">
        <p14:creationId xmlns:p14="http://schemas.microsoft.com/office/powerpoint/2010/main" val="1995972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E9B17FB1-462D-AE4A-92C0-075822739218}"/>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8" name="Rectangle 13">
            <a:extLst>
              <a:ext uri="{FF2B5EF4-FFF2-40B4-BE49-F238E27FC236}">
                <a16:creationId xmlns:a16="http://schemas.microsoft.com/office/drawing/2014/main" id="{44688D9B-4E21-3340-AB70-039BABEA0525}"/>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4">
            <a:extLst>
              <a:ext uri="{FF2B5EF4-FFF2-40B4-BE49-F238E27FC236}">
                <a16:creationId xmlns:a16="http://schemas.microsoft.com/office/drawing/2014/main" id="{9C7A7D6F-D919-6B45-A46A-D3FE3289A74C}"/>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067AE803-0692-CC4B-B50A-A272611C9BF4}" type="slidenum">
              <a:rPr lang="en-US"/>
              <a:pPr>
                <a:defRPr/>
              </a:pPr>
              <a:t>‹#›</a:t>
            </a:fld>
            <a:endParaRPr lang="en-US"/>
          </a:p>
        </p:txBody>
      </p:sp>
    </p:spTree>
    <p:extLst>
      <p:ext uri="{BB962C8B-B14F-4D97-AF65-F5344CB8AC3E}">
        <p14:creationId xmlns:p14="http://schemas.microsoft.com/office/powerpoint/2010/main" val="36119682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FA4FDB74-2509-A44B-B5D1-A69B4ACF772D}"/>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4" name="Rectangle 13">
            <a:extLst>
              <a:ext uri="{FF2B5EF4-FFF2-40B4-BE49-F238E27FC236}">
                <a16:creationId xmlns:a16="http://schemas.microsoft.com/office/drawing/2014/main" id="{0F91AD80-A8D4-9341-A71D-BFD249BCC116}"/>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4">
            <a:extLst>
              <a:ext uri="{FF2B5EF4-FFF2-40B4-BE49-F238E27FC236}">
                <a16:creationId xmlns:a16="http://schemas.microsoft.com/office/drawing/2014/main" id="{1F1E1264-5D8D-5C4E-AFD2-993F4515564F}"/>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E26876BD-A17A-4E4C-8AD2-5ADFFA48D81E}" type="slidenum">
              <a:rPr lang="en-US"/>
              <a:pPr>
                <a:defRPr/>
              </a:pPr>
              <a:t>‹#›</a:t>
            </a:fld>
            <a:endParaRPr lang="en-US"/>
          </a:p>
        </p:txBody>
      </p:sp>
    </p:spTree>
    <p:extLst>
      <p:ext uri="{BB962C8B-B14F-4D97-AF65-F5344CB8AC3E}">
        <p14:creationId xmlns:p14="http://schemas.microsoft.com/office/powerpoint/2010/main" val="368158239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7C9B108A-5429-C54C-A6C1-54F47D8C9A16}"/>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3" name="Rectangle 13">
            <a:extLst>
              <a:ext uri="{FF2B5EF4-FFF2-40B4-BE49-F238E27FC236}">
                <a16:creationId xmlns:a16="http://schemas.microsoft.com/office/drawing/2014/main" id="{CF0D09C9-12A5-BB4D-A8F5-030B275F2516}"/>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4">
            <a:extLst>
              <a:ext uri="{FF2B5EF4-FFF2-40B4-BE49-F238E27FC236}">
                <a16:creationId xmlns:a16="http://schemas.microsoft.com/office/drawing/2014/main" id="{917DD983-4CCF-F84C-BCB5-87F11BFAC4F6}"/>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3EE6BF01-B4E3-FB48-B3A1-B3D8A96B9278}" type="slidenum">
              <a:rPr lang="en-US"/>
              <a:pPr>
                <a:defRPr/>
              </a:pPr>
              <a:t>‹#›</a:t>
            </a:fld>
            <a:endParaRPr lang="en-US"/>
          </a:p>
        </p:txBody>
      </p:sp>
    </p:spTree>
    <p:extLst>
      <p:ext uri="{BB962C8B-B14F-4D97-AF65-F5344CB8AC3E}">
        <p14:creationId xmlns:p14="http://schemas.microsoft.com/office/powerpoint/2010/main" val="309294680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A498E577-AD68-AB4E-B699-E8C479AE6249}"/>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6" name="Rectangle 13">
            <a:extLst>
              <a:ext uri="{FF2B5EF4-FFF2-40B4-BE49-F238E27FC236}">
                <a16:creationId xmlns:a16="http://schemas.microsoft.com/office/drawing/2014/main" id="{BA510FB5-CFC5-E544-8C7E-01846D82EF7F}"/>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4">
            <a:extLst>
              <a:ext uri="{FF2B5EF4-FFF2-40B4-BE49-F238E27FC236}">
                <a16:creationId xmlns:a16="http://schemas.microsoft.com/office/drawing/2014/main" id="{141FA677-89E6-1E43-A267-FBE3FC78EBBF}"/>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1C524D81-C836-1A4F-8573-A93D95E0AE24}" type="slidenum">
              <a:rPr lang="en-US"/>
              <a:pPr>
                <a:defRPr/>
              </a:pPr>
              <a:t>‹#›</a:t>
            </a:fld>
            <a:endParaRPr lang="en-US"/>
          </a:p>
        </p:txBody>
      </p:sp>
    </p:spTree>
    <p:extLst>
      <p:ext uri="{BB962C8B-B14F-4D97-AF65-F5344CB8AC3E}">
        <p14:creationId xmlns:p14="http://schemas.microsoft.com/office/powerpoint/2010/main" val="37279032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3A398546-196B-CE40-B86A-9DD55884F928}"/>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6" name="Rectangle 13">
            <a:extLst>
              <a:ext uri="{FF2B5EF4-FFF2-40B4-BE49-F238E27FC236}">
                <a16:creationId xmlns:a16="http://schemas.microsoft.com/office/drawing/2014/main" id="{27F93929-E367-CA47-AF50-758509E729C2}"/>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4">
            <a:extLst>
              <a:ext uri="{FF2B5EF4-FFF2-40B4-BE49-F238E27FC236}">
                <a16:creationId xmlns:a16="http://schemas.microsoft.com/office/drawing/2014/main" id="{A6063E48-0905-904A-BE77-167C270AD097}"/>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D974D448-8651-CE45-888F-B8265A199A5B}" type="slidenum">
              <a:rPr lang="en-US"/>
              <a:pPr>
                <a:defRPr/>
              </a:pPr>
              <a:t>‹#›</a:t>
            </a:fld>
            <a:endParaRPr lang="en-US"/>
          </a:p>
        </p:txBody>
      </p:sp>
    </p:spTree>
    <p:extLst>
      <p:ext uri="{BB962C8B-B14F-4D97-AF65-F5344CB8AC3E}">
        <p14:creationId xmlns:p14="http://schemas.microsoft.com/office/powerpoint/2010/main" val="217293172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E584AB1-8F7A-6446-803B-A484429B8367}"/>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5" name="Rectangle 13">
            <a:extLst>
              <a:ext uri="{FF2B5EF4-FFF2-40B4-BE49-F238E27FC236}">
                <a16:creationId xmlns:a16="http://schemas.microsoft.com/office/drawing/2014/main" id="{CC0FAFE4-84DE-8D42-B891-1EFA292A4A98}"/>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4">
            <a:extLst>
              <a:ext uri="{FF2B5EF4-FFF2-40B4-BE49-F238E27FC236}">
                <a16:creationId xmlns:a16="http://schemas.microsoft.com/office/drawing/2014/main" id="{7297F1E0-68E4-4842-B6CB-60A2D5B582EF}"/>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FB851902-C2EB-7B4B-8755-D018FA684B8F}" type="slidenum">
              <a:rPr lang="en-US"/>
              <a:pPr>
                <a:defRPr/>
              </a:pPr>
              <a:t>‹#›</a:t>
            </a:fld>
            <a:endParaRPr lang="en-US"/>
          </a:p>
        </p:txBody>
      </p:sp>
    </p:spTree>
    <p:extLst>
      <p:ext uri="{BB962C8B-B14F-4D97-AF65-F5344CB8AC3E}">
        <p14:creationId xmlns:p14="http://schemas.microsoft.com/office/powerpoint/2010/main" val="332278871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6EEF4834-E414-F64F-8649-FF841DDB1AA3}"/>
              </a:ext>
            </a:extLst>
          </p:cNvPr>
          <p:cNvSpPr>
            <a:spLocks noGrp="1" noChangeArrowheads="1"/>
          </p:cNvSpPr>
          <p:nvPr>
            <p:ph type="dt" sz="half" idx="10"/>
          </p:nvPr>
        </p:nvSpPr>
        <p:spPr/>
        <p:txBody>
          <a:bodyPr/>
          <a:lstStyle>
            <a:lvl1pPr defTabSz="457200">
              <a:defRPr/>
            </a:lvl1pPr>
          </a:lstStyle>
          <a:p>
            <a:pPr>
              <a:defRPr/>
            </a:pPr>
            <a:endParaRPr lang="en-US"/>
          </a:p>
        </p:txBody>
      </p:sp>
      <p:sp>
        <p:nvSpPr>
          <p:cNvPr id="5" name="Rectangle 13">
            <a:extLst>
              <a:ext uri="{FF2B5EF4-FFF2-40B4-BE49-F238E27FC236}">
                <a16:creationId xmlns:a16="http://schemas.microsoft.com/office/drawing/2014/main" id="{115E9D26-8087-8142-95DA-D96FECB90979}"/>
              </a:ext>
            </a:extLst>
          </p:cNvPr>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4">
            <a:extLst>
              <a:ext uri="{FF2B5EF4-FFF2-40B4-BE49-F238E27FC236}">
                <a16:creationId xmlns:a16="http://schemas.microsoft.com/office/drawing/2014/main" id="{57BE815B-29E2-3142-BF44-DF4C8486076B}"/>
              </a:ext>
            </a:extLst>
          </p:cNvPr>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443819FE-C2E1-A04D-BA4D-458D12B7D2E3}" type="slidenum">
              <a:rPr lang="en-US"/>
              <a:pPr>
                <a:defRPr/>
              </a:pPr>
              <a:t>‹#›</a:t>
            </a:fld>
            <a:endParaRPr lang="en-US"/>
          </a:p>
        </p:txBody>
      </p:sp>
    </p:spTree>
    <p:extLst>
      <p:ext uri="{BB962C8B-B14F-4D97-AF65-F5344CB8AC3E}">
        <p14:creationId xmlns:p14="http://schemas.microsoft.com/office/powerpoint/2010/main" val="111446075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latin typeface="Garamond" pitchFamily="-112" charset="0"/>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434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43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9616223-79E5-DF46-A695-61CA9157B236}" type="slidenum">
              <a:rPr lang="en-US"/>
              <a:pPr>
                <a:defRPr/>
              </a:pPr>
              <a:t>‹#›</a:t>
            </a:fld>
            <a:endParaRPr lang="en-US"/>
          </a:p>
        </p:txBody>
      </p:sp>
    </p:spTree>
    <p:extLst>
      <p:ext uri="{BB962C8B-B14F-4D97-AF65-F5344CB8AC3E}">
        <p14:creationId xmlns:p14="http://schemas.microsoft.com/office/powerpoint/2010/main" val="2039268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7E6D543-4E07-5041-B06B-14674DE973C7}"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1162173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4DE3EB5-9C5D-5143-BD56-95955048D76C}"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246799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4B4DBC-6A68-EB42-B6E8-675D91E36C2C}"/>
              </a:ext>
            </a:extLst>
          </p:cNvPr>
          <p:cNvSpPr>
            <a:spLocks noGrp="1"/>
          </p:cNvSpPr>
          <p:nvPr>
            <p:ph type="dt" sz="half" idx="10"/>
          </p:nvPr>
        </p:nvSpPr>
        <p:spPr/>
        <p:txBody>
          <a:bodyPr/>
          <a:lstStyle>
            <a:lvl1pPr>
              <a:defRPr/>
            </a:lvl1pPr>
          </a:lstStyle>
          <a:p>
            <a:pPr>
              <a:defRPr/>
            </a:pPr>
            <a:fld id="{0105C3DD-D456-4549-9C19-574C7099CEE0}" type="datetime1">
              <a:rPr lang="en-US" altLang="en-US"/>
              <a:pPr>
                <a:defRPr/>
              </a:pPr>
              <a:t>12/27/23</a:t>
            </a:fld>
            <a:endParaRPr lang="en-US" altLang="en-US"/>
          </a:p>
        </p:txBody>
      </p:sp>
      <p:sp>
        <p:nvSpPr>
          <p:cNvPr id="5" name="Footer Placeholder 4">
            <a:extLst>
              <a:ext uri="{FF2B5EF4-FFF2-40B4-BE49-F238E27FC236}">
                <a16:creationId xmlns:a16="http://schemas.microsoft.com/office/drawing/2014/main" id="{7275BE6A-328E-7246-8ED1-2BF32C0166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00BFB5-EED6-4E40-AAC3-30BCF7F68092}"/>
              </a:ext>
            </a:extLst>
          </p:cNvPr>
          <p:cNvSpPr>
            <a:spLocks noGrp="1"/>
          </p:cNvSpPr>
          <p:nvPr>
            <p:ph type="sldNum" sz="quarter" idx="12"/>
          </p:nvPr>
        </p:nvSpPr>
        <p:spPr/>
        <p:txBody>
          <a:bodyPr/>
          <a:lstStyle>
            <a:lvl1pPr>
              <a:defRPr/>
            </a:lvl1pPr>
          </a:lstStyle>
          <a:p>
            <a:pPr>
              <a:defRPr/>
            </a:pPr>
            <a:fld id="{94409354-3A4A-F548-AEA9-65F8786A1EE8}" type="slidenum">
              <a:rPr lang="en-US" altLang="en-US"/>
              <a:pPr>
                <a:defRPr/>
              </a:pPr>
              <a:t>‹#›</a:t>
            </a:fld>
            <a:endParaRPr lang="en-US" altLang="en-US"/>
          </a:p>
        </p:txBody>
      </p:sp>
    </p:spTree>
    <p:extLst>
      <p:ext uri="{BB962C8B-B14F-4D97-AF65-F5344CB8AC3E}">
        <p14:creationId xmlns:p14="http://schemas.microsoft.com/office/powerpoint/2010/main" val="1486110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60AD916-4D0D-7F48-9508-D1931BC11354}" type="slidenum">
              <a:rPr lang="en-US"/>
              <a:pPr>
                <a:defRPr/>
              </a:pPr>
              <a:t>‹#›</a:t>
            </a:fld>
            <a:endParaRPr lang="en-US"/>
          </a:p>
        </p:txBody>
      </p:sp>
      <p:sp>
        <p:nvSpPr>
          <p:cNvPr id="7" name="Footer Placeholder 6"/>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677693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8"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1078A2D-C665-A54A-B8F7-10AFE10A8470}" type="slidenum">
              <a:rPr lang="en-US"/>
              <a:pPr>
                <a:defRPr/>
              </a:pPr>
              <a:t>‹#›</a:t>
            </a:fld>
            <a:endParaRPr lang="en-US"/>
          </a:p>
        </p:txBody>
      </p:sp>
      <p:sp>
        <p:nvSpPr>
          <p:cNvPr id="9" name="Footer Placeholder 8"/>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1925771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4" name="Slide Number Placeholder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4BD92F4-81C9-994D-867C-E67781AFAF28}" type="slidenum">
              <a:rPr lang="en-US"/>
              <a:pPr>
                <a:defRPr/>
              </a:pPr>
              <a:t>‹#›</a:t>
            </a:fld>
            <a:endParaRPr lang="en-US"/>
          </a:p>
        </p:txBody>
      </p:sp>
      <p:sp>
        <p:nvSpPr>
          <p:cNvPr id="5" name="Footer Placeholder 4"/>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2846185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3"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F98A0A9-44E8-804F-9427-CCC49077932A}" type="slidenum">
              <a:rPr lang="en-US"/>
              <a:pPr>
                <a:defRPr/>
              </a:pPr>
              <a:t>‹#›</a:t>
            </a:fld>
            <a:endParaRPr lang="en-US"/>
          </a:p>
        </p:txBody>
      </p:sp>
      <p:sp>
        <p:nvSpPr>
          <p:cNvPr id="4" name="Footer Placeholder 3"/>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1575054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32960ED-C755-1D47-943E-B36E842E9A1D}" type="slidenum">
              <a:rPr lang="en-US"/>
              <a:pPr>
                <a:defRPr/>
              </a:pPr>
              <a:t>‹#›</a:t>
            </a:fld>
            <a:endParaRPr lang="en-US"/>
          </a:p>
        </p:txBody>
      </p:sp>
      <p:sp>
        <p:nvSpPr>
          <p:cNvPr id="7" name="Footer Placeholder 6"/>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910643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6"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C8EA0D9-4F9A-3841-9C21-804DEA93E2A0}" type="slidenum">
              <a:rPr lang="en-US"/>
              <a:pPr>
                <a:defRPr/>
              </a:pPr>
              <a:t>‹#›</a:t>
            </a:fld>
            <a:endParaRPr lang="en-US"/>
          </a:p>
        </p:txBody>
      </p:sp>
      <p:sp>
        <p:nvSpPr>
          <p:cNvPr id="7" name="Footer Placeholder 6"/>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815934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52F6A6A-AF7A-5246-AB35-312CD574DB41}"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453178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8E81FD8-4D4A-604D-8643-D7B8AD82D99D}"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3391672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4060B96-80F5-EC46-BD92-B14CB5FE10C5}"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ea typeface="ＭＳ Ｐゴシック" charset="-128"/>
                <a:cs typeface="ＭＳ Ｐゴシック" charset="-128"/>
              </a:defRPr>
            </a:lvl1pPr>
          </a:lstStyle>
          <a:p>
            <a:pPr>
              <a:defRPr/>
            </a:pPr>
            <a:endParaRPr lang="en-US"/>
          </a:p>
        </p:txBody>
      </p:sp>
    </p:spTree>
    <p:extLst>
      <p:ext uri="{BB962C8B-B14F-4D97-AF65-F5344CB8AC3E}">
        <p14:creationId xmlns:p14="http://schemas.microsoft.com/office/powerpoint/2010/main" val="103501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lvl1pPr>
            <a:lvl2pPr marL="456952" indent="0" algn="ctr">
              <a:buNone/>
              <a:defRPr/>
            </a:lvl2pPr>
            <a:lvl3pPr marL="913905" indent="0" algn="ctr">
              <a:buNone/>
              <a:defRPr/>
            </a:lvl3pPr>
            <a:lvl4pPr marL="1370852" indent="0" algn="ctr">
              <a:buNone/>
              <a:defRPr/>
            </a:lvl4pPr>
            <a:lvl5pPr marL="1827807" indent="0" algn="ctr">
              <a:buNone/>
              <a:defRPr/>
            </a:lvl5pPr>
            <a:lvl6pPr marL="2284752" indent="0" algn="ctr">
              <a:buNone/>
              <a:defRPr/>
            </a:lvl6pPr>
            <a:lvl7pPr marL="2741704" indent="0" algn="ctr">
              <a:buNone/>
              <a:defRPr/>
            </a:lvl7pPr>
            <a:lvl8pPr marL="3198654" indent="0" algn="ctr">
              <a:buNone/>
              <a:defRPr/>
            </a:lvl8pPr>
            <a:lvl9pPr marL="365560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88005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07D0801-1B59-B040-9B09-00403B8A03DE}"/>
              </a:ext>
            </a:extLst>
          </p:cNvPr>
          <p:cNvSpPr>
            <a:spLocks noGrp="1"/>
          </p:cNvSpPr>
          <p:nvPr>
            <p:ph type="dt" sz="half" idx="10"/>
          </p:nvPr>
        </p:nvSpPr>
        <p:spPr/>
        <p:txBody>
          <a:bodyPr/>
          <a:lstStyle>
            <a:lvl1pPr>
              <a:defRPr/>
            </a:lvl1pPr>
          </a:lstStyle>
          <a:p>
            <a:pPr>
              <a:defRPr/>
            </a:pPr>
            <a:fld id="{BF683227-2D55-C64B-BB2B-4D5CC489F8C9}" type="datetime1">
              <a:rPr lang="en-US" altLang="en-US"/>
              <a:pPr>
                <a:defRPr/>
              </a:pPr>
              <a:t>12/27/23</a:t>
            </a:fld>
            <a:endParaRPr lang="en-US" altLang="en-US"/>
          </a:p>
        </p:txBody>
      </p:sp>
      <p:sp>
        <p:nvSpPr>
          <p:cNvPr id="6" name="Footer Placeholder 4">
            <a:extLst>
              <a:ext uri="{FF2B5EF4-FFF2-40B4-BE49-F238E27FC236}">
                <a16:creationId xmlns:a16="http://schemas.microsoft.com/office/drawing/2014/main" id="{E090C4DB-B104-9B45-BE4A-97B6937E15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3BCA6C-DE95-6D46-9E16-F5C3E675CE51}"/>
              </a:ext>
            </a:extLst>
          </p:cNvPr>
          <p:cNvSpPr>
            <a:spLocks noGrp="1"/>
          </p:cNvSpPr>
          <p:nvPr>
            <p:ph type="sldNum" sz="quarter" idx="12"/>
          </p:nvPr>
        </p:nvSpPr>
        <p:spPr/>
        <p:txBody>
          <a:bodyPr/>
          <a:lstStyle>
            <a:lvl1pPr>
              <a:defRPr/>
            </a:lvl1pPr>
          </a:lstStyle>
          <a:p>
            <a:pPr>
              <a:defRPr/>
            </a:pPr>
            <a:fld id="{064423C8-FE05-CB45-8488-D474CFEC67CA}" type="slidenum">
              <a:rPr lang="en-US" altLang="en-US"/>
              <a:pPr>
                <a:defRPr/>
              </a:pPr>
              <a:t>‹#›</a:t>
            </a:fld>
            <a:endParaRPr lang="en-US" altLang="en-US"/>
          </a:p>
        </p:txBody>
      </p:sp>
    </p:spTree>
    <p:extLst>
      <p:ext uri="{BB962C8B-B14F-4D97-AF65-F5344CB8AC3E}">
        <p14:creationId xmlns:p14="http://schemas.microsoft.com/office/powerpoint/2010/main" val="276149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072834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6952" indent="0">
              <a:buNone/>
              <a:defRPr sz="1800"/>
            </a:lvl2pPr>
            <a:lvl3pPr marL="913905" indent="0">
              <a:buNone/>
              <a:defRPr sz="1600"/>
            </a:lvl3pPr>
            <a:lvl4pPr marL="1370852" indent="0">
              <a:buNone/>
              <a:defRPr sz="1400"/>
            </a:lvl4pPr>
            <a:lvl5pPr marL="1827807" indent="0">
              <a:buNone/>
              <a:defRPr sz="1400"/>
            </a:lvl5pPr>
            <a:lvl6pPr marL="2284752" indent="0">
              <a:buNone/>
              <a:defRPr sz="1400"/>
            </a:lvl6pPr>
            <a:lvl7pPr marL="2741704" indent="0">
              <a:buNone/>
              <a:defRPr sz="1400"/>
            </a:lvl7pPr>
            <a:lvl8pPr marL="3198654" indent="0">
              <a:buNone/>
              <a:defRPr sz="1400"/>
            </a:lvl8pPr>
            <a:lvl9pPr marL="365560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907270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759218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6" y="1535113"/>
            <a:ext cx="4041775" cy="639762"/>
          </a:xfrm>
        </p:spPr>
        <p:txBody>
          <a:bodyPr anchor="b"/>
          <a:lstStyle>
            <a:lvl1pPr marL="0" indent="0">
              <a:buNone/>
              <a:defRPr sz="2400" b="1"/>
            </a:lvl1pPr>
            <a:lvl2pPr marL="456952" indent="0">
              <a:buNone/>
              <a:defRPr sz="2000" b="1"/>
            </a:lvl2pPr>
            <a:lvl3pPr marL="913905" indent="0">
              <a:buNone/>
              <a:defRPr sz="1800" b="1"/>
            </a:lvl3pPr>
            <a:lvl4pPr marL="1370852" indent="0">
              <a:buNone/>
              <a:defRPr sz="1600" b="1"/>
            </a:lvl4pPr>
            <a:lvl5pPr marL="1827807" indent="0">
              <a:buNone/>
              <a:defRPr sz="1600" b="1"/>
            </a:lvl5pPr>
            <a:lvl6pPr marL="2284752" indent="0">
              <a:buNone/>
              <a:defRPr sz="1600" b="1"/>
            </a:lvl6pPr>
            <a:lvl7pPr marL="2741704" indent="0">
              <a:buNone/>
              <a:defRPr sz="1600" b="1"/>
            </a:lvl7pPr>
            <a:lvl8pPr marL="3198654" indent="0">
              <a:buNone/>
              <a:defRPr sz="1600" b="1"/>
            </a:lvl8pPr>
            <a:lvl9pPr marL="36556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996847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56464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708813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1"/>
            <a:ext cx="3008313" cy="4691063"/>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3282128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52" indent="0">
              <a:buNone/>
              <a:defRPr sz="2800"/>
            </a:lvl2pPr>
            <a:lvl3pPr marL="913905" indent="0">
              <a:buNone/>
              <a:defRPr sz="2400"/>
            </a:lvl3pPr>
            <a:lvl4pPr marL="1370852" indent="0">
              <a:buNone/>
              <a:defRPr sz="2000"/>
            </a:lvl4pPr>
            <a:lvl5pPr marL="1827807" indent="0">
              <a:buNone/>
              <a:defRPr sz="2000"/>
            </a:lvl5pPr>
            <a:lvl6pPr marL="2284752" indent="0">
              <a:buNone/>
              <a:defRPr sz="2000"/>
            </a:lvl6pPr>
            <a:lvl7pPr marL="2741704" indent="0">
              <a:buNone/>
              <a:defRPr sz="2000"/>
            </a:lvl7pPr>
            <a:lvl8pPr marL="3198654" indent="0">
              <a:buNone/>
              <a:defRPr sz="2000"/>
            </a:lvl8pPr>
            <a:lvl9pPr marL="365560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52" indent="0">
              <a:buNone/>
              <a:defRPr sz="1200"/>
            </a:lvl2pPr>
            <a:lvl3pPr marL="913905" indent="0">
              <a:buNone/>
              <a:defRPr sz="1000"/>
            </a:lvl3pPr>
            <a:lvl4pPr marL="1370852" indent="0">
              <a:buNone/>
              <a:defRPr sz="900"/>
            </a:lvl4pPr>
            <a:lvl5pPr marL="1827807" indent="0">
              <a:buNone/>
              <a:defRPr sz="900"/>
            </a:lvl5pPr>
            <a:lvl6pPr marL="2284752" indent="0">
              <a:buNone/>
              <a:defRPr sz="900"/>
            </a:lvl6pPr>
            <a:lvl7pPr marL="2741704" indent="0">
              <a:buNone/>
              <a:defRPr sz="900"/>
            </a:lvl7pPr>
            <a:lvl8pPr marL="3198654" indent="0">
              <a:buNone/>
              <a:defRPr sz="900"/>
            </a:lvl8pPr>
            <a:lvl9pPr marL="365560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9003482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301760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34192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2319342-2B4D-C948-BE5D-0341C33706D0}"/>
              </a:ext>
            </a:extLst>
          </p:cNvPr>
          <p:cNvSpPr>
            <a:spLocks noGrp="1"/>
          </p:cNvSpPr>
          <p:nvPr>
            <p:ph type="dt" sz="half" idx="10"/>
          </p:nvPr>
        </p:nvSpPr>
        <p:spPr/>
        <p:txBody>
          <a:bodyPr/>
          <a:lstStyle>
            <a:lvl1pPr>
              <a:defRPr/>
            </a:lvl1pPr>
          </a:lstStyle>
          <a:p>
            <a:pPr>
              <a:defRPr/>
            </a:pPr>
            <a:fld id="{96077F3A-C94C-9941-BAF6-52E2B6E90E88}" type="datetime1">
              <a:rPr lang="en-US" altLang="en-US"/>
              <a:pPr>
                <a:defRPr/>
              </a:pPr>
              <a:t>12/27/23</a:t>
            </a:fld>
            <a:endParaRPr lang="en-US" altLang="en-US"/>
          </a:p>
        </p:txBody>
      </p:sp>
      <p:sp>
        <p:nvSpPr>
          <p:cNvPr id="8" name="Footer Placeholder 4">
            <a:extLst>
              <a:ext uri="{FF2B5EF4-FFF2-40B4-BE49-F238E27FC236}">
                <a16:creationId xmlns:a16="http://schemas.microsoft.com/office/drawing/2014/main" id="{5F36DF8B-AC75-4944-9122-8F27F0D517B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8C69319-C9DB-9144-8B71-6CDE93E7EF6D}"/>
              </a:ext>
            </a:extLst>
          </p:cNvPr>
          <p:cNvSpPr>
            <a:spLocks noGrp="1"/>
          </p:cNvSpPr>
          <p:nvPr>
            <p:ph type="sldNum" sz="quarter" idx="12"/>
          </p:nvPr>
        </p:nvSpPr>
        <p:spPr/>
        <p:txBody>
          <a:bodyPr/>
          <a:lstStyle>
            <a:lvl1pPr>
              <a:defRPr/>
            </a:lvl1pPr>
          </a:lstStyle>
          <a:p>
            <a:pPr>
              <a:defRPr/>
            </a:pPr>
            <a:fld id="{58B282B7-24E4-C845-91C9-820C553AC057}" type="slidenum">
              <a:rPr lang="en-US" altLang="en-US"/>
              <a:pPr>
                <a:defRPr/>
              </a:pPr>
              <a:t>‹#›</a:t>
            </a:fld>
            <a:endParaRPr lang="en-US" altLang="en-US"/>
          </a:p>
        </p:txBody>
      </p:sp>
    </p:spTree>
    <p:extLst>
      <p:ext uri="{BB962C8B-B14F-4D97-AF65-F5344CB8AC3E}">
        <p14:creationId xmlns:p14="http://schemas.microsoft.com/office/powerpoint/2010/main" val="4173532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18205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03497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09857532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0998592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3352935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7065174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8087277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4744844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9874118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6007532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BD85BB2-D307-774C-9F74-8DD99D22A606}"/>
              </a:ext>
            </a:extLst>
          </p:cNvPr>
          <p:cNvSpPr>
            <a:spLocks noGrp="1"/>
          </p:cNvSpPr>
          <p:nvPr>
            <p:ph type="dt" sz="half" idx="10"/>
          </p:nvPr>
        </p:nvSpPr>
        <p:spPr/>
        <p:txBody>
          <a:bodyPr/>
          <a:lstStyle>
            <a:lvl1pPr>
              <a:defRPr/>
            </a:lvl1pPr>
          </a:lstStyle>
          <a:p>
            <a:pPr>
              <a:defRPr/>
            </a:pPr>
            <a:fld id="{1F624D79-30C4-8E4F-91DA-05D05250E548}" type="datetime1">
              <a:rPr lang="en-US" altLang="en-US"/>
              <a:pPr>
                <a:defRPr/>
              </a:pPr>
              <a:t>12/27/23</a:t>
            </a:fld>
            <a:endParaRPr lang="en-US" altLang="en-US"/>
          </a:p>
        </p:txBody>
      </p:sp>
      <p:sp>
        <p:nvSpPr>
          <p:cNvPr id="4" name="Footer Placeholder 4">
            <a:extLst>
              <a:ext uri="{FF2B5EF4-FFF2-40B4-BE49-F238E27FC236}">
                <a16:creationId xmlns:a16="http://schemas.microsoft.com/office/drawing/2014/main" id="{90A43F3C-EDC3-894D-9786-B31BA60C112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30CE03-32F7-4E47-88AE-1D2F7E0BB955}"/>
              </a:ext>
            </a:extLst>
          </p:cNvPr>
          <p:cNvSpPr>
            <a:spLocks noGrp="1"/>
          </p:cNvSpPr>
          <p:nvPr>
            <p:ph type="sldNum" sz="quarter" idx="12"/>
          </p:nvPr>
        </p:nvSpPr>
        <p:spPr/>
        <p:txBody>
          <a:bodyPr/>
          <a:lstStyle>
            <a:lvl1pPr>
              <a:defRPr/>
            </a:lvl1pPr>
          </a:lstStyle>
          <a:p>
            <a:pPr>
              <a:defRPr/>
            </a:pPr>
            <a:fld id="{F4497931-BB84-1B40-B7E6-87D8727A90BB}" type="slidenum">
              <a:rPr lang="en-US" altLang="en-US"/>
              <a:pPr>
                <a:defRPr/>
              </a:pPr>
              <a:t>‹#›</a:t>
            </a:fld>
            <a:endParaRPr lang="en-US" altLang="en-US"/>
          </a:p>
        </p:txBody>
      </p:sp>
    </p:spTree>
    <p:extLst>
      <p:ext uri="{BB962C8B-B14F-4D97-AF65-F5344CB8AC3E}">
        <p14:creationId xmlns:p14="http://schemas.microsoft.com/office/powerpoint/2010/main" val="11486207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1718291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866094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83029042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6AD3E34-D571-634E-A8B4-9DD532F03A36}"/>
              </a:ext>
            </a:extLst>
          </p:cNvPr>
          <p:cNvSpPr>
            <a:spLocks noGrp="1"/>
          </p:cNvSpPr>
          <p:nvPr>
            <p:ph type="dt" sz="half" idx="10"/>
          </p:nvPr>
        </p:nvSpPr>
        <p:spPr/>
        <p:txBody>
          <a:bodyPr/>
          <a:lstStyle>
            <a:lvl1pPr>
              <a:defRPr/>
            </a:lvl1pPr>
          </a:lstStyle>
          <a:p>
            <a:pPr>
              <a:defRPr/>
            </a:pPr>
            <a:fld id="{55B129AA-6709-7D40-8BDC-42B4C2925145}" type="datetime1">
              <a:rPr lang="en-US" altLang="en-US"/>
              <a:pPr>
                <a:defRPr/>
              </a:pPr>
              <a:t>12/27/23</a:t>
            </a:fld>
            <a:endParaRPr lang="en-US" altLang="en-US"/>
          </a:p>
        </p:txBody>
      </p:sp>
      <p:sp>
        <p:nvSpPr>
          <p:cNvPr id="3" name="Footer Placeholder 4">
            <a:extLst>
              <a:ext uri="{FF2B5EF4-FFF2-40B4-BE49-F238E27FC236}">
                <a16:creationId xmlns:a16="http://schemas.microsoft.com/office/drawing/2014/main" id="{2E84E562-7AD4-5641-B154-25F273BADB0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40E98D1-E76E-3946-BE76-7DE64696347D}"/>
              </a:ext>
            </a:extLst>
          </p:cNvPr>
          <p:cNvSpPr>
            <a:spLocks noGrp="1"/>
          </p:cNvSpPr>
          <p:nvPr>
            <p:ph type="sldNum" sz="quarter" idx="12"/>
          </p:nvPr>
        </p:nvSpPr>
        <p:spPr/>
        <p:txBody>
          <a:bodyPr/>
          <a:lstStyle>
            <a:lvl1pPr>
              <a:defRPr/>
            </a:lvl1pPr>
          </a:lstStyle>
          <a:p>
            <a:pPr>
              <a:defRPr/>
            </a:pPr>
            <a:fld id="{71234D28-9442-7F4A-8CB2-46F5C705B622}" type="slidenum">
              <a:rPr lang="en-US" altLang="en-US"/>
              <a:pPr>
                <a:defRPr/>
              </a:pPr>
              <a:t>‹#›</a:t>
            </a:fld>
            <a:endParaRPr lang="en-US" altLang="en-US"/>
          </a:p>
        </p:txBody>
      </p:sp>
    </p:spTree>
    <p:extLst>
      <p:ext uri="{BB962C8B-B14F-4D97-AF65-F5344CB8AC3E}">
        <p14:creationId xmlns:p14="http://schemas.microsoft.com/office/powerpoint/2010/main" val="137837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FD1BF56-64B1-AB46-9EBE-33331C1A7DBF}"/>
              </a:ext>
            </a:extLst>
          </p:cNvPr>
          <p:cNvSpPr>
            <a:spLocks noGrp="1"/>
          </p:cNvSpPr>
          <p:nvPr>
            <p:ph type="dt" sz="half" idx="10"/>
          </p:nvPr>
        </p:nvSpPr>
        <p:spPr/>
        <p:txBody>
          <a:bodyPr/>
          <a:lstStyle>
            <a:lvl1pPr>
              <a:defRPr/>
            </a:lvl1pPr>
          </a:lstStyle>
          <a:p>
            <a:pPr>
              <a:defRPr/>
            </a:pPr>
            <a:fld id="{4331C9F6-08D6-1944-A5B4-9E9BEFD541BD}" type="datetime1">
              <a:rPr lang="en-US" altLang="en-US"/>
              <a:pPr>
                <a:defRPr/>
              </a:pPr>
              <a:t>12/27/23</a:t>
            </a:fld>
            <a:endParaRPr lang="en-US" altLang="en-US"/>
          </a:p>
        </p:txBody>
      </p:sp>
      <p:sp>
        <p:nvSpPr>
          <p:cNvPr id="6" name="Footer Placeholder 4">
            <a:extLst>
              <a:ext uri="{FF2B5EF4-FFF2-40B4-BE49-F238E27FC236}">
                <a16:creationId xmlns:a16="http://schemas.microsoft.com/office/drawing/2014/main" id="{228A65B4-0EAE-644E-92F1-56E93FBBFC4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65FE47-FFFB-DB41-85ED-DFE28430F3C7}"/>
              </a:ext>
            </a:extLst>
          </p:cNvPr>
          <p:cNvSpPr>
            <a:spLocks noGrp="1"/>
          </p:cNvSpPr>
          <p:nvPr>
            <p:ph type="sldNum" sz="quarter" idx="12"/>
          </p:nvPr>
        </p:nvSpPr>
        <p:spPr/>
        <p:txBody>
          <a:bodyPr/>
          <a:lstStyle>
            <a:lvl1pPr>
              <a:defRPr/>
            </a:lvl1pPr>
          </a:lstStyle>
          <a:p>
            <a:pPr>
              <a:defRPr/>
            </a:pPr>
            <a:fld id="{41D5E328-DC42-4D4D-B546-FBF307EC587D}" type="slidenum">
              <a:rPr lang="en-US" altLang="en-US"/>
              <a:pPr>
                <a:defRPr/>
              </a:pPr>
              <a:t>‹#›</a:t>
            </a:fld>
            <a:endParaRPr lang="en-US" altLang="en-US"/>
          </a:p>
        </p:txBody>
      </p:sp>
    </p:spTree>
    <p:extLst>
      <p:ext uri="{BB962C8B-B14F-4D97-AF65-F5344CB8AC3E}">
        <p14:creationId xmlns:p14="http://schemas.microsoft.com/office/powerpoint/2010/main" val="37048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F6DE8C3-85F0-8E45-9510-E710141B7DC8}"/>
              </a:ext>
            </a:extLst>
          </p:cNvPr>
          <p:cNvSpPr>
            <a:spLocks noGrp="1"/>
          </p:cNvSpPr>
          <p:nvPr>
            <p:ph type="dt" sz="half" idx="10"/>
          </p:nvPr>
        </p:nvSpPr>
        <p:spPr/>
        <p:txBody>
          <a:bodyPr/>
          <a:lstStyle>
            <a:lvl1pPr>
              <a:defRPr/>
            </a:lvl1pPr>
          </a:lstStyle>
          <a:p>
            <a:pPr>
              <a:defRPr/>
            </a:pPr>
            <a:fld id="{490B494B-C8DE-F540-82AA-54B5F9B45416}" type="datetime1">
              <a:rPr lang="en-US" altLang="en-US"/>
              <a:pPr>
                <a:defRPr/>
              </a:pPr>
              <a:t>12/27/23</a:t>
            </a:fld>
            <a:endParaRPr lang="en-US" altLang="en-US"/>
          </a:p>
        </p:txBody>
      </p:sp>
      <p:sp>
        <p:nvSpPr>
          <p:cNvPr id="6" name="Footer Placeholder 4">
            <a:extLst>
              <a:ext uri="{FF2B5EF4-FFF2-40B4-BE49-F238E27FC236}">
                <a16:creationId xmlns:a16="http://schemas.microsoft.com/office/drawing/2014/main" id="{F6D93C6B-B18A-CB43-9239-945143C20B7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93B9DD-731A-724E-9E0F-255E57C3BC5E}"/>
              </a:ext>
            </a:extLst>
          </p:cNvPr>
          <p:cNvSpPr>
            <a:spLocks noGrp="1"/>
          </p:cNvSpPr>
          <p:nvPr>
            <p:ph type="sldNum" sz="quarter" idx="12"/>
          </p:nvPr>
        </p:nvSpPr>
        <p:spPr/>
        <p:txBody>
          <a:bodyPr/>
          <a:lstStyle>
            <a:lvl1pPr>
              <a:defRPr/>
            </a:lvl1pPr>
          </a:lstStyle>
          <a:p>
            <a:pPr>
              <a:defRPr/>
            </a:pPr>
            <a:fld id="{B2B0DD91-179C-1540-A53C-EA96124F5A99}" type="slidenum">
              <a:rPr lang="en-US" altLang="en-US"/>
              <a:pPr>
                <a:defRPr/>
              </a:pPr>
              <a:t>‹#›</a:t>
            </a:fld>
            <a:endParaRPr lang="en-US" altLang="en-US"/>
          </a:p>
        </p:txBody>
      </p:sp>
    </p:spTree>
    <p:extLst>
      <p:ext uri="{BB962C8B-B14F-4D97-AF65-F5344CB8AC3E}">
        <p14:creationId xmlns:p14="http://schemas.microsoft.com/office/powerpoint/2010/main" val="408177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8.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2851E8A-F8A8-7B4C-A158-552EB12CE6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1BC4063-E4EE-F546-9C2C-F7DAA9615BF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ED4A04-1237-C441-8A8A-6DD97E29DD1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402B48ED-3628-BC44-9F9A-E5EF7F4A04D1}" type="datetime1">
              <a:rPr lang="en-US" altLang="en-US"/>
              <a:pPr>
                <a:defRPr/>
              </a:pPr>
              <a:t>12/27/23</a:t>
            </a:fld>
            <a:endParaRPr lang="en-US" altLang="en-US"/>
          </a:p>
        </p:txBody>
      </p:sp>
      <p:sp>
        <p:nvSpPr>
          <p:cNvPr id="5" name="Footer Placeholder 4">
            <a:extLst>
              <a:ext uri="{FF2B5EF4-FFF2-40B4-BE49-F238E27FC236}">
                <a16:creationId xmlns:a16="http://schemas.microsoft.com/office/drawing/2014/main" id="{C1872E70-8094-9943-981E-932D9760466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A3BCCDF-EAEA-6540-9642-BD3A37FD9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7AE4C512-18AE-E944-A60D-E1DB3C972E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263483773"/>
      </p:ext>
    </p:extLst>
  </p:cSld>
  <p:clrMap bg1="dk2" tx1="lt1" bg2="dk1"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1C8928CF-4A35-E444-9F3F-84EE7BEC9DE3}"/>
              </a:ext>
            </a:extLst>
          </p:cNvPr>
          <p:cNvSpPr>
            <a:spLocks noGrp="1" noChangeArrowheads="1"/>
          </p:cNvSpPr>
          <p:nvPr>
            <p:ph type="title"/>
          </p:nvPr>
        </p:nvSpPr>
        <p:spPr bwMode="auto">
          <a:xfrm>
            <a:off x="1173163" y="762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3315" name="Rectangle 2">
            <a:extLst>
              <a:ext uri="{FF2B5EF4-FFF2-40B4-BE49-F238E27FC236}">
                <a16:creationId xmlns:a16="http://schemas.microsoft.com/office/drawing/2014/main" id="{46387C61-4891-784A-B206-0B682D112E3C}"/>
              </a:ext>
            </a:extLst>
          </p:cNvPr>
          <p:cNvSpPr>
            <a:spLocks noGrp="1" noChangeArrowheads="1"/>
          </p:cNvSpPr>
          <p:nvPr>
            <p:ph type="body" idx="1"/>
          </p:nvPr>
        </p:nvSpPr>
        <p:spPr bwMode="auto">
          <a:xfrm>
            <a:off x="1173163"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826" r:id="rId1"/>
  </p:sldLayoutIdLst>
  <p:transition/>
  <p:txStyles>
    <p:titleStyle>
      <a:lvl1pPr marL="39688" indent="-39688" algn="l" rtl="0" eaLnBrk="0" fontAlgn="base" hangingPunct="0">
        <a:spcBef>
          <a:spcPct val="0"/>
        </a:spcBef>
        <a:spcAft>
          <a:spcPct val="0"/>
        </a:spcAft>
        <a:defRPr sz="4400">
          <a:solidFill>
            <a:srgbClr val="003366"/>
          </a:solidFill>
          <a:latin typeface="Arial"/>
          <a:ea typeface="+mj-ea"/>
          <a:cs typeface="Arial"/>
          <a:sym typeface="Times New Roman" panose="02020603050405020304" pitchFamily="18" charset="0"/>
        </a:defRPr>
      </a:lvl1pPr>
      <a:lvl2pPr marL="39688" indent="-39688" algn="l" rtl="0" eaLnBrk="0" fontAlgn="base" hangingPunct="0">
        <a:spcBef>
          <a:spcPct val="0"/>
        </a:spcBef>
        <a:spcAft>
          <a:spcPct val="0"/>
        </a:spcAft>
        <a:defRPr sz="4400">
          <a:solidFill>
            <a:srgbClr val="003366"/>
          </a:solidFill>
          <a:latin typeface="Arial" charset="0"/>
          <a:ea typeface="ヒラギノ明朝 ProN W3" charset="0"/>
          <a:cs typeface="Arial" panose="020B0604020202020204" pitchFamily="34" charset="0"/>
          <a:sym typeface="Times New Roman" panose="02020603050405020304" pitchFamily="18" charset="0"/>
        </a:defRPr>
      </a:lvl2pPr>
      <a:lvl3pPr marL="39688" indent="-39688" algn="l" rtl="0" eaLnBrk="0" fontAlgn="base" hangingPunct="0">
        <a:spcBef>
          <a:spcPct val="0"/>
        </a:spcBef>
        <a:spcAft>
          <a:spcPct val="0"/>
        </a:spcAft>
        <a:defRPr sz="4400">
          <a:solidFill>
            <a:srgbClr val="003366"/>
          </a:solidFill>
          <a:latin typeface="Arial" charset="0"/>
          <a:ea typeface="ヒラギノ明朝 ProN W3" charset="0"/>
          <a:cs typeface="Arial" panose="020B0604020202020204" pitchFamily="34" charset="0"/>
          <a:sym typeface="Times New Roman" panose="02020603050405020304" pitchFamily="18" charset="0"/>
        </a:defRPr>
      </a:lvl3pPr>
      <a:lvl4pPr marL="39688" indent="-39688" algn="l" rtl="0" eaLnBrk="0" fontAlgn="base" hangingPunct="0">
        <a:spcBef>
          <a:spcPct val="0"/>
        </a:spcBef>
        <a:spcAft>
          <a:spcPct val="0"/>
        </a:spcAft>
        <a:defRPr sz="4400">
          <a:solidFill>
            <a:srgbClr val="003366"/>
          </a:solidFill>
          <a:latin typeface="Arial" charset="0"/>
          <a:ea typeface="ヒラギノ明朝 ProN W3" charset="0"/>
          <a:cs typeface="Arial" panose="020B0604020202020204" pitchFamily="34" charset="0"/>
          <a:sym typeface="Times New Roman" panose="02020603050405020304" pitchFamily="18" charset="0"/>
        </a:defRPr>
      </a:lvl4pPr>
      <a:lvl5pPr marL="39688" indent="-39688" algn="l" rtl="0" eaLnBrk="0" fontAlgn="base" hangingPunct="0">
        <a:spcBef>
          <a:spcPct val="0"/>
        </a:spcBef>
        <a:spcAft>
          <a:spcPct val="0"/>
        </a:spcAft>
        <a:defRPr sz="4400">
          <a:solidFill>
            <a:srgbClr val="003366"/>
          </a:solidFill>
          <a:latin typeface="Arial" charset="0"/>
          <a:ea typeface="ヒラギノ明朝 ProN W3" charset="0"/>
          <a:cs typeface="Arial" panose="020B0604020202020204" pitchFamily="34" charset="0"/>
          <a:sym typeface="Times New Roman" panose="02020603050405020304" pitchFamily="18" charset="0"/>
        </a:defRPr>
      </a:lvl5pPr>
      <a:lvl6pPr marL="4968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9pPr>
    </p:titleStyle>
    <p:bodyStyle>
      <a:lvl1pPr marL="382588" indent="-342900" algn="l" rtl="0" eaLnBrk="0" fontAlgn="base" hangingPunct="0">
        <a:spcBef>
          <a:spcPts val="700"/>
        </a:spcBef>
        <a:spcAft>
          <a:spcPct val="0"/>
        </a:spcAft>
        <a:buClr>
          <a:srgbClr val="0099CC"/>
        </a:buClr>
        <a:buSzPct val="69000"/>
        <a:buFont typeface="Arial" panose="020B0604020202020204" pitchFamily="34" charset="0"/>
        <a:buChar char="n"/>
        <a:defRPr sz="3200">
          <a:solidFill>
            <a:schemeClr val="tx1"/>
          </a:solidFill>
          <a:latin typeface="Arial"/>
          <a:ea typeface="+mn-ea"/>
          <a:cs typeface="Arial"/>
          <a:sym typeface="Arial" panose="020B0604020202020204" pitchFamily="34"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Arial"/>
          <a:ea typeface="+mn-ea"/>
          <a:cs typeface="Arial"/>
          <a:sym typeface="Arial" panose="020B0604020202020204" pitchFamily="34" charset="0"/>
        </a:defRPr>
      </a:lvl2pPr>
      <a:lvl3pPr marL="1131888" indent="-228600" algn="l" rtl="0" eaLnBrk="0" fontAlgn="base" hangingPunct="0">
        <a:spcBef>
          <a:spcPts val="600"/>
        </a:spcBef>
        <a:spcAft>
          <a:spcPct val="0"/>
        </a:spcAft>
        <a:buSzPct val="100000"/>
        <a:buFont typeface="Arial" panose="020B0604020202020204" pitchFamily="34" charset="0"/>
        <a:buChar char="•"/>
        <a:defRPr sz="2400">
          <a:solidFill>
            <a:schemeClr val="tx1"/>
          </a:solidFill>
          <a:latin typeface="Arial"/>
          <a:ea typeface="+mn-ea"/>
          <a:cs typeface="Arial"/>
          <a:sym typeface="Arial" panose="020B0604020202020204" pitchFamily="34" charset="0"/>
        </a:defRPr>
      </a:lvl3pPr>
      <a:lvl4pPr marL="15890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Arial"/>
          <a:ea typeface="+mn-ea"/>
          <a:cs typeface="Arial"/>
          <a:sym typeface="Arial" panose="020B0604020202020204" pitchFamily="34" charset="0"/>
        </a:defRPr>
      </a:lvl4pPr>
      <a:lvl5pPr marL="20462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Arial"/>
          <a:ea typeface="+mn-ea"/>
          <a:cs typeface="Arial"/>
          <a:sym typeface="Arial" panose="020B0604020202020204" pitchFamily="34"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1E9EE296-9B5F-DF4C-BDBF-63B9063E5C67}"/>
              </a:ext>
            </a:extLst>
          </p:cNvPr>
          <p:cNvSpPr>
            <a:spLocks noGrp="1" noChangeArrowheads="1"/>
          </p:cNvSpPr>
          <p:nvPr>
            <p:ph type="title"/>
          </p:nvPr>
        </p:nvSpPr>
        <p:spPr bwMode="auto">
          <a:xfrm>
            <a:off x="1173163" y="762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4339" name="Rectangle 2">
            <a:extLst>
              <a:ext uri="{FF2B5EF4-FFF2-40B4-BE49-F238E27FC236}">
                <a16:creationId xmlns:a16="http://schemas.microsoft.com/office/drawing/2014/main" id="{0061C4A4-0576-7A4A-8A12-28229A6826FA}"/>
              </a:ext>
            </a:extLst>
          </p:cNvPr>
          <p:cNvSpPr>
            <a:spLocks noGrp="1" noChangeArrowheads="1"/>
          </p:cNvSpPr>
          <p:nvPr>
            <p:ph type="body" idx="1"/>
          </p:nvPr>
        </p:nvSpPr>
        <p:spPr bwMode="auto">
          <a:xfrm>
            <a:off x="1173163"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
        <p:nvSpPr>
          <p:cNvPr id="2" name="Text Box 3">
            <a:extLst>
              <a:ext uri="{FF2B5EF4-FFF2-40B4-BE49-F238E27FC236}">
                <a16:creationId xmlns:a16="http://schemas.microsoft.com/office/drawing/2014/main" id="{CD3A89DC-3B56-6640-AE0F-A89C1862A254}"/>
              </a:ext>
            </a:extLst>
          </p:cNvPr>
          <p:cNvSpPr txBox="1">
            <a:spLocks noGrp="1" noChangeArrowheads="1"/>
          </p:cNvSpPr>
          <p:nvPr>
            <p:ph type="sldNum" sz="quarter" idx="4"/>
          </p:nvPr>
        </p:nvSpPr>
        <p:spPr bwMode="auto">
          <a:xfrm>
            <a:off x="7805738" y="6248400"/>
            <a:ext cx="312737" cy="3048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eaLnBrk="1" hangingPunct="1">
              <a:defRPr sz="1400" smtClean="0">
                <a:solidFill>
                  <a:srgbClr val="000000"/>
                </a:solidFill>
                <a:cs typeface="Arial" panose="020B0604020202020204" pitchFamily="34" charset="0"/>
                <a:sym typeface="Arial" panose="020B0604020202020204" pitchFamily="34" charset="0"/>
              </a:defRPr>
            </a:lvl1pPr>
          </a:lstStyle>
          <a:p>
            <a:pPr>
              <a:defRPr/>
            </a:pPr>
            <a:fld id="{E7B942AC-01F6-C24E-BC59-4D84CD7D03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Lst>
  <p:transition/>
  <p:hf hdr="0" ftr="0" dt="0"/>
  <p:txStyles>
    <p:titleStyle>
      <a:lvl1pPr marL="39688" indent="-39688" algn="l" rtl="0" eaLnBrk="0" fontAlgn="base" hangingPunct="0">
        <a:spcBef>
          <a:spcPct val="0"/>
        </a:spcBef>
        <a:spcAft>
          <a:spcPct val="0"/>
        </a:spcAft>
        <a:defRPr sz="4400">
          <a:solidFill>
            <a:srgbClr val="003366"/>
          </a:solidFill>
          <a:latin typeface="+mj-lt"/>
          <a:ea typeface="+mj-ea"/>
          <a:cs typeface="+mj-cs"/>
          <a:sym typeface="Times New Roman" panose="02020603050405020304" pitchFamily="18" charset="0"/>
        </a:defRPr>
      </a:lvl1pPr>
      <a:lvl2pPr marL="39688" indent="-39688" algn="l" rtl="0" eaLnBrk="0" fontAlgn="base" hangingPunct="0">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panose="02020603050405020304" pitchFamily="18" charset="0"/>
        </a:defRPr>
      </a:lvl2pPr>
      <a:lvl3pPr marL="39688" indent="-39688" algn="l" rtl="0" eaLnBrk="0" fontAlgn="base" hangingPunct="0">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panose="02020603050405020304" pitchFamily="18" charset="0"/>
        </a:defRPr>
      </a:lvl3pPr>
      <a:lvl4pPr marL="39688" indent="-39688" algn="l" rtl="0" eaLnBrk="0" fontAlgn="base" hangingPunct="0">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panose="02020603050405020304" pitchFamily="18" charset="0"/>
        </a:defRPr>
      </a:lvl4pPr>
      <a:lvl5pPr marL="39688" indent="-39688" algn="l" rtl="0" eaLnBrk="0" fontAlgn="base" hangingPunct="0">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panose="02020603050405020304" pitchFamily="18" charset="0"/>
        </a:defRPr>
      </a:lvl5pPr>
      <a:lvl6pPr marL="4968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9pPr>
    </p:titleStyle>
    <p:bodyStyle>
      <a:lvl1pPr marL="382588" indent="-342900" algn="l" rtl="0" eaLnBrk="0" fontAlgn="base" hangingPunct="0">
        <a:spcBef>
          <a:spcPts val="700"/>
        </a:spcBef>
        <a:spcAft>
          <a:spcPct val="0"/>
        </a:spcAft>
        <a:buClr>
          <a:srgbClr val="0099CC"/>
        </a:buClr>
        <a:buSzPct val="69000"/>
        <a:buFont typeface="Arial" panose="020B0604020202020204" pitchFamily="34" charset="0"/>
        <a:buChar char="n"/>
        <a:defRPr sz="3200">
          <a:solidFill>
            <a:schemeClr val="tx1"/>
          </a:solidFill>
          <a:latin typeface="+mn-lt"/>
          <a:ea typeface="+mn-ea"/>
          <a:cs typeface="+mn-cs"/>
          <a:sym typeface="Arial" panose="020B0604020202020204" pitchFamily="34"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800">
          <a:solidFill>
            <a:schemeClr val="tx1"/>
          </a:solidFill>
          <a:latin typeface="+mn-lt"/>
          <a:ea typeface="+mn-ea"/>
          <a:cs typeface="+mn-cs"/>
          <a:sym typeface="Arial" panose="020B0604020202020204" pitchFamily="34" charset="0"/>
        </a:defRPr>
      </a:lvl2pPr>
      <a:lvl3pPr marL="1131888" indent="-228600" algn="l" rtl="0" eaLnBrk="0" fontAlgn="base" hangingPunct="0">
        <a:spcBef>
          <a:spcPts val="600"/>
        </a:spcBef>
        <a:spcAft>
          <a:spcPct val="0"/>
        </a:spcAft>
        <a:buSzPct val="100000"/>
        <a:buFont typeface="Arial" panose="020B0604020202020204" pitchFamily="34" charset="0"/>
        <a:buChar char="•"/>
        <a:defRPr sz="2400">
          <a:solidFill>
            <a:schemeClr val="tx1"/>
          </a:solidFill>
          <a:latin typeface="+mn-lt"/>
          <a:ea typeface="+mn-ea"/>
          <a:cs typeface="+mn-cs"/>
          <a:sym typeface="Arial" panose="020B0604020202020204" pitchFamily="34" charset="0"/>
        </a:defRPr>
      </a:lvl3pPr>
      <a:lvl4pPr marL="15890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4pPr>
      <a:lvl5pPr marL="2046288" indent="-228600" algn="l" rtl="0" eaLnBrk="0" fontAlgn="base" hangingPunct="0">
        <a:spcBef>
          <a:spcPts val="500"/>
        </a:spcBef>
        <a:spcAft>
          <a:spcPct val="0"/>
        </a:spcAft>
        <a:buSzPct val="100000"/>
        <a:buFont typeface="Arial" panose="020B0604020202020204" pitchFamily="34" charset="0"/>
        <a:buChar char="»"/>
        <a:defRPr sz="2000">
          <a:solidFill>
            <a:schemeClr val="tx1"/>
          </a:solidFill>
          <a:latin typeface="+mn-lt"/>
          <a:ea typeface="+mn-ea"/>
          <a:cs typeface="+mn-cs"/>
          <a:sym typeface="Arial" panose="020B0604020202020204" pitchFamily="34"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336AF6B8-1707-ED49-80FF-75E62429F763}"/>
              </a:ext>
            </a:extLst>
          </p:cNvPr>
          <p:cNvSpPr>
            <a:spLocks noGrp="1" noChangeArrowheads="1"/>
          </p:cNvSpPr>
          <p:nvPr>
            <p:ph type="title"/>
          </p:nvPr>
        </p:nvSpPr>
        <p:spPr bwMode="auto">
          <a:xfrm>
            <a:off x="1173163" y="76200"/>
            <a:ext cx="7772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6387" name="Rectangle 2">
            <a:extLst>
              <a:ext uri="{FF2B5EF4-FFF2-40B4-BE49-F238E27FC236}">
                <a16:creationId xmlns:a16="http://schemas.microsoft.com/office/drawing/2014/main" id="{4B14A239-7419-CF4A-BC78-EB241B9FFF2F}"/>
              </a:ext>
            </a:extLst>
          </p:cNvPr>
          <p:cNvSpPr>
            <a:spLocks noGrp="1" noChangeArrowheads="1"/>
          </p:cNvSpPr>
          <p:nvPr>
            <p:ph type="body" idx="1"/>
          </p:nvPr>
        </p:nvSpPr>
        <p:spPr bwMode="auto">
          <a:xfrm>
            <a:off x="1173163" y="1981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n-US">
                <a:sym typeface="Arial" panose="020B0604020202020204" pitchFamily="34" charset="0"/>
              </a:rPr>
              <a:t>Click to edit Master text styles</a:t>
            </a:r>
          </a:p>
          <a:p>
            <a:pPr lvl="1"/>
            <a:r>
              <a:rPr lang="en-US" altLang="en-US">
                <a:sym typeface="Arial" panose="020B0604020202020204" pitchFamily="34" charset="0"/>
              </a:rPr>
              <a:t>Second level</a:t>
            </a:r>
          </a:p>
          <a:p>
            <a:pPr lvl="2"/>
            <a:r>
              <a:rPr lang="en-US" altLang="en-US">
                <a:sym typeface="Arial" panose="020B0604020202020204" pitchFamily="34" charset="0"/>
              </a:rPr>
              <a:t>Third level</a:t>
            </a:r>
          </a:p>
          <a:p>
            <a:pPr lvl="3"/>
            <a:r>
              <a:rPr lang="en-US" altLang="en-US">
                <a:sym typeface="Arial" panose="020B0604020202020204" pitchFamily="34" charset="0"/>
              </a:rPr>
              <a:t>Fourth level</a:t>
            </a:r>
          </a:p>
          <a:p>
            <a:pPr lvl="4"/>
            <a:r>
              <a:rPr lang="en-US" altLang="en-U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828" r:id="rId1"/>
  </p:sldLayoutIdLst>
  <p:transition/>
  <p:txStyles>
    <p:titleStyle>
      <a:lvl1pPr marL="39688" indent="-39688" algn="l" rtl="0" eaLnBrk="0" fontAlgn="base" hangingPunct="0">
        <a:spcBef>
          <a:spcPct val="0"/>
        </a:spcBef>
        <a:spcAft>
          <a:spcPct val="0"/>
        </a:spcAft>
        <a:defRPr sz="4400">
          <a:solidFill>
            <a:srgbClr val="CCECFF"/>
          </a:solidFill>
          <a:latin typeface="Arial"/>
          <a:ea typeface="+mj-ea"/>
          <a:cs typeface="Arial"/>
          <a:sym typeface="Times New Roman" panose="02020603050405020304" pitchFamily="18" charset="0"/>
        </a:defRPr>
      </a:lvl1pPr>
      <a:lvl2pPr marL="39688" indent="-39688" algn="l" rtl="0" eaLnBrk="0" fontAlgn="base" hangingPunct="0">
        <a:spcBef>
          <a:spcPct val="0"/>
        </a:spcBef>
        <a:spcAft>
          <a:spcPct val="0"/>
        </a:spcAft>
        <a:defRPr sz="4400">
          <a:solidFill>
            <a:srgbClr val="CCECFF"/>
          </a:solidFill>
          <a:latin typeface="Arial" charset="0"/>
          <a:ea typeface="ヒラギノ明朝 ProN W3" charset="0"/>
          <a:cs typeface="Arial" panose="020B0604020202020204" pitchFamily="34" charset="0"/>
          <a:sym typeface="Times New Roman" panose="02020603050405020304" pitchFamily="18" charset="0"/>
        </a:defRPr>
      </a:lvl2pPr>
      <a:lvl3pPr marL="39688" indent="-39688" algn="l" rtl="0" eaLnBrk="0" fontAlgn="base" hangingPunct="0">
        <a:spcBef>
          <a:spcPct val="0"/>
        </a:spcBef>
        <a:spcAft>
          <a:spcPct val="0"/>
        </a:spcAft>
        <a:defRPr sz="4400">
          <a:solidFill>
            <a:srgbClr val="CCECFF"/>
          </a:solidFill>
          <a:latin typeface="Arial" charset="0"/>
          <a:ea typeface="ヒラギノ明朝 ProN W3" charset="0"/>
          <a:cs typeface="Arial" panose="020B0604020202020204" pitchFamily="34" charset="0"/>
          <a:sym typeface="Times New Roman" panose="02020603050405020304" pitchFamily="18" charset="0"/>
        </a:defRPr>
      </a:lvl3pPr>
      <a:lvl4pPr marL="39688" indent="-39688" algn="l" rtl="0" eaLnBrk="0" fontAlgn="base" hangingPunct="0">
        <a:spcBef>
          <a:spcPct val="0"/>
        </a:spcBef>
        <a:spcAft>
          <a:spcPct val="0"/>
        </a:spcAft>
        <a:defRPr sz="4400">
          <a:solidFill>
            <a:srgbClr val="CCECFF"/>
          </a:solidFill>
          <a:latin typeface="Arial" charset="0"/>
          <a:ea typeface="ヒラギノ明朝 ProN W3" charset="0"/>
          <a:cs typeface="Arial" panose="020B0604020202020204" pitchFamily="34" charset="0"/>
          <a:sym typeface="Times New Roman" panose="02020603050405020304" pitchFamily="18" charset="0"/>
        </a:defRPr>
      </a:lvl4pPr>
      <a:lvl5pPr marL="39688" indent="-39688" algn="l" rtl="0" eaLnBrk="0" fontAlgn="base" hangingPunct="0">
        <a:spcBef>
          <a:spcPct val="0"/>
        </a:spcBef>
        <a:spcAft>
          <a:spcPct val="0"/>
        </a:spcAft>
        <a:defRPr sz="4400">
          <a:solidFill>
            <a:srgbClr val="CCECFF"/>
          </a:solidFill>
          <a:latin typeface="Arial" charset="0"/>
          <a:ea typeface="ヒラギノ明朝 ProN W3" charset="0"/>
          <a:cs typeface="Arial" panose="020B0604020202020204" pitchFamily="34" charset="0"/>
          <a:sym typeface="Times New Roman" panose="02020603050405020304" pitchFamily="18"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eaLnBrk="0" fontAlgn="base" hangingPunct="0">
        <a:spcBef>
          <a:spcPts val="700"/>
        </a:spcBef>
        <a:spcAft>
          <a:spcPct val="0"/>
        </a:spcAft>
        <a:buClr>
          <a:srgbClr val="0099CC"/>
        </a:buClr>
        <a:buSzPct val="69000"/>
        <a:buFont typeface="Arial" panose="020B0604020202020204" pitchFamily="34" charset="0"/>
        <a:buChar char="n"/>
        <a:defRPr sz="3200">
          <a:solidFill>
            <a:srgbClr val="DDDDDD"/>
          </a:solidFill>
          <a:latin typeface="+mn-lt"/>
          <a:ea typeface="+mn-ea"/>
          <a:cs typeface="+mn-cs"/>
          <a:sym typeface="Arial" panose="020B0604020202020204" pitchFamily="34" charset="0"/>
        </a:defRPr>
      </a:lvl1pPr>
      <a:lvl2pPr marL="731838" indent="-285750" algn="l" rtl="0" eaLnBrk="0" fontAlgn="base" hangingPunct="0">
        <a:spcBef>
          <a:spcPts val="600"/>
        </a:spcBef>
        <a:spcAft>
          <a:spcPct val="0"/>
        </a:spcAft>
        <a:buSzPct val="100000"/>
        <a:buFont typeface="Arial" panose="020B0604020202020204" pitchFamily="34" charset="0"/>
        <a:buChar char="–"/>
        <a:defRPr sz="2800">
          <a:solidFill>
            <a:srgbClr val="DDDDDD"/>
          </a:solidFill>
          <a:latin typeface="+mn-lt"/>
          <a:ea typeface="+mn-ea"/>
          <a:cs typeface="+mn-cs"/>
          <a:sym typeface="Arial" panose="020B0604020202020204" pitchFamily="34" charset="0"/>
        </a:defRPr>
      </a:lvl2pPr>
      <a:lvl3pPr marL="1131888" indent="-228600" algn="l" rtl="0" eaLnBrk="0" fontAlgn="base" hangingPunct="0">
        <a:spcBef>
          <a:spcPts val="600"/>
        </a:spcBef>
        <a:spcAft>
          <a:spcPct val="0"/>
        </a:spcAft>
        <a:buSzPct val="100000"/>
        <a:buFont typeface="Arial" panose="020B0604020202020204" pitchFamily="34" charset="0"/>
        <a:buChar char="•"/>
        <a:defRPr sz="2400">
          <a:solidFill>
            <a:srgbClr val="DDDDDD"/>
          </a:solidFill>
          <a:latin typeface="+mn-lt"/>
          <a:ea typeface="+mn-ea"/>
          <a:cs typeface="+mn-cs"/>
          <a:sym typeface="Arial" panose="020B0604020202020204" pitchFamily="34" charset="0"/>
        </a:defRPr>
      </a:lvl3pPr>
      <a:lvl4pPr marL="1589088" indent="-228600" algn="l" rtl="0" eaLnBrk="0" fontAlgn="base" hangingPunct="0">
        <a:spcBef>
          <a:spcPts val="500"/>
        </a:spcBef>
        <a:spcAft>
          <a:spcPct val="0"/>
        </a:spcAft>
        <a:buSzPct val="100000"/>
        <a:buFont typeface="Arial" panose="020B0604020202020204" pitchFamily="34" charset="0"/>
        <a:buChar char="–"/>
        <a:defRPr sz="2000">
          <a:solidFill>
            <a:srgbClr val="DDDDDD"/>
          </a:solidFill>
          <a:latin typeface="+mn-lt"/>
          <a:ea typeface="+mn-ea"/>
          <a:cs typeface="+mn-cs"/>
          <a:sym typeface="Arial" panose="020B0604020202020204" pitchFamily="34" charset="0"/>
        </a:defRPr>
      </a:lvl4pPr>
      <a:lvl5pPr marL="2046288" indent="-228600" algn="l" rtl="0" eaLnBrk="0" fontAlgn="base" hangingPunct="0">
        <a:spcBef>
          <a:spcPts val="500"/>
        </a:spcBef>
        <a:spcAft>
          <a:spcPct val="0"/>
        </a:spcAft>
        <a:buSzPct val="100000"/>
        <a:buFont typeface="Arial" panose="020B0604020202020204" pitchFamily="34" charset="0"/>
        <a:buChar char="»"/>
        <a:defRPr sz="2000">
          <a:solidFill>
            <a:srgbClr val="DDDDDD"/>
          </a:solidFill>
          <a:latin typeface="+mn-lt"/>
          <a:ea typeface="+mn-ea"/>
          <a:cs typeface="+mn-cs"/>
          <a:sym typeface="Arial" panose="020B0604020202020204" pitchFamily="34"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4">
            <a:extLst>
              <a:ext uri="{FF2B5EF4-FFF2-40B4-BE49-F238E27FC236}">
                <a16:creationId xmlns:a16="http://schemas.microsoft.com/office/drawing/2014/main" id="{0217A21C-ACA9-8042-80D1-08BF7F07AA6B}"/>
              </a:ext>
            </a:extLst>
          </p:cNvPr>
          <p:cNvGrpSpPr>
            <a:grpSpLocks/>
          </p:cNvGrpSpPr>
          <p:nvPr/>
        </p:nvGrpSpPr>
        <p:grpSpPr bwMode="auto">
          <a:xfrm>
            <a:off x="0" y="0"/>
            <a:ext cx="9140825" cy="6850063"/>
            <a:chOff x="0" y="0"/>
            <a:chExt cx="5758" cy="4315"/>
          </a:xfrm>
        </p:grpSpPr>
        <p:grpSp>
          <p:nvGrpSpPr>
            <p:cNvPr id="17413" name="Group 5">
              <a:extLst>
                <a:ext uri="{FF2B5EF4-FFF2-40B4-BE49-F238E27FC236}">
                  <a16:creationId xmlns:a16="http://schemas.microsoft.com/office/drawing/2014/main" id="{6A9A5601-A3D3-F948-A1D2-B9D9A278F41D}"/>
                </a:ext>
              </a:extLst>
            </p:cNvPr>
            <p:cNvGrpSpPr>
              <a:grpSpLocks/>
            </p:cNvGrpSpPr>
            <p:nvPr userDrawn="1"/>
          </p:nvGrpSpPr>
          <p:grpSpPr bwMode="auto">
            <a:xfrm>
              <a:off x="1728" y="2230"/>
              <a:ext cx="4027" cy="2085"/>
              <a:chOff x="1728" y="2230"/>
              <a:chExt cx="4027" cy="2085"/>
            </a:xfrm>
          </p:grpSpPr>
          <p:sp>
            <p:nvSpPr>
              <p:cNvPr id="13318" name="Freeform 6">
                <a:extLst>
                  <a:ext uri="{FF2B5EF4-FFF2-40B4-BE49-F238E27FC236}">
                    <a16:creationId xmlns:a16="http://schemas.microsoft.com/office/drawing/2014/main" id="{F01EFB6D-7967-D246-90B4-6B23293DCF16}"/>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a:defRPr/>
                </a:pPr>
                <a:endParaRPr lang="en-US">
                  <a:solidFill>
                    <a:srgbClr val="FFFFFF"/>
                  </a:solidFill>
                  <a:latin typeface="Garamond" pitchFamily="-112" charset="0"/>
                  <a:ea typeface="ＭＳ Ｐゴシック" charset="-128"/>
                  <a:cs typeface="ＭＳ Ｐゴシック" charset="-128"/>
                </a:endParaRPr>
              </a:p>
            </p:txBody>
          </p:sp>
          <p:sp>
            <p:nvSpPr>
              <p:cNvPr id="13319" name="Freeform 7">
                <a:extLst>
                  <a:ext uri="{FF2B5EF4-FFF2-40B4-BE49-F238E27FC236}">
                    <a16:creationId xmlns:a16="http://schemas.microsoft.com/office/drawing/2014/main" id="{541E72F2-6C6D-CF47-BDAB-DECD98D6F3B6}"/>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a:defRPr/>
                </a:pPr>
                <a:endParaRPr lang="en-US">
                  <a:solidFill>
                    <a:srgbClr val="FFFFFF"/>
                  </a:solidFill>
                  <a:latin typeface="Garamond" pitchFamily="-112" charset="0"/>
                  <a:ea typeface="ＭＳ Ｐゴシック" charset="-128"/>
                  <a:cs typeface="ＭＳ Ｐゴシック" charset="-128"/>
                </a:endParaRPr>
              </a:p>
            </p:txBody>
          </p:sp>
          <p:sp>
            <p:nvSpPr>
              <p:cNvPr id="13320" name="Freeform 8">
                <a:extLst>
                  <a:ext uri="{FF2B5EF4-FFF2-40B4-BE49-F238E27FC236}">
                    <a16:creationId xmlns:a16="http://schemas.microsoft.com/office/drawing/2014/main" id="{8E6B699C-D059-2B40-AFC7-061A2D50BB0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a:defRPr/>
                </a:pPr>
                <a:endParaRPr lang="en-US">
                  <a:solidFill>
                    <a:srgbClr val="FFFFFF"/>
                  </a:solidFill>
                  <a:latin typeface="Garamond" pitchFamily="-112" charset="0"/>
                  <a:ea typeface="ＭＳ Ｐゴシック" charset="-128"/>
                  <a:cs typeface="ＭＳ Ｐゴシック" charset="-128"/>
                </a:endParaRPr>
              </a:p>
            </p:txBody>
          </p:sp>
          <p:sp>
            <p:nvSpPr>
              <p:cNvPr id="17419" name="Freeform 9">
                <a:extLst>
                  <a:ext uri="{FF2B5EF4-FFF2-40B4-BE49-F238E27FC236}">
                    <a16:creationId xmlns:a16="http://schemas.microsoft.com/office/drawing/2014/main" id="{91199825-2347-784D-B261-040BC9A4067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22" name="Freeform 10">
                <a:extLst>
                  <a:ext uri="{FF2B5EF4-FFF2-40B4-BE49-F238E27FC236}">
                    <a16:creationId xmlns:a16="http://schemas.microsoft.com/office/drawing/2014/main" id="{B659E2FB-46B1-8348-B93A-F98100A604B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a:defRPr/>
                </a:pPr>
                <a:endParaRPr lang="en-US">
                  <a:solidFill>
                    <a:srgbClr val="FFFFFF"/>
                  </a:solidFill>
                  <a:latin typeface="Garamond" pitchFamily="-112" charset="0"/>
                  <a:ea typeface="ＭＳ Ｐゴシック" charset="-128"/>
                  <a:cs typeface="ＭＳ Ｐゴシック" charset="-128"/>
                </a:endParaRPr>
              </a:p>
            </p:txBody>
          </p:sp>
        </p:grpSp>
        <p:sp>
          <p:nvSpPr>
            <p:cNvPr id="13323" name="Freeform 11">
              <a:extLst>
                <a:ext uri="{FF2B5EF4-FFF2-40B4-BE49-F238E27FC236}">
                  <a16:creationId xmlns:a16="http://schemas.microsoft.com/office/drawing/2014/main" id="{F41C436B-51A1-E849-8BFB-4A1E8B66498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a:defRPr/>
              </a:pPr>
              <a:endParaRPr lang="en-US">
                <a:solidFill>
                  <a:srgbClr val="FFFFFF"/>
                </a:solidFill>
                <a:latin typeface="Garamond" pitchFamily="-112" charset="0"/>
                <a:ea typeface="ＭＳ Ｐゴシック" charset="-128"/>
                <a:cs typeface="ＭＳ Ｐゴシック" charset="-128"/>
              </a:endParaRPr>
            </a:p>
          </p:txBody>
        </p:sp>
        <p:sp>
          <p:nvSpPr>
            <p:cNvPr id="17415" name="Freeform 12">
              <a:extLst>
                <a:ext uri="{FF2B5EF4-FFF2-40B4-BE49-F238E27FC236}">
                  <a16:creationId xmlns:a16="http://schemas.microsoft.com/office/drawing/2014/main" id="{3882DECD-8132-2242-B6F1-56421B16FD29}"/>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5" name="Rectangle 13">
            <a:extLst>
              <a:ext uri="{FF2B5EF4-FFF2-40B4-BE49-F238E27FC236}">
                <a16:creationId xmlns:a16="http://schemas.microsoft.com/office/drawing/2014/main" id="{1DD527F2-DA30-5449-9D36-C0B62B550198}"/>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27" name="Rectangle 15">
            <a:extLst>
              <a:ext uri="{FF2B5EF4-FFF2-40B4-BE49-F238E27FC236}">
                <a16:creationId xmlns:a16="http://schemas.microsoft.com/office/drawing/2014/main" id="{C6A18066-E759-A144-B53A-6957BEFC6640}"/>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29"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4865933-A411-8147-B800-23F744B55B5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830"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panose="020B0604020202020204" pitchFamily="34"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42" name="Group 2">
            <a:extLst>
              <a:ext uri="{FF2B5EF4-FFF2-40B4-BE49-F238E27FC236}">
                <a16:creationId xmlns:a16="http://schemas.microsoft.com/office/drawing/2014/main" id="{0CCE3189-02AE-4242-A61A-818E20084D8C}"/>
              </a:ext>
            </a:extLst>
          </p:cNvPr>
          <p:cNvGrpSpPr>
            <a:grpSpLocks/>
          </p:cNvGrpSpPr>
          <p:nvPr/>
        </p:nvGrpSpPr>
        <p:grpSpPr bwMode="auto">
          <a:xfrm>
            <a:off x="0" y="3902075"/>
            <a:ext cx="3400425" cy="2949575"/>
            <a:chOff x="0" y="2458"/>
            <a:chExt cx="2142" cy="1858"/>
          </a:xfrm>
        </p:grpSpPr>
        <p:sp>
          <p:nvSpPr>
            <p:cNvPr id="329731" name="Freeform 3">
              <a:extLst>
                <a:ext uri="{FF2B5EF4-FFF2-40B4-BE49-F238E27FC236}">
                  <a16:creationId xmlns:a16="http://schemas.microsoft.com/office/drawing/2014/main" id="{65178808-F7C2-D34F-9499-55D0D0EBBB48}"/>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a:extLst>
                <a:ext uri="{FF2B5EF4-FFF2-40B4-BE49-F238E27FC236}">
                  <a16:creationId xmlns:a16="http://schemas.microsoft.com/office/drawing/2014/main" id="{C997685E-78DB-1246-9310-417D6F1E2299}"/>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a:extLst>
                <a:ext uri="{FF2B5EF4-FFF2-40B4-BE49-F238E27FC236}">
                  <a16:creationId xmlns:a16="http://schemas.microsoft.com/office/drawing/2014/main" id="{58FDBDBE-3890-6E4D-8D4D-2C65F69C7F1D}"/>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a:extLst>
                <a:ext uri="{FF2B5EF4-FFF2-40B4-BE49-F238E27FC236}">
                  <a16:creationId xmlns:a16="http://schemas.microsoft.com/office/drawing/2014/main" id="{53722A6A-798C-FA4C-807D-6CE40266A44B}"/>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87052" name="Oval 7">
              <a:extLst>
                <a:ext uri="{FF2B5EF4-FFF2-40B4-BE49-F238E27FC236}">
                  <a16:creationId xmlns:a16="http://schemas.microsoft.com/office/drawing/2014/main" id="{B5CDB977-4A6D-3E48-B469-7DAA3C54E164}"/>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a:solidFill>
                  <a:srgbClr val="FFFFFF"/>
                </a:solidFill>
                <a:latin typeface="Times New Roman" panose="02020603050405020304" pitchFamily="18" charset="0"/>
              </a:endParaRPr>
            </a:p>
          </p:txBody>
        </p:sp>
        <p:sp>
          <p:nvSpPr>
            <p:cNvPr id="87053" name="Oval 8">
              <a:extLst>
                <a:ext uri="{FF2B5EF4-FFF2-40B4-BE49-F238E27FC236}">
                  <a16:creationId xmlns:a16="http://schemas.microsoft.com/office/drawing/2014/main" id="{C5A98D0A-B8F4-8A4F-AE9F-44498A3A1CFA}"/>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a:solidFill>
                  <a:srgbClr val="FFFFFF"/>
                </a:solidFill>
                <a:latin typeface="Times New Roman" panose="02020603050405020304" pitchFamily="18" charset="0"/>
              </a:endParaRPr>
            </a:p>
          </p:txBody>
        </p:sp>
        <p:sp>
          <p:nvSpPr>
            <p:cNvPr id="87054" name="Oval 9">
              <a:extLst>
                <a:ext uri="{FF2B5EF4-FFF2-40B4-BE49-F238E27FC236}">
                  <a16:creationId xmlns:a16="http://schemas.microsoft.com/office/drawing/2014/main" id="{D9F9D21D-CE6E-A94D-ADBE-E7686F967B71}"/>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defTabSz="912813">
                <a:defRPr>
                  <a:solidFill>
                    <a:schemeClr val="tx1"/>
                  </a:solidFill>
                  <a:latin typeface="Arial" panose="020B0604020202020204" pitchFamily="34" charset="0"/>
                  <a:ea typeface="ＭＳ Ｐゴシック" panose="020B0600070205080204" pitchFamily="34" charset="-128"/>
                </a:defRPr>
              </a:lvl1pPr>
              <a:lvl2pPr marL="742950" indent="-285750" defTabSz="912813">
                <a:defRPr>
                  <a:solidFill>
                    <a:schemeClr val="tx1"/>
                  </a:solidFill>
                  <a:latin typeface="Arial" panose="020B0604020202020204" pitchFamily="34" charset="0"/>
                  <a:ea typeface="ＭＳ Ｐゴシック" panose="020B0600070205080204" pitchFamily="34" charset="-128"/>
                </a:defRPr>
              </a:lvl2pPr>
              <a:lvl3pPr marL="1143000" indent="-228600" defTabSz="912813">
                <a:defRPr>
                  <a:solidFill>
                    <a:schemeClr val="tx1"/>
                  </a:solidFill>
                  <a:latin typeface="Arial" panose="020B0604020202020204" pitchFamily="34" charset="0"/>
                  <a:ea typeface="ＭＳ Ｐゴシック" panose="020B0600070205080204" pitchFamily="34" charset="-128"/>
                </a:defRPr>
              </a:lvl3pPr>
              <a:lvl4pPr marL="1600200" indent="-228600" defTabSz="912813">
                <a:defRPr>
                  <a:solidFill>
                    <a:schemeClr val="tx1"/>
                  </a:solidFill>
                  <a:latin typeface="Arial" panose="020B0604020202020204" pitchFamily="34" charset="0"/>
                  <a:ea typeface="ＭＳ Ｐゴシック" panose="020B0600070205080204" pitchFamily="34" charset="-128"/>
                </a:defRPr>
              </a:lvl4pPr>
              <a:lvl5pPr marL="2057400" indent="-228600" defTabSz="912813">
                <a:defRPr>
                  <a:solidFill>
                    <a:schemeClr val="tx1"/>
                  </a:solidFill>
                  <a:latin typeface="Arial" panose="020B0604020202020204" pitchFamily="34" charset="0"/>
                  <a:ea typeface="ＭＳ Ｐゴシック" panose="020B0600070205080204" pitchFamily="34" charset="-128"/>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a:solidFill>
                  <a:srgbClr val="FFFFFF"/>
                </a:solidFill>
                <a:latin typeface="Times New Roman" panose="02020603050405020304" pitchFamily="18" charset="0"/>
              </a:endParaRPr>
            </a:p>
          </p:txBody>
        </p:sp>
      </p:grpSp>
      <p:sp>
        <p:nvSpPr>
          <p:cNvPr id="329738" name="Rectangle 10">
            <a:extLst>
              <a:ext uri="{FF2B5EF4-FFF2-40B4-BE49-F238E27FC236}">
                <a16:creationId xmlns:a16="http://schemas.microsoft.com/office/drawing/2014/main" id="{D22300D1-BB0C-4442-BF30-9B916DD19A4A}"/>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a:extLst>
              <a:ext uri="{FF2B5EF4-FFF2-40B4-BE49-F238E27FC236}">
                <a16:creationId xmlns:a16="http://schemas.microsoft.com/office/drawing/2014/main" id="{4CEBA75F-E2AD-2F47-9822-9A1DAF52510E}"/>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a:extLst>
              <a:ext uri="{FF2B5EF4-FFF2-40B4-BE49-F238E27FC236}">
                <a16:creationId xmlns:a16="http://schemas.microsoft.com/office/drawing/2014/main" id="{86F4FC40-D5D6-584E-9627-AF844261361F}"/>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defTabSz="914300"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a:extLst>
              <a:ext uri="{FF2B5EF4-FFF2-40B4-BE49-F238E27FC236}">
                <a16:creationId xmlns:a16="http://schemas.microsoft.com/office/drawing/2014/main" id="{3421052B-05CE-AC4E-957D-A9D3F4299C0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defTabSz="914300"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a:extLst>
              <a:ext uri="{FF2B5EF4-FFF2-40B4-BE49-F238E27FC236}">
                <a16:creationId xmlns:a16="http://schemas.microsoft.com/office/drawing/2014/main" id="{0E95D627-D76C-1446-8BDB-E0808DE7A0F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defTabSz="914300"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588D31D-4801-454A-977A-AE81CEC033A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1313" indent="-341313"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1413" indent="-227013"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8613" indent="-227013"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813" indent="-227013"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0825" cy="6850063"/>
            <a:chOff x="0" y="0"/>
            <a:chExt cx="5758" cy="4315"/>
          </a:xfrm>
        </p:grpSpPr>
        <p:grpSp>
          <p:nvGrpSpPr>
            <p:cNvPr id="1029" name="Group 5"/>
            <p:cNvGrpSpPr>
              <a:grpSpLocks/>
            </p:cNvGrpSpPr>
            <p:nvPr userDrawn="1"/>
          </p:nvGrpSpPr>
          <p:grpSpPr bwMode="auto">
            <a:xfrm>
              <a:off x="1728" y="2230"/>
              <a:ext cx="4027" cy="2085"/>
              <a:chOff x="1728" y="2230"/>
              <a:chExt cx="4027" cy="2085"/>
            </a:xfrm>
          </p:grpSpPr>
          <p:sp>
            <p:nvSpPr>
              <p:cNvPr id="1331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sz="1800">
                  <a:latin typeface="Garamond" pitchFamily="-112" charset="0"/>
                  <a:ea typeface="+mn-ea"/>
                  <a:cs typeface="+mn-cs"/>
                </a:endParaRPr>
              </a:p>
            </p:txBody>
          </p:sp>
          <p:sp>
            <p:nvSpPr>
              <p:cNvPr id="1331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332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03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2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grpSp>
        <p:sp>
          <p:nvSpPr>
            <p:cNvPr id="1332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latin typeface="Garamond" pitchFamily="-112" charset="0"/>
                <a:ea typeface="+mn-ea"/>
                <a:cs typeface="+mn-cs"/>
              </a:endParaRPr>
            </a:p>
          </p:txBody>
        </p:sp>
        <p:sp>
          <p:nvSpPr>
            <p:cNvPr id="1031" name="Freeform 12"/>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332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2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347366"/>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0"/>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1" y="44450"/>
            <a:ext cx="9070975"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9" tIns="45695" rIns="91389" bIns="45695"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89" tIns="45695" rIns="91389" bIns="4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389" tIns="45695" rIns="91389" bIns="45695" numCol="1" anchor="t" anchorCtr="0" compatLnSpc="1">
            <a:prstTxWarp prst="textNoShape">
              <a:avLst/>
            </a:prstTxWarp>
          </a:bodyPr>
          <a:lstStyle>
            <a:lvl1pPr algn="r">
              <a:defRPr sz="1400">
                <a:solidFill>
                  <a:srgbClr val="000000"/>
                </a:solidFill>
                <a:latin typeface="Times New Roman" charset="0"/>
              </a:defRPr>
            </a:lvl1pPr>
          </a:lstStyle>
          <a:p>
            <a:pPr eaLnBrk="0" hangingPunct="0">
              <a:defRPr/>
            </a:pPr>
            <a:fld id="{C7FCEC4A-0619-534F-AB0C-4C4D1986DF16}" type="slidenum">
              <a:rPr lang="en-US"/>
              <a:pPr eaLnBrk="0" hangingPunct="0">
                <a:defRPr/>
              </a:pPr>
              <a:t>‹#›</a:t>
            </a:fld>
            <a:endParaRPr lang="en-US"/>
          </a:p>
        </p:txBody>
      </p:sp>
    </p:spTree>
    <p:extLst>
      <p:ext uri="{BB962C8B-B14F-4D97-AF65-F5344CB8AC3E}">
        <p14:creationId xmlns:p14="http://schemas.microsoft.com/office/powerpoint/2010/main" val="173495457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6952" algn="ctr" rtl="0" eaLnBrk="0" fontAlgn="base" hangingPunct="0">
        <a:spcBef>
          <a:spcPct val="0"/>
        </a:spcBef>
        <a:spcAft>
          <a:spcPct val="0"/>
        </a:spcAft>
        <a:defRPr sz="4400">
          <a:solidFill>
            <a:schemeClr val="tx2"/>
          </a:solidFill>
          <a:latin typeface="Times New Roman" pitchFamily="-112" charset="0"/>
        </a:defRPr>
      </a:lvl6pPr>
      <a:lvl7pPr marL="913905" algn="ctr" rtl="0" eaLnBrk="0" fontAlgn="base" hangingPunct="0">
        <a:spcBef>
          <a:spcPct val="0"/>
        </a:spcBef>
        <a:spcAft>
          <a:spcPct val="0"/>
        </a:spcAft>
        <a:defRPr sz="4400">
          <a:solidFill>
            <a:schemeClr val="tx2"/>
          </a:solidFill>
          <a:latin typeface="Times New Roman" pitchFamily="-112" charset="0"/>
        </a:defRPr>
      </a:lvl7pPr>
      <a:lvl8pPr marL="1370852" algn="ctr" rtl="0" eaLnBrk="0" fontAlgn="base" hangingPunct="0">
        <a:spcBef>
          <a:spcPct val="0"/>
        </a:spcBef>
        <a:spcAft>
          <a:spcPct val="0"/>
        </a:spcAft>
        <a:defRPr sz="4400">
          <a:solidFill>
            <a:schemeClr val="tx2"/>
          </a:solidFill>
          <a:latin typeface="Times New Roman" pitchFamily="-112" charset="0"/>
        </a:defRPr>
      </a:lvl8pPr>
      <a:lvl9pPr marL="1827807" algn="ctr" rtl="0" eaLnBrk="0" fontAlgn="base" hangingPunct="0">
        <a:spcBef>
          <a:spcPct val="0"/>
        </a:spcBef>
        <a:spcAft>
          <a:spcPct val="0"/>
        </a:spcAft>
        <a:defRPr sz="4400">
          <a:solidFill>
            <a:schemeClr val="tx2"/>
          </a:solidFill>
          <a:latin typeface="Times New Roman" pitchFamily="-112" charset="0"/>
        </a:defRPr>
      </a:lvl9pPr>
    </p:titleStyle>
    <p:bodyStyle>
      <a:lvl1pPr marL="342713" indent="-342713"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543" indent="-28559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374" indent="-228477"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599329" indent="-228477"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6278" indent="-228477"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3228" indent="-228477"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0182" indent="-228477"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7130" indent="-228477"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4082" indent="-228477"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6952" rtl="0" eaLnBrk="1" latinLnBrk="0" hangingPunct="1">
        <a:defRPr sz="1800" kern="1200">
          <a:solidFill>
            <a:schemeClr val="tx1"/>
          </a:solidFill>
          <a:latin typeface="+mn-lt"/>
          <a:ea typeface="+mn-ea"/>
          <a:cs typeface="+mn-cs"/>
        </a:defRPr>
      </a:lvl1pPr>
      <a:lvl2pPr marL="456952" algn="l" defTabSz="456952" rtl="0" eaLnBrk="1" latinLnBrk="0" hangingPunct="1">
        <a:defRPr sz="1800" kern="1200">
          <a:solidFill>
            <a:schemeClr val="tx1"/>
          </a:solidFill>
          <a:latin typeface="+mn-lt"/>
          <a:ea typeface="+mn-ea"/>
          <a:cs typeface="+mn-cs"/>
        </a:defRPr>
      </a:lvl2pPr>
      <a:lvl3pPr marL="913905" algn="l" defTabSz="456952" rtl="0" eaLnBrk="1" latinLnBrk="0" hangingPunct="1">
        <a:defRPr sz="1800" kern="1200">
          <a:solidFill>
            <a:schemeClr val="tx1"/>
          </a:solidFill>
          <a:latin typeface="+mn-lt"/>
          <a:ea typeface="+mn-ea"/>
          <a:cs typeface="+mn-cs"/>
        </a:defRPr>
      </a:lvl3pPr>
      <a:lvl4pPr marL="1370852" algn="l" defTabSz="456952" rtl="0" eaLnBrk="1" latinLnBrk="0" hangingPunct="1">
        <a:defRPr sz="1800" kern="1200">
          <a:solidFill>
            <a:schemeClr val="tx1"/>
          </a:solidFill>
          <a:latin typeface="+mn-lt"/>
          <a:ea typeface="+mn-ea"/>
          <a:cs typeface="+mn-cs"/>
        </a:defRPr>
      </a:lvl4pPr>
      <a:lvl5pPr marL="1827807" algn="l" defTabSz="456952" rtl="0" eaLnBrk="1" latinLnBrk="0" hangingPunct="1">
        <a:defRPr sz="1800" kern="1200">
          <a:solidFill>
            <a:schemeClr val="tx1"/>
          </a:solidFill>
          <a:latin typeface="+mn-lt"/>
          <a:ea typeface="+mn-ea"/>
          <a:cs typeface="+mn-cs"/>
        </a:defRPr>
      </a:lvl5pPr>
      <a:lvl6pPr marL="2284752" algn="l" defTabSz="456952" rtl="0" eaLnBrk="1" latinLnBrk="0" hangingPunct="1">
        <a:defRPr sz="1800" kern="1200">
          <a:solidFill>
            <a:schemeClr val="tx1"/>
          </a:solidFill>
          <a:latin typeface="+mn-lt"/>
          <a:ea typeface="+mn-ea"/>
          <a:cs typeface="+mn-cs"/>
        </a:defRPr>
      </a:lvl6pPr>
      <a:lvl7pPr marL="2741704" algn="l" defTabSz="456952" rtl="0" eaLnBrk="1" latinLnBrk="0" hangingPunct="1">
        <a:defRPr sz="1800" kern="1200">
          <a:solidFill>
            <a:schemeClr val="tx1"/>
          </a:solidFill>
          <a:latin typeface="+mn-lt"/>
          <a:ea typeface="+mn-ea"/>
          <a:cs typeface="+mn-cs"/>
        </a:defRPr>
      </a:lvl7pPr>
      <a:lvl8pPr marL="3198654" algn="l" defTabSz="456952" rtl="0" eaLnBrk="1" latinLnBrk="0" hangingPunct="1">
        <a:defRPr sz="1800" kern="1200">
          <a:solidFill>
            <a:schemeClr val="tx1"/>
          </a:solidFill>
          <a:latin typeface="+mn-lt"/>
          <a:ea typeface="+mn-ea"/>
          <a:cs typeface="+mn-cs"/>
        </a:defRPr>
      </a:lvl8pPr>
      <a:lvl9pPr marL="3655603" algn="l" defTabSz="4569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63636"/>
            </a:gs>
            <a:gs pos="100000">
              <a:srgbClr val="777777"/>
            </a:gs>
          </a:gsLst>
          <a:lin ang="0" scaled="1"/>
        </a:gra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9D5A7279-4B93-734E-8DF6-EDDF7923CC36}"/>
              </a:ext>
            </a:extLst>
          </p:cNvPr>
          <p:cNvSpPr>
            <a:spLocks/>
          </p:cNvSpPr>
          <p:nvPr/>
        </p:nvSpPr>
        <p:spPr bwMode="auto">
          <a:xfrm>
            <a:off x="20773" y="4661628"/>
            <a:ext cx="9123227" cy="1516062"/>
          </a:xfrm>
          <a:prstGeom prst="rect">
            <a:avLst/>
          </a:prstGeom>
          <a:noFill/>
          <a:ln w="12700">
            <a:noFill/>
            <a:miter lim="800000"/>
            <a:headEnd/>
            <a:tailEnd/>
          </a:ln>
        </p:spPr>
        <p:txBody>
          <a:bodyPr lIns="50800" tIns="50800" bIns="50800" anchor="ctr"/>
          <a:lstStyle/>
          <a:p>
            <a:pPr marL="39688" indent="-39688" algn="ctr" defTabSz="914400" eaLnBrk="1" hangingPunct="1">
              <a:defRPr/>
            </a:pPr>
            <a:r>
              <a:rPr lang="ar-JO" sz="4000" b="1" dirty="0">
                <a:solidFill>
                  <a:srgbClr val="FFFFFF"/>
                </a:solidFill>
                <a:effectLst>
                  <a:glow rad="152400">
                    <a:schemeClr val="tx1">
                      <a:alpha val="75000"/>
                    </a:schemeClr>
                  </a:glow>
                </a:effectLst>
                <a:ea typeface="Lucida Grande"/>
                <a:cs typeface="Arial" panose="020B0604020202020204" pitchFamily="34" charset="0"/>
                <a:sym typeface="Lucida Grande" charset="0"/>
              </a:rPr>
              <a:t>إعادة كنيستك                                             إلى مهمتها الأساسية</a:t>
            </a:r>
            <a:endParaRPr lang="en-US" sz="4000" b="1" dirty="0">
              <a:solidFill>
                <a:srgbClr val="FFFFFF"/>
              </a:solidFill>
              <a:effectLst>
                <a:glow rad="152400">
                  <a:schemeClr val="tx1">
                    <a:alpha val="75000"/>
                  </a:schemeClr>
                </a:glow>
              </a:effectLst>
              <a:ea typeface="Lucida Grande"/>
              <a:cs typeface="Arial" panose="020B0604020202020204" pitchFamily="34" charset="0"/>
              <a:sym typeface="Lucida Grande" charset="0"/>
            </a:endParaRPr>
          </a:p>
        </p:txBody>
      </p:sp>
      <p:sp>
        <p:nvSpPr>
          <p:cNvPr id="49154" name="AutoShape 2">
            <a:extLst>
              <a:ext uri="{FF2B5EF4-FFF2-40B4-BE49-F238E27FC236}">
                <a16:creationId xmlns:a16="http://schemas.microsoft.com/office/drawing/2014/main" id="{1F80962B-7D19-E34C-809D-60E400242C31}"/>
              </a:ext>
            </a:extLst>
          </p:cNvPr>
          <p:cNvSpPr>
            <a:spLocks/>
          </p:cNvSpPr>
          <p:nvPr/>
        </p:nvSpPr>
        <p:spPr bwMode="auto">
          <a:xfrm>
            <a:off x="1905000" y="228600"/>
            <a:ext cx="5486400" cy="3263900"/>
          </a:xfrm>
          <a:custGeom>
            <a:avLst/>
            <a:gdLst>
              <a:gd name="T0" fmla="*/ 0 w 21600"/>
              <a:gd name="T1" fmla="*/ 815975 h 21600"/>
              <a:gd name="T2" fmla="*/ 1371600 w 21600"/>
              <a:gd name="T3" fmla="*/ 815975 h 21600"/>
              <a:gd name="T4" fmla="*/ 1371600 w 21600"/>
              <a:gd name="T5" fmla="*/ 3263900 h 21600"/>
              <a:gd name="T6" fmla="*/ 4114800 w 21600"/>
              <a:gd name="T7" fmla="*/ 3263900 h 21600"/>
              <a:gd name="T8" fmla="*/ 4114800 w 21600"/>
              <a:gd name="T9" fmla="*/ 815975 h 21600"/>
              <a:gd name="T10" fmla="*/ 5486400 w 21600"/>
              <a:gd name="T11" fmla="*/ 815975 h 21600"/>
              <a:gd name="T12" fmla="*/ 2743200 w 21600"/>
              <a:gd name="T13" fmla="*/ 0 h 21600"/>
              <a:gd name="T14" fmla="*/ 0 w 21600"/>
              <a:gd name="T15" fmla="*/ 815975 h 21600"/>
              <a:gd name="T16" fmla="*/ 0 w 21600"/>
              <a:gd name="T17" fmla="*/ 81597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FF"/>
          </a:solidFill>
          <a:ln w="9525">
            <a:solidFill>
              <a:schemeClr val="tx1"/>
            </a:solidFill>
            <a:round/>
            <a:headEnd/>
            <a:tailEnd/>
          </a:ln>
        </p:spPr>
        <p:txBody>
          <a:bodyPr lIns="0" tIns="0" rIns="0" bIns="0"/>
          <a:lstStyle/>
          <a:p>
            <a:endParaRPr lang="en-US">
              <a:cs typeface="Arial" panose="020B0604020202020204" pitchFamily="34" charset="0"/>
            </a:endParaRPr>
          </a:p>
        </p:txBody>
      </p:sp>
      <p:pic>
        <p:nvPicPr>
          <p:cNvPr id="49155" name="Picture 3">
            <a:extLst>
              <a:ext uri="{FF2B5EF4-FFF2-40B4-BE49-F238E27FC236}">
                <a16:creationId xmlns:a16="http://schemas.microsoft.com/office/drawing/2014/main" id="{04922D1A-D39D-F642-97F7-E73FE30CD08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15963"/>
            <a:ext cx="2590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CA66B12D-5D12-8949-9674-484FA0BF4C25}"/>
              </a:ext>
            </a:extLst>
          </p:cNvPr>
          <p:cNvSpPr>
            <a:spLocks noGrp="1"/>
          </p:cNvSpPr>
          <p:nvPr>
            <p:ph type="title"/>
          </p:nvPr>
        </p:nvSpPr>
        <p:spPr>
          <a:xfrm>
            <a:off x="20773" y="3381339"/>
            <a:ext cx="9123227" cy="1336288"/>
          </a:xfrm>
          <a:ln w="12700">
            <a:miter lim="800000"/>
            <a:headEnd/>
            <a:tailEnd/>
          </a:ln>
          <a:extLst>
            <a:ext uri="{909E8E84-426E-40dd-AFC4-6F175D3DCCD1}"/>
            <a:ext uri="{91240B29-F687-4f45-9708-019B960494DF}"/>
            <a:ext uri="{FAA26D3D-D897-4be2-8F04-BA451C77F1D7}"/>
          </a:extLst>
        </p:spPr>
        <p:txBody>
          <a:bodyPr/>
          <a:lstStyle/>
          <a:p>
            <a:pPr algn="ctr" eaLnBrk="1" hangingPunct="1">
              <a:defRPr/>
            </a:pPr>
            <a:r>
              <a:rPr lang="ar-JO" sz="5900" b="1" kern="1200" dirty="0">
                <a:solidFill>
                  <a:srgbClr val="FFFFFF"/>
                </a:solidFill>
                <a:effectLst>
                  <a:glow rad="152400">
                    <a:schemeClr val="tx1">
                      <a:alpha val="75000"/>
                    </a:schemeClr>
                  </a:glow>
                </a:effectLst>
                <a:latin typeface="Arial" panose="020B0604020202020204" pitchFamily="34" charset="0"/>
                <a:ea typeface="Lucida Grande"/>
                <a:cs typeface="Arial" panose="020B0604020202020204" pitchFamily="34" charset="0"/>
                <a:sym typeface="Times New Roman" charset="0"/>
              </a:rPr>
              <a:t>تضاعف الكنيسة</a:t>
            </a:r>
            <a:endParaRPr lang="en-US" dirty="0">
              <a:effectLst>
                <a:glow rad="152400">
                  <a:schemeClr val="tx1">
                    <a:alpha val="75000"/>
                  </a:schemeClr>
                </a:glow>
              </a:effectLst>
              <a:latin typeface="Arial" panose="020B0604020202020204" pitchFamily="34" charset="0"/>
              <a:cs typeface="Arial" panose="020B0604020202020204" pitchFamily="34" charset="0"/>
              <a:sym typeface="Times New Roman" charset="0"/>
            </a:endParaRPr>
          </a:p>
        </p:txBody>
      </p:sp>
      <p:sp>
        <p:nvSpPr>
          <p:cNvPr id="34822" name="TextBox 26">
            <a:extLst>
              <a:ext uri="{FF2B5EF4-FFF2-40B4-BE49-F238E27FC236}">
                <a16:creationId xmlns:a16="http://schemas.microsoft.com/office/drawing/2014/main" id="{1436EB2F-B80B-7C4C-A4EE-C3C6C32B2A48}"/>
              </a:ext>
            </a:extLst>
          </p:cNvPr>
          <p:cNvSpPr txBox="1">
            <a:spLocks noChangeArrowheads="1"/>
          </p:cNvSpPr>
          <p:nvPr/>
        </p:nvSpPr>
        <p:spPr bwMode="auto">
          <a:xfrm>
            <a:off x="8337910" y="98428"/>
            <a:ext cx="708025" cy="4619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algn="ctr" eaLnBrk="1" hangingPunct="1">
              <a:spcBef>
                <a:spcPct val="0"/>
              </a:spcBef>
              <a:buClrTx/>
              <a:buSzTx/>
              <a:buFontTx/>
              <a:buNone/>
            </a:pPr>
            <a:r>
              <a:rPr lang="ar-JO" altLang="en-US" sz="2400" b="1" dirty="0">
                <a:solidFill>
                  <a:srgbClr val="EEF4F9"/>
                </a:solidFill>
              </a:rPr>
              <a:t>132</a:t>
            </a:r>
            <a:endParaRPr lang="en-US" altLang="en-US" sz="2400" b="1" dirty="0">
              <a:solidFill>
                <a:srgbClr val="EEF4F9"/>
              </a:solidFill>
            </a:endParaRPr>
          </a:p>
        </p:txBody>
      </p:sp>
      <p:sp>
        <p:nvSpPr>
          <p:cNvPr id="2" name="Rectangle 1">
            <a:extLst>
              <a:ext uri="{FF2B5EF4-FFF2-40B4-BE49-F238E27FC236}">
                <a16:creationId xmlns:a16="http://schemas.microsoft.com/office/drawing/2014/main" id="{B9790E08-3D34-1DE7-24D6-526EED7BD6CC}"/>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ea typeface="+mn-ea"/>
                <a:cs typeface="Arial" panose="020B0604020202020204" pitchFamily="34" charset="0"/>
              </a:rPr>
              <a:t>د. ريك جريفيث</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 </a:t>
            </a:r>
            <a:r>
              <a:rPr lang="ar-JO" sz="1600" b="1" kern="0" dirty="0">
                <a:solidFill>
                  <a:srgbClr val="FFFFFF"/>
                </a:solidFill>
                <a:effectLst>
                  <a:outerShdw blurRad="38100" dist="38100" dir="2700000" algn="tl">
                    <a:srgbClr val="000000"/>
                  </a:outerShdw>
                </a:effectLst>
                <a:ea typeface="ＭＳ Ｐゴシック" charset="0"/>
                <a:cs typeface="Arial" panose="020B0604020202020204" pitchFamily="34" charset="0"/>
              </a:rPr>
              <a:t>مؤسسة الدراسات اللاهوتية الأردنية</a:t>
            </a:r>
            <a:r>
              <a:rPr kumimoji="0" lang="en-US" sz="1600" b="1" u="none" strike="noStrike" kern="0" cap="none" spc="0" normalizeH="0" baseline="0" noProof="0" dirty="0">
                <a:ln>
                  <a:noFill/>
                </a:ln>
                <a:solidFill>
                  <a:srgbClr val="FFFFFF"/>
                </a:solidFill>
                <a:effectLst>
                  <a:outerShdw blurRad="38100" dist="38100" dir="2700000" algn="tl">
                    <a:srgbClr val="000000"/>
                  </a:outerShdw>
                </a:effectLst>
                <a:uLnTx/>
                <a:uFillTx/>
                <a:ea typeface="+mn-ea"/>
                <a:cs typeface="Arial" panose="020B0604020202020204" pitchFamily="34" charset="0"/>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49155"/>
                                        </p:tgtEl>
                                        <p:attrNameLst>
                                          <p:attrName>style.visibility</p:attrName>
                                        </p:attrNameLst>
                                      </p:cBhvr>
                                      <p:to>
                                        <p:strVal val="visible"/>
                                      </p:to>
                                    </p:set>
                                    <p:anim calcmode="lin" valueType="num">
                                      <p:cBhvr additive="base">
                                        <p:cTn id="12" dur="500" fill="hold"/>
                                        <p:tgtEl>
                                          <p:spTgt spid="49155"/>
                                        </p:tgtEl>
                                        <p:attrNameLst>
                                          <p:attrName>ppt_x</p:attrName>
                                        </p:attrNameLst>
                                      </p:cBhvr>
                                      <p:tavLst>
                                        <p:tav tm="0">
                                          <p:val>
                                            <p:strVal val="#ppt_x"/>
                                          </p:val>
                                        </p:tav>
                                        <p:tav tm="100000">
                                          <p:val>
                                            <p:strVal val="#ppt_x"/>
                                          </p:val>
                                        </p:tav>
                                      </p:tavLst>
                                    </p:anim>
                                    <p:anim calcmode="lin" valueType="num">
                                      <p:cBhvr additive="base">
                                        <p:cTn id="13"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1">
            <a:extLst>
              <a:ext uri="{FF2B5EF4-FFF2-40B4-BE49-F238E27FC236}">
                <a16:creationId xmlns:a16="http://schemas.microsoft.com/office/drawing/2014/main" id="{347D6821-6EE6-5C40-BE42-24D0AF96EA05}"/>
              </a:ext>
            </a:extLst>
          </p:cNvPr>
          <p:cNvGrpSpPr>
            <a:grpSpLocks/>
          </p:cNvGrpSpPr>
          <p:nvPr/>
        </p:nvGrpSpPr>
        <p:grpSpPr bwMode="auto">
          <a:xfrm>
            <a:off x="0" y="-4763"/>
            <a:ext cx="1063625" cy="6858001"/>
            <a:chOff x="0" y="0"/>
            <a:chExt cx="670" cy="4320"/>
          </a:xfrm>
        </p:grpSpPr>
        <p:grpSp>
          <p:nvGrpSpPr>
            <p:cNvPr id="44037" name="Group 2">
              <a:extLst>
                <a:ext uri="{FF2B5EF4-FFF2-40B4-BE49-F238E27FC236}">
                  <a16:creationId xmlns:a16="http://schemas.microsoft.com/office/drawing/2014/main" id="{ADBDE12D-BB85-CC40-96DF-B8863F012144}"/>
                </a:ext>
              </a:extLst>
            </p:cNvPr>
            <p:cNvGrpSpPr>
              <a:grpSpLocks/>
            </p:cNvGrpSpPr>
            <p:nvPr/>
          </p:nvGrpSpPr>
          <p:grpSpPr bwMode="auto">
            <a:xfrm rot="16200000" flipH="1">
              <a:off x="-1819" y="1845"/>
              <a:ext cx="4319" cy="630"/>
              <a:chOff x="0" y="0"/>
              <a:chExt cx="4320" cy="630"/>
            </a:xfrm>
          </p:grpSpPr>
          <p:sp>
            <p:nvSpPr>
              <p:cNvPr id="44040" name="Freeform 3">
                <a:extLst>
                  <a:ext uri="{FF2B5EF4-FFF2-40B4-BE49-F238E27FC236}">
                    <a16:creationId xmlns:a16="http://schemas.microsoft.com/office/drawing/2014/main" id="{868B7783-652F-B048-B1FF-3C228FB49B67}"/>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1" name="Freeform 4">
                <a:extLst>
                  <a:ext uri="{FF2B5EF4-FFF2-40B4-BE49-F238E27FC236}">
                    <a16:creationId xmlns:a16="http://schemas.microsoft.com/office/drawing/2014/main" id="{7335D03D-8057-3447-8AD2-AB66E3568701}"/>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2" name="Freeform 5">
                <a:extLst>
                  <a:ext uri="{FF2B5EF4-FFF2-40B4-BE49-F238E27FC236}">
                    <a16:creationId xmlns:a16="http://schemas.microsoft.com/office/drawing/2014/main" id="{9672FA1E-2009-1340-8FF9-2FAC41EA29EA}"/>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3" name="Freeform 6">
                <a:extLst>
                  <a:ext uri="{FF2B5EF4-FFF2-40B4-BE49-F238E27FC236}">
                    <a16:creationId xmlns:a16="http://schemas.microsoft.com/office/drawing/2014/main" id="{4AC7569B-A870-1346-B935-EBC5B6B4F379}"/>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4" name="Freeform 7">
                <a:extLst>
                  <a:ext uri="{FF2B5EF4-FFF2-40B4-BE49-F238E27FC236}">
                    <a16:creationId xmlns:a16="http://schemas.microsoft.com/office/drawing/2014/main" id="{3D7123CC-1319-2F4E-9295-43726C36F539}"/>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5" name="Freeform 8">
                <a:extLst>
                  <a:ext uri="{FF2B5EF4-FFF2-40B4-BE49-F238E27FC236}">
                    <a16:creationId xmlns:a16="http://schemas.microsoft.com/office/drawing/2014/main" id="{364A922D-D857-8F4D-883C-EBB3A11A580B}"/>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6" name="Freeform 9">
                <a:extLst>
                  <a:ext uri="{FF2B5EF4-FFF2-40B4-BE49-F238E27FC236}">
                    <a16:creationId xmlns:a16="http://schemas.microsoft.com/office/drawing/2014/main" id="{89816F2E-A99C-6C40-B0B3-F9E47B547ADA}"/>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7" name="Freeform 10">
                <a:extLst>
                  <a:ext uri="{FF2B5EF4-FFF2-40B4-BE49-F238E27FC236}">
                    <a16:creationId xmlns:a16="http://schemas.microsoft.com/office/drawing/2014/main" id="{BF26FADC-8809-5540-8B8E-7DF27D60A14C}"/>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8" name="Freeform 11">
                <a:extLst>
                  <a:ext uri="{FF2B5EF4-FFF2-40B4-BE49-F238E27FC236}">
                    <a16:creationId xmlns:a16="http://schemas.microsoft.com/office/drawing/2014/main" id="{1D5B1197-87A5-9949-B2A4-166FA413288A}"/>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49" name="Freeform 12">
                <a:extLst>
                  <a:ext uri="{FF2B5EF4-FFF2-40B4-BE49-F238E27FC236}">
                    <a16:creationId xmlns:a16="http://schemas.microsoft.com/office/drawing/2014/main" id="{8752A3D6-8608-CA41-98DE-2B6295CA3DD1}"/>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0" name="Freeform 13">
                <a:extLst>
                  <a:ext uri="{FF2B5EF4-FFF2-40B4-BE49-F238E27FC236}">
                    <a16:creationId xmlns:a16="http://schemas.microsoft.com/office/drawing/2014/main" id="{D4ED5F0D-3383-994D-B380-4E1CE9DAF9EF}"/>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1" name="Freeform 14">
                <a:extLst>
                  <a:ext uri="{FF2B5EF4-FFF2-40B4-BE49-F238E27FC236}">
                    <a16:creationId xmlns:a16="http://schemas.microsoft.com/office/drawing/2014/main" id="{92230BAB-F702-A745-AD04-DBB34C050ADD}"/>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2" name="Freeform 15">
                <a:extLst>
                  <a:ext uri="{FF2B5EF4-FFF2-40B4-BE49-F238E27FC236}">
                    <a16:creationId xmlns:a16="http://schemas.microsoft.com/office/drawing/2014/main" id="{F50E79E7-3AD5-9240-87BC-CD8634AC74FB}"/>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3" name="Freeform 16">
                <a:extLst>
                  <a:ext uri="{FF2B5EF4-FFF2-40B4-BE49-F238E27FC236}">
                    <a16:creationId xmlns:a16="http://schemas.microsoft.com/office/drawing/2014/main" id="{EFFAC882-7C9C-9B4C-A5D9-E047867B7EC3}"/>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4" name="Freeform 17">
                <a:extLst>
                  <a:ext uri="{FF2B5EF4-FFF2-40B4-BE49-F238E27FC236}">
                    <a16:creationId xmlns:a16="http://schemas.microsoft.com/office/drawing/2014/main" id="{39FF883D-81A3-394A-8169-19D8E04BE5D6}"/>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5" name="Freeform 18">
                <a:extLst>
                  <a:ext uri="{FF2B5EF4-FFF2-40B4-BE49-F238E27FC236}">
                    <a16:creationId xmlns:a16="http://schemas.microsoft.com/office/drawing/2014/main" id="{B7E9AB4D-0EB9-D94C-B56D-074AD4887B9F}"/>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6" name="Freeform 19">
                <a:extLst>
                  <a:ext uri="{FF2B5EF4-FFF2-40B4-BE49-F238E27FC236}">
                    <a16:creationId xmlns:a16="http://schemas.microsoft.com/office/drawing/2014/main" id="{6AD391DC-4D4C-EF4F-91C5-9D3D01E55D97}"/>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7" name="Freeform 20">
                <a:extLst>
                  <a:ext uri="{FF2B5EF4-FFF2-40B4-BE49-F238E27FC236}">
                    <a16:creationId xmlns:a16="http://schemas.microsoft.com/office/drawing/2014/main" id="{3DA70FD9-5A2C-0A4F-8BEB-8BF0783559CF}"/>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4058" name="Freeform 21">
                <a:extLst>
                  <a:ext uri="{FF2B5EF4-FFF2-40B4-BE49-F238E27FC236}">
                    <a16:creationId xmlns:a16="http://schemas.microsoft.com/office/drawing/2014/main" id="{183EB5D5-A78F-CF4F-AA57-18D8F3C392BB}"/>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44038" name="Freeform 22">
              <a:extLst>
                <a:ext uri="{FF2B5EF4-FFF2-40B4-BE49-F238E27FC236}">
                  <a16:creationId xmlns:a16="http://schemas.microsoft.com/office/drawing/2014/main" id="{15316D67-0253-4145-9719-627D4BC8B1D4}"/>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4039" name="Freeform 23">
              <a:extLst>
                <a:ext uri="{FF2B5EF4-FFF2-40B4-BE49-F238E27FC236}">
                  <a16:creationId xmlns:a16="http://schemas.microsoft.com/office/drawing/2014/main" id="{181D42FC-891F-ED48-8114-17714B6DA7DE}"/>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44034" name="Rectangle 24">
            <a:extLst>
              <a:ext uri="{FF2B5EF4-FFF2-40B4-BE49-F238E27FC236}">
                <a16:creationId xmlns:a16="http://schemas.microsoft.com/office/drawing/2014/main" id="{36CDEE8F-36A5-B043-8842-C38223DCEB08}"/>
              </a:ext>
            </a:extLst>
          </p:cNvPr>
          <p:cNvSpPr>
            <a:spLocks/>
          </p:cNvSpPr>
          <p:nvPr/>
        </p:nvSpPr>
        <p:spPr bwMode="auto">
          <a:xfrm>
            <a:off x="1295400" y="1995488"/>
            <a:ext cx="752951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903288" indent="-86360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522288" indent="-512763" algn="r" defTabSz="914400" rtl="1" eaLnBrk="1" hangingPunct="1">
              <a:spcBef>
                <a:spcPct val="0"/>
              </a:spcBef>
              <a:buClrTx/>
              <a:buSzTx/>
              <a:buNone/>
            </a:pPr>
            <a:r>
              <a:rPr lang="ar-JO" altLang="en-US" sz="3600" b="1" dirty="0">
                <a:solidFill>
                  <a:srgbClr val="002060"/>
                </a:solidFill>
                <a:ea typeface="ＭＳ Ｐゴシック" panose="020B0600070205080204" pitchFamily="34" charset="-128"/>
                <a:cs typeface="Arial" panose="020B0604020202020204" pitchFamily="34" charset="0"/>
                <a:sym typeface="Lucida Grande" panose="020B0600040502020204" pitchFamily="34" charset="0"/>
              </a:rPr>
              <a:t>ب) محبة المؤمنين الآخرين </a:t>
            </a:r>
            <a:r>
              <a:rPr lang="ar-JO" altLang="en-US" sz="3600" b="1" dirty="0">
                <a:ea typeface="ＭＳ Ｐゴシック" panose="020B0600070205080204" pitchFamily="34" charset="-128"/>
                <a:cs typeface="Arial" panose="020B0604020202020204" pitchFamily="34" charset="0"/>
                <a:sym typeface="Lucida Grande" panose="020B0600040502020204" pitchFamily="34" charset="0"/>
              </a:rPr>
              <a:t>في جسد موحد هي إحدى أقوى الطرق لنظهر للعالم أننا أتباع المسيح (يوحنا 34:13-35).</a:t>
            </a:r>
            <a:endParaRPr lang="en-US" altLang="en-US" sz="3600" b="1" dirty="0">
              <a:ea typeface="ＭＳ Ｐゴシック" panose="020B0600070205080204" pitchFamily="34" charset="-128"/>
              <a:cs typeface="Arial" panose="020B0604020202020204" pitchFamily="34" charset="0"/>
              <a:sym typeface="Lucida Grande" panose="020B0600040502020204" pitchFamily="34" charset="0"/>
            </a:endParaRPr>
          </a:p>
        </p:txBody>
      </p:sp>
      <p:sp>
        <p:nvSpPr>
          <p:cNvPr id="44035" name="Title 25">
            <a:extLst>
              <a:ext uri="{FF2B5EF4-FFF2-40B4-BE49-F238E27FC236}">
                <a16:creationId xmlns:a16="http://schemas.microsoft.com/office/drawing/2014/main" id="{DF734246-171C-484D-8932-BD2722D70853}"/>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44036" name="TextBox 26">
            <a:extLst>
              <a:ext uri="{FF2B5EF4-FFF2-40B4-BE49-F238E27FC236}">
                <a16:creationId xmlns:a16="http://schemas.microsoft.com/office/drawing/2014/main" id="{F5702CB0-B660-4D45-AE9C-709F44B0F27B}"/>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1">
            <a:extLst>
              <a:ext uri="{FF2B5EF4-FFF2-40B4-BE49-F238E27FC236}">
                <a16:creationId xmlns:a16="http://schemas.microsoft.com/office/drawing/2014/main" id="{A18E8CCC-6739-3D41-B884-72FA35A085C3}"/>
              </a:ext>
            </a:extLst>
          </p:cNvPr>
          <p:cNvGrpSpPr>
            <a:grpSpLocks/>
          </p:cNvGrpSpPr>
          <p:nvPr/>
        </p:nvGrpSpPr>
        <p:grpSpPr bwMode="auto">
          <a:xfrm>
            <a:off x="0" y="-4763"/>
            <a:ext cx="1063625" cy="6858001"/>
            <a:chOff x="0" y="0"/>
            <a:chExt cx="670" cy="4320"/>
          </a:xfrm>
        </p:grpSpPr>
        <p:grpSp>
          <p:nvGrpSpPr>
            <p:cNvPr id="45061" name="Group 2">
              <a:extLst>
                <a:ext uri="{FF2B5EF4-FFF2-40B4-BE49-F238E27FC236}">
                  <a16:creationId xmlns:a16="http://schemas.microsoft.com/office/drawing/2014/main" id="{BE333246-CD52-7147-A0DC-3508C033F2D3}"/>
                </a:ext>
              </a:extLst>
            </p:cNvPr>
            <p:cNvGrpSpPr>
              <a:grpSpLocks/>
            </p:cNvGrpSpPr>
            <p:nvPr/>
          </p:nvGrpSpPr>
          <p:grpSpPr bwMode="auto">
            <a:xfrm rot="16200000" flipH="1">
              <a:off x="-1819" y="1845"/>
              <a:ext cx="4319" cy="630"/>
              <a:chOff x="0" y="0"/>
              <a:chExt cx="4320" cy="630"/>
            </a:xfrm>
          </p:grpSpPr>
          <p:sp>
            <p:nvSpPr>
              <p:cNvPr id="45064" name="Freeform 3">
                <a:extLst>
                  <a:ext uri="{FF2B5EF4-FFF2-40B4-BE49-F238E27FC236}">
                    <a16:creationId xmlns:a16="http://schemas.microsoft.com/office/drawing/2014/main" id="{DBC6C610-EAED-E940-B161-24B27E8A08AC}"/>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65" name="Freeform 4">
                <a:extLst>
                  <a:ext uri="{FF2B5EF4-FFF2-40B4-BE49-F238E27FC236}">
                    <a16:creationId xmlns:a16="http://schemas.microsoft.com/office/drawing/2014/main" id="{D1265ACC-0FE2-9F4C-A2FE-DA83A1A1A71E}"/>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66" name="Freeform 5">
                <a:extLst>
                  <a:ext uri="{FF2B5EF4-FFF2-40B4-BE49-F238E27FC236}">
                    <a16:creationId xmlns:a16="http://schemas.microsoft.com/office/drawing/2014/main" id="{41692906-C175-C441-A01D-03C10E9DA9A2}"/>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67" name="Freeform 6">
                <a:extLst>
                  <a:ext uri="{FF2B5EF4-FFF2-40B4-BE49-F238E27FC236}">
                    <a16:creationId xmlns:a16="http://schemas.microsoft.com/office/drawing/2014/main" id="{EC04AE0A-2449-E64D-964C-C9BEE76F850D}"/>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68" name="Freeform 7">
                <a:extLst>
                  <a:ext uri="{FF2B5EF4-FFF2-40B4-BE49-F238E27FC236}">
                    <a16:creationId xmlns:a16="http://schemas.microsoft.com/office/drawing/2014/main" id="{28878C4B-A852-A741-9786-CD51CE55DEB7}"/>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69" name="Freeform 8">
                <a:extLst>
                  <a:ext uri="{FF2B5EF4-FFF2-40B4-BE49-F238E27FC236}">
                    <a16:creationId xmlns:a16="http://schemas.microsoft.com/office/drawing/2014/main" id="{A3C0A248-C50C-EC40-ACB2-BE81395D81D7}"/>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0" name="Freeform 9">
                <a:extLst>
                  <a:ext uri="{FF2B5EF4-FFF2-40B4-BE49-F238E27FC236}">
                    <a16:creationId xmlns:a16="http://schemas.microsoft.com/office/drawing/2014/main" id="{F0149F04-255A-7546-AA16-D57FE4EE429D}"/>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1" name="Freeform 10">
                <a:extLst>
                  <a:ext uri="{FF2B5EF4-FFF2-40B4-BE49-F238E27FC236}">
                    <a16:creationId xmlns:a16="http://schemas.microsoft.com/office/drawing/2014/main" id="{B85AAD16-7C2A-DF4B-AD52-06CE15AE33A9}"/>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2" name="Freeform 11">
                <a:extLst>
                  <a:ext uri="{FF2B5EF4-FFF2-40B4-BE49-F238E27FC236}">
                    <a16:creationId xmlns:a16="http://schemas.microsoft.com/office/drawing/2014/main" id="{7692EF0E-0225-DF46-8CE0-2F9699504074}"/>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3" name="Freeform 12">
                <a:extLst>
                  <a:ext uri="{FF2B5EF4-FFF2-40B4-BE49-F238E27FC236}">
                    <a16:creationId xmlns:a16="http://schemas.microsoft.com/office/drawing/2014/main" id="{FF324C6B-4919-C140-9E78-A6D4D921066A}"/>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4" name="Freeform 13">
                <a:extLst>
                  <a:ext uri="{FF2B5EF4-FFF2-40B4-BE49-F238E27FC236}">
                    <a16:creationId xmlns:a16="http://schemas.microsoft.com/office/drawing/2014/main" id="{62ED79E5-FB51-FB4A-B3F1-EBB68625C6EB}"/>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5" name="Freeform 14">
                <a:extLst>
                  <a:ext uri="{FF2B5EF4-FFF2-40B4-BE49-F238E27FC236}">
                    <a16:creationId xmlns:a16="http://schemas.microsoft.com/office/drawing/2014/main" id="{E786E4AC-251F-BC48-BECD-383699FB114D}"/>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6" name="Freeform 15">
                <a:extLst>
                  <a:ext uri="{FF2B5EF4-FFF2-40B4-BE49-F238E27FC236}">
                    <a16:creationId xmlns:a16="http://schemas.microsoft.com/office/drawing/2014/main" id="{AEBF0C8B-34B3-A348-9562-6E41E164AC28}"/>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7" name="Freeform 16">
                <a:extLst>
                  <a:ext uri="{FF2B5EF4-FFF2-40B4-BE49-F238E27FC236}">
                    <a16:creationId xmlns:a16="http://schemas.microsoft.com/office/drawing/2014/main" id="{6620B2CF-244D-B145-893F-301F84F2B4C3}"/>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8" name="Freeform 17">
                <a:extLst>
                  <a:ext uri="{FF2B5EF4-FFF2-40B4-BE49-F238E27FC236}">
                    <a16:creationId xmlns:a16="http://schemas.microsoft.com/office/drawing/2014/main" id="{B9204BD1-73F5-0148-8F1F-91AE1278CB4A}"/>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79" name="Freeform 18">
                <a:extLst>
                  <a:ext uri="{FF2B5EF4-FFF2-40B4-BE49-F238E27FC236}">
                    <a16:creationId xmlns:a16="http://schemas.microsoft.com/office/drawing/2014/main" id="{76279C06-9B2C-1B43-8FDB-F3592D5C7461}"/>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80" name="Freeform 19">
                <a:extLst>
                  <a:ext uri="{FF2B5EF4-FFF2-40B4-BE49-F238E27FC236}">
                    <a16:creationId xmlns:a16="http://schemas.microsoft.com/office/drawing/2014/main" id="{C2819C51-0F49-6A4E-80A6-CA78B0B5097E}"/>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81" name="Freeform 20">
                <a:extLst>
                  <a:ext uri="{FF2B5EF4-FFF2-40B4-BE49-F238E27FC236}">
                    <a16:creationId xmlns:a16="http://schemas.microsoft.com/office/drawing/2014/main" id="{E2BB780B-8C51-6F4C-8260-0D044ABA4583}"/>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5082" name="Freeform 21">
                <a:extLst>
                  <a:ext uri="{FF2B5EF4-FFF2-40B4-BE49-F238E27FC236}">
                    <a16:creationId xmlns:a16="http://schemas.microsoft.com/office/drawing/2014/main" id="{D7C68B5D-51EA-F349-A56F-95553A134F12}"/>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45062" name="Freeform 22">
              <a:extLst>
                <a:ext uri="{FF2B5EF4-FFF2-40B4-BE49-F238E27FC236}">
                  <a16:creationId xmlns:a16="http://schemas.microsoft.com/office/drawing/2014/main" id="{6D4EE5E2-C876-894B-BF97-350E97EF6870}"/>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5063" name="Freeform 23">
              <a:extLst>
                <a:ext uri="{FF2B5EF4-FFF2-40B4-BE49-F238E27FC236}">
                  <a16:creationId xmlns:a16="http://schemas.microsoft.com/office/drawing/2014/main" id="{7B92F3A6-BA85-BC44-BF72-DC9EBC10B069}"/>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45058" name="Rectangle 24">
            <a:extLst>
              <a:ext uri="{FF2B5EF4-FFF2-40B4-BE49-F238E27FC236}">
                <a16:creationId xmlns:a16="http://schemas.microsoft.com/office/drawing/2014/main" id="{00602942-A043-5840-A91B-1B96B21744A2}"/>
              </a:ext>
            </a:extLst>
          </p:cNvPr>
          <p:cNvSpPr>
            <a:spLocks/>
          </p:cNvSpPr>
          <p:nvPr/>
        </p:nvSpPr>
        <p:spPr bwMode="auto">
          <a:xfrm>
            <a:off x="1295400" y="1995488"/>
            <a:ext cx="752951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903288" indent="-86360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460375" indent="-450850" algn="r" defTabSz="914400" rtl="1" eaLnBrk="1" hangingPunct="1">
              <a:spcBef>
                <a:spcPct val="0"/>
              </a:spcBef>
              <a:buClrTx/>
              <a:buSzTx/>
              <a:buNone/>
            </a:pPr>
            <a:r>
              <a:rPr lang="ar-JO" altLang="en-US" sz="3600" b="1" dirty="0">
                <a:solidFill>
                  <a:srgbClr val="000000"/>
                </a:solidFill>
                <a:ea typeface="ＭＳ Ｐゴシック" panose="020B0600070205080204" pitchFamily="34" charset="-128"/>
                <a:cs typeface="Arial" panose="020B0604020202020204" pitchFamily="34" charset="0"/>
                <a:sym typeface="Lucida Grande" panose="020B0600040502020204" pitchFamily="34" charset="0"/>
              </a:rPr>
              <a:t>ت) شارك المسيح في </a:t>
            </a:r>
            <a:r>
              <a:rPr lang="ar-JO" altLang="en-US" sz="3600" b="1" dirty="0">
                <a:solidFill>
                  <a:srgbClr val="002060"/>
                </a:solidFill>
                <a:ea typeface="ＭＳ Ｐゴシック" panose="020B0600070205080204" pitchFamily="34" charset="-128"/>
                <a:cs typeface="Arial" panose="020B0604020202020204" pitchFamily="34" charset="0"/>
                <a:sym typeface="Lucida Grande" panose="020B0600040502020204" pitchFamily="34" charset="0"/>
              </a:rPr>
              <a:t>مجالات التأثير المتزايدة</a:t>
            </a:r>
            <a:r>
              <a:rPr lang="ar-JO" altLang="en-US" sz="3600" b="1" dirty="0">
                <a:solidFill>
                  <a:srgbClr val="000000"/>
                </a:solidFill>
                <a:ea typeface="ＭＳ Ｐゴシック" panose="020B0600070205080204" pitchFamily="34" charset="-128"/>
                <a:cs typeface="Arial" panose="020B0604020202020204" pitchFamily="34" charset="0"/>
                <a:sym typeface="Lucida Grande" panose="020B0600040502020204" pitchFamily="34" charset="0"/>
              </a:rPr>
              <a:t> بدءاً من المنزل في ثقافتك الخاصة والعمل إلى الخارج (أعمال ٨:١).</a:t>
            </a:r>
            <a:endParaRPr lang="en-US" altLang="en-US" sz="3600" b="1" dirty="0">
              <a:solidFill>
                <a:srgbClr val="000000"/>
              </a:solidFill>
              <a:ea typeface="ＭＳ Ｐゴシック" panose="020B0600070205080204" pitchFamily="34" charset="-128"/>
              <a:cs typeface="Arial" panose="020B0604020202020204" pitchFamily="34" charset="0"/>
              <a:sym typeface="Lucida Grande" panose="020B0600040502020204" pitchFamily="34" charset="0"/>
            </a:endParaRPr>
          </a:p>
        </p:txBody>
      </p:sp>
      <p:sp>
        <p:nvSpPr>
          <p:cNvPr id="45059" name="Title 25">
            <a:extLst>
              <a:ext uri="{FF2B5EF4-FFF2-40B4-BE49-F238E27FC236}">
                <a16:creationId xmlns:a16="http://schemas.microsoft.com/office/drawing/2014/main" id="{A5DCCC85-D809-0945-AEA5-FA1C4B11FA1A}"/>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45060" name="TextBox 26">
            <a:extLst>
              <a:ext uri="{FF2B5EF4-FFF2-40B4-BE49-F238E27FC236}">
                <a16:creationId xmlns:a16="http://schemas.microsoft.com/office/drawing/2014/main" id="{757BA528-5093-014E-A292-1F290640F4D6}"/>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idx="4294967295"/>
          </p:nvPr>
        </p:nvSpPr>
        <p:spPr>
          <a:xfrm>
            <a:off x="76199" y="304800"/>
            <a:ext cx="4495801" cy="990600"/>
          </a:xfrm>
          <a:effectLst>
            <a:outerShdw blurRad="63500" dist="35921" dir="2700000" algn="ctr" rotWithShape="0">
              <a:schemeClr val="tx2">
                <a:alpha val="74998"/>
              </a:schemeClr>
            </a:outerShdw>
          </a:effectLst>
        </p:spPr>
        <p:txBody>
          <a:bodyPr/>
          <a:lstStyle/>
          <a:p>
            <a:pPr eaLnBrk="1" hangingPunct="1">
              <a:defRPr/>
            </a:pPr>
            <a:r>
              <a:rPr lang="ar-JO" altLang="zh-CN" b="1" kern="120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أعمال </a:t>
            </a:r>
            <a:r>
              <a:rPr lang="ar-JO" altLang="zh-CN"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٨:١</a:t>
            </a:r>
            <a:endParaRPr lang="en-US" sz="1800" b="1" dirty="0">
              <a:latin typeface="Arial" panose="020B0604020202020204" pitchFamily="34" charset="0"/>
              <a:ea typeface="ＭＳ Ｐゴシック" charset="0"/>
              <a:cs typeface="Arial" panose="020B0604020202020204" pitchFamily="34" charset="0"/>
            </a:endParaRPr>
          </a:p>
        </p:txBody>
      </p:sp>
      <p:pic>
        <p:nvPicPr>
          <p:cNvPr id="241667" name="Picture 3" descr="Maps and Charts of Israe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1668" name="Text Box 4"/>
          <p:cNvSpPr txBox="1">
            <a:spLocks noChangeArrowheads="1"/>
          </p:cNvSpPr>
          <p:nvPr/>
        </p:nvSpPr>
        <p:spPr bwMode="auto">
          <a:xfrm>
            <a:off x="179388" y="1591846"/>
            <a:ext cx="4316413" cy="3785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34" tIns="45667" rIns="91334" bIns="45667"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altLang="ja-JP"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لكنكم ستنالون قوة متى حل الروح القدس عليكم وتكونون لي شهوداً في </a:t>
            </a:r>
            <a:r>
              <a:rPr kumimoji="0" lang="ar-SA" altLang="ja-JP" sz="4000" b="1" i="0" u="none" strike="noStrike" kern="1200" cap="none" spc="0" normalizeH="0" baseline="0" noProof="0" dirty="0">
                <a:ln>
                  <a:noFill/>
                </a:ln>
                <a:solidFill>
                  <a:srgbClr val="FF8000"/>
                </a:solidFill>
                <a:effectLst/>
                <a:uLnTx/>
                <a:uFillTx/>
                <a:latin typeface="Arial" panose="020B0604020202020204" pitchFamily="34" charset="0"/>
                <a:ea typeface="ＭＳ Ｐゴシック" charset="0"/>
                <a:cs typeface="Arial" panose="020B0604020202020204" pitchFamily="34" charset="0"/>
              </a:rPr>
              <a:t>أورشليم</a:t>
            </a:r>
            <a:r>
              <a:rPr kumimoji="0" lang="ar-SA" altLang="ja-JP"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وفي كل </a:t>
            </a:r>
            <a:r>
              <a:rPr kumimoji="0" lang="ar-SA" altLang="ja-JP" sz="4000" b="1" i="0" u="none" strike="noStrike" kern="1200" cap="none" spc="0" normalizeH="0" baseline="0" noProof="0" dirty="0">
                <a:ln>
                  <a:noFill/>
                </a:ln>
                <a:solidFill>
                  <a:srgbClr val="A3A3E0"/>
                </a:solidFill>
                <a:effectLst/>
                <a:uLnTx/>
                <a:uFillTx/>
                <a:latin typeface="Arial" panose="020B0604020202020204" pitchFamily="34" charset="0"/>
                <a:ea typeface="ＭＳ Ｐゴシック" charset="0"/>
                <a:cs typeface="Arial" panose="020B0604020202020204" pitchFamily="34" charset="0"/>
              </a:rPr>
              <a:t>اليهودية</a:t>
            </a:r>
            <a:r>
              <a:rPr kumimoji="0" lang="ar-SA" altLang="ja-JP"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و</a:t>
            </a:r>
            <a:r>
              <a:rPr kumimoji="0" lang="ar-SA" altLang="ja-JP" sz="4000" b="1" i="0" u="none" strike="noStrike" kern="1200" cap="none" spc="0" normalizeH="0" baseline="0" noProof="0" dirty="0">
                <a:ln>
                  <a:noFill/>
                </a:ln>
                <a:solidFill>
                  <a:srgbClr val="3333CC">
                    <a:lumMod val="60000"/>
                    <a:lumOff val="40000"/>
                  </a:srgbClr>
                </a:solidFill>
                <a:effectLst/>
                <a:uLnTx/>
                <a:uFillTx/>
                <a:latin typeface="Arial" panose="020B0604020202020204" pitchFamily="34" charset="0"/>
                <a:ea typeface="ＭＳ Ｐゴシック" charset="0"/>
                <a:cs typeface="Arial" panose="020B0604020202020204" pitchFamily="34" charset="0"/>
              </a:rPr>
              <a:t>السامرة</a:t>
            </a:r>
            <a:r>
              <a:rPr kumimoji="0" lang="ar-SA" altLang="ja-JP"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وإلى </a:t>
            </a:r>
            <a:r>
              <a:rPr kumimoji="0" lang="ar-SA" altLang="ja-JP"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أقصى الأرض</a:t>
            </a:r>
            <a:endPar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381957" name="Freeform 5"/>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chemeClr val="tx1"/>
            </a:solidFill>
            <a:round/>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81958" name="Text Box 6"/>
          <p:cNvSpPr txBox="1">
            <a:spLocks noChangeArrowheads="1"/>
          </p:cNvSpPr>
          <p:nvPr/>
        </p:nvSpPr>
        <p:spPr bwMode="auto">
          <a:xfrm>
            <a:off x="6858000" y="3276600"/>
            <a:ext cx="1676400" cy="584668"/>
          </a:xfrm>
          <a:prstGeom prst="rect">
            <a:avLst/>
          </a:prstGeom>
          <a:noFill/>
          <a:ln w="9525">
            <a:noFill/>
            <a:miter lim="800000"/>
            <a:headEnd/>
            <a:tailEnd/>
          </a:ln>
          <a:effectLst/>
        </p:spPr>
        <p:txBody>
          <a:bodyPr lIns="91334" tIns="45667" rIns="91334" bIns="45667">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333399">
                    <a:lumMod val="40000"/>
                    <a:lumOff val="60000"/>
                  </a:srgbClr>
                </a:solidFill>
                <a:effectLst>
                  <a:glow rad="101600">
                    <a:srgbClr val="000000">
                      <a:alpha val="75000"/>
                    </a:srgbClr>
                  </a:glow>
                </a:effectLst>
                <a:uLnTx/>
                <a:uFillTx/>
                <a:latin typeface="Arial" panose="020B0604020202020204" pitchFamily="34" charset="0"/>
                <a:ea typeface="ＭＳ Ｐゴシック"/>
                <a:cs typeface="Arial" panose="020B0604020202020204" pitchFamily="34" charset="0"/>
              </a:rPr>
              <a:t>اليهودية</a:t>
            </a:r>
            <a:endParaRPr kumimoji="0" lang="en-US" sz="3200" b="1" i="0" u="none" strike="noStrike" kern="1200" cap="none" spc="0" normalizeH="0" baseline="0" noProof="0" dirty="0">
              <a:ln>
                <a:noFill/>
              </a:ln>
              <a:solidFill>
                <a:srgbClr val="333399">
                  <a:lumMod val="40000"/>
                  <a:lumOff val="60000"/>
                </a:srgbClr>
              </a:solidFill>
              <a:effectLst>
                <a:glow rad="1016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381959" name="Text Box 7"/>
          <p:cNvSpPr txBox="1">
            <a:spLocks noChangeArrowheads="1"/>
          </p:cNvSpPr>
          <p:nvPr/>
        </p:nvSpPr>
        <p:spPr bwMode="auto">
          <a:xfrm>
            <a:off x="4800600" y="228610"/>
            <a:ext cx="2286000" cy="584668"/>
          </a:xfrm>
          <a:prstGeom prst="rect">
            <a:avLst/>
          </a:prstGeom>
          <a:noFill/>
          <a:ln w="9525">
            <a:noFill/>
            <a:miter lim="800000"/>
            <a:headEnd/>
            <a:tailEnd/>
          </a:ln>
          <a:effec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altLang="ja-JP"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أقصى الأرض</a:t>
            </a:r>
            <a:endPar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381960" name="Freeform 8"/>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chemeClr val="tx1"/>
            </a:solidFill>
            <a:round/>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81961" name="Freeform 9"/>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chemeClr val="hlink"/>
          </a:solidFill>
          <a:ln w="9525">
            <a:solidFill>
              <a:schemeClr val="tx1"/>
            </a:solidFill>
            <a:round/>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81962" name="Text Box 10"/>
          <p:cNvSpPr txBox="1">
            <a:spLocks noChangeArrowheads="1"/>
          </p:cNvSpPr>
          <p:nvPr/>
        </p:nvSpPr>
        <p:spPr bwMode="auto">
          <a:xfrm>
            <a:off x="6629400" y="1981200"/>
            <a:ext cx="1828800" cy="584668"/>
          </a:xfrm>
          <a:prstGeom prst="rect">
            <a:avLst/>
          </a:prstGeom>
          <a:noFill/>
          <a:ln w="9525">
            <a:noFill/>
            <a:miter lim="800000"/>
            <a:headEnd/>
            <a:tailEnd/>
          </a:ln>
          <a:effectLst/>
        </p:spPr>
        <p:txBody>
          <a:bodyPr lIns="91334" tIns="45667" rIns="91334" bIns="45667">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333399">
                    <a:lumMod val="40000"/>
                    <a:lumOff val="60000"/>
                  </a:srgbClr>
                </a:solidFill>
                <a:effectLst>
                  <a:glow rad="101600">
                    <a:srgbClr val="000000">
                      <a:alpha val="75000"/>
                    </a:srgbClr>
                  </a:glow>
                </a:effectLst>
                <a:uLnTx/>
                <a:uFillTx/>
                <a:latin typeface="Arial" panose="020B0604020202020204" pitchFamily="34" charset="0"/>
                <a:ea typeface="ＭＳ Ｐゴシック"/>
                <a:cs typeface="Arial" panose="020B0604020202020204" pitchFamily="34" charset="0"/>
              </a:rPr>
              <a:t>السامرة</a:t>
            </a:r>
            <a:endParaRPr kumimoji="0" lang="en-US" sz="3200" b="1" i="0" u="none" strike="noStrike" kern="1200" cap="none" spc="0" normalizeH="0" baseline="0" noProof="0" dirty="0">
              <a:ln>
                <a:noFill/>
              </a:ln>
              <a:solidFill>
                <a:srgbClr val="333399">
                  <a:lumMod val="40000"/>
                  <a:lumOff val="60000"/>
                </a:srgbClr>
              </a:solidFill>
              <a:effectLst>
                <a:glow rad="1016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381963" name="Text Box 11"/>
          <p:cNvSpPr txBox="1">
            <a:spLocks noChangeArrowheads="1"/>
          </p:cNvSpPr>
          <p:nvPr/>
        </p:nvSpPr>
        <p:spPr bwMode="auto">
          <a:xfrm>
            <a:off x="5148064" y="2628900"/>
            <a:ext cx="2667000" cy="584668"/>
          </a:xfrm>
          <a:prstGeom prst="rect">
            <a:avLst/>
          </a:prstGeom>
          <a:noFill/>
          <a:ln w="9525">
            <a:noFill/>
            <a:miter lim="800000"/>
            <a:headEnd/>
            <a:tailEnd/>
          </a:ln>
          <a:effectLst/>
        </p:spPr>
        <p:txBody>
          <a:bodyPr lIns="91334" tIns="45667" rIns="91334" bIns="45667">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8000"/>
                </a:solidFill>
                <a:effectLst>
                  <a:glow rad="101600">
                    <a:srgbClr val="000000">
                      <a:alpha val="75000"/>
                    </a:srgbClr>
                  </a:glow>
                </a:effectLst>
                <a:uLnTx/>
                <a:uFillTx/>
                <a:latin typeface="Arial" panose="020B0604020202020204" pitchFamily="34" charset="0"/>
                <a:ea typeface="ＭＳ Ｐゴシック"/>
                <a:cs typeface="Arial" panose="020B0604020202020204" pitchFamily="34" charset="0"/>
              </a:rPr>
              <a:t>أورشليم</a:t>
            </a:r>
            <a:endParaRPr kumimoji="0" lang="en-US" sz="3200" b="1" i="0" u="none" strike="noStrike" kern="1200" cap="none" spc="0" normalizeH="0" baseline="0" noProof="0" dirty="0">
              <a:ln>
                <a:noFill/>
              </a:ln>
              <a:solidFill>
                <a:srgbClr val="FF8000"/>
              </a:solidFill>
              <a:effectLst>
                <a:glow rad="1016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381964" name="AutoShape 12"/>
          <p:cNvSpPr>
            <a:spLocks noChangeArrowheads="1"/>
          </p:cNvSpPr>
          <p:nvPr/>
        </p:nvSpPr>
        <p:spPr bwMode="auto">
          <a:xfrm rot="-2232108">
            <a:off x="6369050" y="898525"/>
            <a:ext cx="1143000" cy="914400"/>
          </a:xfrm>
          <a:prstGeom prst="upArrow">
            <a:avLst>
              <a:gd name="adj1" fmla="val 50000"/>
              <a:gd name="adj2" fmla="val 25000"/>
            </a:avLst>
          </a:prstGeom>
          <a:solidFill>
            <a:schemeClr val="accent1"/>
          </a:solidFill>
          <a:ln w="9525">
            <a:solidFill>
              <a:schemeClr val="tx1"/>
            </a:solidFill>
            <a:miter lim="800000"/>
            <a:headEnd/>
            <a:tailEnd/>
          </a:ln>
        </p:spPr>
        <p:txBody>
          <a:bodyPr wrap="none" lIns="91334" tIns="45667" rIns="91334" bIns="45667"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01207986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1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19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8195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1957"/>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8196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8196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81964"/>
                                        </p:tgtEl>
                                        <p:attrNameLst>
                                          <p:attrName>style.visibility</p:attrName>
                                        </p:attrNameLst>
                                      </p:cBhvr>
                                      <p:to>
                                        <p:strVal val="visible"/>
                                      </p:to>
                                    </p:set>
                                    <p:animEffect transition="in" filter="wipe(down)">
                                      <p:cBhvr>
                                        <p:cTn id="24" dur="500"/>
                                        <p:tgtEl>
                                          <p:spTgt spid="381964"/>
                                        </p:tgtEl>
                                      </p:cBhvr>
                                    </p:animEffec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819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7" grpId="0" animBg="1"/>
      <p:bldP spid="381958" grpId="0" build="p" autoUpdateAnimBg="0"/>
      <p:bldP spid="381959" grpId="0" build="allAtOnce"/>
      <p:bldP spid="381960" grpId="0" animBg="1"/>
      <p:bldP spid="381961" grpId="0" animBg="1"/>
      <p:bldP spid="381962" grpId="0" build="p" autoUpdateAnimBg="0"/>
      <p:bldP spid="381963" grpId="0" build="p" autoUpdateAnimBg="0"/>
      <p:bldP spid="38196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
            <a:extLst>
              <a:ext uri="{FF2B5EF4-FFF2-40B4-BE49-F238E27FC236}">
                <a16:creationId xmlns:a16="http://schemas.microsoft.com/office/drawing/2014/main" id="{5417E417-D35D-9147-8305-81D27DABBF3B}"/>
              </a:ext>
            </a:extLst>
          </p:cNvPr>
          <p:cNvGrpSpPr>
            <a:grpSpLocks/>
          </p:cNvGrpSpPr>
          <p:nvPr/>
        </p:nvGrpSpPr>
        <p:grpSpPr bwMode="auto">
          <a:xfrm>
            <a:off x="0" y="-4763"/>
            <a:ext cx="1063625" cy="6858001"/>
            <a:chOff x="0" y="0"/>
            <a:chExt cx="670" cy="4320"/>
          </a:xfrm>
        </p:grpSpPr>
        <p:grpSp>
          <p:nvGrpSpPr>
            <p:cNvPr id="48131" name="Group 2">
              <a:extLst>
                <a:ext uri="{FF2B5EF4-FFF2-40B4-BE49-F238E27FC236}">
                  <a16:creationId xmlns:a16="http://schemas.microsoft.com/office/drawing/2014/main" id="{9FD753F6-0287-7E49-A834-DA8D8559941D}"/>
                </a:ext>
              </a:extLst>
            </p:cNvPr>
            <p:cNvGrpSpPr>
              <a:grpSpLocks/>
            </p:cNvGrpSpPr>
            <p:nvPr/>
          </p:nvGrpSpPr>
          <p:grpSpPr bwMode="auto">
            <a:xfrm rot="16200000" flipH="1">
              <a:off x="-1819" y="1845"/>
              <a:ext cx="4319" cy="630"/>
              <a:chOff x="0" y="0"/>
              <a:chExt cx="4320" cy="630"/>
            </a:xfrm>
          </p:grpSpPr>
          <p:sp>
            <p:nvSpPr>
              <p:cNvPr id="48134" name="Freeform 3">
                <a:extLst>
                  <a:ext uri="{FF2B5EF4-FFF2-40B4-BE49-F238E27FC236}">
                    <a16:creationId xmlns:a16="http://schemas.microsoft.com/office/drawing/2014/main" id="{29E4A150-35C4-E245-8B92-73A4CA2876B4}"/>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35" name="Freeform 4">
                <a:extLst>
                  <a:ext uri="{FF2B5EF4-FFF2-40B4-BE49-F238E27FC236}">
                    <a16:creationId xmlns:a16="http://schemas.microsoft.com/office/drawing/2014/main" id="{109923B5-0050-BD46-AF70-12686EECE842}"/>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36" name="Freeform 5">
                <a:extLst>
                  <a:ext uri="{FF2B5EF4-FFF2-40B4-BE49-F238E27FC236}">
                    <a16:creationId xmlns:a16="http://schemas.microsoft.com/office/drawing/2014/main" id="{E87C6F96-99AD-4448-BF9B-BFD8DD2B018E}"/>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37" name="Freeform 6">
                <a:extLst>
                  <a:ext uri="{FF2B5EF4-FFF2-40B4-BE49-F238E27FC236}">
                    <a16:creationId xmlns:a16="http://schemas.microsoft.com/office/drawing/2014/main" id="{ED39B708-0476-BF48-A44C-36212E13388A}"/>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38" name="Freeform 7">
                <a:extLst>
                  <a:ext uri="{FF2B5EF4-FFF2-40B4-BE49-F238E27FC236}">
                    <a16:creationId xmlns:a16="http://schemas.microsoft.com/office/drawing/2014/main" id="{72070D1B-665C-7741-A38D-FA8C05C0B492}"/>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39" name="Freeform 8">
                <a:extLst>
                  <a:ext uri="{FF2B5EF4-FFF2-40B4-BE49-F238E27FC236}">
                    <a16:creationId xmlns:a16="http://schemas.microsoft.com/office/drawing/2014/main" id="{EA3132F3-1FB7-4A48-AD06-68978105AEDA}"/>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0" name="Freeform 9">
                <a:extLst>
                  <a:ext uri="{FF2B5EF4-FFF2-40B4-BE49-F238E27FC236}">
                    <a16:creationId xmlns:a16="http://schemas.microsoft.com/office/drawing/2014/main" id="{F727240B-34DE-9947-ADCA-BBCB66FC7617}"/>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1" name="Freeform 10">
                <a:extLst>
                  <a:ext uri="{FF2B5EF4-FFF2-40B4-BE49-F238E27FC236}">
                    <a16:creationId xmlns:a16="http://schemas.microsoft.com/office/drawing/2014/main" id="{EA6A8D4F-134A-1E47-85DA-3EA83C75E902}"/>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2" name="Freeform 11">
                <a:extLst>
                  <a:ext uri="{FF2B5EF4-FFF2-40B4-BE49-F238E27FC236}">
                    <a16:creationId xmlns:a16="http://schemas.microsoft.com/office/drawing/2014/main" id="{2CF2E005-414D-D34F-9199-9AEAA529E566}"/>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3" name="Freeform 12">
                <a:extLst>
                  <a:ext uri="{FF2B5EF4-FFF2-40B4-BE49-F238E27FC236}">
                    <a16:creationId xmlns:a16="http://schemas.microsoft.com/office/drawing/2014/main" id="{09BEDA66-F9EA-3545-995F-81F50CC15BB9}"/>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4" name="Freeform 13">
                <a:extLst>
                  <a:ext uri="{FF2B5EF4-FFF2-40B4-BE49-F238E27FC236}">
                    <a16:creationId xmlns:a16="http://schemas.microsoft.com/office/drawing/2014/main" id="{A63B9DAF-9061-A04A-8DD1-FE4B81945836}"/>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5" name="Freeform 14">
                <a:extLst>
                  <a:ext uri="{FF2B5EF4-FFF2-40B4-BE49-F238E27FC236}">
                    <a16:creationId xmlns:a16="http://schemas.microsoft.com/office/drawing/2014/main" id="{54B13F3E-5C7B-2447-A10D-B62AA1B97C16}"/>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6" name="Freeform 15">
                <a:extLst>
                  <a:ext uri="{FF2B5EF4-FFF2-40B4-BE49-F238E27FC236}">
                    <a16:creationId xmlns:a16="http://schemas.microsoft.com/office/drawing/2014/main" id="{B546CC23-39EC-894B-B4D7-34366C142353}"/>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7" name="Freeform 16">
                <a:extLst>
                  <a:ext uri="{FF2B5EF4-FFF2-40B4-BE49-F238E27FC236}">
                    <a16:creationId xmlns:a16="http://schemas.microsoft.com/office/drawing/2014/main" id="{6F4DBDA4-D052-7343-BFF5-EF4272E6CF11}"/>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8" name="Freeform 17">
                <a:extLst>
                  <a:ext uri="{FF2B5EF4-FFF2-40B4-BE49-F238E27FC236}">
                    <a16:creationId xmlns:a16="http://schemas.microsoft.com/office/drawing/2014/main" id="{569B2336-B93F-854E-A8E8-1482D102DDF5}"/>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49" name="Freeform 18">
                <a:extLst>
                  <a:ext uri="{FF2B5EF4-FFF2-40B4-BE49-F238E27FC236}">
                    <a16:creationId xmlns:a16="http://schemas.microsoft.com/office/drawing/2014/main" id="{FAF54782-2562-4D49-BEF7-64E16655E691}"/>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50" name="Freeform 19">
                <a:extLst>
                  <a:ext uri="{FF2B5EF4-FFF2-40B4-BE49-F238E27FC236}">
                    <a16:creationId xmlns:a16="http://schemas.microsoft.com/office/drawing/2014/main" id="{7F079307-4A61-6E40-9F63-5EA7D61B9F05}"/>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51" name="Freeform 20">
                <a:extLst>
                  <a:ext uri="{FF2B5EF4-FFF2-40B4-BE49-F238E27FC236}">
                    <a16:creationId xmlns:a16="http://schemas.microsoft.com/office/drawing/2014/main" id="{D45C144B-B8C4-7546-8404-3FBB815AEE2A}"/>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8152" name="Freeform 21">
                <a:extLst>
                  <a:ext uri="{FF2B5EF4-FFF2-40B4-BE49-F238E27FC236}">
                    <a16:creationId xmlns:a16="http://schemas.microsoft.com/office/drawing/2014/main" id="{BE15DB10-0C31-E743-A963-92266C2D3C9D}"/>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48132" name="Freeform 22">
              <a:extLst>
                <a:ext uri="{FF2B5EF4-FFF2-40B4-BE49-F238E27FC236}">
                  <a16:creationId xmlns:a16="http://schemas.microsoft.com/office/drawing/2014/main" id="{2236682E-E624-1448-9046-03C01002F239}"/>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8133" name="Freeform 23">
              <a:extLst>
                <a:ext uri="{FF2B5EF4-FFF2-40B4-BE49-F238E27FC236}">
                  <a16:creationId xmlns:a16="http://schemas.microsoft.com/office/drawing/2014/main" id="{5FBCAA18-53D5-A44B-B131-1B9FE9A22F4C}"/>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48130" name="Rectangle 24">
            <a:extLst>
              <a:ext uri="{FF2B5EF4-FFF2-40B4-BE49-F238E27FC236}">
                <a16:creationId xmlns:a16="http://schemas.microsoft.com/office/drawing/2014/main" id="{2346A244-03BF-2444-B96A-4D3614DA1C7D}"/>
              </a:ext>
            </a:extLst>
          </p:cNvPr>
          <p:cNvSpPr>
            <a:spLocks/>
          </p:cNvSpPr>
          <p:nvPr/>
        </p:nvSpPr>
        <p:spPr bwMode="auto">
          <a:xfrm>
            <a:off x="1371600" y="609600"/>
            <a:ext cx="71755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just" defTabSz="914400" eaLnBrk="1" hangingPunct="1">
              <a:spcBef>
                <a:spcPct val="0"/>
              </a:spcBef>
              <a:buClrTx/>
              <a:buSzTx/>
              <a:buFontTx/>
              <a:buNone/>
            </a:pPr>
            <a:endParaRPr lang="en-US" altLang="en-US" sz="2400" dirty="0">
              <a:solidFill>
                <a:srgbClr val="000000"/>
              </a:solidFill>
              <a:ea typeface="ＭＳ Ｐゴシック" panose="020B0600070205080204" pitchFamily="34" charset="-128"/>
              <a:cs typeface="Arial" panose="020B0604020202020204" pitchFamily="34" charset="0"/>
              <a:sym typeface="Times New Roman" panose="02020603050405020304" pitchFamily="18" charset="0"/>
            </a:endParaRPr>
          </a:p>
          <a:p>
            <a:pPr algn="ctr" defTabSz="914400" eaLnBrk="1" hangingPunct="1">
              <a:spcBef>
                <a:spcPct val="0"/>
              </a:spcBef>
              <a:buClrTx/>
              <a:buSzTx/>
              <a:buFontTx/>
              <a:buNone/>
            </a:pPr>
            <a:r>
              <a:rPr lang="ar-JO" altLang="en-US" sz="4000" b="1" dirty="0">
                <a:solidFill>
                  <a:srgbClr val="000000"/>
                </a:solidFill>
                <a:ea typeface="ＭＳ Ｐゴシック" panose="020B0600070205080204" pitchFamily="34" charset="-128"/>
                <a:cs typeface="Arial" panose="020B0604020202020204" pitchFamily="34" charset="0"/>
                <a:sym typeface="Tahoma" panose="020B0604030504040204" pitchFamily="34" charset="0"/>
              </a:rPr>
              <a:t>رؤيتنا</a:t>
            </a:r>
            <a:endParaRPr lang="en-US" altLang="en-US" sz="4000" b="1" dirty="0">
              <a:solidFill>
                <a:srgbClr val="000000"/>
              </a:solidFill>
              <a:ea typeface="ＭＳ Ｐゴシック" panose="020B0600070205080204" pitchFamily="34" charset="-128"/>
              <a:cs typeface="Arial" panose="020B0604020202020204" pitchFamily="34" charset="0"/>
              <a:sym typeface="Tahoma" panose="020B0604030504040204" pitchFamily="34" charset="0"/>
            </a:endParaRPr>
          </a:p>
          <a:p>
            <a:pPr algn="ctr" defTabSz="914400" eaLnBrk="1" hangingPunct="1">
              <a:spcBef>
                <a:spcPct val="0"/>
              </a:spcBef>
              <a:buClrTx/>
              <a:buSzTx/>
              <a:buFontTx/>
              <a:buNone/>
            </a:pPr>
            <a:r>
              <a:rPr lang="ar-JO" altLang="en-US" dirty="0">
                <a:solidFill>
                  <a:srgbClr val="000000"/>
                </a:solidFill>
                <a:ea typeface="ＭＳ Ｐゴシック" panose="020B0600070205080204" pitchFamily="34" charset="-128"/>
                <a:cs typeface="Arial" panose="020B0604020202020204" pitchFamily="34" charset="0"/>
                <a:sym typeface="Times New Roman Bold" charset="0"/>
              </a:rPr>
              <a:t>صنع التلاميذ</a:t>
            </a:r>
            <a:endParaRPr lang="en-US" altLang="en-US" dirty="0">
              <a:solidFill>
                <a:srgbClr val="000000"/>
              </a:solidFill>
              <a:ea typeface="ＭＳ Ｐゴシック" panose="020B0600070205080204" pitchFamily="34" charset="-128"/>
              <a:cs typeface="Arial" panose="020B0604020202020204" pitchFamily="34" charset="0"/>
              <a:sym typeface="Times New Roman Bold" charset="0"/>
            </a:endParaRPr>
          </a:p>
          <a:p>
            <a:pPr algn="ctr" defTabSz="914400" eaLnBrk="1" hangingPunct="1">
              <a:spcBef>
                <a:spcPct val="0"/>
              </a:spcBef>
              <a:buClrTx/>
              <a:buSzTx/>
              <a:buFontTx/>
              <a:buNone/>
            </a:pPr>
            <a:r>
              <a:rPr lang="ar-JO" altLang="en-US" dirty="0">
                <a:solidFill>
                  <a:srgbClr val="000000"/>
                </a:solidFill>
                <a:ea typeface="ＭＳ Ｐゴシック" panose="020B0600070205080204" pitchFamily="34" charset="-128"/>
                <a:cs typeface="Arial" panose="020B0604020202020204" pitchFamily="34" charset="0"/>
                <a:sym typeface="Times New Roman Bold" charset="0"/>
              </a:rPr>
              <a:t>محلياً، إقليمياً وعالمياً</a:t>
            </a:r>
            <a:endParaRPr lang="en-US" altLang="en-US" dirty="0">
              <a:solidFill>
                <a:srgbClr val="000000"/>
              </a:solidFill>
              <a:ea typeface="ＭＳ Ｐゴシック" panose="020B0600070205080204" pitchFamily="34" charset="-128"/>
              <a:cs typeface="Arial" panose="020B0604020202020204" pitchFamily="34" charset="0"/>
              <a:sym typeface="Times New Roman Bold" charset="0"/>
            </a:endParaRPr>
          </a:p>
          <a:p>
            <a:pPr algn="ctr" defTabSz="914400" eaLnBrk="1" hangingPunct="1">
              <a:spcBef>
                <a:spcPct val="0"/>
              </a:spcBef>
              <a:buClrTx/>
              <a:buSzTx/>
              <a:buFontTx/>
              <a:buNone/>
            </a:pPr>
            <a:endParaRPr lang="en-US" altLang="en-US" sz="2800" dirty="0">
              <a:solidFill>
                <a:srgbClr val="000000"/>
              </a:solidFill>
              <a:ea typeface="ＭＳ Ｐゴシック" panose="020B0600070205080204" pitchFamily="34" charset="-128"/>
              <a:cs typeface="Arial" panose="020B0604020202020204" pitchFamily="34" charset="0"/>
              <a:sym typeface="Tahoma" panose="020B0604030504040204" pitchFamily="34" charset="0"/>
            </a:endParaRPr>
          </a:p>
          <a:p>
            <a:pPr algn="ctr" defTabSz="914400" eaLnBrk="1" hangingPunct="1">
              <a:spcBef>
                <a:spcPct val="0"/>
              </a:spcBef>
              <a:buClrTx/>
              <a:buSzTx/>
              <a:buFontTx/>
              <a:buNone/>
            </a:pPr>
            <a:r>
              <a:rPr lang="ar-JO"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rPr>
              <a:t>النبوة – أعمال 1: 8</a:t>
            </a:r>
            <a:endParaRPr lang="en-US"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endParaRPr>
          </a:p>
          <a:p>
            <a:pPr algn="just" defTabSz="914400" eaLnBrk="1" hangingPunct="1">
              <a:spcBef>
                <a:spcPct val="0"/>
              </a:spcBef>
              <a:buClrTx/>
              <a:buSzTx/>
              <a:buFontTx/>
              <a:buNone/>
            </a:pPr>
            <a:endParaRPr lang="en-US" altLang="en-US" sz="2800" dirty="0">
              <a:solidFill>
                <a:srgbClr val="000000"/>
              </a:solidFill>
              <a:ea typeface="ＭＳ Ｐゴシック" panose="020B0600070205080204" pitchFamily="34" charset="-128"/>
              <a:cs typeface="Arial" panose="020B0604020202020204" pitchFamily="34" charset="0"/>
              <a:sym typeface="Tahoma" panose="020B0604030504040204" pitchFamily="34" charset="0"/>
            </a:endParaRPr>
          </a:p>
          <a:p>
            <a:pPr algn="ctr" defTabSz="914400" eaLnBrk="1" hangingPunct="1">
              <a:spcBef>
                <a:spcPct val="0"/>
              </a:spcBef>
              <a:buClrTx/>
              <a:buSzTx/>
              <a:buFontTx/>
              <a:buNone/>
            </a:pPr>
            <a:r>
              <a:rPr lang="ar-JO" altLang="en-US" sz="2800" b="1" dirty="0">
                <a:solidFill>
                  <a:srgbClr val="3366CC"/>
                </a:solidFill>
                <a:ea typeface="ＭＳ Ｐゴシック" panose="020B0600070205080204" pitchFamily="34" charset="-128"/>
                <a:cs typeface="Arial" panose="020B0604020202020204" pitchFamily="34" charset="0"/>
                <a:sym typeface="Tahoma" panose="020B0604030504040204" pitchFamily="34" charset="0"/>
              </a:rPr>
              <a:t>8لكِنَّكُمْ سَتَنَالُونَ قُوَّةً مَتَى حَلَّ الرُّوحُ الْقُدُسُ عَلَيْكُمْ، وَتَكُونُونَ لِي شُهُودًا فِي أُورُشَلِيمَ وَفِي كُلِّ الْيَهُودِيَّةِ وَالسَّامِرَةِ وَإِلَى أَقْصَى الأَرْضِ».</a:t>
            </a:r>
            <a:endParaRPr lang="en-US" altLang="en-US" sz="2400" dirty="0">
              <a:solidFill>
                <a:srgbClr val="000000"/>
              </a:solidFill>
              <a:ea typeface="ＭＳ Ｐゴシック" panose="020B0600070205080204" pitchFamily="34" charset="-128"/>
              <a:cs typeface="Arial" panose="020B0604020202020204" pitchFamily="34" charset="0"/>
              <a:sym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
            <a:extLst>
              <a:ext uri="{FF2B5EF4-FFF2-40B4-BE49-F238E27FC236}">
                <a16:creationId xmlns:a16="http://schemas.microsoft.com/office/drawing/2014/main" id="{EF817519-147A-F140-BADA-99F1C268DB23}"/>
              </a:ext>
            </a:extLst>
          </p:cNvPr>
          <p:cNvGrpSpPr>
            <a:grpSpLocks/>
          </p:cNvGrpSpPr>
          <p:nvPr/>
        </p:nvGrpSpPr>
        <p:grpSpPr bwMode="auto">
          <a:xfrm>
            <a:off x="0" y="-4763"/>
            <a:ext cx="1063625" cy="6858001"/>
            <a:chOff x="0" y="0"/>
            <a:chExt cx="670" cy="4320"/>
          </a:xfrm>
        </p:grpSpPr>
        <p:grpSp>
          <p:nvGrpSpPr>
            <p:cNvPr id="49161" name="Group 2">
              <a:extLst>
                <a:ext uri="{FF2B5EF4-FFF2-40B4-BE49-F238E27FC236}">
                  <a16:creationId xmlns:a16="http://schemas.microsoft.com/office/drawing/2014/main" id="{AF4CAC37-508D-2740-A6B9-198CFB0DEB3A}"/>
                </a:ext>
              </a:extLst>
            </p:cNvPr>
            <p:cNvGrpSpPr>
              <a:grpSpLocks/>
            </p:cNvGrpSpPr>
            <p:nvPr/>
          </p:nvGrpSpPr>
          <p:grpSpPr bwMode="auto">
            <a:xfrm rot="16200000" flipH="1">
              <a:off x="-1819" y="1845"/>
              <a:ext cx="4319" cy="630"/>
              <a:chOff x="0" y="0"/>
              <a:chExt cx="4320" cy="630"/>
            </a:xfrm>
          </p:grpSpPr>
          <p:sp>
            <p:nvSpPr>
              <p:cNvPr id="49164" name="Freeform 3">
                <a:extLst>
                  <a:ext uri="{FF2B5EF4-FFF2-40B4-BE49-F238E27FC236}">
                    <a16:creationId xmlns:a16="http://schemas.microsoft.com/office/drawing/2014/main" id="{FA918AE8-C6DA-DD42-BD99-A681BBFF40FF}"/>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65" name="Freeform 4">
                <a:extLst>
                  <a:ext uri="{FF2B5EF4-FFF2-40B4-BE49-F238E27FC236}">
                    <a16:creationId xmlns:a16="http://schemas.microsoft.com/office/drawing/2014/main" id="{CACE2630-A522-8A4D-9043-49F7AB591617}"/>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66" name="Freeform 5">
                <a:extLst>
                  <a:ext uri="{FF2B5EF4-FFF2-40B4-BE49-F238E27FC236}">
                    <a16:creationId xmlns:a16="http://schemas.microsoft.com/office/drawing/2014/main" id="{4D028445-47DC-234D-A6C8-FDF69584A0E9}"/>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67" name="Freeform 6">
                <a:extLst>
                  <a:ext uri="{FF2B5EF4-FFF2-40B4-BE49-F238E27FC236}">
                    <a16:creationId xmlns:a16="http://schemas.microsoft.com/office/drawing/2014/main" id="{C9C9A506-876A-9C43-9DC0-87F319940A9F}"/>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68" name="Freeform 7">
                <a:extLst>
                  <a:ext uri="{FF2B5EF4-FFF2-40B4-BE49-F238E27FC236}">
                    <a16:creationId xmlns:a16="http://schemas.microsoft.com/office/drawing/2014/main" id="{5A53CE4B-C841-574C-91EE-FE78FD1D2D07}"/>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69" name="Freeform 8">
                <a:extLst>
                  <a:ext uri="{FF2B5EF4-FFF2-40B4-BE49-F238E27FC236}">
                    <a16:creationId xmlns:a16="http://schemas.microsoft.com/office/drawing/2014/main" id="{07DAAA14-5916-BD42-BF5A-D27513FFABFE}"/>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0" name="Freeform 9">
                <a:extLst>
                  <a:ext uri="{FF2B5EF4-FFF2-40B4-BE49-F238E27FC236}">
                    <a16:creationId xmlns:a16="http://schemas.microsoft.com/office/drawing/2014/main" id="{0F45AF64-24DA-2344-BE82-F32C6923C8A5}"/>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1" name="Freeform 10">
                <a:extLst>
                  <a:ext uri="{FF2B5EF4-FFF2-40B4-BE49-F238E27FC236}">
                    <a16:creationId xmlns:a16="http://schemas.microsoft.com/office/drawing/2014/main" id="{C89A4E1A-437D-3A40-8CB8-6D660179EC54}"/>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2" name="Freeform 11">
                <a:extLst>
                  <a:ext uri="{FF2B5EF4-FFF2-40B4-BE49-F238E27FC236}">
                    <a16:creationId xmlns:a16="http://schemas.microsoft.com/office/drawing/2014/main" id="{8F8458FA-6CE0-D949-A4E7-CC3026F7875C}"/>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3" name="Freeform 12">
                <a:extLst>
                  <a:ext uri="{FF2B5EF4-FFF2-40B4-BE49-F238E27FC236}">
                    <a16:creationId xmlns:a16="http://schemas.microsoft.com/office/drawing/2014/main" id="{EB8BA6F0-D3A1-DA43-8020-0F41E3498F30}"/>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4" name="Freeform 13">
                <a:extLst>
                  <a:ext uri="{FF2B5EF4-FFF2-40B4-BE49-F238E27FC236}">
                    <a16:creationId xmlns:a16="http://schemas.microsoft.com/office/drawing/2014/main" id="{A02E33DD-7F02-F64A-A4D0-AC1847359520}"/>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5" name="Freeform 14">
                <a:extLst>
                  <a:ext uri="{FF2B5EF4-FFF2-40B4-BE49-F238E27FC236}">
                    <a16:creationId xmlns:a16="http://schemas.microsoft.com/office/drawing/2014/main" id="{11897AE5-CE86-F945-81BA-15A0430E609A}"/>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6" name="Freeform 15">
                <a:extLst>
                  <a:ext uri="{FF2B5EF4-FFF2-40B4-BE49-F238E27FC236}">
                    <a16:creationId xmlns:a16="http://schemas.microsoft.com/office/drawing/2014/main" id="{E3C6F882-1E02-B840-B56F-D8CCDB04F786}"/>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7" name="Freeform 16">
                <a:extLst>
                  <a:ext uri="{FF2B5EF4-FFF2-40B4-BE49-F238E27FC236}">
                    <a16:creationId xmlns:a16="http://schemas.microsoft.com/office/drawing/2014/main" id="{F07FCA04-194C-104F-8304-01B99137D3E3}"/>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8" name="Freeform 17">
                <a:extLst>
                  <a:ext uri="{FF2B5EF4-FFF2-40B4-BE49-F238E27FC236}">
                    <a16:creationId xmlns:a16="http://schemas.microsoft.com/office/drawing/2014/main" id="{1E1FB93C-A573-B348-8A1E-5D316FAEE182}"/>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79" name="Freeform 18">
                <a:extLst>
                  <a:ext uri="{FF2B5EF4-FFF2-40B4-BE49-F238E27FC236}">
                    <a16:creationId xmlns:a16="http://schemas.microsoft.com/office/drawing/2014/main" id="{24C80AE3-D27E-AF47-94BD-3EED6FEED593}"/>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80" name="Freeform 19">
                <a:extLst>
                  <a:ext uri="{FF2B5EF4-FFF2-40B4-BE49-F238E27FC236}">
                    <a16:creationId xmlns:a16="http://schemas.microsoft.com/office/drawing/2014/main" id="{8B795E94-C28C-E549-AFFE-062C46769FB1}"/>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81" name="Freeform 20">
                <a:extLst>
                  <a:ext uri="{FF2B5EF4-FFF2-40B4-BE49-F238E27FC236}">
                    <a16:creationId xmlns:a16="http://schemas.microsoft.com/office/drawing/2014/main" id="{CCB50D89-C85B-3C48-BEB0-B96BB36A614E}"/>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9182" name="Freeform 21">
                <a:extLst>
                  <a:ext uri="{FF2B5EF4-FFF2-40B4-BE49-F238E27FC236}">
                    <a16:creationId xmlns:a16="http://schemas.microsoft.com/office/drawing/2014/main" id="{17725E21-C672-0749-A974-2FA7F43954E2}"/>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grpSp>
        <p:sp>
          <p:nvSpPr>
            <p:cNvPr id="49162" name="Freeform 22">
              <a:extLst>
                <a:ext uri="{FF2B5EF4-FFF2-40B4-BE49-F238E27FC236}">
                  <a16:creationId xmlns:a16="http://schemas.microsoft.com/office/drawing/2014/main" id="{C81A48D6-BEEE-F248-894E-C7E2E0B27697}"/>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sp>
          <p:nvSpPr>
            <p:cNvPr id="49163" name="Freeform 23">
              <a:extLst>
                <a:ext uri="{FF2B5EF4-FFF2-40B4-BE49-F238E27FC236}">
                  <a16:creationId xmlns:a16="http://schemas.microsoft.com/office/drawing/2014/main" id="{945358CF-6359-4845-8F2E-764A876A0ADB}"/>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grpSp>
      <p:sp>
        <p:nvSpPr>
          <p:cNvPr id="49154" name="Rectangle 24">
            <a:extLst>
              <a:ext uri="{FF2B5EF4-FFF2-40B4-BE49-F238E27FC236}">
                <a16:creationId xmlns:a16="http://schemas.microsoft.com/office/drawing/2014/main" id="{E995F657-CA39-E64E-A43F-A61849BFE248}"/>
              </a:ext>
            </a:extLst>
          </p:cNvPr>
          <p:cNvSpPr>
            <a:spLocks/>
          </p:cNvSpPr>
          <p:nvPr/>
        </p:nvSpPr>
        <p:spPr bwMode="auto">
          <a:xfrm>
            <a:off x="1295400" y="609600"/>
            <a:ext cx="72517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just" defTabSz="914400" eaLnBrk="1" hangingPunct="1">
              <a:spcBef>
                <a:spcPct val="0"/>
              </a:spcBef>
              <a:buClrTx/>
              <a:buSzTx/>
              <a:buFontTx/>
              <a:buNone/>
            </a:pPr>
            <a:endParaRPr lang="en-US" altLang="en-US" sz="2400" dirty="0">
              <a:solidFill>
                <a:srgbClr val="000000"/>
              </a:solidFill>
              <a:ea typeface="ＭＳ Ｐゴシック" panose="020B0600070205080204" pitchFamily="34" charset="-128"/>
              <a:cs typeface="Arial" panose="020B0604020202020204" pitchFamily="34" charset="0"/>
              <a:sym typeface="Times New Roman" panose="02020603050405020304" pitchFamily="18" charset="0"/>
            </a:endParaRPr>
          </a:p>
          <a:p>
            <a:pPr algn="ctr" defTabSz="914400" eaLnBrk="1" hangingPunct="1">
              <a:spcBef>
                <a:spcPct val="0"/>
              </a:spcBef>
              <a:buClrTx/>
              <a:buSzTx/>
              <a:buFontTx/>
              <a:buNone/>
            </a:pPr>
            <a:r>
              <a:rPr lang="ar-JO" altLang="en-US" sz="4000" b="1" dirty="0">
                <a:solidFill>
                  <a:srgbClr val="000000"/>
                </a:solidFill>
                <a:ea typeface="ＭＳ Ｐゴシック" panose="020B0600070205080204" pitchFamily="34" charset="-128"/>
                <a:cs typeface="Arial" panose="020B0604020202020204" pitchFamily="34" charset="0"/>
                <a:sym typeface="Tahoma" panose="020B0604030504040204" pitchFamily="34" charset="0"/>
              </a:rPr>
              <a:t>رؤيتنا</a:t>
            </a:r>
          </a:p>
          <a:p>
            <a:pPr algn="ctr" defTabSz="914400" eaLnBrk="1" hangingPunct="1">
              <a:spcBef>
                <a:spcPct val="0"/>
              </a:spcBef>
              <a:buClrTx/>
              <a:buSzTx/>
              <a:buFontTx/>
              <a:buNone/>
            </a:pPr>
            <a:r>
              <a:rPr lang="ar-JO" altLang="en-US" sz="4000" b="1" dirty="0">
                <a:solidFill>
                  <a:srgbClr val="000000"/>
                </a:solidFill>
                <a:ea typeface="ＭＳ Ｐゴシック" panose="020B0600070205080204" pitchFamily="34" charset="-128"/>
                <a:cs typeface="Arial" panose="020B0604020202020204" pitchFamily="34" charset="0"/>
                <a:sym typeface="Tahoma" panose="020B0604030504040204" pitchFamily="34" charset="0"/>
              </a:rPr>
              <a:t>صنع التلاميذ</a:t>
            </a:r>
          </a:p>
          <a:p>
            <a:pPr algn="ctr" defTabSz="914400" eaLnBrk="1" hangingPunct="1">
              <a:spcBef>
                <a:spcPct val="0"/>
              </a:spcBef>
              <a:buClrTx/>
              <a:buSzTx/>
              <a:buFontTx/>
              <a:buNone/>
            </a:pPr>
            <a:r>
              <a:rPr lang="ar-JO" altLang="en-US" sz="4000" b="1" dirty="0">
                <a:solidFill>
                  <a:srgbClr val="000000"/>
                </a:solidFill>
                <a:ea typeface="ＭＳ Ｐゴシック" panose="020B0600070205080204" pitchFamily="34" charset="-128"/>
                <a:cs typeface="Arial" panose="020B0604020202020204" pitchFamily="34" charset="0"/>
                <a:sym typeface="Tahoma" panose="020B0604030504040204" pitchFamily="34" charset="0"/>
              </a:rPr>
              <a:t>محلياً، إقليمياً وعالمياً</a:t>
            </a:r>
          </a:p>
          <a:p>
            <a:pPr algn="ctr" defTabSz="914400" eaLnBrk="1" hangingPunct="1">
              <a:spcBef>
                <a:spcPct val="0"/>
              </a:spcBef>
              <a:buClrTx/>
              <a:buSzTx/>
              <a:buFontTx/>
              <a:buNone/>
            </a:pPr>
            <a:endParaRPr lang="en-US" altLang="en-US" sz="2800" dirty="0">
              <a:solidFill>
                <a:srgbClr val="000000"/>
              </a:solidFill>
              <a:ea typeface="ＭＳ Ｐゴシック" panose="020B0600070205080204" pitchFamily="34" charset="-128"/>
              <a:cs typeface="Arial" panose="020B0604020202020204" pitchFamily="34" charset="0"/>
              <a:sym typeface="Tahoma" panose="020B0604030504040204" pitchFamily="34" charset="0"/>
            </a:endParaRPr>
          </a:p>
          <a:p>
            <a:pPr algn="ctr" defTabSz="914400" eaLnBrk="1" hangingPunct="1">
              <a:spcBef>
                <a:spcPct val="0"/>
              </a:spcBef>
              <a:buClrTx/>
              <a:buSzTx/>
              <a:buFontTx/>
              <a:buNone/>
            </a:pPr>
            <a:r>
              <a:rPr lang="ar-JO"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rPr>
              <a:t>النبوة – أعمال 1: 8</a:t>
            </a:r>
          </a:p>
          <a:p>
            <a:pPr algn="just" defTabSz="914400" eaLnBrk="1" hangingPunct="1">
              <a:spcBef>
                <a:spcPct val="0"/>
              </a:spcBef>
              <a:buClrTx/>
              <a:buSzTx/>
              <a:buFontTx/>
              <a:buNone/>
            </a:pPr>
            <a:endParaRPr lang="en-US" altLang="en-US" sz="2800" dirty="0">
              <a:solidFill>
                <a:srgbClr val="000000"/>
              </a:solidFill>
              <a:ea typeface="ＭＳ Ｐゴシック" panose="020B0600070205080204" pitchFamily="34" charset="-128"/>
              <a:cs typeface="Arial" panose="020B0604020202020204" pitchFamily="34" charset="0"/>
              <a:sym typeface="Tahoma" panose="020B0604030504040204" pitchFamily="34" charset="0"/>
            </a:endParaRPr>
          </a:p>
          <a:p>
            <a:pPr algn="ctr" defTabSz="914400" eaLnBrk="1" hangingPunct="1">
              <a:spcBef>
                <a:spcPct val="0"/>
              </a:spcBef>
              <a:buClrTx/>
              <a:buSzTx/>
              <a:buFontTx/>
              <a:buNone/>
            </a:pPr>
            <a:r>
              <a:rPr lang="ar-JO" altLang="en-US" sz="2800" b="1" dirty="0">
                <a:solidFill>
                  <a:srgbClr val="3366CC"/>
                </a:solidFill>
                <a:ea typeface="ＭＳ Ｐゴシック" panose="020B0600070205080204" pitchFamily="34" charset="-128"/>
                <a:cs typeface="Arial" panose="020B0604020202020204" pitchFamily="34" charset="0"/>
                <a:sym typeface="Tahoma" panose="020B0604030504040204" pitchFamily="34" charset="0"/>
              </a:rPr>
              <a:t>8لكِنَّكُمْ سَتَنَالُونَ قُوَّةً مَتَى حَلَّ الرُّوحُ الْقُدُسُ عَلَيْكُمْ، وَتَكُونُونَ لِي شُهُودًا فِي أُورُشَلِيمَ وَفِي كُلِّ الْيَهُودِيَّةِ وَالسَّامِرَةِ وَإِلَى أَقْصَى الأَرْضِ».</a:t>
            </a:r>
          </a:p>
        </p:txBody>
      </p:sp>
      <p:sp>
        <p:nvSpPr>
          <p:cNvPr id="49155" name="Oval 25">
            <a:extLst>
              <a:ext uri="{FF2B5EF4-FFF2-40B4-BE49-F238E27FC236}">
                <a16:creationId xmlns:a16="http://schemas.microsoft.com/office/drawing/2014/main" id="{659F7FD8-BB03-2C40-8093-F643300B7C48}"/>
              </a:ext>
            </a:extLst>
          </p:cNvPr>
          <p:cNvSpPr>
            <a:spLocks/>
          </p:cNvSpPr>
          <p:nvPr/>
        </p:nvSpPr>
        <p:spPr bwMode="auto">
          <a:xfrm>
            <a:off x="2693988" y="4564592"/>
            <a:ext cx="2646638" cy="55074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defTabSz="914400" eaLnBrk="1" hangingPunct="1">
              <a:spcBef>
                <a:spcPct val="0"/>
              </a:spcBef>
              <a:buClrTx/>
              <a:buSzTx/>
              <a:buFontTx/>
              <a:buNone/>
            </a:pPr>
            <a:endParaRPr lang="en-US" altLang="en-US" sz="2400">
              <a:solidFill>
                <a:srgbClr val="000000"/>
              </a:solidFill>
              <a:ea typeface="ヒラギノ明朝 ProN W3" panose="02020300000000000000" pitchFamily="18" charset="-128"/>
              <a:cs typeface="Arial" panose="020B0604020202020204" pitchFamily="34" charset="0"/>
              <a:sym typeface="Times New Roman" panose="02020603050405020304" pitchFamily="18" charset="0"/>
            </a:endParaRPr>
          </a:p>
        </p:txBody>
      </p:sp>
      <p:sp>
        <p:nvSpPr>
          <p:cNvPr id="49156" name="Oval 26">
            <a:extLst>
              <a:ext uri="{FF2B5EF4-FFF2-40B4-BE49-F238E27FC236}">
                <a16:creationId xmlns:a16="http://schemas.microsoft.com/office/drawing/2014/main" id="{51B7D844-0A67-F246-9BE4-69BFFE6A964F}"/>
              </a:ext>
            </a:extLst>
          </p:cNvPr>
          <p:cNvSpPr>
            <a:spLocks/>
          </p:cNvSpPr>
          <p:nvPr/>
        </p:nvSpPr>
        <p:spPr bwMode="auto">
          <a:xfrm>
            <a:off x="1077914" y="4564592"/>
            <a:ext cx="1616074" cy="769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defTabSz="914400" eaLnBrk="1" hangingPunct="1">
              <a:spcBef>
                <a:spcPct val="0"/>
              </a:spcBef>
              <a:buClrTx/>
              <a:buSzTx/>
              <a:buFontTx/>
              <a:buNone/>
            </a:pPr>
            <a:endParaRPr lang="en-US" altLang="en-US" sz="2400">
              <a:solidFill>
                <a:srgbClr val="000000"/>
              </a:solidFill>
              <a:ea typeface="ヒラギノ明朝 ProN W3" panose="02020300000000000000" pitchFamily="18" charset="-128"/>
              <a:cs typeface="Arial" panose="020B0604020202020204" pitchFamily="34" charset="0"/>
              <a:sym typeface="Times New Roman" panose="02020603050405020304" pitchFamily="18" charset="0"/>
            </a:endParaRPr>
          </a:p>
        </p:txBody>
      </p:sp>
      <p:sp>
        <p:nvSpPr>
          <p:cNvPr id="49157" name="Oval 27">
            <a:extLst>
              <a:ext uri="{FF2B5EF4-FFF2-40B4-BE49-F238E27FC236}">
                <a16:creationId xmlns:a16="http://schemas.microsoft.com/office/drawing/2014/main" id="{4BCF05C1-BDF2-6241-9CE3-FD7864D8FD6A}"/>
              </a:ext>
            </a:extLst>
          </p:cNvPr>
          <p:cNvSpPr>
            <a:spLocks/>
          </p:cNvSpPr>
          <p:nvPr/>
        </p:nvSpPr>
        <p:spPr bwMode="auto">
          <a:xfrm>
            <a:off x="5605670" y="4564592"/>
            <a:ext cx="1391478" cy="7694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defTabSz="914400" eaLnBrk="1" hangingPunct="1">
              <a:spcBef>
                <a:spcPct val="0"/>
              </a:spcBef>
              <a:buClrTx/>
              <a:buSzTx/>
              <a:buFontTx/>
              <a:buNone/>
            </a:pPr>
            <a:endParaRPr lang="en-US" altLang="en-US" sz="2400">
              <a:solidFill>
                <a:srgbClr val="000000"/>
              </a:solidFill>
              <a:ea typeface="ヒラギノ明朝 ProN W3" panose="02020300000000000000" pitchFamily="18" charset="-128"/>
              <a:cs typeface="Arial" panose="020B0604020202020204" pitchFamily="34" charset="0"/>
              <a:sym typeface="Times New Roman" panose="02020603050405020304" pitchFamily="18" charset="0"/>
            </a:endParaRPr>
          </a:p>
        </p:txBody>
      </p:sp>
      <p:sp>
        <p:nvSpPr>
          <p:cNvPr id="49158" name="Line 28">
            <a:extLst>
              <a:ext uri="{FF2B5EF4-FFF2-40B4-BE49-F238E27FC236}">
                <a16:creationId xmlns:a16="http://schemas.microsoft.com/office/drawing/2014/main" id="{1F5715B0-6995-944E-9338-014CF8EEFECA}"/>
              </a:ext>
            </a:extLst>
          </p:cNvPr>
          <p:cNvSpPr>
            <a:spLocks noChangeShapeType="1"/>
          </p:cNvSpPr>
          <p:nvPr/>
        </p:nvSpPr>
        <p:spPr bwMode="auto">
          <a:xfrm rot="10800000" flipH="1">
            <a:off x="2231232" y="2822712"/>
            <a:ext cx="1307098" cy="1741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cs typeface="Arial" panose="020B0604020202020204" pitchFamily="34" charset="0"/>
            </a:endParaRPr>
          </a:p>
        </p:txBody>
      </p:sp>
      <p:sp>
        <p:nvSpPr>
          <p:cNvPr id="49159" name="Line 29">
            <a:extLst>
              <a:ext uri="{FF2B5EF4-FFF2-40B4-BE49-F238E27FC236}">
                <a16:creationId xmlns:a16="http://schemas.microsoft.com/office/drawing/2014/main" id="{65129BCC-0A54-B042-A483-D1B70A1BD61F}"/>
              </a:ext>
            </a:extLst>
          </p:cNvPr>
          <p:cNvSpPr>
            <a:spLocks noChangeShapeType="1"/>
          </p:cNvSpPr>
          <p:nvPr/>
        </p:nvSpPr>
        <p:spPr bwMode="auto">
          <a:xfrm flipH="1">
            <a:off x="4137026" y="2705100"/>
            <a:ext cx="713270" cy="1741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cs typeface="Arial" panose="020B0604020202020204" pitchFamily="34" charset="0"/>
            </a:endParaRPr>
          </a:p>
        </p:txBody>
      </p:sp>
      <p:sp>
        <p:nvSpPr>
          <p:cNvPr id="49160" name="Line 30">
            <a:extLst>
              <a:ext uri="{FF2B5EF4-FFF2-40B4-BE49-F238E27FC236}">
                <a16:creationId xmlns:a16="http://schemas.microsoft.com/office/drawing/2014/main" id="{71656EA0-390A-974D-AE96-D8A686E095E1}"/>
              </a:ext>
            </a:extLst>
          </p:cNvPr>
          <p:cNvSpPr>
            <a:spLocks noChangeShapeType="1"/>
          </p:cNvSpPr>
          <p:nvPr/>
        </p:nvSpPr>
        <p:spPr bwMode="auto">
          <a:xfrm rot="10800000" flipH="1">
            <a:off x="6388099" y="2705100"/>
            <a:ext cx="1" cy="17418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cs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C0C0"/>
            </a:gs>
            <a:gs pos="100000">
              <a:srgbClr val="595959"/>
            </a:gs>
          </a:gsLst>
          <a:lin ang="0" scaled="1"/>
        </a:gradFill>
        <a:effectLst/>
      </p:bgPr>
    </p:bg>
    <p:spTree>
      <p:nvGrpSpPr>
        <p:cNvPr id="1" name=""/>
        <p:cNvGrpSpPr/>
        <p:nvPr/>
      </p:nvGrpSpPr>
      <p:grpSpPr>
        <a:xfrm>
          <a:off x="0" y="0"/>
          <a:ext cx="0" cy="0"/>
          <a:chOff x="0" y="0"/>
          <a:chExt cx="0" cy="0"/>
        </a:xfrm>
      </p:grpSpPr>
      <p:pic>
        <p:nvPicPr>
          <p:cNvPr id="58369" name="Picture 1">
            <a:extLst>
              <a:ext uri="{FF2B5EF4-FFF2-40B4-BE49-F238E27FC236}">
                <a16:creationId xmlns:a16="http://schemas.microsoft.com/office/drawing/2014/main" id="{0F1A10B9-B846-264A-8112-673BB66A930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6477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Oval 2">
            <a:extLst>
              <a:ext uri="{FF2B5EF4-FFF2-40B4-BE49-F238E27FC236}">
                <a16:creationId xmlns:a16="http://schemas.microsoft.com/office/drawing/2014/main" id="{94C904BF-CB7C-6D46-9847-0165096E5C0A}"/>
              </a:ext>
            </a:extLst>
          </p:cNvPr>
          <p:cNvSpPr>
            <a:spLocks/>
          </p:cNvSpPr>
          <p:nvPr/>
        </p:nvSpPr>
        <p:spPr bwMode="auto">
          <a:xfrm>
            <a:off x="1524000" y="533400"/>
            <a:ext cx="6477000" cy="6019800"/>
          </a:xfrm>
          <a:prstGeom prst="ellipse">
            <a:avLst/>
          </a:prstGeom>
          <a:solidFill>
            <a:srgbClr val="0C059F"/>
          </a:solidFill>
          <a:ln w="9525">
            <a:solidFill>
              <a:schemeClr val="tx1"/>
            </a:solidFill>
            <a:round/>
            <a:headEnd/>
            <a:tailEnd/>
          </a:ln>
        </p:spPr>
        <p:txBody>
          <a:bodyPr lIns="0" tIns="0" rIns="0" bIns="0"/>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defTabSz="914400" eaLnBrk="1" hangingPunct="1">
              <a:spcBef>
                <a:spcPct val="0"/>
              </a:spcBef>
              <a:buClrTx/>
              <a:buSzTx/>
              <a:buFontTx/>
              <a:buNone/>
            </a:pPr>
            <a:endParaRPr lang="en-US" altLang="en-US" sz="2400">
              <a:solidFill>
                <a:srgbClr val="000000"/>
              </a:solidFill>
              <a:ea typeface="ヒラギノ明朝 ProN W3" panose="02020300000000000000" pitchFamily="18" charset="-128"/>
              <a:sym typeface="Times New Roman" panose="02020603050405020304" pitchFamily="18" charset="0"/>
            </a:endParaRPr>
          </a:p>
        </p:txBody>
      </p:sp>
      <p:sp>
        <p:nvSpPr>
          <p:cNvPr id="58371" name="Oval 3">
            <a:extLst>
              <a:ext uri="{FF2B5EF4-FFF2-40B4-BE49-F238E27FC236}">
                <a16:creationId xmlns:a16="http://schemas.microsoft.com/office/drawing/2014/main" id="{688F4B63-26B9-A54C-8304-5DED27D478B3}"/>
              </a:ext>
            </a:extLst>
          </p:cNvPr>
          <p:cNvSpPr>
            <a:spLocks/>
          </p:cNvSpPr>
          <p:nvPr/>
        </p:nvSpPr>
        <p:spPr bwMode="auto">
          <a:xfrm>
            <a:off x="2667000" y="1447800"/>
            <a:ext cx="4267200" cy="4191000"/>
          </a:xfrm>
          <a:prstGeom prst="ellipse">
            <a:avLst/>
          </a:prstGeom>
          <a:solidFill>
            <a:srgbClr val="FFFF00"/>
          </a:solidFill>
          <a:ln w="9525">
            <a:solidFill>
              <a:schemeClr val="tx1"/>
            </a:solidFill>
            <a:round/>
            <a:headEnd/>
            <a:tailEnd/>
          </a:ln>
        </p:spPr>
        <p:txBody>
          <a:bodyPr lIns="0" tIns="0" rIns="0" bIns="0"/>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defTabSz="914400" eaLnBrk="1" hangingPunct="1">
              <a:spcBef>
                <a:spcPct val="0"/>
              </a:spcBef>
              <a:buClrTx/>
              <a:buSzTx/>
              <a:buFontTx/>
              <a:buNone/>
            </a:pPr>
            <a:endParaRPr lang="en-US" altLang="en-US" sz="2400">
              <a:solidFill>
                <a:srgbClr val="000000"/>
              </a:solidFill>
              <a:ea typeface="ヒラギノ明朝 ProN W3" panose="02020300000000000000" pitchFamily="18" charset="-128"/>
              <a:sym typeface="Times New Roman" panose="02020603050405020304" pitchFamily="18" charset="0"/>
            </a:endParaRPr>
          </a:p>
        </p:txBody>
      </p:sp>
      <p:sp>
        <p:nvSpPr>
          <p:cNvPr id="58372" name="Oval 4">
            <a:extLst>
              <a:ext uri="{FF2B5EF4-FFF2-40B4-BE49-F238E27FC236}">
                <a16:creationId xmlns:a16="http://schemas.microsoft.com/office/drawing/2014/main" id="{FB92571E-A017-B147-B2E2-69CB06918BDB}"/>
              </a:ext>
            </a:extLst>
          </p:cNvPr>
          <p:cNvSpPr>
            <a:spLocks/>
          </p:cNvSpPr>
          <p:nvPr/>
        </p:nvSpPr>
        <p:spPr bwMode="auto">
          <a:xfrm>
            <a:off x="3810000" y="2514600"/>
            <a:ext cx="2057400" cy="1981200"/>
          </a:xfrm>
          <a:prstGeom prst="ellipse">
            <a:avLst/>
          </a:prstGeom>
          <a:solidFill>
            <a:srgbClr val="CC3300"/>
          </a:solidFill>
          <a:ln w="9525">
            <a:solidFill>
              <a:srgbClr val="3366CC"/>
            </a:solidFill>
            <a:round/>
            <a:headEnd/>
            <a:tailEnd/>
          </a:ln>
        </p:spPr>
        <p:txBody>
          <a:bodyPr lIns="0" tIns="0" rIns="0" bIns="0"/>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defTabSz="914400" eaLnBrk="1" hangingPunct="1">
              <a:spcBef>
                <a:spcPct val="0"/>
              </a:spcBef>
              <a:buClrTx/>
              <a:buSzTx/>
              <a:buFontTx/>
              <a:buNone/>
            </a:pPr>
            <a:endParaRPr lang="en-US" altLang="en-US" sz="2400">
              <a:solidFill>
                <a:srgbClr val="000000"/>
              </a:solidFill>
              <a:ea typeface="ヒラギノ明朝 ProN W3" panose="02020300000000000000" pitchFamily="18" charset="-128"/>
              <a:sym typeface="Times New Roman" panose="02020603050405020304" pitchFamily="18" charset="0"/>
            </a:endParaRPr>
          </a:p>
        </p:txBody>
      </p:sp>
      <p:sp>
        <p:nvSpPr>
          <p:cNvPr id="58373" name="Rectangle 5">
            <a:extLst>
              <a:ext uri="{FF2B5EF4-FFF2-40B4-BE49-F238E27FC236}">
                <a16:creationId xmlns:a16="http://schemas.microsoft.com/office/drawing/2014/main" id="{76A37682-938F-1642-B861-CC2B559E170B}"/>
              </a:ext>
            </a:extLst>
          </p:cNvPr>
          <p:cNvSpPr>
            <a:spLocks/>
          </p:cNvSpPr>
          <p:nvPr/>
        </p:nvSpPr>
        <p:spPr bwMode="auto">
          <a:xfrm>
            <a:off x="3962400" y="3200400"/>
            <a:ext cx="1765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algn="ctr" defTabSz="914400" eaLnBrk="1" hangingPunct="1">
              <a:spcBef>
                <a:spcPts val="1650"/>
              </a:spcBef>
              <a:buClrTx/>
              <a:buSzTx/>
              <a:buFontTx/>
              <a:buNone/>
            </a:pPr>
            <a:r>
              <a:rPr lang="ar-JO" altLang="en-US" sz="2400" dirty="0">
                <a:solidFill>
                  <a:srgbClr val="FFFFFF"/>
                </a:solidFill>
                <a:ea typeface="ＭＳ Ｐゴシック" panose="020B0600070205080204" pitchFamily="34" charset="-128"/>
                <a:sym typeface="Arial Black" panose="020B0604020202020204" pitchFamily="34" charset="0"/>
              </a:rPr>
              <a:t>محلياً</a:t>
            </a:r>
            <a:endParaRPr lang="en-US" altLang="en-US" sz="2400" dirty="0">
              <a:solidFill>
                <a:srgbClr val="FFFFFF"/>
              </a:solidFill>
              <a:ea typeface="ＭＳ Ｐゴシック" panose="020B0600070205080204" pitchFamily="34" charset="-128"/>
              <a:sym typeface="Arial Black" panose="020B0604020202020204" pitchFamily="34" charset="0"/>
            </a:endParaRPr>
          </a:p>
          <a:p>
            <a:pPr algn="ctr" defTabSz="914400" eaLnBrk="1" hangingPunct="1">
              <a:spcBef>
                <a:spcPts val="1150"/>
              </a:spcBef>
              <a:buClrTx/>
              <a:buSzTx/>
              <a:buFontTx/>
              <a:buNone/>
            </a:pPr>
            <a:r>
              <a:rPr lang="ar-JO" altLang="en-US" sz="1600" dirty="0">
                <a:solidFill>
                  <a:srgbClr val="FFFFFF"/>
                </a:solidFill>
                <a:ea typeface="ＭＳ Ｐゴシック" panose="020B0600070205080204" pitchFamily="34" charset="-128"/>
                <a:sym typeface="Arial Black" panose="020B0604020202020204" pitchFamily="34" charset="0"/>
              </a:rPr>
              <a:t>(أورشليم)</a:t>
            </a:r>
            <a:endParaRPr lang="en-US" altLang="en-US" sz="1600" dirty="0">
              <a:solidFill>
                <a:srgbClr val="FFFFFF"/>
              </a:solidFill>
              <a:ea typeface="ＭＳ Ｐゴシック" panose="020B0600070205080204" pitchFamily="34" charset="-128"/>
              <a:sym typeface="Arial Black" panose="020B0604020202020204" pitchFamily="34" charset="0"/>
            </a:endParaRPr>
          </a:p>
        </p:txBody>
      </p:sp>
      <p:sp>
        <p:nvSpPr>
          <p:cNvPr id="58374" name="Rectangle 6">
            <a:extLst>
              <a:ext uri="{FF2B5EF4-FFF2-40B4-BE49-F238E27FC236}">
                <a16:creationId xmlns:a16="http://schemas.microsoft.com/office/drawing/2014/main" id="{632C7F29-9470-AD4F-B33E-67F4758B2628}"/>
              </a:ext>
            </a:extLst>
          </p:cNvPr>
          <p:cNvSpPr>
            <a:spLocks/>
          </p:cNvSpPr>
          <p:nvPr/>
        </p:nvSpPr>
        <p:spPr bwMode="auto">
          <a:xfrm>
            <a:off x="3581400" y="4572000"/>
            <a:ext cx="2527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algn="ctr" defTabSz="914400" eaLnBrk="1" hangingPunct="1">
              <a:spcBef>
                <a:spcPts val="1650"/>
              </a:spcBef>
              <a:buClrTx/>
              <a:buSzTx/>
              <a:buFontTx/>
              <a:buNone/>
            </a:pPr>
            <a:r>
              <a:rPr lang="ar-JO" altLang="en-US" sz="2400" dirty="0">
                <a:solidFill>
                  <a:srgbClr val="000000"/>
                </a:solidFill>
                <a:ea typeface="ＭＳ Ｐゴシック" panose="020B0600070205080204" pitchFamily="34" charset="-128"/>
                <a:sym typeface="Arial Black" panose="020B0604020202020204" pitchFamily="34" charset="0"/>
              </a:rPr>
              <a:t>إقليمياً</a:t>
            </a:r>
            <a:endParaRPr lang="en-US" altLang="en-US" sz="2400" dirty="0">
              <a:solidFill>
                <a:srgbClr val="000000"/>
              </a:solidFill>
              <a:ea typeface="ＭＳ Ｐゴシック" panose="020B0600070205080204" pitchFamily="34" charset="-128"/>
              <a:sym typeface="Arial Black" panose="020B0604020202020204" pitchFamily="34" charset="0"/>
            </a:endParaRPr>
          </a:p>
          <a:p>
            <a:pPr algn="ctr" defTabSz="914400" eaLnBrk="1" hangingPunct="1">
              <a:spcBef>
                <a:spcPts val="1150"/>
              </a:spcBef>
              <a:buClrTx/>
              <a:buSzTx/>
              <a:buFontTx/>
              <a:buNone/>
            </a:pPr>
            <a:r>
              <a:rPr lang="en-US" altLang="en-US" sz="1600" dirty="0">
                <a:solidFill>
                  <a:srgbClr val="000000"/>
                </a:solidFill>
                <a:ea typeface="ＭＳ Ｐゴシック" panose="020B0600070205080204" pitchFamily="34" charset="-128"/>
                <a:sym typeface="Arial Black" panose="020B0604020202020204" pitchFamily="34" charset="0"/>
              </a:rPr>
              <a:t>(</a:t>
            </a:r>
            <a:r>
              <a:rPr lang="ar-JO" altLang="en-US" sz="1600" dirty="0">
                <a:solidFill>
                  <a:srgbClr val="000000"/>
                </a:solidFill>
                <a:ea typeface="ＭＳ Ｐゴシック" panose="020B0600070205080204" pitchFamily="34" charset="-128"/>
                <a:sym typeface="Arial Black" panose="020B0604020202020204" pitchFamily="34" charset="0"/>
              </a:rPr>
              <a:t>اليهودية والسامرة</a:t>
            </a:r>
            <a:r>
              <a:rPr lang="en-US" altLang="en-US" sz="1600" dirty="0">
                <a:solidFill>
                  <a:srgbClr val="000000"/>
                </a:solidFill>
                <a:ea typeface="ＭＳ Ｐゴシック" panose="020B0600070205080204" pitchFamily="34" charset="-128"/>
                <a:sym typeface="Arial Black" panose="020B0604020202020204" pitchFamily="34" charset="0"/>
              </a:rPr>
              <a:t>)</a:t>
            </a:r>
          </a:p>
        </p:txBody>
      </p:sp>
      <p:sp>
        <p:nvSpPr>
          <p:cNvPr id="58375" name="Rectangle 7">
            <a:extLst>
              <a:ext uri="{FF2B5EF4-FFF2-40B4-BE49-F238E27FC236}">
                <a16:creationId xmlns:a16="http://schemas.microsoft.com/office/drawing/2014/main" id="{B3367D34-BBD2-7547-894A-96A811BF8F02}"/>
              </a:ext>
            </a:extLst>
          </p:cNvPr>
          <p:cNvSpPr>
            <a:spLocks/>
          </p:cNvSpPr>
          <p:nvPr/>
        </p:nvSpPr>
        <p:spPr bwMode="auto">
          <a:xfrm>
            <a:off x="3429000" y="5638800"/>
            <a:ext cx="2832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algn="ctr" defTabSz="914400" eaLnBrk="1" hangingPunct="1">
              <a:spcBef>
                <a:spcPts val="1650"/>
              </a:spcBef>
              <a:buClrTx/>
              <a:buSzTx/>
              <a:buFontTx/>
              <a:buNone/>
            </a:pPr>
            <a:r>
              <a:rPr lang="ar-JO" altLang="en-US" sz="2400" dirty="0">
                <a:solidFill>
                  <a:srgbClr val="FFFFFF"/>
                </a:solidFill>
                <a:ea typeface="ＭＳ Ｐゴシック" panose="020B0600070205080204" pitchFamily="34" charset="-128"/>
                <a:sym typeface="Arial Black" panose="020B0604020202020204" pitchFamily="34" charset="0"/>
              </a:rPr>
              <a:t>عالمياً</a:t>
            </a:r>
            <a:endParaRPr lang="en-US" altLang="en-US" sz="2400" dirty="0">
              <a:solidFill>
                <a:srgbClr val="FFFFFF"/>
              </a:solidFill>
              <a:ea typeface="ＭＳ Ｐゴシック" panose="020B0600070205080204" pitchFamily="34" charset="-128"/>
              <a:sym typeface="Arial Black" panose="020B0604020202020204" pitchFamily="34" charset="0"/>
            </a:endParaRPr>
          </a:p>
          <a:p>
            <a:pPr algn="ctr" defTabSz="914400" eaLnBrk="1" hangingPunct="1">
              <a:spcBef>
                <a:spcPts val="1150"/>
              </a:spcBef>
              <a:buClrTx/>
              <a:buSzTx/>
              <a:buFontTx/>
              <a:buNone/>
            </a:pPr>
            <a:r>
              <a:rPr lang="en-US" altLang="en-US" sz="1600" dirty="0">
                <a:solidFill>
                  <a:srgbClr val="FFFFFF"/>
                </a:solidFill>
                <a:ea typeface="ＭＳ Ｐゴシック" panose="020B0600070205080204" pitchFamily="34" charset="-128"/>
                <a:sym typeface="Arial Black" panose="020B0604020202020204" pitchFamily="34" charset="0"/>
              </a:rPr>
              <a:t>(</a:t>
            </a:r>
            <a:r>
              <a:rPr lang="ar-JO" altLang="en-US" sz="1600" dirty="0">
                <a:solidFill>
                  <a:srgbClr val="FFFFFF"/>
                </a:solidFill>
                <a:ea typeface="ＭＳ Ｐゴシック" panose="020B0600070205080204" pitchFamily="34" charset="-128"/>
                <a:sym typeface="Arial Black" panose="020B0604020202020204" pitchFamily="34" charset="0"/>
              </a:rPr>
              <a:t>أقصى الأرض</a:t>
            </a:r>
            <a:r>
              <a:rPr lang="en-US" altLang="en-US" sz="1600" dirty="0">
                <a:solidFill>
                  <a:srgbClr val="FFFFFF"/>
                </a:solidFill>
                <a:ea typeface="ＭＳ Ｐゴシック" panose="020B0600070205080204" pitchFamily="34" charset="-128"/>
                <a:sym typeface="Arial Black" panose="020B0604020202020204" pitchFamily="34" charset="0"/>
              </a:rPr>
              <a:t>)</a:t>
            </a:r>
          </a:p>
        </p:txBody>
      </p:sp>
      <p:sp>
        <p:nvSpPr>
          <p:cNvPr id="58376" name="Rectangle 8">
            <a:extLst>
              <a:ext uri="{FF2B5EF4-FFF2-40B4-BE49-F238E27FC236}">
                <a16:creationId xmlns:a16="http://schemas.microsoft.com/office/drawing/2014/main" id="{3458227F-EFB3-CD49-BF33-9177F171DD5F}"/>
              </a:ext>
            </a:extLst>
          </p:cNvPr>
          <p:cNvSpPr>
            <a:spLocks/>
          </p:cNvSpPr>
          <p:nvPr/>
        </p:nvSpPr>
        <p:spPr bwMode="auto">
          <a:xfrm>
            <a:off x="1258301" y="457200"/>
            <a:ext cx="1139413" cy="923330"/>
          </a:xfrm>
          <a:prstGeom prst="rect">
            <a:avLst/>
          </a:prstGeom>
          <a:noFill/>
          <a:ln w="12700" cap="flat">
            <a:noFill/>
            <a:miter lim="800000"/>
            <a:headEnd type="none" w="med" len="med"/>
            <a:tailEnd type="none" w="med" len="med"/>
          </a:ln>
          <a:effectLst>
            <a:outerShdw dist="50799" dir="2021367" algn="ctr" rotWithShape="0">
              <a:srgbClr val="9999FF">
                <a:alpha val="75000"/>
              </a:srgbClr>
            </a:outerShdw>
          </a:effectLst>
        </p:spPr>
        <p:txBody>
          <a:bodyPr wrap="none" lIns="0" tIns="0" rIns="40639" bIns="0" anchorCtr="1">
            <a:spAutoFit/>
          </a:bodyPr>
          <a:lstStyle/>
          <a:p>
            <a:pPr marL="39688" algn="ctr" defTabSz="914400" eaLnBrk="1" hangingPunct="1">
              <a:defRPr/>
            </a:pPr>
            <a:r>
              <a:rPr lang="ar-JO" sz="3000" dirty="0">
                <a:solidFill>
                  <a:srgbClr val="FFFF00"/>
                </a:solidFill>
                <a:effectLst>
                  <a:glow rad="203200">
                    <a:schemeClr val="tx1">
                      <a:alpha val="75000"/>
                    </a:schemeClr>
                  </a:glow>
                </a:effectLst>
                <a:ea typeface="Arial Black" charset="0"/>
                <a:cs typeface="Arial" panose="020B0604020202020204" pitchFamily="34" charset="0"/>
                <a:sym typeface="Arial Black" charset="0"/>
              </a:rPr>
              <a:t>هدف </a:t>
            </a:r>
          </a:p>
          <a:p>
            <a:pPr marL="39688" algn="ctr" defTabSz="914400" eaLnBrk="1" hangingPunct="1">
              <a:defRPr/>
            </a:pPr>
            <a:r>
              <a:rPr lang="ar-JO" sz="3000" dirty="0">
                <a:solidFill>
                  <a:srgbClr val="FFFF00"/>
                </a:solidFill>
                <a:effectLst>
                  <a:glow rad="203200">
                    <a:schemeClr val="tx1">
                      <a:alpha val="75000"/>
                    </a:schemeClr>
                  </a:glow>
                </a:effectLst>
                <a:ea typeface="Arial Black" charset="0"/>
                <a:cs typeface="Arial" panose="020B0604020202020204" pitchFamily="34" charset="0"/>
                <a:sym typeface="Arial Black" charset="0"/>
              </a:rPr>
              <a:t>أع 1: 8</a:t>
            </a:r>
            <a:endParaRPr lang="en-US" sz="3000" dirty="0">
              <a:solidFill>
                <a:srgbClr val="FFFF00"/>
              </a:solidFill>
              <a:effectLst>
                <a:glow rad="203200">
                  <a:schemeClr val="tx1">
                    <a:alpha val="75000"/>
                  </a:schemeClr>
                </a:glow>
              </a:effectLst>
              <a:ea typeface="Arial Black" charset="0"/>
              <a:cs typeface="Arial" panose="020B0604020202020204" pitchFamily="34" charset="0"/>
              <a:sym typeface="Arial Black"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1000" fill="hold"/>
                                        <p:tgtEl>
                                          <p:spTgt spid="58369"/>
                                        </p:tgtEl>
                                        <p:attrNameLst>
                                          <p:attrName>ppt_w</p:attrName>
                                        </p:attrNameLst>
                                      </p:cBhvr>
                                      <p:tavLst>
                                        <p:tav tm="0">
                                          <p:val>
                                            <p:fltVal val="0"/>
                                          </p:val>
                                        </p:tav>
                                        <p:tav tm="100000">
                                          <p:val>
                                            <p:strVal val="#ppt_w"/>
                                          </p:val>
                                        </p:tav>
                                      </p:tavLst>
                                    </p:anim>
                                    <p:anim calcmode="lin" valueType="num">
                                      <p:cBhvr>
                                        <p:cTn id="8" dur="1000" fill="hold"/>
                                        <p:tgtEl>
                                          <p:spTgt spid="58369"/>
                                        </p:tgtEl>
                                        <p:attrNameLst>
                                          <p:attrName>ppt_h</p:attrName>
                                        </p:attrNameLst>
                                      </p:cBhvr>
                                      <p:tavLst>
                                        <p:tav tm="0">
                                          <p:val>
                                            <p:fltVal val="0"/>
                                          </p:val>
                                        </p:tav>
                                        <p:tav tm="100000">
                                          <p:val>
                                            <p:strVal val="#ppt_h"/>
                                          </p:val>
                                        </p:tav>
                                      </p:tavLst>
                                    </p:anim>
                                    <p:anim calcmode="lin" valueType="num">
                                      <p:cBhvr>
                                        <p:cTn id="9" dur="1000" fill="hold"/>
                                        <p:tgtEl>
                                          <p:spTgt spid="583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8373"/>
                                        </p:tgtEl>
                                        <p:attrNameLst>
                                          <p:attrName>style.visibility</p:attrName>
                                        </p:attrNameLst>
                                      </p:cBhvr>
                                      <p:to>
                                        <p:strVal val="visible"/>
                                      </p:to>
                                    </p:set>
                                    <p:animEffect transition="in" filter="box(out)">
                                      <p:cBhvr>
                                        <p:cTn id="19" dur="500"/>
                                        <p:tgtEl>
                                          <p:spTgt spid="583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837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8374"/>
                                        </p:tgtEl>
                                        <p:attrNameLst>
                                          <p:attrName>style.visibility</p:attrName>
                                        </p:attrNameLst>
                                      </p:cBhvr>
                                      <p:to>
                                        <p:strVal val="visible"/>
                                      </p:to>
                                    </p:set>
                                    <p:animEffect transition="in" filter="box(out)">
                                      <p:cBhvr>
                                        <p:cTn id="28" dur="500"/>
                                        <p:tgtEl>
                                          <p:spTgt spid="583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837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5"/>
                                        </p:tgtEl>
                                        <p:attrNameLst>
                                          <p:attrName>style.visibility</p:attrName>
                                        </p:attrNameLst>
                                      </p:cBhvr>
                                      <p:to>
                                        <p:strVal val="visible"/>
                                      </p:to>
                                    </p:set>
                                    <p:animEffect transition="in" filter="box(out)">
                                      <p:cBhvr>
                                        <p:cTn id="37"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1" grpId="0" animBg="1"/>
      <p:bldP spid="58372" grpId="0" animBg="1"/>
      <p:bldP spid="58373" grpId="0" autoUpdateAnimBg="0"/>
      <p:bldP spid="58374" grpId="0" autoUpdateAnimBg="0"/>
      <p:bldP spid="5837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1">
            <a:extLst>
              <a:ext uri="{FF2B5EF4-FFF2-40B4-BE49-F238E27FC236}">
                <a16:creationId xmlns:a16="http://schemas.microsoft.com/office/drawing/2014/main" id="{BD1E971B-A9A7-F341-9C29-ED56DCC72D60}"/>
              </a:ext>
            </a:extLst>
          </p:cNvPr>
          <p:cNvGrpSpPr>
            <a:grpSpLocks/>
          </p:cNvGrpSpPr>
          <p:nvPr/>
        </p:nvGrpSpPr>
        <p:grpSpPr bwMode="auto">
          <a:xfrm>
            <a:off x="0" y="-4763"/>
            <a:ext cx="1063625" cy="6858001"/>
            <a:chOff x="0" y="0"/>
            <a:chExt cx="670" cy="4320"/>
          </a:xfrm>
        </p:grpSpPr>
        <p:grpSp>
          <p:nvGrpSpPr>
            <p:cNvPr id="51203" name="Group 2">
              <a:extLst>
                <a:ext uri="{FF2B5EF4-FFF2-40B4-BE49-F238E27FC236}">
                  <a16:creationId xmlns:a16="http://schemas.microsoft.com/office/drawing/2014/main" id="{E4784657-A27C-684B-B189-E95151F9B746}"/>
                </a:ext>
              </a:extLst>
            </p:cNvPr>
            <p:cNvGrpSpPr>
              <a:grpSpLocks/>
            </p:cNvGrpSpPr>
            <p:nvPr/>
          </p:nvGrpSpPr>
          <p:grpSpPr bwMode="auto">
            <a:xfrm rot="16200000" flipH="1">
              <a:off x="-1819" y="1845"/>
              <a:ext cx="4319" cy="630"/>
              <a:chOff x="0" y="0"/>
              <a:chExt cx="4320" cy="630"/>
            </a:xfrm>
          </p:grpSpPr>
          <p:sp>
            <p:nvSpPr>
              <p:cNvPr id="51206" name="Freeform 3">
                <a:extLst>
                  <a:ext uri="{FF2B5EF4-FFF2-40B4-BE49-F238E27FC236}">
                    <a16:creationId xmlns:a16="http://schemas.microsoft.com/office/drawing/2014/main" id="{5AD27231-09A8-F642-97A4-849E5F02F5EE}"/>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07" name="Freeform 4">
                <a:extLst>
                  <a:ext uri="{FF2B5EF4-FFF2-40B4-BE49-F238E27FC236}">
                    <a16:creationId xmlns:a16="http://schemas.microsoft.com/office/drawing/2014/main" id="{41773A2C-C5EB-9447-803E-A2D11EE697C9}"/>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08" name="Freeform 5">
                <a:extLst>
                  <a:ext uri="{FF2B5EF4-FFF2-40B4-BE49-F238E27FC236}">
                    <a16:creationId xmlns:a16="http://schemas.microsoft.com/office/drawing/2014/main" id="{4370C270-8F3D-D64B-A461-7532EF59640F}"/>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09" name="Freeform 6">
                <a:extLst>
                  <a:ext uri="{FF2B5EF4-FFF2-40B4-BE49-F238E27FC236}">
                    <a16:creationId xmlns:a16="http://schemas.microsoft.com/office/drawing/2014/main" id="{CA12BF4B-4843-EF49-B098-7791B0ACCA4B}"/>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0" name="Freeform 7">
                <a:extLst>
                  <a:ext uri="{FF2B5EF4-FFF2-40B4-BE49-F238E27FC236}">
                    <a16:creationId xmlns:a16="http://schemas.microsoft.com/office/drawing/2014/main" id="{7289E0A4-AF89-0C4B-958F-B1BB4C5BB443}"/>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1" name="Freeform 8">
                <a:extLst>
                  <a:ext uri="{FF2B5EF4-FFF2-40B4-BE49-F238E27FC236}">
                    <a16:creationId xmlns:a16="http://schemas.microsoft.com/office/drawing/2014/main" id="{E38118D9-D68F-D842-8BE1-63FAA63EFE5D}"/>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2" name="Freeform 9">
                <a:extLst>
                  <a:ext uri="{FF2B5EF4-FFF2-40B4-BE49-F238E27FC236}">
                    <a16:creationId xmlns:a16="http://schemas.microsoft.com/office/drawing/2014/main" id="{081A6F0E-870E-544A-8E99-28538115DCC6}"/>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3" name="Freeform 10">
                <a:extLst>
                  <a:ext uri="{FF2B5EF4-FFF2-40B4-BE49-F238E27FC236}">
                    <a16:creationId xmlns:a16="http://schemas.microsoft.com/office/drawing/2014/main" id="{6F98D506-049C-B444-816B-F868055DC5E1}"/>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4" name="Freeform 11">
                <a:extLst>
                  <a:ext uri="{FF2B5EF4-FFF2-40B4-BE49-F238E27FC236}">
                    <a16:creationId xmlns:a16="http://schemas.microsoft.com/office/drawing/2014/main" id="{AA801476-E27F-874A-8923-CCF1E310CB58}"/>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5" name="Freeform 12">
                <a:extLst>
                  <a:ext uri="{FF2B5EF4-FFF2-40B4-BE49-F238E27FC236}">
                    <a16:creationId xmlns:a16="http://schemas.microsoft.com/office/drawing/2014/main" id="{D88BAEC5-3E53-E94A-81AC-33D55128F22F}"/>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6" name="Freeform 13">
                <a:extLst>
                  <a:ext uri="{FF2B5EF4-FFF2-40B4-BE49-F238E27FC236}">
                    <a16:creationId xmlns:a16="http://schemas.microsoft.com/office/drawing/2014/main" id="{D3497D34-4B2D-E145-8EA6-6B33CCB24606}"/>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7" name="Freeform 14">
                <a:extLst>
                  <a:ext uri="{FF2B5EF4-FFF2-40B4-BE49-F238E27FC236}">
                    <a16:creationId xmlns:a16="http://schemas.microsoft.com/office/drawing/2014/main" id="{16DE777B-B174-A543-98E9-135B82CD4BB2}"/>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8" name="Freeform 15">
                <a:extLst>
                  <a:ext uri="{FF2B5EF4-FFF2-40B4-BE49-F238E27FC236}">
                    <a16:creationId xmlns:a16="http://schemas.microsoft.com/office/drawing/2014/main" id="{01700C81-CE63-F641-8FC3-3E54AA422370}"/>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19" name="Freeform 16">
                <a:extLst>
                  <a:ext uri="{FF2B5EF4-FFF2-40B4-BE49-F238E27FC236}">
                    <a16:creationId xmlns:a16="http://schemas.microsoft.com/office/drawing/2014/main" id="{728D6DCF-6E6E-644A-8B33-9559BB146C43}"/>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20" name="Freeform 17">
                <a:extLst>
                  <a:ext uri="{FF2B5EF4-FFF2-40B4-BE49-F238E27FC236}">
                    <a16:creationId xmlns:a16="http://schemas.microsoft.com/office/drawing/2014/main" id="{9CD5A36C-FEA2-6C47-A358-A3DA44F80A77}"/>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21" name="Freeform 18">
                <a:extLst>
                  <a:ext uri="{FF2B5EF4-FFF2-40B4-BE49-F238E27FC236}">
                    <a16:creationId xmlns:a16="http://schemas.microsoft.com/office/drawing/2014/main" id="{795E4AAB-2FF5-F14B-AB21-7D8FDF128108}"/>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22" name="Freeform 19">
                <a:extLst>
                  <a:ext uri="{FF2B5EF4-FFF2-40B4-BE49-F238E27FC236}">
                    <a16:creationId xmlns:a16="http://schemas.microsoft.com/office/drawing/2014/main" id="{7796EF2E-D8C6-6F4F-87EE-939EFA44055C}"/>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23" name="Freeform 20">
                <a:extLst>
                  <a:ext uri="{FF2B5EF4-FFF2-40B4-BE49-F238E27FC236}">
                    <a16:creationId xmlns:a16="http://schemas.microsoft.com/office/drawing/2014/main" id="{4526EF8B-0902-8047-B70D-50A30B3ACAAC}"/>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1224" name="Freeform 21">
                <a:extLst>
                  <a:ext uri="{FF2B5EF4-FFF2-40B4-BE49-F238E27FC236}">
                    <a16:creationId xmlns:a16="http://schemas.microsoft.com/office/drawing/2014/main" id="{3E0B515D-F09A-1846-ADB7-336530AB3843}"/>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51204" name="Freeform 22">
              <a:extLst>
                <a:ext uri="{FF2B5EF4-FFF2-40B4-BE49-F238E27FC236}">
                  <a16:creationId xmlns:a16="http://schemas.microsoft.com/office/drawing/2014/main" id="{09EA2DD7-33CE-F748-8AF2-0AE560557798}"/>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1205" name="Freeform 23">
              <a:extLst>
                <a:ext uri="{FF2B5EF4-FFF2-40B4-BE49-F238E27FC236}">
                  <a16:creationId xmlns:a16="http://schemas.microsoft.com/office/drawing/2014/main" id="{0DB06C55-B00A-0040-80B7-D92720054CA6}"/>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51202" name="Rectangle 24">
            <a:extLst>
              <a:ext uri="{FF2B5EF4-FFF2-40B4-BE49-F238E27FC236}">
                <a16:creationId xmlns:a16="http://schemas.microsoft.com/office/drawing/2014/main" id="{DE3AE0E4-A2CF-A043-A7EA-40547956E5A8}"/>
              </a:ext>
            </a:extLst>
          </p:cNvPr>
          <p:cNvSpPr>
            <a:spLocks/>
          </p:cNvSpPr>
          <p:nvPr/>
        </p:nvSpPr>
        <p:spPr bwMode="auto">
          <a:xfrm>
            <a:off x="1371600" y="838200"/>
            <a:ext cx="7175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defTabSz="914400" eaLnBrk="1" hangingPunct="1">
              <a:spcBef>
                <a:spcPct val="0"/>
              </a:spcBef>
              <a:buClrTx/>
              <a:buSzTx/>
              <a:buFontTx/>
              <a:buNone/>
            </a:pPr>
            <a:r>
              <a:rPr lang="ar-JO"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rPr>
              <a:t>التتميم</a:t>
            </a:r>
            <a:endParaRPr lang="en-US"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endParaRPr>
          </a:p>
          <a:p>
            <a:pPr algn="ctr" defTabSz="914400" eaLnBrk="1" hangingPunct="1">
              <a:spcBef>
                <a:spcPct val="0"/>
              </a:spcBef>
              <a:buClrTx/>
              <a:buSzTx/>
              <a:buFontTx/>
              <a:buNone/>
            </a:pPr>
            <a:r>
              <a:rPr lang="ar-JO"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rPr>
              <a:t>سفر الأعمال</a:t>
            </a:r>
            <a:endParaRPr lang="en-US"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endParaRPr>
          </a:p>
          <a:p>
            <a:pPr algn="just" defTabSz="914400" eaLnBrk="1" hangingPunct="1">
              <a:spcBef>
                <a:spcPct val="0"/>
              </a:spcBef>
              <a:buClrTx/>
              <a:buSzTx/>
              <a:buFontTx/>
              <a:buNone/>
            </a:pPr>
            <a:endParaRPr lang="en-US" altLang="en-US" sz="2800" b="1" dirty="0">
              <a:solidFill>
                <a:srgbClr val="3366CC"/>
              </a:solidFill>
              <a:ea typeface="ＭＳ Ｐゴシック" panose="020B0600070205080204" pitchFamily="34" charset="-128"/>
              <a:cs typeface="Arial" panose="020B0604020202020204" pitchFamily="34" charset="0"/>
              <a:sym typeface="Tahoma" panose="020B0604030504040204" pitchFamily="34" charset="0"/>
            </a:endParaRPr>
          </a:p>
          <a:p>
            <a:pPr algn="r" defTabSz="914400" eaLnBrk="1" hangingPunct="1">
              <a:spcBef>
                <a:spcPct val="0"/>
              </a:spcBef>
              <a:buClrTx/>
              <a:buSzTx/>
              <a:buNone/>
            </a:pP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1. محلياً، بدأ وجود الكنيسة في أورشليم (1-7)</a:t>
            </a:r>
            <a:endParaRPr lang="en-US"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endParaRPr>
          </a:p>
          <a:p>
            <a:pPr defTabSz="914400" eaLnBrk="1" hangingPunct="1">
              <a:spcBef>
                <a:spcPct val="0"/>
              </a:spcBef>
              <a:buClrTx/>
              <a:buSzTx/>
              <a:buNone/>
            </a:pPr>
            <a:endParaRPr lang="en-US"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endParaRPr>
          </a:p>
          <a:p>
            <a:pPr algn="r" defTabSz="914400" eaLnBrk="1" hangingPunct="1">
              <a:spcBef>
                <a:spcPct val="0"/>
              </a:spcBef>
              <a:buClrTx/>
              <a:buSzTx/>
              <a:buNone/>
            </a:pP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2. إقليمياً توسعت الكنيسة داخل اليهودية والسامرة (8-12)</a:t>
            </a:r>
            <a:endParaRPr lang="en-US"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endParaRPr>
          </a:p>
          <a:p>
            <a:pPr defTabSz="914400" eaLnBrk="1" hangingPunct="1">
              <a:spcBef>
                <a:spcPct val="0"/>
              </a:spcBef>
              <a:buClrTx/>
              <a:buSzTx/>
              <a:buNone/>
            </a:pPr>
            <a:endParaRPr lang="en-US"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endParaRPr>
          </a:p>
          <a:p>
            <a:pPr algn="r" defTabSz="914400" eaLnBrk="1" hangingPunct="1">
              <a:spcBef>
                <a:spcPct val="0"/>
              </a:spcBef>
              <a:buClrTx/>
              <a:buSzTx/>
              <a:buNone/>
            </a:pP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3. عالمياً امتدت الكنيسة إلى أقصى الأرض (13-28)</a:t>
            </a:r>
            <a:endParaRPr lang="en-US"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p:cNvGrpSpPr>
            <a:grpSpLocks/>
          </p:cNvGrpSpPr>
          <p:nvPr/>
        </p:nvGrpSpPr>
        <p:grpSpPr bwMode="auto">
          <a:xfrm>
            <a:off x="287338" y="260350"/>
            <a:ext cx="6372225" cy="6372225"/>
            <a:chOff x="215513" y="260649"/>
            <a:chExt cx="6372711" cy="6372687"/>
          </a:xfrm>
        </p:grpSpPr>
        <p:sp>
          <p:nvSpPr>
            <p:cNvPr id="4" name="Oval 3"/>
            <p:cNvSpPr/>
            <p:nvPr/>
          </p:nvSpPr>
          <p:spPr bwMode="auto">
            <a:xfrm>
              <a:off x="215513" y="260649"/>
              <a:ext cx="6372711" cy="6372687"/>
            </a:xfrm>
            <a:prstGeom prst="ellipse">
              <a:avLst/>
            </a:prstGeom>
            <a:gradFill flip="none" rotWithShape="1">
              <a:gsLst>
                <a:gs pos="0">
                  <a:schemeClr val="bg2"/>
                </a:gs>
                <a:gs pos="100000">
                  <a:srgbClr val="006600"/>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ＭＳ Ｐゴシック" charset="0"/>
                <a:cs typeface="Arial" panose="020B0604020202020204" pitchFamily="34" charset="0"/>
              </a:endParaRPr>
            </a:p>
          </p:txBody>
        </p:sp>
        <p:sp>
          <p:nvSpPr>
            <p:cNvPr id="31" name="TextBox 30"/>
            <p:cNvSpPr txBox="1"/>
            <p:nvPr/>
          </p:nvSpPr>
          <p:spPr>
            <a:xfrm>
              <a:off x="2087720" y="5488196"/>
              <a:ext cx="2699792" cy="1037148"/>
            </a:xfrm>
            <a:prstGeom prst="rect">
              <a:avLst/>
            </a:prstGeom>
            <a:noFill/>
            <a:effectLst>
              <a:outerShdw blurRad="50800" dist="38100" dir="2700000">
                <a:srgbClr val="000000">
                  <a:alpha val="43000"/>
                </a:srgbClr>
              </a:outerShdw>
            </a:effectLst>
          </p:spPr>
          <p:txBody>
            <a:bodyPr spcFirstLastPara="1">
              <a:prstTxWarp prst="textArchDow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المدى الثانوي</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grpSp>
        <p:nvGrpSpPr>
          <p:cNvPr id="6" name="Group 36"/>
          <p:cNvGrpSpPr>
            <a:grpSpLocks/>
          </p:cNvGrpSpPr>
          <p:nvPr/>
        </p:nvGrpSpPr>
        <p:grpSpPr bwMode="auto">
          <a:xfrm>
            <a:off x="1908175" y="1844675"/>
            <a:ext cx="3240088" cy="3240088"/>
            <a:chOff x="1835696" y="1844824"/>
            <a:chExt cx="3240374" cy="3240360"/>
          </a:xfrm>
        </p:grpSpPr>
        <p:sp>
          <p:nvSpPr>
            <p:cNvPr id="5" name="Oval 4"/>
            <p:cNvSpPr/>
            <p:nvPr/>
          </p:nvSpPr>
          <p:spPr bwMode="auto">
            <a:xfrm>
              <a:off x="1835696" y="1844824"/>
              <a:ext cx="3240374" cy="3240360"/>
            </a:xfrm>
            <a:prstGeom prst="ellipse">
              <a:avLst/>
            </a:prstGeom>
            <a:gradFill flip="none" rotWithShape="1">
              <a:gsLst>
                <a:gs pos="0">
                  <a:schemeClr val="bg2"/>
                </a:gs>
                <a:gs pos="100000">
                  <a:schemeClr val="accent6">
                    <a:lumMod val="50000"/>
                  </a:schemeClr>
                </a:gs>
              </a:gsLst>
              <a:path path="circle">
                <a:fillToRect l="50000" t="50000" r="50000" b="50000"/>
              </a:path>
              <a:tileRect/>
            </a:gra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ＭＳ Ｐゴシック" charset="0"/>
                <a:cs typeface="Arial" panose="020B0604020202020204" pitchFamily="34" charset="0"/>
              </a:endParaRPr>
            </a:p>
          </p:txBody>
        </p:sp>
        <p:sp>
          <p:nvSpPr>
            <p:cNvPr id="30" name="TextBox 29"/>
            <p:cNvSpPr txBox="1"/>
            <p:nvPr/>
          </p:nvSpPr>
          <p:spPr>
            <a:xfrm>
              <a:off x="2268252" y="3162454"/>
              <a:ext cx="2339752" cy="1778714"/>
            </a:xfrm>
            <a:prstGeom prst="rect">
              <a:avLst/>
            </a:prstGeom>
            <a:noFill/>
            <a:effectLst>
              <a:outerShdw blurRad="50800" dist="38100" dir="2700000">
                <a:srgbClr val="000000">
                  <a:alpha val="43000"/>
                </a:srgbClr>
              </a:outerShdw>
            </a:effectLst>
          </p:spPr>
          <p:txBody>
            <a:bodyPr spcFirstLastPara="1">
              <a:prstTxWarp prst="textArchDow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المدى الأساسي</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sp>
        <p:nvSpPr>
          <p:cNvPr id="61449" name="Text Box 9"/>
          <p:cNvSpPr txBox="1">
            <a:spLocks noChangeArrowheads="1"/>
          </p:cNvSpPr>
          <p:nvPr/>
        </p:nvSpPr>
        <p:spPr bwMode="auto">
          <a:xfrm>
            <a:off x="5976003" y="71211"/>
            <a:ext cx="704039" cy="461665"/>
          </a:xfrm>
          <a:prstGeom prst="rect">
            <a:avLst/>
          </a:prstGeom>
          <a:noFill/>
          <a:ln w="9525">
            <a:noFill/>
            <a:miter lim="800000"/>
            <a:headEnd/>
            <a:tailEnd/>
          </a:ln>
          <a:effectLst>
            <a:outerShdw blurRad="50800" dist="38100" dir="2700000">
              <a:srgbClr val="000000">
                <a:alpha val="43000"/>
              </a:srgbClr>
            </a:outerShdw>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6948488" y="1679839"/>
            <a:ext cx="2197100" cy="3477875"/>
          </a:xfrm>
          <a:prstGeom prst="rect">
            <a:avLst/>
          </a:prstGeom>
          <a:solidFill>
            <a:schemeClr val="bg2"/>
          </a:solidFill>
          <a:effectLst>
            <a:outerShdw blurRad="50800" dist="38100" dir="2700000">
              <a:srgbClr val="000000">
                <a:alpha val="43000"/>
              </a:srgbClr>
            </a:outerShdw>
          </a:effectLst>
        </p:spPr>
        <p:txBody>
          <a:bodyPr anchor="ctr">
            <a:spAutoFit/>
          </a:bodyPr>
          <a:lstStyle/>
          <a:p>
            <a:pPr lvl="0" algn="ctr" defTabSz="914400">
              <a:defRPr/>
            </a:pPr>
            <a:r>
              <a:rPr lang="ar-JO" sz="2000" b="1" dirty="0">
                <a:solidFill>
                  <a:srgbClr val="FFFFFF"/>
                </a:solidFill>
                <a:ea typeface="ＭＳ Ｐゴシック" charset="0"/>
                <a:cs typeface="Arial" panose="020B0604020202020204" pitchFamily="34" charset="0"/>
              </a:rPr>
              <a:t>باختصار، يشمل مجال التأثير الشخصي للمسيحي عائلته وأصدقائه ورفاقه في الحي الذي يقيم فيه وعمله وأنشطته الترفيهية. يجب أن يكون مجال التأثير الشخصي هذا هدفًا أساسيًا للتواصل الكرازي الشخصي للمؤمن.</a:t>
            </a:r>
            <a:endParaRPr kumimoji="0" lang="en-US" sz="20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nvGrpSpPr>
          <p:cNvPr id="7" name="Group 37"/>
          <p:cNvGrpSpPr>
            <a:grpSpLocks/>
          </p:cNvGrpSpPr>
          <p:nvPr/>
        </p:nvGrpSpPr>
        <p:grpSpPr bwMode="auto">
          <a:xfrm>
            <a:off x="1217613" y="1193800"/>
            <a:ext cx="4506912" cy="4506913"/>
            <a:chOff x="1220783" y="1193907"/>
            <a:chExt cx="4506187" cy="4506171"/>
          </a:xfrm>
        </p:grpSpPr>
        <p:cxnSp>
          <p:nvCxnSpPr>
            <p:cNvPr id="146457" name="Straight Connector 6"/>
            <p:cNvCxnSpPr>
              <a:cxnSpLocks noChangeShapeType="1"/>
            </p:cNvCxnSpPr>
            <p:nvPr/>
          </p:nvCxnSpPr>
          <p:spPr bwMode="auto">
            <a:xfrm>
              <a:off x="1220783" y="1193907"/>
              <a:ext cx="4506187" cy="45061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6458" name="Straight Connector 14"/>
            <p:cNvCxnSpPr>
              <a:cxnSpLocks noChangeShapeType="1"/>
            </p:cNvCxnSpPr>
            <p:nvPr/>
          </p:nvCxnSpPr>
          <p:spPr bwMode="auto">
            <a:xfrm flipV="1">
              <a:off x="1220783" y="1193907"/>
              <a:ext cx="4506187" cy="45061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grpSp>
      <p:grpSp>
        <p:nvGrpSpPr>
          <p:cNvPr id="8" name="Group 15"/>
          <p:cNvGrpSpPr>
            <a:grpSpLocks/>
          </p:cNvGrpSpPr>
          <p:nvPr/>
        </p:nvGrpSpPr>
        <p:grpSpPr bwMode="auto">
          <a:xfrm>
            <a:off x="2195513" y="35497"/>
            <a:ext cx="2700337" cy="2521873"/>
            <a:chOff x="2123728" y="188640"/>
            <a:chExt cx="2699792" cy="2384713"/>
          </a:xfrm>
        </p:grpSpPr>
        <p:sp>
          <p:nvSpPr>
            <p:cNvPr id="32" name="TextBox 31"/>
            <p:cNvSpPr txBox="1"/>
            <p:nvPr/>
          </p:nvSpPr>
          <p:spPr>
            <a:xfrm>
              <a:off x="2123728" y="188640"/>
              <a:ext cx="2699792" cy="864096"/>
            </a:xfrm>
            <a:prstGeom prst="rect">
              <a:avLst/>
            </a:prstGeom>
            <a:noFill/>
            <a:effectLst>
              <a:outerShdw blurRad="50800" dist="38100" dir="2700000">
                <a:srgbClr val="000000">
                  <a:alpha val="43000"/>
                </a:srgbClr>
              </a:outerShdw>
            </a:effectLst>
          </p:spPr>
          <p:txBody>
            <a:bodyPr spcFirstLastPara="1">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1600" b="1" dirty="0">
                  <a:solidFill>
                    <a:srgbClr val="FFFFFF"/>
                  </a:solidFill>
                  <a:ea typeface="ＭＳ Ｐゴシック" charset="0"/>
                  <a:cs typeface="Arial" panose="020B0604020202020204" pitchFamily="34" charset="0"/>
                </a:rPr>
                <a:t>العائلة - الأقارب</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19" name="TextBox 18"/>
            <p:cNvSpPr txBox="1"/>
            <p:nvPr/>
          </p:nvSpPr>
          <p:spPr>
            <a:xfrm>
              <a:off x="2628451" y="2253212"/>
              <a:ext cx="1690346" cy="320141"/>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العائلة المباشرة</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20" name="TextBox 19"/>
            <p:cNvSpPr txBox="1"/>
            <p:nvPr/>
          </p:nvSpPr>
          <p:spPr>
            <a:xfrm>
              <a:off x="2664956" y="549146"/>
              <a:ext cx="1690347" cy="320141"/>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الأقارب</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grpSp>
        <p:nvGrpSpPr>
          <p:cNvPr id="10" name="Group 16"/>
          <p:cNvGrpSpPr>
            <a:grpSpLocks/>
          </p:cNvGrpSpPr>
          <p:nvPr/>
        </p:nvGrpSpPr>
        <p:grpSpPr bwMode="auto">
          <a:xfrm>
            <a:off x="3600450" y="2205038"/>
            <a:ext cx="3203575" cy="2700337"/>
            <a:chOff x="3528392" y="2204864"/>
            <a:chExt cx="3203848" cy="2699792"/>
          </a:xfrm>
        </p:grpSpPr>
        <p:sp>
          <p:nvSpPr>
            <p:cNvPr id="33" name="TextBox 32"/>
            <p:cNvSpPr txBox="1"/>
            <p:nvPr/>
          </p:nvSpPr>
          <p:spPr>
            <a:xfrm rot="5400000">
              <a:off x="4554252" y="2726668"/>
              <a:ext cx="2699792" cy="1656184"/>
            </a:xfrm>
            <a:prstGeom prst="rect">
              <a:avLst/>
            </a:prstGeom>
            <a:noFill/>
            <a:effectLst>
              <a:outerShdw blurRad="50800" dist="38100" dir="2700000">
                <a:srgbClr val="000000">
                  <a:alpha val="43000"/>
                </a:srgbClr>
              </a:outerShdw>
            </a:effectLst>
          </p:spPr>
          <p:txBody>
            <a:bodyPr spcFirstLastPara="1">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الجيران</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21" name="TextBox 20"/>
            <p:cNvSpPr txBox="1"/>
            <p:nvPr/>
          </p:nvSpPr>
          <p:spPr>
            <a:xfrm>
              <a:off x="5076337" y="3117492"/>
              <a:ext cx="1584460" cy="584657"/>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الحي أو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التقسيم الفرعي</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26" name="TextBox 25"/>
            <p:cNvSpPr txBox="1"/>
            <p:nvPr/>
          </p:nvSpPr>
          <p:spPr>
            <a:xfrm>
              <a:off x="3528392" y="3241292"/>
              <a:ext cx="1692419" cy="584657"/>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الجيران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 المباشرين</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sp>
        <p:nvSpPr>
          <p:cNvPr id="61442" name="Rectangle 2" descr="Papyrus"/>
          <p:cNvSpPr>
            <a:spLocks noGrp="1" noRot="1" noChangeArrowheads="1"/>
          </p:cNvSpPr>
          <p:nvPr>
            <p:ph type="title"/>
          </p:nvPr>
        </p:nvSpPr>
        <p:spPr>
          <a:xfrm>
            <a:off x="34925" y="44450"/>
            <a:ext cx="2339975" cy="1773238"/>
          </a:xfrm>
          <a:blipFill dpi="0" rotWithShape="1">
            <a:blip r:embed="rId3"/>
            <a:srcRect/>
            <a:tile tx="0" ty="0" sx="100000" sy="100000" flip="none" algn="tl"/>
          </a:blipFill>
          <a:ln w="57150" cap="flat">
            <a:solidFill>
              <a:srgbClr val="006600"/>
            </a:solidFill>
          </a:ln>
          <a:effectLst>
            <a:outerShdw blurRad="50800" dist="38100" dir="2700000">
              <a:srgbClr val="000000">
                <a:alpha val="43000"/>
              </a:srgbClr>
            </a:outerShdw>
          </a:effectLst>
        </p:spPr>
        <p:txBody>
          <a:bodyPr/>
          <a:lstStyle/>
          <a:p>
            <a:pPr eaLnBrk="1" hangingPunct="1">
              <a:defRPr/>
            </a:pPr>
            <a:r>
              <a:rPr lang="ar-JO" sz="3600" dirty="0">
                <a:solidFill>
                  <a:schemeClr val="bg2"/>
                </a:solidFill>
                <a:effectLst>
                  <a:outerShdw blurRad="38100" dist="38100" dir="2700000" algn="tl">
                    <a:srgbClr val="DDDDDD"/>
                  </a:outerShdw>
                </a:effectLst>
                <a:latin typeface="Arial" panose="020B0604020202020204" pitchFamily="34" charset="0"/>
                <a:cs typeface="Arial" panose="020B0604020202020204" pitchFamily="34" charset="0"/>
              </a:rPr>
              <a:t>مدى     التأثير</a:t>
            </a:r>
            <a:endParaRPr lang="en-US" sz="3600" dirty="0">
              <a:solidFill>
                <a:schemeClr val="bg2"/>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 name="TextBox 8"/>
          <p:cNvSpPr txBox="1"/>
          <p:nvPr/>
        </p:nvSpPr>
        <p:spPr>
          <a:xfrm>
            <a:off x="92075" y="5780088"/>
            <a:ext cx="1887538" cy="646331"/>
          </a:xfrm>
          <a:prstGeom prst="rect">
            <a:avLst/>
          </a:prstGeom>
          <a:noFill/>
          <a:effectLst>
            <a:outerShdw blurRad="50800" dist="38100" dir="2700000">
              <a:srgbClr val="000000">
                <a:alpha val="43000"/>
              </a:srgbClr>
            </a:outerShdw>
          </a:effectLst>
        </p:spPr>
        <p:txBody>
          <a:bodyPr>
            <a:spAutoFit/>
          </a:bodyPr>
          <a:lstStyle/>
          <a:p>
            <a:pPr lvl="0" algn="ctr" defTabSz="914400">
              <a:defRPr/>
            </a:pPr>
            <a:r>
              <a:rPr lang="ar-JO" sz="1200" b="1" dirty="0">
                <a:solidFill>
                  <a:srgbClr val="FFFFFF"/>
                </a:solidFill>
                <a:ea typeface="ＭＳ Ｐゴシック" charset="0"/>
                <a:cs typeface="Arial" panose="020B0604020202020204" pitchFamily="34" charset="0"/>
              </a:rPr>
              <a:t>رونالد د. رونيون، "مبادئ وطرق الكرازة المنزلية،" </a:t>
            </a:r>
            <a:r>
              <a:rPr lang="en-US" sz="1200" b="1" dirty="0">
                <a:solidFill>
                  <a:srgbClr val="FFFFFF"/>
                </a:solidFill>
                <a:ea typeface="ＭＳ Ｐゴシック" charset="0"/>
                <a:cs typeface="Arial" panose="020B0604020202020204" pitchFamily="34" charset="0"/>
              </a:rPr>
              <a:t> (</a:t>
            </a:r>
            <a:r>
              <a:rPr lang="ar-JO" sz="1200" b="1" dirty="0">
                <a:solidFill>
                  <a:srgbClr val="FFFFFF"/>
                </a:solidFill>
                <a:ea typeface="ＭＳ Ｐゴシック" charset="0"/>
                <a:cs typeface="Arial" panose="020B0604020202020204" pitchFamily="34" charset="0"/>
              </a:rPr>
              <a:t>يناير-مارس 1985)، 67</a:t>
            </a:r>
            <a:endParaRPr kumimoji="0" lang="en-US" sz="12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nvGrpSpPr>
          <p:cNvPr id="11" name="Group 35"/>
          <p:cNvGrpSpPr>
            <a:grpSpLocks/>
          </p:cNvGrpSpPr>
          <p:nvPr/>
        </p:nvGrpSpPr>
        <p:grpSpPr bwMode="auto">
          <a:xfrm>
            <a:off x="2195513" y="3822700"/>
            <a:ext cx="2700337" cy="2968625"/>
            <a:chOff x="2123728" y="3822139"/>
            <a:chExt cx="2699792" cy="2969751"/>
          </a:xfrm>
        </p:grpSpPr>
        <p:sp>
          <p:nvSpPr>
            <p:cNvPr id="29" name="TextBox 28"/>
            <p:cNvSpPr txBox="1"/>
            <p:nvPr/>
          </p:nvSpPr>
          <p:spPr>
            <a:xfrm>
              <a:off x="2123728" y="6666429"/>
              <a:ext cx="2699792" cy="125461"/>
            </a:xfrm>
            <a:prstGeom prst="rect">
              <a:avLst/>
            </a:prstGeom>
            <a:noFill/>
            <a:effectLst>
              <a:outerShdw blurRad="50800" dist="38100" dir="2700000">
                <a:srgbClr val="000000">
                  <a:alpha val="43000"/>
                </a:srgbClr>
              </a:outerShdw>
            </a:effectLst>
          </p:spPr>
          <p:txBody>
            <a:bodyPr spcFirstLastPara="1">
              <a:prstTxWarp prst="textArchDow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الاتصالات المهنية</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25" name="TextBox 24"/>
            <p:cNvSpPr txBox="1"/>
            <p:nvPr/>
          </p:nvSpPr>
          <p:spPr>
            <a:xfrm>
              <a:off x="2214197" y="5229197"/>
              <a:ext cx="2447431" cy="338682"/>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أشخاص آخرين لديهم مهنة مماثلة</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24" name="TextBox 23"/>
            <p:cNvSpPr txBox="1"/>
            <p:nvPr/>
          </p:nvSpPr>
          <p:spPr>
            <a:xfrm>
              <a:off x="2628451" y="3822139"/>
              <a:ext cx="1691933" cy="584997"/>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المقربين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 والعملاء</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grpSp>
        <p:nvGrpSpPr>
          <p:cNvPr id="12" name="Group 38"/>
          <p:cNvGrpSpPr>
            <a:grpSpLocks/>
          </p:cNvGrpSpPr>
          <p:nvPr/>
        </p:nvGrpSpPr>
        <p:grpSpPr bwMode="auto">
          <a:xfrm>
            <a:off x="179388" y="2133600"/>
            <a:ext cx="3024187" cy="2699391"/>
            <a:chOff x="107504" y="2132856"/>
            <a:chExt cx="3024336" cy="2699792"/>
          </a:xfrm>
        </p:grpSpPr>
        <p:sp>
          <p:nvSpPr>
            <p:cNvPr id="22" name="TextBox 21"/>
            <p:cNvSpPr txBox="1"/>
            <p:nvPr/>
          </p:nvSpPr>
          <p:spPr>
            <a:xfrm>
              <a:off x="1763348" y="3241096"/>
              <a:ext cx="1368492" cy="584862"/>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الأصدقاء المقربين الآخرين</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23" name="TextBox 22"/>
            <p:cNvSpPr txBox="1"/>
            <p:nvPr/>
          </p:nvSpPr>
          <p:spPr>
            <a:xfrm>
              <a:off x="323415" y="2132856"/>
              <a:ext cx="1512962" cy="1816152"/>
            </a:xfrm>
            <a:prstGeom prst="rect">
              <a:avLst/>
            </a:prstGeom>
            <a:noFill/>
            <a:effectLst>
              <a:outerShdw blurRad="50800" dist="38100" dir="2700000">
                <a:srgbClr val="000000">
                  <a:alpha val="43000"/>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أعضاء النوادي والجمعيات والمنظمات الأخرى التي ينتمي إليها الشخص، يجتمعون بشكل غير رسمي أو منتظم</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sp>
          <p:nvSpPr>
            <p:cNvPr id="45" name="TextBox 44"/>
            <p:cNvSpPr txBox="1"/>
            <p:nvPr/>
          </p:nvSpPr>
          <p:spPr>
            <a:xfrm rot="16200000">
              <a:off x="-810345" y="3050705"/>
              <a:ext cx="2699792" cy="864093"/>
            </a:xfrm>
            <a:prstGeom prst="rect">
              <a:avLst/>
            </a:prstGeom>
            <a:noFill/>
            <a:effectLst>
              <a:outerShdw blurRad="50800" dist="38100" dir="2700000">
                <a:srgbClr val="000000">
                  <a:alpha val="43000"/>
                </a:srgbClr>
              </a:outerShdw>
            </a:effectLst>
          </p:spPr>
          <p:txBody>
            <a:bodyPr spcFirstLastPara="1">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rPr>
                <a:t>الاتصالات المهنية</a:t>
              </a:r>
              <a:endParaRPr kumimoji="0" lang="en-US" sz="1600" b="1" i="0" u="none" strike="noStrike" kern="1200" cap="none" spc="0" normalizeH="0" baseline="0" noProof="0" dirty="0">
                <a:ln>
                  <a:noFill/>
                </a:ln>
                <a:solidFill>
                  <a:srgbClr val="FFFFFF"/>
                </a:solidFill>
                <a:effectLst/>
                <a:uLnTx/>
                <a:uFillTx/>
                <a:ea typeface="ＭＳ Ｐゴシック" charset="0"/>
                <a:cs typeface="Arial" panose="020B0604020202020204" pitchFamily="34" charset="0"/>
              </a:endParaRPr>
            </a:p>
          </p:txBody>
        </p:sp>
      </p:grpSp>
      <p:pic>
        <p:nvPicPr>
          <p:cNvPr id="146444" name="Picture 39" descr="welcom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2138" y="3125788"/>
            <a:ext cx="66516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783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5334000" y="304800"/>
            <a:ext cx="3276600" cy="1935163"/>
          </a:xfrm>
        </p:spPr>
        <p:txBody>
          <a:bodyPr/>
          <a:lstStyle/>
          <a:p>
            <a:pPr eaLnBrk="1" hangingPunct="1">
              <a:defRPr/>
            </a:pPr>
            <a:r>
              <a:rPr lang="ar-JO" sz="4000" dirty="0">
                <a:latin typeface="Arial" charset="0"/>
              </a:rPr>
              <a:t>التطبيقات   المنزلية</a:t>
            </a:r>
            <a:endParaRPr lang="en-US" sz="4000" dirty="0">
              <a:latin typeface="Arial" charset="0"/>
            </a:endParaRPr>
          </a:p>
        </p:txBody>
      </p:sp>
      <p:pic>
        <p:nvPicPr>
          <p:cNvPr id="148482" name="Picture 5" descr="Hom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49006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9398" name="Text Box 6"/>
          <p:cNvSpPr txBox="1">
            <a:spLocks noChangeArrowheads="1"/>
          </p:cNvSpPr>
          <p:nvPr/>
        </p:nvSpPr>
        <p:spPr bwMode="auto">
          <a:xfrm>
            <a:off x="83820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100</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5" name="Rectangle 2"/>
          <p:cNvSpPr txBox="1">
            <a:spLocks noRot="1" noChangeArrowheads="1"/>
          </p:cNvSpPr>
          <p:nvPr/>
        </p:nvSpPr>
        <p:spPr bwMode="auto">
          <a:xfrm>
            <a:off x="4787900" y="2209800"/>
            <a:ext cx="4356100" cy="3048000"/>
          </a:xfrm>
          <a:prstGeom prst="rect">
            <a:avLst/>
          </a:prstGeom>
          <a:noFill/>
          <a:ln w="9525">
            <a:noFill/>
            <a:miter lim="800000"/>
            <a:headEnd/>
            <a:tailEnd/>
          </a:ln>
          <a:effectLst/>
        </p:spPr>
        <p:txBody>
          <a:bodyPr anchor="ctr"/>
          <a:lstStyle>
            <a:lvl1pPr marL="514350" indent="-51435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lvl="0" indent="0" algn="r" defTabSz="914400" eaLnBrk="1" hangingPunct="1">
              <a:defRPr/>
            </a:pPr>
            <a:r>
              <a:rPr lang="ar-JO" sz="2800" b="1" dirty="0">
                <a:solidFill>
                  <a:srgbClr val="E5E5FF"/>
                </a:solidFill>
                <a:effectLst>
                  <a:outerShdw blurRad="38100" dist="38100" dir="2700000" algn="tl">
                    <a:srgbClr val="000000"/>
                  </a:outerShdw>
                </a:effectLst>
                <a:latin typeface="Arial" charset="0"/>
                <a:cs typeface="Arial" charset="0"/>
              </a:rPr>
              <a:t>1. شارك كيف </a:t>
            </a:r>
            <a:r>
              <a:rPr lang="ar-JO" sz="2800" b="1" dirty="0">
                <a:solidFill>
                  <a:srgbClr val="FFFF00"/>
                </a:solidFill>
                <a:effectLst>
                  <a:outerShdw blurRad="38100" dist="38100" dir="2700000" algn="tl">
                    <a:srgbClr val="000000"/>
                  </a:outerShdw>
                </a:effectLst>
                <a:latin typeface="Arial" charset="0"/>
                <a:cs typeface="Arial" charset="0"/>
              </a:rPr>
              <a:t>غيّر</a:t>
            </a:r>
            <a:r>
              <a:rPr lang="ar-JO" sz="2800" b="1" dirty="0">
                <a:solidFill>
                  <a:srgbClr val="E5E5FF"/>
                </a:solidFill>
                <a:effectLst>
                  <a:outerShdw blurRad="38100" dist="38100" dir="2700000" algn="tl">
                    <a:srgbClr val="000000"/>
                  </a:outerShdw>
                </a:effectLst>
                <a:latin typeface="Arial" charset="0"/>
                <a:cs typeface="Arial" charset="0"/>
              </a:rPr>
              <a:t> المسيح حياتك</a:t>
            </a:r>
          </a:p>
          <a:p>
            <a:pPr marL="0" lvl="0" indent="0" algn="r" defTabSz="914400" rtl="1" eaLnBrk="1" hangingPunct="1">
              <a:defRPr/>
            </a:pPr>
            <a:r>
              <a:rPr lang="ar-JO" sz="2800" b="1" dirty="0">
                <a:solidFill>
                  <a:srgbClr val="E5E5FF"/>
                </a:solidFill>
                <a:effectLst>
                  <a:outerShdw blurRad="38100" dist="38100" dir="2700000" algn="tl">
                    <a:srgbClr val="000000"/>
                  </a:outerShdw>
                </a:effectLst>
                <a:latin typeface="Arial" charset="0"/>
                <a:cs typeface="Arial" charset="0"/>
              </a:rPr>
              <a:t>2. </a:t>
            </a:r>
            <a:r>
              <a:rPr lang="ar-JO" sz="2800" b="1" dirty="0">
                <a:solidFill>
                  <a:srgbClr val="FFFF00"/>
                </a:solidFill>
                <a:effectLst>
                  <a:outerShdw blurRad="38100" dist="38100" dir="2700000" algn="tl">
                    <a:srgbClr val="000000"/>
                  </a:outerShdw>
                </a:effectLst>
                <a:latin typeface="Arial" charset="0"/>
                <a:cs typeface="Arial" charset="0"/>
              </a:rPr>
              <a:t>صلّ</a:t>
            </a:r>
            <a:r>
              <a:rPr lang="ar-JO" sz="2800" b="1" dirty="0">
                <a:solidFill>
                  <a:srgbClr val="E5E5FF"/>
                </a:solidFill>
                <a:effectLst>
                  <a:outerShdw blurRad="38100" dist="38100" dir="2700000" algn="tl">
                    <a:srgbClr val="000000"/>
                  </a:outerShdw>
                </a:effectLst>
                <a:latin typeface="Arial" charset="0"/>
                <a:cs typeface="Arial" charset="0"/>
              </a:rPr>
              <a:t> من أجل </a:t>
            </a:r>
            <a:r>
              <a:rPr lang="en-US" sz="2800" b="1" dirty="0">
                <a:solidFill>
                  <a:srgbClr val="E5E5FF"/>
                </a:solidFill>
                <a:effectLst>
                  <a:outerShdw blurRad="38100" dist="38100" dir="2700000" algn="tl">
                    <a:srgbClr val="000000"/>
                  </a:outerShdw>
                </a:effectLst>
                <a:latin typeface="Arial" charset="0"/>
                <a:cs typeface="Arial" charset="0"/>
              </a:rPr>
              <a:t> </a:t>
            </a:r>
            <a:r>
              <a:rPr lang="ar-JO" sz="2800" b="1" dirty="0">
                <a:solidFill>
                  <a:srgbClr val="E5E5FF"/>
                </a:solidFill>
                <a:effectLst>
                  <a:outerShdw blurRad="38100" dist="38100" dir="2700000" algn="tl">
                    <a:srgbClr val="000000"/>
                  </a:outerShdw>
                </a:effectLst>
                <a:latin typeface="Arial" charset="0"/>
                <a:cs typeface="Arial" charset="0"/>
              </a:rPr>
              <a:t>مدى التأثير الخاص بك</a:t>
            </a:r>
          </a:p>
          <a:p>
            <a:pPr marL="0" lvl="0" indent="0" algn="r" defTabSz="914400" eaLnBrk="1" hangingPunct="1">
              <a:defRPr/>
            </a:pPr>
            <a:r>
              <a:rPr lang="ar-JO" sz="2800" b="1" dirty="0">
                <a:solidFill>
                  <a:srgbClr val="E5E5FF"/>
                </a:solidFill>
                <a:effectLst>
                  <a:outerShdw blurRad="38100" dist="38100" dir="2700000" algn="tl">
                    <a:srgbClr val="000000"/>
                  </a:outerShdw>
                </a:effectLst>
                <a:latin typeface="Arial" charset="0"/>
                <a:cs typeface="Arial" charset="0"/>
              </a:rPr>
              <a:t>3. </a:t>
            </a:r>
            <a:r>
              <a:rPr lang="ar-JO" sz="2800" b="1" dirty="0">
                <a:solidFill>
                  <a:srgbClr val="FFFF00"/>
                </a:solidFill>
                <a:effectLst>
                  <a:outerShdw blurRad="38100" dist="38100" dir="2700000" algn="tl">
                    <a:srgbClr val="000000"/>
                  </a:outerShdw>
                </a:effectLst>
                <a:latin typeface="Arial" charset="0"/>
                <a:cs typeface="Arial" charset="0"/>
              </a:rPr>
              <a:t>أعلن</a:t>
            </a:r>
            <a:r>
              <a:rPr lang="ar-JO" sz="2800" b="1" dirty="0">
                <a:solidFill>
                  <a:srgbClr val="E5E5FF"/>
                </a:solidFill>
                <a:effectLst>
                  <a:outerShdw blurRad="38100" dist="38100" dir="2700000" algn="tl">
                    <a:srgbClr val="000000"/>
                  </a:outerShdw>
                </a:effectLst>
                <a:latin typeface="Arial" charset="0"/>
                <a:cs typeface="Arial" charset="0"/>
              </a:rPr>
              <a:t> الكلمة</a:t>
            </a:r>
          </a:p>
          <a:p>
            <a:pPr marL="0" lvl="0" indent="0" algn="r" defTabSz="914400" eaLnBrk="1" hangingPunct="1">
              <a:defRPr/>
            </a:pPr>
            <a:r>
              <a:rPr lang="ar-JO" sz="2800" b="1" dirty="0">
                <a:solidFill>
                  <a:srgbClr val="E5E5FF"/>
                </a:solidFill>
                <a:effectLst>
                  <a:outerShdw blurRad="38100" dist="38100" dir="2700000" algn="tl">
                    <a:srgbClr val="000000"/>
                  </a:outerShdw>
                </a:effectLst>
                <a:latin typeface="Arial" charset="0"/>
                <a:cs typeface="Arial" charset="0"/>
              </a:rPr>
              <a:t>4. استخدم أساليب </a:t>
            </a:r>
            <a:r>
              <a:rPr lang="ar-JO" sz="2800" b="1" dirty="0">
                <a:solidFill>
                  <a:srgbClr val="FFFF00"/>
                </a:solidFill>
                <a:effectLst>
                  <a:outerShdw blurRad="38100" dist="38100" dir="2700000" algn="tl">
                    <a:srgbClr val="000000"/>
                  </a:outerShdw>
                </a:effectLst>
                <a:latin typeface="Arial" charset="0"/>
                <a:cs typeface="Arial" charset="0"/>
              </a:rPr>
              <a:t>متنوعة</a:t>
            </a:r>
            <a:endPar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cs typeface="Arial" charset="0"/>
            </a:endParaRPr>
          </a:p>
        </p:txBody>
      </p:sp>
      <p:sp>
        <p:nvSpPr>
          <p:cNvPr id="148485" name="TextBox 5"/>
          <p:cNvSpPr txBox="1">
            <a:spLocks noChangeArrowheads="1"/>
          </p:cNvSpPr>
          <p:nvPr/>
        </p:nvSpPr>
        <p:spPr bwMode="auto">
          <a:xfrm>
            <a:off x="-36513" y="6577013"/>
            <a:ext cx="9180513" cy="3079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رونالد د. رونيون، "مبادئ وطرق الكرازة المنزلية،"  (يناير-مارس 1985)، 64-74</a:t>
            </a:r>
          </a:p>
        </p:txBody>
      </p:sp>
    </p:spTree>
    <p:extLst>
      <p:ext uri="{BB962C8B-B14F-4D97-AF65-F5344CB8AC3E}">
        <p14:creationId xmlns:p14="http://schemas.microsoft.com/office/powerpoint/2010/main" val="5366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defRPr/>
            </a:pPr>
            <a:r>
              <a:rPr lang="ar-JO" dirty="0">
                <a:latin typeface="Arial" panose="020B0604020202020204" pitchFamily="34" charset="0"/>
                <a:cs typeface="Arial" panose="020B0604020202020204" pitchFamily="34" charset="0"/>
              </a:rPr>
              <a:t>غيّر أسلوبك</a:t>
            </a:r>
            <a:endParaRPr lang="en-US" dirty="0">
              <a:latin typeface="Arial" panose="020B0604020202020204" pitchFamily="34" charset="0"/>
              <a:cs typeface="Arial" panose="020B0604020202020204" pitchFamily="34" charset="0"/>
            </a:endParaRPr>
          </a:p>
        </p:txBody>
      </p:sp>
      <p:pic>
        <p:nvPicPr>
          <p:cNvPr id="150530" name="Picture 5" descr="Evangelis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41513"/>
            <a:ext cx="9144000" cy="481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692696"/>
            <a:ext cx="8686800" cy="1223665"/>
          </a:xfrm>
        </p:spPr>
        <p:txBody>
          <a:bodyPr anchor="ctr"/>
          <a:lstStyle/>
          <a:p>
            <a:pPr algn="r" rtl="1">
              <a:defRPr/>
            </a:pPr>
            <a:r>
              <a:rPr lang="ar-JO" sz="2800" b="1" dirty="0">
                <a:latin typeface="Arial" panose="020B0604020202020204" pitchFamily="34" charset="0"/>
                <a:cs typeface="Arial" panose="020B0604020202020204" pitchFamily="34" charset="0"/>
              </a:rPr>
              <a:t>يحتاج الأشخاص </a:t>
            </a:r>
            <a:r>
              <a:rPr lang="ar-JO" sz="2800" b="1" dirty="0">
                <a:solidFill>
                  <a:srgbClr val="FFFF00"/>
                </a:solidFill>
                <a:latin typeface="Arial" panose="020B0604020202020204" pitchFamily="34" charset="0"/>
                <a:cs typeface="Arial" panose="020B0604020202020204" pitchFamily="34" charset="0"/>
              </a:rPr>
              <a:t>المستعدون </a:t>
            </a:r>
            <a:r>
              <a:rPr lang="ar-JO" sz="2800" b="1" dirty="0">
                <a:latin typeface="Arial" panose="020B0604020202020204" pitchFamily="34" charset="0"/>
                <a:cs typeface="Arial" panose="020B0604020202020204" pitchFamily="34" charset="0"/>
              </a:rPr>
              <a:t>إلى عرض تقديمي بسيط</a:t>
            </a:r>
            <a:endParaRPr lang="en-US" sz="2800" b="1" dirty="0">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83820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100</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0533" name="TextBox 5"/>
          <p:cNvSpPr txBox="1">
            <a:spLocks noChangeArrowheads="1"/>
          </p:cNvSpPr>
          <p:nvPr/>
        </p:nvSpPr>
        <p:spPr bwMode="auto">
          <a:xfrm>
            <a:off x="-36513" y="6577013"/>
            <a:ext cx="9180513" cy="3079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رونالد د. رونيون، "مبادئ وطرق الكرازة المنزلية،"  (يناير-مارس 1985)، 64-74</a:t>
            </a:r>
          </a:p>
        </p:txBody>
      </p:sp>
      <p:sp>
        <p:nvSpPr>
          <p:cNvPr id="150534" name="Title 1"/>
          <p:cNvSpPr txBox="1">
            <a:spLocks/>
          </p:cNvSpPr>
          <p:nvPr/>
        </p:nvSpPr>
        <p:spPr bwMode="auto">
          <a:xfrm>
            <a:off x="-25400" y="5300663"/>
            <a:ext cx="9144000" cy="12969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الكرازة</a:t>
            </a:r>
            <a:endParaRPr kumimoji="0" lang="en-US" sz="8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14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363636"/>
            </a:gs>
            <a:gs pos="100000">
              <a:srgbClr val="777777"/>
            </a:gs>
          </a:gsLst>
          <a:lin ang="0" scaled="1"/>
        </a:gradFill>
        <a:effectLst/>
      </p:bgPr>
    </p:bg>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99AE090B-231A-0741-A895-831B05962A60}"/>
              </a:ext>
            </a:extLst>
          </p:cNvPr>
          <p:cNvSpPr>
            <a:spLocks/>
          </p:cNvSpPr>
          <p:nvPr/>
        </p:nvSpPr>
        <p:spPr bwMode="auto">
          <a:xfrm>
            <a:off x="20773" y="4661628"/>
            <a:ext cx="9123227" cy="1516062"/>
          </a:xfrm>
          <a:prstGeom prst="rect">
            <a:avLst/>
          </a:prstGeom>
          <a:noFill/>
          <a:ln w="12700">
            <a:noFill/>
            <a:miter lim="800000"/>
            <a:headEnd/>
            <a:tailEnd/>
          </a:ln>
        </p:spPr>
        <p:txBody>
          <a:bodyPr lIns="50800" tIns="50800" bIns="50800" anchor="ctr"/>
          <a:lstStyle/>
          <a:p>
            <a:pPr marL="39688" indent="-39688" algn="ctr" defTabSz="914400" eaLnBrk="1" hangingPunct="1">
              <a:defRPr/>
            </a:pPr>
            <a:r>
              <a:rPr lang="ar-JO" sz="4000" b="1" dirty="0">
                <a:solidFill>
                  <a:srgbClr val="FFFFFF"/>
                </a:solidFill>
                <a:effectLst>
                  <a:glow rad="152400">
                    <a:schemeClr val="tx1">
                      <a:alpha val="75000"/>
                    </a:schemeClr>
                  </a:glow>
                </a:effectLst>
                <a:ea typeface="Lucida Grande"/>
                <a:cs typeface="Arial" panose="020B0604020202020204" pitchFamily="34" charset="0"/>
                <a:sym typeface="Lucida Grande" charset="0"/>
              </a:rPr>
              <a:t>هل ينبغي أن يكون نمو الكنيسة هو الهدف الرئيسي  لكل كنيسة؟</a:t>
            </a:r>
            <a:endParaRPr lang="en-US" sz="4000" b="1" dirty="0">
              <a:solidFill>
                <a:srgbClr val="FFFFFF"/>
              </a:solidFill>
              <a:effectLst>
                <a:glow rad="152400">
                  <a:schemeClr val="tx1">
                    <a:alpha val="75000"/>
                  </a:schemeClr>
                </a:glow>
              </a:effectLst>
              <a:ea typeface="Lucida Grande"/>
              <a:cs typeface="Arial" panose="020B0604020202020204" pitchFamily="34" charset="0"/>
              <a:sym typeface="Lucida Grande" charset="0"/>
            </a:endParaRPr>
          </a:p>
        </p:txBody>
      </p:sp>
      <p:sp>
        <p:nvSpPr>
          <p:cNvPr id="49154" name="AutoShape 2">
            <a:extLst>
              <a:ext uri="{FF2B5EF4-FFF2-40B4-BE49-F238E27FC236}">
                <a16:creationId xmlns:a16="http://schemas.microsoft.com/office/drawing/2014/main" id="{93151F1C-C05F-A54B-91F1-992D90F1A803}"/>
              </a:ext>
            </a:extLst>
          </p:cNvPr>
          <p:cNvSpPr>
            <a:spLocks/>
          </p:cNvSpPr>
          <p:nvPr/>
        </p:nvSpPr>
        <p:spPr bwMode="auto">
          <a:xfrm>
            <a:off x="1905000" y="228600"/>
            <a:ext cx="5486400" cy="3263900"/>
          </a:xfrm>
          <a:custGeom>
            <a:avLst/>
            <a:gdLst>
              <a:gd name="T0" fmla="*/ 0 w 21600"/>
              <a:gd name="T1" fmla="*/ 815975 h 21600"/>
              <a:gd name="T2" fmla="*/ 1371600 w 21600"/>
              <a:gd name="T3" fmla="*/ 815975 h 21600"/>
              <a:gd name="T4" fmla="*/ 1371600 w 21600"/>
              <a:gd name="T5" fmla="*/ 3263900 h 21600"/>
              <a:gd name="T6" fmla="*/ 4114800 w 21600"/>
              <a:gd name="T7" fmla="*/ 3263900 h 21600"/>
              <a:gd name="T8" fmla="*/ 4114800 w 21600"/>
              <a:gd name="T9" fmla="*/ 815975 h 21600"/>
              <a:gd name="T10" fmla="*/ 5486400 w 21600"/>
              <a:gd name="T11" fmla="*/ 815975 h 21600"/>
              <a:gd name="T12" fmla="*/ 2743200 w 21600"/>
              <a:gd name="T13" fmla="*/ 0 h 21600"/>
              <a:gd name="T14" fmla="*/ 0 w 21600"/>
              <a:gd name="T15" fmla="*/ 815975 h 21600"/>
              <a:gd name="T16" fmla="*/ 0 w 21600"/>
              <a:gd name="T17" fmla="*/ 81597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rgbClr val="FFFFFF"/>
          </a:solidFill>
          <a:ln w="9525">
            <a:solidFill>
              <a:schemeClr val="tx1"/>
            </a:solidFill>
            <a:round/>
            <a:headEnd/>
            <a:tailEnd/>
          </a:ln>
        </p:spPr>
        <p:txBody>
          <a:bodyPr lIns="0" tIns="0" rIns="0" bIns="0"/>
          <a:lstStyle/>
          <a:p>
            <a:endParaRPr lang="en-US">
              <a:cs typeface="Arial" panose="020B0604020202020204" pitchFamily="34" charset="0"/>
            </a:endParaRPr>
          </a:p>
        </p:txBody>
      </p:sp>
      <p:pic>
        <p:nvPicPr>
          <p:cNvPr id="49155" name="Picture 3">
            <a:extLst>
              <a:ext uri="{FF2B5EF4-FFF2-40B4-BE49-F238E27FC236}">
                <a16:creationId xmlns:a16="http://schemas.microsoft.com/office/drawing/2014/main" id="{585ECC23-D1FE-CC46-A7DB-9FC61861D54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715963"/>
            <a:ext cx="2590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12A0A7F8-150A-634D-AE68-7696E36A67BC}"/>
              </a:ext>
            </a:extLst>
          </p:cNvPr>
          <p:cNvSpPr>
            <a:spLocks noGrp="1"/>
          </p:cNvSpPr>
          <p:nvPr>
            <p:ph type="title"/>
          </p:nvPr>
        </p:nvSpPr>
        <p:spPr>
          <a:xfrm>
            <a:off x="20773" y="3381339"/>
            <a:ext cx="9123227" cy="1336288"/>
          </a:xfrm>
          <a:ln w="12700">
            <a:miter lim="800000"/>
            <a:headEnd/>
            <a:tailEnd/>
          </a:ln>
          <a:extLst>
            <a:ext uri="{909E8E84-426E-40dd-AFC4-6F175D3DCCD1}"/>
            <a:ext uri="{91240B29-F687-4f45-9708-019B960494DF}"/>
            <a:ext uri="{FAA26D3D-D897-4be2-8F04-BA451C77F1D7}"/>
          </a:extLst>
        </p:spPr>
        <p:txBody>
          <a:bodyPr/>
          <a:lstStyle/>
          <a:p>
            <a:pPr algn="ctr" eaLnBrk="1" hangingPunct="1">
              <a:defRPr/>
            </a:pPr>
            <a:r>
              <a:rPr lang="ar-JO" sz="5900" b="1" kern="1200" dirty="0">
                <a:solidFill>
                  <a:srgbClr val="FFFFFF"/>
                </a:solidFill>
                <a:effectLst>
                  <a:glow rad="152400">
                    <a:schemeClr val="tx1">
                      <a:alpha val="75000"/>
                    </a:schemeClr>
                  </a:glow>
                </a:effectLst>
                <a:latin typeface="Arial" panose="020B0604020202020204" pitchFamily="34" charset="0"/>
                <a:ea typeface="Lucida Grande"/>
                <a:cs typeface="Arial" panose="020B0604020202020204" pitchFamily="34" charset="0"/>
                <a:sym typeface="Times New Roman" charset="0"/>
              </a:rPr>
              <a:t>تضاعف الكنيسة</a:t>
            </a:r>
            <a:endParaRPr lang="en-US" dirty="0">
              <a:effectLst>
                <a:glow rad="152400">
                  <a:schemeClr val="tx1">
                    <a:alpha val="75000"/>
                  </a:schemeClr>
                </a:glow>
              </a:effectLst>
              <a:latin typeface="Arial" panose="020B0604020202020204" pitchFamily="34" charset="0"/>
              <a:cs typeface="Arial" panose="020B0604020202020204" pitchFamily="34" charset="0"/>
              <a:sym typeface="Times New Roman" charset="0"/>
            </a:endParaRPr>
          </a:p>
        </p:txBody>
      </p:sp>
      <p:sp>
        <p:nvSpPr>
          <p:cNvPr id="35845" name="TextBox 26">
            <a:extLst>
              <a:ext uri="{FF2B5EF4-FFF2-40B4-BE49-F238E27FC236}">
                <a16:creationId xmlns:a16="http://schemas.microsoft.com/office/drawing/2014/main" id="{ABCBFFA2-A8FC-D34A-A478-0DD847DE0F42}"/>
              </a:ext>
            </a:extLst>
          </p:cNvPr>
          <p:cNvSpPr txBox="1">
            <a:spLocks noChangeArrowheads="1"/>
          </p:cNvSpPr>
          <p:nvPr/>
        </p:nvSpPr>
        <p:spPr bwMode="auto">
          <a:xfrm>
            <a:off x="8313738" y="46038"/>
            <a:ext cx="708025" cy="4619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algn="ctr" eaLnBrk="1" hangingPunct="1">
              <a:spcBef>
                <a:spcPct val="0"/>
              </a:spcBef>
              <a:buClrTx/>
              <a:buSzTx/>
              <a:buFontTx/>
              <a:buNone/>
            </a:pPr>
            <a:r>
              <a:rPr lang="ar-JO" altLang="en-US" sz="2400" b="1" dirty="0">
                <a:solidFill>
                  <a:srgbClr val="EEF4F9"/>
                </a:solidFill>
              </a:rPr>
              <a:t>132</a:t>
            </a:r>
            <a:endParaRPr lang="en-US" altLang="en-US" sz="2400" b="1" dirty="0">
              <a:solidFill>
                <a:srgbClr val="EEF4F9"/>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49155"/>
                                        </p:tgtEl>
                                        <p:attrNameLst>
                                          <p:attrName>style.visibility</p:attrName>
                                        </p:attrNameLst>
                                      </p:cBhvr>
                                      <p:to>
                                        <p:strVal val="visible"/>
                                      </p:to>
                                    </p:set>
                                    <p:anim calcmode="lin" valueType="num">
                                      <p:cBhvr additive="base">
                                        <p:cTn id="12" dur="500" fill="hold"/>
                                        <p:tgtEl>
                                          <p:spTgt spid="49155"/>
                                        </p:tgtEl>
                                        <p:attrNameLst>
                                          <p:attrName>ppt_x</p:attrName>
                                        </p:attrNameLst>
                                      </p:cBhvr>
                                      <p:tavLst>
                                        <p:tav tm="0">
                                          <p:val>
                                            <p:strVal val="#ppt_x"/>
                                          </p:val>
                                        </p:tav>
                                        <p:tav tm="100000">
                                          <p:val>
                                            <p:strVal val="#ppt_x"/>
                                          </p:val>
                                        </p:tav>
                                      </p:tavLst>
                                    </p:anim>
                                    <p:anim calcmode="lin" valueType="num">
                                      <p:cBhvr additive="base">
                                        <p:cTn id="13"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892480" cy="1584176"/>
          </a:xfrm>
        </p:spPr>
        <p:txBody>
          <a:bodyPr/>
          <a:lstStyle/>
          <a:p>
            <a:pPr algn="r" rtl="1">
              <a:defRPr/>
            </a:pPr>
            <a:r>
              <a:rPr lang="ar-JO" sz="2800" b="1" dirty="0">
                <a:latin typeface="Arial" charset="0"/>
              </a:rPr>
              <a:t>يحتاج الأشخاص </a:t>
            </a:r>
            <a:r>
              <a:rPr lang="ar-JO" sz="2800" b="1" dirty="0">
                <a:solidFill>
                  <a:srgbClr val="FFFF00"/>
                </a:solidFill>
                <a:latin typeface="Arial" charset="0"/>
              </a:rPr>
              <a:t>المستعدون </a:t>
            </a:r>
            <a:r>
              <a:rPr lang="ar-JO" sz="2800" b="1" dirty="0">
                <a:latin typeface="Arial" charset="0"/>
              </a:rPr>
              <a:t>إلى عرض تقديمي بسيط</a:t>
            </a:r>
          </a:p>
          <a:p>
            <a:pPr algn="r" rtl="1">
              <a:defRPr/>
            </a:pPr>
            <a:r>
              <a:rPr lang="ar-JO" sz="2800" b="1" dirty="0">
                <a:latin typeface="Arial" charset="0"/>
              </a:rPr>
              <a:t>يحتاج</a:t>
            </a:r>
            <a:r>
              <a:rPr lang="ar-JO" sz="2800" b="1" dirty="0">
                <a:solidFill>
                  <a:srgbClr val="FFFF00"/>
                </a:solidFill>
                <a:latin typeface="Arial" charset="0"/>
              </a:rPr>
              <a:t> العلمانيون </a:t>
            </a:r>
            <a:r>
              <a:rPr lang="ar-JO" sz="2800" b="1" dirty="0">
                <a:latin typeface="Arial" charset="0"/>
              </a:rPr>
              <a:t>إلى التعرض </a:t>
            </a:r>
            <a:r>
              <a:rPr lang="ar-JO" sz="2800" b="1" dirty="0">
                <a:solidFill>
                  <a:srgbClr val="FFFF00"/>
                </a:solidFill>
                <a:latin typeface="Arial" charset="0"/>
              </a:rPr>
              <a:t>المتكرر</a:t>
            </a:r>
            <a:endParaRPr lang="en-US" sz="2800" b="1" dirty="0">
              <a:latin typeface="Arial" charset="0"/>
            </a:endParaRPr>
          </a:p>
        </p:txBody>
      </p:sp>
      <p:pic>
        <p:nvPicPr>
          <p:cNvPr id="151554" name="Picture 3" descr="simplify_evangelism.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0938"/>
            <a:ext cx="4495800" cy="290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555" name="Picture 4" descr="rotator-4.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27463" y="3157538"/>
            <a:ext cx="5316537" cy="344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1556" name="Picture 5" descr="Evangelis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586913" y="-1054100"/>
            <a:ext cx="5048250" cy="2657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6"/>
          <p:cNvSpPr txBox="1">
            <a:spLocks noChangeArrowheads="1"/>
          </p:cNvSpPr>
          <p:nvPr/>
        </p:nvSpPr>
        <p:spPr bwMode="auto">
          <a:xfrm>
            <a:off x="83820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100</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9" name="Title 1"/>
          <p:cNvSpPr>
            <a:spLocks noGrp="1"/>
          </p:cNvSpPr>
          <p:nvPr>
            <p:ph type="title"/>
          </p:nvPr>
        </p:nvSpPr>
        <p:spPr>
          <a:xfrm>
            <a:off x="457200" y="0"/>
            <a:ext cx="8229600" cy="762000"/>
          </a:xfrm>
        </p:spPr>
        <p:txBody>
          <a:bodyPr/>
          <a:lstStyle/>
          <a:p>
            <a:pPr>
              <a:defRPr/>
            </a:pPr>
            <a:r>
              <a:rPr lang="ar-JO" dirty="0">
                <a:latin typeface="Arial" charset="0"/>
              </a:rPr>
              <a:t>غيّر أسلوبك</a:t>
            </a:r>
            <a:endParaRPr lang="en-US" dirty="0">
              <a:latin typeface="Arial" charset="0"/>
            </a:endParaRPr>
          </a:p>
        </p:txBody>
      </p:sp>
      <p:sp>
        <p:nvSpPr>
          <p:cNvPr id="151559" name="TextBox 7"/>
          <p:cNvSpPr txBox="1">
            <a:spLocks noChangeArrowheads="1"/>
          </p:cNvSpPr>
          <p:nvPr/>
        </p:nvSpPr>
        <p:spPr bwMode="auto">
          <a:xfrm>
            <a:off x="-36513" y="6577013"/>
            <a:ext cx="9180513" cy="3079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رونالد د. رونيون، "مبادئ وطرق الكرازة المنزلية،"  (يناير-مارس 1985)، 64-74</a:t>
            </a:r>
          </a:p>
        </p:txBody>
      </p:sp>
    </p:spTree>
    <p:extLst>
      <p:ext uri="{BB962C8B-B14F-4D97-AF65-F5344CB8AC3E}">
        <p14:creationId xmlns:p14="http://schemas.microsoft.com/office/powerpoint/2010/main" val="195834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9" descr="No Fault Divorce An Experimental Mistake with a Dire Warnin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18175" y="4117975"/>
            <a:ext cx="3425825"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a:xfrm>
            <a:off x="457200" y="1340767"/>
            <a:ext cx="5940425" cy="3024337"/>
          </a:xfrm>
        </p:spPr>
        <p:txBody>
          <a:bodyPr/>
          <a:lstStyle/>
          <a:p>
            <a:pPr algn="r" rtl="1">
              <a:defRPr/>
            </a:pPr>
            <a:r>
              <a:rPr lang="ar-JO" sz="2800" b="1" dirty="0">
                <a:latin typeface="Arial" charset="0"/>
              </a:rPr>
              <a:t>يحتاج الأشخاص </a:t>
            </a:r>
            <a:r>
              <a:rPr lang="ar-JO" sz="2800" b="1" dirty="0">
                <a:solidFill>
                  <a:srgbClr val="FFFF00"/>
                </a:solidFill>
                <a:latin typeface="Arial" charset="0"/>
              </a:rPr>
              <a:t>المستعدون </a:t>
            </a:r>
            <a:r>
              <a:rPr lang="ar-JO" sz="2800" b="1" dirty="0">
                <a:latin typeface="Arial" charset="0"/>
              </a:rPr>
              <a:t>إلى عرض تقديمي بسيط</a:t>
            </a:r>
          </a:p>
          <a:p>
            <a:pPr algn="r" rtl="1">
              <a:defRPr/>
            </a:pPr>
            <a:r>
              <a:rPr lang="ar-JO" sz="2800" b="1" dirty="0">
                <a:latin typeface="Arial" charset="0"/>
              </a:rPr>
              <a:t>يحتاج</a:t>
            </a:r>
            <a:r>
              <a:rPr lang="ar-JO" sz="2800" b="1" dirty="0">
                <a:solidFill>
                  <a:srgbClr val="FFFF00"/>
                </a:solidFill>
                <a:latin typeface="Arial" charset="0"/>
              </a:rPr>
              <a:t> العلمانيون </a:t>
            </a:r>
            <a:r>
              <a:rPr lang="ar-JO" sz="2800" b="1" dirty="0">
                <a:latin typeface="Arial" charset="0"/>
              </a:rPr>
              <a:t>إلى التعرض المتكرر</a:t>
            </a:r>
          </a:p>
          <a:p>
            <a:pPr algn="r" rtl="1">
              <a:defRPr/>
            </a:pPr>
            <a:r>
              <a:rPr lang="ar-JO" sz="2800" b="1" dirty="0">
                <a:latin typeface="Arial" charset="0"/>
              </a:rPr>
              <a:t>الذين يجتازون </a:t>
            </a:r>
            <a:r>
              <a:rPr lang="ar-JO" sz="2800" b="1" dirty="0">
                <a:solidFill>
                  <a:srgbClr val="FFFF00"/>
                </a:solidFill>
                <a:latin typeface="Arial" charset="0"/>
              </a:rPr>
              <a:t>بتغيرات</a:t>
            </a:r>
            <a:r>
              <a:rPr lang="ar-JO" sz="2800" b="1" dirty="0">
                <a:latin typeface="Arial" charset="0"/>
              </a:rPr>
              <a:t> الحياة خاصة يكونون منفتحين</a:t>
            </a:r>
            <a:endParaRPr lang="en-US" sz="2800" b="1" dirty="0">
              <a:latin typeface="Arial" charset="0"/>
            </a:endParaRPr>
          </a:p>
        </p:txBody>
      </p:sp>
      <p:sp>
        <p:nvSpPr>
          <p:cNvPr id="7" name="Text Box 6"/>
          <p:cNvSpPr txBox="1">
            <a:spLocks noChangeArrowheads="1"/>
          </p:cNvSpPr>
          <p:nvPr/>
        </p:nvSpPr>
        <p:spPr bwMode="auto">
          <a:xfrm>
            <a:off x="8382000" y="76200"/>
            <a:ext cx="704039" cy="461665"/>
          </a:xfrm>
          <a:prstGeom prst="rect">
            <a:avLst/>
          </a:prstGeom>
          <a:noFill/>
          <a:ln w="9525">
            <a:noFill/>
            <a:miter lim="800000"/>
            <a:headEnd/>
            <a:tailEnd/>
          </a:ln>
          <a:effectLst>
            <a:outerShdw blurRad="63500" dist="35921" dir="2700000" algn="ctr" rotWithShape="0">
              <a:schemeClr val="bg2">
                <a:alpha val="74998"/>
              </a:schemeClr>
            </a:outerShdw>
          </a:effec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rPr>
              <a:t>100</a:t>
            </a:r>
            <a:endParaRPr kumimoji="0" lang="en-US" sz="1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9" name="Title 1"/>
          <p:cNvSpPr>
            <a:spLocks noGrp="1"/>
          </p:cNvSpPr>
          <p:nvPr>
            <p:ph type="title"/>
          </p:nvPr>
        </p:nvSpPr>
        <p:spPr>
          <a:xfrm>
            <a:off x="457200" y="0"/>
            <a:ext cx="8229600" cy="762000"/>
          </a:xfrm>
        </p:spPr>
        <p:txBody>
          <a:bodyPr/>
          <a:lstStyle/>
          <a:p>
            <a:pPr>
              <a:defRPr/>
            </a:pPr>
            <a:r>
              <a:rPr lang="ar-JO" dirty="0">
                <a:latin typeface="Arial" charset="0"/>
              </a:rPr>
              <a:t>غيّر أسلوبك</a:t>
            </a:r>
            <a:endParaRPr lang="en-US" dirty="0">
              <a:latin typeface="Arial" charset="0"/>
            </a:endParaRPr>
          </a:p>
        </p:txBody>
      </p:sp>
      <p:pic>
        <p:nvPicPr>
          <p:cNvPr id="152581" name="Picture 7" descr="box.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397625" y="2060575"/>
            <a:ext cx="274637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2582" name="TextBox 7"/>
          <p:cNvSpPr txBox="1">
            <a:spLocks noChangeArrowheads="1"/>
          </p:cNvSpPr>
          <p:nvPr/>
        </p:nvSpPr>
        <p:spPr bwMode="auto">
          <a:xfrm>
            <a:off x="-36513" y="6577013"/>
            <a:ext cx="9180513" cy="30797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رونالد د. رونيون، "مبادئ وطرق الكرازة المنزلية،"  (يناير-مارس 1985)، 64-74</a:t>
            </a:r>
          </a:p>
        </p:txBody>
      </p:sp>
    </p:spTree>
    <p:extLst>
      <p:ext uri="{BB962C8B-B14F-4D97-AF65-F5344CB8AC3E}">
        <p14:creationId xmlns:p14="http://schemas.microsoft.com/office/powerpoint/2010/main" val="1023493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1">
            <a:extLst>
              <a:ext uri="{FF2B5EF4-FFF2-40B4-BE49-F238E27FC236}">
                <a16:creationId xmlns:a16="http://schemas.microsoft.com/office/drawing/2014/main" id="{48DB99A1-EB8F-4049-8094-406BD9636D47}"/>
              </a:ext>
            </a:extLst>
          </p:cNvPr>
          <p:cNvGrpSpPr>
            <a:grpSpLocks/>
          </p:cNvGrpSpPr>
          <p:nvPr/>
        </p:nvGrpSpPr>
        <p:grpSpPr bwMode="auto">
          <a:xfrm>
            <a:off x="0" y="-4763"/>
            <a:ext cx="1063625" cy="6858001"/>
            <a:chOff x="0" y="0"/>
            <a:chExt cx="670" cy="4320"/>
          </a:xfrm>
        </p:grpSpPr>
        <p:grpSp>
          <p:nvGrpSpPr>
            <p:cNvPr id="59397" name="Group 2">
              <a:extLst>
                <a:ext uri="{FF2B5EF4-FFF2-40B4-BE49-F238E27FC236}">
                  <a16:creationId xmlns:a16="http://schemas.microsoft.com/office/drawing/2014/main" id="{03E0563C-6814-7842-9A38-46F572405EED}"/>
                </a:ext>
              </a:extLst>
            </p:cNvPr>
            <p:cNvGrpSpPr>
              <a:grpSpLocks/>
            </p:cNvGrpSpPr>
            <p:nvPr/>
          </p:nvGrpSpPr>
          <p:grpSpPr bwMode="auto">
            <a:xfrm rot="16200000" flipH="1">
              <a:off x="-1819" y="1845"/>
              <a:ext cx="4319" cy="630"/>
              <a:chOff x="0" y="0"/>
              <a:chExt cx="4320" cy="630"/>
            </a:xfrm>
          </p:grpSpPr>
          <p:sp>
            <p:nvSpPr>
              <p:cNvPr id="59400" name="Freeform 3">
                <a:extLst>
                  <a:ext uri="{FF2B5EF4-FFF2-40B4-BE49-F238E27FC236}">
                    <a16:creationId xmlns:a16="http://schemas.microsoft.com/office/drawing/2014/main" id="{91491EDA-2ED9-CB4C-96AE-EBD04EA04B1E}"/>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1" name="Freeform 4">
                <a:extLst>
                  <a:ext uri="{FF2B5EF4-FFF2-40B4-BE49-F238E27FC236}">
                    <a16:creationId xmlns:a16="http://schemas.microsoft.com/office/drawing/2014/main" id="{2BA31353-2DD2-0549-99B2-A54E568F5AAB}"/>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2" name="Freeform 5">
                <a:extLst>
                  <a:ext uri="{FF2B5EF4-FFF2-40B4-BE49-F238E27FC236}">
                    <a16:creationId xmlns:a16="http://schemas.microsoft.com/office/drawing/2014/main" id="{DCA0DB8F-DB3D-3248-828F-BECBCC1AF169}"/>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3" name="Freeform 6">
                <a:extLst>
                  <a:ext uri="{FF2B5EF4-FFF2-40B4-BE49-F238E27FC236}">
                    <a16:creationId xmlns:a16="http://schemas.microsoft.com/office/drawing/2014/main" id="{E07B16DA-6500-6944-87F2-61736718A52A}"/>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4" name="Freeform 7">
                <a:extLst>
                  <a:ext uri="{FF2B5EF4-FFF2-40B4-BE49-F238E27FC236}">
                    <a16:creationId xmlns:a16="http://schemas.microsoft.com/office/drawing/2014/main" id="{EDBE530C-6C06-1E49-AF26-447750EF1162}"/>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5" name="Freeform 8">
                <a:extLst>
                  <a:ext uri="{FF2B5EF4-FFF2-40B4-BE49-F238E27FC236}">
                    <a16:creationId xmlns:a16="http://schemas.microsoft.com/office/drawing/2014/main" id="{F9F5AAC0-4F82-E247-8969-B5EE4196DC93}"/>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6" name="Freeform 9">
                <a:extLst>
                  <a:ext uri="{FF2B5EF4-FFF2-40B4-BE49-F238E27FC236}">
                    <a16:creationId xmlns:a16="http://schemas.microsoft.com/office/drawing/2014/main" id="{005958D3-F898-AA48-A2A5-7F04DC45247A}"/>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7" name="Freeform 10">
                <a:extLst>
                  <a:ext uri="{FF2B5EF4-FFF2-40B4-BE49-F238E27FC236}">
                    <a16:creationId xmlns:a16="http://schemas.microsoft.com/office/drawing/2014/main" id="{9BBC6EC8-EA32-4545-B4EA-3F9049B36D1D}"/>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8" name="Freeform 11">
                <a:extLst>
                  <a:ext uri="{FF2B5EF4-FFF2-40B4-BE49-F238E27FC236}">
                    <a16:creationId xmlns:a16="http://schemas.microsoft.com/office/drawing/2014/main" id="{F23C0B3F-A9F9-CD43-B9EA-8C1EDDFD0E9B}"/>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09" name="Freeform 12">
                <a:extLst>
                  <a:ext uri="{FF2B5EF4-FFF2-40B4-BE49-F238E27FC236}">
                    <a16:creationId xmlns:a16="http://schemas.microsoft.com/office/drawing/2014/main" id="{2E033962-E1C1-E74B-B40C-DBD555AB9DD5}"/>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0" name="Freeform 13">
                <a:extLst>
                  <a:ext uri="{FF2B5EF4-FFF2-40B4-BE49-F238E27FC236}">
                    <a16:creationId xmlns:a16="http://schemas.microsoft.com/office/drawing/2014/main" id="{E7F7975C-7F54-6849-A14D-50FF19718A35}"/>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1" name="Freeform 14">
                <a:extLst>
                  <a:ext uri="{FF2B5EF4-FFF2-40B4-BE49-F238E27FC236}">
                    <a16:creationId xmlns:a16="http://schemas.microsoft.com/office/drawing/2014/main" id="{9A353A12-1108-DB4D-A860-465D6892C08B}"/>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2" name="Freeform 15">
                <a:extLst>
                  <a:ext uri="{FF2B5EF4-FFF2-40B4-BE49-F238E27FC236}">
                    <a16:creationId xmlns:a16="http://schemas.microsoft.com/office/drawing/2014/main" id="{212916EF-FD12-6946-85F4-1CB84EBE56C4}"/>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3" name="Freeform 16">
                <a:extLst>
                  <a:ext uri="{FF2B5EF4-FFF2-40B4-BE49-F238E27FC236}">
                    <a16:creationId xmlns:a16="http://schemas.microsoft.com/office/drawing/2014/main" id="{C7CBF7BD-5313-DB42-ABD9-81A755A27EBA}"/>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4" name="Freeform 17">
                <a:extLst>
                  <a:ext uri="{FF2B5EF4-FFF2-40B4-BE49-F238E27FC236}">
                    <a16:creationId xmlns:a16="http://schemas.microsoft.com/office/drawing/2014/main" id="{2519067C-BA6B-4B4D-8FB1-CAC00B310EB3}"/>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5" name="Freeform 18">
                <a:extLst>
                  <a:ext uri="{FF2B5EF4-FFF2-40B4-BE49-F238E27FC236}">
                    <a16:creationId xmlns:a16="http://schemas.microsoft.com/office/drawing/2014/main" id="{73321F58-9743-8F4A-AACB-6D128D6CD42D}"/>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6" name="Freeform 19">
                <a:extLst>
                  <a:ext uri="{FF2B5EF4-FFF2-40B4-BE49-F238E27FC236}">
                    <a16:creationId xmlns:a16="http://schemas.microsoft.com/office/drawing/2014/main" id="{EE2DEDE6-70EB-6247-9C34-3CF8B2D7CA8D}"/>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7" name="Freeform 20">
                <a:extLst>
                  <a:ext uri="{FF2B5EF4-FFF2-40B4-BE49-F238E27FC236}">
                    <a16:creationId xmlns:a16="http://schemas.microsoft.com/office/drawing/2014/main" id="{F6155933-E671-6E49-9F1C-B89502D0C6E9}"/>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9418" name="Freeform 21">
                <a:extLst>
                  <a:ext uri="{FF2B5EF4-FFF2-40B4-BE49-F238E27FC236}">
                    <a16:creationId xmlns:a16="http://schemas.microsoft.com/office/drawing/2014/main" id="{76F55266-480F-F34A-9C50-368FE6B9A2AC}"/>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59398" name="Freeform 22">
              <a:extLst>
                <a:ext uri="{FF2B5EF4-FFF2-40B4-BE49-F238E27FC236}">
                  <a16:creationId xmlns:a16="http://schemas.microsoft.com/office/drawing/2014/main" id="{A863FD4B-C446-CB49-87B0-B65D5A73FD4A}"/>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59399" name="Freeform 23">
              <a:extLst>
                <a:ext uri="{FF2B5EF4-FFF2-40B4-BE49-F238E27FC236}">
                  <a16:creationId xmlns:a16="http://schemas.microsoft.com/office/drawing/2014/main" id="{A13C773F-18A4-5742-BEA5-20FDE311539B}"/>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59394" name="Rectangle 24">
            <a:extLst>
              <a:ext uri="{FF2B5EF4-FFF2-40B4-BE49-F238E27FC236}">
                <a16:creationId xmlns:a16="http://schemas.microsoft.com/office/drawing/2014/main" id="{2ADFFD5B-0DAE-AE41-992C-371CDD27A664}"/>
              </a:ext>
            </a:extLst>
          </p:cNvPr>
          <p:cNvSpPr>
            <a:spLocks/>
          </p:cNvSpPr>
          <p:nvPr/>
        </p:nvSpPr>
        <p:spPr bwMode="auto">
          <a:xfrm>
            <a:off x="1295400" y="1995488"/>
            <a:ext cx="772636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903288" indent="-86360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573088" indent="-563563" algn="r" defTabSz="914400" rtl="1" eaLnBrk="1" hangingPunct="1">
              <a:spcBef>
                <a:spcPct val="0"/>
              </a:spcBef>
              <a:buClrTx/>
              <a:buSzTx/>
              <a:buNone/>
            </a:pPr>
            <a:r>
              <a:rPr lang="ar-JO" altLang="en-US" sz="3600" b="1" dirty="0">
                <a:solidFill>
                  <a:srgbClr val="000000"/>
                </a:solidFill>
                <a:ea typeface="ＭＳ Ｐゴシック" panose="020B0600070205080204" pitchFamily="34" charset="-128"/>
                <a:cs typeface="Arial" panose="020B0604020202020204" pitchFamily="34" charset="0"/>
                <a:sym typeface="Lucida Grande" panose="020B0600040502020204" pitchFamily="34" charset="0"/>
              </a:rPr>
              <a:t>ث) </a:t>
            </a:r>
            <a:r>
              <a:rPr lang="ar-JO" altLang="en-US" sz="3600" b="1" dirty="0">
                <a:solidFill>
                  <a:srgbClr val="002060"/>
                </a:solidFill>
                <a:ea typeface="ＭＳ Ｐゴシック" panose="020B0600070205080204" pitchFamily="34" charset="-128"/>
                <a:cs typeface="Arial" panose="020B0604020202020204" pitchFamily="34" charset="0"/>
                <a:sym typeface="Lucida Grande" panose="020B0600040502020204" pitchFamily="34" charset="0"/>
              </a:rPr>
              <a:t>عدم التمييز </a:t>
            </a:r>
            <a:r>
              <a:rPr lang="ar-JO" altLang="en-US" sz="3600" b="1" dirty="0">
                <a:solidFill>
                  <a:srgbClr val="000000"/>
                </a:solidFill>
                <a:ea typeface="ＭＳ Ｐゴシック" panose="020B0600070205080204" pitchFamily="34" charset="-128"/>
                <a:cs typeface="Arial" panose="020B0604020202020204" pitchFamily="34" charset="0"/>
                <a:sym typeface="Lucida Grande" panose="020B0600040502020204" pitchFamily="34" charset="0"/>
              </a:rPr>
              <a:t>للوصول إلى جميع الناس – اليهود والأمم، الأغنياء والفقراء، الذكور والإناث، إلخ. (أعمال الرسل 19:11-21).</a:t>
            </a:r>
            <a:endParaRPr lang="en-US" altLang="en-US" sz="3600" b="1" dirty="0">
              <a:solidFill>
                <a:srgbClr val="000000"/>
              </a:solidFill>
              <a:ea typeface="ＭＳ Ｐゴシック" panose="020B0600070205080204" pitchFamily="34" charset="-128"/>
              <a:cs typeface="Arial" panose="020B0604020202020204" pitchFamily="34" charset="0"/>
              <a:sym typeface="Lucida Grande" panose="020B0600040502020204" pitchFamily="34" charset="0"/>
            </a:endParaRPr>
          </a:p>
        </p:txBody>
      </p:sp>
      <p:sp>
        <p:nvSpPr>
          <p:cNvPr id="59395" name="Title 25">
            <a:extLst>
              <a:ext uri="{FF2B5EF4-FFF2-40B4-BE49-F238E27FC236}">
                <a16:creationId xmlns:a16="http://schemas.microsoft.com/office/drawing/2014/main" id="{343AAC06-3282-5B4F-B714-F4338795CD01}"/>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59396" name="TextBox 26">
            <a:extLst>
              <a:ext uri="{FF2B5EF4-FFF2-40B4-BE49-F238E27FC236}">
                <a16:creationId xmlns:a16="http://schemas.microsoft.com/office/drawing/2014/main" id="{E0258B56-1DE8-D647-A848-5DA435F2AB56}"/>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a:extLst>
              <a:ext uri="{FF2B5EF4-FFF2-40B4-BE49-F238E27FC236}">
                <a16:creationId xmlns:a16="http://schemas.microsoft.com/office/drawing/2014/main" id="{A45AD721-24FD-7549-BA62-2CF894B46FD7}"/>
              </a:ext>
            </a:extLst>
          </p:cNvPr>
          <p:cNvGrpSpPr>
            <a:grpSpLocks/>
          </p:cNvGrpSpPr>
          <p:nvPr/>
        </p:nvGrpSpPr>
        <p:grpSpPr bwMode="auto">
          <a:xfrm>
            <a:off x="0" y="-4763"/>
            <a:ext cx="1063625" cy="6858001"/>
            <a:chOff x="0" y="0"/>
            <a:chExt cx="670" cy="4320"/>
          </a:xfrm>
        </p:grpSpPr>
        <p:grpSp>
          <p:nvGrpSpPr>
            <p:cNvPr id="60421" name="Group 2">
              <a:extLst>
                <a:ext uri="{FF2B5EF4-FFF2-40B4-BE49-F238E27FC236}">
                  <a16:creationId xmlns:a16="http://schemas.microsoft.com/office/drawing/2014/main" id="{CCC9CDFC-074E-D84A-811D-CA495A6095C6}"/>
                </a:ext>
              </a:extLst>
            </p:cNvPr>
            <p:cNvGrpSpPr>
              <a:grpSpLocks/>
            </p:cNvGrpSpPr>
            <p:nvPr/>
          </p:nvGrpSpPr>
          <p:grpSpPr bwMode="auto">
            <a:xfrm rot="16200000" flipH="1">
              <a:off x="-1819" y="1845"/>
              <a:ext cx="4319" cy="630"/>
              <a:chOff x="0" y="0"/>
              <a:chExt cx="4320" cy="630"/>
            </a:xfrm>
          </p:grpSpPr>
          <p:sp>
            <p:nvSpPr>
              <p:cNvPr id="60424" name="Freeform 3">
                <a:extLst>
                  <a:ext uri="{FF2B5EF4-FFF2-40B4-BE49-F238E27FC236}">
                    <a16:creationId xmlns:a16="http://schemas.microsoft.com/office/drawing/2014/main" id="{C7721778-B4A0-6C43-8B02-D41A2B78B18A}"/>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5" name="Freeform 4">
                <a:extLst>
                  <a:ext uri="{FF2B5EF4-FFF2-40B4-BE49-F238E27FC236}">
                    <a16:creationId xmlns:a16="http://schemas.microsoft.com/office/drawing/2014/main" id="{FB5C4661-33D0-E14E-9A5B-929D5B9E7424}"/>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6" name="Freeform 5">
                <a:extLst>
                  <a:ext uri="{FF2B5EF4-FFF2-40B4-BE49-F238E27FC236}">
                    <a16:creationId xmlns:a16="http://schemas.microsoft.com/office/drawing/2014/main" id="{A5E294AC-A743-8345-9461-CE297F1E335F}"/>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7" name="Freeform 6">
                <a:extLst>
                  <a:ext uri="{FF2B5EF4-FFF2-40B4-BE49-F238E27FC236}">
                    <a16:creationId xmlns:a16="http://schemas.microsoft.com/office/drawing/2014/main" id="{DC1FE154-DA13-9D4F-9D75-72224E599F4E}"/>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8" name="Freeform 7">
                <a:extLst>
                  <a:ext uri="{FF2B5EF4-FFF2-40B4-BE49-F238E27FC236}">
                    <a16:creationId xmlns:a16="http://schemas.microsoft.com/office/drawing/2014/main" id="{522E7C84-33FB-CF41-80B4-210E447B229C}"/>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29" name="Freeform 8">
                <a:extLst>
                  <a:ext uri="{FF2B5EF4-FFF2-40B4-BE49-F238E27FC236}">
                    <a16:creationId xmlns:a16="http://schemas.microsoft.com/office/drawing/2014/main" id="{A1BC8C20-D891-984D-9D89-838ED6C3F760}"/>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0" name="Freeform 9">
                <a:extLst>
                  <a:ext uri="{FF2B5EF4-FFF2-40B4-BE49-F238E27FC236}">
                    <a16:creationId xmlns:a16="http://schemas.microsoft.com/office/drawing/2014/main" id="{9B45E4CF-81F9-3C43-92BC-AE1072D343C4}"/>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1" name="Freeform 10">
                <a:extLst>
                  <a:ext uri="{FF2B5EF4-FFF2-40B4-BE49-F238E27FC236}">
                    <a16:creationId xmlns:a16="http://schemas.microsoft.com/office/drawing/2014/main" id="{5F1ED792-CA30-694F-9B00-5F319EA44E47}"/>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2" name="Freeform 11">
                <a:extLst>
                  <a:ext uri="{FF2B5EF4-FFF2-40B4-BE49-F238E27FC236}">
                    <a16:creationId xmlns:a16="http://schemas.microsoft.com/office/drawing/2014/main" id="{43F2F8B0-A308-1541-979B-57B66602BE84}"/>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3" name="Freeform 12">
                <a:extLst>
                  <a:ext uri="{FF2B5EF4-FFF2-40B4-BE49-F238E27FC236}">
                    <a16:creationId xmlns:a16="http://schemas.microsoft.com/office/drawing/2014/main" id="{86EBAAC2-18AD-2E43-BBC4-1646362EBC18}"/>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4" name="Freeform 13">
                <a:extLst>
                  <a:ext uri="{FF2B5EF4-FFF2-40B4-BE49-F238E27FC236}">
                    <a16:creationId xmlns:a16="http://schemas.microsoft.com/office/drawing/2014/main" id="{F386B2DA-AB92-474A-9834-3FD331565631}"/>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5" name="Freeform 14">
                <a:extLst>
                  <a:ext uri="{FF2B5EF4-FFF2-40B4-BE49-F238E27FC236}">
                    <a16:creationId xmlns:a16="http://schemas.microsoft.com/office/drawing/2014/main" id="{8894B7B7-0F41-A443-87A5-C0ED22726BEC}"/>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6" name="Freeform 15">
                <a:extLst>
                  <a:ext uri="{FF2B5EF4-FFF2-40B4-BE49-F238E27FC236}">
                    <a16:creationId xmlns:a16="http://schemas.microsoft.com/office/drawing/2014/main" id="{0F2737C2-3467-994B-987A-DF20AA4BF53F}"/>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7" name="Freeform 16">
                <a:extLst>
                  <a:ext uri="{FF2B5EF4-FFF2-40B4-BE49-F238E27FC236}">
                    <a16:creationId xmlns:a16="http://schemas.microsoft.com/office/drawing/2014/main" id="{64EA85B7-679F-5D4B-9612-513D96A23644}"/>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8" name="Freeform 17">
                <a:extLst>
                  <a:ext uri="{FF2B5EF4-FFF2-40B4-BE49-F238E27FC236}">
                    <a16:creationId xmlns:a16="http://schemas.microsoft.com/office/drawing/2014/main" id="{D89521CC-CB2D-B94B-B0CA-962B568E3C95}"/>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39" name="Freeform 18">
                <a:extLst>
                  <a:ext uri="{FF2B5EF4-FFF2-40B4-BE49-F238E27FC236}">
                    <a16:creationId xmlns:a16="http://schemas.microsoft.com/office/drawing/2014/main" id="{B2A02764-7B0F-9E4C-BB65-BC51F6E22DA3}"/>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40" name="Freeform 19">
                <a:extLst>
                  <a:ext uri="{FF2B5EF4-FFF2-40B4-BE49-F238E27FC236}">
                    <a16:creationId xmlns:a16="http://schemas.microsoft.com/office/drawing/2014/main" id="{EA4828B3-E123-A74C-9CAC-10B3C82200DE}"/>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41" name="Freeform 20">
                <a:extLst>
                  <a:ext uri="{FF2B5EF4-FFF2-40B4-BE49-F238E27FC236}">
                    <a16:creationId xmlns:a16="http://schemas.microsoft.com/office/drawing/2014/main" id="{AF47BAE2-FD79-484F-8207-E88FA2971212}"/>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0442" name="Freeform 21">
                <a:extLst>
                  <a:ext uri="{FF2B5EF4-FFF2-40B4-BE49-F238E27FC236}">
                    <a16:creationId xmlns:a16="http://schemas.microsoft.com/office/drawing/2014/main" id="{307BD03B-ED27-184C-85CC-A377908C8178}"/>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60422" name="Freeform 22">
              <a:extLst>
                <a:ext uri="{FF2B5EF4-FFF2-40B4-BE49-F238E27FC236}">
                  <a16:creationId xmlns:a16="http://schemas.microsoft.com/office/drawing/2014/main" id="{6181C352-C787-9E47-B463-8F2B7F5B0604}"/>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0423" name="Freeform 23">
              <a:extLst>
                <a:ext uri="{FF2B5EF4-FFF2-40B4-BE49-F238E27FC236}">
                  <a16:creationId xmlns:a16="http://schemas.microsoft.com/office/drawing/2014/main" id="{53A4BB36-03ED-7C44-90E6-979D4A37FC73}"/>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60418" name="Rectangle 24">
            <a:extLst>
              <a:ext uri="{FF2B5EF4-FFF2-40B4-BE49-F238E27FC236}">
                <a16:creationId xmlns:a16="http://schemas.microsoft.com/office/drawing/2014/main" id="{BAEC54E9-D644-8940-84EB-F6126A659EC7}"/>
              </a:ext>
            </a:extLst>
          </p:cNvPr>
          <p:cNvSpPr>
            <a:spLocks/>
          </p:cNvSpPr>
          <p:nvPr/>
        </p:nvSpPr>
        <p:spPr bwMode="auto">
          <a:xfrm>
            <a:off x="1295400" y="1995488"/>
            <a:ext cx="772636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903288" indent="-86360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635000" indent="-595313" algn="r" defTabSz="914400" rtl="1" eaLnBrk="1" hangingPunct="1">
              <a:spcBef>
                <a:spcPct val="0"/>
              </a:spcBef>
              <a:buClrTx/>
              <a:buSzTx/>
              <a:buFontTx/>
              <a:buNone/>
            </a:pPr>
            <a:r>
              <a:rPr lang="ar-JO" altLang="en-US" sz="3600" b="1" dirty="0">
                <a:solidFill>
                  <a:srgbClr val="000000"/>
                </a:solidFill>
                <a:ea typeface="ＭＳ Ｐゴシック" panose="020B0600070205080204" pitchFamily="34" charset="-128"/>
                <a:sym typeface="Times New Roman" panose="02020603050405020304" pitchFamily="18" charset="0"/>
              </a:rPr>
              <a:t>ج) </a:t>
            </a:r>
            <a:r>
              <a:rPr lang="ar-JO" altLang="en-US" sz="3600" b="1" dirty="0">
                <a:solidFill>
                  <a:srgbClr val="002060"/>
                </a:solidFill>
                <a:ea typeface="ＭＳ Ｐゴシック" panose="020B0600070205080204" pitchFamily="34" charset="-128"/>
                <a:sym typeface="Times New Roman" panose="02020603050405020304" pitchFamily="18" charset="0"/>
              </a:rPr>
              <a:t>الله والملائكة لا يبشرون</a:t>
            </a:r>
            <a:r>
              <a:rPr lang="ar-JO" altLang="en-US" sz="3600" b="1" dirty="0">
                <a:solidFill>
                  <a:srgbClr val="000000"/>
                </a:solidFill>
                <a:ea typeface="ＭＳ Ｐゴシック" panose="020B0600070205080204" pitchFamily="34" charset="-128"/>
                <a:sym typeface="Times New Roman" panose="02020603050405020304" pitchFamily="18" charset="0"/>
              </a:rPr>
              <a:t>: لا يمكن للناس أن يؤمنوا دون إرسال رسول بشري ليشاركهم هذه الأخبار السارة (رومية 14:10-15).</a:t>
            </a:r>
            <a:endParaRPr lang="en-US" altLang="en-US" sz="5400" b="1" dirty="0">
              <a:ea typeface="ＭＳ Ｐゴシック" panose="020B0600070205080204" pitchFamily="34" charset="-128"/>
              <a:sym typeface="Lucida Grande" panose="020B0600040502020204" pitchFamily="34" charset="0"/>
            </a:endParaRPr>
          </a:p>
        </p:txBody>
      </p:sp>
      <p:sp>
        <p:nvSpPr>
          <p:cNvPr id="60419" name="Title 25">
            <a:extLst>
              <a:ext uri="{FF2B5EF4-FFF2-40B4-BE49-F238E27FC236}">
                <a16:creationId xmlns:a16="http://schemas.microsoft.com/office/drawing/2014/main" id="{B9240D5D-93B3-0648-8785-CC101CDA66BD}"/>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60420" name="TextBox 26">
            <a:extLst>
              <a:ext uri="{FF2B5EF4-FFF2-40B4-BE49-F238E27FC236}">
                <a16:creationId xmlns:a16="http://schemas.microsoft.com/office/drawing/2014/main" id="{3FD14A7B-11AA-594C-A381-CF5958D76A73}"/>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AF6CFB0-9F85-4042-8380-B865D263BD36}"/>
              </a:ext>
            </a:extLst>
          </p:cNvPr>
          <p:cNvSpPr>
            <a:spLocks noGrp="1" noRot="1" noChangeArrowheads="1"/>
          </p:cNvSpPr>
          <p:nvPr>
            <p:ph type="title"/>
          </p:nvPr>
        </p:nvSpPr>
        <p:spPr>
          <a:xfrm>
            <a:off x="5334000" y="304800"/>
            <a:ext cx="3276600" cy="1935163"/>
          </a:xfrm>
        </p:spPr>
        <p:txBody>
          <a:bodyPr/>
          <a:lstStyle/>
          <a:p>
            <a:pPr eaLnBrk="1" hangingPunct="1">
              <a:defRPr/>
            </a:pPr>
            <a:r>
              <a:rPr lang="ar-JO" altLang="en-US" sz="4000" dirty="0">
                <a:latin typeface="Arial" panose="020B0604020202020204" pitchFamily="34" charset="0"/>
                <a:ea typeface="ＭＳ Ｐゴシック" panose="020B0600070205080204" pitchFamily="34" charset="-128"/>
              </a:rPr>
              <a:t>استخدم بيتك للكرازة</a:t>
            </a:r>
            <a:endParaRPr lang="en-US" altLang="en-US" sz="4000" dirty="0">
              <a:latin typeface="Arial" panose="020B0604020202020204" pitchFamily="34" charset="0"/>
              <a:ea typeface="ＭＳ Ｐゴシック" panose="020B0600070205080204" pitchFamily="34" charset="-128"/>
            </a:endParaRPr>
          </a:p>
        </p:txBody>
      </p:sp>
      <p:pic>
        <p:nvPicPr>
          <p:cNvPr id="61442" name="Picture 5" descr="Home">
            <a:extLst>
              <a:ext uri="{FF2B5EF4-FFF2-40B4-BE49-F238E27FC236}">
                <a16:creationId xmlns:a16="http://schemas.microsoft.com/office/drawing/2014/main" id="{CA50BE86-CA20-B24E-A4CB-4CB2E5FA7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151" t="7253"/>
          <a:stretch>
            <a:fillRect/>
          </a:stretch>
        </p:blipFill>
        <p:spPr bwMode="auto">
          <a:xfrm>
            <a:off x="-76200" y="0"/>
            <a:ext cx="4900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AD8B3B20-6349-B341-9BE5-2A09C5FFD915}"/>
              </a:ext>
            </a:extLst>
          </p:cNvPr>
          <p:cNvSpPr txBox="1">
            <a:spLocks noRot="1" noChangeArrowheads="1"/>
          </p:cNvSpPr>
          <p:nvPr/>
        </p:nvSpPr>
        <p:spPr bwMode="auto">
          <a:xfrm>
            <a:off x="4953000" y="2468563"/>
            <a:ext cx="4191000" cy="2789237"/>
          </a:xfrm>
          <a:prstGeom prst="rect">
            <a:avLst/>
          </a:prstGeom>
          <a:noFill/>
          <a:ln w="9525">
            <a:noFill/>
            <a:miter lim="800000"/>
            <a:headEnd/>
            <a:tailEnd/>
          </a:ln>
          <a:effectLst/>
        </p:spPr>
        <p:txBody>
          <a:bodyPr anchor="ctr"/>
          <a:lstStyle>
            <a:lvl1pPr marL="514350" indent="-51435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lgn="r" defTabSz="914400" eaLnBrk="1" hangingPunct="1">
              <a:defRPr/>
            </a:pPr>
            <a:r>
              <a:rPr lang="ar-JO" altLang="en-US" sz="2800" b="1" dirty="0">
                <a:effectLst>
                  <a:outerShdw blurRad="38100" dist="38100" dir="2700000" algn="tl">
                    <a:srgbClr val="000000"/>
                  </a:outerShdw>
                </a:effectLst>
                <a:cs typeface="Arial" panose="020B0604020202020204" pitchFamily="34" charset="0"/>
              </a:rPr>
              <a:t>1. شارك كيف </a:t>
            </a:r>
            <a:r>
              <a:rPr lang="ar-JO" altLang="en-US" sz="2800" b="1" dirty="0">
                <a:solidFill>
                  <a:srgbClr val="FFFF00"/>
                </a:solidFill>
                <a:effectLst>
                  <a:outerShdw blurRad="38100" dist="38100" dir="2700000" algn="tl">
                    <a:srgbClr val="000000"/>
                  </a:outerShdw>
                </a:effectLst>
                <a:cs typeface="Arial" panose="020B0604020202020204" pitchFamily="34" charset="0"/>
              </a:rPr>
              <a:t>غيّر </a:t>
            </a:r>
            <a:r>
              <a:rPr lang="ar-JO" altLang="en-US" sz="2800" b="1" dirty="0">
                <a:effectLst>
                  <a:outerShdw blurRad="38100" dist="38100" dir="2700000" algn="tl">
                    <a:srgbClr val="000000"/>
                  </a:outerShdw>
                </a:effectLst>
                <a:cs typeface="Arial" panose="020B0604020202020204" pitchFamily="34" charset="0"/>
              </a:rPr>
              <a:t>المسيح حياتك</a:t>
            </a:r>
          </a:p>
          <a:p>
            <a:pPr marL="0" indent="0" algn="r" defTabSz="914400" eaLnBrk="1" hangingPunct="1">
              <a:defRPr/>
            </a:pPr>
            <a:r>
              <a:rPr lang="ar-JO" altLang="en-US" sz="2800" b="1" dirty="0">
                <a:effectLst>
                  <a:outerShdw blurRad="38100" dist="38100" dir="2700000" algn="tl">
                    <a:srgbClr val="000000"/>
                  </a:outerShdw>
                </a:effectLst>
                <a:cs typeface="Arial" panose="020B0604020202020204" pitchFamily="34" charset="0"/>
              </a:rPr>
              <a:t>2. </a:t>
            </a:r>
            <a:r>
              <a:rPr lang="ar-JO" altLang="en-US" sz="2800" b="1" dirty="0">
                <a:solidFill>
                  <a:srgbClr val="FFFF00"/>
                </a:solidFill>
                <a:effectLst>
                  <a:outerShdw blurRad="38100" dist="38100" dir="2700000" algn="tl">
                    <a:srgbClr val="000000"/>
                  </a:outerShdw>
                </a:effectLst>
                <a:cs typeface="Arial" panose="020B0604020202020204" pitchFamily="34" charset="0"/>
              </a:rPr>
              <a:t>صلّ </a:t>
            </a:r>
            <a:r>
              <a:rPr lang="ar-JO" altLang="en-US" sz="2800" b="1" dirty="0">
                <a:effectLst>
                  <a:outerShdw blurRad="38100" dist="38100" dir="2700000" algn="tl">
                    <a:srgbClr val="000000"/>
                  </a:outerShdw>
                </a:effectLst>
                <a:cs typeface="Arial" panose="020B0604020202020204" pitchFamily="34" charset="0"/>
              </a:rPr>
              <a:t>من أجل  مدى التأثير الخاص بك</a:t>
            </a:r>
          </a:p>
          <a:p>
            <a:pPr marL="0" indent="0" algn="r" defTabSz="914400" eaLnBrk="1" hangingPunct="1">
              <a:defRPr/>
            </a:pPr>
            <a:r>
              <a:rPr lang="ar-JO" altLang="en-US" sz="2800" b="1" dirty="0">
                <a:effectLst>
                  <a:outerShdw blurRad="38100" dist="38100" dir="2700000" algn="tl">
                    <a:srgbClr val="000000"/>
                  </a:outerShdw>
                </a:effectLst>
                <a:cs typeface="Arial" panose="020B0604020202020204" pitchFamily="34" charset="0"/>
              </a:rPr>
              <a:t>3. </a:t>
            </a:r>
            <a:r>
              <a:rPr lang="ar-JO" altLang="en-US" sz="2800" b="1" dirty="0">
                <a:solidFill>
                  <a:srgbClr val="FFFF00"/>
                </a:solidFill>
                <a:effectLst>
                  <a:outerShdw blurRad="38100" dist="38100" dir="2700000" algn="tl">
                    <a:srgbClr val="000000"/>
                  </a:outerShdw>
                </a:effectLst>
                <a:cs typeface="Arial" panose="020B0604020202020204" pitchFamily="34" charset="0"/>
              </a:rPr>
              <a:t>أعلن </a:t>
            </a:r>
            <a:r>
              <a:rPr lang="ar-JO" altLang="en-US" sz="2800" b="1" dirty="0">
                <a:effectLst>
                  <a:outerShdw blurRad="38100" dist="38100" dir="2700000" algn="tl">
                    <a:srgbClr val="000000"/>
                  </a:outerShdw>
                </a:effectLst>
                <a:cs typeface="Arial" panose="020B0604020202020204" pitchFamily="34" charset="0"/>
              </a:rPr>
              <a:t>الكلمة</a:t>
            </a:r>
          </a:p>
          <a:p>
            <a:pPr marL="0" indent="0" algn="r" defTabSz="914400" eaLnBrk="1" hangingPunct="1">
              <a:defRPr/>
            </a:pPr>
            <a:r>
              <a:rPr lang="ar-JO" altLang="en-US" sz="2800" b="1" dirty="0">
                <a:effectLst>
                  <a:outerShdw blurRad="38100" dist="38100" dir="2700000" algn="tl">
                    <a:srgbClr val="000000"/>
                  </a:outerShdw>
                </a:effectLst>
                <a:cs typeface="Arial" panose="020B0604020202020204" pitchFamily="34" charset="0"/>
              </a:rPr>
              <a:t>4. استخدم أساليب </a:t>
            </a:r>
            <a:r>
              <a:rPr lang="ar-JO" altLang="en-US" sz="2800" b="1" dirty="0">
                <a:solidFill>
                  <a:srgbClr val="FFFF00"/>
                </a:solidFill>
                <a:effectLst>
                  <a:outerShdw blurRad="38100" dist="38100" dir="2700000" algn="tl">
                    <a:srgbClr val="000000"/>
                  </a:outerShdw>
                </a:effectLst>
                <a:cs typeface="Arial" panose="020B0604020202020204" pitchFamily="34" charset="0"/>
              </a:rPr>
              <a:t>متنوعة</a:t>
            </a:r>
          </a:p>
          <a:p>
            <a:pPr marL="0" indent="0" algn="r" defTabSz="914400" eaLnBrk="1" hangingPunct="1">
              <a:defRPr/>
            </a:pPr>
            <a:r>
              <a:rPr lang="ar-JO" altLang="en-US" sz="2800" b="1" dirty="0">
                <a:effectLst>
                  <a:outerShdw blurRad="38100" dist="38100" dir="2700000" algn="tl">
                    <a:srgbClr val="000000"/>
                  </a:outerShdw>
                </a:effectLst>
                <a:cs typeface="Arial" panose="020B0604020202020204" pitchFamily="34" charset="0"/>
              </a:rPr>
              <a:t>5. استخدم </a:t>
            </a:r>
            <a:r>
              <a:rPr lang="ar-JO" altLang="en-US" sz="2800" b="1" dirty="0">
                <a:solidFill>
                  <a:srgbClr val="FFFF00"/>
                </a:solidFill>
                <a:effectLst>
                  <a:outerShdw blurRad="38100" dist="38100" dir="2700000" algn="tl">
                    <a:srgbClr val="000000"/>
                  </a:outerShdw>
                </a:effectLst>
                <a:cs typeface="Arial" panose="020B0604020202020204" pitchFamily="34" charset="0"/>
              </a:rPr>
              <a:t>بيتك</a:t>
            </a:r>
          </a:p>
          <a:p>
            <a:pPr marL="0" indent="0" algn="r" defTabSz="914400" eaLnBrk="1" hangingPunct="1">
              <a:defRPr/>
            </a:pPr>
            <a:endParaRPr lang="en-US" altLang="en-US" sz="2800" b="1" dirty="0">
              <a:solidFill>
                <a:srgbClr val="FFFF00"/>
              </a:solidFill>
              <a:effectLst>
                <a:outerShdw blurRad="38100" dist="38100" dir="2700000" algn="tl">
                  <a:srgbClr val="000000"/>
                </a:outerShdw>
              </a:effectLst>
              <a:cs typeface="Arial" panose="020B0604020202020204" pitchFamily="34" charset="0"/>
            </a:endParaRPr>
          </a:p>
        </p:txBody>
      </p:sp>
      <p:sp>
        <p:nvSpPr>
          <p:cNvPr id="61444" name="TextBox 5">
            <a:extLst>
              <a:ext uri="{FF2B5EF4-FFF2-40B4-BE49-F238E27FC236}">
                <a16:creationId xmlns:a16="http://schemas.microsoft.com/office/drawing/2014/main" id="{FB9F3135-C319-2F41-BF0F-C7F20D9F214C}"/>
              </a:ext>
            </a:extLst>
          </p:cNvPr>
          <p:cNvSpPr txBox="1">
            <a:spLocks noChangeArrowheads="1"/>
          </p:cNvSpPr>
          <p:nvPr/>
        </p:nvSpPr>
        <p:spPr bwMode="auto">
          <a:xfrm>
            <a:off x="-36513" y="6577013"/>
            <a:ext cx="9180513" cy="307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defTabSz="914400">
              <a:spcBef>
                <a:spcPct val="0"/>
              </a:spcBef>
              <a:buClrTx/>
              <a:buSzTx/>
              <a:buFontTx/>
              <a:buNone/>
            </a:pPr>
            <a:r>
              <a:rPr lang="ar-JO" altLang="en-US" sz="1400" dirty="0">
                <a:solidFill>
                  <a:srgbClr val="FFFFFF"/>
                </a:solidFill>
              </a:rPr>
              <a:t>رونالد د. رونيون، "مبادئ وطرق الكرازة المنزلية،"  (يناير-مارس 1985)، 64-74</a:t>
            </a:r>
          </a:p>
        </p:txBody>
      </p:sp>
      <p:sp>
        <p:nvSpPr>
          <p:cNvPr id="7" name="Text Box 9">
            <a:extLst>
              <a:ext uri="{FF2B5EF4-FFF2-40B4-BE49-F238E27FC236}">
                <a16:creationId xmlns:a16="http://schemas.microsoft.com/office/drawing/2014/main" id="{591B0346-A412-EA46-9C97-10753CF8A896}"/>
              </a:ext>
            </a:extLst>
          </p:cNvPr>
          <p:cNvSpPr txBox="1">
            <a:spLocks noChangeArrowheads="1"/>
          </p:cNvSpPr>
          <p:nvPr/>
        </p:nvSpPr>
        <p:spPr bwMode="auto">
          <a:xfrm>
            <a:off x="8382000" y="76200"/>
            <a:ext cx="704039" cy="461665"/>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defRPr/>
            </a:pPr>
            <a:r>
              <a:rPr lang="ar-JO" altLang="en-US" b="1" dirty="0">
                <a:solidFill>
                  <a:srgbClr val="FFFFFF"/>
                </a:solidFill>
              </a:rPr>
              <a:t>132</a:t>
            </a:r>
            <a:endParaRPr lang="en-US" altLang="en-US" sz="18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83FC-A732-3046-81D3-B1417826BFB4}"/>
              </a:ext>
            </a:extLst>
          </p:cNvPr>
          <p:cNvSpPr>
            <a:spLocks noGrp="1"/>
          </p:cNvSpPr>
          <p:nvPr>
            <p:ph type="title"/>
          </p:nvPr>
        </p:nvSpPr>
        <p:spPr>
          <a:xfrm>
            <a:off x="903288" y="125413"/>
            <a:ext cx="7772400" cy="1287462"/>
          </a:xfrm>
        </p:spPr>
        <p:txBody>
          <a:bodyPr/>
          <a:lstStyle/>
          <a:p>
            <a:pPr>
              <a:defRPr/>
            </a:pPr>
            <a:r>
              <a:rPr lang="ar-JO" altLang="en-US" b="1" dirty="0">
                <a:solidFill>
                  <a:schemeClr val="bg1"/>
                </a:solidFill>
                <a:effectLst>
                  <a:outerShdw blurRad="38100" dist="38100" dir="2700000" algn="tl">
                    <a:srgbClr val="808080"/>
                  </a:outerShdw>
                </a:effectLst>
                <a:latin typeface="Arial" panose="020B0604020202020204" pitchFamily="34" charset="0"/>
                <a:ea typeface="ＭＳ Ｐゴシック" panose="020B0600070205080204" pitchFamily="34" charset="-128"/>
                <a:cs typeface="Arial" panose="020B0604020202020204" pitchFamily="34" charset="0"/>
              </a:rPr>
              <a:t>كرازة البيت:</a:t>
            </a:r>
            <a:br>
              <a:rPr lang="ar-JO" altLang="en-US" b="1" dirty="0">
                <a:solidFill>
                  <a:schemeClr val="bg1"/>
                </a:solidFill>
                <a:effectLst>
                  <a:outerShdw blurRad="38100" dist="38100" dir="2700000" algn="tl">
                    <a:srgbClr val="808080"/>
                  </a:outerShdw>
                </a:effectLst>
                <a:latin typeface="Arial" panose="020B0604020202020204" pitchFamily="34" charset="0"/>
                <a:ea typeface="ＭＳ Ｐゴシック" panose="020B0600070205080204" pitchFamily="34" charset="-128"/>
                <a:cs typeface="Arial" panose="020B0604020202020204" pitchFamily="34" charset="0"/>
              </a:rPr>
            </a:br>
            <a:r>
              <a:rPr lang="ar-JO" altLang="en-US" b="1" dirty="0">
                <a:solidFill>
                  <a:schemeClr val="bg1"/>
                </a:solidFill>
                <a:effectLst>
                  <a:outerShdw blurRad="38100" dist="38100" dir="2700000" algn="tl">
                    <a:srgbClr val="808080"/>
                  </a:outerShdw>
                </a:effectLst>
                <a:latin typeface="Arial" panose="020B0604020202020204" pitchFamily="34" charset="0"/>
                <a:ea typeface="ＭＳ Ｐゴシック" panose="020B0600070205080204" pitchFamily="34" charset="-128"/>
                <a:cs typeface="Arial" panose="020B0604020202020204" pitchFamily="34" charset="0"/>
              </a:rPr>
              <a:t>نشاطات فردية</a:t>
            </a:r>
            <a:endParaRPr lang="en-US" altLang="en-US" b="1" dirty="0">
              <a:solidFill>
                <a:schemeClr val="bg1"/>
              </a:solidFill>
              <a:effectLst>
                <a:outerShdw blurRad="38100" dist="38100" dir="2700000" algn="tl">
                  <a:srgbClr val="808080"/>
                </a:outerShdw>
              </a:effectLst>
              <a:latin typeface="Arial" panose="020B0604020202020204" pitchFamily="34" charset="0"/>
              <a:ea typeface="ＭＳ Ｐゴシック" panose="020B0600070205080204" pitchFamily="34" charset="-128"/>
              <a:cs typeface="Arial" panose="020B0604020202020204" pitchFamily="34" charset="0"/>
            </a:endParaRPr>
          </a:p>
        </p:txBody>
      </p:sp>
      <p:pic>
        <p:nvPicPr>
          <p:cNvPr id="63490" name="Picture 8" descr="barefeet2.jpg">
            <a:extLst>
              <a:ext uri="{FF2B5EF4-FFF2-40B4-BE49-F238E27FC236}">
                <a16:creationId xmlns:a16="http://schemas.microsoft.com/office/drawing/2014/main" id="{E6395560-4ABD-AE4F-87B8-43D6D085A6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75" y="1557338"/>
            <a:ext cx="34131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9" descr="ladies eating.jpg">
            <a:extLst>
              <a:ext uri="{FF2B5EF4-FFF2-40B4-BE49-F238E27FC236}">
                <a16:creationId xmlns:a16="http://schemas.microsoft.com/office/drawing/2014/main" id="{75F9AE47-02EF-0B4B-A1C4-EAC1DD9AB0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369252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10" descr="womenshaking.jpg">
            <a:extLst>
              <a:ext uri="{FF2B5EF4-FFF2-40B4-BE49-F238E27FC236}">
                <a16:creationId xmlns:a16="http://schemas.microsoft.com/office/drawing/2014/main" id="{F1483A16-45A2-6A45-B6AB-B231E7DD3E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483100"/>
            <a:ext cx="3529013"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1" descr="Joe+Montana+Playing+Catch+Son+Maui+2+MSLE-_63hOwl.jpg">
            <a:extLst>
              <a:ext uri="{FF2B5EF4-FFF2-40B4-BE49-F238E27FC236}">
                <a16:creationId xmlns:a16="http://schemas.microsoft.com/office/drawing/2014/main" id="{1369CD2B-C96B-3542-B7ED-A7CC44A546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090863"/>
            <a:ext cx="2447925"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a:extLst>
              <a:ext uri="{FF2B5EF4-FFF2-40B4-BE49-F238E27FC236}">
                <a16:creationId xmlns:a16="http://schemas.microsoft.com/office/drawing/2014/main" id="{21F7CB08-F7BD-5040-A21C-2356F042CB03}"/>
              </a:ext>
            </a:extLst>
          </p:cNvPr>
          <p:cNvSpPr txBox="1">
            <a:spLocks noChangeArrowheads="1"/>
          </p:cNvSpPr>
          <p:nvPr/>
        </p:nvSpPr>
        <p:spPr bwMode="auto">
          <a:xfrm>
            <a:off x="8382000" y="76200"/>
            <a:ext cx="704039" cy="461665"/>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defRPr/>
            </a:pPr>
            <a:r>
              <a:rPr lang="ar-JO" altLang="en-US" b="1" dirty="0">
                <a:solidFill>
                  <a:srgbClr val="FFFFFF"/>
                </a:solidFill>
                <a:cs typeface="Arial" panose="020B0604020202020204" pitchFamily="34" charset="0"/>
              </a:rPr>
              <a:t>132</a:t>
            </a:r>
            <a:endParaRPr lang="en-US" altLang="en-US" sz="1800" b="1" dirty="0">
              <a:solidFill>
                <a:srgbClr val="FFFFFF"/>
              </a:solidFill>
              <a:cs typeface="Arial" panose="020B0604020202020204" pitchFamily="34" charset="0"/>
            </a:endParaRPr>
          </a:p>
        </p:txBody>
      </p:sp>
    </p:spTree>
  </p:cSld>
  <p:clrMapOvr>
    <a:masterClrMapping/>
  </p:clrMapOvr>
  <p:transition spd="med">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4" name="Picture 2" descr="youth cell group.jpg">
            <a:extLst>
              <a:ext uri="{FF2B5EF4-FFF2-40B4-BE49-F238E27FC236}">
                <a16:creationId xmlns:a16="http://schemas.microsoft.com/office/drawing/2014/main" id="{8491F819-C0EA-AC4A-AFE2-88A9DF66CE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3716338"/>
            <a:ext cx="568801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descr="people discussion-group.jpg">
            <a:extLst>
              <a:ext uri="{FF2B5EF4-FFF2-40B4-BE49-F238E27FC236}">
                <a16:creationId xmlns:a16="http://schemas.microsoft.com/office/drawing/2014/main" id="{2876D883-3A5B-A049-BC3D-B98D3FA7E7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90488"/>
            <a:ext cx="597535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5DC4CA2-93D8-5440-8258-0A135A05A8B6}"/>
              </a:ext>
            </a:extLst>
          </p:cNvPr>
          <p:cNvSpPr>
            <a:spLocks noGrp="1"/>
          </p:cNvSpPr>
          <p:nvPr>
            <p:ph type="title"/>
          </p:nvPr>
        </p:nvSpPr>
        <p:spPr>
          <a:xfrm>
            <a:off x="1262063" y="125413"/>
            <a:ext cx="6981825" cy="1143000"/>
          </a:xfrm>
        </p:spPr>
        <p:txBody>
          <a:bodyPr/>
          <a:lstStyle/>
          <a:p>
            <a:pPr>
              <a:defRPr/>
            </a:pPr>
            <a:r>
              <a:rPr lang="ar-JO" altLang="en-US" b="1"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كرازة البيت:</a:t>
            </a:r>
            <a:br>
              <a:rPr lang="ar-JO" altLang="en-US" b="1"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br>
            <a:r>
              <a:rPr lang="ar-JO" altLang="en-US" b="1"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rPr>
              <a:t>نشاطات جماعية</a:t>
            </a:r>
            <a:endParaRPr lang="en-US" altLang="en-US" b="1" dirty="0">
              <a:solidFill>
                <a:schemeClr val="tx1"/>
              </a:solidFill>
              <a:effectLst>
                <a:outerShdw blurRad="38100" dist="38100" dir="2700000" algn="tl">
                  <a:srgbClr val="C0C0C0"/>
                </a:outerShdw>
              </a:effectLst>
              <a:latin typeface="Arial" panose="020B0604020202020204" pitchFamily="34" charset="0"/>
              <a:ea typeface="ＭＳ Ｐゴシック" panose="020B0600070205080204" pitchFamily="34" charset="-128"/>
              <a:cs typeface="Arial" panose="020B0604020202020204" pitchFamily="34" charset="0"/>
            </a:endParaRPr>
          </a:p>
        </p:txBody>
      </p:sp>
      <p:pic>
        <p:nvPicPr>
          <p:cNvPr id="64517" name="Picture 4" descr="picnic.jpg">
            <a:extLst>
              <a:ext uri="{FF2B5EF4-FFF2-40B4-BE49-F238E27FC236}">
                <a16:creationId xmlns:a16="http://schemas.microsoft.com/office/drawing/2014/main" id="{EB01B09E-CFE8-F241-A5A1-E401298BFE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202113"/>
            <a:ext cx="44450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5" descr="Woodmont_Overview_4.jpg">
            <a:extLst>
              <a:ext uri="{FF2B5EF4-FFF2-40B4-BE49-F238E27FC236}">
                <a16:creationId xmlns:a16="http://schemas.microsoft.com/office/drawing/2014/main" id="{5567EF15-6432-9B4C-86BD-B0414FD78D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 y="1628775"/>
            <a:ext cx="3671888"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6" descr="sports.jpg">
            <a:extLst>
              <a:ext uri="{FF2B5EF4-FFF2-40B4-BE49-F238E27FC236}">
                <a16:creationId xmlns:a16="http://schemas.microsoft.com/office/drawing/2014/main" id="{02429CBF-1E62-034F-8756-1CC0F96A26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349500"/>
            <a:ext cx="48514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Text Box 9">
            <a:extLst>
              <a:ext uri="{FF2B5EF4-FFF2-40B4-BE49-F238E27FC236}">
                <a16:creationId xmlns:a16="http://schemas.microsoft.com/office/drawing/2014/main" id="{35772B44-C9E2-E148-8426-85FA0C4DA231}"/>
              </a:ext>
            </a:extLst>
          </p:cNvPr>
          <p:cNvSpPr txBox="1">
            <a:spLocks noChangeArrowheads="1"/>
          </p:cNvSpPr>
          <p:nvPr/>
        </p:nvSpPr>
        <p:spPr bwMode="auto">
          <a:xfrm>
            <a:off x="8382000" y="76200"/>
            <a:ext cx="7040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14400"/>
            <a:r>
              <a:rPr lang="ar-JO" altLang="en-US" sz="2400" b="1" dirty="0">
                <a:solidFill>
                  <a:srgbClr val="222268"/>
                </a:solidFill>
                <a:cs typeface="Arial" panose="020B0604020202020204" pitchFamily="34" charset="0"/>
              </a:rPr>
              <a:t>132</a:t>
            </a:r>
            <a:endParaRPr lang="en-US" altLang="en-US" b="1" dirty="0">
              <a:solidFill>
                <a:srgbClr val="222268"/>
              </a:solidFill>
              <a:cs typeface="Arial" panose="020B0604020202020204" pitchFamily="34" charset="0"/>
            </a:endParaRPr>
          </a:p>
        </p:txBody>
      </p:sp>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
            <a:extLst>
              <a:ext uri="{FF2B5EF4-FFF2-40B4-BE49-F238E27FC236}">
                <a16:creationId xmlns:a16="http://schemas.microsoft.com/office/drawing/2014/main" id="{B21196A0-5ABD-A943-940F-463D067675D3}"/>
              </a:ext>
            </a:extLst>
          </p:cNvPr>
          <p:cNvGrpSpPr>
            <a:grpSpLocks/>
          </p:cNvGrpSpPr>
          <p:nvPr/>
        </p:nvGrpSpPr>
        <p:grpSpPr bwMode="auto">
          <a:xfrm>
            <a:off x="0" y="-4763"/>
            <a:ext cx="1063625" cy="6858001"/>
            <a:chOff x="0" y="0"/>
            <a:chExt cx="670" cy="4320"/>
          </a:xfrm>
        </p:grpSpPr>
        <p:grpSp>
          <p:nvGrpSpPr>
            <p:cNvPr id="65541" name="Group 2">
              <a:extLst>
                <a:ext uri="{FF2B5EF4-FFF2-40B4-BE49-F238E27FC236}">
                  <a16:creationId xmlns:a16="http://schemas.microsoft.com/office/drawing/2014/main" id="{1BF63669-25A1-8E44-9B4C-89CC8BA529B7}"/>
                </a:ext>
              </a:extLst>
            </p:cNvPr>
            <p:cNvGrpSpPr>
              <a:grpSpLocks/>
            </p:cNvGrpSpPr>
            <p:nvPr/>
          </p:nvGrpSpPr>
          <p:grpSpPr bwMode="auto">
            <a:xfrm rot="16200000" flipH="1">
              <a:off x="-1819" y="1845"/>
              <a:ext cx="4319" cy="630"/>
              <a:chOff x="0" y="0"/>
              <a:chExt cx="4320" cy="630"/>
            </a:xfrm>
          </p:grpSpPr>
          <p:sp>
            <p:nvSpPr>
              <p:cNvPr id="65544" name="Freeform 3">
                <a:extLst>
                  <a:ext uri="{FF2B5EF4-FFF2-40B4-BE49-F238E27FC236}">
                    <a16:creationId xmlns:a16="http://schemas.microsoft.com/office/drawing/2014/main" id="{3969DC6D-E2C1-D54C-9115-3C08EE2B3E60}"/>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45" name="Freeform 4">
                <a:extLst>
                  <a:ext uri="{FF2B5EF4-FFF2-40B4-BE49-F238E27FC236}">
                    <a16:creationId xmlns:a16="http://schemas.microsoft.com/office/drawing/2014/main" id="{F8E5556B-DE1A-E949-B327-DBD79281FDF8}"/>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46" name="Freeform 5">
                <a:extLst>
                  <a:ext uri="{FF2B5EF4-FFF2-40B4-BE49-F238E27FC236}">
                    <a16:creationId xmlns:a16="http://schemas.microsoft.com/office/drawing/2014/main" id="{AEEBB843-8644-D845-8054-404056E2004F}"/>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47" name="Freeform 6">
                <a:extLst>
                  <a:ext uri="{FF2B5EF4-FFF2-40B4-BE49-F238E27FC236}">
                    <a16:creationId xmlns:a16="http://schemas.microsoft.com/office/drawing/2014/main" id="{BC8EED9A-74AE-3E4B-B87A-F88FBDABA2CA}"/>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48" name="Freeform 7">
                <a:extLst>
                  <a:ext uri="{FF2B5EF4-FFF2-40B4-BE49-F238E27FC236}">
                    <a16:creationId xmlns:a16="http://schemas.microsoft.com/office/drawing/2014/main" id="{4E305FDE-2D05-AB4B-9F4E-6B7D897B231A}"/>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49" name="Freeform 8">
                <a:extLst>
                  <a:ext uri="{FF2B5EF4-FFF2-40B4-BE49-F238E27FC236}">
                    <a16:creationId xmlns:a16="http://schemas.microsoft.com/office/drawing/2014/main" id="{CE80527B-9093-494A-9199-48C6E079D4B5}"/>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0" name="Freeform 9">
                <a:extLst>
                  <a:ext uri="{FF2B5EF4-FFF2-40B4-BE49-F238E27FC236}">
                    <a16:creationId xmlns:a16="http://schemas.microsoft.com/office/drawing/2014/main" id="{23B96C85-4836-1549-A7FF-08D99402161E}"/>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1" name="Freeform 10">
                <a:extLst>
                  <a:ext uri="{FF2B5EF4-FFF2-40B4-BE49-F238E27FC236}">
                    <a16:creationId xmlns:a16="http://schemas.microsoft.com/office/drawing/2014/main" id="{5EDB0A4D-A372-3047-A778-40ED22317369}"/>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2" name="Freeform 11">
                <a:extLst>
                  <a:ext uri="{FF2B5EF4-FFF2-40B4-BE49-F238E27FC236}">
                    <a16:creationId xmlns:a16="http://schemas.microsoft.com/office/drawing/2014/main" id="{84A87DCA-91EA-4643-9112-A59B2E7F2352}"/>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3" name="Freeform 12">
                <a:extLst>
                  <a:ext uri="{FF2B5EF4-FFF2-40B4-BE49-F238E27FC236}">
                    <a16:creationId xmlns:a16="http://schemas.microsoft.com/office/drawing/2014/main" id="{9FE90034-4CD6-0048-98E3-472AFDD7BC6D}"/>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4" name="Freeform 13">
                <a:extLst>
                  <a:ext uri="{FF2B5EF4-FFF2-40B4-BE49-F238E27FC236}">
                    <a16:creationId xmlns:a16="http://schemas.microsoft.com/office/drawing/2014/main" id="{FBC65E9C-ED90-2642-8E8C-57BA3108FE12}"/>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5" name="Freeform 14">
                <a:extLst>
                  <a:ext uri="{FF2B5EF4-FFF2-40B4-BE49-F238E27FC236}">
                    <a16:creationId xmlns:a16="http://schemas.microsoft.com/office/drawing/2014/main" id="{0EB69A85-78A9-2946-976C-08F0A72632EB}"/>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6" name="Freeform 15">
                <a:extLst>
                  <a:ext uri="{FF2B5EF4-FFF2-40B4-BE49-F238E27FC236}">
                    <a16:creationId xmlns:a16="http://schemas.microsoft.com/office/drawing/2014/main" id="{65C4D178-2F2F-2842-8E81-D5B32469EFD7}"/>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7" name="Freeform 16">
                <a:extLst>
                  <a:ext uri="{FF2B5EF4-FFF2-40B4-BE49-F238E27FC236}">
                    <a16:creationId xmlns:a16="http://schemas.microsoft.com/office/drawing/2014/main" id="{98501126-F32B-EC46-9E25-314FC2048238}"/>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8" name="Freeform 17">
                <a:extLst>
                  <a:ext uri="{FF2B5EF4-FFF2-40B4-BE49-F238E27FC236}">
                    <a16:creationId xmlns:a16="http://schemas.microsoft.com/office/drawing/2014/main" id="{93F245FF-1E37-8348-AAA4-3CB2EF610FD5}"/>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59" name="Freeform 18">
                <a:extLst>
                  <a:ext uri="{FF2B5EF4-FFF2-40B4-BE49-F238E27FC236}">
                    <a16:creationId xmlns:a16="http://schemas.microsoft.com/office/drawing/2014/main" id="{FE0F52A0-B726-2142-800F-1FA09790DEA6}"/>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60" name="Freeform 19">
                <a:extLst>
                  <a:ext uri="{FF2B5EF4-FFF2-40B4-BE49-F238E27FC236}">
                    <a16:creationId xmlns:a16="http://schemas.microsoft.com/office/drawing/2014/main" id="{028E130F-36E1-1A44-9492-5C3F529A4892}"/>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61" name="Freeform 20">
                <a:extLst>
                  <a:ext uri="{FF2B5EF4-FFF2-40B4-BE49-F238E27FC236}">
                    <a16:creationId xmlns:a16="http://schemas.microsoft.com/office/drawing/2014/main" id="{BCE5C96E-A284-8841-89DA-3A620E1C7362}"/>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5562" name="Freeform 21">
                <a:extLst>
                  <a:ext uri="{FF2B5EF4-FFF2-40B4-BE49-F238E27FC236}">
                    <a16:creationId xmlns:a16="http://schemas.microsoft.com/office/drawing/2014/main" id="{B2D2C5C2-841F-B744-9613-40F2051C62F1}"/>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65542" name="Freeform 22">
              <a:extLst>
                <a:ext uri="{FF2B5EF4-FFF2-40B4-BE49-F238E27FC236}">
                  <a16:creationId xmlns:a16="http://schemas.microsoft.com/office/drawing/2014/main" id="{42916E94-8D80-AD41-B21F-4F583FD12A7D}"/>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5543" name="Freeform 23">
              <a:extLst>
                <a:ext uri="{FF2B5EF4-FFF2-40B4-BE49-F238E27FC236}">
                  <a16:creationId xmlns:a16="http://schemas.microsoft.com/office/drawing/2014/main" id="{7089B0EF-8AC8-4649-87EF-7AE09D14BF16}"/>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65538" name="Rectangle 24">
            <a:extLst>
              <a:ext uri="{FF2B5EF4-FFF2-40B4-BE49-F238E27FC236}">
                <a16:creationId xmlns:a16="http://schemas.microsoft.com/office/drawing/2014/main" id="{4F5E6C22-4CB4-2B41-BDAD-E91A4340FC3D}"/>
              </a:ext>
            </a:extLst>
          </p:cNvPr>
          <p:cNvSpPr>
            <a:spLocks/>
          </p:cNvSpPr>
          <p:nvPr/>
        </p:nvSpPr>
        <p:spPr bwMode="auto">
          <a:xfrm>
            <a:off x="1295400" y="1995488"/>
            <a:ext cx="772636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903288" indent="-86360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573088" indent="-573088" algn="r" defTabSz="914400" rtl="1" eaLnBrk="1" hangingPunct="1">
              <a:spcBef>
                <a:spcPct val="0"/>
              </a:spcBef>
              <a:buClrTx/>
              <a:buSzTx/>
              <a:buFontTx/>
              <a:buNone/>
            </a:pPr>
            <a:r>
              <a:rPr lang="ar-JO" altLang="en-US" sz="3600" b="1" dirty="0">
                <a:solidFill>
                  <a:srgbClr val="000000"/>
                </a:solidFill>
                <a:ea typeface="ＭＳ Ｐゴシック" panose="020B0600070205080204" pitchFamily="34" charset="-128"/>
                <a:sym typeface="Times New Roman" panose="02020603050405020304" pitchFamily="18" charset="0"/>
              </a:rPr>
              <a:t>ح) </a:t>
            </a:r>
            <a:r>
              <a:rPr lang="ar-JO" altLang="en-US" sz="3600" b="1" dirty="0">
                <a:solidFill>
                  <a:srgbClr val="002060"/>
                </a:solidFill>
                <a:ea typeface="ＭＳ Ｐゴシック" panose="020B0600070205080204" pitchFamily="34" charset="-128"/>
                <a:sym typeface="Times New Roman" panose="02020603050405020304" pitchFamily="18" charset="0"/>
              </a:rPr>
              <a:t>تتضمن</a:t>
            </a:r>
            <a:r>
              <a:rPr lang="ar-JO" altLang="en-US" sz="3600" b="1" dirty="0">
                <a:solidFill>
                  <a:srgbClr val="000000"/>
                </a:solidFill>
                <a:ea typeface="ＭＳ Ｐゴシック" panose="020B0600070205080204" pitchFamily="34" charset="-128"/>
                <a:sym typeface="Times New Roman" panose="02020603050405020304" pitchFamily="18" charset="0"/>
              </a:rPr>
              <a:t> الكرازة بشكل أساسي </a:t>
            </a:r>
            <a:r>
              <a:rPr lang="ar-JO" altLang="en-US" sz="3600" b="1" dirty="0">
                <a:solidFill>
                  <a:srgbClr val="002060"/>
                </a:solidFill>
                <a:ea typeface="ＭＳ Ｐゴシック" panose="020B0600070205080204" pitchFamily="34" charset="-128"/>
                <a:sym typeface="Times New Roman" panose="02020603050405020304" pitchFamily="18" charset="0"/>
              </a:rPr>
              <a:t>مصالحة الأعداء </a:t>
            </a:r>
            <a:r>
              <a:rPr lang="ar-JO" altLang="en-US" sz="3600" b="1" dirty="0">
                <a:solidFill>
                  <a:srgbClr val="000000"/>
                </a:solidFill>
                <a:ea typeface="ＭＳ Ｐゴシック" panose="020B0600070205080204" pitchFamily="34" charset="-128"/>
                <a:sym typeface="Times New Roman" panose="02020603050405020304" pitchFamily="18" charset="0"/>
              </a:rPr>
              <a:t>(الله والإنسان) إلى الحد الذي يصبح فيه الناس أناساً جدداً تماماً (2 كو 5: 17-21).</a:t>
            </a:r>
            <a:endParaRPr lang="en-US" altLang="en-US" sz="5400" b="1" dirty="0">
              <a:ea typeface="ＭＳ Ｐゴシック" panose="020B0600070205080204" pitchFamily="34" charset="-128"/>
              <a:sym typeface="Lucida Grande" panose="020B0600040502020204" pitchFamily="34" charset="0"/>
            </a:endParaRPr>
          </a:p>
        </p:txBody>
      </p:sp>
      <p:sp>
        <p:nvSpPr>
          <p:cNvPr id="65539" name="Title 25">
            <a:extLst>
              <a:ext uri="{FF2B5EF4-FFF2-40B4-BE49-F238E27FC236}">
                <a16:creationId xmlns:a16="http://schemas.microsoft.com/office/drawing/2014/main" id="{5B213CF1-EFA7-F64B-BDF7-0B9AD505155D}"/>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65540" name="TextBox 26">
            <a:extLst>
              <a:ext uri="{FF2B5EF4-FFF2-40B4-BE49-F238E27FC236}">
                <a16:creationId xmlns:a16="http://schemas.microsoft.com/office/drawing/2014/main" id="{A235B44A-FDC3-6F44-900C-1E0D0B0AFA3E}"/>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1">
            <a:extLst>
              <a:ext uri="{FF2B5EF4-FFF2-40B4-BE49-F238E27FC236}">
                <a16:creationId xmlns:a16="http://schemas.microsoft.com/office/drawing/2014/main" id="{367E7243-8462-9E4D-A619-FADC702675A6}"/>
              </a:ext>
            </a:extLst>
          </p:cNvPr>
          <p:cNvGrpSpPr>
            <a:grpSpLocks/>
          </p:cNvGrpSpPr>
          <p:nvPr/>
        </p:nvGrpSpPr>
        <p:grpSpPr bwMode="auto">
          <a:xfrm>
            <a:off x="0" y="-4763"/>
            <a:ext cx="1063625" cy="6858001"/>
            <a:chOff x="0" y="0"/>
            <a:chExt cx="670" cy="4320"/>
          </a:xfrm>
        </p:grpSpPr>
        <p:grpSp>
          <p:nvGrpSpPr>
            <p:cNvPr id="66565" name="Group 2">
              <a:extLst>
                <a:ext uri="{FF2B5EF4-FFF2-40B4-BE49-F238E27FC236}">
                  <a16:creationId xmlns:a16="http://schemas.microsoft.com/office/drawing/2014/main" id="{7DDA29FB-EF38-0F46-AF7A-6D69F5A7AB74}"/>
                </a:ext>
              </a:extLst>
            </p:cNvPr>
            <p:cNvGrpSpPr>
              <a:grpSpLocks/>
            </p:cNvGrpSpPr>
            <p:nvPr/>
          </p:nvGrpSpPr>
          <p:grpSpPr bwMode="auto">
            <a:xfrm rot="16200000" flipH="1">
              <a:off x="-1819" y="1845"/>
              <a:ext cx="4319" cy="630"/>
              <a:chOff x="0" y="0"/>
              <a:chExt cx="4320" cy="630"/>
            </a:xfrm>
          </p:grpSpPr>
          <p:sp>
            <p:nvSpPr>
              <p:cNvPr id="66568" name="Freeform 3">
                <a:extLst>
                  <a:ext uri="{FF2B5EF4-FFF2-40B4-BE49-F238E27FC236}">
                    <a16:creationId xmlns:a16="http://schemas.microsoft.com/office/drawing/2014/main" id="{B58356BF-842F-254C-A096-CF58B079854A}"/>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69" name="Freeform 4">
                <a:extLst>
                  <a:ext uri="{FF2B5EF4-FFF2-40B4-BE49-F238E27FC236}">
                    <a16:creationId xmlns:a16="http://schemas.microsoft.com/office/drawing/2014/main" id="{B33E5F4C-B160-A445-BA0E-8B4F52215C78}"/>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0" name="Freeform 5">
                <a:extLst>
                  <a:ext uri="{FF2B5EF4-FFF2-40B4-BE49-F238E27FC236}">
                    <a16:creationId xmlns:a16="http://schemas.microsoft.com/office/drawing/2014/main" id="{6269906E-61AB-2F45-ACB1-A054583EFA9F}"/>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1" name="Freeform 6">
                <a:extLst>
                  <a:ext uri="{FF2B5EF4-FFF2-40B4-BE49-F238E27FC236}">
                    <a16:creationId xmlns:a16="http://schemas.microsoft.com/office/drawing/2014/main" id="{6F3CE084-6715-B140-9269-0DCEBECAEB05}"/>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2" name="Freeform 7">
                <a:extLst>
                  <a:ext uri="{FF2B5EF4-FFF2-40B4-BE49-F238E27FC236}">
                    <a16:creationId xmlns:a16="http://schemas.microsoft.com/office/drawing/2014/main" id="{C2D7A73F-D65A-0D47-AB15-1726A2A49E70}"/>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3" name="Freeform 8">
                <a:extLst>
                  <a:ext uri="{FF2B5EF4-FFF2-40B4-BE49-F238E27FC236}">
                    <a16:creationId xmlns:a16="http://schemas.microsoft.com/office/drawing/2014/main" id="{5FB27A45-EF3C-F042-B4BD-6016DFB3C690}"/>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4" name="Freeform 9">
                <a:extLst>
                  <a:ext uri="{FF2B5EF4-FFF2-40B4-BE49-F238E27FC236}">
                    <a16:creationId xmlns:a16="http://schemas.microsoft.com/office/drawing/2014/main" id="{AC2E87D8-78B6-744C-A69C-410F11B00356}"/>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5" name="Freeform 10">
                <a:extLst>
                  <a:ext uri="{FF2B5EF4-FFF2-40B4-BE49-F238E27FC236}">
                    <a16:creationId xmlns:a16="http://schemas.microsoft.com/office/drawing/2014/main" id="{63C1924C-7FDF-814C-AE52-AAE407E5A020}"/>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6" name="Freeform 11">
                <a:extLst>
                  <a:ext uri="{FF2B5EF4-FFF2-40B4-BE49-F238E27FC236}">
                    <a16:creationId xmlns:a16="http://schemas.microsoft.com/office/drawing/2014/main" id="{050DDA58-E196-7343-9974-D954617C0C24}"/>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7" name="Freeform 12">
                <a:extLst>
                  <a:ext uri="{FF2B5EF4-FFF2-40B4-BE49-F238E27FC236}">
                    <a16:creationId xmlns:a16="http://schemas.microsoft.com/office/drawing/2014/main" id="{E824DFAF-F654-824A-A24C-884BD337C812}"/>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8" name="Freeform 13">
                <a:extLst>
                  <a:ext uri="{FF2B5EF4-FFF2-40B4-BE49-F238E27FC236}">
                    <a16:creationId xmlns:a16="http://schemas.microsoft.com/office/drawing/2014/main" id="{CF76A500-9504-974A-9557-D8C70F47E620}"/>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79" name="Freeform 14">
                <a:extLst>
                  <a:ext uri="{FF2B5EF4-FFF2-40B4-BE49-F238E27FC236}">
                    <a16:creationId xmlns:a16="http://schemas.microsoft.com/office/drawing/2014/main" id="{E4E498D7-55A1-7E40-AA17-EA0818319CEA}"/>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80" name="Freeform 15">
                <a:extLst>
                  <a:ext uri="{FF2B5EF4-FFF2-40B4-BE49-F238E27FC236}">
                    <a16:creationId xmlns:a16="http://schemas.microsoft.com/office/drawing/2014/main" id="{0BF5B3B5-B609-E343-817E-F23074AF8075}"/>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81" name="Freeform 16">
                <a:extLst>
                  <a:ext uri="{FF2B5EF4-FFF2-40B4-BE49-F238E27FC236}">
                    <a16:creationId xmlns:a16="http://schemas.microsoft.com/office/drawing/2014/main" id="{4C11C278-A9A1-EA4A-A711-70E43195017F}"/>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82" name="Freeform 17">
                <a:extLst>
                  <a:ext uri="{FF2B5EF4-FFF2-40B4-BE49-F238E27FC236}">
                    <a16:creationId xmlns:a16="http://schemas.microsoft.com/office/drawing/2014/main" id="{6578C815-4FFE-2F46-99F7-4F72E363C4E7}"/>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83" name="Freeform 18">
                <a:extLst>
                  <a:ext uri="{FF2B5EF4-FFF2-40B4-BE49-F238E27FC236}">
                    <a16:creationId xmlns:a16="http://schemas.microsoft.com/office/drawing/2014/main" id="{61C65D72-D228-844B-8D8F-F8A792FE3E03}"/>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84" name="Freeform 19">
                <a:extLst>
                  <a:ext uri="{FF2B5EF4-FFF2-40B4-BE49-F238E27FC236}">
                    <a16:creationId xmlns:a16="http://schemas.microsoft.com/office/drawing/2014/main" id="{4F67111A-7E9F-5048-9CCF-AE4BD6B7280A}"/>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85" name="Freeform 20">
                <a:extLst>
                  <a:ext uri="{FF2B5EF4-FFF2-40B4-BE49-F238E27FC236}">
                    <a16:creationId xmlns:a16="http://schemas.microsoft.com/office/drawing/2014/main" id="{5E2E5CC6-74C3-6D4F-BE39-DE7E73CFE2EF}"/>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66586" name="Freeform 21">
                <a:extLst>
                  <a:ext uri="{FF2B5EF4-FFF2-40B4-BE49-F238E27FC236}">
                    <a16:creationId xmlns:a16="http://schemas.microsoft.com/office/drawing/2014/main" id="{623797E6-1CE5-7F46-9CA8-94DBB6064424}"/>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grpSp>
        <p:sp>
          <p:nvSpPr>
            <p:cNvPr id="66566" name="Freeform 22">
              <a:extLst>
                <a:ext uri="{FF2B5EF4-FFF2-40B4-BE49-F238E27FC236}">
                  <a16:creationId xmlns:a16="http://schemas.microsoft.com/office/drawing/2014/main" id="{78C9EBAD-A7F7-504E-A120-D9E71DE36FCF}"/>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sp>
          <p:nvSpPr>
            <p:cNvPr id="66567" name="Freeform 23">
              <a:extLst>
                <a:ext uri="{FF2B5EF4-FFF2-40B4-BE49-F238E27FC236}">
                  <a16:creationId xmlns:a16="http://schemas.microsoft.com/office/drawing/2014/main" id="{DB6E1251-9FBC-184A-9066-BF048B59ABC1}"/>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grpSp>
      <p:sp>
        <p:nvSpPr>
          <p:cNvPr id="66562" name="Rectangle 24">
            <a:extLst>
              <a:ext uri="{FF2B5EF4-FFF2-40B4-BE49-F238E27FC236}">
                <a16:creationId xmlns:a16="http://schemas.microsoft.com/office/drawing/2014/main" id="{6A772BE1-3677-664E-B3DD-52123F508BE3}"/>
              </a:ext>
            </a:extLst>
          </p:cNvPr>
          <p:cNvSpPr>
            <a:spLocks/>
          </p:cNvSpPr>
          <p:nvPr/>
        </p:nvSpPr>
        <p:spPr bwMode="auto">
          <a:xfrm>
            <a:off x="1077914" y="1995488"/>
            <a:ext cx="79438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903288" indent="-86360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522288" indent="-522288" algn="r" defTabSz="914400" rtl="1" eaLnBrk="1" hangingPunct="1">
              <a:spcBef>
                <a:spcPct val="0"/>
              </a:spcBef>
              <a:buClrTx/>
              <a:buSzTx/>
              <a:buFontTx/>
              <a:buNone/>
            </a:pPr>
            <a:r>
              <a:rPr lang="ar-JO" altLang="en-US" sz="3600" b="1" dirty="0">
                <a:solidFill>
                  <a:srgbClr val="000000"/>
                </a:solidFill>
                <a:ea typeface="ＭＳ Ｐゴシック" panose="020B0600070205080204" pitchFamily="34" charset="-128"/>
                <a:cs typeface="Arial" panose="020B0604020202020204" pitchFamily="34" charset="0"/>
                <a:sym typeface="Times New Roman" panose="02020603050405020304" pitchFamily="18" charset="0"/>
              </a:rPr>
              <a:t>ز) الإيمان الحقيقي </a:t>
            </a:r>
            <a:r>
              <a:rPr lang="ar-JO" altLang="en-US" sz="3600" b="1" dirty="0">
                <a:solidFill>
                  <a:srgbClr val="002060"/>
                </a:solidFill>
                <a:ea typeface="ＭＳ Ｐゴシック" panose="020B0600070205080204" pitchFamily="34" charset="-128"/>
                <a:cs typeface="Arial" panose="020B0604020202020204" pitchFamily="34" charset="0"/>
                <a:sym typeface="Times New Roman" panose="02020603050405020304" pitchFamily="18" charset="0"/>
              </a:rPr>
              <a:t>معدي</a:t>
            </a:r>
            <a:r>
              <a:rPr lang="ar-JO" altLang="en-US" sz="3600" b="1" dirty="0">
                <a:solidFill>
                  <a:srgbClr val="000000"/>
                </a:solidFill>
                <a:ea typeface="ＭＳ Ｐゴシック" panose="020B0600070205080204" pitchFamily="34" charset="-128"/>
                <a:cs typeface="Arial" panose="020B0604020202020204" pitchFamily="34" charset="0"/>
                <a:sym typeface="Times New Roman" panose="02020603050405020304" pitchFamily="18" charset="0"/>
              </a:rPr>
              <a:t> ويصبح معروفًا في المناطق التي لا يعيش فيها المبشر (١ تس ١: ٨).</a:t>
            </a:r>
            <a:endParaRPr lang="en-US" altLang="en-US" sz="5400" b="1" dirty="0">
              <a:ea typeface="ＭＳ Ｐゴシック" panose="020B0600070205080204" pitchFamily="34" charset="-128"/>
              <a:cs typeface="Arial" panose="020B0604020202020204" pitchFamily="34" charset="0"/>
              <a:sym typeface="Lucida Grande" panose="020B0600040502020204" pitchFamily="34" charset="0"/>
            </a:endParaRPr>
          </a:p>
        </p:txBody>
      </p:sp>
      <p:sp>
        <p:nvSpPr>
          <p:cNvPr id="66563" name="Title 25">
            <a:extLst>
              <a:ext uri="{FF2B5EF4-FFF2-40B4-BE49-F238E27FC236}">
                <a16:creationId xmlns:a16="http://schemas.microsoft.com/office/drawing/2014/main" id="{CB9582BF-9A69-0547-8D09-974A50DF75E3}"/>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66564" name="TextBox 26">
            <a:extLst>
              <a:ext uri="{FF2B5EF4-FFF2-40B4-BE49-F238E27FC236}">
                <a16:creationId xmlns:a16="http://schemas.microsoft.com/office/drawing/2014/main" id="{13FDA8C3-2DDF-994D-9817-1E817B387909}"/>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cs typeface="Arial" panose="020B0604020202020204" pitchFamily="34" charset="0"/>
              </a:rPr>
              <a:t>132</a:t>
            </a:r>
            <a:endParaRPr lang="en-US" altLang="en-US" sz="2400" b="1" dirty="0">
              <a:cs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1">
            <a:extLst>
              <a:ext uri="{FF2B5EF4-FFF2-40B4-BE49-F238E27FC236}">
                <a16:creationId xmlns:a16="http://schemas.microsoft.com/office/drawing/2014/main" id="{A396ABBD-B7AF-814C-A087-CB3147BEA809}"/>
              </a:ext>
            </a:extLst>
          </p:cNvPr>
          <p:cNvGrpSpPr>
            <a:grpSpLocks/>
          </p:cNvGrpSpPr>
          <p:nvPr/>
        </p:nvGrpSpPr>
        <p:grpSpPr bwMode="auto">
          <a:xfrm>
            <a:off x="0" y="-4763"/>
            <a:ext cx="1063625" cy="6858001"/>
            <a:chOff x="0" y="0"/>
            <a:chExt cx="670" cy="4320"/>
          </a:xfrm>
        </p:grpSpPr>
        <p:grpSp>
          <p:nvGrpSpPr>
            <p:cNvPr id="67589" name="Group 2">
              <a:extLst>
                <a:ext uri="{FF2B5EF4-FFF2-40B4-BE49-F238E27FC236}">
                  <a16:creationId xmlns:a16="http://schemas.microsoft.com/office/drawing/2014/main" id="{22E54CB3-404D-2242-852D-19B609585BC5}"/>
                </a:ext>
              </a:extLst>
            </p:cNvPr>
            <p:cNvGrpSpPr>
              <a:grpSpLocks/>
            </p:cNvGrpSpPr>
            <p:nvPr/>
          </p:nvGrpSpPr>
          <p:grpSpPr bwMode="auto">
            <a:xfrm rot="16200000" flipH="1">
              <a:off x="-1819" y="1845"/>
              <a:ext cx="4319" cy="630"/>
              <a:chOff x="0" y="0"/>
              <a:chExt cx="4320" cy="630"/>
            </a:xfrm>
          </p:grpSpPr>
          <p:sp>
            <p:nvSpPr>
              <p:cNvPr id="67592" name="Freeform 3">
                <a:extLst>
                  <a:ext uri="{FF2B5EF4-FFF2-40B4-BE49-F238E27FC236}">
                    <a16:creationId xmlns:a16="http://schemas.microsoft.com/office/drawing/2014/main" id="{8B7CDECF-6F97-D941-9436-A6FEAC87521D}"/>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593" name="Freeform 4">
                <a:extLst>
                  <a:ext uri="{FF2B5EF4-FFF2-40B4-BE49-F238E27FC236}">
                    <a16:creationId xmlns:a16="http://schemas.microsoft.com/office/drawing/2014/main" id="{CF237FB6-9FF5-6345-8090-0B9155800D8A}"/>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594" name="Freeform 5">
                <a:extLst>
                  <a:ext uri="{FF2B5EF4-FFF2-40B4-BE49-F238E27FC236}">
                    <a16:creationId xmlns:a16="http://schemas.microsoft.com/office/drawing/2014/main" id="{F8800069-FAFB-D94A-8646-70950869139C}"/>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595" name="Freeform 6">
                <a:extLst>
                  <a:ext uri="{FF2B5EF4-FFF2-40B4-BE49-F238E27FC236}">
                    <a16:creationId xmlns:a16="http://schemas.microsoft.com/office/drawing/2014/main" id="{3F3C0E13-FC19-9D49-A0B2-DEEF519A5FD0}"/>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596" name="Freeform 7">
                <a:extLst>
                  <a:ext uri="{FF2B5EF4-FFF2-40B4-BE49-F238E27FC236}">
                    <a16:creationId xmlns:a16="http://schemas.microsoft.com/office/drawing/2014/main" id="{BE87C67B-5E43-2A4A-A980-EC3FBAB69982}"/>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597" name="Freeform 8">
                <a:extLst>
                  <a:ext uri="{FF2B5EF4-FFF2-40B4-BE49-F238E27FC236}">
                    <a16:creationId xmlns:a16="http://schemas.microsoft.com/office/drawing/2014/main" id="{D3035AA9-6AA6-2D44-80FA-44BB2416D4A0}"/>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598" name="Freeform 9">
                <a:extLst>
                  <a:ext uri="{FF2B5EF4-FFF2-40B4-BE49-F238E27FC236}">
                    <a16:creationId xmlns:a16="http://schemas.microsoft.com/office/drawing/2014/main" id="{A551C438-F57A-1442-AD92-5DD1D2EE1AC1}"/>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599" name="Freeform 10">
                <a:extLst>
                  <a:ext uri="{FF2B5EF4-FFF2-40B4-BE49-F238E27FC236}">
                    <a16:creationId xmlns:a16="http://schemas.microsoft.com/office/drawing/2014/main" id="{8EF0AE8C-4233-A144-915A-3E91693C4D85}"/>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0" name="Freeform 11">
                <a:extLst>
                  <a:ext uri="{FF2B5EF4-FFF2-40B4-BE49-F238E27FC236}">
                    <a16:creationId xmlns:a16="http://schemas.microsoft.com/office/drawing/2014/main" id="{A640F80D-3C3C-7042-B5F0-DFF6C75DF114}"/>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1" name="Freeform 12">
                <a:extLst>
                  <a:ext uri="{FF2B5EF4-FFF2-40B4-BE49-F238E27FC236}">
                    <a16:creationId xmlns:a16="http://schemas.microsoft.com/office/drawing/2014/main" id="{6A1A419A-1BEC-0945-997A-AFA94EF0D8EA}"/>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2" name="Freeform 13">
                <a:extLst>
                  <a:ext uri="{FF2B5EF4-FFF2-40B4-BE49-F238E27FC236}">
                    <a16:creationId xmlns:a16="http://schemas.microsoft.com/office/drawing/2014/main" id="{E58A573F-EB7D-1649-9F5B-AD1F2B4B6745}"/>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3" name="Freeform 14">
                <a:extLst>
                  <a:ext uri="{FF2B5EF4-FFF2-40B4-BE49-F238E27FC236}">
                    <a16:creationId xmlns:a16="http://schemas.microsoft.com/office/drawing/2014/main" id="{367EC264-0FAC-F94F-85CA-9DD5259B2423}"/>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4" name="Freeform 15">
                <a:extLst>
                  <a:ext uri="{FF2B5EF4-FFF2-40B4-BE49-F238E27FC236}">
                    <a16:creationId xmlns:a16="http://schemas.microsoft.com/office/drawing/2014/main" id="{BDE8B624-A2BF-A244-B296-D4663B324F9C}"/>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5" name="Freeform 16">
                <a:extLst>
                  <a:ext uri="{FF2B5EF4-FFF2-40B4-BE49-F238E27FC236}">
                    <a16:creationId xmlns:a16="http://schemas.microsoft.com/office/drawing/2014/main" id="{5684D91C-E188-0946-91E4-03505862C766}"/>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6" name="Freeform 17">
                <a:extLst>
                  <a:ext uri="{FF2B5EF4-FFF2-40B4-BE49-F238E27FC236}">
                    <a16:creationId xmlns:a16="http://schemas.microsoft.com/office/drawing/2014/main" id="{3FD3D2F1-46D6-EC47-A72E-80B9F88ACCEB}"/>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7" name="Freeform 18">
                <a:extLst>
                  <a:ext uri="{FF2B5EF4-FFF2-40B4-BE49-F238E27FC236}">
                    <a16:creationId xmlns:a16="http://schemas.microsoft.com/office/drawing/2014/main" id="{63B9A746-271C-844E-8649-FDFCEFA84E10}"/>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8" name="Freeform 19">
                <a:extLst>
                  <a:ext uri="{FF2B5EF4-FFF2-40B4-BE49-F238E27FC236}">
                    <a16:creationId xmlns:a16="http://schemas.microsoft.com/office/drawing/2014/main" id="{4A1CE951-4393-EC4D-B199-7398F0A23AAC}"/>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09" name="Freeform 20">
                <a:extLst>
                  <a:ext uri="{FF2B5EF4-FFF2-40B4-BE49-F238E27FC236}">
                    <a16:creationId xmlns:a16="http://schemas.microsoft.com/office/drawing/2014/main" id="{7EDEB257-4803-DC4C-9DAC-CE4FA5064F21}"/>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7610" name="Freeform 21">
                <a:extLst>
                  <a:ext uri="{FF2B5EF4-FFF2-40B4-BE49-F238E27FC236}">
                    <a16:creationId xmlns:a16="http://schemas.microsoft.com/office/drawing/2014/main" id="{C59A7AAB-271B-2F4D-B7DD-2CF7663ECD3F}"/>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67590" name="Freeform 22">
              <a:extLst>
                <a:ext uri="{FF2B5EF4-FFF2-40B4-BE49-F238E27FC236}">
                  <a16:creationId xmlns:a16="http://schemas.microsoft.com/office/drawing/2014/main" id="{8765F531-C54A-CE45-91B2-F6B05E0B3ECE}"/>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7591" name="Freeform 23">
              <a:extLst>
                <a:ext uri="{FF2B5EF4-FFF2-40B4-BE49-F238E27FC236}">
                  <a16:creationId xmlns:a16="http://schemas.microsoft.com/office/drawing/2014/main" id="{1DBA0E7F-CE35-0C42-9148-365555A4ED53}"/>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67586" name="Rectangle 24">
            <a:extLst>
              <a:ext uri="{FF2B5EF4-FFF2-40B4-BE49-F238E27FC236}">
                <a16:creationId xmlns:a16="http://schemas.microsoft.com/office/drawing/2014/main" id="{F96C0BC6-F329-2243-8179-5D5826831A0C}"/>
              </a:ext>
            </a:extLst>
          </p:cNvPr>
          <p:cNvSpPr>
            <a:spLocks/>
          </p:cNvSpPr>
          <p:nvPr/>
        </p:nvSpPr>
        <p:spPr bwMode="auto">
          <a:xfrm>
            <a:off x="1295400" y="1995488"/>
            <a:ext cx="772636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522288" indent="-522288" algn="r" defTabSz="914400" rtl="1" eaLnBrk="1" hangingPunct="1"/>
            <a:r>
              <a:rPr lang="ar-JO" altLang="en-US" sz="3600" b="1" dirty="0">
                <a:solidFill>
                  <a:srgbClr val="000000"/>
                </a:solidFill>
                <a:cs typeface="Arial" panose="020B0604020202020204" pitchFamily="34" charset="0"/>
                <a:sym typeface="Times New Roman" panose="02020603050405020304" pitchFamily="18" charset="0"/>
              </a:rPr>
              <a:t>د. كل المؤمنين مسؤولين عن مشاركة إيمانهم بغض النظر عن موهبتهم (2 تي 4: 5)</a:t>
            </a:r>
            <a:endParaRPr lang="en-US" altLang="en-US" sz="3600" b="1" dirty="0">
              <a:solidFill>
                <a:srgbClr val="000000"/>
              </a:solidFill>
              <a:cs typeface="Arial" panose="020B0604020202020204" pitchFamily="34" charset="0"/>
              <a:sym typeface="Lucida Grande" panose="020B0600040502020204" pitchFamily="34" charset="0"/>
            </a:endParaRPr>
          </a:p>
        </p:txBody>
      </p:sp>
      <p:sp>
        <p:nvSpPr>
          <p:cNvPr id="67587" name="Title 25">
            <a:extLst>
              <a:ext uri="{FF2B5EF4-FFF2-40B4-BE49-F238E27FC236}">
                <a16:creationId xmlns:a16="http://schemas.microsoft.com/office/drawing/2014/main" id="{EBC6FDC1-70C2-074B-BB75-4CE33659EC60}"/>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67588" name="TextBox 26">
            <a:extLst>
              <a:ext uri="{FF2B5EF4-FFF2-40B4-BE49-F238E27FC236}">
                <a16:creationId xmlns:a16="http://schemas.microsoft.com/office/drawing/2014/main" id="{35335ED7-8200-C14D-9336-C10AB2B5B7E5}"/>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a:extLst>
              <a:ext uri="{FF2B5EF4-FFF2-40B4-BE49-F238E27FC236}">
                <a16:creationId xmlns:a16="http://schemas.microsoft.com/office/drawing/2014/main" id="{D8FB3B52-0197-7F4C-89F3-CB803603485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590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2">
            <a:extLst>
              <a:ext uri="{FF2B5EF4-FFF2-40B4-BE49-F238E27FC236}">
                <a16:creationId xmlns:a16="http://schemas.microsoft.com/office/drawing/2014/main" id="{86AEC9E7-4693-6A48-B706-1ECBCD888CA6}"/>
              </a:ext>
            </a:extLst>
          </p:cNvPr>
          <p:cNvSpPr>
            <a:spLocks noGrp="1" noChangeArrowheads="1"/>
          </p:cNvSpPr>
          <p:nvPr>
            <p:ph type="title"/>
          </p:nvPr>
        </p:nvSpPr>
        <p:spPr/>
        <p:txBody>
          <a:bodyPr/>
          <a:lstStyle/>
          <a:p>
            <a:r>
              <a:rPr lang="en-US" altLang="en-US">
                <a:latin typeface="Arial" panose="020B0604020202020204" pitchFamily="34" charset="0"/>
                <a:cs typeface="Arial" panose="020B0604020202020204" pitchFamily="34" charset="0"/>
              </a:rPr>
              <a:t>Coke</a:t>
            </a:r>
          </a:p>
        </p:txBody>
      </p:sp>
      <p:pic>
        <p:nvPicPr>
          <p:cNvPr id="36867" name="Picture 1">
            <a:extLst>
              <a:ext uri="{FF2B5EF4-FFF2-40B4-BE49-F238E27FC236}">
                <a16:creationId xmlns:a16="http://schemas.microsoft.com/office/drawing/2014/main" id="{6B6EC59A-AD4E-D841-8A65-4DCFD68368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 y="0"/>
            <a:ext cx="30861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
            <a:extLst>
              <a:ext uri="{FF2B5EF4-FFF2-40B4-BE49-F238E27FC236}">
                <a16:creationId xmlns:a16="http://schemas.microsoft.com/office/drawing/2014/main" id="{C36F3B04-0B40-5B49-AEA7-75B12D32E027}"/>
              </a:ext>
            </a:extLst>
          </p:cNvPr>
          <p:cNvGrpSpPr>
            <a:grpSpLocks/>
          </p:cNvGrpSpPr>
          <p:nvPr/>
        </p:nvGrpSpPr>
        <p:grpSpPr bwMode="auto">
          <a:xfrm>
            <a:off x="0" y="-4763"/>
            <a:ext cx="1063625" cy="6858001"/>
            <a:chOff x="0" y="0"/>
            <a:chExt cx="670" cy="4320"/>
          </a:xfrm>
        </p:grpSpPr>
        <p:grpSp>
          <p:nvGrpSpPr>
            <p:cNvPr id="68613" name="Group 2">
              <a:extLst>
                <a:ext uri="{FF2B5EF4-FFF2-40B4-BE49-F238E27FC236}">
                  <a16:creationId xmlns:a16="http://schemas.microsoft.com/office/drawing/2014/main" id="{4BEF9EAF-3D3B-8845-92CF-31DCF53CF300}"/>
                </a:ext>
              </a:extLst>
            </p:cNvPr>
            <p:cNvGrpSpPr>
              <a:grpSpLocks/>
            </p:cNvGrpSpPr>
            <p:nvPr/>
          </p:nvGrpSpPr>
          <p:grpSpPr bwMode="auto">
            <a:xfrm rot="16200000" flipH="1">
              <a:off x="-1819" y="1845"/>
              <a:ext cx="4319" cy="630"/>
              <a:chOff x="0" y="0"/>
              <a:chExt cx="4320" cy="630"/>
            </a:xfrm>
          </p:grpSpPr>
          <p:sp>
            <p:nvSpPr>
              <p:cNvPr id="68616" name="Freeform 3">
                <a:extLst>
                  <a:ext uri="{FF2B5EF4-FFF2-40B4-BE49-F238E27FC236}">
                    <a16:creationId xmlns:a16="http://schemas.microsoft.com/office/drawing/2014/main" id="{88A62CD2-B186-2F4C-B447-232E441BB941}"/>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17" name="Freeform 4">
                <a:extLst>
                  <a:ext uri="{FF2B5EF4-FFF2-40B4-BE49-F238E27FC236}">
                    <a16:creationId xmlns:a16="http://schemas.microsoft.com/office/drawing/2014/main" id="{7FFD4C6B-DD4C-A748-86B2-2A93D94CCECE}"/>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18" name="Freeform 5">
                <a:extLst>
                  <a:ext uri="{FF2B5EF4-FFF2-40B4-BE49-F238E27FC236}">
                    <a16:creationId xmlns:a16="http://schemas.microsoft.com/office/drawing/2014/main" id="{CE8E8329-4029-0547-A173-5FE585715131}"/>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19" name="Freeform 6">
                <a:extLst>
                  <a:ext uri="{FF2B5EF4-FFF2-40B4-BE49-F238E27FC236}">
                    <a16:creationId xmlns:a16="http://schemas.microsoft.com/office/drawing/2014/main" id="{101B13F1-967B-7F40-97BF-6F9530B6AE6C}"/>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0" name="Freeform 7">
                <a:extLst>
                  <a:ext uri="{FF2B5EF4-FFF2-40B4-BE49-F238E27FC236}">
                    <a16:creationId xmlns:a16="http://schemas.microsoft.com/office/drawing/2014/main" id="{0E842859-2FB2-EC45-959D-C1E7AD0FCE8C}"/>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1" name="Freeform 8">
                <a:extLst>
                  <a:ext uri="{FF2B5EF4-FFF2-40B4-BE49-F238E27FC236}">
                    <a16:creationId xmlns:a16="http://schemas.microsoft.com/office/drawing/2014/main" id="{1269D80A-45DF-FF4E-81AB-8D41D44991BC}"/>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2" name="Freeform 9">
                <a:extLst>
                  <a:ext uri="{FF2B5EF4-FFF2-40B4-BE49-F238E27FC236}">
                    <a16:creationId xmlns:a16="http://schemas.microsoft.com/office/drawing/2014/main" id="{05A07D12-FD7B-3945-A359-5FC1904E6518}"/>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3" name="Freeform 10">
                <a:extLst>
                  <a:ext uri="{FF2B5EF4-FFF2-40B4-BE49-F238E27FC236}">
                    <a16:creationId xmlns:a16="http://schemas.microsoft.com/office/drawing/2014/main" id="{4A30E9E3-D7AB-904F-9BB9-70CC01F732B7}"/>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4" name="Freeform 11">
                <a:extLst>
                  <a:ext uri="{FF2B5EF4-FFF2-40B4-BE49-F238E27FC236}">
                    <a16:creationId xmlns:a16="http://schemas.microsoft.com/office/drawing/2014/main" id="{20E8F03C-69F1-0A4E-AF43-EBACB3AE27BF}"/>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5" name="Freeform 12">
                <a:extLst>
                  <a:ext uri="{FF2B5EF4-FFF2-40B4-BE49-F238E27FC236}">
                    <a16:creationId xmlns:a16="http://schemas.microsoft.com/office/drawing/2014/main" id="{8B0CA6EC-E132-6B4C-A0C6-E369630694AE}"/>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6" name="Freeform 13">
                <a:extLst>
                  <a:ext uri="{FF2B5EF4-FFF2-40B4-BE49-F238E27FC236}">
                    <a16:creationId xmlns:a16="http://schemas.microsoft.com/office/drawing/2014/main" id="{A9DC75AC-74BC-0047-A199-063B663C0BE8}"/>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7" name="Freeform 14">
                <a:extLst>
                  <a:ext uri="{FF2B5EF4-FFF2-40B4-BE49-F238E27FC236}">
                    <a16:creationId xmlns:a16="http://schemas.microsoft.com/office/drawing/2014/main" id="{6969045E-60BC-6C44-AEAF-BD898045F1A2}"/>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8" name="Freeform 15">
                <a:extLst>
                  <a:ext uri="{FF2B5EF4-FFF2-40B4-BE49-F238E27FC236}">
                    <a16:creationId xmlns:a16="http://schemas.microsoft.com/office/drawing/2014/main" id="{BBC841B6-8ADD-844C-9A82-798185A4BF26}"/>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29" name="Freeform 16">
                <a:extLst>
                  <a:ext uri="{FF2B5EF4-FFF2-40B4-BE49-F238E27FC236}">
                    <a16:creationId xmlns:a16="http://schemas.microsoft.com/office/drawing/2014/main" id="{6807E827-B7D2-C943-8D72-B0076EFA17DE}"/>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30" name="Freeform 17">
                <a:extLst>
                  <a:ext uri="{FF2B5EF4-FFF2-40B4-BE49-F238E27FC236}">
                    <a16:creationId xmlns:a16="http://schemas.microsoft.com/office/drawing/2014/main" id="{FB2CC53A-8BE1-034E-819B-9099CE7B36E9}"/>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31" name="Freeform 18">
                <a:extLst>
                  <a:ext uri="{FF2B5EF4-FFF2-40B4-BE49-F238E27FC236}">
                    <a16:creationId xmlns:a16="http://schemas.microsoft.com/office/drawing/2014/main" id="{FEA2EAE8-5D8C-9641-8420-F3B6EF551909}"/>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32" name="Freeform 19">
                <a:extLst>
                  <a:ext uri="{FF2B5EF4-FFF2-40B4-BE49-F238E27FC236}">
                    <a16:creationId xmlns:a16="http://schemas.microsoft.com/office/drawing/2014/main" id="{B0EAB265-8C37-F44E-A9E5-2158FD73AF5A}"/>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33" name="Freeform 20">
                <a:extLst>
                  <a:ext uri="{FF2B5EF4-FFF2-40B4-BE49-F238E27FC236}">
                    <a16:creationId xmlns:a16="http://schemas.microsoft.com/office/drawing/2014/main" id="{E7C90E94-FBA0-0243-9735-CEEE386EB0FE}"/>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634" name="Freeform 21">
                <a:extLst>
                  <a:ext uri="{FF2B5EF4-FFF2-40B4-BE49-F238E27FC236}">
                    <a16:creationId xmlns:a16="http://schemas.microsoft.com/office/drawing/2014/main" id="{EB145C82-E61F-B24E-B1C0-80C3B2B88BE9}"/>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68614" name="Freeform 22">
              <a:extLst>
                <a:ext uri="{FF2B5EF4-FFF2-40B4-BE49-F238E27FC236}">
                  <a16:creationId xmlns:a16="http://schemas.microsoft.com/office/drawing/2014/main" id="{8BE2E853-61F8-0B4C-8B77-14B356C12FCF}"/>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8615" name="Freeform 23">
              <a:extLst>
                <a:ext uri="{FF2B5EF4-FFF2-40B4-BE49-F238E27FC236}">
                  <a16:creationId xmlns:a16="http://schemas.microsoft.com/office/drawing/2014/main" id="{DAE587F7-4C6D-D640-9E50-B7A2E649D665}"/>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68610" name="Rectangle 24">
            <a:extLst>
              <a:ext uri="{FF2B5EF4-FFF2-40B4-BE49-F238E27FC236}">
                <a16:creationId xmlns:a16="http://schemas.microsoft.com/office/drawing/2014/main" id="{D17961E4-DF72-1B43-8714-E6CDFDC9B8F5}"/>
              </a:ext>
            </a:extLst>
          </p:cNvPr>
          <p:cNvSpPr>
            <a:spLocks/>
          </p:cNvSpPr>
          <p:nvPr/>
        </p:nvSpPr>
        <p:spPr bwMode="auto">
          <a:xfrm>
            <a:off x="1295400" y="1995488"/>
            <a:ext cx="772636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522288" indent="-522288" algn="r" defTabSz="914400" rtl="1" eaLnBrk="1" hangingPunct="1"/>
            <a:r>
              <a:rPr lang="ar-JO" altLang="en-US" sz="3600" b="1" dirty="0">
                <a:solidFill>
                  <a:srgbClr val="000000"/>
                </a:solidFill>
                <a:cs typeface="Arial" panose="020B0604020202020204" pitchFamily="34" charset="0"/>
                <a:sym typeface="Times New Roman" panose="02020603050405020304" pitchFamily="18" charset="0"/>
              </a:rPr>
              <a:t>ذ. علينا أن نعيش دائماً مدافعين عن إيماننا </a:t>
            </a:r>
            <a:br>
              <a:rPr lang="en-US" altLang="en-US" sz="3600" b="1" dirty="0">
                <a:solidFill>
                  <a:srgbClr val="000000"/>
                </a:solidFill>
                <a:cs typeface="Arial" panose="020B0604020202020204" pitchFamily="34" charset="0"/>
                <a:sym typeface="Times New Roman" panose="02020603050405020304" pitchFamily="18" charset="0"/>
              </a:rPr>
            </a:br>
            <a:r>
              <a:rPr lang="ar-JO" altLang="en-US" sz="3600" b="1" dirty="0">
                <a:solidFill>
                  <a:srgbClr val="000000"/>
                </a:solidFill>
                <a:cs typeface="Arial" panose="020B0604020202020204" pitchFamily="34" charset="0"/>
                <a:sym typeface="Times New Roman" panose="02020603050405020304" pitchFamily="18" charset="0"/>
              </a:rPr>
              <a:t>(1 بط 3: 15)</a:t>
            </a:r>
            <a:endParaRPr lang="en-US" altLang="en-US" sz="3600" b="1" dirty="0">
              <a:solidFill>
                <a:srgbClr val="000000"/>
              </a:solidFill>
              <a:cs typeface="Arial" panose="020B0604020202020204" pitchFamily="34" charset="0"/>
              <a:sym typeface="Lucida Grande" panose="020B0600040502020204" pitchFamily="34" charset="0"/>
            </a:endParaRPr>
          </a:p>
        </p:txBody>
      </p:sp>
      <p:sp>
        <p:nvSpPr>
          <p:cNvPr id="68611" name="Title 25">
            <a:extLst>
              <a:ext uri="{FF2B5EF4-FFF2-40B4-BE49-F238E27FC236}">
                <a16:creationId xmlns:a16="http://schemas.microsoft.com/office/drawing/2014/main" id="{760603A8-4121-8042-B50F-5D0BA73B8294}"/>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68612" name="TextBox 26">
            <a:extLst>
              <a:ext uri="{FF2B5EF4-FFF2-40B4-BE49-F238E27FC236}">
                <a16:creationId xmlns:a16="http://schemas.microsoft.com/office/drawing/2014/main" id="{0308803A-F8A2-7D47-B7C7-F4668CFA0A14}"/>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1">
            <a:extLst>
              <a:ext uri="{FF2B5EF4-FFF2-40B4-BE49-F238E27FC236}">
                <a16:creationId xmlns:a16="http://schemas.microsoft.com/office/drawing/2014/main" id="{E6074AFD-8701-F148-8A7A-3A1C466AB520}"/>
              </a:ext>
            </a:extLst>
          </p:cNvPr>
          <p:cNvGrpSpPr>
            <a:grpSpLocks/>
          </p:cNvGrpSpPr>
          <p:nvPr/>
        </p:nvGrpSpPr>
        <p:grpSpPr bwMode="auto">
          <a:xfrm>
            <a:off x="0" y="-4763"/>
            <a:ext cx="1063625" cy="6858001"/>
            <a:chOff x="0" y="0"/>
            <a:chExt cx="670" cy="4320"/>
          </a:xfrm>
        </p:grpSpPr>
        <p:grpSp>
          <p:nvGrpSpPr>
            <p:cNvPr id="69637" name="Group 2">
              <a:extLst>
                <a:ext uri="{FF2B5EF4-FFF2-40B4-BE49-F238E27FC236}">
                  <a16:creationId xmlns:a16="http://schemas.microsoft.com/office/drawing/2014/main" id="{70E296C1-39A7-214D-9BA5-0AAEF22BBD75}"/>
                </a:ext>
              </a:extLst>
            </p:cNvPr>
            <p:cNvGrpSpPr>
              <a:grpSpLocks/>
            </p:cNvGrpSpPr>
            <p:nvPr/>
          </p:nvGrpSpPr>
          <p:grpSpPr bwMode="auto">
            <a:xfrm rot="16200000" flipH="1">
              <a:off x="-1819" y="1845"/>
              <a:ext cx="4319" cy="630"/>
              <a:chOff x="0" y="0"/>
              <a:chExt cx="4320" cy="630"/>
            </a:xfrm>
          </p:grpSpPr>
          <p:sp>
            <p:nvSpPr>
              <p:cNvPr id="69640" name="Freeform 3">
                <a:extLst>
                  <a:ext uri="{FF2B5EF4-FFF2-40B4-BE49-F238E27FC236}">
                    <a16:creationId xmlns:a16="http://schemas.microsoft.com/office/drawing/2014/main" id="{A8CF5C62-90B3-0847-997C-869A8B099DF6}"/>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1" name="Freeform 4">
                <a:extLst>
                  <a:ext uri="{FF2B5EF4-FFF2-40B4-BE49-F238E27FC236}">
                    <a16:creationId xmlns:a16="http://schemas.microsoft.com/office/drawing/2014/main" id="{F4A6CBDD-0C83-504A-96AB-BF2F6D6815FB}"/>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2" name="Freeform 5">
                <a:extLst>
                  <a:ext uri="{FF2B5EF4-FFF2-40B4-BE49-F238E27FC236}">
                    <a16:creationId xmlns:a16="http://schemas.microsoft.com/office/drawing/2014/main" id="{E6B359CC-E04B-834C-90AC-D401E232F506}"/>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3" name="Freeform 6">
                <a:extLst>
                  <a:ext uri="{FF2B5EF4-FFF2-40B4-BE49-F238E27FC236}">
                    <a16:creationId xmlns:a16="http://schemas.microsoft.com/office/drawing/2014/main" id="{13763E8A-F4BA-BD44-AC98-B0FD4C4D8F7E}"/>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4" name="Freeform 7">
                <a:extLst>
                  <a:ext uri="{FF2B5EF4-FFF2-40B4-BE49-F238E27FC236}">
                    <a16:creationId xmlns:a16="http://schemas.microsoft.com/office/drawing/2014/main" id="{9D81762E-AEF5-1847-8CDA-7D5E762C8E97}"/>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5" name="Freeform 8">
                <a:extLst>
                  <a:ext uri="{FF2B5EF4-FFF2-40B4-BE49-F238E27FC236}">
                    <a16:creationId xmlns:a16="http://schemas.microsoft.com/office/drawing/2014/main" id="{AC7DDCE8-FF12-4A48-8101-27FB15A53236}"/>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6" name="Freeform 9">
                <a:extLst>
                  <a:ext uri="{FF2B5EF4-FFF2-40B4-BE49-F238E27FC236}">
                    <a16:creationId xmlns:a16="http://schemas.microsoft.com/office/drawing/2014/main" id="{050EB27D-6F96-FD47-B265-34BC4461B356}"/>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7" name="Freeform 10">
                <a:extLst>
                  <a:ext uri="{FF2B5EF4-FFF2-40B4-BE49-F238E27FC236}">
                    <a16:creationId xmlns:a16="http://schemas.microsoft.com/office/drawing/2014/main" id="{250E34B0-2D16-D24A-882B-3AE5D51EE8F4}"/>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8" name="Freeform 11">
                <a:extLst>
                  <a:ext uri="{FF2B5EF4-FFF2-40B4-BE49-F238E27FC236}">
                    <a16:creationId xmlns:a16="http://schemas.microsoft.com/office/drawing/2014/main" id="{AE8C9BA0-A17E-0C40-A033-7C5803B6BBA1}"/>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49" name="Freeform 12">
                <a:extLst>
                  <a:ext uri="{FF2B5EF4-FFF2-40B4-BE49-F238E27FC236}">
                    <a16:creationId xmlns:a16="http://schemas.microsoft.com/office/drawing/2014/main" id="{C2855C02-DC74-5A41-BEBD-AADDFCA532D9}"/>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0" name="Freeform 13">
                <a:extLst>
                  <a:ext uri="{FF2B5EF4-FFF2-40B4-BE49-F238E27FC236}">
                    <a16:creationId xmlns:a16="http://schemas.microsoft.com/office/drawing/2014/main" id="{E731AAE5-DE98-AE46-B5A7-D1100154B945}"/>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1" name="Freeform 14">
                <a:extLst>
                  <a:ext uri="{FF2B5EF4-FFF2-40B4-BE49-F238E27FC236}">
                    <a16:creationId xmlns:a16="http://schemas.microsoft.com/office/drawing/2014/main" id="{A23C25DE-12D0-554D-ADF2-5A0EF93B53C5}"/>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2" name="Freeform 15">
                <a:extLst>
                  <a:ext uri="{FF2B5EF4-FFF2-40B4-BE49-F238E27FC236}">
                    <a16:creationId xmlns:a16="http://schemas.microsoft.com/office/drawing/2014/main" id="{9187E934-DD62-3549-9719-27980B8C700D}"/>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3" name="Freeform 16">
                <a:extLst>
                  <a:ext uri="{FF2B5EF4-FFF2-40B4-BE49-F238E27FC236}">
                    <a16:creationId xmlns:a16="http://schemas.microsoft.com/office/drawing/2014/main" id="{796E6641-F209-3549-BCCD-78390A94507E}"/>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4" name="Freeform 17">
                <a:extLst>
                  <a:ext uri="{FF2B5EF4-FFF2-40B4-BE49-F238E27FC236}">
                    <a16:creationId xmlns:a16="http://schemas.microsoft.com/office/drawing/2014/main" id="{3E45AC7F-D7E5-0244-96E8-F3DE5D8C33BC}"/>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5" name="Freeform 18">
                <a:extLst>
                  <a:ext uri="{FF2B5EF4-FFF2-40B4-BE49-F238E27FC236}">
                    <a16:creationId xmlns:a16="http://schemas.microsoft.com/office/drawing/2014/main" id="{70B56BBE-0BD3-214C-A886-517E268C44FB}"/>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6" name="Freeform 19">
                <a:extLst>
                  <a:ext uri="{FF2B5EF4-FFF2-40B4-BE49-F238E27FC236}">
                    <a16:creationId xmlns:a16="http://schemas.microsoft.com/office/drawing/2014/main" id="{1E85930D-6873-9044-98C8-0BED77357FB0}"/>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7" name="Freeform 20">
                <a:extLst>
                  <a:ext uri="{FF2B5EF4-FFF2-40B4-BE49-F238E27FC236}">
                    <a16:creationId xmlns:a16="http://schemas.microsoft.com/office/drawing/2014/main" id="{B239A0BF-FE09-B446-A428-53BFB51C1B6A}"/>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9658" name="Freeform 21">
                <a:extLst>
                  <a:ext uri="{FF2B5EF4-FFF2-40B4-BE49-F238E27FC236}">
                    <a16:creationId xmlns:a16="http://schemas.microsoft.com/office/drawing/2014/main" id="{CA25F66E-D47E-554E-B8AB-032DD221C08B}"/>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69638" name="Freeform 22">
              <a:extLst>
                <a:ext uri="{FF2B5EF4-FFF2-40B4-BE49-F238E27FC236}">
                  <a16:creationId xmlns:a16="http://schemas.microsoft.com/office/drawing/2014/main" id="{8B83B8C8-11F0-C045-AE98-782D35D7A9F8}"/>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69639" name="Freeform 23">
              <a:extLst>
                <a:ext uri="{FF2B5EF4-FFF2-40B4-BE49-F238E27FC236}">
                  <a16:creationId xmlns:a16="http://schemas.microsoft.com/office/drawing/2014/main" id="{FDC54A96-9FBF-E74E-BC2A-CD09406079C4}"/>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69634" name="Rectangle 24">
            <a:extLst>
              <a:ext uri="{FF2B5EF4-FFF2-40B4-BE49-F238E27FC236}">
                <a16:creationId xmlns:a16="http://schemas.microsoft.com/office/drawing/2014/main" id="{BB33F53B-B1AD-5049-B930-E4C6EDAA01AD}"/>
              </a:ext>
            </a:extLst>
          </p:cNvPr>
          <p:cNvSpPr>
            <a:spLocks/>
          </p:cNvSpPr>
          <p:nvPr/>
        </p:nvSpPr>
        <p:spPr bwMode="auto">
          <a:xfrm>
            <a:off x="1295400" y="1995488"/>
            <a:ext cx="772636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522288" indent="-522288" algn="r" defTabSz="914400" rtl="1" eaLnBrk="1" hangingPunct="1"/>
            <a:r>
              <a:rPr lang="ar-JO" altLang="en-US" sz="3600" b="1" dirty="0">
                <a:solidFill>
                  <a:srgbClr val="000000"/>
                </a:solidFill>
                <a:cs typeface="Arial" panose="020B0604020202020204" pitchFamily="34" charset="0"/>
                <a:sym typeface="Times New Roman" panose="02020603050405020304" pitchFamily="18" charset="0"/>
              </a:rPr>
              <a:t>ر) الكرازة لا تحاول إقناع الله الذي يتردد في أن يخلّص، بل أن ينضم إلى الله الذي يريد أن يتوب الجميع (٢ بط ٣: ٩).</a:t>
            </a:r>
            <a:endParaRPr lang="en-US" altLang="en-US" sz="3600" b="1" dirty="0">
              <a:solidFill>
                <a:srgbClr val="000000"/>
              </a:solidFill>
              <a:cs typeface="Arial" panose="020B0604020202020204" pitchFamily="34" charset="0"/>
              <a:sym typeface="Lucida Grande" panose="020B0600040502020204" pitchFamily="34" charset="0"/>
            </a:endParaRPr>
          </a:p>
        </p:txBody>
      </p:sp>
      <p:sp>
        <p:nvSpPr>
          <p:cNvPr id="69635" name="Title 25">
            <a:extLst>
              <a:ext uri="{FF2B5EF4-FFF2-40B4-BE49-F238E27FC236}">
                <a16:creationId xmlns:a16="http://schemas.microsoft.com/office/drawing/2014/main" id="{BB9D594E-E5F2-7B48-AC68-B50209C84DDB}"/>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69636" name="TextBox 26">
            <a:extLst>
              <a:ext uri="{FF2B5EF4-FFF2-40B4-BE49-F238E27FC236}">
                <a16:creationId xmlns:a16="http://schemas.microsoft.com/office/drawing/2014/main" id="{D8B008ED-D6A1-8F4F-9800-15BECDC0C2AA}"/>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1">
            <a:extLst>
              <a:ext uri="{FF2B5EF4-FFF2-40B4-BE49-F238E27FC236}">
                <a16:creationId xmlns:a16="http://schemas.microsoft.com/office/drawing/2014/main" id="{33F17DF9-86C9-7D4B-A087-5D6148497F48}"/>
              </a:ext>
            </a:extLst>
          </p:cNvPr>
          <p:cNvGrpSpPr>
            <a:grpSpLocks/>
          </p:cNvGrpSpPr>
          <p:nvPr/>
        </p:nvGrpSpPr>
        <p:grpSpPr bwMode="auto">
          <a:xfrm>
            <a:off x="0" y="-4763"/>
            <a:ext cx="1063625" cy="6858001"/>
            <a:chOff x="0" y="0"/>
            <a:chExt cx="670" cy="4320"/>
          </a:xfrm>
        </p:grpSpPr>
        <p:grpSp>
          <p:nvGrpSpPr>
            <p:cNvPr id="70661" name="Group 2">
              <a:extLst>
                <a:ext uri="{FF2B5EF4-FFF2-40B4-BE49-F238E27FC236}">
                  <a16:creationId xmlns:a16="http://schemas.microsoft.com/office/drawing/2014/main" id="{7621465E-4EAE-3149-AF5A-3420E6A10101}"/>
                </a:ext>
              </a:extLst>
            </p:cNvPr>
            <p:cNvGrpSpPr>
              <a:grpSpLocks/>
            </p:cNvGrpSpPr>
            <p:nvPr/>
          </p:nvGrpSpPr>
          <p:grpSpPr bwMode="auto">
            <a:xfrm rot="16200000" flipH="1">
              <a:off x="-1819" y="1845"/>
              <a:ext cx="4319" cy="630"/>
              <a:chOff x="0" y="0"/>
              <a:chExt cx="4320" cy="630"/>
            </a:xfrm>
          </p:grpSpPr>
          <p:sp>
            <p:nvSpPr>
              <p:cNvPr id="70664" name="Freeform 3">
                <a:extLst>
                  <a:ext uri="{FF2B5EF4-FFF2-40B4-BE49-F238E27FC236}">
                    <a16:creationId xmlns:a16="http://schemas.microsoft.com/office/drawing/2014/main" id="{0A627676-FFCA-ED48-BE42-8488146E0A5D}"/>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5" name="Freeform 4">
                <a:extLst>
                  <a:ext uri="{FF2B5EF4-FFF2-40B4-BE49-F238E27FC236}">
                    <a16:creationId xmlns:a16="http://schemas.microsoft.com/office/drawing/2014/main" id="{7F366A4B-1FAC-CC47-9656-874BC5E6F7FF}"/>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6" name="Freeform 5">
                <a:extLst>
                  <a:ext uri="{FF2B5EF4-FFF2-40B4-BE49-F238E27FC236}">
                    <a16:creationId xmlns:a16="http://schemas.microsoft.com/office/drawing/2014/main" id="{5367A86C-592C-B144-AD55-EB045C0D3949}"/>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7" name="Freeform 6">
                <a:extLst>
                  <a:ext uri="{FF2B5EF4-FFF2-40B4-BE49-F238E27FC236}">
                    <a16:creationId xmlns:a16="http://schemas.microsoft.com/office/drawing/2014/main" id="{35AAED2E-702E-554B-9A67-AFBE8065332D}"/>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8" name="Freeform 7">
                <a:extLst>
                  <a:ext uri="{FF2B5EF4-FFF2-40B4-BE49-F238E27FC236}">
                    <a16:creationId xmlns:a16="http://schemas.microsoft.com/office/drawing/2014/main" id="{E5069F4A-935E-A546-8985-2841079C2E7D}"/>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69" name="Freeform 8">
                <a:extLst>
                  <a:ext uri="{FF2B5EF4-FFF2-40B4-BE49-F238E27FC236}">
                    <a16:creationId xmlns:a16="http://schemas.microsoft.com/office/drawing/2014/main" id="{21E3BC37-A5B5-5241-8543-B012B1609607}"/>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0" name="Freeform 9">
                <a:extLst>
                  <a:ext uri="{FF2B5EF4-FFF2-40B4-BE49-F238E27FC236}">
                    <a16:creationId xmlns:a16="http://schemas.microsoft.com/office/drawing/2014/main" id="{BC864DDF-AADF-054B-8C6B-FED25418D47F}"/>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1" name="Freeform 10">
                <a:extLst>
                  <a:ext uri="{FF2B5EF4-FFF2-40B4-BE49-F238E27FC236}">
                    <a16:creationId xmlns:a16="http://schemas.microsoft.com/office/drawing/2014/main" id="{5AA1A81F-5422-544A-9BDD-0B3A5C1C4B55}"/>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2" name="Freeform 11">
                <a:extLst>
                  <a:ext uri="{FF2B5EF4-FFF2-40B4-BE49-F238E27FC236}">
                    <a16:creationId xmlns:a16="http://schemas.microsoft.com/office/drawing/2014/main" id="{1E0317D6-C00F-CD4E-8A65-5362F1D1790E}"/>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3" name="Freeform 12">
                <a:extLst>
                  <a:ext uri="{FF2B5EF4-FFF2-40B4-BE49-F238E27FC236}">
                    <a16:creationId xmlns:a16="http://schemas.microsoft.com/office/drawing/2014/main" id="{6865955C-DACB-AC4B-89B4-766A651FF25A}"/>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4" name="Freeform 13">
                <a:extLst>
                  <a:ext uri="{FF2B5EF4-FFF2-40B4-BE49-F238E27FC236}">
                    <a16:creationId xmlns:a16="http://schemas.microsoft.com/office/drawing/2014/main" id="{8BA63237-7F8F-6A48-BE7A-8706F0499DB2}"/>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5" name="Freeform 14">
                <a:extLst>
                  <a:ext uri="{FF2B5EF4-FFF2-40B4-BE49-F238E27FC236}">
                    <a16:creationId xmlns:a16="http://schemas.microsoft.com/office/drawing/2014/main" id="{9C672447-C265-664A-BF25-6C86CE3B5C2F}"/>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6" name="Freeform 15">
                <a:extLst>
                  <a:ext uri="{FF2B5EF4-FFF2-40B4-BE49-F238E27FC236}">
                    <a16:creationId xmlns:a16="http://schemas.microsoft.com/office/drawing/2014/main" id="{A89CAD08-6D3C-0B41-80A9-A0ADC0C7F3A0}"/>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7" name="Freeform 16">
                <a:extLst>
                  <a:ext uri="{FF2B5EF4-FFF2-40B4-BE49-F238E27FC236}">
                    <a16:creationId xmlns:a16="http://schemas.microsoft.com/office/drawing/2014/main" id="{2A893FAC-F2A5-3C43-A8A7-43253C88B703}"/>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8" name="Freeform 17">
                <a:extLst>
                  <a:ext uri="{FF2B5EF4-FFF2-40B4-BE49-F238E27FC236}">
                    <a16:creationId xmlns:a16="http://schemas.microsoft.com/office/drawing/2014/main" id="{485E4913-BA04-3348-B2E1-E6582AF888EF}"/>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79" name="Freeform 18">
                <a:extLst>
                  <a:ext uri="{FF2B5EF4-FFF2-40B4-BE49-F238E27FC236}">
                    <a16:creationId xmlns:a16="http://schemas.microsoft.com/office/drawing/2014/main" id="{B01550C6-34D0-8748-B60A-D7F3BEBD288E}"/>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0" name="Freeform 19">
                <a:extLst>
                  <a:ext uri="{FF2B5EF4-FFF2-40B4-BE49-F238E27FC236}">
                    <a16:creationId xmlns:a16="http://schemas.microsoft.com/office/drawing/2014/main" id="{3560BAD8-D7E4-F24E-8BEC-72E3091F1230}"/>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1" name="Freeform 20">
                <a:extLst>
                  <a:ext uri="{FF2B5EF4-FFF2-40B4-BE49-F238E27FC236}">
                    <a16:creationId xmlns:a16="http://schemas.microsoft.com/office/drawing/2014/main" id="{E4C1B57F-50DB-8742-B25A-D9681DA969F6}"/>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0682" name="Freeform 21">
                <a:extLst>
                  <a:ext uri="{FF2B5EF4-FFF2-40B4-BE49-F238E27FC236}">
                    <a16:creationId xmlns:a16="http://schemas.microsoft.com/office/drawing/2014/main" id="{6B030E8F-1ACB-9846-860C-4EB9BAF9A749}"/>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70662" name="Freeform 22">
              <a:extLst>
                <a:ext uri="{FF2B5EF4-FFF2-40B4-BE49-F238E27FC236}">
                  <a16:creationId xmlns:a16="http://schemas.microsoft.com/office/drawing/2014/main" id="{1B4FD6B0-1EE1-BA48-9541-48C09B1C73B1}"/>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70663" name="Freeform 23">
              <a:extLst>
                <a:ext uri="{FF2B5EF4-FFF2-40B4-BE49-F238E27FC236}">
                  <a16:creationId xmlns:a16="http://schemas.microsoft.com/office/drawing/2014/main" id="{0CDE3EC0-45C9-2B4E-B16C-ACDE86198FFC}"/>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35843" name="Rectangle 24">
            <a:extLst>
              <a:ext uri="{FF2B5EF4-FFF2-40B4-BE49-F238E27FC236}">
                <a16:creationId xmlns:a16="http://schemas.microsoft.com/office/drawing/2014/main" id="{654B8887-1606-944A-86A1-FE15DCE433CA}"/>
              </a:ext>
            </a:extLst>
          </p:cNvPr>
          <p:cNvSpPr>
            <a:spLocks/>
          </p:cNvSpPr>
          <p:nvPr/>
        </p:nvSpPr>
        <p:spPr bwMode="auto">
          <a:xfrm>
            <a:off x="1295400" y="1995488"/>
            <a:ext cx="7726363"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781050" indent="-74295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460375" indent="-450850" algn="r" defTabSz="914400" rtl="1" eaLnBrk="1" hangingPunct="1">
              <a:spcBef>
                <a:spcPct val="0"/>
              </a:spcBef>
              <a:buClrTx/>
              <a:buSzTx/>
              <a:buNone/>
            </a:pPr>
            <a:r>
              <a:rPr lang="ar-JO" altLang="en-US" sz="3600" b="1" dirty="0">
                <a:solidFill>
                  <a:srgbClr val="000000"/>
                </a:solidFill>
                <a:ea typeface="ＭＳ Ｐゴシック" panose="020B0600070205080204" pitchFamily="34" charset="-128"/>
                <a:sym typeface="Times New Roman" panose="02020603050405020304" pitchFamily="18" charset="0"/>
              </a:rPr>
              <a:t>1. ضع علامة على المبدأ السابق الذي تحتاجه بشدة في حياتك وخدمتك.</a:t>
            </a:r>
          </a:p>
          <a:p>
            <a:pPr marL="460375" indent="-450850" algn="r" defTabSz="914400" rtl="1" eaLnBrk="1" hangingPunct="1">
              <a:spcBef>
                <a:spcPct val="0"/>
              </a:spcBef>
              <a:buClrTx/>
              <a:buSzTx/>
              <a:buNone/>
            </a:pPr>
            <a:endParaRPr lang="en-US" altLang="en-US" sz="3600" b="1" dirty="0">
              <a:solidFill>
                <a:srgbClr val="000000"/>
              </a:solidFill>
              <a:ea typeface="ＭＳ Ｐゴシック" panose="020B0600070205080204" pitchFamily="34" charset="-128"/>
              <a:sym typeface="Times New Roman" panose="02020603050405020304" pitchFamily="18" charset="0"/>
            </a:endParaRPr>
          </a:p>
          <a:p>
            <a:pPr marL="460375" indent="-450850" algn="r" defTabSz="914400" rtl="1" eaLnBrk="1" hangingPunct="1">
              <a:spcBef>
                <a:spcPct val="0"/>
              </a:spcBef>
              <a:buClrTx/>
              <a:buSzTx/>
              <a:buNone/>
            </a:pPr>
            <a:r>
              <a:rPr lang="ar-JO" altLang="en-US" sz="3600" b="1" dirty="0">
                <a:solidFill>
                  <a:srgbClr val="000000"/>
                </a:solidFill>
                <a:ea typeface="ＭＳ Ｐゴシック" panose="020B0600070205080204" pitchFamily="34" charset="-128"/>
                <a:sym typeface="Times New Roman" panose="02020603050405020304" pitchFamily="18" charset="0"/>
              </a:rPr>
              <a:t>2. ماذا ستفعل بشأنه؟</a:t>
            </a:r>
            <a:endParaRPr lang="en-US" altLang="en-US" sz="3600" b="1" dirty="0">
              <a:solidFill>
                <a:srgbClr val="000000"/>
              </a:solidFill>
              <a:ea typeface="ＭＳ Ｐゴシック" panose="020B0600070205080204" pitchFamily="34" charset="-128"/>
              <a:sym typeface="Times New Roman" panose="02020603050405020304" pitchFamily="18" charset="0"/>
            </a:endParaRPr>
          </a:p>
          <a:p>
            <a:pPr marL="460375" indent="-450850" algn="r" defTabSz="914400" rtl="1" eaLnBrk="1" hangingPunct="1">
              <a:spcBef>
                <a:spcPct val="0"/>
              </a:spcBef>
              <a:buClrTx/>
              <a:buSzTx/>
              <a:buNone/>
            </a:pPr>
            <a:endParaRPr lang="en-US" altLang="en-US" sz="3600" b="1" dirty="0">
              <a:solidFill>
                <a:srgbClr val="000000"/>
              </a:solidFill>
              <a:ea typeface="ＭＳ Ｐゴシック" panose="020B0600070205080204" pitchFamily="34" charset="-128"/>
              <a:sym typeface="Times New Roman" panose="02020603050405020304" pitchFamily="18" charset="0"/>
            </a:endParaRPr>
          </a:p>
          <a:p>
            <a:pPr marL="460375" indent="-450850" algn="r" defTabSz="914400" rtl="1" eaLnBrk="1" hangingPunct="1">
              <a:spcBef>
                <a:spcPct val="0"/>
              </a:spcBef>
              <a:buClrTx/>
              <a:buSzTx/>
              <a:buNone/>
            </a:pPr>
            <a:r>
              <a:rPr lang="ar-JO" altLang="en-US" sz="3600" b="1" dirty="0">
                <a:solidFill>
                  <a:srgbClr val="000000"/>
                </a:solidFill>
                <a:ea typeface="ＭＳ Ｐゴシック" panose="020B0600070205080204" pitchFamily="34" charset="-128"/>
                <a:sym typeface="Times New Roman" panose="02020603050405020304" pitchFamily="18" charset="0"/>
              </a:rPr>
              <a:t>3. شارك ذلك مع زميلك</a:t>
            </a:r>
            <a:endParaRPr lang="en-US" altLang="en-US" sz="5400" b="1" dirty="0">
              <a:ea typeface="ＭＳ Ｐゴシック" panose="020B0600070205080204" pitchFamily="34" charset="-128"/>
              <a:sym typeface="Lucida Grande" panose="020B0600040502020204" pitchFamily="34" charset="0"/>
            </a:endParaRPr>
          </a:p>
        </p:txBody>
      </p:sp>
      <p:sp>
        <p:nvSpPr>
          <p:cNvPr id="70659" name="Title 25">
            <a:extLst>
              <a:ext uri="{FF2B5EF4-FFF2-40B4-BE49-F238E27FC236}">
                <a16:creationId xmlns:a16="http://schemas.microsoft.com/office/drawing/2014/main" id="{7BE60BC9-9DBC-3F48-A374-2CD7B400C21B}"/>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70660" name="TextBox 26">
            <a:extLst>
              <a:ext uri="{FF2B5EF4-FFF2-40B4-BE49-F238E27FC236}">
                <a16:creationId xmlns:a16="http://schemas.microsoft.com/office/drawing/2014/main" id="{0559B714-0719-6640-ACFA-276FA831CB2D}"/>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1">
            <a:extLst>
              <a:ext uri="{FF2B5EF4-FFF2-40B4-BE49-F238E27FC236}">
                <a16:creationId xmlns:a16="http://schemas.microsoft.com/office/drawing/2014/main" id="{79A4AFD9-01E5-1C4E-8F73-5EA32282ECF1}"/>
              </a:ext>
            </a:extLst>
          </p:cNvPr>
          <p:cNvGrpSpPr>
            <a:grpSpLocks/>
          </p:cNvGrpSpPr>
          <p:nvPr/>
        </p:nvGrpSpPr>
        <p:grpSpPr bwMode="auto">
          <a:xfrm>
            <a:off x="0" y="-4763"/>
            <a:ext cx="1063625" cy="6858001"/>
            <a:chOff x="0" y="0"/>
            <a:chExt cx="670" cy="4320"/>
          </a:xfrm>
        </p:grpSpPr>
        <p:grpSp>
          <p:nvGrpSpPr>
            <p:cNvPr id="71683" name="Group 2">
              <a:extLst>
                <a:ext uri="{FF2B5EF4-FFF2-40B4-BE49-F238E27FC236}">
                  <a16:creationId xmlns:a16="http://schemas.microsoft.com/office/drawing/2014/main" id="{F815C9E7-E1B3-9343-AFE6-DA213334A98E}"/>
                </a:ext>
              </a:extLst>
            </p:cNvPr>
            <p:cNvGrpSpPr>
              <a:grpSpLocks/>
            </p:cNvGrpSpPr>
            <p:nvPr/>
          </p:nvGrpSpPr>
          <p:grpSpPr bwMode="auto">
            <a:xfrm rot="16200000" flipH="1">
              <a:off x="-1819" y="1845"/>
              <a:ext cx="4319" cy="630"/>
              <a:chOff x="0" y="0"/>
              <a:chExt cx="4320" cy="630"/>
            </a:xfrm>
          </p:grpSpPr>
          <p:sp>
            <p:nvSpPr>
              <p:cNvPr id="71686" name="Freeform 3">
                <a:extLst>
                  <a:ext uri="{FF2B5EF4-FFF2-40B4-BE49-F238E27FC236}">
                    <a16:creationId xmlns:a16="http://schemas.microsoft.com/office/drawing/2014/main" id="{040331BE-26DA-2845-ACAA-D82D36ABC719}"/>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87" name="Freeform 4">
                <a:extLst>
                  <a:ext uri="{FF2B5EF4-FFF2-40B4-BE49-F238E27FC236}">
                    <a16:creationId xmlns:a16="http://schemas.microsoft.com/office/drawing/2014/main" id="{5C0DC0D2-B0F9-664E-AD5F-CCCAB5C3009D}"/>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88" name="Freeform 5">
                <a:extLst>
                  <a:ext uri="{FF2B5EF4-FFF2-40B4-BE49-F238E27FC236}">
                    <a16:creationId xmlns:a16="http://schemas.microsoft.com/office/drawing/2014/main" id="{67F0E459-871A-D649-B76C-08E507A27F87}"/>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89" name="Freeform 6">
                <a:extLst>
                  <a:ext uri="{FF2B5EF4-FFF2-40B4-BE49-F238E27FC236}">
                    <a16:creationId xmlns:a16="http://schemas.microsoft.com/office/drawing/2014/main" id="{855A271A-E44B-FE41-BC65-87861A1F3475}"/>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0" name="Freeform 7">
                <a:extLst>
                  <a:ext uri="{FF2B5EF4-FFF2-40B4-BE49-F238E27FC236}">
                    <a16:creationId xmlns:a16="http://schemas.microsoft.com/office/drawing/2014/main" id="{6C548B44-F048-A24E-8401-371487A52285}"/>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1" name="Freeform 8">
                <a:extLst>
                  <a:ext uri="{FF2B5EF4-FFF2-40B4-BE49-F238E27FC236}">
                    <a16:creationId xmlns:a16="http://schemas.microsoft.com/office/drawing/2014/main" id="{43430CBB-A487-CB4E-B7D6-6CD480941C2E}"/>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2" name="Freeform 9">
                <a:extLst>
                  <a:ext uri="{FF2B5EF4-FFF2-40B4-BE49-F238E27FC236}">
                    <a16:creationId xmlns:a16="http://schemas.microsoft.com/office/drawing/2014/main" id="{64BDF449-8378-D547-B34F-E2FDB002FFA9}"/>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3" name="Freeform 10">
                <a:extLst>
                  <a:ext uri="{FF2B5EF4-FFF2-40B4-BE49-F238E27FC236}">
                    <a16:creationId xmlns:a16="http://schemas.microsoft.com/office/drawing/2014/main" id="{237990BF-03D7-E844-B464-7FA78C81E4EB}"/>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4" name="Freeform 11">
                <a:extLst>
                  <a:ext uri="{FF2B5EF4-FFF2-40B4-BE49-F238E27FC236}">
                    <a16:creationId xmlns:a16="http://schemas.microsoft.com/office/drawing/2014/main" id="{62EC3753-348F-7948-83DC-F1C5C09C4878}"/>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5" name="Freeform 12">
                <a:extLst>
                  <a:ext uri="{FF2B5EF4-FFF2-40B4-BE49-F238E27FC236}">
                    <a16:creationId xmlns:a16="http://schemas.microsoft.com/office/drawing/2014/main" id="{F603EEAD-62BD-A845-A595-F3668D32CAD7}"/>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6" name="Freeform 13">
                <a:extLst>
                  <a:ext uri="{FF2B5EF4-FFF2-40B4-BE49-F238E27FC236}">
                    <a16:creationId xmlns:a16="http://schemas.microsoft.com/office/drawing/2014/main" id="{4104A404-5EBD-C846-9848-E8C46468584F}"/>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7" name="Freeform 14">
                <a:extLst>
                  <a:ext uri="{FF2B5EF4-FFF2-40B4-BE49-F238E27FC236}">
                    <a16:creationId xmlns:a16="http://schemas.microsoft.com/office/drawing/2014/main" id="{84200A41-E27D-9143-AAE0-83BF3BC79DE9}"/>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8" name="Freeform 15">
                <a:extLst>
                  <a:ext uri="{FF2B5EF4-FFF2-40B4-BE49-F238E27FC236}">
                    <a16:creationId xmlns:a16="http://schemas.microsoft.com/office/drawing/2014/main" id="{0E4A35DC-5182-BD46-8CE7-D140566CD510}"/>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699" name="Freeform 16">
                <a:extLst>
                  <a:ext uri="{FF2B5EF4-FFF2-40B4-BE49-F238E27FC236}">
                    <a16:creationId xmlns:a16="http://schemas.microsoft.com/office/drawing/2014/main" id="{B33C394D-4050-764F-8268-CD442E562BF3}"/>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700" name="Freeform 17">
                <a:extLst>
                  <a:ext uri="{FF2B5EF4-FFF2-40B4-BE49-F238E27FC236}">
                    <a16:creationId xmlns:a16="http://schemas.microsoft.com/office/drawing/2014/main" id="{0B847837-857D-894A-B744-60C480E102F7}"/>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701" name="Freeform 18">
                <a:extLst>
                  <a:ext uri="{FF2B5EF4-FFF2-40B4-BE49-F238E27FC236}">
                    <a16:creationId xmlns:a16="http://schemas.microsoft.com/office/drawing/2014/main" id="{85EEE526-1907-7D4E-9A79-80CBCA8EE6B1}"/>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702" name="Freeform 19">
                <a:extLst>
                  <a:ext uri="{FF2B5EF4-FFF2-40B4-BE49-F238E27FC236}">
                    <a16:creationId xmlns:a16="http://schemas.microsoft.com/office/drawing/2014/main" id="{A91D3A48-DCA7-1142-A749-0D48770A0D0E}"/>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703" name="Freeform 20">
                <a:extLst>
                  <a:ext uri="{FF2B5EF4-FFF2-40B4-BE49-F238E27FC236}">
                    <a16:creationId xmlns:a16="http://schemas.microsoft.com/office/drawing/2014/main" id="{EFD7974F-1306-E942-A4F0-E6B22F77F500}"/>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1704" name="Freeform 21">
                <a:extLst>
                  <a:ext uri="{FF2B5EF4-FFF2-40B4-BE49-F238E27FC236}">
                    <a16:creationId xmlns:a16="http://schemas.microsoft.com/office/drawing/2014/main" id="{4B41303E-1036-4F44-BDF1-FCA9E778C9CF}"/>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grpSp>
        <p:sp>
          <p:nvSpPr>
            <p:cNvPr id="71684" name="Freeform 22">
              <a:extLst>
                <a:ext uri="{FF2B5EF4-FFF2-40B4-BE49-F238E27FC236}">
                  <a16:creationId xmlns:a16="http://schemas.microsoft.com/office/drawing/2014/main" id="{BF8B868E-DBBF-7346-A03F-F281660D8D0D}"/>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sp>
          <p:nvSpPr>
            <p:cNvPr id="71685" name="Freeform 23">
              <a:extLst>
                <a:ext uri="{FF2B5EF4-FFF2-40B4-BE49-F238E27FC236}">
                  <a16:creationId xmlns:a16="http://schemas.microsoft.com/office/drawing/2014/main" id="{3597221A-A16E-CB44-9849-2A2F5432190A}"/>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grpSp>
      <p:sp>
        <p:nvSpPr>
          <p:cNvPr id="71682" name="Rectangle 24">
            <a:extLst>
              <a:ext uri="{FF2B5EF4-FFF2-40B4-BE49-F238E27FC236}">
                <a16:creationId xmlns:a16="http://schemas.microsoft.com/office/drawing/2014/main" id="{65BD0CAF-8B73-AC42-B810-6CFB87F460B1}"/>
              </a:ext>
            </a:extLst>
          </p:cNvPr>
          <p:cNvSpPr>
            <a:spLocks/>
          </p:cNvSpPr>
          <p:nvPr/>
        </p:nvSpPr>
        <p:spPr bwMode="auto">
          <a:xfrm>
            <a:off x="1295400" y="1752600"/>
            <a:ext cx="70993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just" defTabSz="914400" eaLnBrk="1" hangingPunct="1">
              <a:spcBef>
                <a:spcPct val="0"/>
              </a:spcBef>
              <a:buClrTx/>
              <a:buSzTx/>
              <a:buFontTx/>
              <a:buNone/>
            </a:pPr>
            <a:endParaRPr lang="en-US" altLang="en-US" sz="2400" dirty="0">
              <a:solidFill>
                <a:srgbClr val="000000"/>
              </a:solidFill>
              <a:ea typeface="ＭＳ Ｐゴシック" panose="020B0600070205080204" pitchFamily="34" charset="-128"/>
              <a:cs typeface="Arial" panose="020B0604020202020204" pitchFamily="34" charset="0"/>
              <a:sym typeface="Times New Roman" panose="02020603050405020304" pitchFamily="18" charset="0"/>
            </a:endParaRPr>
          </a:p>
          <a:p>
            <a:pPr algn="ctr" defTabSz="914400" eaLnBrk="1" hangingPunct="1">
              <a:spcBef>
                <a:spcPct val="0"/>
              </a:spcBef>
              <a:buClrTx/>
              <a:buSzTx/>
              <a:buFontTx/>
              <a:buNone/>
            </a:pPr>
            <a:r>
              <a:rPr lang="ar-JO" altLang="en-US" sz="4000" b="1" dirty="0">
                <a:solidFill>
                  <a:srgbClr val="000000"/>
                </a:solidFill>
                <a:ea typeface="ＭＳ Ｐゴシック" panose="020B0600070205080204" pitchFamily="34" charset="-128"/>
                <a:cs typeface="Arial" panose="020B0604020202020204" pitchFamily="34" charset="0"/>
                <a:sym typeface="Tahoma" panose="020B0604030504040204" pitchFamily="34" charset="0"/>
              </a:rPr>
              <a:t>تعاوننا</a:t>
            </a:r>
            <a:endParaRPr lang="en-US" altLang="en-US" sz="2800" b="1" dirty="0">
              <a:solidFill>
                <a:srgbClr val="FF0000"/>
              </a:solidFill>
              <a:ea typeface="ＭＳ Ｐゴシック" panose="020B0600070205080204" pitchFamily="34" charset="-128"/>
              <a:cs typeface="Arial" panose="020B0604020202020204" pitchFamily="34" charset="0"/>
              <a:sym typeface="Tahoma" panose="020B0604030504040204" pitchFamily="34" charset="0"/>
            </a:endParaRPr>
          </a:p>
          <a:p>
            <a:pPr algn="just" defTabSz="914400" eaLnBrk="1" hangingPunct="1">
              <a:spcBef>
                <a:spcPct val="0"/>
              </a:spcBef>
              <a:buClrTx/>
              <a:buSzTx/>
              <a:buFontTx/>
              <a:buNone/>
            </a:pPr>
            <a:endParaRPr lang="en-US" altLang="en-US" sz="2800" dirty="0">
              <a:solidFill>
                <a:srgbClr val="000000"/>
              </a:solidFill>
              <a:ea typeface="ＭＳ Ｐゴシック" panose="020B0600070205080204" pitchFamily="34" charset="-128"/>
              <a:cs typeface="Arial" panose="020B0604020202020204" pitchFamily="34" charset="0"/>
              <a:sym typeface="Tahoma" panose="020B0604030504040204" pitchFamily="34" charset="0"/>
            </a:endParaRPr>
          </a:p>
          <a:p>
            <a:pPr algn="ctr" defTabSz="914400" eaLnBrk="1" hangingPunct="1">
              <a:spcBef>
                <a:spcPct val="0"/>
              </a:spcBef>
              <a:buClrTx/>
              <a:buSzTx/>
              <a:buFontTx/>
              <a:buNone/>
            </a:pPr>
            <a:r>
              <a:rPr lang="ar-JO"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rPr>
              <a:t>يتعاون المؤمنون</a:t>
            </a:r>
          </a:p>
          <a:p>
            <a:pPr algn="ctr" defTabSz="914400" eaLnBrk="1" hangingPunct="1">
              <a:spcBef>
                <a:spcPct val="0"/>
              </a:spcBef>
              <a:buClrTx/>
              <a:buSzTx/>
              <a:buFontTx/>
              <a:buNone/>
            </a:pPr>
            <a:r>
              <a:rPr lang="ar-JO"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rPr>
              <a:t>والكنائس معاً</a:t>
            </a:r>
          </a:p>
          <a:p>
            <a:pPr algn="ctr" defTabSz="914400" eaLnBrk="1" hangingPunct="1">
              <a:spcBef>
                <a:spcPct val="0"/>
              </a:spcBef>
              <a:buClrTx/>
              <a:buSzTx/>
              <a:buFontTx/>
              <a:buNone/>
            </a:pPr>
            <a:r>
              <a:rPr lang="ar-JO"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rPr>
              <a:t>لصنع التلاميذ</a:t>
            </a:r>
            <a:endParaRPr lang="en-US" altLang="en-US" sz="4000" b="1" dirty="0">
              <a:solidFill>
                <a:srgbClr val="CC3300"/>
              </a:solidFill>
              <a:ea typeface="ＭＳ Ｐゴシック" panose="020B0600070205080204" pitchFamily="34" charset="-128"/>
              <a:cs typeface="Arial" panose="020B0604020202020204" pitchFamily="34" charset="0"/>
              <a:sym typeface="Lucida Grande" panose="020B06000405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1">
            <a:extLst>
              <a:ext uri="{FF2B5EF4-FFF2-40B4-BE49-F238E27FC236}">
                <a16:creationId xmlns:a16="http://schemas.microsoft.com/office/drawing/2014/main" id="{9A8E0367-1D15-F74C-954F-064DA8BCD7C7}"/>
              </a:ext>
            </a:extLst>
          </p:cNvPr>
          <p:cNvGrpSpPr>
            <a:grpSpLocks/>
          </p:cNvGrpSpPr>
          <p:nvPr/>
        </p:nvGrpSpPr>
        <p:grpSpPr bwMode="auto">
          <a:xfrm>
            <a:off x="0" y="-4763"/>
            <a:ext cx="1063625" cy="6858001"/>
            <a:chOff x="0" y="0"/>
            <a:chExt cx="670" cy="4320"/>
          </a:xfrm>
        </p:grpSpPr>
        <p:grpSp>
          <p:nvGrpSpPr>
            <p:cNvPr id="72710" name="Group 2">
              <a:extLst>
                <a:ext uri="{FF2B5EF4-FFF2-40B4-BE49-F238E27FC236}">
                  <a16:creationId xmlns:a16="http://schemas.microsoft.com/office/drawing/2014/main" id="{7B22D340-DCDA-1444-8CAB-C0098DDD1E5F}"/>
                </a:ext>
              </a:extLst>
            </p:cNvPr>
            <p:cNvGrpSpPr>
              <a:grpSpLocks/>
            </p:cNvGrpSpPr>
            <p:nvPr/>
          </p:nvGrpSpPr>
          <p:grpSpPr bwMode="auto">
            <a:xfrm rot="16200000" flipH="1">
              <a:off x="-1819" y="1845"/>
              <a:ext cx="4319" cy="630"/>
              <a:chOff x="0" y="0"/>
              <a:chExt cx="4320" cy="630"/>
            </a:xfrm>
          </p:grpSpPr>
          <p:sp>
            <p:nvSpPr>
              <p:cNvPr id="72713" name="Freeform 3">
                <a:extLst>
                  <a:ext uri="{FF2B5EF4-FFF2-40B4-BE49-F238E27FC236}">
                    <a16:creationId xmlns:a16="http://schemas.microsoft.com/office/drawing/2014/main" id="{934EABA9-026B-9843-8A48-592E88B8AC77}"/>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14" name="Freeform 4">
                <a:extLst>
                  <a:ext uri="{FF2B5EF4-FFF2-40B4-BE49-F238E27FC236}">
                    <a16:creationId xmlns:a16="http://schemas.microsoft.com/office/drawing/2014/main" id="{F5AE8696-8073-4C4C-A5F8-AA4E094E7498}"/>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15" name="Freeform 5">
                <a:extLst>
                  <a:ext uri="{FF2B5EF4-FFF2-40B4-BE49-F238E27FC236}">
                    <a16:creationId xmlns:a16="http://schemas.microsoft.com/office/drawing/2014/main" id="{B7251CBD-33FA-D64E-A036-0DCCDC1EEB84}"/>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16" name="Freeform 6">
                <a:extLst>
                  <a:ext uri="{FF2B5EF4-FFF2-40B4-BE49-F238E27FC236}">
                    <a16:creationId xmlns:a16="http://schemas.microsoft.com/office/drawing/2014/main" id="{15BF8F01-F8C8-9F44-A05B-43902067855C}"/>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17" name="Freeform 7">
                <a:extLst>
                  <a:ext uri="{FF2B5EF4-FFF2-40B4-BE49-F238E27FC236}">
                    <a16:creationId xmlns:a16="http://schemas.microsoft.com/office/drawing/2014/main" id="{6C2660A4-4BF6-9B48-BD6F-4DC4503A3470}"/>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18" name="Freeform 8">
                <a:extLst>
                  <a:ext uri="{FF2B5EF4-FFF2-40B4-BE49-F238E27FC236}">
                    <a16:creationId xmlns:a16="http://schemas.microsoft.com/office/drawing/2014/main" id="{CEBFCC57-984A-0440-B48A-A16B55AA5759}"/>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19" name="Freeform 9">
                <a:extLst>
                  <a:ext uri="{FF2B5EF4-FFF2-40B4-BE49-F238E27FC236}">
                    <a16:creationId xmlns:a16="http://schemas.microsoft.com/office/drawing/2014/main" id="{C1BA99C4-D893-3E4E-A2E0-C07ACDBDC064}"/>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0" name="Freeform 10">
                <a:extLst>
                  <a:ext uri="{FF2B5EF4-FFF2-40B4-BE49-F238E27FC236}">
                    <a16:creationId xmlns:a16="http://schemas.microsoft.com/office/drawing/2014/main" id="{C4620F30-7B46-774C-BF04-F79F8A5113A7}"/>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1" name="Freeform 11">
                <a:extLst>
                  <a:ext uri="{FF2B5EF4-FFF2-40B4-BE49-F238E27FC236}">
                    <a16:creationId xmlns:a16="http://schemas.microsoft.com/office/drawing/2014/main" id="{CD8B72F5-77D6-E941-9EF5-3770B3C8A094}"/>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2" name="Freeform 12">
                <a:extLst>
                  <a:ext uri="{FF2B5EF4-FFF2-40B4-BE49-F238E27FC236}">
                    <a16:creationId xmlns:a16="http://schemas.microsoft.com/office/drawing/2014/main" id="{43565E94-E299-EF49-B0BE-835EB2257436}"/>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3" name="Freeform 13">
                <a:extLst>
                  <a:ext uri="{FF2B5EF4-FFF2-40B4-BE49-F238E27FC236}">
                    <a16:creationId xmlns:a16="http://schemas.microsoft.com/office/drawing/2014/main" id="{8D454F3D-CDCB-034C-9FEE-EAA1C8FAD5E6}"/>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4" name="Freeform 14">
                <a:extLst>
                  <a:ext uri="{FF2B5EF4-FFF2-40B4-BE49-F238E27FC236}">
                    <a16:creationId xmlns:a16="http://schemas.microsoft.com/office/drawing/2014/main" id="{E0E4B351-B368-7044-9315-DEF5420CD483}"/>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5" name="Freeform 15">
                <a:extLst>
                  <a:ext uri="{FF2B5EF4-FFF2-40B4-BE49-F238E27FC236}">
                    <a16:creationId xmlns:a16="http://schemas.microsoft.com/office/drawing/2014/main" id="{98A4150F-877A-7349-832E-3361E9A3006E}"/>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6" name="Freeform 16">
                <a:extLst>
                  <a:ext uri="{FF2B5EF4-FFF2-40B4-BE49-F238E27FC236}">
                    <a16:creationId xmlns:a16="http://schemas.microsoft.com/office/drawing/2014/main" id="{4376370E-234F-1C4A-9130-A6CF40F9BDB6}"/>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7" name="Freeform 17">
                <a:extLst>
                  <a:ext uri="{FF2B5EF4-FFF2-40B4-BE49-F238E27FC236}">
                    <a16:creationId xmlns:a16="http://schemas.microsoft.com/office/drawing/2014/main" id="{0E133CC6-7E7A-D34F-819D-A56FFCDE4706}"/>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8" name="Freeform 18">
                <a:extLst>
                  <a:ext uri="{FF2B5EF4-FFF2-40B4-BE49-F238E27FC236}">
                    <a16:creationId xmlns:a16="http://schemas.microsoft.com/office/drawing/2014/main" id="{3BF43180-CE9F-C945-BFEA-925683E75BE4}"/>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29" name="Freeform 19">
                <a:extLst>
                  <a:ext uri="{FF2B5EF4-FFF2-40B4-BE49-F238E27FC236}">
                    <a16:creationId xmlns:a16="http://schemas.microsoft.com/office/drawing/2014/main" id="{0569A3FE-6C08-8D41-B77F-13283F390A35}"/>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30" name="Freeform 20">
                <a:extLst>
                  <a:ext uri="{FF2B5EF4-FFF2-40B4-BE49-F238E27FC236}">
                    <a16:creationId xmlns:a16="http://schemas.microsoft.com/office/drawing/2014/main" id="{45BF2635-D438-104E-BCCE-DC560A153D84}"/>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72731" name="Freeform 21">
                <a:extLst>
                  <a:ext uri="{FF2B5EF4-FFF2-40B4-BE49-F238E27FC236}">
                    <a16:creationId xmlns:a16="http://schemas.microsoft.com/office/drawing/2014/main" id="{7B371429-28E3-9746-AD07-A5E954A6FD5A}"/>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grpSp>
        <p:sp>
          <p:nvSpPr>
            <p:cNvPr id="72711" name="Freeform 22">
              <a:extLst>
                <a:ext uri="{FF2B5EF4-FFF2-40B4-BE49-F238E27FC236}">
                  <a16:creationId xmlns:a16="http://schemas.microsoft.com/office/drawing/2014/main" id="{AC12E797-5FDD-C647-BC26-B2E5A0D2E1F6}"/>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sp>
          <p:nvSpPr>
            <p:cNvPr id="72712" name="Freeform 23">
              <a:extLst>
                <a:ext uri="{FF2B5EF4-FFF2-40B4-BE49-F238E27FC236}">
                  <a16:creationId xmlns:a16="http://schemas.microsoft.com/office/drawing/2014/main" id="{A365C991-E1D3-6B45-8299-90261420B81D}"/>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grpSp>
      <p:sp>
        <p:nvSpPr>
          <p:cNvPr id="72706" name="Title 25">
            <a:extLst>
              <a:ext uri="{FF2B5EF4-FFF2-40B4-BE49-F238E27FC236}">
                <a16:creationId xmlns:a16="http://schemas.microsoft.com/office/drawing/2014/main" id="{00149AEA-6AB2-244C-8DB0-6FD3C3511590}"/>
              </a:ext>
            </a:extLst>
          </p:cNvPr>
          <p:cNvSpPr>
            <a:spLocks noGrp="1" noChangeArrowheads="1"/>
          </p:cNvSpPr>
          <p:nvPr>
            <p:ph type="title"/>
          </p:nvPr>
        </p:nvSpPr>
        <p:spPr>
          <a:xfrm>
            <a:off x="1173163" y="76200"/>
            <a:ext cx="7140575" cy="1905000"/>
          </a:xfrm>
        </p:spPr>
        <p:txBody>
          <a:bodyPr/>
          <a:lstStyle/>
          <a:p>
            <a:pPr algn="ctr"/>
            <a:r>
              <a:rPr lang="ar-JO" altLang="en-US" sz="4800" b="1" dirty="0">
                <a:solidFill>
                  <a:srgbClr val="FFFF00"/>
                </a:solidFill>
                <a:latin typeface="Arial" panose="020B0604020202020204" pitchFamily="34" charset="0"/>
                <a:cs typeface="Arial" panose="020B0604020202020204" pitchFamily="34" charset="0"/>
              </a:rPr>
              <a:t>استراتيجية عملية للكرازة</a:t>
            </a:r>
            <a:endParaRPr lang="en-US" altLang="en-US" sz="4800" b="1" dirty="0">
              <a:solidFill>
                <a:srgbClr val="FFFF00"/>
              </a:solidFill>
              <a:latin typeface="Arial" panose="020B0604020202020204" pitchFamily="34" charset="0"/>
              <a:cs typeface="Arial" panose="020B0604020202020204" pitchFamily="34" charset="0"/>
            </a:endParaRPr>
          </a:p>
        </p:txBody>
      </p:sp>
      <p:sp>
        <p:nvSpPr>
          <p:cNvPr id="27" name="Title 25">
            <a:extLst>
              <a:ext uri="{FF2B5EF4-FFF2-40B4-BE49-F238E27FC236}">
                <a16:creationId xmlns:a16="http://schemas.microsoft.com/office/drawing/2014/main" id="{70609670-E8FE-BA44-849C-7010E0DBD40A}"/>
              </a:ext>
            </a:extLst>
          </p:cNvPr>
          <p:cNvSpPr txBox="1">
            <a:spLocks/>
          </p:cNvSpPr>
          <p:nvPr/>
        </p:nvSpPr>
        <p:spPr bwMode="auto">
          <a:xfrm>
            <a:off x="1217613" y="2578100"/>
            <a:ext cx="7772400" cy="1246188"/>
          </a:xfrm>
          <a:prstGeom prst="rect">
            <a:avLst/>
          </a:prstGeom>
          <a:noFill/>
          <a:ln w="12700">
            <a:noFill/>
            <a:miter lim="800000"/>
            <a:headEnd/>
            <a:tailEnd/>
          </a:ln>
        </p:spPr>
        <p:txBody>
          <a:bodyPr lIns="50800" tIns="50800" bIns="50800" anchor="ctr"/>
          <a:lstStyle/>
          <a:p>
            <a:pPr algn="r" defTabSz="914400">
              <a:defRPr/>
            </a:pPr>
            <a:r>
              <a:rPr lang="ar-JO" sz="4000" b="1" kern="0" dirty="0">
                <a:solidFill>
                  <a:srgbClr val="CCECFF"/>
                </a:solidFill>
                <a:ea typeface="+mj-ea"/>
                <a:cs typeface="Arial" panose="020B0604020202020204" pitchFamily="34" charset="0"/>
                <a:sym typeface="Times New Roman" charset="0"/>
              </a:rPr>
              <a:t>1. مجموعات غير مخدومة في منطقتي</a:t>
            </a:r>
            <a:endParaRPr lang="en-US" sz="4000" b="1" kern="0" dirty="0">
              <a:solidFill>
                <a:srgbClr val="CCECFF"/>
              </a:solidFill>
              <a:ea typeface="+mj-ea"/>
              <a:cs typeface="Arial" panose="020B0604020202020204" pitchFamily="34" charset="0"/>
              <a:sym typeface="Times New Roman" charset="0"/>
            </a:endParaRPr>
          </a:p>
        </p:txBody>
      </p:sp>
      <p:sp>
        <p:nvSpPr>
          <p:cNvPr id="28" name="Title 25">
            <a:extLst>
              <a:ext uri="{FF2B5EF4-FFF2-40B4-BE49-F238E27FC236}">
                <a16:creationId xmlns:a16="http://schemas.microsoft.com/office/drawing/2014/main" id="{AAB341CD-A62F-0D46-B488-9B544D97916C}"/>
              </a:ext>
            </a:extLst>
          </p:cNvPr>
          <p:cNvSpPr txBox="1">
            <a:spLocks/>
          </p:cNvSpPr>
          <p:nvPr/>
        </p:nvSpPr>
        <p:spPr bwMode="auto">
          <a:xfrm>
            <a:off x="1217613" y="4564063"/>
            <a:ext cx="7772400" cy="1246187"/>
          </a:xfrm>
          <a:prstGeom prst="rect">
            <a:avLst/>
          </a:prstGeom>
          <a:noFill/>
          <a:ln w="12700">
            <a:noFill/>
            <a:miter lim="800000"/>
            <a:headEnd/>
            <a:tailEnd/>
          </a:ln>
        </p:spPr>
        <p:txBody>
          <a:bodyPr lIns="50800" tIns="50800" bIns="50800" anchor="ctr"/>
          <a:lstStyle/>
          <a:p>
            <a:pPr marL="711200" indent="-711200" algn="r" defTabSz="914400">
              <a:defRPr/>
            </a:pPr>
            <a:r>
              <a:rPr lang="ar-JO" sz="4000" b="1" kern="0" dirty="0">
                <a:solidFill>
                  <a:srgbClr val="CCECFF"/>
                </a:solidFill>
                <a:ea typeface="+mj-ea"/>
                <a:cs typeface="Arial" panose="020B0604020202020204" pitchFamily="34" charset="0"/>
                <a:sym typeface="Times New Roman" charset="0"/>
              </a:rPr>
              <a:t>2. خطط لتصل غلى هذه المجموعات</a:t>
            </a:r>
            <a:endParaRPr lang="en-US" sz="4000" b="1" kern="0" dirty="0">
              <a:solidFill>
                <a:srgbClr val="CCECFF"/>
              </a:solidFill>
              <a:ea typeface="+mj-ea"/>
              <a:cs typeface="Arial" panose="020B0604020202020204" pitchFamily="34" charset="0"/>
              <a:sym typeface="Times New Roman" charset="0"/>
            </a:endParaRPr>
          </a:p>
        </p:txBody>
      </p:sp>
      <p:sp>
        <p:nvSpPr>
          <p:cNvPr id="29" name="TextBox 28">
            <a:extLst>
              <a:ext uri="{FF2B5EF4-FFF2-40B4-BE49-F238E27FC236}">
                <a16:creationId xmlns:a16="http://schemas.microsoft.com/office/drawing/2014/main" id="{CB482A29-0A06-F74A-A4C7-D98A13BCDEBD}"/>
              </a:ext>
            </a:extLst>
          </p:cNvPr>
          <p:cNvSpPr txBox="1"/>
          <p:nvPr/>
        </p:nvSpPr>
        <p:spPr>
          <a:xfrm>
            <a:off x="8313738" y="46038"/>
            <a:ext cx="708025" cy="461962"/>
          </a:xfrm>
          <a:prstGeom prst="rect">
            <a:avLst/>
          </a:prstGeom>
          <a:noFill/>
        </p:spPr>
        <p:txBody>
          <a:bodyPr>
            <a:spAutoFit/>
          </a:bodyPr>
          <a:lstStyle/>
          <a:p>
            <a:pPr algn="ctr" eaLnBrk="1" fontAlgn="auto" hangingPunct="1">
              <a:spcBef>
                <a:spcPts val="0"/>
              </a:spcBef>
              <a:spcAft>
                <a:spcPts val="0"/>
              </a:spcAft>
              <a:defRPr/>
            </a:pPr>
            <a:r>
              <a:rPr lang="ar-JO" sz="2400" b="1" dirty="0">
                <a:solidFill>
                  <a:schemeClr val="accent5">
                    <a:lumMod val="20000"/>
                    <a:lumOff val="80000"/>
                  </a:schemeClr>
                </a:solidFill>
                <a:ea typeface="+mn-ea"/>
                <a:cs typeface="Arial" panose="020B0604020202020204" pitchFamily="34" charset="0"/>
              </a:rPr>
              <a:t>133</a:t>
            </a:r>
            <a:endParaRPr lang="en-US" sz="2400" b="1" dirty="0">
              <a:solidFill>
                <a:schemeClr val="accent5">
                  <a:lumMod val="20000"/>
                  <a:lumOff val="80000"/>
                </a:schemeClr>
              </a:solidFill>
              <a:ea typeface="+mn-ea"/>
              <a:cs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D76E-CEE2-9D44-8DB1-4FC431E847CD}"/>
              </a:ext>
            </a:extLst>
          </p:cNvPr>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"علم </a:t>
            </a:r>
            <a:r>
              <a:rPr lang="ar-SA" sz="2400" b="1" dirty="0">
                <a:solidFill>
                  <a:srgbClr val="FFFFFF"/>
                </a:solidFill>
                <a:latin typeface="Arial" panose="020B0604020202020204" pitchFamily="34" charset="0"/>
                <a:ea typeface="ＭＳ Ｐゴシック" charset="0"/>
                <a:cs typeface="Arial" panose="020B0604020202020204" pitchFamily="34" charset="0"/>
              </a:rPr>
              <a:t>الك</a:t>
            </a:r>
            <a:r>
              <a:rPr lang="ar-JO" sz="2400" b="1" dirty="0">
                <a:solidFill>
                  <a:srgbClr val="FFFFFF"/>
                </a:solidFill>
                <a:latin typeface="Arial" panose="020B0604020202020204" pitchFamily="34" charset="0"/>
                <a:ea typeface="ＭＳ Ｐゴシック" charset="0"/>
                <a:cs typeface="Arial" panose="020B0604020202020204" pitchFamily="34" charset="0"/>
              </a:rPr>
              <a:t>نيسة (إكليسيولوجيا)"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046578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C9011C3C-8208-9E48-9889-3E23847CE32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701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id="{298713DC-F270-0D47-AB25-63A1513DF118}"/>
              </a:ext>
            </a:extLst>
          </p:cNvPr>
          <p:cNvSpPr>
            <a:spLocks noGrp="1" noChangeArrowheads="1"/>
          </p:cNvSpPr>
          <p:nvPr>
            <p:ph type="title"/>
          </p:nvPr>
        </p:nvSpPr>
        <p:spPr>
          <a:xfrm>
            <a:off x="1143000" y="5486400"/>
            <a:ext cx="7772400" cy="1143000"/>
          </a:xfrm>
        </p:spPr>
        <p:txBody>
          <a:bodyPr rIns="132080"/>
          <a:lstStyle/>
          <a:p>
            <a:pPr indent="0" algn="ctr" eaLnBrk="1" hangingPunct="1"/>
            <a:r>
              <a:rPr lang="ar-JO" altLang="en-US" dirty="0">
                <a:solidFill>
                  <a:srgbClr val="FFFFFF"/>
                </a:solidFill>
                <a:latin typeface="Arial" panose="020B0604020202020204" pitchFamily="34" charset="0"/>
                <a:cs typeface="Arial" panose="020B0604020202020204" pitchFamily="34" charset="0"/>
              </a:rPr>
              <a:t>روبرت وودروف</a:t>
            </a:r>
            <a:endParaRPr lang="en-US" altLang="en-US" dirty="0">
              <a:solidFill>
                <a:srgbClr val="FFFFFF"/>
              </a:solidFill>
              <a:latin typeface="Arial" panose="020B0604020202020204" pitchFamily="34" charset="0"/>
              <a:cs typeface="Arial" panose="020B0604020202020204" pitchFamily="34" charset="0"/>
            </a:endParaRPr>
          </a:p>
        </p:txBody>
      </p:sp>
      <p:pic>
        <p:nvPicPr>
          <p:cNvPr id="37892" name="Picture 3">
            <a:extLst>
              <a:ext uri="{FF2B5EF4-FFF2-40B4-BE49-F238E27FC236}">
                <a16:creationId xmlns:a16="http://schemas.microsoft.com/office/drawing/2014/main" id="{BA960DB0-E90B-864B-BBDC-8BF6BA005B7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2544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36477C85-DA7D-9044-9C63-2C7FE3AAD56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79488"/>
            <a:ext cx="838200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a:extLst>
              <a:ext uri="{FF2B5EF4-FFF2-40B4-BE49-F238E27FC236}">
                <a16:creationId xmlns:a16="http://schemas.microsoft.com/office/drawing/2014/main" id="{7CCEB253-A690-7546-A19C-E4F95661E408}"/>
              </a:ext>
            </a:extLst>
          </p:cNvPr>
          <p:cNvSpPr>
            <a:spLocks/>
          </p:cNvSpPr>
          <p:nvPr/>
        </p:nvSpPr>
        <p:spPr bwMode="auto">
          <a:xfrm rot="1079999">
            <a:off x="806187" y="4473337"/>
            <a:ext cx="140070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1">
            <a:spAutoFit/>
          </a:bodyPr>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4800" b="1" i="0" u="none" strike="noStrike" kern="1200" cap="none" spc="0" normalizeH="0" baseline="0" noProof="0" dirty="0">
                <a:ln>
                  <a:noFill/>
                </a:ln>
                <a:solidFill>
                  <a:srgbClr val="CBCBCB"/>
                </a:solidFill>
                <a:effectLst/>
                <a:uLnTx/>
                <a:uFillTx/>
                <a:latin typeface="Arial" panose="020B0604020202020204" pitchFamily="34" charset="0"/>
                <a:ea typeface="ＭＳ Ｐゴシック" panose="020B0600070205080204" pitchFamily="34" charset="-128"/>
                <a:cs typeface="ヒラギノ角ゴ ProN W3" panose="020B0300000000000000" pitchFamily="34" charset="-128"/>
                <a:sym typeface="Times New Roman" panose="02020603050405020304" pitchFamily="18" charset="0"/>
              </a:rPr>
              <a:t>المهمة</a:t>
            </a:r>
            <a:endParaRPr kumimoji="0" lang="en-US" altLang="en-US" sz="4800" b="1" i="0" u="none" strike="noStrike" kern="1200" cap="none" spc="0" normalizeH="0" baseline="0" noProof="0" dirty="0">
              <a:ln>
                <a:noFill/>
              </a:ln>
              <a:solidFill>
                <a:srgbClr val="CBCBCB"/>
              </a:solidFill>
              <a:effectLst/>
              <a:uLnTx/>
              <a:uFillTx/>
              <a:latin typeface="Arial" panose="020B0604020202020204" pitchFamily="34" charset="0"/>
              <a:ea typeface="ＭＳ Ｐゴシック" panose="020B0600070205080204" pitchFamily="34" charset="-128"/>
              <a:cs typeface="ヒラギノ角ゴ ProN W3" panose="020B0300000000000000" pitchFamily="34" charset="-128"/>
              <a:sym typeface="Times New Roman" panose="02020603050405020304" pitchFamily="18" charset="0"/>
            </a:endParaRPr>
          </a:p>
        </p:txBody>
      </p:sp>
      <p:sp>
        <p:nvSpPr>
          <p:cNvPr id="38916" name="Rectangle 3">
            <a:extLst>
              <a:ext uri="{FF2B5EF4-FFF2-40B4-BE49-F238E27FC236}">
                <a16:creationId xmlns:a16="http://schemas.microsoft.com/office/drawing/2014/main" id="{AE2DC548-AD52-EB41-A1CE-BA373AE3980D}"/>
              </a:ext>
            </a:extLst>
          </p:cNvPr>
          <p:cNvSpPr>
            <a:spLocks/>
          </p:cNvSpPr>
          <p:nvPr/>
        </p:nvSpPr>
        <p:spPr bwMode="auto">
          <a:xfrm>
            <a:off x="3455043" y="4103688"/>
            <a:ext cx="12131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1">
            <a:spAutoFit/>
          </a:bodyPr>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4800" b="1" i="0" u="none" strike="noStrike" kern="1200" cap="none" spc="0" normalizeH="0" baseline="0" noProof="0" dirty="0">
                <a:ln>
                  <a:noFill/>
                </a:ln>
                <a:solidFill>
                  <a:srgbClr val="CBCBCB"/>
                </a:solidFill>
                <a:effectLst/>
                <a:uLnTx/>
                <a:uFillTx/>
                <a:latin typeface="Arial" panose="020B0604020202020204" pitchFamily="34" charset="0"/>
                <a:ea typeface="ＭＳ Ｐゴシック" panose="020B0600070205080204" pitchFamily="34" charset="-128"/>
                <a:cs typeface="ヒラギノ角ゴ ProN W3" panose="020B0300000000000000" pitchFamily="34" charset="-128"/>
                <a:sym typeface="Times New Roman" panose="02020603050405020304" pitchFamily="18" charset="0"/>
              </a:rPr>
              <a:t>الرؤيا</a:t>
            </a:r>
            <a:endParaRPr kumimoji="0" lang="en-US" altLang="en-US" sz="4800" b="1" i="0" u="none" strike="noStrike" kern="1200" cap="none" spc="0" normalizeH="0" baseline="0" noProof="0" dirty="0">
              <a:ln>
                <a:noFill/>
              </a:ln>
              <a:solidFill>
                <a:srgbClr val="CBCBCB"/>
              </a:solidFill>
              <a:effectLst/>
              <a:uLnTx/>
              <a:uFillTx/>
              <a:latin typeface="Arial" panose="020B0604020202020204" pitchFamily="34" charset="0"/>
              <a:ea typeface="ＭＳ Ｐゴシック" panose="020B0600070205080204" pitchFamily="34" charset="-128"/>
              <a:cs typeface="ヒラギノ角ゴ ProN W3" panose="020B0300000000000000" pitchFamily="34" charset="-128"/>
              <a:sym typeface="Times New Roman" panose="02020603050405020304" pitchFamily="18" charset="0"/>
            </a:endParaRPr>
          </a:p>
        </p:txBody>
      </p:sp>
      <p:sp>
        <p:nvSpPr>
          <p:cNvPr id="38917" name="Rectangle 4">
            <a:extLst>
              <a:ext uri="{FF2B5EF4-FFF2-40B4-BE49-F238E27FC236}">
                <a16:creationId xmlns:a16="http://schemas.microsoft.com/office/drawing/2014/main" id="{309C44FE-45C6-B440-B800-3BAF330399F7}"/>
              </a:ext>
            </a:extLst>
          </p:cNvPr>
          <p:cNvSpPr>
            <a:spLocks/>
          </p:cNvSpPr>
          <p:nvPr/>
        </p:nvSpPr>
        <p:spPr bwMode="auto">
          <a:xfrm rot="-779999">
            <a:off x="4736144" y="4474469"/>
            <a:ext cx="4418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0639" bIns="0" anchorCtr="1">
            <a:spAutoFit/>
          </a:bodyPr>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cs typeface="Arial" panose="020B0604020202020204" pitchFamily="34" charset="0"/>
                <a:sym typeface="Arial" panose="020B0604020202020204" pitchFamily="34" charset="0"/>
              </a:defRPr>
            </a:lvl9pPr>
          </a:lstStyle>
          <a:p>
            <a:pPr marL="39688"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5400" b="1" i="0" u="none" strike="noStrike" kern="1200" cap="none" spc="0" normalizeH="0" baseline="0" noProof="0" dirty="0">
                <a:ln>
                  <a:noFill/>
                </a:ln>
                <a:solidFill>
                  <a:srgbClr val="CBCBCB"/>
                </a:solidFill>
                <a:effectLst/>
                <a:uLnTx/>
                <a:uFillTx/>
                <a:latin typeface="Arial" panose="020B0604020202020204" pitchFamily="34" charset="0"/>
                <a:ea typeface="ＭＳ Ｐゴシック" panose="020B0600070205080204" pitchFamily="34" charset="-128"/>
                <a:cs typeface="ヒラギノ角ゴ ProN W3" panose="020B0300000000000000" pitchFamily="34" charset="-128"/>
                <a:sym typeface="Times New Roman" panose="02020603050405020304" pitchFamily="18" charset="0"/>
              </a:rPr>
              <a:t>التعاون</a:t>
            </a:r>
            <a:endParaRPr kumimoji="0" lang="en-US" altLang="en-US" sz="5400" b="1" i="0" u="none" strike="noStrike" kern="1200" cap="none" spc="0" normalizeH="0" baseline="0" noProof="0" dirty="0">
              <a:ln>
                <a:noFill/>
              </a:ln>
              <a:solidFill>
                <a:srgbClr val="CBCBCB"/>
              </a:solidFill>
              <a:effectLst/>
              <a:uLnTx/>
              <a:uFillTx/>
              <a:latin typeface="Arial" panose="020B0604020202020204" pitchFamily="34" charset="0"/>
              <a:ea typeface="ＭＳ Ｐゴシック" panose="020B0600070205080204" pitchFamily="34" charset="-128"/>
              <a:cs typeface="ヒラギノ角ゴ ProN W3" panose="020B0300000000000000" pitchFamily="34" charset="-128"/>
              <a:sym typeface="Times New Roman" panose="02020603050405020304" pitchFamily="18" charset="0"/>
            </a:endParaRPr>
          </a:p>
        </p:txBody>
      </p:sp>
      <p:sp>
        <p:nvSpPr>
          <p:cNvPr id="38918" name="Title 5">
            <a:extLst>
              <a:ext uri="{FF2B5EF4-FFF2-40B4-BE49-F238E27FC236}">
                <a16:creationId xmlns:a16="http://schemas.microsoft.com/office/drawing/2014/main" id="{10546C2C-2203-B340-BBE9-DC1E72378DF9}"/>
              </a:ext>
            </a:extLst>
          </p:cNvPr>
          <p:cNvSpPr>
            <a:spLocks noGrp="1" noChangeArrowheads="1"/>
          </p:cNvSpPr>
          <p:nvPr>
            <p:ph type="title"/>
          </p:nvPr>
        </p:nvSpPr>
        <p:spPr>
          <a:xfrm>
            <a:off x="159026" y="76200"/>
            <a:ext cx="8786537" cy="703263"/>
          </a:xfrm>
        </p:spPr>
        <p:txBody>
          <a:bodyPr/>
          <a:lstStyle/>
          <a:p>
            <a:pPr algn="ctr"/>
            <a:r>
              <a:rPr lang="ar-JO" altLang="en-US" b="1" dirty="0">
                <a:solidFill>
                  <a:srgbClr val="FFFFFF"/>
                </a:solidFill>
                <a:latin typeface="Arial" panose="020B0604020202020204" pitchFamily="34" charset="0"/>
                <a:cs typeface="Arial" panose="020B0604020202020204" pitchFamily="34" charset="0"/>
              </a:rPr>
              <a:t>لماذا انتشرت كوكاكولا عالمياً</a:t>
            </a:r>
            <a:endParaRPr lang="en-US" altLang="en-US" b="1"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ppt_x"/>
                                          </p:val>
                                        </p:tav>
                                        <p:tav tm="100000">
                                          <p:val>
                                            <p:strVal val="#ppt_x"/>
                                          </p:val>
                                        </p:tav>
                                      </p:tavLst>
                                    </p:anim>
                                    <p:anim calcmode="lin" valueType="num">
                                      <p:cBhvr additive="base">
                                        <p:cTn id="8" dur="500" fill="hold"/>
                                        <p:tgtEl>
                                          <p:spTgt spid="389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5"/>
                                        </p:tgtEl>
                                        <p:attrNameLst>
                                          <p:attrName>style.visibility</p:attrName>
                                        </p:attrNameLst>
                                      </p:cBhvr>
                                      <p:to>
                                        <p:strVal val="visible"/>
                                      </p:to>
                                    </p:set>
                                    <p:anim calcmode="lin" valueType="num">
                                      <p:cBhvr additive="base">
                                        <p:cTn id="11" dur="500" fill="hold"/>
                                        <p:tgtEl>
                                          <p:spTgt spid="38915"/>
                                        </p:tgtEl>
                                        <p:attrNameLst>
                                          <p:attrName>ppt_x</p:attrName>
                                        </p:attrNameLst>
                                      </p:cBhvr>
                                      <p:tavLst>
                                        <p:tav tm="0">
                                          <p:val>
                                            <p:strVal val="#ppt_x"/>
                                          </p:val>
                                        </p:tav>
                                        <p:tav tm="100000">
                                          <p:val>
                                            <p:strVal val="#ppt_x"/>
                                          </p:val>
                                        </p:tav>
                                      </p:tavLst>
                                    </p:anim>
                                    <p:anim calcmode="lin" valueType="num">
                                      <p:cBhvr additive="base">
                                        <p:cTn id="12" dur="500" fill="hold"/>
                                        <p:tgtEl>
                                          <p:spTgt spid="389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17"/>
                                        </p:tgtEl>
                                        <p:attrNameLst>
                                          <p:attrName>style.visibility</p:attrName>
                                        </p:attrNameLst>
                                      </p:cBhvr>
                                      <p:to>
                                        <p:strVal val="visible"/>
                                      </p:to>
                                    </p:set>
                                    <p:anim calcmode="lin" valueType="num">
                                      <p:cBhvr additive="base">
                                        <p:cTn id="15" dur="500" fill="hold"/>
                                        <p:tgtEl>
                                          <p:spTgt spid="38917"/>
                                        </p:tgtEl>
                                        <p:attrNameLst>
                                          <p:attrName>ppt_x</p:attrName>
                                        </p:attrNameLst>
                                      </p:cBhvr>
                                      <p:tavLst>
                                        <p:tav tm="0">
                                          <p:val>
                                            <p:strVal val="#ppt_x"/>
                                          </p:val>
                                        </p:tav>
                                        <p:tav tm="100000">
                                          <p:val>
                                            <p:strVal val="#ppt_x"/>
                                          </p:val>
                                        </p:tav>
                                      </p:tavLst>
                                    </p:anim>
                                    <p:anim calcmode="lin" valueType="num">
                                      <p:cBhvr additive="base">
                                        <p:cTn id="16"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p:bldP spid="389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Group 1">
            <a:extLst>
              <a:ext uri="{FF2B5EF4-FFF2-40B4-BE49-F238E27FC236}">
                <a16:creationId xmlns:a16="http://schemas.microsoft.com/office/drawing/2014/main" id="{F963A0B5-8046-BC4B-AD3E-C697E9F67A44}"/>
              </a:ext>
            </a:extLst>
          </p:cNvPr>
          <p:cNvGrpSpPr>
            <a:grpSpLocks/>
          </p:cNvGrpSpPr>
          <p:nvPr/>
        </p:nvGrpSpPr>
        <p:grpSpPr bwMode="auto">
          <a:xfrm>
            <a:off x="0" y="-4763"/>
            <a:ext cx="1063625" cy="6858001"/>
            <a:chOff x="0" y="0"/>
            <a:chExt cx="670" cy="4320"/>
          </a:xfrm>
        </p:grpSpPr>
        <p:grpSp>
          <p:nvGrpSpPr>
            <p:cNvPr id="39941" name="Group 2">
              <a:extLst>
                <a:ext uri="{FF2B5EF4-FFF2-40B4-BE49-F238E27FC236}">
                  <a16:creationId xmlns:a16="http://schemas.microsoft.com/office/drawing/2014/main" id="{2F31EA7A-036D-EE47-91DB-FE6DDBB92F4D}"/>
                </a:ext>
              </a:extLst>
            </p:cNvPr>
            <p:cNvGrpSpPr>
              <a:grpSpLocks/>
            </p:cNvGrpSpPr>
            <p:nvPr/>
          </p:nvGrpSpPr>
          <p:grpSpPr bwMode="auto">
            <a:xfrm rot="16200000" flipH="1">
              <a:off x="-1819" y="1845"/>
              <a:ext cx="4319" cy="630"/>
              <a:chOff x="0" y="0"/>
              <a:chExt cx="4320" cy="630"/>
            </a:xfrm>
          </p:grpSpPr>
          <p:sp>
            <p:nvSpPr>
              <p:cNvPr id="39944" name="Freeform 3">
                <a:extLst>
                  <a:ext uri="{FF2B5EF4-FFF2-40B4-BE49-F238E27FC236}">
                    <a16:creationId xmlns:a16="http://schemas.microsoft.com/office/drawing/2014/main" id="{93649C1A-EAC7-A149-BC9E-7B6512A2F46A}"/>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45" name="Freeform 4">
                <a:extLst>
                  <a:ext uri="{FF2B5EF4-FFF2-40B4-BE49-F238E27FC236}">
                    <a16:creationId xmlns:a16="http://schemas.microsoft.com/office/drawing/2014/main" id="{853B2083-23A3-4A41-A998-862393A6EF45}"/>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46" name="Freeform 5">
                <a:extLst>
                  <a:ext uri="{FF2B5EF4-FFF2-40B4-BE49-F238E27FC236}">
                    <a16:creationId xmlns:a16="http://schemas.microsoft.com/office/drawing/2014/main" id="{7D19CE98-C109-424D-B909-6286ADD829FD}"/>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47" name="Freeform 6">
                <a:extLst>
                  <a:ext uri="{FF2B5EF4-FFF2-40B4-BE49-F238E27FC236}">
                    <a16:creationId xmlns:a16="http://schemas.microsoft.com/office/drawing/2014/main" id="{821763D9-7CA7-4742-973B-DCD2C2AC46A8}"/>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48" name="Freeform 7">
                <a:extLst>
                  <a:ext uri="{FF2B5EF4-FFF2-40B4-BE49-F238E27FC236}">
                    <a16:creationId xmlns:a16="http://schemas.microsoft.com/office/drawing/2014/main" id="{A13CBA2E-884A-B24F-BAFE-7296FA212EB6}"/>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49" name="Freeform 8">
                <a:extLst>
                  <a:ext uri="{FF2B5EF4-FFF2-40B4-BE49-F238E27FC236}">
                    <a16:creationId xmlns:a16="http://schemas.microsoft.com/office/drawing/2014/main" id="{B261FB22-EDD7-5F48-AA71-F26AFDCC2512}"/>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0" name="Freeform 9">
                <a:extLst>
                  <a:ext uri="{FF2B5EF4-FFF2-40B4-BE49-F238E27FC236}">
                    <a16:creationId xmlns:a16="http://schemas.microsoft.com/office/drawing/2014/main" id="{56B788EA-B6AC-4940-A46B-E5D0CB7DBC3D}"/>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1" name="Freeform 10">
                <a:extLst>
                  <a:ext uri="{FF2B5EF4-FFF2-40B4-BE49-F238E27FC236}">
                    <a16:creationId xmlns:a16="http://schemas.microsoft.com/office/drawing/2014/main" id="{8E5669F5-F57B-6642-BA8E-8705C29D662D}"/>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2" name="Freeform 11">
                <a:extLst>
                  <a:ext uri="{FF2B5EF4-FFF2-40B4-BE49-F238E27FC236}">
                    <a16:creationId xmlns:a16="http://schemas.microsoft.com/office/drawing/2014/main" id="{650D32E3-B28B-3E4D-9B00-00DC844C1EEA}"/>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3" name="Freeform 12">
                <a:extLst>
                  <a:ext uri="{FF2B5EF4-FFF2-40B4-BE49-F238E27FC236}">
                    <a16:creationId xmlns:a16="http://schemas.microsoft.com/office/drawing/2014/main" id="{C545004E-E38D-F649-A672-19FC593E54D4}"/>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4" name="Freeform 13">
                <a:extLst>
                  <a:ext uri="{FF2B5EF4-FFF2-40B4-BE49-F238E27FC236}">
                    <a16:creationId xmlns:a16="http://schemas.microsoft.com/office/drawing/2014/main" id="{CA30E685-3EFC-884F-A7F8-D543FDE289F0}"/>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5" name="Freeform 14">
                <a:extLst>
                  <a:ext uri="{FF2B5EF4-FFF2-40B4-BE49-F238E27FC236}">
                    <a16:creationId xmlns:a16="http://schemas.microsoft.com/office/drawing/2014/main" id="{F1190490-BE49-0245-926A-45007FB36891}"/>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6" name="Freeform 15">
                <a:extLst>
                  <a:ext uri="{FF2B5EF4-FFF2-40B4-BE49-F238E27FC236}">
                    <a16:creationId xmlns:a16="http://schemas.microsoft.com/office/drawing/2014/main" id="{7B57C92F-D36D-3F45-B238-A93B1081BF0C}"/>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7" name="Freeform 16">
                <a:extLst>
                  <a:ext uri="{FF2B5EF4-FFF2-40B4-BE49-F238E27FC236}">
                    <a16:creationId xmlns:a16="http://schemas.microsoft.com/office/drawing/2014/main" id="{5F39CDF1-F8AD-1844-B01E-2D39F5A7F9B7}"/>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8" name="Freeform 17">
                <a:extLst>
                  <a:ext uri="{FF2B5EF4-FFF2-40B4-BE49-F238E27FC236}">
                    <a16:creationId xmlns:a16="http://schemas.microsoft.com/office/drawing/2014/main" id="{5D1226CA-FEAC-944D-8AAC-4445067843A8}"/>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59" name="Freeform 18">
                <a:extLst>
                  <a:ext uri="{FF2B5EF4-FFF2-40B4-BE49-F238E27FC236}">
                    <a16:creationId xmlns:a16="http://schemas.microsoft.com/office/drawing/2014/main" id="{E580141F-43BB-1A47-9B6A-6DC7C79E10AE}"/>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60" name="Freeform 19">
                <a:extLst>
                  <a:ext uri="{FF2B5EF4-FFF2-40B4-BE49-F238E27FC236}">
                    <a16:creationId xmlns:a16="http://schemas.microsoft.com/office/drawing/2014/main" id="{F71DA2EB-8C51-9547-A049-B15AA2B406C0}"/>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61" name="Freeform 20">
                <a:extLst>
                  <a:ext uri="{FF2B5EF4-FFF2-40B4-BE49-F238E27FC236}">
                    <a16:creationId xmlns:a16="http://schemas.microsoft.com/office/drawing/2014/main" id="{A30EBC0D-FCBC-A64D-B052-F8603F4D66C9}"/>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39962" name="Freeform 21">
                <a:extLst>
                  <a:ext uri="{FF2B5EF4-FFF2-40B4-BE49-F238E27FC236}">
                    <a16:creationId xmlns:a16="http://schemas.microsoft.com/office/drawing/2014/main" id="{6907BD7F-2B75-FB47-BD36-A4DFB440F693}"/>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grpSp>
        <p:sp>
          <p:nvSpPr>
            <p:cNvPr id="39942" name="Freeform 22">
              <a:extLst>
                <a:ext uri="{FF2B5EF4-FFF2-40B4-BE49-F238E27FC236}">
                  <a16:creationId xmlns:a16="http://schemas.microsoft.com/office/drawing/2014/main" id="{C6591D29-367C-194F-B8D4-4EBF3569C140}"/>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sp>
          <p:nvSpPr>
            <p:cNvPr id="39943" name="Freeform 23">
              <a:extLst>
                <a:ext uri="{FF2B5EF4-FFF2-40B4-BE49-F238E27FC236}">
                  <a16:creationId xmlns:a16="http://schemas.microsoft.com/office/drawing/2014/main" id="{5F01B110-991E-C141-ACB6-99AB537A0401}"/>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grpSp>
      <p:sp>
        <p:nvSpPr>
          <p:cNvPr id="39938" name="Rectangle 24">
            <a:extLst>
              <a:ext uri="{FF2B5EF4-FFF2-40B4-BE49-F238E27FC236}">
                <a16:creationId xmlns:a16="http://schemas.microsoft.com/office/drawing/2014/main" id="{6D5146B9-568A-D245-B66C-16F78D6340E5}"/>
              </a:ext>
            </a:extLst>
          </p:cNvPr>
          <p:cNvSpPr>
            <a:spLocks/>
          </p:cNvSpPr>
          <p:nvPr/>
        </p:nvSpPr>
        <p:spPr bwMode="auto">
          <a:xfrm>
            <a:off x="1295400" y="1852613"/>
            <a:ext cx="74803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r" defTabSz="914400" eaLnBrk="1" hangingPunct="1">
              <a:spcBef>
                <a:spcPct val="0"/>
              </a:spcBef>
              <a:buClrTx/>
              <a:buSzTx/>
              <a:buFontTx/>
              <a:buNone/>
            </a:pPr>
            <a:r>
              <a:rPr lang="ar-JO" altLang="en-US" sz="2800" b="1" u="sng"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متى 28: 18-20</a:t>
            </a: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   18فَتَقَدَّمَ يَسُوعُ وَكَلَّمَهُمْ قَائِلاً:«دُفِعَ إِلَيَّ كُلُّ سُلْطَانٍ فِي السَّمَاءِ وَعَلَى الأَرْضِ، 19فَاذْهَبُوا وَتَلْمِذُوا جَمِيعَ الأُمَمِ وَعَمِّدُوهُمْ بِاسْمِ الآب وَالابْنِ وَالرُّوحِ الْقُدُسِ. 20وَعَلِّمُوهُمْ أَنْ يَحْفَظُوا جَمِيعَ مَا أَوْصَيْتُكُمْ بِهِ. وَهَا أَنَا مَعَكُمْ كُلَّ الأَيَّامِ إِلَى انْقِضَاءِ الدَّهْرِ». آمِينَ.</a:t>
            </a:r>
            <a:endParaRPr lang="en-US"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endParaRPr>
          </a:p>
        </p:txBody>
      </p:sp>
      <p:sp>
        <p:nvSpPr>
          <p:cNvPr id="39939" name="Title 25">
            <a:extLst>
              <a:ext uri="{FF2B5EF4-FFF2-40B4-BE49-F238E27FC236}">
                <a16:creationId xmlns:a16="http://schemas.microsoft.com/office/drawing/2014/main" id="{6C525979-38B6-BF44-8B22-AF804F6F9FA5}"/>
              </a:ext>
            </a:extLst>
          </p:cNvPr>
          <p:cNvSpPr>
            <a:spLocks noGrp="1" noChangeArrowheads="1"/>
          </p:cNvSpPr>
          <p:nvPr>
            <p:ph type="title"/>
          </p:nvPr>
        </p:nvSpPr>
        <p:spPr>
          <a:xfrm>
            <a:off x="1173163" y="76200"/>
            <a:ext cx="7772400" cy="1616075"/>
          </a:xfrm>
        </p:spPr>
        <p:txBody>
          <a:bodyPr/>
          <a:lstStyle/>
          <a:p>
            <a:pPr algn="ctr" eaLnBrk="1" hangingPunct="1"/>
            <a:r>
              <a:rPr lang="ar-JO" altLang="en-US" sz="4000" b="1" dirty="0">
                <a:solidFill>
                  <a:srgbClr val="000000"/>
                </a:solidFill>
                <a:latin typeface="Arial" panose="020B0604020202020204" pitchFamily="34" charset="0"/>
                <a:cs typeface="Arial" panose="020B0604020202020204" pitchFamily="34" charset="0"/>
              </a:rPr>
              <a:t>مهمتنا</a:t>
            </a:r>
            <a:br>
              <a:rPr lang="en-US" altLang="en-US" dirty="0">
                <a:latin typeface="Arial" panose="020B0604020202020204" pitchFamily="34" charset="0"/>
                <a:cs typeface="Arial" panose="020B0604020202020204" pitchFamily="34" charset="0"/>
              </a:rPr>
            </a:br>
            <a:r>
              <a:rPr lang="ar-JO" altLang="en-US" sz="3600" b="1" dirty="0">
                <a:solidFill>
                  <a:srgbClr val="000000"/>
                </a:solidFill>
                <a:latin typeface="Arial" panose="020B0604020202020204" pitchFamily="34" charset="0"/>
                <a:cs typeface="Arial" panose="020B0604020202020204" pitchFamily="34" charset="0"/>
              </a:rPr>
              <a:t>صنع التلاميذ</a:t>
            </a:r>
            <a:endParaRPr lang="en-US" altLang="en-US" dirty="0">
              <a:latin typeface="Arial" panose="020B0604020202020204" pitchFamily="34" charset="0"/>
              <a:cs typeface="Arial" panose="020B0604020202020204" pitchFamily="34" charset="0"/>
            </a:endParaRPr>
          </a:p>
        </p:txBody>
      </p:sp>
      <p:sp>
        <p:nvSpPr>
          <p:cNvPr id="39940" name="TextBox 26">
            <a:extLst>
              <a:ext uri="{FF2B5EF4-FFF2-40B4-BE49-F238E27FC236}">
                <a16:creationId xmlns:a16="http://schemas.microsoft.com/office/drawing/2014/main" id="{93673B69-54F1-494F-8A78-4DB3AAEB3CF5}"/>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cs typeface="Arial" panose="020B0604020202020204" pitchFamily="34" charset="0"/>
              </a:rPr>
              <a:t>132</a:t>
            </a:r>
            <a:endParaRPr lang="en-US" altLang="en-US" sz="2400" b="1" dirty="0">
              <a:cs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1">
            <a:extLst>
              <a:ext uri="{FF2B5EF4-FFF2-40B4-BE49-F238E27FC236}">
                <a16:creationId xmlns:a16="http://schemas.microsoft.com/office/drawing/2014/main" id="{9C3345EF-465F-9A40-9EDC-0804CE647197}"/>
              </a:ext>
            </a:extLst>
          </p:cNvPr>
          <p:cNvGrpSpPr>
            <a:grpSpLocks/>
          </p:cNvGrpSpPr>
          <p:nvPr/>
        </p:nvGrpSpPr>
        <p:grpSpPr bwMode="auto">
          <a:xfrm>
            <a:off x="0" y="-4763"/>
            <a:ext cx="1063625" cy="6858001"/>
            <a:chOff x="0" y="0"/>
            <a:chExt cx="670" cy="4320"/>
          </a:xfrm>
        </p:grpSpPr>
        <p:grpSp>
          <p:nvGrpSpPr>
            <p:cNvPr id="40965" name="Group 2">
              <a:extLst>
                <a:ext uri="{FF2B5EF4-FFF2-40B4-BE49-F238E27FC236}">
                  <a16:creationId xmlns:a16="http://schemas.microsoft.com/office/drawing/2014/main" id="{7562CE41-70D4-5B4C-9FEA-8A3925691094}"/>
                </a:ext>
              </a:extLst>
            </p:cNvPr>
            <p:cNvGrpSpPr>
              <a:grpSpLocks/>
            </p:cNvGrpSpPr>
            <p:nvPr/>
          </p:nvGrpSpPr>
          <p:grpSpPr bwMode="auto">
            <a:xfrm rot="16200000" flipH="1">
              <a:off x="-1819" y="1845"/>
              <a:ext cx="4319" cy="630"/>
              <a:chOff x="0" y="0"/>
              <a:chExt cx="4320" cy="630"/>
            </a:xfrm>
          </p:grpSpPr>
          <p:sp>
            <p:nvSpPr>
              <p:cNvPr id="40968" name="Freeform 3">
                <a:extLst>
                  <a:ext uri="{FF2B5EF4-FFF2-40B4-BE49-F238E27FC236}">
                    <a16:creationId xmlns:a16="http://schemas.microsoft.com/office/drawing/2014/main" id="{CE482961-B909-664D-9C4E-B9002EFEFA1C}"/>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69" name="Freeform 4">
                <a:extLst>
                  <a:ext uri="{FF2B5EF4-FFF2-40B4-BE49-F238E27FC236}">
                    <a16:creationId xmlns:a16="http://schemas.microsoft.com/office/drawing/2014/main" id="{CC0EFEEB-6359-144A-B0DF-105B8EF4172D}"/>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0" name="Freeform 5">
                <a:extLst>
                  <a:ext uri="{FF2B5EF4-FFF2-40B4-BE49-F238E27FC236}">
                    <a16:creationId xmlns:a16="http://schemas.microsoft.com/office/drawing/2014/main" id="{BFE9C387-3EC1-C844-B6B2-A198842F9A61}"/>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1" name="Freeform 6">
                <a:extLst>
                  <a:ext uri="{FF2B5EF4-FFF2-40B4-BE49-F238E27FC236}">
                    <a16:creationId xmlns:a16="http://schemas.microsoft.com/office/drawing/2014/main" id="{98CA35DC-4C18-614C-91C7-A14E1A1C8101}"/>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2" name="Freeform 7">
                <a:extLst>
                  <a:ext uri="{FF2B5EF4-FFF2-40B4-BE49-F238E27FC236}">
                    <a16:creationId xmlns:a16="http://schemas.microsoft.com/office/drawing/2014/main" id="{1DB431F7-2F38-B14C-8C1F-A131715BF7EA}"/>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3" name="Freeform 8">
                <a:extLst>
                  <a:ext uri="{FF2B5EF4-FFF2-40B4-BE49-F238E27FC236}">
                    <a16:creationId xmlns:a16="http://schemas.microsoft.com/office/drawing/2014/main" id="{89160AA6-4E5B-B049-BD20-E52095D81ECD}"/>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4" name="Freeform 9">
                <a:extLst>
                  <a:ext uri="{FF2B5EF4-FFF2-40B4-BE49-F238E27FC236}">
                    <a16:creationId xmlns:a16="http://schemas.microsoft.com/office/drawing/2014/main" id="{E81A09AB-A175-9148-9E5D-6156004B44E0}"/>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5" name="Freeform 10">
                <a:extLst>
                  <a:ext uri="{FF2B5EF4-FFF2-40B4-BE49-F238E27FC236}">
                    <a16:creationId xmlns:a16="http://schemas.microsoft.com/office/drawing/2014/main" id="{CE8AC0B8-C88D-BD47-8471-AC0F5270588C}"/>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6" name="Freeform 11">
                <a:extLst>
                  <a:ext uri="{FF2B5EF4-FFF2-40B4-BE49-F238E27FC236}">
                    <a16:creationId xmlns:a16="http://schemas.microsoft.com/office/drawing/2014/main" id="{AFB2854B-D940-044D-BEA7-DF34728088E8}"/>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7" name="Freeform 12">
                <a:extLst>
                  <a:ext uri="{FF2B5EF4-FFF2-40B4-BE49-F238E27FC236}">
                    <a16:creationId xmlns:a16="http://schemas.microsoft.com/office/drawing/2014/main" id="{5E536188-9CC3-9F4E-8B8E-820B32F93880}"/>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8" name="Freeform 13">
                <a:extLst>
                  <a:ext uri="{FF2B5EF4-FFF2-40B4-BE49-F238E27FC236}">
                    <a16:creationId xmlns:a16="http://schemas.microsoft.com/office/drawing/2014/main" id="{6E2DD108-AD32-C344-85C6-CC0C1D450A59}"/>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79" name="Freeform 14">
                <a:extLst>
                  <a:ext uri="{FF2B5EF4-FFF2-40B4-BE49-F238E27FC236}">
                    <a16:creationId xmlns:a16="http://schemas.microsoft.com/office/drawing/2014/main" id="{D3204921-1EE9-AF4B-970A-74EB661AA507}"/>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80" name="Freeform 15">
                <a:extLst>
                  <a:ext uri="{FF2B5EF4-FFF2-40B4-BE49-F238E27FC236}">
                    <a16:creationId xmlns:a16="http://schemas.microsoft.com/office/drawing/2014/main" id="{8702CF80-6DC3-424A-89AC-561A63F52C92}"/>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81" name="Freeform 16">
                <a:extLst>
                  <a:ext uri="{FF2B5EF4-FFF2-40B4-BE49-F238E27FC236}">
                    <a16:creationId xmlns:a16="http://schemas.microsoft.com/office/drawing/2014/main" id="{D9CA42EE-D4B0-E145-8D68-AC401D9658F0}"/>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82" name="Freeform 17">
                <a:extLst>
                  <a:ext uri="{FF2B5EF4-FFF2-40B4-BE49-F238E27FC236}">
                    <a16:creationId xmlns:a16="http://schemas.microsoft.com/office/drawing/2014/main" id="{D891C206-4D6C-5640-9845-E9E58715FD73}"/>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83" name="Freeform 18">
                <a:extLst>
                  <a:ext uri="{FF2B5EF4-FFF2-40B4-BE49-F238E27FC236}">
                    <a16:creationId xmlns:a16="http://schemas.microsoft.com/office/drawing/2014/main" id="{DB28C907-E125-5249-82AB-A2636A5A411E}"/>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84" name="Freeform 19">
                <a:extLst>
                  <a:ext uri="{FF2B5EF4-FFF2-40B4-BE49-F238E27FC236}">
                    <a16:creationId xmlns:a16="http://schemas.microsoft.com/office/drawing/2014/main" id="{14DC4B63-A62F-4744-8FAA-A9581C0C04A8}"/>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85" name="Freeform 20">
                <a:extLst>
                  <a:ext uri="{FF2B5EF4-FFF2-40B4-BE49-F238E27FC236}">
                    <a16:creationId xmlns:a16="http://schemas.microsoft.com/office/drawing/2014/main" id="{19EB9EB7-1975-2C4D-BE01-3AB52344DC6E}"/>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sp>
            <p:nvSpPr>
              <p:cNvPr id="40986" name="Freeform 21">
                <a:extLst>
                  <a:ext uri="{FF2B5EF4-FFF2-40B4-BE49-F238E27FC236}">
                    <a16:creationId xmlns:a16="http://schemas.microsoft.com/office/drawing/2014/main" id="{140A7733-96B9-3F4C-9FAD-A13A5D4CCA05}"/>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cs typeface="Arial" panose="020B0604020202020204" pitchFamily="34" charset="0"/>
                </a:endParaRPr>
              </a:p>
            </p:txBody>
          </p:sp>
        </p:grpSp>
        <p:sp>
          <p:nvSpPr>
            <p:cNvPr id="40966" name="Freeform 22">
              <a:extLst>
                <a:ext uri="{FF2B5EF4-FFF2-40B4-BE49-F238E27FC236}">
                  <a16:creationId xmlns:a16="http://schemas.microsoft.com/office/drawing/2014/main" id="{8E45F710-AE6B-1643-BA90-E898AB5195BB}"/>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sp>
          <p:nvSpPr>
            <p:cNvPr id="40967" name="Freeform 23">
              <a:extLst>
                <a:ext uri="{FF2B5EF4-FFF2-40B4-BE49-F238E27FC236}">
                  <a16:creationId xmlns:a16="http://schemas.microsoft.com/office/drawing/2014/main" id="{D531EF67-0284-2E4F-80BA-D6A1322B1E1A}"/>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cs typeface="Arial" panose="020B0604020202020204" pitchFamily="34" charset="0"/>
              </a:endParaRPr>
            </a:p>
          </p:txBody>
        </p:sp>
      </p:grpSp>
      <p:sp>
        <p:nvSpPr>
          <p:cNvPr id="40962" name="Rectangle 24">
            <a:extLst>
              <a:ext uri="{FF2B5EF4-FFF2-40B4-BE49-F238E27FC236}">
                <a16:creationId xmlns:a16="http://schemas.microsoft.com/office/drawing/2014/main" id="{28A4839F-4B24-284B-A3E3-B87071FE3C2F}"/>
              </a:ext>
            </a:extLst>
          </p:cNvPr>
          <p:cNvSpPr>
            <a:spLocks/>
          </p:cNvSpPr>
          <p:nvPr/>
        </p:nvSpPr>
        <p:spPr bwMode="auto">
          <a:xfrm>
            <a:off x="1295400" y="1852613"/>
            <a:ext cx="74803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r" defTabSz="914400" eaLnBrk="1" hangingPunct="1">
              <a:spcBef>
                <a:spcPct val="0"/>
              </a:spcBef>
              <a:buClrTx/>
              <a:buSzTx/>
              <a:buFontTx/>
              <a:buNone/>
            </a:pP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متى 28: 18-20   18فَتَقَدَّمَ يَسُوعُ وَكَلَّمَهُمْ قَائِلاً:«دُفِعَ إِلَيَّ كُلُّ سُلْطَانٍ فِي السَّمَاءِ وَعَلَى الأَرْضِ، 19ف</a:t>
            </a:r>
            <a:r>
              <a:rPr lang="ar-JO" altLang="en-US" sz="2800" b="1" dirty="0">
                <a:solidFill>
                  <a:srgbClr val="FF0000"/>
                </a:solidFill>
                <a:ea typeface="ＭＳ Ｐゴシック" panose="020B0600070205080204" pitchFamily="34" charset="-128"/>
                <a:cs typeface="Arial" panose="020B0604020202020204" pitchFamily="34" charset="0"/>
                <a:sym typeface="Tahoma" panose="020B0604030504040204" pitchFamily="34" charset="0"/>
              </a:rPr>
              <a:t>َاذْهَبُوا وَتَلْمِذُوا </a:t>
            </a: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جَمِيعَ الأُمَمِ وَ</a:t>
            </a:r>
            <a:r>
              <a:rPr lang="ar-JO" altLang="en-US" sz="2800" b="1" dirty="0">
                <a:solidFill>
                  <a:srgbClr val="FF0000"/>
                </a:solidFill>
                <a:ea typeface="ＭＳ Ｐゴシック" panose="020B0600070205080204" pitchFamily="34" charset="-128"/>
                <a:cs typeface="Arial" panose="020B0604020202020204" pitchFamily="34" charset="0"/>
                <a:sym typeface="Tahoma" panose="020B0604030504040204" pitchFamily="34" charset="0"/>
              </a:rPr>
              <a:t>عَمِّدُوهُمْ</a:t>
            </a: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 بِاسْمِ الآب وَالابْنِ وَالرُّوحِ الْقُدُسِ. 20وَ</a:t>
            </a:r>
            <a:r>
              <a:rPr lang="ar-JO" altLang="en-US" sz="2800" b="1" dirty="0">
                <a:solidFill>
                  <a:srgbClr val="FF0000"/>
                </a:solidFill>
                <a:ea typeface="ＭＳ Ｐゴシック" panose="020B0600070205080204" pitchFamily="34" charset="-128"/>
                <a:cs typeface="Arial" panose="020B0604020202020204" pitchFamily="34" charset="0"/>
                <a:sym typeface="Tahoma" panose="020B0604030504040204" pitchFamily="34" charset="0"/>
              </a:rPr>
              <a:t>عَلِّمُوهُم</a:t>
            </a:r>
            <a:r>
              <a:rPr lang="ar-JO"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rPr>
              <a:t>ْ أَنْ يَحْفَظُوا جَمِيعَ مَا أَوْصَيْتُكُمْ بِهِ. وَهَا أَنَا مَعَكُمْ كُلَّ الأَيَّامِ إِلَى انْقِضَاءِ الدَّهْرِ». آمِينَ.</a:t>
            </a:r>
          </a:p>
          <a:p>
            <a:pPr algn="r" defTabSz="914400" eaLnBrk="1" hangingPunct="1">
              <a:spcBef>
                <a:spcPct val="0"/>
              </a:spcBef>
              <a:buClrTx/>
              <a:buSzTx/>
              <a:buFontTx/>
              <a:buNone/>
            </a:pPr>
            <a:endParaRPr lang="en-US" altLang="en-US" sz="2800" b="1" dirty="0">
              <a:solidFill>
                <a:srgbClr val="222268"/>
              </a:solidFill>
              <a:ea typeface="ＭＳ Ｐゴシック" panose="020B0600070205080204" pitchFamily="34" charset="-128"/>
              <a:cs typeface="Arial" panose="020B0604020202020204" pitchFamily="34" charset="0"/>
              <a:sym typeface="Tahoma" panose="020B0604030504040204" pitchFamily="34" charset="0"/>
            </a:endParaRPr>
          </a:p>
        </p:txBody>
      </p:sp>
      <p:sp>
        <p:nvSpPr>
          <p:cNvPr id="40963" name="Title 25">
            <a:extLst>
              <a:ext uri="{FF2B5EF4-FFF2-40B4-BE49-F238E27FC236}">
                <a16:creationId xmlns:a16="http://schemas.microsoft.com/office/drawing/2014/main" id="{FDF9EE9A-2E16-684A-AFA5-D633B604D698}"/>
              </a:ext>
            </a:extLst>
          </p:cNvPr>
          <p:cNvSpPr>
            <a:spLocks noGrp="1" noChangeArrowheads="1"/>
          </p:cNvSpPr>
          <p:nvPr>
            <p:ph type="title"/>
          </p:nvPr>
        </p:nvSpPr>
        <p:spPr>
          <a:xfrm>
            <a:off x="1173163" y="76200"/>
            <a:ext cx="7772400" cy="1616075"/>
          </a:xfrm>
        </p:spPr>
        <p:txBody>
          <a:bodyPr/>
          <a:lstStyle/>
          <a:p>
            <a:pPr algn="ctr" eaLnBrk="1" hangingPunct="1"/>
            <a:r>
              <a:rPr lang="ar-JO" altLang="en-US" sz="4000" b="1" dirty="0">
                <a:solidFill>
                  <a:srgbClr val="000000"/>
                </a:solidFill>
                <a:latin typeface="Arial" panose="020B0604020202020204" pitchFamily="34" charset="0"/>
                <a:cs typeface="Arial" panose="020B0604020202020204" pitchFamily="34" charset="0"/>
              </a:rPr>
              <a:t>مهمتنا</a:t>
            </a:r>
            <a:br>
              <a:rPr lang="ar-JO" altLang="en-US" sz="4000" b="1" dirty="0">
                <a:solidFill>
                  <a:srgbClr val="000000"/>
                </a:solidFill>
                <a:latin typeface="Arial" panose="020B0604020202020204" pitchFamily="34" charset="0"/>
                <a:cs typeface="Arial" panose="020B0604020202020204" pitchFamily="34" charset="0"/>
              </a:rPr>
            </a:br>
            <a:r>
              <a:rPr lang="ar-JO" altLang="en-US" sz="4000" b="1" dirty="0">
                <a:solidFill>
                  <a:srgbClr val="000000"/>
                </a:solidFill>
                <a:latin typeface="Arial" panose="020B0604020202020204" pitchFamily="34" charset="0"/>
                <a:cs typeface="Arial" panose="020B0604020202020204" pitchFamily="34" charset="0"/>
              </a:rPr>
              <a:t>صنع التلاميذ</a:t>
            </a:r>
            <a:endParaRPr lang="en-US" altLang="en-US" dirty="0">
              <a:latin typeface="Arial" panose="020B0604020202020204" pitchFamily="34" charset="0"/>
              <a:cs typeface="Arial" panose="020B0604020202020204" pitchFamily="34" charset="0"/>
            </a:endParaRPr>
          </a:p>
        </p:txBody>
      </p:sp>
      <p:sp>
        <p:nvSpPr>
          <p:cNvPr id="40964" name="TextBox 26">
            <a:extLst>
              <a:ext uri="{FF2B5EF4-FFF2-40B4-BE49-F238E27FC236}">
                <a16:creationId xmlns:a16="http://schemas.microsoft.com/office/drawing/2014/main" id="{C8D3D043-4BEE-C241-8542-5D3B7D691687}"/>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cs typeface="Arial" panose="020B0604020202020204" pitchFamily="34" charset="0"/>
              </a:rPr>
              <a:t>132</a:t>
            </a:r>
            <a:endParaRPr lang="en-US" altLang="en-US" sz="2400" b="1" dirty="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1985" name="Group 1">
            <a:extLst>
              <a:ext uri="{FF2B5EF4-FFF2-40B4-BE49-F238E27FC236}">
                <a16:creationId xmlns:a16="http://schemas.microsoft.com/office/drawing/2014/main" id="{16EB79CB-B026-514A-9EB5-EF0FD38157D2}"/>
              </a:ext>
            </a:extLst>
          </p:cNvPr>
          <p:cNvGrpSpPr>
            <a:grpSpLocks/>
          </p:cNvGrpSpPr>
          <p:nvPr/>
        </p:nvGrpSpPr>
        <p:grpSpPr bwMode="auto">
          <a:xfrm>
            <a:off x="0" y="-4763"/>
            <a:ext cx="1063625" cy="6858001"/>
            <a:chOff x="0" y="0"/>
            <a:chExt cx="670" cy="4320"/>
          </a:xfrm>
        </p:grpSpPr>
        <p:grpSp>
          <p:nvGrpSpPr>
            <p:cNvPr id="41989" name="Group 2">
              <a:extLst>
                <a:ext uri="{FF2B5EF4-FFF2-40B4-BE49-F238E27FC236}">
                  <a16:creationId xmlns:a16="http://schemas.microsoft.com/office/drawing/2014/main" id="{C3D0F2A9-B900-0348-BAE1-780CA67107AF}"/>
                </a:ext>
              </a:extLst>
            </p:cNvPr>
            <p:cNvGrpSpPr>
              <a:grpSpLocks/>
            </p:cNvGrpSpPr>
            <p:nvPr/>
          </p:nvGrpSpPr>
          <p:grpSpPr bwMode="auto">
            <a:xfrm rot="16200000" flipH="1">
              <a:off x="-1819" y="1845"/>
              <a:ext cx="4319" cy="630"/>
              <a:chOff x="0" y="0"/>
              <a:chExt cx="4320" cy="630"/>
            </a:xfrm>
          </p:grpSpPr>
          <p:sp>
            <p:nvSpPr>
              <p:cNvPr id="41992" name="Freeform 3">
                <a:extLst>
                  <a:ext uri="{FF2B5EF4-FFF2-40B4-BE49-F238E27FC236}">
                    <a16:creationId xmlns:a16="http://schemas.microsoft.com/office/drawing/2014/main" id="{93D0FDAA-E720-964B-A068-4CEB29669005}"/>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3" name="Freeform 4">
                <a:extLst>
                  <a:ext uri="{FF2B5EF4-FFF2-40B4-BE49-F238E27FC236}">
                    <a16:creationId xmlns:a16="http://schemas.microsoft.com/office/drawing/2014/main" id="{981DA55E-2BE3-2C47-BB11-48BDE0F8CB16}"/>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4" name="Freeform 5">
                <a:extLst>
                  <a:ext uri="{FF2B5EF4-FFF2-40B4-BE49-F238E27FC236}">
                    <a16:creationId xmlns:a16="http://schemas.microsoft.com/office/drawing/2014/main" id="{CD64AB05-EECC-3740-AF52-BB4C32926FC3}"/>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5" name="Freeform 6">
                <a:extLst>
                  <a:ext uri="{FF2B5EF4-FFF2-40B4-BE49-F238E27FC236}">
                    <a16:creationId xmlns:a16="http://schemas.microsoft.com/office/drawing/2014/main" id="{DAA6D9C7-C881-D448-A395-7A7B7B365E25}"/>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6" name="Freeform 7">
                <a:extLst>
                  <a:ext uri="{FF2B5EF4-FFF2-40B4-BE49-F238E27FC236}">
                    <a16:creationId xmlns:a16="http://schemas.microsoft.com/office/drawing/2014/main" id="{9FCBFBC8-A62A-554B-A1AD-CFBD7A122740}"/>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7" name="Freeform 8">
                <a:extLst>
                  <a:ext uri="{FF2B5EF4-FFF2-40B4-BE49-F238E27FC236}">
                    <a16:creationId xmlns:a16="http://schemas.microsoft.com/office/drawing/2014/main" id="{DA866BED-5115-514E-B466-445D77F60D34}"/>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8" name="Freeform 9">
                <a:extLst>
                  <a:ext uri="{FF2B5EF4-FFF2-40B4-BE49-F238E27FC236}">
                    <a16:creationId xmlns:a16="http://schemas.microsoft.com/office/drawing/2014/main" id="{32B08AE6-7AB4-124C-BFB8-51F6D5DD47A3}"/>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999" name="Freeform 10">
                <a:extLst>
                  <a:ext uri="{FF2B5EF4-FFF2-40B4-BE49-F238E27FC236}">
                    <a16:creationId xmlns:a16="http://schemas.microsoft.com/office/drawing/2014/main" id="{68A282FD-6E34-5144-AD55-F81EB4B9B763}"/>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0" name="Freeform 11">
                <a:extLst>
                  <a:ext uri="{FF2B5EF4-FFF2-40B4-BE49-F238E27FC236}">
                    <a16:creationId xmlns:a16="http://schemas.microsoft.com/office/drawing/2014/main" id="{94B5348C-FABC-F247-AF53-FA4396C5E4B8}"/>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1" name="Freeform 12">
                <a:extLst>
                  <a:ext uri="{FF2B5EF4-FFF2-40B4-BE49-F238E27FC236}">
                    <a16:creationId xmlns:a16="http://schemas.microsoft.com/office/drawing/2014/main" id="{067786C8-C778-9F43-95A6-FD0E6CB24AEE}"/>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2" name="Freeform 13">
                <a:extLst>
                  <a:ext uri="{FF2B5EF4-FFF2-40B4-BE49-F238E27FC236}">
                    <a16:creationId xmlns:a16="http://schemas.microsoft.com/office/drawing/2014/main" id="{919846D5-0E0E-494A-B405-A8BF78D15710}"/>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3" name="Freeform 14">
                <a:extLst>
                  <a:ext uri="{FF2B5EF4-FFF2-40B4-BE49-F238E27FC236}">
                    <a16:creationId xmlns:a16="http://schemas.microsoft.com/office/drawing/2014/main" id="{9A110ABA-702A-D14A-93F2-C49614C40782}"/>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4" name="Freeform 15">
                <a:extLst>
                  <a:ext uri="{FF2B5EF4-FFF2-40B4-BE49-F238E27FC236}">
                    <a16:creationId xmlns:a16="http://schemas.microsoft.com/office/drawing/2014/main" id="{1AABEABA-D35F-9A44-B436-EF76B1B3C931}"/>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5" name="Freeform 16">
                <a:extLst>
                  <a:ext uri="{FF2B5EF4-FFF2-40B4-BE49-F238E27FC236}">
                    <a16:creationId xmlns:a16="http://schemas.microsoft.com/office/drawing/2014/main" id="{E796A1E6-72E4-6F4E-878D-95AEEBF26AD1}"/>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6" name="Freeform 17">
                <a:extLst>
                  <a:ext uri="{FF2B5EF4-FFF2-40B4-BE49-F238E27FC236}">
                    <a16:creationId xmlns:a16="http://schemas.microsoft.com/office/drawing/2014/main" id="{F63D706A-A8FC-CB42-AEB2-79094AD2DB2F}"/>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7" name="Freeform 18">
                <a:extLst>
                  <a:ext uri="{FF2B5EF4-FFF2-40B4-BE49-F238E27FC236}">
                    <a16:creationId xmlns:a16="http://schemas.microsoft.com/office/drawing/2014/main" id="{B042C5CD-9C3E-3749-A43E-C981D88741FC}"/>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8" name="Freeform 19">
                <a:extLst>
                  <a:ext uri="{FF2B5EF4-FFF2-40B4-BE49-F238E27FC236}">
                    <a16:creationId xmlns:a16="http://schemas.microsoft.com/office/drawing/2014/main" id="{A383C9E5-3643-684D-A3D6-F259D42188BD}"/>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09" name="Freeform 20">
                <a:extLst>
                  <a:ext uri="{FF2B5EF4-FFF2-40B4-BE49-F238E27FC236}">
                    <a16:creationId xmlns:a16="http://schemas.microsoft.com/office/drawing/2014/main" id="{67A6EDC1-BF1C-0641-8A87-E6ED2EDC8BF4}"/>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2010" name="Freeform 21">
                <a:extLst>
                  <a:ext uri="{FF2B5EF4-FFF2-40B4-BE49-F238E27FC236}">
                    <a16:creationId xmlns:a16="http://schemas.microsoft.com/office/drawing/2014/main" id="{F242CE73-BD2C-AF40-AC72-457ADBE6D0B4}"/>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41990" name="Freeform 22">
              <a:extLst>
                <a:ext uri="{FF2B5EF4-FFF2-40B4-BE49-F238E27FC236}">
                  <a16:creationId xmlns:a16="http://schemas.microsoft.com/office/drawing/2014/main" id="{A6511271-7541-564C-93A6-3B3C86BDC806}"/>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1991" name="Freeform 23">
              <a:extLst>
                <a:ext uri="{FF2B5EF4-FFF2-40B4-BE49-F238E27FC236}">
                  <a16:creationId xmlns:a16="http://schemas.microsoft.com/office/drawing/2014/main" id="{0256EFD0-1076-6E48-AE44-93D1D5D4F6EF}"/>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41986" name="Rectangle 24">
            <a:extLst>
              <a:ext uri="{FF2B5EF4-FFF2-40B4-BE49-F238E27FC236}">
                <a16:creationId xmlns:a16="http://schemas.microsoft.com/office/drawing/2014/main" id="{9D7D7CA2-7A7E-F744-946B-D73D274F05D9}"/>
              </a:ext>
            </a:extLst>
          </p:cNvPr>
          <p:cNvSpPr>
            <a:spLocks noGrp="1" noChangeArrowheads="1"/>
          </p:cNvSpPr>
          <p:nvPr>
            <p:ph type="title"/>
          </p:nvPr>
        </p:nvSpPr>
        <p:spPr>
          <a:xfrm>
            <a:off x="1401763" y="730250"/>
            <a:ext cx="7742237" cy="1825625"/>
          </a:xfrm>
        </p:spPr>
        <p:txBody>
          <a:bodyPr rIns="132080"/>
          <a:lstStyle/>
          <a:p>
            <a:pPr indent="0" algn="ctr" eaLnBrk="1" hangingPunct="1"/>
            <a:r>
              <a:rPr lang="ar-JO" altLang="en-US" b="1" dirty="0">
                <a:solidFill>
                  <a:srgbClr val="DDDDDD"/>
                </a:solidFill>
                <a:latin typeface="Tahoma" panose="020B0604030504040204" pitchFamily="34" charset="0"/>
                <a:cs typeface="Arial" panose="020B0604020202020204" pitchFamily="34" charset="0"/>
                <a:sym typeface="Tahoma" panose="020B0604030504040204" pitchFamily="34" charset="0"/>
              </a:rPr>
              <a:t>ما هي الأجزاء الثلاثة للإرسالية العظمى في صناعة التلاميذ؟</a:t>
            </a:r>
            <a:endParaRPr lang="en-US" altLang="en-US" b="1" dirty="0">
              <a:solidFill>
                <a:srgbClr val="DDDDDD"/>
              </a:solidFill>
              <a:latin typeface="Tahoma" panose="020B0604030504040204" pitchFamily="34" charset="0"/>
              <a:ea typeface="ヒラギノ角ゴ ProN W6" panose="020B0300000000000000" pitchFamily="34" charset="-128"/>
              <a:cs typeface="Arial" panose="020B0604020202020204" pitchFamily="34" charset="0"/>
              <a:sym typeface="Tahoma" panose="020B0604030504040204" pitchFamily="34" charset="0"/>
            </a:endParaRPr>
          </a:p>
        </p:txBody>
      </p:sp>
      <p:sp>
        <p:nvSpPr>
          <p:cNvPr id="27" name="Rectangle 25">
            <a:extLst>
              <a:ext uri="{FF2B5EF4-FFF2-40B4-BE49-F238E27FC236}">
                <a16:creationId xmlns:a16="http://schemas.microsoft.com/office/drawing/2014/main" id="{1C57E5F4-1B82-024A-A1F7-99E73FAC0BB2}"/>
              </a:ext>
            </a:extLst>
          </p:cNvPr>
          <p:cNvSpPr txBox="1">
            <a:spLocks noChangeArrowheads="1"/>
          </p:cNvSpPr>
          <p:nvPr/>
        </p:nvSpPr>
        <p:spPr bwMode="auto">
          <a:xfrm>
            <a:off x="2263775" y="2814638"/>
            <a:ext cx="51816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50800" tIns="50800" rIns="132080" bIns="50800"/>
          <a:lstStyle>
            <a:lvl1pPr marL="382588" indent="-342900">
              <a:spcBef>
                <a:spcPts val="700"/>
              </a:spcBef>
              <a:buClr>
                <a:srgbClr val="0099CC"/>
              </a:buClr>
              <a:buSzPct val="69000"/>
              <a:buFont typeface="Arial" panose="020B0604020202020204" pitchFamily="34" charset="0"/>
              <a:buChar char="n"/>
              <a:defRPr sz="32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rgbClr val="DDDDDD"/>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r" defTabSz="914400" eaLnBrk="1" hangingPunct="1">
              <a:buFont typeface="Arial" panose="020B0604020202020204" pitchFamily="34" charset="0"/>
              <a:buNone/>
            </a:pPr>
            <a:r>
              <a:rPr lang="ar-JO" altLang="en-US" sz="4400" b="1" dirty="0">
                <a:solidFill>
                  <a:srgbClr val="C2F0FF"/>
                </a:solidFill>
                <a:latin typeface="Tahoma" panose="020B0604030504040204" pitchFamily="34" charset="0"/>
                <a:ea typeface="ＭＳ Ｐゴシック" panose="020B0600070205080204" pitchFamily="34" charset="-128"/>
                <a:sym typeface="Tahoma" panose="020B0604030504040204" pitchFamily="34" charset="0"/>
              </a:rPr>
              <a:t>1. الوصول</a:t>
            </a:r>
          </a:p>
          <a:p>
            <a:pPr algn="r" defTabSz="914400" eaLnBrk="1" hangingPunct="1">
              <a:buFont typeface="Arial" panose="020B0604020202020204" pitchFamily="34" charset="0"/>
              <a:buNone/>
            </a:pPr>
            <a:r>
              <a:rPr lang="ar-JO" altLang="en-US" sz="4400" b="1" dirty="0">
                <a:solidFill>
                  <a:srgbClr val="C2F0FF"/>
                </a:solidFill>
                <a:latin typeface="Tahoma" panose="020B0604030504040204" pitchFamily="34" charset="0"/>
                <a:ea typeface="ヒラギノ角ゴ ProN W6" panose="020B0300000000000000" pitchFamily="34" charset="-128"/>
                <a:sym typeface="Tahoma" panose="020B0604030504040204" pitchFamily="34" charset="0"/>
              </a:rPr>
              <a:t>2. التعميد</a:t>
            </a:r>
          </a:p>
          <a:p>
            <a:pPr algn="r" defTabSz="914400" eaLnBrk="1" hangingPunct="1">
              <a:buFont typeface="Arial" panose="020B0604020202020204" pitchFamily="34" charset="0"/>
              <a:buNone/>
            </a:pPr>
            <a:r>
              <a:rPr lang="ar-JO" altLang="en-US" sz="4400" b="1" dirty="0">
                <a:solidFill>
                  <a:srgbClr val="C2F0FF"/>
                </a:solidFill>
                <a:latin typeface="Tahoma" panose="020B0604030504040204" pitchFamily="34" charset="0"/>
                <a:ea typeface="ヒラギノ角ゴ ProN W6" panose="020B0300000000000000" pitchFamily="34" charset="-128"/>
                <a:sym typeface="Tahoma" panose="020B0604030504040204" pitchFamily="34" charset="0"/>
              </a:rPr>
              <a:t>3. التعليم</a:t>
            </a:r>
            <a:endParaRPr lang="en-US" altLang="en-US" sz="4400" b="1" dirty="0">
              <a:solidFill>
                <a:srgbClr val="C2F0FF"/>
              </a:solidFill>
              <a:latin typeface="Tahoma" panose="020B0604030504040204" pitchFamily="34" charset="0"/>
              <a:ea typeface="ヒラギノ角ゴ ProN W6" panose="020B0300000000000000" pitchFamily="34" charset="-128"/>
              <a:sym typeface="Tahoma" panose="020B0604030504040204" pitchFamily="34" charset="0"/>
            </a:endParaRPr>
          </a:p>
        </p:txBody>
      </p:sp>
      <p:sp>
        <p:nvSpPr>
          <p:cNvPr id="28" name="TextBox 26">
            <a:extLst>
              <a:ext uri="{FF2B5EF4-FFF2-40B4-BE49-F238E27FC236}">
                <a16:creationId xmlns:a16="http://schemas.microsoft.com/office/drawing/2014/main" id="{B1F2C2DE-3173-5543-B72E-BED6A3E6B360}"/>
              </a:ext>
            </a:extLst>
          </p:cNvPr>
          <p:cNvSpPr txBox="1">
            <a:spLocks noChangeArrowheads="1"/>
          </p:cNvSpPr>
          <p:nvPr/>
        </p:nvSpPr>
        <p:spPr bwMode="auto">
          <a:xfrm>
            <a:off x="8313738" y="46038"/>
            <a:ext cx="708025" cy="461962"/>
          </a:xfrm>
          <a:prstGeom prst="rect">
            <a:avLst/>
          </a:prstGeom>
          <a:noFill/>
          <a:ln w="9525">
            <a:noFill/>
            <a:miter lim="800000"/>
            <a:headEnd/>
            <a:tailEnd/>
          </a:ln>
        </p:spPr>
        <p:txBody>
          <a:bodyPr>
            <a:spAutoFit/>
          </a:bodyPr>
          <a:lstStyle/>
          <a:p>
            <a:pPr algn="ctr" eaLnBrk="1" hangingPunct="1">
              <a:defRPr/>
            </a:pPr>
            <a:r>
              <a:rPr lang="ar-JO" sz="2400" b="1" dirty="0">
                <a:solidFill>
                  <a:schemeClr val="accent5">
                    <a:lumMod val="20000"/>
                    <a:lumOff val="80000"/>
                  </a:schemeClr>
                </a:solidFill>
                <a:latin typeface="Arial" charset="0"/>
                <a:ea typeface="ヒラギノ角ゴ ProN W3" charset="-128"/>
              </a:rPr>
              <a:t>132</a:t>
            </a:r>
            <a:endParaRPr lang="en-US" sz="2400" b="1" dirty="0">
              <a:solidFill>
                <a:schemeClr val="accent5">
                  <a:lumMod val="20000"/>
                  <a:lumOff val="80000"/>
                </a:schemeClr>
              </a:solidFill>
              <a:latin typeface="Arial" charset="0"/>
              <a:ea typeface="ヒラギノ角ゴ ProN W3"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400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childTnLst>
                          </p:cTn>
                        </p:par>
                        <p:par>
                          <p:cTn id="8" fill="hold">
                            <p:stCondLst>
                              <p:cond delay="4500"/>
                            </p:stCondLst>
                            <p:childTnLst>
                              <p:par>
                                <p:cTn id="9" presetID="3" presetClass="entr" presetSubtype="10" fill="hold" grpId="0" nodeType="afterEffect">
                                  <p:stCondLst>
                                    <p:cond delay="600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blinds(horizontal)">
                                      <p:cBhvr>
                                        <p:cTn id="11" dur="500"/>
                                        <p:tgtEl>
                                          <p:spTgt spid="27">
                                            <p:txEl>
                                              <p:pRg st="1" end="1"/>
                                            </p:txEl>
                                          </p:spTgt>
                                        </p:tgtEl>
                                      </p:cBhvr>
                                    </p:animEffect>
                                  </p:childTnLst>
                                </p:cTn>
                              </p:par>
                            </p:childTnLst>
                          </p:cTn>
                        </p:par>
                        <p:par>
                          <p:cTn id="12" fill="hold">
                            <p:stCondLst>
                              <p:cond delay="11000"/>
                            </p:stCondLst>
                            <p:childTnLst>
                              <p:par>
                                <p:cTn id="13" presetID="3" presetClass="entr" presetSubtype="10" fill="hold" grpId="0" nodeType="afterEffect">
                                  <p:stCondLst>
                                    <p:cond delay="800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blinds(horizontal)">
                                      <p:cBhvr>
                                        <p:cTn id="15"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utoUpdateAnimBg="0" advAuto="2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1">
            <a:extLst>
              <a:ext uri="{FF2B5EF4-FFF2-40B4-BE49-F238E27FC236}">
                <a16:creationId xmlns:a16="http://schemas.microsoft.com/office/drawing/2014/main" id="{EDCCFEE6-11EF-9348-ACD0-584243B5358B}"/>
              </a:ext>
            </a:extLst>
          </p:cNvPr>
          <p:cNvGrpSpPr>
            <a:grpSpLocks/>
          </p:cNvGrpSpPr>
          <p:nvPr/>
        </p:nvGrpSpPr>
        <p:grpSpPr bwMode="auto">
          <a:xfrm>
            <a:off x="0" y="-4763"/>
            <a:ext cx="1063625" cy="6858001"/>
            <a:chOff x="0" y="0"/>
            <a:chExt cx="670" cy="4320"/>
          </a:xfrm>
        </p:grpSpPr>
        <p:grpSp>
          <p:nvGrpSpPr>
            <p:cNvPr id="43013" name="Group 2">
              <a:extLst>
                <a:ext uri="{FF2B5EF4-FFF2-40B4-BE49-F238E27FC236}">
                  <a16:creationId xmlns:a16="http://schemas.microsoft.com/office/drawing/2014/main" id="{3CC1BD0D-AC49-694C-BDE8-86141E057C43}"/>
                </a:ext>
              </a:extLst>
            </p:cNvPr>
            <p:cNvGrpSpPr>
              <a:grpSpLocks/>
            </p:cNvGrpSpPr>
            <p:nvPr/>
          </p:nvGrpSpPr>
          <p:grpSpPr bwMode="auto">
            <a:xfrm rot="16200000" flipH="1">
              <a:off x="-1819" y="1845"/>
              <a:ext cx="4319" cy="630"/>
              <a:chOff x="0" y="0"/>
              <a:chExt cx="4320" cy="630"/>
            </a:xfrm>
          </p:grpSpPr>
          <p:sp>
            <p:nvSpPr>
              <p:cNvPr id="43016" name="Freeform 3">
                <a:extLst>
                  <a:ext uri="{FF2B5EF4-FFF2-40B4-BE49-F238E27FC236}">
                    <a16:creationId xmlns:a16="http://schemas.microsoft.com/office/drawing/2014/main" id="{47F73230-9213-954E-B282-AF6B0D8F9192}"/>
                  </a:ext>
                </a:extLst>
              </p:cNvPr>
              <p:cNvSpPr>
                <a:spLocks/>
              </p:cNvSpPr>
              <p:nvPr/>
            </p:nvSpPr>
            <p:spPr bwMode="auto">
              <a:xfrm rot="-5400000">
                <a:off x="1841" y="-1835"/>
                <a:ext cx="624" cy="4306"/>
              </a:xfrm>
              <a:custGeom>
                <a:avLst/>
                <a:gdLst>
                  <a:gd name="T0" fmla="*/ 0 w 21600"/>
                  <a:gd name="T1" fmla="*/ 0 h 21600"/>
                  <a:gd name="T2" fmla="*/ 0 w 21600"/>
                  <a:gd name="T3" fmla="*/ 7 h 21600"/>
                  <a:gd name="T4" fmla="*/ 0 w 21600"/>
                  <a:gd name="T5" fmla="*/ 7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17" name="Freeform 4">
                <a:extLst>
                  <a:ext uri="{FF2B5EF4-FFF2-40B4-BE49-F238E27FC236}">
                    <a16:creationId xmlns:a16="http://schemas.microsoft.com/office/drawing/2014/main" id="{906C2713-91FD-3B4D-BF95-60C065ABFA6F}"/>
                  </a:ext>
                </a:extLst>
              </p:cNvPr>
              <p:cNvSpPr>
                <a:spLocks/>
              </p:cNvSpPr>
              <p:nvPr/>
            </p:nvSpPr>
            <p:spPr bwMode="auto">
              <a:xfrm rot="-5400000">
                <a:off x="898"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18" name="Freeform 5">
                <a:extLst>
                  <a:ext uri="{FF2B5EF4-FFF2-40B4-BE49-F238E27FC236}">
                    <a16:creationId xmlns:a16="http://schemas.microsoft.com/office/drawing/2014/main" id="{31236038-05CF-314F-A981-EAAE4A85E8C3}"/>
                  </a:ext>
                </a:extLst>
              </p:cNvPr>
              <p:cNvSpPr>
                <a:spLocks/>
              </p:cNvSpPr>
              <p:nvPr/>
            </p:nvSpPr>
            <p:spPr bwMode="auto">
              <a:xfrm rot="-5400000">
                <a:off x="644"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19" name="Freeform 6">
                <a:extLst>
                  <a:ext uri="{FF2B5EF4-FFF2-40B4-BE49-F238E27FC236}">
                    <a16:creationId xmlns:a16="http://schemas.microsoft.com/office/drawing/2014/main" id="{AA7C2922-89AF-4849-9C14-E4FCD0C4572D}"/>
                  </a:ext>
                </a:extLst>
              </p:cNvPr>
              <p:cNvSpPr>
                <a:spLocks/>
              </p:cNvSpPr>
              <p:nvPr/>
            </p:nvSpPr>
            <p:spPr bwMode="auto">
              <a:xfrm rot="-5400000">
                <a:off x="-120" y="227"/>
                <a:ext cx="623"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0" name="Freeform 7">
                <a:extLst>
                  <a:ext uri="{FF2B5EF4-FFF2-40B4-BE49-F238E27FC236}">
                    <a16:creationId xmlns:a16="http://schemas.microsoft.com/office/drawing/2014/main" id="{6138CE1B-9E8B-1C44-B5EC-E94960A66B3B}"/>
                  </a:ext>
                </a:extLst>
              </p:cNvPr>
              <p:cNvSpPr>
                <a:spLocks/>
              </p:cNvSpPr>
              <p:nvPr/>
            </p:nvSpPr>
            <p:spPr bwMode="auto">
              <a:xfrm rot="-5400000">
                <a:off x="417" y="210"/>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1" name="Freeform 8">
                <a:extLst>
                  <a:ext uri="{FF2B5EF4-FFF2-40B4-BE49-F238E27FC236}">
                    <a16:creationId xmlns:a16="http://schemas.microsoft.com/office/drawing/2014/main" id="{45BC47F2-127B-E740-BDE2-D4987377015E}"/>
                  </a:ext>
                </a:extLst>
              </p:cNvPr>
              <p:cNvSpPr>
                <a:spLocks/>
              </p:cNvSpPr>
              <p:nvPr/>
            </p:nvSpPr>
            <p:spPr bwMode="auto">
              <a:xfrm rot="-5400000">
                <a:off x="254" y="181"/>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2" name="Freeform 9">
                <a:extLst>
                  <a:ext uri="{FF2B5EF4-FFF2-40B4-BE49-F238E27FC236}">
                    <a16:creationId xmlns:a16="http://schemas.microsoft.com/office/drawing/2014/main" id="{9F628605-B5B2-E646-B3A6-DEF58FA7734F}"/>
                  </a:ext>
                </a:extLst>
              </p:cNvPr>
              <p:cNvSpPr>
                <a:spLocks/>
              </p:cNvSpPr>
              <p:nvPr/>
            </p:nvSpPr>
            <p:spPr bwMode="auto">
              <a:xfrm rot="-5400000">
                <a:off x="43" y="215"/>
                <a:ext cx="624" cy="203"/>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3" name="Freeform 10">
                <a:extLst>
                  <a:ext uri="{FF2B5EF4-FFF2-40B4-BE49-F238E27FC236}">
                    <a16:creationId xmlns:a16="http://schemas.microsoft.com/office/drawing/2014/main" id="{5C6CB7CD-7D06-114D-B7E5-3F7D385ED1F1}"/>
                  </a:ext>
                </a:extLst>
              </p:cNvPr>
              <p:cNvSpPr>
                <a:spLocks/>
              </p:cNvSpPr>
              <p:nvPr/>
            </p:nvSpPr>
            <p:spPr bwMode="auto">
              <a:xfrm rot="-5400000">
                <a:off x="2314" y="170"/>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4" name="Freeform 11">
                <a:extLst>
                  <a:ext uri="{FF2B5EF4-FFF2-40B4-BE49-F238E27FC236}">
                    <a16:creationId xmlns:a16="http://schemas.microsoft.com/office/drawing/2014/main" id="{E4FBBE94-A290-C946-8BBB-C47BFEB4B2B1}"/>
                  </a:ext>
                </a:extLst>
              </p:cNvPr>
              <p:cNvSpPr>
                <a:spLocks/>
              </p:cNvSpPr>
              <p:nvPr/>
            </p:nvSpPr>
            <p:spPr bwMode="auto">
              <a:xfrm rot="-5400000">
                <a:off x="2059" y="169"/>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5" name="Freeform 12">
                <a:extLst>
                  <a:ext uri="{FF2B5EF4-FFF2-40B4-BE49-F238E27FC236}">
                    <a16:creationId xmlns:a16="http://schemas.microsoft.com/office/drawing/2014/main" id="{3D2D1C1C-93F4-944A-AB50-BB70EBA91EC8}"/>
                  </a:ext>
                </a:extLst>
              </p:cNvPr>
              <p:cNvSpPr>
                <a:spLocks/>
              </p:cNvSpPr>
              <p:nvPr/>
            </p:nvSpPr>
            <p:spPr bwMode="auto">
              <a:xfrm rot="-5400000">
                <a:off x="1294"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6" name="Freeform 13">
                <a:extLst>
                  <a:ext uri="{FF2B5EF4-FFF2-40B4-BE49-F238E27FC236}">
                    <a16:creationId xmlns:a16="http://schemas.microsoft.com/office/drawing/2014/main" id="{6985C4A8-DA53-8241-94BF-8DE2817CC20E}"/>
                  </a:ext>
                </a:extLst>
              </p:cNvPr>
              <p:cNvSpPr>
                <a:spLocks/>
              </p:cNvSpPr>
              <p:nvPr/>
            </p:nvSpPr>
            <p:spPr bwMode="auto">
              <a:xfrm rot="-5400000">
                <a:off x="1832" y="205"/>
                <a:ext cx="624" cy="213"/>
              </a:xfrm>
              <a:custGeom>
                <a:avLst/>
                <a:gdLst>
                  <a:gd name="T0" fmla="*/ 0 w 21600"/>
                  <a:gd name="T1" fmla="*/ 0 h 20833"/>
                  <a:gd name="T2" fmla="*/ 0 w 21600"/>
                  <a:gd name="T3" fmla="*/ 0 h 20833"/>
                  <a:gd name="T4" fmla="*/ 0 w 21600"/>
                  <a:gd name="T5" fmla="*/ 0 h 20833"/>
                  <a:gd name="T6" fmla="*/ 0 w 21600"/>
                  <a:gd name="T7" fmla="*/ 0 h 20833"/>
                  <a:gd name="T8" fmla="*/ 0 w 21600"/>
                  <a:gd name="T9" fmla="*/ 0 h 20833"/>
                  <a:gd name="T10" fmla="*/ 0 w 21600"/>
                  <a:gd name="T11" fmla="*/ 0 h 20833"/>
                  <a:gd name="T12" fmla="*/ 0 60000 65536"/>
                  <a:gd name="T13" fmla="*/ 0 60000 65536"/>
                  <a:gd name="T14" fmla="*/ 0 60000 65536"/>
                  <a:gd name="T15" fmla="*/ 0 60000 65536"/>
                  <a:gd name="T16" fmla="*/ 0 60000 65536"/>
                  <a:gd name="T17" fmla="*/ 0 60000 65536"/>
                  <a:gd name="T18" fmla="*/ 0 w 21600"/>
                  <a:gd name="T19" fmla="*/ 0 h 20833"/>
                  <a:gd name="T20" fmla="*/ 21600 w 21600"/>
                  <a:gd name="T21" fmla="*/ 20833 h 20833"/>
                </a:gdLst>
                <a:ahLst/>
                <a:cxnLst>
                  <a:cxn ang="T12">
                    <a:pos x="T0" y="T1"/>
                  </a:cxn>
                  <a:cxn ang="T13">
                    <a:pos x="T2" y="T3"/>
                  </a:cxn>
                  <a:cxn ang="T14">
                    <a:pos x="T4" y="T5"/>
                  </a:cxn>
                  <a:cxn ang="T15">
                    <a:pos x="T6" y="T7"/>
                  </a:cxn>
                  <a:cxn ang="T16">
                    <a:pos x="T8" y="T9"/>
                  </a:cxn>
                  <a:cxn ang="T17">
                    <a:pos x="T10" y="T11"/>
                  </a:cxn>
                </a:cxnLst>
                <a:rect l="T18" t="T19" r="T20" b="T21"/>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7" name="Freeform 14">
                <a:extLst>
                  <a:ext uri="{FF2B5EF4-FFF2-40B4-BE49-F238E27FC236}">
                    <a16:creationId xmlns:a16="http://schemas.microsoft.com/office/drawing/2014/main" id="{2B0BBBE9-E983-524A-8906-CEB75DD36775}"/>
                  </a:ext>
                </a:extLst>
              </p:cNvPr>
              <p:cNvSpPr>
                <a:spLocks/>
              </p:cNvSpPr>
              <p:nvPr/>
            </p:nvSpPr>
            <p:spPr bwMode="auto">
              <a:xfrm rot="-5400000">
                <a:off x="1669"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8" name="Freeform 15">
                <a:extLst>
                  <a:ext uri="{FF2B5EF4-FFF2-40B4-BE49-F238E27FC236}">
                    <a16:creationId xmlns:a16="http://schemas.microsoft.com/office/drawing/2014/main" id="{ECFDD893-9296-854C-A8AC-29527D81215B}"/>
                  </a:ext>
                </a:extLst>
              </p:cNvPr>
              <p:cNvSpPr>
                <a:spLocks/>
              </p:cNvSpPr>
              <p:nvPr/>
            </p:nvSpPr>
            <p:spPr bwMode="auto">
              <a:xfrm rot="-5400000">
                <a:off x="1458"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29" name="Freeform 16">
                <a:extLst>
                  <a:ext uri="{FF2B5EF4-FFF2-40B4-BE49-F238E27FC236}">
                    <a16:creationId xmlns:a16="http://schemas.microsoft.com/office/drawing/2014/main" id="{BDAD8A97-07ED-B74D-AE67-66F30D7E6CA5}"/>
                  </a:ext>
                </a:extLst>
              </p:cNvPr>
              <p:cNvSpPr>
                <a:spLocks/>
              </p:cNvSpPr>
              <p:nvPr/>
            </p:nvSpPr>
            <p:spPr bwMode="auto">
              <a:xfrm rot="-5400000">
                <a:off x="2963" y="175"/>
                <a:ext cx="624" cy="283"/>
              </a:xfrm>
              <a:custGeom>
                <a:avLst/>
                <a:gdLst>
                  <a:gd name="T0" fmla="*/ 0 w 21600"/>
                  <a:gd name="T1" fmla="*/ 0 h 19398"/>
                  <a:gd name="T2" fmla="*/ 0 w 21600"/>
                  <a:gd name="T3" fmla="*/ 0 h 19398"/>
                  <a:gd name="T4" fmla="*/ 0 w 21600"/>
                  <a:gd name="T5" fmla="*/ 0 h 19398"/>
                  <a:gd name="T6" fmla="*/ 0 w 21600"/>
                  <a:gd name="T7" fmla="*/ 0 h 19398"/>
                  <a:gd name="T8" fmla="*/ 0 w 21600"/>
                  <a:gd name="T9" fmla="*/ 0 h 19398"/>
                  <a:gd name="T10" fmla="*/ 0 w 21600"/>
                  <a:gd name="T11" fmla="*/ 0 h 19398"/>
                  <a:gd name="T12" fmla="*/ 0 60000 65536"/>
                  <a:gd name="T13" fmla="*/ 0 60000 65536"/>
                  <a:gd name="T14" fmla="*/ 0 60000 65536"/>
                  <a:gd name="T15" fmla="*/ 0 60000 65536"/>
                  <a:gd name="T16" fmla="*/ 0 60000 65536"/>
                  <a:gd name="T17" fmla="*/ 0 60000 65536"/>
                  <a:gd name="T18" fmla="*/ 0 w 21600"/>
                  <a:gd name="T19" fmla="*/ 0 h 19398"/>
                  <a:gd name="T20" fmla="*/ 21600 w 21600"/>
                  <a:gd name="T21" fmla="*/ 19398 h 19398"/>
                </a:gdLst>
                <a:ahLst/>
                <a:cxnLst>
                  <a:cxn ang="T12">
                    <a:pos x="T0" y="T1"/>
                  </a:cxn>
                  <a:cxn ang="T13">
                    <a:pos x="T2" y="T3"/>
                  </a:cxn>
                  <a:cxn ang="T14">
                    <a:pos x="T4" y="T5"/>
                  </a:cxn>
                  <a:cxn ang="T15">
                    <a:pos x="T6" y="T7"/>
                  </a:cxn>
                  <a:cxn ang="T16">
                    <a:pos x="T8" y="T9"/>
                  </a:cxn>
                  <a:cxn ang="T17">
                    <a:pos x="T10" y="T11"/>
                  </a:cxn>
                </a:cxnLst>
                <a:rect l="T18" t="T19" r="T20" b="T21"/>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30" name="Freeform 17">
                <a:extLst>
                  <a:ext uri="{FF2B5EF4-FFF2-40B4-BE49-F238E27FC236}">
                    <a16:creationId xmlns:a16="http://schemas.microsoft.com/office/drawing/2014/main" id="{E699E5EE-5390-4144-9393-980F7C424C13}"/>
                  </a:ext>
                </a:extLst>
              </p:cNvPr>
              <p:cNvSpPr>
                <a:spLocks/>
              </p:cNvSpPr>
              <p:nvPr/>
            </p:nvSpPr>
            <p:spPr bwMode="auto">
              <a:xfrm rot="-5400000">
                <a:off x="2709" y="174"/>
                <a:ext cx="624" cy="285"/>
              </a:xfrm>
              <a:custGeom>
                <a:avLst/>
                <a:gdLst>
                  <a:gd name="T0" fmla="*/ 0 w 21600"/>
                  <a:gd name="T1" fmla="*/ 0 h 19523"/>
                  <a:gd name="T2" fmla="*/ 0 w 21600"/>
                  <a:gd name="T3" fmla="*/ 0 h 19523"/>
                  <a:gd name="T4" fmla="*/ 0 w 21600"/>
                  <a:gd name="T5" fmla="*/ 0 h 19523"/>
                  <a:gd name="T6" fmla="*/ 0 w 21600"/>
                  <a:gd name="T7" fmla="*/ 0 h 19523"/>
                  <a:gd name="T8" fmla="*/ 0 w 21600"/>
                  <a:gd name="T9" fmla="*/ 0 h 19523"/>
                  <a:gd name="T10" fmla="*/ 0 w 21600"/>
                  <a:gd name="T11" fmla="*/ 0 h 19523"/>
                  <a:gd name="T12" fmla="*/ 0 60000 65536"/>
                  <a:gd name="T13" fmla="*/ 0 60000 65536"/>
                  <a:gd name="T14" fmla="*/ 0 60000 65536"/>
                  <a:gd name="T15" fmla="*/ 0 60000 65536"/>
                  <a:gd name="T16" fmla="*/ 0 60000 65536"/>
                  <a:gd name="T17" fmla="*/ 0 60000 65536"/>
                  <a:gd name="T18" fmla="*/ 0 w 21600"/>
                  <a:gd name="T19" fmla="*/ 0 h 19523"/>
                  <a:gd name="T20" fmla="*/ 21600 w 21600"/>
                  <a:gd name="T21" fmla="*/ 19523 h 19523"/>
                </a:gdLst>
                <a:ahLst/>
                <a:cxnLst>
                  <a:cxn ang="T12">
                    <a:pos x="T0" y="T1"/>
                  </a:cxn>
                  <a:cxn ang="T13">
                    <a:pos x="T2" y="T3"/>
                  </a:cxn>
                  <a:cxn ang="T14">
                    <a:pos x="T4" y="T5"/>
                  </a:cxn>
                  <a:cxn ang="T15">
                    <a:pos x="T6" y="T7"/>
                  </a:cxn>
                  <a:cxn ang="T16">
                    <a:pos x="T8" y="T9"/>
                  </a:cxn>
                  <a:cxn ang="T17">
                    <a:pos x="T10" y="T11"/>
                  </a:cxn>
                </a:cxnLst>
                <a:rect l="T18" t="T19" r="T20" b="T21"/>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31" name="Freeform 18">
                <a:extLst>
                  <a:ext uri="{FF2B5EF4-FFF2-40B4-BE49-F238E27FC236}">
                    <a16:creationId xmlns:a16="http://schemas.microsoft.com/office/drawing/2014/main" id="{E48E8CA2-EE14-5E40-99E2-C95C2748709C}"/>
                  </a:ext>
                </a:extLst>
              </p:cNvPr>
              <p:cNvSpPr>
                <a:spLocks/>
              </p:cNvSpPr>
              <p:nvPr/>
            </p:nvSpPr>
            <p:spPr bwMode="auto">
              <a:xfrm rot="-5400000">
                <a:off x="3358" y="221"/>
                <a:ext cx="624" cy="181"/>
              </a:xfrm>
              <a:custGeom>
                <a:avLst/>
                <a:gdLst>
                  <a:gd name="T0" fmla="*/ 0 w 21600"/>
                  <a:gd name="T1" fmla="*/ 0 h 20501"/>
                  <a:gd name="T2" fmla="*/ 0 w 21600"/>
                  <a:gd name="T3" fmla="*/ 0 h 20501"/>
                  <a:gd name="T4" fmla="*/ 0 w 21600"/>
                  <a:gd name="T5" fmla="*/ 0 h 20501"/>
                  <a:gd name="T6" fmla="*/ 0 w 21600"/>
                  <a:gd name="T7" fmla="*/ 0 h 20501"/>
                  <a:gd name="T8" fmla="*/ 0 w 21600"/>
                  <a:gd name="T9" fmla="*/ 0 h 20501"/>
                  <a:gd name="T10" fmla="*/ 0 w 21600"/>
                  <a:gd name="T11" fmla="*/ 0 h 20501"/>
                  <a:gd name="T12" fmla="*/ 0 w 21600"/>
                  <a:gd name="T13" fmla="*/ 0 h 20501"/>
                  <a:gd name="T14" fmla="*/ 0 60000 65536"/>
                  <a:gd name="T15" fmla="*/ 0 60000 65536"/>
                  <a:gd name="T16" fmla="*/ 0 60000 65536"/>
                  <a:gd name="T17" fmla="*/ 0 60000 65536"/>
                  <a:gd name="T18" fmla="*/ 0 60000 65536"/>
                  <a:gd name="T19" fmla="*/ 0 60000 65536"/>
                  <a:gd name="T20" fmla="*/ 0 60000 65536"/>
                  <a:gd name="T21" fmla="*/ 0 w 21600"/>
                  <a:gd name="T22" fmla="*/ 0 h 20501"/>
                  <a:gd name="T23" fmla="*/ 21600 w 21600"/>
                  <a:gd name="T24" fmla="*/ 20501 h 20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32" name="Freeform 19">
                <a:extLst>
                  <a:ext uri="{FF2B5EF4-FFF2-40B4-BE49-F238E27FC236}">
                    <a16:creationId xmlns:a16="http://schemas.microsoft.com/office/drawing/2014/main" id="{F96B7CD5-2DE0-F948-929F-44657F2B4D2C}"/>
                  </a:ext>
                </a:extLst>
              </p:cNvPr>
              <p:cNvSpPr>
                <a:spLocks/>
              </p:cNvSpPr>
              <p:nvPr/>
            </p:nvSpPr>
            <p:spPr bwMode="auto">
              <a:xfrm>
                <a:off x="4101" y="0"/>
                <a:ext cx="219" cy="6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33" name="Freeform 20">
                <a:extLst>
                  <a:ext uri="{FF2B5EF4-FFF2-40B4-BE49-F238E27FC236}">
                    <a16:creationId xmlns:a16="http://schemas.microsoft.com/office/drawing/2014/main" id="{EC358456-6C59-3042-B20C-5F0AAFD68413}"/>
                  </a:ext>
                </a:extLst>
              </p:cNvPr>
              <p:cNvSpPr>
                <a:spLocks/>
              </p:cNvSpPr>
              <p:nvPr/>
            </p:nvSpPr>
            <p:spPr bwMode="auto">
              <a:xfrm rot="-5400000">
                <a:off x="3734" y="176"/>
                <a:ext cx="624" cy="2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3034" name="Freeform 21">
                <a:extLst>
                  <a:ext uri="{FF2B5EF4-FFF2-40B4-BE49-F238E27FC236}">
                    <a16:creationId xmlns:a16="http://schemas.microsoft.com/office/drawing/2014/main" id="{FF86E785-D254-EF4C-B6BA-5FFF87B87323}"/>
                  </a:ext>
                </a:extLst>
              </p:cNvPr>
              <p:cNvSpPr>
                <a:spLocks/>
              </p:cNvSpPr>
              <p:nvPr/>
            </p:nvSpPr>
            <p:spPr bwMode="auto">
              <a:xfrm rot="-5400000">
                <a:off x="3522" y="209"/>
                <a:ext cx="624" cy="205"/>
              </a:xfrm>
              <a:custGeom>
                <a:avLst/>
                <a:gdLst>
                  <a:gd name="T0" fmla="*/ 0 w 21327"/>
                  <a:gd name="T1" fmla="*/ 0 h 18617"/>
                  <a:gd name="T2" fmla="*/ 0 w 21327"/>
                  <a:gd name="T3" fmla="*/ 0 h 18617"/>
                  <a:gd name="T4" fmla="*/ 0 w 21327"/>
                  <a:gd name="T5" fmla="*/ 0 h 18617"/>
                  <a:gd name="T6" fmla="*/ 0 w 21327"/>
                  <a:gd name="T7" fmla="*/ 0 h 18617"/>
                  <a:gd name="T8" fmla="*/ 0 w 21327"/>
                  <a:gd name="T9" fmla="*/ 0 h 18617"/>
                  <a:gd name="T10" fmla="*/ 0 w 21327"/>
                  <a:gd name="T11" fmla="*/ 0 h 18617"/>
                  <a:gd name="T12" fmla="*/ 0 w 21327"/>
                  <a:gd name="T13" fmla="*/ 0 h 18617"/>
                  <a:gd name="T14" fmla="*/ 0 w 21327"/>
                  <a:gd name="T15" fmla="*/ 0 h 18617"/>
                  <a:gd name="T16" fmla="*/ 0 60000 65536"/>
                  <a:gd name="T17" fmla="*/ 0 60000 65536"/>
                  <a:gd name="T18" fmla="*/ 0 60000 65536"/>
                  <a:gd name="T19" fmla="*/ 0 60000 65536"/>
                  <a:gd name="T20" fmla="*/ 0 60000 65536"/>
                  <a:gd name="T21" fmla="*/ 0 60000 65536"/>
                  <a:gd name="T22" fmla="*/ 0 60000 65536"/>
                  <a:gd name="T23" fmla="*/ 0 60000 65536"/>
                  <a:gd name="T24" fmla="*/ 0 w 21327"/>
                  <a:gd name="T25" fmla="*/ 0 h 18617"/>
                  <a:gd name="T26" fmla="*/ 21327 w 21327"/>
                  <a:gd name="T27" fmla="*/ 18617 h 18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43014" name="Freeform 22">
              <a:extLst>
                <a:ext uri="{FF2B5EF4-FFF2-40B4-BE49-F238E27FC236}">
                  <a16:creationId xmlns:a16="http://schemas.microsoft.com/office/drawing/2014/main" id="{EB88CFAB-FE28-B449-93A7-219E70E90546}"/>
                </a:ext>
              </a:extLst>
            </p:cNvPr>
            <p:cNvSpPr>
              <a:spLocks/>
            </p:cNvSpPr>
            <p:nvPr/>
          </p:nvSpPr>
          <p:spPr bwMode="auto">
            <a:xfrm rot="16200000" flipH="1">
              <a:off x="-2020" y="2020"/>
              <a:ext cx="4319" cy="279"/>
            </a:xfrm>
            <a:custGeom>
              <a:avLst/>
              <a:gdLst>
                <a:gd name="T0" fmla="*/ 0 w 21600"/>
                <a:gd name="T1" fmla="*/ 0 h 14651"/>
                <a:gd name="T2" fmla="*/ 7 w 21600"/>
                <a:gd name="T3" fmla="*/ 0 h 14651"/>
                <a:gd name="T4" fmla="*/ 7 w 21600"/>
                <a:gd name="T5" fmla="*/ 0 h 14651"/>
                <a:gd name="T6" fmla="*/ 0 w 21600"/>
                <a:gd name="T7" fmla="*/ 0 h 14651"/>
                <a:gd name="T8" fmla="*/ 0 w 21600"/>
                <a:gd name="T9" fmla="*/ 0 h 14651"/>
                <a:gd name="T10" fmla="*/ 0 w 21600"/>
                <a:gd name="T11" fmla="*/ 0 h 14651"/>
                <a:gd name="T12" fmla="*/ 0 60000 65536"/>
                <a:gd name="T13" fmla="*/ 0 60000 65536"/>
                <a:gd name="T14" fmla="*/ 0 60000 65536"/>
                <a:gd name="T15" fmla="*/ 0 60000 65536"/>
                <a:gd name="T16" fmla="*/ 0 60000 65536"/>
                <a:gd name="T17" fmla="*/ 0 60000 65536"/>
                <a:gd name="T18" fmla="*/ 0 w 21600"/>
                <a:gd name="T19" fmla="*/ 0 h 14651"/>
                <a:gd name="T20" fmla="*/ 21600 w 21600"/>
                <a:gd name="T21" fmla="*/ 14651 h 14651"/>
              </a:gdLst>
              <a:ahLst/>
              <a:cxnLst>
                <a:cxn ang="T12">
                  <a:pos x="T0" y="T1"/>
                </a:cxn>
                <a:cxn ang="T13">
                  <a:pos x="T2" y="T3"/>
                </a:cxn>
                <a:cxn ang="T14">
                  <a:pos x="T4" y="T5"/>
                </a:cxn>
                <a:cxn ang="T15">
                  <a:pos x="T6" y="T7"/>
                </a:cxn>
                <a:cxn ang="T16">
                  <a:pos x="T8" y="T9"/>
                </a:cxn>
                <a:cxn ang="T17">
                  <a:pos x="T10" y="T11"/>
                </a:cxn>
              </a:cxnLst>
              <a:rect l="T18" t="T19" r="T20" b="T21"/>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43015" name="Freeform 23">
              <a:extLst>
                <a:ext uri="{FF2B5EF4-FFF2-40B4-BE49-F238E27FC236}">
                  <a16:creationId xmlns:a16="http://schemas.microsoft.com/office/drawing/2014/main" id="{CB1BAEEA-DA78-F548-B7CD-4E45A299910E}"/>
                </a:ext>
              </a:extLst>
            </p:cNvPr>
            <p:cNvSpPr>
              <a:spLocks/>
            </p:cNvSpPr>
            <p:nvPr/>
          </p:nvSpPr>
          <p:spPr bwMode="auto">
            <a:xfrm rot="16200000" flipH="1">
              <a:off x="-1583" y="2064"/>
              <a:ext cx="4318" cy="189"/>
            </a:xfrm>
            <a:custGeom>
              <a:avLst/>
              <a:gdLst>
                <a:gd name="T0" fmla="*/ 0 w 21600"/>
                <a:gd name="T1" fmla="*/ 0 h 21600"/>
                <a:gd name="T2" fmla="*/ 7 w 21600"/>
                <a:gd name="T3" fmla="*/ 0 h 21600"/>
                <a:gd name="T4" fmla="*/ 7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43010" name="Rectangle 24">
            <a:extLst>
              <a:ext uri="{FF2B5EF4-FFF2-40B4-BE49-F238E27FC236}">
                <a16:creationId xmlns:a16="http://schemas.microsoft.com/office/drawing/2014/main" id="{4CBFE7DA-A51B-D44F-9F0F-B801ED11FE79}"/>
              </a:ext>
            </a:extLst>
          </p:cNvPr>
          <p:cNvSpPr>
            <a:spLocks/>
          </p:cNvSpPr>
          <p:nvPr/>
        </p:nvSpPr>
        <p:spPr bwMode="auto">
          <a:xfrm>
            <a:off x="1295400" y="1995488"/>
            <a:ext cx="7529513"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903288" indent="-863600">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marL="39688" indent="0" algn="r" defTabSz="914400" eaLnBrk="1" hangingPunct="1">
              <a:spcBef>
                <a:spcPct val="0"/>
              </a:spcBef>
              <a:buClrTx/>
              <a:buSzTx/>
              <a:buNone/>
            </a:pPr>
            <a:r>
              <a:rPr lang="ar-JO" altLang="en-US" sz="3600" b="1" dirty="0">
                <a:solidFill>
                  <a:srgbClr val="002060"/>
                </a:solidFill>
                <a:ea typeface="ＭＳ Ｐゴシック" panose="020B0600070205080204" pitchFamily="34" charset="-128"/>
                <a:sym typeface="Times New Roman" panose="02020603050405020304" pitchFamily="18" charset="0"/>
              </a:rPr>
              <a:t>أ) الكرازة نشيطة</a:t>
            </a:r>
            <a:endParaRPr lang="en-US" altLang="en-US" sz="3600" b="1" dirty="0">
              <a:solidFill>
                <a:srgbClr val="002060"/>
              </a:solidFill>
              <a:ea typeface="ＭＳ Ｐゴシック" panose="020B0600070205080204" pitchFamily="34" charset="-128"/>
              <a:sym typeface="Times New Roman" panose="02020603050405020304" pitchFamily="18" charset="0"/>
            </a:endParaRPr>
          </a:p>
          <a:p>
            <a:pPr marL="39688" indent="0" algn="r" defTabSz="914400" eaLnBrk="1" hangingPunct="1">
              <a:spcBef>
                <a:spcPct val="0"/>
              </a:spcBef>
              <a:buClrTx/>
              <a:buSzTx/>
              <a:buNone/>
            </a:pPr>
            <a:r>
              <a:rPr lang="ar-JO" altLang="en-US" sz="3600" b="1" dirty="0">
                <a:ea typeface="ＭＳ Ｐゴシック" panose="020B0600070205080204" pitchFamily="34" charset="-128"/>
                <a:sym typeface="Times New Roman" panose="02020603050405020304" pitchFamily="18" charset="0"/>
              </a:rPr>
              <a:t>    تحدث من  قبل المؤمنين بذهابهم إلى غير </a:t>
            </a:r>
          </a:p>
          <a:p>
            <a:pPr marL="39688" indent="0" algn="r" defTabSz="914400" eaLnBrk="1" hangingPunct="1">
              <a:spcBef>
                <a:spcPct val="0"/>
              </a:spcBef>
              <a:buClrTx/>
              <a:buSzTx/>
              <a:buNone/>
            </a:pPr>
            <a:r>
              <a:rPr lang="ar-JO" altLang="en-US" sz="3600" b="1" dirty="0">
                <a:ea typeface="ＭＳ Ｐゴシック" panose="020B0600070205080204" pitchFamily="34" charset="-128"/>
                <a:sym typeface="Times New Roman" panose="02020603050405020304" pitchFamily="18" charset="0"/>
              </a:rPr>
              <a:t>    المؤمنين بدلاً من انتظارهم حتى يسألوا </a:t>
            </a:r>
          </a:p>
          <a:p>
            <a:pPr marL="39688" indent="0" algn="r" defTabSz="914400" eaLnBrk="1" hangingPunct="1">
              <a:spcBef>
                <a:spcPct val="0"/>
              </a:spcBef>
              <a:buClrTx/>
              <a:buSzTx/>
              <a:buNone/>
            </a:pPr>
            <a:r>
              <a:rPr lang="ar-JO" altLang="en-US" sz="3600" b="1" dirty="0">
                <a:ea typeface="ＭＳ Ｐゴシック" panose="020B0600070205080204" pitchFamily="34" charset="-128"/>
                <a:sym typeface="Times New Roman" panose="02020603050405020304" pitchFamily="18" charset="0"/>
              </a:rPr>
              <a:t>    (مرقس 16: 15)</a:t>
            </a:r>
            <a:endParaRPr lang="en-US" altLang="en-US" sz="5400" b="1" dirty="0">
              <a:ea typeface="ＭＳ Ｐゴシック" panose="020B0600070205080204" pitchFamily="34" charset="-128"/>
              <a:sym typeface="Lucida Grande" panose="020B0600040502020204" pitchFamily="34" charset="0"/>
            </a:endParaRPr>
          </a:p>
        </p:txBody>
      </p:sp>
      <p:sp>
        <p:nvSpPr>
          <p:cNvPr id="43011" name="Title 25">
            <a:extLst>
              <a:ext uri="{FF2B5EF4-FFF2-40B4-BE49-F238E27FC236}">
                <a16:creationId xmlns:a16="http://schemas.microsoft.com/office/drawing/2014/main" id="{19A88A73-1570-F440-B775-062AD1F70A49}"/>
              </a:ext>
            </a:extLst>
          </p:cNvPr>
          <p:cNvSpPr>
            <a:spLocks noGrp="1" noChangeArrowheads="1"/>
          </p:cNvSpPr>
          <p:nvPr>
            <p:ph type="title"/>
          </p:nvPr>
        </p:nvSpPr>
        <p:spPr>
          <a:xfrm>
            <a:off x="1249363" y="508000"/>
            <a:ext cx="7772400" cy="908050"/>
          </a:xfrm>
          <a:solidFill>
            <a:srgbClr val="000090"/>
          </a:solidFill>
        </p:spPr>
        <p:txBody>
          <a:bodyPr/>
          <a:lstStyle/>
          <a:p>
            <a:pPr algn="ctr"/>
            <a:r>
              <a:rPr lang="ar-JO" altLang="en-US" sz="3600" b="1" dirty="0">
                <a:solidFill>
                  <a:schemeClr val="bg1"/>
                </a:solidFill>
                <a:latin typeface="Arial" panose="020B0604020202020204" pitchFamily="34" charset="0"/>
                <a:cs typeface="Arial" panose="020B0604020202020204" pitchFamily="34" charset="0"/>
              </a:rPr>
              <a:t>مبادئ الكرازة</a:t>
            </a:r>
            <a:endParaRPr lang="en-US" altLang="en-US" sz="3600" b="1" dirty="0">
              <a:solidFill>
                <a:schemeClr val="bg1"/>
              </a:solidFill>
              <a:latin typeface="Arial" panose="020B0604020202020204" pitchFamily="34" charset="0"/>
              <a:cs typeface="Arial" panose="020B0604020202020204" pitchFamily="34" charset="0"/>
            </a:endParaRPr>
          </a:p>
        </p:txBody>
      </p:sp>
      <p:sp>
        <p:nvSpPr>
          <p:cNvPr id="43012" name="TextBox 26">
            <a:extLst>
              <a:ext uri="{FF2B5EF4-FFF2-40B4-BE49-F238E27FC236}">
                <a16:creationId xmlns:a16="http://schemas.microsoft.com/office/drawing/2014/main" id="{0A98DB10-5C6A-2C42-AE51-9DB08D52EADA}"/>
              </a:ext>
            </a:extLst>
          </p:cNvPr>
          <p:cNvSpPr txBox="1">
            <a:spLocks noChangeArrowheads="1"/>
          </p:cNvSpPr>
          <p:nvPr/>
        </p:nvSpPr>
        <p:spPr bwMode="auto">
          <a:xfrm>
            <a:off x="8313738" y="46038"/>
            <a:ext cx="70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99CC"/>
              </a:buClr>
              <a:buSzPct val="69000"/>
              <a:buFont typeface="Arial" panose="020B0604020202020204" pitchFamily="34" charset="0"/>
              <a:buChar char="n"/>
              <a:defRPr sz="32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1pPr>
            <a:lvl2pPr marL="742950" indent="-285750">
              <a:spcBef>
                <a:spcPts val="600"/>
              </a:spcBef>
              <a:buSzPct val="100000"/>
              <a:buFont typeface="Arial" panose="020B0604020202020204" pitchFamily="34" charset="0"/>
              <a:buChar char="–"/>
              <a:defRPr sz="28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2pPr>
            <a:lvl3pPr marL="1143000" indent="-228600">
              <a:spcBef>
                <a:spcPts val="600"/>
              </a:spcBef>
              <a:buSzPct val="100000"/>
              <a:buFont typeface="Arial" panose="020B0604020202020204" pitchFamily="34" charset="0"/>
              <a:buChar char="•"/>
              <a:defRPr sz="24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3pPr>
            <a:lvl4pPr marL="16002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4pPr>
            <a:lvl5pPr marL="2057400" indent="-228600">
              <a:spcBef>
                <a:spcPts val="500"/>
              </a:spcBef>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5pPr>
            <a:lvl6pPr marL="25146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6pPr>
            <a:lvl7pPr marL="29718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7pPr>
            <a:lvl8pPr marL="34290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8pPr>
            <a:lvl9pPr marL="3886200" indent="-228600" defTabSz="457200" eaLnBrk="0" fontAlgn="base" hangingPunct="0">
              <a:spcBef>
                <a:spcPts val="500"/>
              </a:spcBef>
              <a:spcAft>
                <a:spcPct val="0"/>
              </a:spcAft>
              <a:buSzPct val="100000"/>
              <a:buFont typeface="Arial" panose="020B0604020202020204" pitchFamily="34" charset="0"/>
              <a:buChar char="»"/>
              <a:defRPr sz="2000">
                <a:solidFill>
                  <a:schemeClr val="tx1"/>
                </a:solidFill>
                <a:latin typeface="Arial" panose="020B0604020202020204" pitchFamily="34" charset="0"/>
                <a:ea typeface="ヒラギノ角ゴ ProN W3" panose="020B0300000000000000" pitchFamily="34" charset="-128"/>
                <a:sym typeface="Arial" panose="020B0604020202020204" pitchFamily="34" charset="0"/>
              </a:defRPr>
            </a:lvl9pPr>
          </a:lstStyle>
          <a:p>
            <a:pPr algn="ctr" eaLnBrk="1" hangingPunct="1">
              <a:spcBef>
                <a:spcPct val="0"/>
              </a:spcBef>
              <a:buClrTx/>
              <a:buSzTx/>
              <a:buFontTx/>
              <a:buNone/>
            </a:pPr>
            <a:r>
              <a:rPr lang="ar-JO" altLang="en-US" sz="2400" b="1" dirty="0"/>
              <a:t>132</a:t>
            </a:r>
            <a:endParaRPr lang="en-US" altLang="en-US" sz="2400" b="1" dirty="0"/>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ds Tie - No Graphics">
  <a:themeElements>
    <a:clrScheme name="">
      <a:dk1>
        <a:srgbClr val="000000"/>
      </a:dk1>
      <a:lt1>
        <a:srgbClr val="FFFFFF"/>
      </a:lt1>
      <a:dk2>
        <a:srgbClr val="000000"/>
      </a:dk2>
      <a:lt2>
        <a:srgbClr val="C0C0C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Dads Tie - No Graphics">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ds Tie">
  <a:themeElements>
    <a:clrScheme name="">
      <a:dk1>
        <a:srgbClr val="000000"/>
      </a:dk1>
      <a:lt1>
        <a:srgbClr val="FFFFFF"/>
      </a:lt1>
      <a:dk2>
        <a:srgbClr val="000000"/>
      </a:dk2>
      <a:lt2>
        <a:srgbClr val="80808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C0C0C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1571</TotalTime>
  <Words>1157</Words>
  <Application>Microsoft Macintosh PowerPoint</Application>
  <PresentationFormat>On-screen Show (4:3)</PresentationFormat>
  <Paragraphs>195</Paragraphs>
  <Slides>36</Slides>
  <Notes>8</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36</vt:i4>
      </vt:variant>
    </vt:vector>
  </HeadingPairs>
  <TitlesOfParts>
    <vt:vector size="56" baseType="lpstr">
      <vt:lpstr>ＭＳ Ｐゴシック</vt:lpstr>
      <vt:lpstr>ヒラギノ明朝 ProN W3</vt:lpstr>
      <vt:lpstr>Arial</vt:lpstr>
      <vt:lpstr>Arial Black</vt:lpstr>
      <vt:lpstr>Calibri</vt:lpstr>
      <vt:lpstr>Garamond</vt:lpstr>
      <vt:lpstr>Lucida Grande</vt:lpstr>
      <vt:lpstr>Tahoma</vt:lpstr>
      <vt:lpstr>Times New Roman</vt:lpstr>
      <vt:lpstr>Wingdings</vt:lpstr>
      <vt:lpstr>Office Theme</vt:lpstr>
      <vt:lpstr>Dads Tie - No Graphics</vt:lpstr>
      <vt:lpstr>Dads Tie</vt:lpstr>
      <vt:lpstr>1_Dads Tie</vt:lpstr>
      <vt:lpstr>Stream</vt:lpstr>
      <vt:lpstr>Default Design</vt:lpstr>
      <vt:lpstr>Orbit</vt:lpstr>
      <vt:lpstr>1_Stream</vt:lpstr>
      <vt:lpstr>49_Blank Presentation</vt:lpstr>
      <vt:lpstr>1_Orbit</vt:lpstr>
      <vt:lpstr>تضاعف الكنيسة</vt:lpstr>
      <vt:lpstr>تضاعف الكنيسة</vt:lpstr>
      <vt:lpstr>Coke</vt:lpstr>
      <vt:lpstr>روبرت وودروف</vt:lpstr>
      <vt:lpstr>لماذا انتشرت كوكاكولا عالمياً</vt:lpstr>
      <vt:lpstr>مهمتنا صنع التلاميذ</vt:lpstr>
      <vt:lpstr>مهمتنا صنع التلاميذ</vt:lpstr>
      <vt:lpstr>ما هي الأجزاء الثلاثة للإرسالية العظمى في صناعة التلاميذ؟</vt:lpstr>
      <vt:lpstr>مبادئ الكرازة</vt:lpstr>
      <vt:lpstr>مبادئ الكرازة</vt:lpstr>
      <vt:lpstr>مبادئ الكرازة</vt:lpstr>
      <vt:lpstr>أعمال ٨:١</vt:lpstr>
      <vt:lpstr>PowerPoint Presentation</vt:lpstr>
      <vt:lpstr>PowerPoint Presentation</vt:lpstr>
      <vt:lpstr>PowerPoint Presentation</vt:lpstr>
      <vt:lpstr>PowerPoint Presentation</vt:lpstr>
      <vt:lpstr>مدى     التأثير</vt:lpstr>
      <vt:lpstr>التطبيقات   المنزلية</vt:lpstr>
      <vt:lpstr>غيّر أسلوبك</vt:lpstr>
      <vt:lpstr>غيّر أسلوبك</vt:lpstr>
      <vt:lpstr>غيّر أسلوبك</vt:lpstr>
      <vt:lpstr>مبادئ الكرازة</vt:lpstr>
      <vt:lpstr>مبادئ الكرازة</vt:lpstr>
      <vt:lpstr>استخدم بيتك للكرازة</vt:lpstr>
      <vt:lpstr>كرازة البيت: نشاطات فردية</vt:lpstr>
      <vt:lpstr>كرازة البيت: نشاطات جماعية</vt:lpstr>
      <vt:lpstr>مبادئ الكرازة</vt:lpstr>
      <vt:lpstr>مبادئ الكرازة</vt:lpstr>
      <vt:lpstr>مبادئ الكرازة</vt:lpstr>
      <vt:lpstr>مبادئ الكرازة</vt:lpstr>
      <vt:lpstr>مبادئ الكرازة</vt:lpstr>
      <vt:lpstr>مبادئ الكرازة</vt:lpstr>
      <vt:lpstr>PowerPoint Presentation</vt:lpstr>
      <vt:lpstr>استراتيجية عملية للكرازة</vt:lpstr>
      <vt:lpstr>Black</vt:lpstr>
      <vt:lpstr>الرابط للعرض التقديميِّ "علم الكنيسة (إكليسيولوجيا)" متاحٌ على الموقع الإلكترونيّ:  BibleStudyDownloads.org</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Griffith</dc:creator>
  <cp:lastModifiedBy>Rick Griffith</cp:lastModifiedBy>
  <cp:revision>23</cp:revision>
  <dcterms:created xsi:type="dcterms:W3CDTF">2011-05-25T16:21:14Z</dcterms:created>
  <dcterms:modified xsi:type="dcterms:W3CDTF">2023-12-27T16:01:31Z</dcterms:modified>
</cp:coreProperties>
</file>