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21.xml" ContentType="application/vnd.openxmlformats-officedocument.theme+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22.xml" ContentType="application/vnd.openxmlformats-officedocument.theme+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49" r:id="rId3"/>
    <p:sldMasterId id="2147483774" r:id="rId4"/>
    <p:sldMasterId id="2147483901" r:id="rId5"/>
    <p:sldMasterId id="2147483913" r:id="rId6"/>
    <p:sldMasterId id="2147483925" r:id="rId7"/>
    <p:sldMasterId id="2147484353" r:id="rId8"/>
    <p:sldMasterId id="2147484365" r:id="rId9"/>
    <p:sldMasterId id="2147484559" r:id="rId10"/>
    <p:sldMasterId id="2147484571" r:id="rId11"/>
    <p:sldMasterId id="2147484583" r:id="rId12"/>
    <p:sldMasterId id="2147484595" r:id="rId13"/>
    <p:sldMasterId id="2147484868" r:id="rId14"/>
    <p:sldMasterId id="2147485444" r:id="rId15"/>
    <p:sldMasterId id="2147485456" r:id="rId16"/>
    <p:sldMasterId id="2147485480" r:id="rId17"/>
    <p:sldMasterId id="2147485492" r:id="rId18"/>
    <p:sldMasterId id="2147485494" r:id="rId19"/>
    <p:sldMasterId id="2147485602" r:id="rId20"/>
    <p:sldMasterId id="2147485614" r:id="rId21"/>
    <p:sldMasterId id="2147486309" r:id="rId22"/>
    <p:sldMasterId id="2147486333" r:id="rId23"/>
  </p:sldMasterIdLst>
  <p:notesMasterIdLst>
    <p:notesMasterId r:id="rId101"/>
  </p:notesMasterIdLst>
  <p:handoutMasterIdLst>
    <p:handoutMasterId r:id="rId102"/>
  </p:handoutMasterIdLst>
  <p:sldIdLst>
    <p:sldId id="421" r:id="rId24"/>
    <p:sldId id="257" r:id="rId25"/>
    <p:sldId id="258" r:id="rId26"/>
    <p:sldId id="259" r:id="rId27"/>
    <p:sldId id="260" r:id="rId28"/>
    <p:sldId id="261" r:id="rId29"/>
    <p:sldId id="262" r:id="rId30"/>
    <p:sldId id="263" r:id="rId31"/>
    <p:sldId id="264" r:id="rId32"/>
    <p:sldId id="265" r:id="rId33"/>
    <p:sldId id="344" r:id="rId34"/>
    <p:sldId id="345" r:id="rId35"/>
    <p:sldId id="346" r:id="rId36"/>
    <p:sldId id="347" r:id="rId37"/>
    <p:sldId id="348" r:id="rId38"/>
    <p:sldId id="349" r:id="rId39"/>
    <p:sldId id="350" r:id="rId40"/>
    <p:sldId id="351" r:id="rId41"/>
    <p:sldId id="4050" r:id="rId42"/>
    <p:sldId id="268" r:id="rId43"/>
    <p:sldId id="357" r:id="rId44"/>
    <p:sldId id="358" r:id="rId45"/>
    <p:sldId id="359" r:id="rId46"/>
    <p:sldId id="340" r:id="rId47"/>
    <p:sldId id="342" r:id="rId48"/>
    <p:sldId id="343" r:id="rId49"/>
    <p:sldId id="332" r:id="rId50"/>
    <p:sldId id="362" r:id="rId51"/>
    <p:sldId id="363" r:id="rId52"/>
    <p:sldId id="364" r:id="rId53"/>
    <p:sldId id="365" r:id="rId54"/>
    <p:sldId id="366" r:id="rId55"/>
    <p:sldId id="374" r:id="rId56"/>
    <p:sldId id="376" r:id="rId57"/>
    <p:sldId id="370" r:id="rId58"/>
    <p:sldId id="371" r:id="rId59"/>
    <p:sldId id="372" r:id="rId60"/>
    <p:sldId id="360" r:id="rId61"/>
    <p:sldId id="283" r:id="rId62"/>
    <p:sldId id="336" r:id="rId63"/>
    <p:sldId id="4051" r:id="rId64"/>
    <p:sldId id="338" r:id="rId65"/>
    <p:sldId id="339" r:id="rId66"/>
    <p:sldId id="335" r:id="rId67"/>
    <p:sldId id="325" r:id="rId68"/>
    <p:sldId id="353" r:id="rId69"/>
    <p:sldId id="276" r:id="rId70"/>
    <p:sldId id="341" r:id="rId71"/>
    <p:sldId id="274" r:id="rId72"/>
    <p:sldId id="354" r:id="rId73"/>
    <p:sldId id="355" r:id="rId74"/>
    <p:sldId id="356" r:id="rId75"/>
    <p:sldId id="402" r:id="rId76"/>
    <p:sldId id="403" r:id="rId77"/>
    <p:sldId id="401" r:id="rId78"/>
    <p:sldId id="373" r:id="rId79"/>
    <p:sldId id="457" r:id="rId80"/>
    <p:sldId id="458" r:id="rId81"/>
    <p:sldId id="306" r:id="rId82"/>
    <p:sldId id="286" r:id="rId83"/>
    <p:sldId id="307" r:id="rId84"/>
    <p:sldId id="308" r:id="rId85"/>
    <p:sldId id="315" r:id="rId86"/>
    <p:sldId id="294" r:id="rId87"/>
    <p:sldId id="295" r:id="rId88"/>
    <p:sldId id="611" r:id="rId89"/>
    <p:sldId id="377" r:id="rId90"/>
    <p:sldId id="330" r:id="rId91"/>
    <p:sldId id="329" r:id="rId92"/>
    <p:sldId id="328" r:id="rId93"/>
    <p:sldId id="333" r:id="rId94"/>
    <p:sldId id="400" r:id="rId95"/>
    <p:sldId id="303" r:id="rId96"/>
    <p:sldId id="404" r:id="rId97"/>
    <p:sldId id="405" r:id="rId98"/>
    <p:sldId id="4049" r:id="rId99"/>
    <p:sldId id="379" r:id="rId1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Sand"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Sand"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Sand"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Sand"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Sand" charset="0"/>
        <a:ea typeface="ＭＳ Ｐゴシック" charset="0"/>
        <a:cs typeface="ＭＳ Ｐゴシック" charset="0"/>
      </a:defRPr>
    </a:lvl5pPr>
    <a:lvl6pPr marL="2286000" algn="l" defTabSz="457200" rtl="0" eaLnBrk="1" latinLnBrk="0" hangingPunct="1">
      <a:defRPr kern="1200">
        <a:solidFill>
          <a:schemeClr val="tx1"/>
        </a:solidFill>
        <a:latin typeface="Sand" charset="0"/>
        <a:ea typeface="ＭＳ Ｐゴシック" charset="0"/>
        <a:cs typeface="ＭＳ Ｐゴシック" charset="0"/>
      </a:defRPr>
    </a:lvl6pPr>
    <a:lvl7pPr marL="2743200" algn="l" defTabSz="457200" rtl="0" eaLnBrk="1" latinLnBrk="0" hangingPunct="1">
      <a:defRPr kern="1200">
        <a:solidFill>
          <a:schemeClr val="tx1"/>
        </a:solidFill>
        <a:latin typeface="Sand" charset="0"/>
        <a:ea typeface="ＭＳ Ｐゴシック" charset="0"/>
        <a:cs typeface="ＭＳ Ｐゴシック" charset="0"/>
      </a:defRPr>
    </a:lvl7pPr>
    <a:lvl8pPr marL="3200400" algn="l" defTabSz="457200" rtl="0" eaLnBrk="1" latinLnBrk="0" hangingPunct="1">
      <a:defRPr kern="1200">
        <a:solidFill>
          <a:schemeClr val="tx1"/>
        </a:solidFill>
        <a:latin typeface="Sand" charset="0"/>
        <a:ea typeface="ＭＳ Ｐゴシック" charset="0"/>
        <a:cs typeface="ＭＳ Ｐゴシック" charset="0"/>
      </a:defRPr>
    </a:lvl8pPr>
    <a:lvl9pPr marL="3657600" algn="l" defTabSz="457200" rtl="0" eaLnBrk="1" latinLnBrk="0" hangingPunct="1">
      <a:defRPr kern="1200">
        <a:solidFill>
          <a:schemeClr val="tx1"/>
        </a:solidFill>
        <a:latin typeface="Sand"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DCE41056-D8DE-3543-BF18-4982FC6D3B65}">
          <p14:sldIdLst>
            <p14:sldId id="421"/>
            <p14:sldId id="257"/>
            <p14:sldId id="258"/>
            <p14:sldId id="259"/>
            <p14:sldId id="260"/>
            <p14:sldId id="261"/>
            <p14:sldId id="262"/>
            <p14:sldId id="263"/>
            <p14:sldId id="264"/>
            <p14:sldId id="265"/>
            <p14:sldId id="344"/>
            <p14:sldId id="345"/>
            <p14:sldId id="346"/>
            <p14:sldId id="347"/>
            <p14:sldId id="348"/>
            <p14:sldId id="349"/>
            <p14:sldId id="350"/>
            <p14:sldId id="351"/>
            <p14:sldId id="4050"/>
            <p14:sldId id="268"/>
            <p14:sldId id="357"/>
            <p14:sldId id="358"/>
            <p14:sldId id="359"/>
            <p14:sldId id="340"/>
            <p14:sldId id="342"/>
            <p14:sldId id="343"/>
            <p14:sldId id="332"/>
            <p14:sldId id="362"/>
            <p14:sldId id="363"/>
            <p14:sldId id="364"/>
            <p14:sldId id="365"/>
            <p14:sldId id="366"/>
            <p14:sldId id="374"/>
            <p14:sldId id="376"/>
            <p14:sldId id="370"/>
            <p14:sldId id="371"/>
            <p14:sldId id="372"/>
            <p14:sldId id="360"/>
            <p14:sldId id="283"/>
            <p14:sldId id="336"/>
            <p14:sldId id="4051"/>
            <p14:sldId id="338"/>
            <p14:sldId id="339"/>
            <p14:sldId id="335"/>
            <p14:sldId id="325"/>
            <p14:sldId id="353"/>
            <p14:sldId id="276"/>
            <p14:sldId id="341"/>
            <p14:sldId id="274"/>
            <p14:sldId id="354"/>
            <p14:sldId id="355"/>
            <p14:sldId id="356"/>
            <p14:sldId id="402"/>
            <p14:sldId id="403"/>
            <p14:sldId id="401"/>
            <p14:sldId id="373"/>
            <p14:sldId id="457"/>
            <p14:sldId id="458"/>
            <p14:sldId id="306"/>
            <p14:sldId id="286"/>
            <p14:sldId id="307"/>
            <p14:sldId id="308"/>
            <p14:sldId id="315"/>
            <p14:sldId id="294"/>
            <p14:sldId id="295"/>
            <p14:sldId id="611"/>
            <p14:sldId id="377"/>
            <p14:sldId id="330"/>
            <p14:sldId id="329"/>
            <p14:sldId id="328"/>
            <p14:sldId id="333"/>
            <p14:sldId id="400"/>
            <p14:sldId id="303"/>
            <p14:sldId id="404"/>
            <p14:sldId id="405"/>
            <p14:sldId id="4049"/>
            <p14:sldId id="379"/>
          </p14:sldIdLst>
        </p14:section>
        <p14:section name="Untitled Section" id="{675ACED0-800D-BE43-9479-09F8339B095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9DD29C"/>
    <a:srgbClr val="FFFF66"/>
    <a:srgbClr val="00FFFF"/>
    <a:srgbClr val="FF0000"/>
    <a:srgbClr val="333333"/>
    <a:srgbClr val="00FF00"/>
    <a:srgbClr val="FE346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84" autoAdjust="0"/>
    <p:restoredTop sz="49726" autoAdjust="0"/>
  </p:normalViewPr>
  <p:slideViewPr>
    <p:cSldViewPr>
      <p:cViewPr varScale="1">
        <p:scale>
          <a:sx n="76" d="100"/>
          <a:sy n="76" d="100"/>
        </p:scale>
        <p:origin x="57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176"/>
    </p:cViewPr>
  </p:sorterViewPr>
  <p:notesViewPr>
    <p:cSldViewPr>
      <p:cViewPr varScale="1">
        <p:scale>
          <a:sx n="117" d="100"/>
          <a:sy n="117" d="100"/>
        </p:scale>
        <p:origin x="4200"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105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1105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105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BE520873-05D2-6047-9A5D-ADC2145B73A9}" type="slidenum">
              <a:rPr lang="en-US"/>
              <a:pPr>
                <a:defRPr/>
              </a:pPr>
              <a:t>‹#›</a:t>
            </a:fld>
            <a:endParaRPr lang="en-US"/>
          </a:p>
        </p:txBody>
      </p:sp>
    </p:spTree>
    <p:extLst>
      <p:ext uri="{BB962C8B-B14F-4D97-AF65-F5344CB8AC3E}">
        <p14:creationId xmlns:p14="http://schemas.microsoft.com/office/powerpoint/2010/main" val="1744949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085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085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080492AD-694C-2C46-8401-A7F7D967E360}" type="slidenum">
              <a:rPr lang="en-US"/>
              <a:pPr>
                <a:defRPr/>
              </a:pPr>
              <a:t>‹#›</a:t>
            </a:fld>
            <a:endParaRPr lang="en-US"/>
          </a:p>
        </p:txBody>
      </p:sp>
    </p:spTree>
    <p:extLst>
      <p:ext uri="{BB962C8B-B14F-4D97-AF65-F5344CB8AC3E}">
        <p14:creationId xmlns:p14="http://schemas.microsoft.com/office/powerpoint/2010/main" val="1639283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3C18F66-C593-F242-86A5-1DBA140A55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128" charset="0"/>
                <a:cs typeface="Arial" panose="020B0604020202020204" pitchFamily="34" charset="0"/>
              </a:defRPr>
            </a:lvl1pPr>
            <a:lvl2pPr marL="37931725" indent="-37474525" eaLnBrk="0" hangingPunct="0">
              <a:defRPr sz="2400">
                <a:solidFill>
                  <a:schemeClr val="tx1"/>
                </a:solidFill>
                <a:latin typeface="Sand" pitchFamily="-128" charset="0"/>
                <a:cs typeface="Arial" panose="020B0604020202020204" pitchFamily="34" charset="0"/>
              </a:defRPr>
            </a:lvl2pPr>
            <a:lvl3pPr eaLnBrk="0" hangingPunct="0">
              <a:defRPr sz="2400">
                <a:solidFill>
                  <a:schemeClr val="tx1"/>
                </a:solidFill>
                <a:latin typeface="Sand" pitchFamily="-128" charset="0"/>
                <a:cs typeface="Arial" panose="020B0604020202020204" pitchFamily="34" charset="0"/>
              </a:defRPr>
            </a:lvl3pPr>
            <a:lvl4pPr eaLnBrk="0" hangingPunct="0">
              <a:defRPr sz="2400">
                <a:solidFill>
                  <a:schemeClr val="tx1"/>
                </a:solidFill>
                <a:latin typeface="Sand" pitchFamily="-128" charset="0"/>
                <a:cs typeface="Arial" panose="020B0604020202020204" pitchFamily="34" charset="0"/>
              </a:defRPr>
            </a:lvl4pPr>
            <a:lvl5pPr eaLnBrk="0" hangingPunct="0">
              <a:defRPr sz="2400">
                <a:solidFill>
                  <a:schemeClr val="tx1"/>
                </a:solidFill>
                <a:latin typeface="Sand" pitchFamily="-128" charset="0"/>
                <a:cs typeface="Arial" panose="020B0604020202020204" pitchFamily="34" charset="0"/>
              </a:defRPr>
            </a:lvl5pPr>
            <a:lvl6pPr marL="457200" eaLnBrk="0" fontAlgn="base" hangingPunct="0">
              <a:spcBef>
                <a:spcPct val="0"/>
              </a:spcBef>
              <a:spcAft>
                <a:spcPct val="0"/>
              </a:spcAft>
              <a:defRPr sz="2400">
                <a:solidFill>
                  <a:schemeClr val="tx1"/>
                </a:solidFill>
                <a:latin typeface="Sand" pitchFamily="-128" charset="0"/>
                <a:cs typeface="Arial" panose="020B0604020202020204" pitchFamily="34" charset="0"/>
              </a:defRPr>
            </a:lvl6pPr>
            <a:lvl7pPr marL="914400" eaLnBrk="0" fontAlgn="base" hangingPunct="0">
              <a:spcBef>
                <a:spcPct val="0"/>
              </a:spcBef>
              <a:spcAft>
                <a:spcPct val="0"/>
              </a:spcAft>
              <a:defRPr sz="2400">
                <a:solidFill>
                  <a:schemeClr val="tx1"/>
                </a:solidFill>
                <a:latin typeface="Sand" pitchFamily="-128"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Sand" pitchFamily="-128"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Sand" pitchFamily="-12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012704-4B65-7641-BBC5-E8EEEA7EDD8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3" name="Rectangle 2">
            <a:extLst>
              <a:ext uri="{FF2B5EF4-FFF2-40B4-BE49-F238E27FC236}">
                <a16:creationId xmlns:a16="http://schemas.microsoft.com/office/drawing/2014/main" id="{B9D437D5-DE91-9D43-8C5E-7FCE9C5538BB}"/>
              </a:ext>
            </a:extLst>
          </p:cNvPr>
          <p:cNvSpPr>
            <a:spLocks noGrp="1" noRot="1" noChangeAspect="1" noChangeArrowheads="1"/>
          </p:cNvSpPr>
          <p:nvPr>
            <p:ph type="sldImg"/>
          </p:nvPr>
        </p:nvSpPr>
        <p:spPr>
          <a:solidFill>
            <a:srgbClr val="FFFFFF"/>
          </a:solidFill>
          <a:ln/>
        </p:spPr>
      </p:sp>
      <p:sp>
        <p:nvSpPr>
          <p:cNvPr id="40964" name="Rectangle 3">
            <a:extLst>
              <a:ext uri="{FF2B5EF4-FFF2-40B4-BE49-F238E27FC236}">
                <a16:creationId xmlns:a16="http://schemas.microsoft.com/office/drawing/2014/main" id="{9094C936-E0CD-6A48-8A98-74ADF11074B1}"/>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C3FE1E3-B1C0-974F-B18E-39ED37FFF1E4}" type="slidenum">
              <a:rPr lang="en-US" sz="1200">
                <a:latin typeface="Arial" charset="0"/>
              </a:rPr>
              <a:pPr eaLnBrk="1" hangingPunct="1"/>
              <a:t>20</a:t>
            </a:fld>
            <a:endParaRPr lang="en-US" sz="1200">
              <a:latin typeface="Arial"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946CC41-DBE1-8042-8988-66B9F6A4E1E1}" type="slidenum">
              <a:rPr lang="en-US" sz="1200">
                <a:latin typeface="Arial" charset="0"/>
                <a:cs typeface="Arial" charset="0"/>
              </a:rPr>
              <a:pPr eaLnBrk="1" hangingPunct="1"/>
              <a:t>21</a:t>
            </a:fld>
            <a:endParaRPr lang="en-US" sz="1200">
              <a:latin typeface="Arial" charset="0"/>
              <a:cs typeface="Arial"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056815C-BC30-9843-BB93-25AA9FC9D004}" type="slidenum">
              <a:rPr lang="en-US" sz="1200">
                <a:latin typeface="Arial" charset="0"/>
                <a:cs typeface="Arial" charset="0"/>
              </a:rPr>
              <a:pPr eaLnBrk="1" hangingPunct="1"/>
              <a:t>22</a:t>
            </a:fld>
            <a:endParaRPr lang="en-US" sz="1200">
              <a:latin typeface="Arial" charset="0"/>
              <a:cs typeface="Arial"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6D14514-C41F-4740-93F8-572AA51FBDBC}" type="slidenum">
              <a:rPr lang="en-US" sz="1200">
                <a:latin typeface="Arial" charset="0"/>
                <a:cs typeface="Arial" charset="0"/>
              </a:rPr>
              <a:pPr eaLnBrk="1" hangingPunct="1"/>
              <a:t>23</a:t>
            </a:fld>
            <a:endParaRPr lang="en-US" sz="1200">
              <a:latin typeface="Arial" charset="0"/>
              <a:cs typeface="Arial"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1010DFB-0A55-274A-9B3D-8BD5DB935A0E}"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085CE821-DF09-DA46-9183-930A283D52A0}"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B66EC8D-47BD-7546-83A5-97057046C06F}" type="slidenum">
              <a:rPr lang="en-US" sz="1200">
                <a:solidFill>
                  <a:srgbClr val="000000"/>
                </a:solidFill>
                <a:latin typeface="Arial" charset="0"/>
              </a:rPr>
              <a:pPr eaLnBrk="1" hangingPunct="1"/>
              <a:t>26</a:t>
            </a:fld>
            <a:endParaRPr lang="en-US" sz="1200">
              <a:solidFill>
                <a:srgbClr val="000000"/>
              </a:solidFill>
              <a:latin typeface="Arial"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F7C3CA6-8C20-5E48-A134-CA98C74EC37F}" type="slidenum">
              <a:rPr lang="en-US" sz="1200">
                <a:latin typeface="Arial" charset="0"/>
              </a:rPr>
              <a:pPr eaLnBrk="1" hangingPunct="1"/>
              <a:t>27</a:t>
            </a:fld>
            <a:endParaRPr lang="en-US" sz="1200">
              <a:latin typeface="Arial"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3B41D8B-8C4C-F442-90D7-95EEE3B9E155}" type="slidenum">
              <a:rPr lang="en-US" sz="1200">
                <a:solidFill>
                  <a:srgbClr val="000000"/>
                </a:solidFill>
                <a:latin typeface="Arial" charset="0"/>
                <a:cs typeface="Arial" charset="0"/>
              </a:rPr>
              <a:pPr eaLnBrk="1" hangingPunct="1"/>
              <a:t>28</a:t>
            </a:fld>
            <a:endParaRPr lang="en-US" sz="1200">
              <a:solidFill>
                <a:srgbClr val="000000"/>
              </a:solidFill>
              <a:latin typeface="Arial" charset="0"/>
              <a:cs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D6768809-71D4-FF40-AD1C-AAE5626D2171}" type="slidenum">
              <a:rPr lang="en-US" sz="1200">
                <a:solidFill>
                  <a:srgbClr val="000000"/>
                </a:solidFill>
                <a:latin typeface="Arial" charset="0"/>
                <a:cs typeface="Arial" charset="0"/>
              </a:rPr>
              <a:pPr eaLnBrk="1" hangingPunct="1"/>
              <a:t>29</a:t>
            </a:fld>
            <a:endParaRPr lang="en-US" sz="1200">
              <a:solidFill>
                <a:srgbClr val="000000"/>
              </a:solidFill>
              <a:latin typeface="Arial" charset="0"/>
              <a:cs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a:fld id="{A6783241-3460-7040-A2A8-28A995D7C74B}" type="slidenum">
              <a:rPr lang="en-US" sz="1200">
                <a:solidFill>
                  <a:srgbClr val="000000"/>
                </a:solidFill>
                <a:latin typeface="Arial" charset="0"/>
              </a:rPr>
              <a:pPr algn="r"/>
              <a:t>11</a:t>
            </a:fld>
            <a:endParaRPr lang="en-US" sz="1200">
              <a:solidFill>
                <a:srgbClr val="000000"/>
              </a:solidFill>
              <a:latin typeface="Arial" charset="0"/>
            </a:endParaRPr>
          </a:p>
        </p:txBody>
      </p:sp>
      <p:sp>
        <p:nvSpPr>
          <p:cNvPr id="182274" name="Rectangle 2"/>
          <p:cNvSpPr>
            <a:spLocks noGrp="1" noRot="1" noChangeAspect="1" noChangeArrowheads="1" noTextEdit="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MS PGothic" charset="0"/>
              <a:cs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47B90B5-E115-6E4C-9483-2349D8ABCBAD}" type="slidenum">
              <a:rPr lang="en-US" sz="1200">
                <a:solidFill>
                  <a:srgbClr val="000000"/>
                </a:solidFill>
                <a:latin typeface="Arial" charset="0"/>
                <a:cs typeface="Arial" charset="0"/>
              </a:rPr>
              <a:pPr eaLnBrk="1" hangingPunct="1"/>
              <a:t>30</a:t>
            </a:fld>
            <a:endParaRPr lang="en-US" sz="1200">
              <a:solidFill>
                <a:srgbClr val="000000"/>
              </a:solidFill>
              <a:latin typeface="Arial" charset="0"/>
              <a:cs typeface="Arial"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C9127F70-EB3D-044C-BE19-D58FF9C75A40}" type="slidenum">
              <a:rPr lang="en-US" sz="1200">
                <a:solidFill>
                  <a:srgbClr val="000000"/>
                </a:solidFill>
                <a:latin typeface="Arial" charset="0"/>
              </a:rPr>
              <a:pPr eaLnBrk="1" hangingPunct="1"/>
              <a:t>31</a:t>
            </a:fld>
            <a:endParaRPr lang="en-US" sz="1200">
              <a:solidFill>
                <a:srgbClr val="000000"/>
              </a:solidFill>
              <a:latin typeface="Arial"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2C8C226-7630-9C48-8EF4-4E30EFA55E7D}" type="slidenum">
              <a:rPr lang="en-US" sz="1200">
                <a:solidFill>
                  <a:srgbClr val="000000"/>
                </a:solidFill>
                <a:latin typeface="Arial" charset="0"/>
                <a:cs typeface="Arial" charset="0"/>
              </a:rPr>
              <a:pPr eaLnBrk="1" hangingPunct="1"/>
              <a:t>32</a:t>
            </a:fld>
            <a:endParaRPr lang="en-US" sz="1200">
              <a:solidFill>
                <a:srgbClr val="000000"/>
              </a:solidFill>
              <a:latin typeface="Arial" charset="0"/>
              <a:cs typeface="Arial" charset="0"/>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204EF16-94A7-1A49-8493-181E7684889E}" type="slidenum">
              <a:rPr lang="en-US" sz="1200">
                <a:solidFill>
                  <a:srgbClr val="000000"/>
                </a:solidFill>
                <a:latin typeface="Arial" charset="0"/>
                <a:cs typeface="Arial" charset="0"/>
              </a:rPr>
              <a:pPr eaLnBrk="1" hangingPunct="1"/>
              <a:t>33</a:t>
            </a:fld>
            <a:endParaRPr lang="en-US" sz="1200">
              <a:solidFill>
                <a:srgbClr val="000000"/>
              </a:solidFill>
              <a:latin typeface="Arial" charset="0"/>
              <a:cs typeface="Arial"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cs typeface="ＭＳ Ｐゴシック" charset="0"/>
              </a:rPr>
              <a:t>It</a:t>
            </a:r>
            <a:r>
              <a:rPr lang="uk-UA" dirty="0">
                <a:cs typeface="ＭＳ Ｐゴシック" charset="0"/>
              </a:rPr>
              <a:t>'</a:t>
            </a:r>
            <a:r>
              <a:rPr lang="en-US" dirty="0">
                <a:cs typeface="ＭＳ Ｐゴシック" charset="0"/>
              </a:rPr>
              <a:t>s like a baby.  I remember when our first son was born.  Kurt came fully equipped!  Eyes, hands, legs, and belly button...  Yet his eyes </a:t>
            </a:r>
            <a:r>
              <a:rPr lang="en-US" dirty="0" err="1">
                <a:cs typeface="ＭＳ Ｐゴシック" charset="0"/>
              </a:rPr>
              <a:t>couldn</a:t>
            </a:r>
            <a:r>
              <a:rPr lang="uk-UA" dirty="0">
                <a:cs typeface="ＭＳ Ｐゴシック" charset="0"/>
              </a:rPr>
              <a:t>'</a:t>
            </a:r>
            <a:r>
              <a:rPr lang="en-US" dirty="0">
                <a:cs typeface="ＭＳ Ｐゴシック" charset="0"/>
              </a:rPr>
              <a:t>t focus, he </a:t>
            </a:r>
            <a:r>
              <a:rPr lang="en-US" dirty="0" err="1">
                <a:cs typeface="ＭＳ Ｐゴシック" charset="0"/>
              </a:rPr>
              <a:t>couldn</a:t>
            </a:r>
            <a:r>
              <a:rPr lang="uk-UA" dirty="0">
                <a:cs typeface="ＭＳ Ｐゴシック" charset="0"/>
              </a:rPr>
              <a:t>'</a:t>
            </a:r>
            <a:r>
              <a:rPr lang="en-US" dirty="0">
                <a:cs typeface="ＭＳ Ｐゴシック" charset="0"/>
              </a:rPr>
              <a:t>t control his hands, the legs seemed useless the first few months.  </a:t>
            </a:r>
          </a:p>
          <a:p>
            <a:pPr eaLnBrk="1" hangingPunct="1"/>
            <a:endParaRPr lang="en-US" dirty="0">
              <a:cs typeface="ＭＳ Ｐゴシック" charset="0"/>
            </a:endParaRPr>
          </a:p>
          <a:p>
            <a:pPr eaLnBrk="1" hangingPunct="1"/>
            <a:r>
              <a:rPr lang="en-US" dirty="0">
                <a:cs typeface="ＭＳ Ｐゴシック" charset="0"/>
              </a:rPr>
              <a:t>When you trusted Christ, the Spirit gave you an ability to use for Him.  But you were a </a:t>
            </a:r>
            <a:r>
              <a:rPr lang="en-US" i="1" dirty="0">
                <a:cs typeface="ＭＳ Ｐゴシック" charset="0"/>
              </a:rPr>
              <a:t>baby</a:t>
            </a:r>
            <a:r>
              <a:rPr lang="en-US" dirty="0">
                <a:cs typeface="ＭＳ Ｐゴシック" charset="0"/>
              </a:rPr>
              <a:t> in Christ—equipped but ignorant and unskilled in what you can do.</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93DE94CA-E4D8-A245-8271-18F643BDF5DF}" type="slidenum">
              <a:rPr lang="en-US" sz="1200">
                <a:solidFill>
                  <a:srgbClr val="000000"/>
                </a:solidFill>
                <a:latin typeface="Arial" charset="0"/>
                <a:cs typeface="Arial" charset="0"/>
              </a:rPr>
              <a:pPr eaLnBrk="1" hangingPunct="1"/>
              <a:t>34</a:t>
            </a:fld>
            <a:endParaRPr lang="en-US" sz="1200">
              <a:solidFill>
                <a:srgbClr val="000000"/>
              </a:solidFill>
              <a:latin typeface="Arial" charset="0"/>
              <a:cs typeface="Arial"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cs typeface="ＭＳ Ｐゴシック" charset="0"/>
              </a:rPr>
              <a:t>Maybe a computer provides another analogy.  You buy that computer with all the gadgets, but it takes years to understand and use all that it can do.</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0D4AE4F9-34C6-3B46-A435-E6B69AD9C260}" type="slidenum">
              <a:rPr lang="en-US" sz="1200">
                <a:solidFill>
                  <a:srgbClr val="000000"/>
                </a:solidFill>
                <a:latin typeface="Arial" charset="0"/>
                <a:cs typeface="Arial" charset="0"/>
              </a:rPr>
              <a:pPr eaLnBrk="1" hangingPunct="1"/>
              <a:t>35</a:t>
            </a:fld>
            <a:endParaRPr lang="en-US" sz="1200">
              <a:solidFill>
                <a:srgbClr val="000000"/>
              </a:solidFill>
              <a:latin typeface="Arial" charset="0"/>
              <a:cs typeface="Arial"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9DE3B34B-8AC7-DD44-B53D-DC1B7929FD00}" type="slidenum">
              <a:rPr lang="en-US" sz="1200">
                <a:solidFill>
                  <a:srgbClr val="000000"/>
                </a:solidFill>
                <a:latin typeface="Arial" charset="0"/>
                <a:cs typeface="Arial" charset="0"/>
              </a:rPr>
              <a:pPr eaLnBrk="1" hangingPunct="1"/>
              <a:t>36</a:t>
            </a:fld>
            <a:endParaRPr lang="en-US" sz="1200">
              <a:solidFill>
                <a:srgbClr val="000000"/>
              </a:solidFill>
              <a:latin typeface="Arial" charset="0"/>
              <a:cs typeface="Arial"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t>Idols say nothing but gifted persons praise Christ as God (2-3).</a:t>
            </a:r>
          </a:p>
          <a:p>
            <a:r>
              <a:rPr lang="en-US" dirty="0"/>
              <a:t>Some of us here used to follow idols that </a:t>
            </a:r>
            <a:r>
              <a:rPr lang="en-US" dirty="0" err="1"/>
              <a:t>couldn</a:t>
            </a:r>
            <a:r>
              <a:rPr lang="uk-UA" dirty="0"/>
              <a:t>'</a:t>
            </a:r>
            <a:r>
              <a:rPr lang="en-US" dirty="0"/>
              <a:t>t speak at all (</a:t>
            </a:r>
            <a:r>
              <a:rPr lang="en-US" u="sng" dirty="0"/>
              <a:t>2</a:t>
            </a:r>
            <a:r>
              <a:rPr lang="en-US" dirty="0"/>
              <a:t>).</a:t>
            </a:r>
          </a:p>
          <a:p>
            <a:r>
              <a:rPr lang="en-US" dirty="0"/>
              <a:t>I</a:t>
            </a:r>
            <a:r>
              <a:rPr lang="uk-UA" dirty="0"/>
              <a:t>'</a:t>
            </a:r>
            <a:r>
              <a:rPr lang="en-US" dirty="0" err="1"/>
              <a:t>ve</a:t>
            </a:r>
            <a:r>
              <a:rPr lang="en-US" dirty="0"/>
              <a:t> heard some of your stories how you were bound by joss sticks and the like.</a:t>
            </a:r>
          </a:p>
          <a:p>
            <a:r>
              <a:rPr lang="en-US" dirty="0"/>
              <a:t>A grandma on the other side of our semi-D had this problem.  Once water flooded both of our homes—then the rain came the next day.  As the water rose, I went out to try to prevent flooding again.  She was in overdrive with her joss sticks on the porch </a:t>
            </a:r>
            <a:r>
              <a:rPr lang="ru-RU" dirty="0"/>
              <a:t>"</a:t>
            </a:r>
            <a:r>
              <a:rPr lang="en-US" dirty="0"/>
              <a:t>influenced and led away to mute idols.</a:t>
            </a:r>
            <a:r>
              <a:rPr lang="ru-RU" dirty="0"/>
              <a:t>"</a:t>
            </a:r>
            <a:r>
              <a:rPr lang="en-US" dirty="0"/>
              <a:t> I put boards up to divert the rain!</a:t>
            </a:r>
          </a:p>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a:ln/>
        </p:spPr>
      </p:sp>
      <p:sp>
        <p:nvSpPr>
          <p:cNvPr id="2375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But now the Holy Spirit leads us—and He affirms Christ</a:t>
            </a:r>
            <a:r>
              <a:rPr lang="uk-UA" dirty="0"/>
              <a:t>'</a:t>
            </a:r>
            <a:r>
              <a:rPr lang="en-US" dirty="0"/>
              <a:t>s deity (</a:t>
            </a:r>
            <a:r>
              <a:rPr lang="en-US" u="sng" dirty="0"/>
              <a:t>3</a:t>
            </a:r>
            <a:r>
              <a:rPr lang="en-US" dirty="0"/>
              <a:t>).</a:t>
            </a:r>
          </a:p>
          <a:p>
            <a:r>
              <a:rPr lang="en-US" dirty="0"/>
              <a:t>The caution in verses 2-3 is against assuming that all manifestations that look like spiritual gifts are from God.  Satan is a master counterfeiter.  The gifts can be and are counterfeited by many present sects and religions.  And one way to test if they</a:t>
            </a:r>
            <a:r>
              <a:rPr lang="uk-UA" dirty="0"/>
              <a:t>'</a:t>
            </a:r>
            <a:r>
              <a:rPr lang="en-US" dirty="0"/>
              <a:t>re real is if they acknowledge Christ as God.  </a:t>
            </a:r>
          </a:p>
          <a:p>
            <a:r>
              <a:rPr lang="en-US" dirty="0"/>
              <a:t>In the first century the Christians were forced to acknowledge the emperor as deity or else they would be killed.  Paul said that to succumb to this was to deny the deity of Christ and deny the Spirit</a:t>
            </a:r>
            <a:r>
              <a:rPr lang="uk-UA" dirty="0"/>
              <a:t>'</a:t>
            </a:r>
            <a:r>
              <a:rPr lang="en-US" dirty="0"/>
              <a:t>s leading in their lives.  Same today.</a:t>
            </a:r>
          </a:p>
        </p:txBody>
      </p:sp>
      <p:sp>
        <p:nvSpPr>
          <p:cNvPr id="2375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1F34F13-E9DD-6A40-A03A-287F7155B437}" type="slidenum">
              <a:rPr lang="en-US" sz="1200">
                <a:latin typeface="Arial" charset="0"/>
                <a:cs typeface="Arial" charset="0"/>
              </a:rPr>
              <a:pPr eaLnBrk="1" hangingPunct="1"/>
              <a:t>37</a:t>
            </a:fld>
            <a:endParaRPr lang="en-US" sz="120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A49DAC1-7F09-E44B-A85D-10387B59D147}" type="slidenum">
              <a:rPr lang="en-US" sz="1200">
                <a:solidFill>
                  <a:srgbClr val="000000"/>
                </a:solidFill>
                <a:latin typeface="Arial" charset="0"/>
                <a:cs typeface="Arial" charset="0"/>
              </a:rPr>
              <a:pPr eaLnBrk="1" hangingPunct="1"/>
              <a:t>38</a:t>
            </a:fld>
            <a:endParaRPr lang="en-US" sz="1200">
              <a:solidFill>
                <a:srgbClr val="000000"/>
              </a:solidFill>
              <a:latin typeface="Arial" charset="0"/>
              <a:cs typeface="Arial" charset="0"/>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C164C-D748-4849-A279-D303A61470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1D950C6-860C-244B-A6E1-57116610FC9E}" type="slidenum">
              <a:rPr lang="en-US" sz="1200">
                <a:solidFill>
                  <a:srgbClr val="000000"/>
                </a:solidFill>
                <a:latin typeface="Arial" charset="0"/>
                <a:cs typeface="Arial" charset="0"/>
              </a:rPr>
              <a:pPr eaLnBrk="1" hangingPunct="1"/>
              <a:t>12</a:t>
            </a:fld>
            <a:endParaRPr lang="en-US" sz="1200">
              <a:solidFill>
                <a:srgbClr val="000000"/>
              </a:solidFill>
              <a:latin typeface="Arial" charset="0"/>
              <a:cs typeface="Arial" charset="0"/>
            </a:endParaRPr>
          </a:p>
        </p:txBody>
      </p:sp>
      <p:sp>
        <p:nvSpPr>
          <p:cNvPr id="184322" name="Rectangle 2"/>
          <p:cNvSpPr>
            <a:spLocks noGrp="1" noRot="1" noChangeAspect="1" noChangeArrowheads="1"/>
          </p:cNvSpPr>
          <p:nvPr>
            <p:ph type="sldImg"/>
          </p:nvPr>
        </p:nvSpPr>
        <p:spPr>
          <a:solidFill>
            <a:srgbClr val="FFFFFF"/>
          </a:solidFill>
          <a:ln/>
        </p:spPr>
      </p:sp>
      <p:sp>
        <p:nvSpPr>
          <p:cNvPr id="21473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lvl="2" algn="l">
              <a:defRPr/>
            </a:pPr>
            <a:r>
              <a:rPr lang="en-US" b="0" dirty="0"/>
              <a:t>A pastor, Boy Scout, and IT expert once were the only passengers on a small plane.  The pilot came back to the cabin and announced that the plane was going down but there were only 3 parachutes and 4 people.  The pilot added, </a:t>
            </a:r>
            <a:r>
              <a:rPr lang="ru-RU" b="0" dirty="0"/>
              <a:t>"</a:t>
            </a:r>
            <a:r>
              <a:rPr lang="en-US" b="0" dirty="0"/>
              <a:t>I should have one of the parachutes because I have a wife and 3 small children.</a:t>
            </a:r>
            <a:r>
              <a:rPr lang="ru-RU" b="0" dirty="0"/>
              <a:t>"</a:t>
            </a:r>
            <a:r>
              <a:rPr lang="en-US" b="0" dirty="0"/>
              <a:t>  So he took one and jumped.</a:t>
            </a:r>
          </a:p>
          <a:p>
            <a:pPr lvl="3" algn="l">
              <a:defRPr/>
            </a:pPr>
            <a:r>
              <a:rPr lang="en-US" b="0" dirty="0"/>
              <a:t>The IT whiz spoke up next: </a:t>
            </a:r>
            <a:r>
              <a:rPr lang="ru-RU" b="0" dirty="0"/>
              <a:t>"</a:t>
            </a:r>
            <a:r>
              <a:rPr lang="en-US" b="0" dirty="0"/>
              <a:t>I should have one of the parachutes because I am the smartest man in the world and everyone needs me.</a:t>
            </a:r>
            <a:r>
              <a:rPr lang="ru-RU" b="0" dirty="0"/>
              <a:t>"</a:t>
            </a:r>
            <a:r>
              <a:rPr lang="en-US" b="0" dirty="0"/>
              <a:t>  So he took one and jumped.</a:t>
            </a:r>
          </a:p>
          <a:p>
            <a:pPr lvl="3" algn="l">
              <a:defRPr/>
            </a:pPr>
            <a:r>
              <a:rPr lang="en-US" b="0" dirty="0"/>
              <a:t>At this point the pastor turned to the young Scout.  With a sad smile he said, </a:t>
            </a:r>
            <a:r>
              <a:rPr lang="ru-RU" b="0" dirty="0"/>
              <a:t>"</a:t>
            </a:r>
            <a:r>
              <a:rPr lang="en-US" b="0" dirty="0"/>
              <a:t>You are young and I have lived a long life, so you take the last parachute and I</a:t>
            </a:r>
            <a:r>
              <a:rPr lang="uk-UA" b="0" dirty="0"/>
              <a:t>'</a:t>
            </a:r>
            <a:r>
              <a:rPr lang="en-US" b="0" dirty="0" err="1"/>
              <a:t>ll</a:t>
            </a:r>
            <a:r>
              <a:rPr lang="en-US" b="0" dirty="0"/>
              <a:t> go down with the plane.</a:t>
            </a:r>
            <a:r>
              <a:rPr lang="ru-RU" b="0" dirty="0"/>
              <a:t>"</a:t>
            </a:r>
            <a:endParaRPr lang="en-US" b="0" dirty="0"/>
          </a:p>
          <a:p>
            <a:pPr lvl="3" algn="l">
              <a:defRPr/>
            </a:pPr>
            <a:r>
              <a:rPr lang="en-US" b="0" dirty="0"/>
              <a:t>The Boy Scout said, </a:t>
            </a:r>
            <a:r>
              <a:rPr lang="ru-RU" b="0" dirty="0"/>
              <a:t>"</a:t>
            </a:r>
            <a:r>
              <a:rPr lang="en-US" b="0" dirty="0"/>
              <a:t>Relax, Reverend, the smartest man in the world just picked up my backpack and jumped!</a:t>
            </a:r>
            <a:r>
              <a:rPr lang="ru-RU" b="0" dirty="0"/>
              <a:t>"</a:t>
            </a:r>
            <a:endParaRPr lang="en-US" b="0" dirty="0"/>
          </a:p>
          <a:p>
            <a:pPr marL="0" lvl="3" algn="l" eaLnBrk="1" hangingPunct="1">
              <a:defRPr/>
            </a:pPr>
            <a:r>
              <a:rPr lang="en-US" b="0" dirty="0"/>
              <a:t>Thus the proverb is true: </a:t>
            </a:r>
            <a:r>
              <a:rPr lang="ru-RU" b="0" dirty="0"/>
              <a:t>"</a:t>
            </a:r>
            <a:r>
              <a:rPr lang="en-US" b="0" dirty="0"/>
              <a:t>Pride </a:t>
            </a:r>
            <a:r>
              <a:rPr lang="en-US" b="0" dirty="0" err="1"/>
              <a:t>goeth</a:t>
            </a:r>
            <a:r>
              <a:rPr lang="en-US" b="0" dirty="0"/>
              <a:t> before destruction—and a haughty spirit before a fall.</a:t>
            </a:r>
            <a:r>
              <a:rPr lang="ru-RU" b="0" dirty="0"/>
              <a:t>"</a:t>
            </a:r>
            <a:endParaRPr lang="en-US" b="0" dirty="0"/>
          </a:p>
          <a:p>
            <a:pPr algn="l" eaLnBrk="1" hangingPunct="1">
              <a:defRPr/>
            </a:pPr>
            <a:endParaRPr lang="en-US" b="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074910F-E45F-8546-942A-BE4B0B735B98}" type="slidenum">
              <a:rPr lang="en-US" sz="1200">
                <a:latin typeface="Arial" charset="0"/>
                <a:cs typeface="Arial" charset="0"/>
              </a:rPr>
              <a:pPr eaLnBrk="1" hangingPunct="1"/>
              <a:t>40</a:t>
            </a:fld>
            <a:endParaRPr lang="en-US" sz="1200">
              <a:latin typeface="Arial" charset="0"/>
              <a:cs typeface="Arial"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74910F-E45F-8546-942A-BE4B0B735B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742403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DE4D2F-FD4E-774C-870B-755FB94176BB}" type="slidenum">
              <a:rPr lang="en-US" sz="1200">
                <a:latin typeface="Arial" charset="0"/>
                <a:cs typeface="Arial" charset="0"/>
              </a:rPr>
              <a:pPr eaLnBrk="1" hangingPunct="1"/>
              <a:t>42</a:t>
            </a:fld>
            <a:endParaRPr lang="en-US" sz="1200">
              <a:latin typeface="Arial" charset="0"/>
              <a:cs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F8C5863-A6AE-F94C-8040-42944344B96B}" type="slidenum">
              <a:rPr lang="en-US" sz="1200">
                <a:latin typeface="Arial" charset="0"/>
                <a:cs typeface="Arial" charset="0"/>
              </a:rPr>
              <a:pPr eaLnBrk="1" hangingPunct="1"/>
              <a:t>43</a:t>
            </a:fld>
            <a:endParaRPr lang="en-US" sz="1200">
              <a:latin typeface="Arial" charset="0"/>
              <a:cs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788E6094-6F25-CB42-AE73-1B5E9C190A91}" type="slidenum">
              <a:rPr lang="en-US" sz="1200">
                <a:latin typeface="Arial" charset="0"/>
                <a:cs typeface="Arial" charset="0"/>
              </a:rPr>
              <a:pPr eaLnBrk="1" hangingPunct="1"/>
              <a:t>44</a:t>
            </a:fld>
            <a:endParaRPr lang="en-US" sz="1200">
              <a:latin typeface="Arial" charset="0"/>
              <a:cs typeface="Arial"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1282F35-D117-0244-A500-8DB15B4D2831}" type="slidenum">
              <a:rPr lang="en-US" sz="1200">
                <a:latin typeface="Arial" charset="0"/>
              </a:rPr>
              <a:pPr eaLnBrk="1" hangingPunct="1"/>
              <a:t>45</a:t>
            </a:fld>
            <a:endParaRPr lang="en-US" sz="1200">
              <a:latin typeface="Arial" charset="0"/>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09546180-56D5-404B-8F2D-C83587D799DB}" type="slidenum">
              <a:rPr lang="en-US" sz="1200">
                <a:solidFill>
                  <a:srgbClr val="000000"/>
                </a:solidFill>
                <a:latin typeface="Arial" charset="0"/>
              </a:rPr>
              <a:pPr eaLnBrk="1" hangingPunct="1"/>
              <a:t>46</a:t>
            </a:fld>
            <a:endParaRPr lang="en-US" sz="1200">
              <a:solidFill>
                <a:srgbClr val="000000"/>
              </a:solidFill>
              <a:latin typeface="Arial" charset="0"/>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FB9223F-765B-054C-8A8F-E7C69AAF3713}" type="slidenum">
              <a:rPr lang="en-US" sz="1200">
                <a:latin typeface="Arial" charset="0"/>
              </a:rPr>
              <a:pPr eaLnBrk="1" hangingPunct="1"/>
              <a:t>47</a:t>
            </a:fld>
            <a:endParaRPr lang="en-US" sz="1200">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0970777-5A03-5346-8548-910F2517D72C}" type="slidenum">
              <a:rPr lang="en-US" sz="1200">
                <a:solidFill>
                  <a:srgbClr val="000000"/>
                </a:solidFill>
                <a:latin typeface="Arial" charset="0"/>
              </a:rPr>
              <a:pPr eaLnBrk="1" hangingPunct="1"/>
              <a:t>48</a:t>
            </a:fld>
            <a:endParaRPr lang="en-US" sz="1200">
              <a:solidFill>
                <a:srgbClr val="000000"/>
              </a:solidFill>
              <a:latin typeface="Arial"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CA9FD64-6951-4543-9509-3C2DF7528B3F}" type="slidenum">
              <a:rPr lang="en-US" sz="1200">
                <a:latin typeface="Arial" charset="0"/>
              </a:rPr>
              <a:pPr eaLnBrk="1" hangingPunct="1"/>
              <a:t>49</a:t>
            </a:fld>
            <a:endParaRPr lang="en-US" sz="1200">
              <a:latin typeface="Arial"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585F546-5EC1-A346-8C1E-A06BDB7E817D}" type="slidenum">
              <a:rPr lang="en-US" sz="1200">
                <a:solidFill>
                  <a:srgbClr val="000000"/>
                </a:solidFill>
                <a:latin typeface="Arial" charset="0"/>
                <a:cs typeface="Arial" charset="0"/>
              </a:rPr>
              <a:pPr eaLnBrk="1" hangingPunct="1"/>
              <a:t>13</a:t>
            </a:fld>
            <a:endParaRPr lang="en-US" sz="1200">
              <a:solidFill>
                <a:srgbClr val="000000"/>
              </a:solidFill>
              <a:latin typeface="Arial" charset="0"/>
              <a:cs typeface="Arial" charset="0"/>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People—and churches—too often get the idea that </a:t>
            </a:r>
            <a:r>
              <a:rPr lang="ru-RU" dirty="0"/>
              <a:t>"</a:t>
            </a:r>
            <a:r>
              <a:rPr lang="en-US" dirty="0"/>
              <a:t>it</a:t>
            </a:r>
            <a:r>
              <a:rPr lang="uk-UA" dirty="0"/>
              <a:t>'</a:t>
            </a:r>
            <a:r>
              <a:rPr lang="en-US" dirty="0"/>
              <a:t>s all about me.</a:t>
            </a:r>
            <a:r>
              <a:rPr lang="ru-RU" dirty="0"/>
              <a:t>"</a:t>
            </a:r>
            <a:r>
              <a:rPr lang="en-US" dirty="0"/>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3E5A741-79AC-0C46-81AD-6F2CB3E790D7}" type="slidenum">
              <a:rPr lang="en-US" sz="1200">
                <a:latin typeface="Arial" charset="0"/>
              </a:rPr>
              <a:pPr eaLnBrk="1" hangingPunct="1"/>
              <a:t>50</a:t>
            </a:fld>
            <a:endParaRPr lang="en-US" sz="1200">
              <a:latin typeface="Arial"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00649C5-D04B-894D-B0B9-0B6239230BD7}" type="slidenum">
              <a:rPr lang="en-US" sz="1200">
                <a:latin typeface="Arial" charset="0"/>
              </a:rPr>
              <a:pPr eaLnBrk="1" hangingPunct="1"/>
              <a:t>51</a:t>
            </a:fld>
            <a:endParaRPr lang="en-US" sz="1200">
              <a:latin typeface="Arial"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52</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53</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12753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54</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43498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55</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3173597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9CED7DA-1867-794C-B476-B32F7C0E0BCF}" type="slidenum">
              <a:rPr lang="en-US" sz="1200">
                <a:latin typeface="Arial" charset="0"/>
                <a:cs typeface="Arial" charset="0"/>
              </a:rPr>
              <a:pPr eaLnBrk="1" hangingPunct="1"/>
              <a:t>56</a:t>
            </a:fld>
            <a:endParaRPr lang="en-US" sz="1200">
              <a:latin typeface="Arial" charset="0"/>
              <a:cs typeface="Arial"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2"/>
          <p:cNvSpPr>
            <a:spLocks noGrp="1" noRot="1" noChangeAspect="1" noChangeArrowheads="1"/>
          </p:cNvSpPr>
          <p:nvPr>
            <p:ph type="sldImg"/>
          </p:nvPr>
        </p:nvSpPr>
        <p:spPr>
          <a:solidFill>
            <a:srgbClr val="FFFFFF"/>
          </a:solidFill>
          <a:ln/>
        </p:spPr>
      </p:sp>
      <p:sp>
        <p:nvSpPr>
          <p:cNvPr id="82841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Rot="1" noChangeAspect="1" noChangeArrowheads="1"/>
          </p:cNvSpPr>
          <p:nvPr>
            <p:ph type="sldImg"/>
          </p:nvPr>
        </p:nvSpPr>
        <p:spPr>
          <a:solidFill>
            <a:srgbClr val="FFFFFF"/>
          </a:solidFill>
          <a:ln/>
        </p:spPr>
      </p:sp>
      <p:sp>
        <p:nvSpPr>
          <p:cNvPr id="83046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0734DD1-FB64-C34C-A2DC-12B65B28CC9E}" type="slidenum">
              <a:rPr lang="en-US" sz="1200">
                <a:latin typeface="Arial" charset="0"/>
              </a:rPr>
              <a:pPr eaLnBrk="1" hangingPunct="1"/>
              <a:t>59</a:t>
            </a:fld>
            <a:endParaRPr lang="en-US" sz="1200">
              <a:latin typeface="Arial"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B1B424F-E1D9-F945-B607-BC050EC9934D}" type="slidenum">
              <a:rPr lang="en-US" sz="1200">
                <a:solidFill>
                  <a:srgbClr val="000000"/>
                </a:solidFill>
                <a:latin typeface="Arial" charset="0"/>
                <a:cs typeface="Arial" charset="0"/>
              </a:rPr>
              <a:pPr eaLnBrk="1" hangingPunct="1"/>
              <a:t>14</a:t>
            </a:fld>
            <a:endParaRPr lang="en-US" sz="1200">
              <a:solidFill>
                <a:srgbClr val="000000"/>
              </a:solidFill>
              <a:latin typeface="Arial" charset="0"/>
              <a:cs typeface="Arial"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t>I like that story because it</a:t>
            </a:r>
            <a:r>
              <a:rPr lang="uk-UA" dirty="0"/>
              <a:t>'</a:t>
            </a:r>
            <a:r>
              <a:rPr lang="en-US" dirty="0"/>
              <a:t>s a great reminder that it</a:t>
            </a:r>
            <a:r>
              <a:rPr lang="uk-UA" dirty="0"/>
              <a:t>'</a:t>
            </a:r>
            <a:r>
              <a:rPr lang="en-US" dirty="0"/>
              <a:t>s </a:t>
            </a:r>
            <a:r>
              <a:rPr lang="en-US" i="1" dirty="0"/>
              <a:t>not</a:t>
            </a:r>
            <a:r>
              <a:rPr lang="en-US" dirty="0"/>
              <a:t> about me—or even us.</a:t>
            </a:r>
          </a:p>
          <a:p>
            <a:r>
              <a:rPr lang="en-US" dirty="0"/>
              <a:t>Ultimately, all sin stems from pride—and churches can get proud over their size, worship, friendliness, music, teaching, small groups, money—or whatever.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BA5CDF7-1E8C-4F40-B13F-AC4676AED72E}" type="slidenum">
              <a:rPr lang="en-US" sz="1200">
                <a:latin typeface="Arial" charset="0"/>
              </a:rPr>
              <a:pPr eaLnBrk="1" hangingPunct="1"/>
              <a:t>60</a:t>
            </a:fld>
            <a:endParaRPr lang="en-US" sz="1200">
              <a:latin typeface="Arial"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25777FE3-9494-014B-B858-91984CB0E2D0}" type="slidenum">
              <a:rPr lang="en-US" sz="1200">
                <a:latin typeface="Arial" charset="0"/>
              </a:rPr>
              <a:pPr eaLnBrk="1" hangingPunct="1"/>
              <a:t>61</a:t>
            </a:fld>
            <a:endParaRPr lang="en-US" sz="1200">
              <a:latin typeface="Arial" charset="0"/>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0CF969-2276-E642-B1F8-6AF17062E44A}" type="slidenum">
              <a:rPr lang="en-US" sz="1200">
                <a:solidFill>
                  <a:srgbClr val="000000"/>
                </a:solidFill>
              </a:rPr>
              <a:pPr/>
              <a:t>63</a:t>
            </a:fld>
            <a:endParaRPr lang="en-US" sz="1200">
              <a:solidFill>
                <a:srgbClr val="000000"/>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The NT has five distinct lists of spiritual gifts, though some would say Ephesians 4:11 describes not gifts but gifted men. I would say these list men with these gifts. Some gifts are listed only once, while prophecy shows up in every list due to its importance. The NT does not put them into categories as the NT is not a systematic theology. Instead, God wants us to use our heads to see how they fit together. It appears that 1 Peter 4:10-11 gives two main categories of gifts, so nine of the gifts are listed above based on whether one is speaking or serving while using their gift. Other gifts were foundational for the church, such as prophets and apostles who are said to form the foundation of the universal church (Eph 2:20). The chart assumes that the gift of wisdom is corollary to apostle, while knowledge and discerning spirits seem to be corollary gifts to the gift of prophecy.  Finally, Hebrews 2:4 says that some sign gifts of the first generation of the church where are designed to confirm the message of the apostles. Since tongues, interpretation, miracles and healings all confirm the message of the gospel, I have put them together as sign gifts that were clearly in operation during the first generation but not clearly being given by the time of the writing of the book of Hebrews around AD 68-69.</a:t>
            </a:r>
          </a:p>
          <a:p>
            <a:pPr eaLnBrk="1" hangingPunct="1"/>
            <a:r>
              <a:rPr lang="en-US" dirty="0">
                <a:ea typeface="ＭＳ Ｐゴシック" charset="0"/>
                <a:cs typeface="ＭＳ Ｐゴシック" charset="0"/>
              </a:rPr>
              <a:t>_______________</a:t>
            </a:r>
          </a:p>
          <a:p>
            <a:pPr eaLnBrk="1" hangingPunct="1"/>
            <a:r>
              <a:rPr lang="en-US" dirty="0">
                <a:ea typeface="ＭＳ Ｐゴシック" charset="0"/>
                <a:cs typeface="ＭＳ Ｐゴシック" charset="0"/>
              </a:rPr>
              <a:t>CH-07-Gifts Intro, Basis, Why, Lists-63</a:t>
            </a:r>
          </a:p>
          <a:p>
            <a:pPr eaLnBrk="1" hangingPunct="1"/>
            <a:r>
              <a:rPr lang="en-US" dirty="0">
                <a:ea typeface="ＭＳ Ｐゴシック" charset="0"/>
                <a:cs typeface="ＭＳ Ｐゴシック" charset="0"/>
              </a:rPr>
              <a:t>CH-08-Gifts Dangers &amp; Durations-41</a:t>
            </a:r>
          </a:p>
          <a:p>
            <a:pPr eaLnBrk="1" hangingPunct="1"/>
            <a:r>
              <a:rPr lang="en-US" dirty="0">
                <a:ea typeface="ＭＳ Ｐゴシック" charset="0"/>
                <a:cs typeface="ＭＳ Ｐゴシック" charset="0"/>
              </a:rPr>
              <a:t>HS-06-Gifts Intro, Basis, Why, Lists-63</a:t>
            </a:r>
          </a:p>
          <a:p>
            <a:pPr eaLnBrk="1" hangingPunct="1"/>
            <a:r>
              <a:rPr lang="en-US" dirty="0">
                <a:ea typeface="ＭＳ Ｐゴシック" charset="0"/>
                <a:cs typeface="ＭＳ Ｐゴシック" charset="0"/>
              </a:rPr>
              <a:t>HS-07-Gifts Dangers &amp; Durations-41</a:t>
            </a:r>
          </a:p>
          <a:p>
            <a:pPr eaLnBrk="1" hangingPunct="1"/>
            <a:r>
              <a:rPr lang="en-US" dirty="0">
                <a:ea typeface="ＭＳ Ｐゴシック" charset="0"/>
                <a:cs typeface="ＭＳ Ｐゴシック" charset="0"/>
              </a:rPr>
              <a:t>HS-09-Prophecy-9</a:t>
            </a:r>
          </a:p>
        </p:txBody>
      </p:sp>
    </p:spTree>
    <p:extLst>
      <p:ext uri="{BB962C8B-B14F-4D97-AF65-F5344CB8AC3E}">
        <p14:creationId xmlns:p14="http://schemas.microsoft.com/office/powerpoint/2010/main" val="3238180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35504E-1A1C-9B43-A116-F2BCD71BEF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Peter speaks of each believer having a special gift. But what kind of gift to share God's grace?  The next verse refers to gifts as special abilities to speak or serve the body of Christ.</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CH-07-Gifts-64</a:t>
            </a:r>
          </a:p>
          <a:p>
            <a:pPr eaLnBrk="1" hangingPunct="1"/>
            <a:r>
              <a:rPr lang="en-US" dirty="0">
                <a:ea typeface="ＭＳ Ｐゴシック" charset="0"/>
                <a:cs typeface="ＭＳ Ｐゴシック" charset="0"/>
              </a:rPr>
              <a:t>HS-06-Gifts-64</a:t>
            </a:r>
          </a:p>
          <a:p>
            <a:pPr eaLnBrk="1" hangingPunct="1"/>
            <a:r>
              <a:rPr lang="en-US" dirty="0">
                <a:ea typeface="ＭＳ Ｐゴシック" charset="0"/>
                <a:cs typeface="ＭＳ Ｐゴシック" charset="0"/>
              </a:rPr>
              <a:t>NS-21-1 Peter-258</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318526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A56A9-EB44-3C41-A3D1-ABE80C14F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This verse seems to divide the gifts into speaking and serving in a general sense. It does not tell us which gifts fall into each category, though. </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CH-07-Gifts-65</a:t>
            </a:r>
          </a:p>
          <a:p>
            <a:pPr eaLnBrk="1" hangingPunct="1"/>
            <a:r>
              <a:rPr lang="en-US" dirty="0">
                <a:ea typeface="ＭＳ Ｐゴシック" charset="0"/>
                <a:cs typeface="ＭＳ Ｐゴシック" charset="0"/>
              </a:rPr>
              <a:t>HS-06-Gifts-65</a:t>
            </a:r>
          </a:p>
          <a:p>
            <a:pPr eaLnBrk="1" hangingPunct="1"/>
            <a:r>
              <a:rPr lang="en-US" dirty="0">
                <a:ea typeface="ＭＳ Ｐゴシック" charset="0"/>
                <a:cs typeface="ＭＳ Ｐゴシック" charset="0"/>
              </a:rPr>
              <a:t>NS-21-1 Peter-259</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289774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AD81583-7C73-D747-9F2A-AC5008CD8D72}" type="slidenum">
              <a:rPr lang="en-US" sz="1200">
                <a:solidFill>
                  <a:srgbClr val="000000"/>
                </a:solidFill>
                <a:latin typeface="Arial" charset="0"/>
                <a:cs typeface="Arial" charset="0"/>
              </a:rPr>
              <a:pPr eaLnBrk="1" hangingPunct="1"/>
              <a:t>68</a:t>
            </a:fld>
            <a:endParaRPr lang="en-US" sz="1200">
              <a:solidFill>
                <a:srgbClr val="000000"/>
              </a:solidFill>
              <a:latin typeface="Arial" charset="0"/>
              <a:cs typeface="Arial"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7D0CB181-1DAB-4545-8960-3B610F2F6056}" type="slidenum">
              <a:rPr lang="en-US" sz="1200">
                <a:solidFill>
                  <a:srgbClr val="000000"/>
                </a:solidFill>
                <a:latin typeface="Arial" charset="0"/>
                <a:cs typeface="Arial" charset="0"/>
              </a:rPr>
              <a:pPr eaLnBrk="1" hangingPunct="1"/>
              <a:t>69</a:t>
            </a:fld>
            <a:endParaRPr lang="en-US" sz="1200">
              <a:solidFill>
                <a:srgbClr val="000000"/>
              </a:solidFill>
              <a:latin typeface="Arial" charset="0"/>
              <a:cs typeface="Arial" charset="0"/>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Snow White Syndrome is the belief that a woman will not be happy until she is married. Is that true?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E8FC65D-B44D-254F-940D-F8C6D408070A}" type="slidenum">
              <a:rPr lang="en-US" sz="1200">
                <a:solidFill>
                  <a:srgbClr val="000000"/>
                </a:solidFill>
                <a:latin typeface="Arial" charset="0"/>
                <a:cs typeface="Arial" charset="0"/>
              </a:rPr>
              <a:pPr eaLnBrk="1" hangingPunct="1"/>
              <a:t>70</a:t>
            </a:fld>
            <a:endParaRPr lang="en-US" sz="1200">
              <a:solidFill>
                <a:srgbClr val="000000"/>
              </a:solidFill>
              <a:latin typeface="Arial" charset="0"/>
              <a:cs typeface="Arial"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Experience shows that if a person is unhappy when single, this person will be unhappy when married!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response to Grudem includes the following:</a:t>
            </a:r>
          </a:p>
          <a:p>
            <a:r>
              <a:rPr lang="en-US" dirty="0"/>
              <a:t>Becoming unmarried—Being either single or married is still called a gift, so both are gifted.</a:t>
            </a:r>
          </a:p>
          <a:p>
            <a:r>
              <a:rPr lang="en-US" dirty="0"/>
              <a:t>God's will in healing—Yet we find no NT case where one with the gift of healing could not heal so nowhere is it taught that a healer loses his gift.</a:t>
            </a:r>
          </a:p>
          <a:p>
            <a:r>
              <a:rPr lang="en-US" dirty="0"/>
              <a:t>Prophecy needing God's spontaneous revelation—Not prophesying for a while does not indicate that one has lost the gift.</a:t>
            </a:r>
          </a:p>
          <a:p>
            <a:r>
              <a:rPr lang="en-US" dirty="0"/>
              <a:t>Given only for a unique need or event—Grudem says Stephen seeing heaven at his death was being gifted only for that moment (Acts 7:55), but what spiritual gift would that be?</a:t>
            </a:r>
          </a:p>
          <a:p>
            <a:r>
              <a:rPr lang="en-US" dirty="0"/>
              <a:t>Neglect—Why would neglecting a gift indicate withdrawal of that gift? Non-use is not the same as non-existence, though the results are similar.</a:t>
            </a:r>
          </a:p>
          <a:p>
            <a:r>
              <a:rPr lang="en-US" dirty="0"/>
              <a:t>Grieving the Spirit—Jesus noted in the parable of the talents that “from him who has not, even what he has will be taken away” (Matt 25:29) but Jesus did not say this about gifts. He was speaking of rewards for service to the Master.</a:t>
            </a:r>
          </a:p>
          <a:p>
            <a:r>
              <a:rPr lang="en-US" dirty="0"/>
              <a:t>Serious doctrinal or moral error—Certainly one’s ministry would be severely damaged here, but it argues too much to say that one’s spiritual gift would be withdrawn.</a:t>
            </a:r>
          </a:p>
          <a:p>
            <a:endParaRPr lang="en-US" dirty="0"/>
          </a:p>
          <a:p>
            <a:r>
              <a:rPr lang="en-US" dirty="0"/>
              <a:t>Rather than speculate on losing gifts, let us look ahead to one of the dangers of studying gifts in the next presentation. Romans 11:29 says clearly, “For the gifts and calling of God are irrevocable.” What could be clearer than this on whether gifts are withdrawn? See the next slide.</a:t>
            </a:r>
          </a:p>
          <a:p>
            <a:endParaRPr lang="en-US" dirty="0"/>
          </a:p>
        </p:txBody>
      </p:sp>
      <p:sp>
        <p:nvSpPr>
          <p:cNvPr id="4" name="Slide Number Placeholder 3"/>
          <p:cNvSpPr>
            <a:spLocks noGrp="1"/>
          </p:cNvSpPr>
          <p:nvPr>
            <p:ph type="sldNum" sz="quarter" idx="5"/>
          </p:nvPr>
        </p:nvSpPr>
        <p:spPr/>
        <p:txBody>
          <a:bodyPr/>
          <a:lstStyle/>
          <a:p>
            <a:pPr>
              <a:defRPr/>
            </a:pPr>
            <a:fld id="{080492AD-694C-2C46-8401-A7F7D967E360}" type="slidenum">
              <a:rPr lang="en-US" smtClean="0"/>
              <a:pPr>
                <a:defRPr/>
              </a:pPr>
              <a:t>71</a:t>
            </a:fld>
            <a:endParaRPr lang="en-US"/>
          </a:p>
        </p:txBody>
      </p:sp>
    </p:spTree>
    <p:extLst>
      <p:ext uri="{BB962C8B-B14F-4D97-AF65-F5344CB8AC3E}">
        <p14:creationId xmlns:p14="http://schemas.microsoft.com/office/powerpoint/2010/main" val="343600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F4653E7-CC9E-8047-B141-9A373585295A}" type="slidenum">
              <a:rPr lang="en-US" sz="1200">
                <a:solidFill>
                  <a:srgbClr val="000000"/>
                </a:solidFill>
                <a:latin typeface="Arial" charset="0"/>
                <a:cs typeface="Arial" charset="0"/>
              </a:rPr>
              <a:pPr eaLnBrk="1" hangingPunct="1"/>
              <a:t>15</a:t>
            </a:fld>
            <a:endParaRPr lang="en-US" sz="1200">
              <a:solidFill>
                <a:srgbClr val="000000"/>
              </a:solidFill>
              <a:latin typeface="Arial" charset="0"/>
              <a:cs typeface="Arial"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t>Today pride is often over whether a church is charismatic or non-charismatic.</a:t>
            </a:r>
          </a:p>
          <a:p>
            <a:r>
              <a:rPr lang="en-US" dirty="0"/>
              <a:t>This movement began in 1901 with Pentecostal churches speaking what they considered the biblical gift of tongues (speaking a language never learned).</a:t>
            </a:r>
          </a:p>
          <a:p>
            <a:r>
              <a:rPr lang="en-US" dirty="0"/>
              <a:t>Many consider the Holy Spirit to have worked in three “waves” or periods in the 20</a:t>
            </a:r>
            <a:r>
              <a:rPr lang="en-US" baseline="30000" dirty="0"/>
              <a:t>th</a:t>
            </a:r>
            <a:r>
              <a:rPr lang="en-US" dirty="0"/>
              <a:t> century. Others disagree and do not attribute these periods to the Spirit at all. </a:t>
            </a:r>
          </a:p>
          <a:p>
            <a:r>
              <a:rPr lang="en-US" dirty="0"/>
              <a:t>Nonetheless, there were three distinct stages in the development of the experience of millions of people in the past century.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559341-B3E0-624B-B781-802A3ACFC4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HS Presentation 07 slide 34</a:t>
            </a:r>
          </a:p>
          <a:p>
            <a:pPr eaLnBrk="1" hangingPunct="1"/>
            <a:r>
              <a:rPr lang="en-US" dirty="0">
                <a:ea typeface="ＭＳ Ｐゴシック" charset="0"/>
                <a:cs typeface="ＭＳ Ｐゴシック" charset="0"/>
              </a:rPr>
              <a:t>HS Presentation 06 slide 60</a:t>
            </a:r>
          </a:p>
        </p:txBody>
      </p:sp>
    </p:spTree>
    <p:extLst>
      <p:ext uri="{BB962C8B-B14F-4D97-AF65-F5344CB8AC3E}">
        <p14:creationId xmlns:p14="http://schemas.microsoft.com/office/powerpoint/2010/main" val="997150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B6EA894-54E5-374A-B375-E7343BDD807C}" type="slidenum">
              <a:rPr lang="en-US" sz="1200">
                <a:latin typeface="Arial" charset="0"/>
              </a:rPr>
              <a:pPr eaLnBrk="1" hangingPunct="1"/>
              <a:t>73</a:t>
            </a:fld>
            <a:endParaRPr lang="en-US" sz="1200">
              <a:latin typeface="Arial"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016050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44066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HS Holy Spirit (Pneumatology) in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63611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BEE27CB-FD7B-D94F-9227-9752858F9129}" type="slidenum">
              <a:rPr lang="en-US" sz="1200">
                <a:solidFill>
                  <a:srgbClr val="000000"/>
                </a:solidFill>
                <a:latin typeface="Arial" charset="0"/>
                <a:cs typeface="Arial" charset="0"/>
              </a:rPr>
              <a:pPr eaLnBrk="1" hangingPunct="1"/>
              <a:t>16</a:t>
            </a:fld>
            <a:endParaRPr lang="en-US" sz="1200">
              <a:solidFill>
                <a:srgbClr val="000000"/>
              </a:solidFill>
              <a:latin typeface="Arial" charset="0"/>
              <a:cs typeface="Arial"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It spread to mainline churches in 1960 under Episcopal priest Dennis Bennett.</a:t>
            </a:r>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83388E0-BCFF-5442-9F3B-D7B677D1522C}" type="slidenum">
              <a:rPr lang="en-US" sz="1200">
                <a:solidFill>
                  <a:srgbClr val="000000"/>
                </a:solidFill>
                <a:latin typeface="Arial" charset="0"/>
                <a:cs typeface="Arial" charset="0"/>
              </a:rPr>
              <a:pPr eaLnBrk="1" hangingPunct="1"/>
              <a:t>17</a:t>
            </a:fld>
            <a:endParaRPr lang="en-US" sz="1200">
              <a:solidFill>
                <a:srgbClr val="000000"/>
              </a:solidFill>
              <a:latin typeface="Arial" charset="0"/>
              <a:cs typeface="Arial"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In 1985 a saxophonist named John Wimber spread it into evangelical and Bible churches, including many Baptist, EFC, and now some Brethren groups.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50C48B7-68FC-5C48-84B9-66408B7BD5A5}" type="slidenum">
              <a:rPr lang="en-US" sz="1200">
                <a:solidFill>
                  <a:srgbClr val="000000"/>
                </a:solidFill>
                <a:latin typeface="Arial" charset="0"/>
                <a:cs typeface="Arial" charset="0"/>
              </a:rPr>
              <a:pPr eaLnBrk="1" hangingPunct="1"/>
              <a:t>18</a:t>
            </a:fld>
            <a:endParaRPr lang="en-US" sz="1200">
              <a:solidFill>
                <a:srgbClr val="000000"/>
              </a:solidFill>
              <a:latin typeface="Arial" charset="0"/>
              <a:cs typeface="Arial" charset="0"/>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Now the growth is simply amazing—and spiritual gifts are probably the most controversial of issues in the church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 Id="rId4" Type="http://schemas.openxmlformats.org/officeDocument/2006/relationships/image" Target="../media/image9.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1.xml"/><Relationship Id="rId4" Type="http://schemas.openxmlformats.org/officeDocument/2006/relationships/image" Target="../media/image15.jpe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1.xml"/><Relationship Id="rId4" Type="http://schemas.openxmlformats.org/officeDocument/2006/relationships/image" Target="../media/image18.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6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5.jpeg"/><Relationship Id="rId1" Type="http://schemas.openxmlformats.org/officeDocument/2006/relationships/slideMaster" Target="../slideMasters/slideMaster21.xml"/><Relationship Id="rId4" Type="http://schemas.openxmlformats.org/officeDocument/2006/relationships/image" Target="../media/image14.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1.xml"/><Relationship Id="rId4" Type="http://schemas.openxmlformats.org/officeDocument/2006/relationships/image" Target="../media/image15.jpeg"/></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1.xml"/><Relationship Id="rId4" Type="http://schemas.openxmlformats.org/officeDocument/2006/relationships/image" Target="../media/image15.jpeg"/></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1.xml"/><Relationship Id="rId4" Type="http://schemas.openxmlformats.org/officeDocument/2006/relationships/image" Target="../media/image15.jpeg"/></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7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1.xml"/></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DC50E-4D3D-D447-A774-6F05C320192A}" type="slidenum">
              <a:rPr lang="en-US"/>
              <a:pPr>
                <a:defRPr/>
              </a:pPr>
              <a:t>‹#›</a:t>
            </a:fld>
            <a:endParaRPr lang="en-US"/>
          </a:p>
        </p:txBody>
      </p:sp>
    </p:spTree>
    <p:extLst>
      <p:ext uri="{BB962C8B-B14F-4D97-AF65-F5344CB8AC3E}">
        <p14:creationId xmlns:p14="http://schemas.microsoft.com/office/powerpoint/2010/main" val="304993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B301-0E10-0D4F-86E4-AD4F7C3A108F}" type="slidenum">
              <a:rPr lang="en-US"/>
              <a:pPr>
                <a:defRPr/>
              </a:pPr>
              <a:t>‹#›</a:t>
            </a:fld>
            <a:endParaRPr lang="en-US"/>
          </a:p>
        </p:txBody>
      </p:sp>
    </p:spTree>
    <p:extLst>
      <p:ext uri="{BB962C8B-B14F-4D97-AF65-F5344CB8AC3E}">
        <p14:creationId xmlns:p14="http://schemas.microsoft.com/office/powerpoint/2010/main" val="2358853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CDA46E7-8BB7-E541-B3E2-E4F935ED3A59}" type="slidenum">
              <a:rPr lang="en-US"/>
              <a:pPr>
                <a:defRPr/>
              </a:pPr>
              <a:t>‹#›</a:t>
            </a:fld>
            <a:endParaRPr lang="en-US"/>
          </a:p>
        </p:txBody>
      </p:sp>
    </p:spTree>
    <p:extLst>
      <p:ext uri="{BB962C8B-B14F-4D97-AF65-F5344CB8AC3E}">
        <p14:creationId xmlns:p14="http://schemas.microsoft.com/office/powerpoint/2010/main" val="26873064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D9B9255-DCE5-DB40-9E2E-43694064C146}" type="slidenum">
              <a:rPr lang="en-US"/>
              <a:pPr>
                <a:defRPr/>
              </a:pPr>
              <a:t>‹#›</a:t>
            </a:fld>
            <a:endParaRPr lang="en-US"/>
          </a:p>
        </p:txBody>
      </p:sp>
    </p:spTree>
    <p:extLst>
      <p:ext uri="{BB962C8B-B14F-4D97-AF65-F5344CB8AC3E}">
        <p14:creationId xmlns:p14="http://schemas.microsoft.com/office/powerpoint/2010/main" val="1794449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FCB1E-5013-C243-8E07-74FEAEB28753}" type="slidenum">
              <a:rPr lang="en-US"/>
              <a:pPr>
                <a:defRPr/>
              </a:pPr>
              <a:t>‹#›</a:t>
            </a:fld>
            <a:endParaRPr lang="en-US"/>
          </a:p>
        </p:txBody>
      </p:sp>
    </p:spTree>
    <p:extLst>
      <p:ext uri="{BB962C8B-B14F-4D97-AF65-F5344CB8AC3E}">
        <p14:creationId xmlns:p14="http://schemas.microsoft.com/office/powerpoint/2010/main" val="19061474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6B8FE4E-0CCB-AA41-8A4D-2A11228BD996}" type="slidenum">
              <a:rPr lang="en-US"/>
              <a:pPr>
                <a:defRPr/>
              </a:pPr>
              <a:t>‹#›</a:t>
            </a:fld>
            <a:endParaRPr lang="en-US"/>
          </a:p>
        </p:txBody>
      </p:sp>
    </p:spTree>
    <p:extLst>
      <p:ext uri="{BB962C8B-B14F-4D97-AF65-F5344CB8AC3E}">
        <p14:creationId xmlns:p14="http://schemas.microsoft.com/office/powerpoint/2010/main" val="17972222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7C9C132-6AAF-3F4B-8639-6D2C4D536301}" type="slidenum">
              <a:rPr lang="en-US"/>
              <a:pPr>
                <a:defRPr/>
              </a:pPr>
              <a:t>‹#›</a:t>
            </a:fld>
            <a:endParaRPr lang="en-US"/>
          </a:p>
        </p:txBody>
      </p:sp>
    </p:spTree>
    <p:extLst>
      <p:ext uri="{BB962C8B-B14F-4D97-AF65-F5344CB8AC3E}">
        <p14:creationId xmlns:p14="http://schemas.microsoft.com/office/powerpoint/2010/main" val="42342980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7093DFC-DC7B-BD42-8A88-6DDDB433752C}" type="slidenum">
              <a:rPr lang="en-US"/>
              <a:pPr>
                <a:defRPr/>
              </a:pPr>
              <a:t>‹#›</a:t>
            </a:fld>
            <a:endParaRPr lang="en-US"/>
          </a:p>
        </p:txBody>
      </p:sp>
    </p:spTree>
    <p:extLst>
      <p:ext uri="{BB962C8B-B14F-4D97-AF65-F5344CB8AC3E}">
        <p14:creationId xmlns:p14="http://schemas.microsoft.com/office/powerpoint/2010/main" val="974823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C860B2-B7E0-6A47-8CF4-6182AA1A0EEF}" type="slidenum">
              <a:rPr lang="en-US"/>
              <a:pPr>
                <a:defRPr/>
              </a:pPr>
              <a:t>‹#›</a:t>
            </a:fld>
            <a:endParaRPr lang="en-US"/>
          </a:p>
        </p:txBody>
      </p:sp>
    </p:spTree>
    <p:extLst>
      <p:ext uri="{BB962C8B-B14F-4D97-AF65-F5344CB8AC3E}">
        <p14:creationId xmlns:p14="http://schemas.microsoft.com/office/powerpoint/2010/main" val="38218142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AAB5AE2-559C-8944-85FC-B29C3E9F7138}" type="slidenum">
              <a:rPr lang="en-US"/>
              <a:pPr>
                <a:defRPr/>
              </a:pPr>
              <a:t>‹#›</a:t>
            </a:fld>
            <a:endParaRPr lang="en-US"/>
          </a:p>
        </p:txBody>
      </p:sp>
    </p:spTree>
    <p:extLst>
      <p:ext uri="{BB962C8B-B14F-4D97-AF65-F5344CB8AC3E}">
        <p14:creationId xmlns:p14="http://schemas.microsoft.com/office/powerpoint/2010/main" val="35439244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D6B3EB7-AF10-C349-B93E-26BBC985DF2D}" type="slidenum">
              <a:rPr lang="en-US"/>
              <a:pPr>
                <a:defRPr/>
              </a:pPr>
              <a:t>‹#›</a:t>
            </a:fld>
            <a:endParaRPr lang="en-US"/>
          </a:p>
        </p:txBody>
      </p:sp>
    </p:spTree>
    <p:extLst>
      <p:ext uri="{BB962C8B-B14F-4D97-AF65-F5344CB8AC3E}">
        <p14:creationId xmlns:p14="http://schemas.microsoft.com/office/powerpoint/2010/main" val="33542544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CE50B31-4C21-094B-B408-C11C4D22392E}" type="slidenum">
              <a:rPr lang="en-US"/>
              <a:pPr>
                <a:defRPr/>
              </a:pPr>
              <a:t>‹#›</a:t>
            </a:fld>
            <a:endParaRPr lang="en-US"/>
          </a:p>
        </p:txBody>
      </p:sp>
    </p:spTree>
    <p:extLst>
      <p:ext uri="{BB962C8B-B14F-4D97-AF65-F5344CB8AC3E}">
        <p14:creationId xmlns:p14="http://schemas.microsoft.com/office/powerpoint/2010/main" val="1525093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D8856-E48A-9D4C-A2DF-71739A07418A}" type="slidenum">
              <a:rPr lang="en-US"/>
              <a:pPr>
                <a:defRPr/>
              </a:pPr>
              <a:t>‹#›</a:t>
            </a:fld>
            <a:endParaRPr lang="en-US"/>
          </a:p>
        </p:txBody>
      </p:sp>
    </p:spTree>
    <p:extLst>
      <p:ext uri="{BB962C8B-B14F-4D97-AF65-F5344CB8AC3E}">
        <p14:creationId xmlns:p14="http://schemas.microsoft.com/office/powerpoint/2010/main" val="27222440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2FAE5F2-47CD-3E49-9FD1-2309D07B9317}" type="slidenum">
              <a:rPr lang="en-US"/>
              <a:pPr>
                <a:defRPr/>
              </a:pPr>
              <a:t>‹#›</a:t>
            </a:fld>
            <a:endParaRPr lang="en-US"/>
          </a:p>
        </p:txBody>
      </p:sp>
    </p:spTree>
    <p:extLst>
      <p:ext uri="{BB962C8B-B14F-4D97-AF65-F5344CB8AC3E}">
        <p14:creationId xmlns:p14="http://schemas.microsoft.com/office/powerpoint/2010/main" val="23509127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AADE53-0241-C941-A0E4-65007B2A3617}" type="slidenum">
              <a:rPr lang="en-US"/>
              <a:pPr>
                <a:defRPr/>
              </a:pPr>
              <a:t>‹#›</a:t>
            </a:fld>
            <a:endParaRPr lang="en-US"/>
          </a:p>
        </p:txBody>
      </p:sp>
    </p:spTree>
    <p:extLst>
      <p:ext uri="{BB962C8B-B14F-4D97-AF65-F5344CB8AC3E}">
        <p14:creationId xmlns:p14="http://schemas.microsoft.com/office/powerpoint/2010/main" val="7583264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5C798C-EE98-2F4A-9AFD-4EDB5D96DFDB}" type="slidenum">
              <a:rPr lang="en-US"/>
              <a:pPr>
                <a:defRPr/>
              </a:pPr>
              <a:t>‹#›</a:t>
            </a:fld>
            <a:endParaRPr lang="en-US"/>
          </a:p>
        </p:txBody>
      </p:sp>
    </p:spTree>
    <p:extLst>
      <p:ext uri="{BB962C8B-B14F-4D97-AF65-F5344CB8AC3E}">
        <p14:creationId xmlns:p14="http://schemas.microsoft.com/office/powerpoint/2010/main" val="23050302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51" name="Rectangle 49"/>
          <p:cNvSpPr>
            <a:spLocks noChangeArrowheads="1"/>
          </p:cNvSpPr>
          <p:nvPr/>
        </p:nvSpPr>
        <p:spPr bwMode="auto">
          <a:xfrm>
            <a:off x="1905000" y="1982788"/>
            <a:ext cx="7010400" cy="4875212"/>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3" name="Rectangle 51"/>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81324" name="Rectangle 76"/>
          <p:cNvSpPr>
            <a:spLocks noGrp="1" noChangeArrowheads="1"/>
          </p:cNvSpPr>
          <p:nvPr>
            <p:ph type="ctrTitle" sz="quarter"/>
          </p:nvPr>
        </p:nvSpPr>
        <p:spPr>
          <a:xfrm>
            <a:off x="1480120" y="381000"/>
            <a:ext cx="7663880" cy="1143000"/>
          </a:xfrm>
        </p:spPr>
        <p:txBody>
          <a:bodyPr/>
          <a:lstStyle>
            <a:lvl1pPr algn="ctr">
              <a:defRPr/>
            </a:lvl1pPr>
          </a:lstStyle>
          <a:p>
            <a:r>
              <a:rPr lang="en-US" dirty="0"/>
              <a:t>Click to edit Master title style</a:t>
            </a:r>
          </a:p>
        </p:txBody>
      </p:sp>
      <p:sp>
        <p:nvSpPr>
          <p:cNvPr id="181325" name="Rectangle 77"/>
          <p:cNvSpPr>
            <a:spLocks noGrp="1" noChangeArrowheads="1"/>
          </p:cNvSpPr>
          <p:nvPr>
            <p:ph type="subTitle" sz="quarter" idx="1"/>
          </p:nvPr>
        </p:nvSpPr>
        <p:spPr>
          <a:xfrm>
            <a:off x="2123728" y="2286000"/>
            <a:ext cx="6696743" cy="1752600"/>
          </a:xfrm>
        </p:spPr>
        <p:txBody>
          <a:bodyPr/>
          <a:lstStyle>
            <a:lvl1pPr marL="0" indent="0">
              <a:buFont typeface="Wingdings" charset="2"/>
              <a:buNone/>
              <a:defRPr b="1">
                <a:solidFill>
                  <a:srgbClr val="000000"/>
                </a:solidFill>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lgn="ctr" eaLnBrk="0" hangingPunct="0">
              <a:defRPr/>
            </a:lvl1pPr>
          </a:lstStyle>
          <a:p>
            <a:pPr>
              <a:defRPr/>
            </a:pPr>
            <a:endParaRPr lang="en-US"/>
          </a:p>
        </p:txBody>
      </p:sp>
      <p:sp>
        <p:nvSpPr>
          <p:cNvPr id="80" name="Rectangle 80"/>
          <p:cNvSpPr>
            <a:spLocks noGrp="1" noChangeArrowheads="1"/>
          </p:cNvSpPr>
          <p:nvPr>
            <p:ph type="ftr" sz="quarter" idx="11"/>
          </p:nvPr>
        </p:nvSpPr>
        <p:spPr/>
        <p:txBody>
          <a:bodyPr/>
          <a:lstStyle>
            <a:lvl1pPr eaLnBrk="0" hangingPunct="0">
              <a:defRPr/>
            </a:lvl1pPr>
          </a:lstStyle>
          <a:p>
            <a:pPr>
              <a:defRPr/>
            </a:pPr>
            <a:endParaRPr lang="en-US"/>
          </a:p>
        </p:txBody>
      </p:sp>
      <p:sp>
        <p:nvSpPr>
          <p:cNvPr id="81" name="Rectangle 81"/>
          <p:cNvSpPr>
            <a:spLocks noGrp="1" noChangeArrowheads="1"/>
          </p:cNvSpPr>
          <p:nvPr>
            <p:ph type="sldNum" sz="quarter" idx="12"/>
          </p:nvPr>
        </p:nvSpPr>
        <p:spPr/>
        <p:txBody>
          <a:bodyPr/>
          <a:lstStyle>
            <a:lvl1pPr eaLnBrk="0" hangingPunct="0">
              <a:defRPr/>
            </a:lvl1pPr>
          </a:lstStyle>
          <a:p>
            <a:pPr>
              <a:defRPr/>
            </a:pPr>
            <a:fld id="{416F4808-276F-E94D-9324-9E8F93DC8107}" type="slidenum">
              <a:rPr lang="en-US"/>
              <a:pPr>
                <a:defRPr/>
              </a:pPr>
              <a:t>‹#›</a:t>
            </a:fld>
            <a:endParaRPr lang="en-US"/>
          </a:p>
        </p:txBody>
      </p:sp>
    </p:spTree>
    <p:extLst>
      <p:ext uri="{BB962C8B-B14F-4D97-AF65-F5344CB8AC3E}">
        <p14:creationId xmlns:p14="http://schemas.microsoft.com/office/powerpoint/2010/main" val="1852277638"/>
      </p:ext>
    </p:extLst>
  </p:cSld>
  <p:clrMapOvr>
    <a:masterClrMapping/>
  </p:clrMapOvr>
  <p:transition>
    <p:cu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36178CD3-5698-8646-BFB4-0DDE6CC18791}" type="slidenum">
              <a:rPr lang="en-US"/>
              <a:pPr>
                <a:defRPr/>
              </a:pPr>
              <a:t>‹#›</a:t>
            </a:fld>
            <a:endParaRPr lang="en-US"/>
          </a:p>
        </p:txBody>
      </p:sp>
    </p:spTree>
    <p:extLst>
      <p:ext uri="{BB962C8B-B14F-4D97-AF65-F5344CB8AC3E}">
        <p14:creationId xmlns:p14="http://schemas.microsoft.com/office/powerpoint/2010/main" val="1666106702"/>
      </p:ext>
    </p:extLst>
  </p:cSld>
  <p:clrMapOvr>
    <a:masterClrMapping/>
  </p:clrMapOvr>
  <p:transition>
    <p:cu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1A9828C8-4E63-AB46-8303-8B200FD1AEDA}" type="slidenum">
              <a:rPr lang="en-US"/>
              <a:pPr>
                <a:defRPr/>
              </a:pPr>
              <a:t>‹#›</a:t>
            </a:fld>
            <a:endParaRPr lang="en-US"/>
          </a:p>
        </p:txBody>
      </p:sp>
    </p:spTree>
    <p:extLst>
      <p:ext uri="{BB962C8B-B14F-4D97-AF65-F5344CB8AC3E}">
        <p14:creationId xmlns:p14="http://schemas.microsoft.com/office/powerpoint/2010/main" val="2775723432"/>
      </p:ext>
    </p:extLst>
  </p:cSld>
  <p:clrMapOvr>
    <a:masterClrMapping/>
  </p:clrMapOvr>
  <p:transition>
    <p:cu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4A3C924C-C476-6042-A8A1-A3401D72D8F8}" type="slidenum">
              <a:rPr lang="en-US"/>
              <a:pPr>
                <a:defRPr/>
              </a:pPr>
              <a:t>‹#›</a:t>
            </a:fld>
            <a:endParaRPr lang="en-US"/>
          </a:p>
        </p:txBody>
      </p:sp>
    </p:spTree>
    <p:extLst>
      <p:ext uri="{BB962C8B-B14F-4D97-AF65-F5344CB8AC3E}">
        <p14:creationId xmlns:p14="http://schemas.microsoft.com/office/powerpoint/2010/main" val="3312205965"/>
      </p:ext>
    </p:extLst>
  </p:cSld>
  <p:clrMapOvr>
    <a:masterClrMapping/>
  </p:clrMapOvr>
  <p:transition>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80"/>
          <p:cNvSpPr>
            <a:spLocks noGrp="1" noChangeArrowheads="1"/>
          </p:cNvSpPr>
          <p:nvPr>
            <p:ph type="sldNum" sz="quarter" idx="12"/>
          </p:nvPr>
        </p:nvSpPr>
        <p:spPr/>
        <p:txBody>
          <a:bodyPr/>
          <a:lstStyle>
            <a:lvl1pPr eaLnBrk="0" hangingPunct="0">
              <a:defRPr/>
            </a:lvl1pPr>
          </a:lstStyle>
          <a:p>
            <a:pPr>
              <a:defRPr/>
            </a:pPr>
            <a:fld id="{B8A0E139-BBC4-004B-AD17-37E7A57FC664}" type="slidenum">
              <a:rPr lang="en-US"/>
              <a:pPr>
                <a:defRPr/>
              </a:pPr>
              <a:t>‹#›</a:t>
            </a:fld>
            <a:endParaRPr lang="en-US"/>
          </a:p>
        </p:txBody>
      </p:sp>
    </p:spTree>
    <p:extLst>
      <p:ext uri="{BB962C8B-B14F-4D97-AF65-F5344CB8AC3E}">
        <p14:creationId xmlns:p14="http://schemas.microsoft.com/office/powerpoint/2010/main" val="3352251599"/>
      </p:ext>
    </p:extLst>
  </p:cSld>
  <p:clrMapOvr>
    <a:masterClrMapping/>
  </p:clrMapOvr>
  <p:transition>
    <p:cu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80"/>
          <p:cNvSpPr>
            <a:spLocks noGrp="1" noChangeArrowheads="1"/>
          </p:cNvSpPr>
          <p:nvPr>
            <p:ph type="sldNum" sz="quarter" idx="12"/>
          </p:nvPr>
        </p:nvSpPr>
        <p:spPr/>
        <p:txBody>
          <a:bodyPr/>
          <a:lstStyle>
            <a:lvl1pPr eaLnBrk="0" hangingPunct="0">
              <a:defRPr/>
            </a:lvl1pPr>
          </a:lstStyle>
          <a:p>
            <a:pPr>
              <a:defRPr/>
            </a:pPr>
            <a:fld id="{2B6D8473-BB12-B94B-AA40-B1D043531824}" type="slidenum">
              <a:rPr lang="en-US"/>
              <a:pPr>
                <a:defRPr/>
              </a:pPr>
              <a:t>‹#›</a:t>
            </a:fld>
            <a:endParaRPr lang="en-US"/>
          </a:p>
        </p:txBody>
      </p:sp>
    </p:spTree>
    <p:extLst>
      <p:ext uri="{BB962C8B-B14F-4D97-AF65-F5344CB8AC3E}">
        <p14:creationId xmlns:p14="http://schemas.microsoft.com/office/powerpoint/2010/main" val="653597902"/>
      </p:ext>
    </p:extLst>
  </p:cSld>
  <p:clrMapOvr>
    <a:masterClrMapping/>
  </p:clrMapOvr>
  <p:transition>
    <p:cu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80"/>
          <p:cNvSpPr>
            <a:spLocks noGrp="1" noChangeArrowheads="1"/>
          </p:cNvSpPr>
          <p:nvPr>
            <p:ph type="sldNum" sz="quarter" idx="12"/>
          </p:nvPr>
        </p:nvSpPr>
        <p:spPr/>
        <p:txBody>
          <a:bodyPr/>
          <a:lstStyle>
            <a:lvl1pPr eaLnBrk="0" hangingPunct="0">
              <a:defRPr/>
            </a:lvl1pPr>
          </a:lstStyle>
          <a:p>
            <a:pPr>
              <a:defRPr/>
            </a:pPr>
            <a:fld id="{ED09EA1C-4314-3541-8FF5-02CC6816E89F}" type="slidenum">
              <a:rPr lang="en-US"/>
              <a:pPr>
                <a:defRPr/>
              </a:pPr>
              <a:t>‹#›</a:t>
            </a:fld>
            <a:endParaRPr lang="en-US"/>
          </a:p>
        </p:txBody>
      </p:sp>
    </p:spTree>
    <p:extLst>
      <p:ext uri="{BB962C8B-B14F-4D97-AF65-F5344CB8AC3E}">
        <p14:creationId xmlns:p14="http://schemas.microsoft.com/office/powerpoint/2010/main" val="3028923497"/>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AF8FF5-11E5-6840-97F1-B5EDA4A14DDD}" type="slidenum">
              <a:rPr lang="en-US"/>
              <a:pPr>
                <a:defRPr/>
              </a:pPr>
              <a:t>‹#›</a:t>
            </a:fld>
            <a:endParaRPr lang="en-US"/>
          </a:p>
        </p:txBody>
      </p:sp>
    </p:spTree>
    <p:extLst>
      <p:ext uri="{BB962C8B-B14F-4D97-AF65-F5344CB8AC3E}">
        <p14:creationId xmlns:p14="http://schemas.microsoft.com/office/powerpoint/2010/main" val="10024808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09C3D798-A5F3-9443-97D7-8815BC3820DC}" type="slidenum">
              <a:rPr lang="en-US"/>
              <a:pPr>
                <a:defRPr/>
              </a:pPr>
              <a:t>‹#›</a:t>
            </a:fld>
            <a:endParaRPr lang="en-US"/>
          </a:p>
        </p:txBody>
      </p:sp>
    </p:spTree>
    <p:extLst>
      <p:ext uri="{BB962C8B-B14F-4D97-AF65-F5344CB8AC3E}">
        <p14:creationId xmlns:p14="http://schemas.microsoft.com/office/powerpoint/2010/main" val="299466566"/>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87760730-A65A-3D44-A755-52C77048C0E7}" type="slidenum">
              <a:rPr lang="en-US"/>
              <a:pPr>
                <a:defRPr/>
              </a:pPr>
              <a:t>‹#›</a:t>
            </a:fld>
            <a:endParaRPr lang="en-US"/>
          </a:p>
        </p:txBody>
      </p:sp>
    </p:spTree>
    <p:extLst>
      <p:ext uri="{BB962C8B-B14F-4D97-AF65-F5344CB8AC3E}">
        <p14:creationId xmlns:p14="http://schemas.microsoft.com/office/powerpoint/2010/main" val="2412655486"/>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ED792FFE-1CED-6447-8316-1B3253F66E45}" type="slidenum">
              <a:rPr lang="en-US"/>
              <a:pPr>
                <a:defRPr/>
              </a:pPr>
              <a:t>‹#›</a:t>
            </a:fld>
            <a:endParaRPr lang="en-US"/>
          </a:p>
        </p:txBody>
      </p:sp>
    </p:spTree>
    <p:extLst>
      <p:ext uri="{BB962C8B-B14F-4D97-AF65-F5344CB8AC3E}">
        <p14:creationId xmlns:p14="http://schemas.microsoft.com/office/powerpoint/2010/main" val="4100858683"/>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D07C4AE5-676B-5948-A1A0-445098035470}" type="slidenum">
              <a:rPr lang="en-US"/>
              <a:pPr>
                <a:defRPr/>
              </a:pPr>
              <a:t>‹#›</a:t>
            </a:fld>
            <a:endParaRPr lang="en-US"/>
          </a:p>
        </p:txBody>
      </p:sp>
    </p:spTree>
    <p:extLst>
      <p:ext uri="{BB962C8B-B14F-4D97-AF65-F5344CB8AC3E}">
        <p14:creationId xmlns:p14="http://schemas.microsoft.com/office/powerpoint/2010/main" val="3602786539"/>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59E1796-F02D-5E4B-A431-FB2E7A2EE48C}" type="slidenum">
              <a:rPr lang="en-US"/>
              <a:pPr>
                <a:defRPr/>
              </a:pPr>
              <a:t>‹#›</a:t>
            </a:fld>
            <a:endParaRPr lang="en-US"/>
          </a:p>
        </p:txBody>
      </p:sp>
    </p:spTree>
    <p:extLst>
      <p:ext uri="{BB962C8B-B14F-4D97-AF65-F5344CB8AC3E}">
        <p14:creationId xmlns:p14="http://schemas.microsoft.com/office/powerpoint/2010/main" val="28688773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0513CA5-18C6-404B-B706-383629D5C11C}" type="slidenum">
              <a:rPr lang="en-US"/>
              <a:pPr>
                <a:defRPr/>
              </a:pPr>
              <a:t>‹#›</a:t>
            </a:fld>
            <a:endParaRPr lang="en-US"/>
          </a:p>
        </p:txBody>
      </p:sp>
    </p:spTree>
    <p:extLst>
      <p:ext uri="{BB962C8B-B14F-4D97-AF65-F5344CB8AC3E}">
        <p14:creationId xmlns:p14="http://schemas.microsoft.com/office/powerpoint/2010/main" val="41938962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3490E1B-B422-F146-9D40-20826A8C55CF}" type="slidenum">
              <a:rPr lang="en-US"/>
              <a:pPr>
                <a:defRPr/>
              </a:pPr>
              <a:t>‹#›</a:t>
            </a:fld>
            <a:endParaRPr lang="en-US"/>
          </a:p>
        </p:txBody>
      </p:sp>
    </p:spTree>
    <p:extLst>
      <p:ext uri="{BB962C8B-B14F-4D97-AF65-F5344CB8AC3E}">
        <p14:creationId xmlns:p14="http://schemas.microsoft.com/office/powerpoint/2010/main" val="14615316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BC4D06B7-0B67-5443-8239-8036C327F10C}" type="slidenum">
              <a:rPr lang="en-US"/>
              <a:pPr>
                <a:defRPr/>
              </a:pPr>
              <a:t>‹#›</a:t>
            </a:fld>
            <a:endParaRPr lang="en-US"/>
          </a:p>
        </p:txBody>
      </p:sp>
    </p:spTree>
    <p:extLst>
      <p:ext uri="{BB962C8B-B14F-4D97-AF65-F5344CB8AC3E}">
        <p14:creationId xmlns:p14="http://schemas.microsoft.com/office/powerpoint/2010/main" val="3674489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D68074A4-AA5B-BF4B-9E4B-CAE63800F7DE}" type="slidenum">
              <a:rPr lang="en-US"/>
              <a:pPr>
                <a:defRPr/>
              </a:pPr>
              <a:t>‹#›</a:t>
            </a:fld>
            <a:endParaRPr lang="en-US"/>
          </a:p>
        </p:txBody>
      </p:sp>
    </p:spTree>
    <p:extLst>
      <p:ext uri="{BB962C8B-B14F-4D97-AF65-F5344CB8AC3E}">
        <p14:creationId xmlns:p14="http://schemas.microsoft.com/office/powerpoint/2010/main" val="2550076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7182455B-1253-3645-B4F0-E0425C099941}" type="slidenum">
              <a:rPr lang="en-US"/>
              <a:pPr>
                <a:defRPr/>
              </a:pPr>
              <a:t>‹#›</a:t>
            </a:fld>
            <a:endParaRPr lang="en-US"/>
          </a:p>
        </p:txBody>
      </p:sp>
    </p:spTree>
    <p:extLst>
      <p:ext uri="{BB962C8B-B14F-4D97-AF65-F5344CB8AC3E}">
        <p14:creationId xmlns:p14="http://schemas.microsoft.com/office/powerpoint/2010/main" val="4052045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54C8C-D9CA-8940-8D76-D30FCE83ED6B}" type="slidenum">
              <a:rPr lang="en-US"/>
              <a:pPr>
                <a:defRPr/>
              </a:pPr>
              <a:t>‹#›</a:t>
            </a:fld>
            <a:endParaRPr lang="en-US"/>
          </a:p>
        </p:txBody>
      </p:sp>
    </p:spTree>
    <p:extLst>
      <p:ext uri="{BB962C8B-B14F-4D97-AF65-F5344CB8AC3E}">
        <p14:creationId xmlns:p14="http://schemas.microsoft.com/office/powerpoint/2010/main" val="11316032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529B47E-224C-A447-97FF-3A465885D85C}" type="slidenum">
              <a:rPr lang="en-US"/>
              <a:pPr>
                <a:defRPr/>
              </a:pPr>
              <a:t>‹#›</a:t>
            </a:fld>
            <a:endParaRPr lang="en-US"/>
          </a:p>
        </p:txBody>
      </p:sp>
    </p:spTree>
    <p:extLst>
      <p:ext uri="{BB962C8B-B14F-4D97-AF65-F5344CB8AC3E}">
        <p14:creationId xmlns:p14="http://schemas.microsoft.com/office/powerpoint/2010/main" val="39701339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324980B4-2DD1-4B4D-B3FF-2086413A8E71}" type="slidenum">
              <a:rPr lang="en-US"/>
              <a:pPr>
                <a:defRPr/>
              </a:pPr>
              <a:t>‹#›</a:t>
            </a:fld>
            <a:endParaRPr lang="en-US"/>
          </a:p>
        </p:txBody>
      </p:sp>
    </p:spTree>
    <p:extLst>
      <p:ext uri="{BB962C8B-B14F-4D97-AF65-F5344CB8AC3E}">
        <p14:creationId xmlns:p14="http://schemas.microsoft.com/office/powerpoint/2010/main" val="38618137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4FB3B3-7CA3-7040-B203-BDC724BF0EF7}" type="slidenum">
              <a:rPr lang="en-US"/>
              <a:pPr>
                <a:defRPr/>
              </a:pPr>
              <a:t>‹#›</a:t>
            </a:fld>
            <a:endParaRPr lang="en-US"/>
          </a:p>
        </p:txBody>
      </p:sp>
    </p:spTree>
    <p:extLst>
      <p:ext uri="{BB962C8B-B14F-4D97-AF65-F5344CB8AC3E}">
        <p14:creationId xmlns:p14="http://schemas.microsoft.com/office/powerpoint/2010/main" val="22042736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90B4480-263A-0D41-B288-0C4681C5A2EE}" type="slidenum">
              <a:rPr lang="en-US"/>
              <a:pPr>
                <a:defRPr/>
              </a:pPr>
              <a:t>‹#›</a:t>
            </a:fld>
            <a:endParaRPr lang="en-US"/>
          </a:p>
        </p:txBody>
      </p:sp>
    </p:spTree>
    <p:extLst>
      <p:ext uri="{BB962C8B-B14F-4D97-AF65-F5344CB8AC3E}">
        <p14:creationId xmlns:p14="http://schemas.microsoft.com/office/powerpoint/2010/main" val="17964648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BBF7DC00-8E65-244A-9445-478DAD2FEB77}" type="slidenum">
              <a:rPr lang="en-US"/>
              <a:pPr>
                <a:defRPr/>
              </a:pPr>
              <a:t>‹#›</a:t>
            </a:fld>
            <a:endParaRPr lang="en-US"/>
          </a:p>
        </p:txBody>
      </p:sp>
    </p:spTree>
    <p:extLst>
      <p:ext uri="{BB962C8B-B14F-4D97-AF65-F5344CB8AC3E}">
        <p14:creationId xmlns:p14="http://schemas.microsoft.com/office/powerpoint/2010/main" val="40244500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E779DB-73F5-CA45-86A2-70C1BE8D384A}" type="slidenum">
              <a:rPr lang="en-US"/>
              <a:pPr>
                <a:defRPr/>
              </a:pPr>
              <a:t>‹#›</a:t>
            </a:fld>
            <a:endParaRPr lang="en-US"/>
          </a:p>
        </p:txBody>
      </p:sp>
    </p:spTree>
    <p:extLst>
      <p:ext uri="{BB962C8B-B14F-4D97-AF65-F5344CB8AC3E}">
        <p14:creationId xmlns:p14="http://schemas.microsoft.com/office/powerpoint/2010/main" val="12485364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1FA88E-D4A5-7C45-9121-F00DB06D01CC}" type="slidenum">
              <a:rPr lang="en-US"/>
              <a:pPr>
                <a:defRPr/>
              </a:pPr>
              <a:t>‹#›</a:t>
            </a:fld>
            <a:endParaRPr lang="en-US"/>
          </a:p>
        </p:txBody>
      </p:sp>
    </p:spTree>
    <p:extLst>
      <p:ext uri="{BB962C8B-B14F-4D97-AF65-F5344CB8AC3E}">
        <p14:creationId xmlns:p14="http://schemas.microsoft.com/office/powerpoint/2010/main" val="33612280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D96908C-C715-6548-B47A-C63A30243DC8}" type="slidenum">
              <a:rPr lang="en-US"/>
              <a:pPr>
                <a:defRPr/>
              </a:pPr>
              <a:t>‹#›</a:t>
            </a:fld>
            <a:endParaRPr lang="en-US"/>
          </a:p>
        </p:txBody>
      </p:sp>
    </p:spTree>
    <p:extLst>
      <p:ext uri="{BB962C8B-B14F-4D97-AF65-F5344CB8AC3E}">
        <p14:creationId xmlns:p14="http://schemas.microsoft.com/office/powerpoint/2010/main" val="39050167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4800E85-B5AB-A54C-A926-B3A3DE0443D7}" type="slidenum">
              <a:rPr lang="en-US"/>
              <a:pPr>
                <a:defRPr/>
              </a:pPr>
              <a:t>‹#›</a:t>
            </a:fld>
            <a:endParaRPr lang="en-US"/>
          </a:p>
        </p:txBody>
      </p:sp>
    </p:spTree>
    <p:extLst>
      <p:ext uri="{BB962C8B-B14F-4D97-AF65-F5344CB8AC3E}">
        <p14:creationId xmlns:p14="http://schemas.microsoft.com/office/powerpoint/2010/main" val="6653999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93E34C7-761C-624C-8B58-74B0B16AB19B}" type="slidenum">
              <a:rPr lang="en-US"/>
              <a:pPr>
                <a:defRPr/>
              </a:pPr>
              <a:t>‹#›</a:t>
            </a:fld>
            <a:endParaRPr lang="en-US"/>
          </a:p>
        </p:txBody>
      </p:sp>
    </p:spTree>
    <p:extLst>
      <p:ext uri="{BB962C8B-B14F-4D97-AF65-F5344CB8AC3E}">
        <p14:creationId xmlns:p14="http://schemas.microsoft.com/office/powerpoint/2010/main" val="3401557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CF6A7B-E386-7C44-AC1F-20EBA2B8EE7A}" type="slidenum">
              <a:rPr lang="en-US"/>
              <a:pPr>
                <a:defRPr/>
              </a:pPr>
              <a:t>‹#›</a:t>
            </a:fld>
            <a:endParaRPr lang="en-US"/>
          </a:p>
        </p:txBody>
      </p:sp>
    </p:spTree>
    <p:extLst>
      <p:ext uri="{BB962C8B-B14F-4D97-AF65-F5344CB8AC3E}">
        <p14:creationId xmlns:p14="http://schemas.microsoft.com/office/powerpoint/2010/main" val="32022186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701CD4-A972-FF46-A258-F24996CE8FE6}" type="slidenum">
              <a:rPr lang="en-US"/>
              <a:pPr>
                <a:defRPr/>
              </a:pPr>
              <a:t>‹#›</a:t>
            </a:fld>
            <a:endParaRPr lang="en-US"/>
          </a:p>
        </p:txBody>
      </p:sp>
    </p:spTree>
    <p:extLst>
      <p:ext uri="{BB962C8B-B14F-4D97-AF65-F5344CB8AC3E}">
        <p14:creationId xmlns:p14="http://schemas.microsoft.com/office/powerpoint/2010/main" val="12958777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7F38273-6FBC-2644-8ED1-DC30C58EABFA}" type="slidenum">
              <a:rPr lang="en-US"/>
              <a:pPr>
                <a:defRPr/>
              </a:pPr>
              <a:t>‹#›</a:t>
            </a:fld>
            <a:endParaRPr lang="en-US"/>
          </a:p>
        </p:txBody>
      </p:sp>
    </p:spTree>
    <p:extLst>
      <p:ext uri="{BB962C8B-B14F-4D97-AF65-F5344CB8AC3E}">
        <p14:creationId xmlns:p14="http://schemas.microsoft.com/office/powerpoint/2010/main" val="8777849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BE8CCDF2-B8BE-FB4C-ADFC-5AE55A5F2F74}" type="slidenum">
              <a:rPr lang="en-US"/>
              <a:pPr>
                <a:defRPr/>
              </a:pPr>
              <a:t>‹#›</a:t>
            </a:fld>
            <a:endParaRPr lang="en-US"/>
          </a:p>
        </p:txBody>
      </p:sp>
    </p:spTree>
    <p:extLst>
      <p:ext uri="{BB962C8B-B14F-4D97-AF65-F5344CB8AC3E}">
        <p14:creationId xmlns:p14="http://schemas.microsoft.com/office/powerpoint/2010/main" val="42891756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56ED035-87D1-6545-B6D3-00CFD61C3CD4}" type="slidenum">
              <a:rPr lang="en-US"/>
              <a:pPr>
                <a:defRPr/>
              </a:pPr>
              <a:t>‹#›</a:t>
            </a:fld>
            <a:endParaRPr lang="en-US"/>
          </a:p>
        </p:txBody>
      </p:sp>
    </p:spTree>
    <p:extLst>
      <p:ext uri="{BB962C8B-B14F-4D97-AF65-F5344CB8AC3E}">
        <p14:creationId xmlns:p14="http://schemas.microsoft.com/office/powerpoint/2010/main" val="1257853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9636CC-BD4D-D444-9B7B-73A9603160CF}" type="slidenum">
              <a:rPr lang="en-US"/>
              <a:pPr>
                <a:defRPr/>
              </a:pPr>
              <a:t>‹#›</a:t>
            </a:fld>
            <a:endParaRPr lang="en-US"/>
          </a:p>
        </p:txBody>
      </p:sp>
    </p:spTree>
    <p:extLst>
      <p:ext uri="{BB962C8B-B14F-4D97-AF65-F5344CB8AC3E}">
        <p14:creationId xmlns:p14="http://schemas.microsoft.com/office/powerpoint/2010/main" val="15205790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010ACB-DD63-F145-896A-04E864E0A0A0}" type="slidenum">
              <a:rPr lang="en-US"/>
              <a:pPr>
                <a:defRPr/>
              </a:pPr>
              <a:t>‹#›</a:t>
            </a:fld>
            <a:endParaRPr lang="en-US"/>
          </a:p>
        </p:txBody>
      </p:sp>
    </p:spTree>
    <p:extLst>
      <p:ext uri="{BB962C8B-B14F-4D97-AF65-F5344CB8AC3E}">
        <p14:creationId xmlns:p14="http://schemas.microsoft.com/office/powerpoint/2010/main" val="21576132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27BB87B-23A3-CA44-9F94-34365685264E}" type="slidenum">
              <a:rPr lang="en-US"/>
              <a:pPr>
                <a:defRPr/>
              </a:pPr>
              <a:t>‹#›</a:t>
            </a:fld>
            <a:endParaRPr lang="en-US"/>
          </a:p>
        </p:txBody>
      </p:sp>
    </p:spTree>
    <p:extLst>
      <p:ext uri="{BB962C8B-B14F-4D97-AF65-F5344CB8AC3E}">
        <p14:creationId xmlns:p14="http://schemas.microsoft.com/office/powerpoint/2010/main" val="20743795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107D65-4519-2F41-9040-812164F0A726}" type="slidenum">
              <a:rPr lang="en-US"/>
              <a:pPr>
                <a:defRPr/>
              </a:pPr>
              <a:t>‹#›</a:t>
            </a:fld>
            <a:endParaRPr lang="en-US"/>
          </a:p>
        </p:txBody>
      </p:sp>
    </p:spTree>
    <p:extLst>
      <p:ext uri="{BB962C8B-B14F-4D97-AF65-F5344CB8AC3E}">
        <p14:creationId xmlns:p14="http://schemas.microsoft.com/office/powerpoint/2010/main" val="12041304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90AD28A-CAE6-A447-9A81-6E7A0F5DBED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643486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35AA0-F639-2F42-8137-054A152AE07F}" type="slidenum">
              <a:rPr lang="en-US"/>
              <a:pPr>
                <a:defRPr/>
              </a:pPr>
              <a:t>‹#›</a:t>
            </a:fld>
            <a:endParaRPr lang="en-US"/>
          </a:p>
        </p:txBody>
      </p:sp>
    </p:spTree>
    <p:extLst>
      <p:ext uri="{BB962C8B-B14F-4D97-AF65-F5344CB8AC3E}">
        <p14:creationId xmlns:p14="http://schemas.microsoft.com/office/powerpoint/2010/main" val="796197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D82244-F598-CF49-A0AA-06F4AA17CD45}" type="slidenum">
              <a:rPr lang="en-US"/>
              <a:pPr>
                <a:defRPr/>
              </a:pPr>
              <a:t>‹#›</a:t>
            </a:fld>
            <a:endParaRPr lang="en-US"/>
          </a:p>
        </p:txBody>
      </p:sp>
    </p:spTree>
    <p:extLst>
      <p:ext uri="{BB962C8B-B14F-4D97-AF65-F5344CB8AC3E}">
        <p14:creationId xmlns:p14="http://schemas.microsoft.com/office/powerpoint/2010/main" val="15892102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26673-6174-6E4B-988A-930022D08D3F}" type="slidenum">
              <a:rPr lang="en-US"/>
              <a:pPr>
                <a:defRPr/>
              </a:pPr>
              <a:t>‹#›</a:t>
            </a:fld>
            <a:endParaRPr lang="en-US"/>
          </a:p>
        </p:txBody>
      </p:sp>
    </p:spTree>
    <p:extLst>
      <p:ext uri="{BB962C8B-B14F-4D97-AF65-F5344CB8AC3E}">
        <p14:creationId xmlns:p14="http://schemas.microsoft.com/office/powerpoint/2010/main" val="17432762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5CDB-3B3D-3E4C-82BA-4331F655CAB9}" type="slidenum">
              <a:rPr lang="en-US"/>
              <a:pPr>
                <a:defRPr/>
              </a:pPr>
              <a:t>‹#›</a:t>
            </a:fld>
            <a:endParaRPr lang="en-US"/>
          </a:p>
        </p:txBody>
      </p:sp>
    </p:spTree>
    <p:extLst>
      <p:ext uri="{BB962C8B-B14F-4D97-AF65-F5344CB8AC3E}">
        <p14:creationId xmlns:p14="http://schemas.microsoft.com/office/powerpoint/2010/main" val="5285507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213C1-8D00-2E42-B3FD-C4A2F98B0D9D}" type="slidenum">
              <a:rPr lang="en-US"/>
              <a:pPr>
                <a:defRPr/>
              </a:pPr>
              <a:t>‹#›</a:t>
            </a:fld>
            <a:endParaRPr lang="en-US"/>
          </a:p>
        </p:txBody>
      </p:sp>
    </p:spTree>
    <p:extLst>
      <p:ext uri="{BB962C8B-B14F-4D97-AF65-F5344CB8AC3E}">
        <p14:creationId xmlns:p14="http://schemas.microsoft.com/office/powerpoint/2010/main" val="12987612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CD9DD5-12D0-0543-B39E-20B80D4170B5}" type="slidenum">
              <a:rPr lang="en-US"/>
              <a:pPr>
                <a:defRPr/>
              </a:pPr>
              <a:t>‹#›</a:t>
            </a:fld>
            <a:endParaRPr lang="en-US"/>
          </a:p>
        </p:txBody>
      </p:sp>
    </p:spTree>
    <p:extLst>
      <p:ext uri="{BB962C8B-B14F-4D97-AF65-F5344CB8AC3E}">
        <p14:creationId xmlns:p14="http://schemas.microsoft.com/office/powerpoint/2010/main" val="41101615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11321-B602-EC4C-A99A-D98F38B0C888}" type="slidenum">
              <a:rPr lang="en-US"/>
              <a:pPr>
                <a:defRPr/>
              </a:pPr>
              <a:t>‹#›</a:t>
            </a:fld>
            <a:endParaRPr lang="en-US"/>
          </a:p>
        </p:txBody>
      </p:sp>
    </p:spTree>
    <p:extLst>
      <p:ext uri="{BB962C8B-B14F-4D97-AF65-F5344CB8AC3E}">
        <p14:creationId xmlns:p14="http://schemas.microsoft.com/office/powerpoint/2010/main" val="31367196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B6FC5C-DCE3-B14A-BE1F-FBC71FD403FA}" type="slidenum">
              <a:rPr lang="en-US"/>
              <a:pPr>
                <a:defRPr/>
              </a:pPr>
              <a:t>‹#›</a:t>
            </a:fld>
            <a:endParaRPr lang="en-US"/>
          </a:p>
        </p:txBody>
      </p:sp>
    </p:spTree>
    <p:extLst>
      <p:ext uri="{BB962C8B-B14F-4D97-AF65-F5344CB8AC3E}">
        <p14:creationId xmlns:p14="http://schemas.microsoft.com/office/powerpoint/2010/main" val="11734307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8234ED-C8A5-D74F-A74B-90EC5DDD787F}" type="slidenum">
              <a:rPr lang="en-US"/>
              <a:pPr>
                <a:defRPr/>
              </a:pPr>
              <a:t>‹#›</a:t>
            </a:fld>
            <a:endParaRPr lang="en-US"/>
          </a:p>
        </p:txBody>
      </p:sp>
    </p:spTree>
    <p:extLst>
      <p:ext uri="{BB962C8B-B14F-4D97-AF65-F5344CB8AC3E}">
        <p14:creationId xmlns:p14="http://schemas.microsoft.com/office/powerpoint/2010/main" val="1047625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9479C-09B2-8042-950E-34E3519C94A4}" type="slidenum">
              <a:rPr lang="en-US"/>
              <a:pPr>
                <a:defRPr/>
              </a:pPr>
              <a:t>‹#›</a:t>
            </a:fld>
            <a:endParaRPr lang="en-US"/>
          </a:p>
        </p:txBody>
      </p:sp>
    </p:spTree>
    <p:extLst>
      <p:ext uri="{BB962C8B-B14F-4D97-AF65-F5344CB8AC3E}">
        <p14:creationId xmlns:p14="http://schemas.microsoft.com/office/powerpoint/2010/main" val="14920851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F6DD3-E149-E44E-B85C-7BD00CA79250}" type="slidenum">
              <a:rPr lang="en-US"/>
              <a:pPr>
                <a:defRPr/>
              </a:pPr>
              <a:t>‹#›</a:t>
            </a:fld>
            <a:endParaRPr lang="en-US"/>
          </a:p>
        </p:txBody>
      </p:sp>
    </p:spTree>
    <p:extLst>
      <p:ext uri="{BB962C8B-B14F-4D97-AF65-F5344CB8AC3E}">
        <p14:creationId xmlns:p14="http://schemas.microsoft.com/office/powerpoint/2010/main" val="34202826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6" name="Group 15"/>
          <p:cNvGrpSpPr>
            <a:grpSpLocks/>
          </p:cNvGrpSpPr>
          <p:nvPr/>
        </p:nvGrpSpPr>
        <p:grpSpPr bwMode="auto">
          <a:xfrm>
            <a:off x="3344863" y="2457450"/>
            <a:ext cx="5449887" cy="4497388"/>
            <a:chOff x="2107" y="1548"/>
            <a:chExt cx="3433" cy="2833"/>
          </a:xfrm>
          <a:solidFill>
            <a:schemeClr val="accent2">
              <a:lumMod val="50000"/>
            </a:schemeClr>
          </a:solidFill>
        </p:grpSpPr>
        <p:sp>
          <p:nvSpPr>
            <p:cNvPr id="17" name="AutoShape 16"/>
            <p:cNvSpPr>
              <a:spLocks noChangeArrowheads="1"/>
            </p:cNvSpPr>
            <p:nvPr/>
          </p:nvSpPr>
          <p:spPr bwMode="auto">
            <a:xfrm>
              <a:off x="4732" y="2114"/>
              <a:ext cx="808" cy="808"/>
            </a:xfrm>
            <a:prstGeom prst="diamond">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grpFill/>
            <a:ln w="12700" cap="flat" cmpd="sng">
              <a:solidFill>
                <a:schemeClr val="accent1"/>
              </a:solidFill>
              <a:prstDash val="solid"/>
              <a:round/>
              <a:headEnd/>
              <a:tailEnd/>
            </a:ln>
            <a:effectLst/>
          </p:spPr>
          <p:txBody>
            <a:bodyPr wrap="none" anchor="ctr"/>
            <a:lstStyle/>
            <a:p>
              <a:pPr>
                <a:defRPr/>
              </a:pPr>
              <a:endParaRPr lang="en-US">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grpSp>
      <p:sp>
        <p:nvSpPr>
          <p:cNvPr id="24" name="Rectangle 23"/>
          <p:cNvSpPr>
            <a:spLocks noChangeArrowheads="1"/>
          </p:cNvSpPr>
          <p:nvPr/>
        </p:nvSpPr>
        <p:spPr bwMode="auto">
          <a:xfrm>
            <a:off x="6588125" y="5181600"/>
            <a:ext cx="2555875" cy="381000"/>
          </a:xfrm>
          <a:prstGeom prst="rect">
            <a:avLst/>
          </a:prstGeom>
          <a:solidFill>
            <a:schemeClr val="tx2">
              <a:lumMod val="50000"/>
            </a:schemeClr>
          </a:solidFill>
          <a:ln w="9525">
            <a:noFill/>
            <a:miter lim="800000"/>
            <a:headEnd/>
            <a:tailEnd/>
          </a:ln>
          <a:effectLst/>
        </p:spPr>
        <p:txBody>
          <a:bodyPr wrap="none" anchor="ctr"/>
          <a:lstStyle/>
          <a:p>
            <a:pPr eaLnBrk="1" hangingPunct="1">
              <a:defRPr/>
            </a:pPr>
            <a:endParaRPr kumimoji="1" lang="en-US">
              <a:ea typeface="ＭＳ Ｐゴシック" charset="-128"/>
              <a:cs typeface="ＭＳ Ｐゴシック" charset="-128"/>
            </a:endParaRPr>
          </a:p>
        </p:txBody>
      </p:sp>
      <p:sp>
        <p:nvSpPr>
          <p:cNvPr id="408590"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408600"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smtClean="0"/>
            </a:lvl1pPr>
          </a:lstStyle>
          <a:p>
            <a:pPr>
              <a:defRPr/>
            </a:pPr>
            <a:fld id="{39157448-FA68-9C46-802E-743D247F0F08}" type="slidenum">
              <a:rPr lang="en-US"/>
              <a:pPr>
                <a:defRPr/>
              </a:pPr>
              <a:t>‹#›</a:t>
            </a:fld>
            <a:endParaRPr lang="en-US"/>
          </a:p>
        </p:txBody>
      </p:sp>
    </p:spTree>
    <p:extLst>
      <p:ext uri="{BB962C8B-B14F-4D97-AF65-F5344CB8AC3E}">
        <p14:creationId xmlns:p14="http://schemas.microsoft.com/office/powerpoint/2010/main" val="357983457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C2271C-1676-A843-B573-F5FFAABE0827}" type="slidenum">
              <a:rPr lang="en-US"/>
              <a:pPr>
                <a:defRPr/>
              </a:pPr>
              <a:t>‹#›</a:t>
            </a:fld>
            <a:endParaRPr lang="en-US"/>
          </a:p>
        </p:txBody>
      </p:sp>
    </p:spTree>
    <p:extLst>
      <p:ext uri="{BB962C8B-B14F-4D97-AF65-F5344CB8AC3E}">
        <p14:creationId xmlns:p14="http://schemas.microsoft.com/office/powerpoint/2010/main" val="41151148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A6AD85A-8A9B-A649-93B7-C0FCFEB3E810}" type="slidenum">
              <a:rPr lang="en-US"/>
              <a:pPr>
                <a:defRPr/>
              </a:pPr>
              <a:t>‹#›</a:t>
            </a:fld>
            <a:endParaRPr lang="en-US"/>
          </a:p>
        </p:txBody>
      </p:sp>
    </p:spTree>
    <p:extLst>
      <p:ext uri="{BB962C8B-B14F-4D97-AF65-F5344CB8AC3E}">
        <p14:creationId xmlns:p14="http://schemas.microsoft.com/office/powerpoint/2010/main" val="282212448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BFA4A6E-1596-3941-94C0-5C3F1793D8D4}" type="slidenum">
              <a:rPr lang="en-US"/>
              <a:pPr>
                <a:defRPr/>
              </a:pPr>
              <a:t>‹#›</a:t>
            </a:fld>
            <a:endParaRPr lang="en-US"/>
          </a:p>
        </p:txBody>
      </p:sp>
    </p:spTree>
    <p:extLst>
      <p:ext uri="{BB962C8B-B14F-4D97-AF65-F5344CB8AC3E}">
        <p14:creationId xmlns:p14="http://schemas.microsoft.com/office/powerpoint/2010/main" val="54420963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BCF713A-3F51-3942-B1D7-D71BF0651B98}" type="slidenum">
              <a:rPr lang="en-US"/>
              <a:pPr>
                <a:defRPr/>
              </a:pPr>
              <a:t>‹#›</a:t>
            </a:fld>
            <a:endParaRPr lang="en-US"/>
          </a:p>
        </p:txBody>
      </p:sp>
    </p:spTree>
    <p:extLst>
      <p:ext uri="{BB962C8B-B14F-4D97-AF65-F5344CB8AC3E}">
        <p14:creationId xmlns:p14="http://schemas.microsoft.com/office/powerpoint/2010/main" val="369418521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AA5FE39-BCAF-6346-8EF8-E7394DF88486}" type="slidenum">
              <a:rPr lang="en-US"/>
              <a:pPr>
                <a:defRPr/>
              </a:pPr>
              <a:t>‹#›</a:t>
            </a:fld>
            <a:endParaRPr lang="en-US"/>
          </a:p>
        </p:txBody>
      </p:sp>
    </p:spTree>
    <p:extLst>
      <p:ext uri="{BB962C8B-B14F-4D97-AF65-F5344CB8AC3E}">
        <p14:creationId xmlns:p14="http://schemas.microsoft.com/office/powerpoint/2010/main" val="21656969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341C22D-E235-4848-A4BC-ABDBB8640802}" type="slidenum">
              <a:rPr lang="en-US"/>
              <a:pPr>
                <a:defRPr/>
              </a:pPr>
              <a:t>‹#›</a:t>
            </a:fld>
            <a:endParaRPr lang="en-US"/>
          </a:p>
        </p:txBody>
      </p:sp>
    </p:spTree>
    <p:extLst>
      <p:ext uri="{BB962C8B-B14F-4D97-AF65-F5344CB8AC3E}">
        <p14:creationId xmlns:p14="http://schemas.microsoft.com/office/powerpoint/2010/main" val="28459334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348742B0-EA27-8A43-8736-11F249C108DF}" type="slidenum">
              <a:rPr lang="en-US"/>
              <a:pPr>
                <a:defRPr/>
              </a:pPr>
              <a:t>‹#›</a:t>
            </a:fld>
            <a:endParaRPr lang="en-US"/>
          </a:p>
        </p:txBody>
      </p:sp>
    </p:spTree>
    <p:extLst>
      <p:ext uri="{BB962C8B-B14F-4D97-AF65-F5344CB8AC3E}">
        <p14:creationId xmlns:p14="http://schemas.microsoft.com/office/powerpoint/2010/main" val="1367811281"/>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BABCA2B-7172-8749-9BD7-20C93F853260}" type="slidenum">
              <a:rPr lang="en-US"/>
              <a:pPr>
                <a:defRPr/>
              </a:pPr>
              <a:t>‹#›</a:t>
            </a:fld>
            <a:endParaRPr lang="en-US"/>
          </a:p>
        </p:txBody>
      </p:sp>
    </p:spTree>
    <p:extLst>
      <p:ext uri="{BB962C8B-B14F-4D97-AF65-F5344CB8AC3E}">
        <p14:creationId xmlns:p14="http://schemas.microsoft.com/office/powerpoint/2010/main" val="163596250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FABED7D-364D-ED4C-B76B-35247555DDDE}" type="slidenum">
              <a:rPr lang="en-US"/>
              <a:pPr>
                <a:defRPr/>
              </a:pPr>
              <a:t>‹#›</a:t>
            </a:fld>
            <a:endParaRPr lang="en-US"/>
          </a:p>
        </p:txBody>
      </p:sp>
    </p:spTree>
    <p:extLst>
      <p:ext uri="{BB962C8B-B14F-4D97-AF65-F5344CB8AC3E}">
        <p14:creationId xmlns:p14="http://schemas.microsoft.com/office/powerpoint/2010/main" val="31245237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5528EFB-C5EC-884F-B392-5AAAD38BD003}" type="slidenum">
              <a:rPr lang="en-US"/>
              <a:pPr>
                <a:defRPr/>
              </a:pPr>
              <a:t>‹#›</a:t>
            </a:fld>
            <a:endParaRPr lang="en-US"/>
          </a:p>
        </p:txBody>
      </p:sp>
    </p:spTree>
    <p:extLst>
      <p:ext uri="{BB962C8B-B14F-4D97-AF65-F5344CB8AC3E}">
        <p14:creationId xmlns:p14="http://schemas.microsoft.com/office/powerpoint/2010/main" val="3705476868"/>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11D5870-88D7-154D-8015-C8E100618BF1}" type="slidenum">
              <a:rPr lang="en-US"/>
              <a:pPr>
                <a:defRPr/>
              </a:pPr>
              <a:t>‹#›</a:t>
            </a:fld>
            <a:endParaRPr lang="en-US"/>
          </a:p>
        </p:txBody>
      </p:sp>
    </p:spTree>
    <p:extLst>
      <p:ext uri="{BB962C8B-B14F-4D97-AF65-F5344CB8AC3E}">
        <p14:creationId xmlns:p14="http://schemas.microsoft.com/office/powerpoint/2010/main" val="87475319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9AF59E-C1BC-944F-8BA7-944DDF67CB0F}" type="slidenum">
              <a:rPr lang="en-US"/>
              <a:pPr>
                <a:defRPr/>
              </a:pPr>
              <a:t>‹#›</a:t>
            </a:fld>
            <a:endParaRPr lang="en-US"/>
          </a:p>
        </p:txBody>
      </p:sp>
    </p:spTree>
    <p:extLst>
      <p:ext uri="{BB962C8B-B14F-4D97-AF65-F5344CB8AC3E}">
        <p14:creationId xmlns:p14="http://schemas.microsoft.com/office/powerpoint/2010/main" val="6771394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fld id="{61F91560-E59C-4005-BDC9-F6E54FB83499}" type="datetime1">
              <a:rPr lang="en-US"/>
              <a:pPr/>
              <a:t>12/27/23</a:t>
            </a:fld>
            <a:endParaRPr lang="en-US"/>
          </a:p>
        </p:txBody>
      </p:sp>
      <p:sp>
        <p:nvSpPr>
          <p:cNvPr id="5" name="Footer Placeholder 18"/>
          <p:cNvSpPr>
            <a:spLocks noGrp="1"/>
          </p:cNvSpPr>
          <p:nvPr>
            <p:ph type="ftr" sz="quarter" idx="11"/>
          </p:nvPr>
        </p:nvSpPr>
        <p:spPr>
          <a:xfrm>
            <a:off x="3581400" y="76200"/>
            <a:ext cx="2895600" cy="288925"/>
          </a:xfrm>
        </p:spPr>
        <p:txBody>
          <a:bodyPr/>
          <a:lstStyle>
            <a:lvl1pPr fontAlgn="auto">
              <a:spcBef>
                <a:spcPts val="0"/>
              </a:spcBef>
              <a:spcAft>
                <a:spcPts val="0"/>
              </a:spcAft>
              <a:defRPr>
                <a:solidFill>
                  <a:srgbClr val="F0A22E">
                    <a:shade val="75000"/>
                  </a:srgbClr>
                </a:solidFill>
                <a:latin typeface="+mn-lt"/>
                <a:ea typeface="+mn-ea"/>
                <a:cs typeface="+mn-cs"/>
              </a:defRPr>
            </a:lvl1pPr>
          </a:lstStyle>
          <a:p>
            <a:pPr>
              <a:defRPr/>
            </a:pPr>
            <a:endParaRPr lang="en-US">
              <a:latin typeface="Franklin Gothic Book"/>
            </a:endParaRPr>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fld id="{50B32CF7-9B0B-4E8B-A2FA-494F2C5B4087}" type="slidenum">
              <a:rPr lang="en-US"/>
              <a:pPr/>
              <a:t>‹#›</a:t>
            </a:fld>
            <a:endParaRPr lang="en-US"/>
          </a:p>
        </p:txBody>
      </p:sp>
    </p:spTree>
    <p:extLst>
      <p:ext uri="{BB962C8B-B14F-4D97-AF65-F5344CB8AC3E}">
        <p14:creationId xmlns:p14="http://schemas.microsoft.com/office/powerpoint/2010/main" val="17216092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106967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884411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530250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58273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183832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644179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076286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278772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72788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67258-49B8-B247-9E7C-82CB43995389}" type="slidenum">
              <a:rPr lang="en-US"/>
              <a:pPr>
                <a:defRPr/>
              </a:pPr>
              <a:t>‹#›</a:t>
            </a:fld>
            <a:endParaRPr lang="en-US"/>
          </a:p>
        </p:txBody>
      </p:sp>
    </p:spTree>
    <p:extLst>
      <p:ext uri="{BB962C8B-B14F-4D97-AF65-F5344CB8AC3E}">
        <p14:creationId xmlns:p14="http://schemas.microsoft.com/office/powerpoint/2010/main" val="34486568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783911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31561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4874EB-8691-E841-9EDA-8F1966F5F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28EBE-97FF-0D42-8E68-5E4328716E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31BE63-D62F-5A41-943D-3647C41E3B2C}"/>
              </a:ext>
            </a:extLst>
          </p:cNvPr>
          <p:cNvSpPr>
            <a:spLocks noGrp="1" noChangeArrowheads="1"/>
          </p:cNvSpPr>
          <p:nvPr>
            <p:ph type="sldNum" sz="quarter" idx="12"/>
          </p:nvPr>
        </p:nvSpPr>
        <p:spPr>
          <a:ln/>
        </p:spPr>
        <p:txBody>
          <a:bodyPr/>
          <a:lstStyle>
            <a:lvl1pPr>
              <a:defRPr/>
            </a:lvl1pPr>
          </a:lstStyle>
          <a:p>
            <a:fld id="{74BF2E08-DC2B-BE49-B999-32F874E1582E}" type="slidenum">
              <a:rPr lang="en-US" altLang="en-US"/>
              <a:pPr/>
              <a:t>‹#›</a:t>
            </a:fld>
            <a:endParaRPr lang="en-US" altLang="en-US"/>
          </a:p>
        </p:txBody>
      </p:sp>
    </p:spTree>
    <p:extLst>
      <p:ext uri="{BB962C8B-B14F-4D97-AF65-F5344CB8AC3E}">
        <p14:creationId xmlns:p14="http://schemas.microsoft.com/office/powerpoint/2010/main" val="32543567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95938-05CD-3840-B005-1DDDAE785A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AC917D-5F35-DE46-961A-151B288159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C626DD-9DDE-2B43-B8B5-FF802740CF04}"/>
              </a:ext>
            </a:extLst>
          </p:cNvPr>
          <p:cNvSpPr>
            <a:spLocks noGrp="1" noChangeArrowheads="1"/>
          </p:cNvSpPr>
          <p:nvPr>
            <p:ph type="sldNum" sz="quarter" idx="12"/>
          </p:nvPr>
        </p:nvSpPr>
        <p:spPr>
          <a:ln/>
        </p:spPr>
        <p:txBody>
          <a:bodyPr/>
          <a:lstStyle>
            <a:lvl1pPr>
              <a:defRPr/>
            </a:lvl1pPr>
          </a:lstStyle>
          <a:p>
            <a:fld id="{3BED7F4D-5E5B-8346-B0D3-7CC4E91F3E11}" type="slidenum">
              <a:rPr lang="en-US" altLang="en-US"/>
              <a:pPr/>
              <a:t>‹#›</a:t>
            </a:fld>
            <a:endParaRPr lang="en-US" altLang="en-US"/>
          </a:p>
        </p:txBody>
      </p:sp>
    </p:spTree>
    <p:extLst>
      <p:ext uri="{BB962C8B-B14F-4D97-AF65-F5344CB8AC3E}">
        <p14:creationId xmlns:p14="http://schemas.microsoft.com/office/powerpoint/2010/main" val="21831988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04EB5A-94B2-1942-B17E-34C732A095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004C8C-5835-A444-B6E0-8A25DA7CE5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B491AF-50CB-9444-8FA0-B50D1C274A24}"/>
              </a:ext>
            </a:extLst>
          </p:cNvPr>
          <p:cNvSpPr>
            <a:spLocks noGrp="1" noChangeArrowheads="1"/>
          </p:cNvSpPr>
          <p:nvPr>
            <p:ph type="sldNum" sz="quarter" idx="12"/>
          </p:nvPr>
        </p:nvSpPr>
        <p:spPr>
          <a:ln/>
        </p:spPr>
        <p:txBody>
          <a:bodyPr/>
          <a:lstStyle>
            <a:lvl1pPr>
              <a:defRPr/>
            </a:lvl1pPr>
          </a:lstStyle>
          <a:p>
            <a:fld id="{91169756-792C-B941-B2A1-039ED42835F2}" type="slidenum">
              <a:rPr lang="en-US" altLang="en-US"/>
              <a:pPr/>
              <a:t>‹#›</a:t>
            </a:fld>
            <a:endParaRPr lang="en-US" altLang="en-US"/>
          </a:p>
        </p:txBody>
      </p:sp>
    </p:spTree>
    <p:extLst>
      <p:ext uri="{BB962C8B-B14F-4D97-AF65-F5344CB8AC3E}">
        <p14:creationId xmlns:p14="http://schemas.microsoft.com/office/powerpoint/2010/main" val="15059354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200E9D-2D2D-404F-83FC-68AB39A849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7F5614-0A9E-EA4B-AC8F-F76B4CC776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F15260-9EEC-B148-9208-2614999C1732}"/>
              </a:ext>
            </a:extLst>
          </p:cNvPr>
          <p:cNvSpPr>
            <a:spLocks noGrp="1" noChangeArrowheads="1"/>
          </p:cNvSpPr>
          <p:nvPr>
            <p:ph type="sldNum" sz="quarter" idx="12"/>
          </p:nvPr>
        </p:nvSpPr>
        <p:spPr>
          <a:ln/>
        </p:spPr>
        <p:txBody>
          <a:bodyPr/>
          <a:lstStyle>
            <a:lvl1pPr>
              <a:defRPr/>
            </a:lvl1pPr>
          </a:lstStyle>
          <a:p>
            <a:fld id="{1E56114D-0920-154C-A4BD-4874F8D6038A}" type="slidenum">
              <a:rPr lang="en-US" altLang="en-US"/>
              <a:pPr/>
              <a:t>‹#›</a:t>
            </a:fld>
            <a:endParaRPr lang="en-US" altLang="en-US"/>
          </a:p>
        </p:txBody>
      </p:sp>
    </p:spTree>
    <p:extLst>
      <p:ext uri="{BB962C8B-B14F-4D97-AF65-F5344CB8AC3E}">
        <p14:creationId xmlns:p14="http://schemas.microsoft.com/office/powerpoint/2010/main" val="40162108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D2ECB8-1248-2449-BDD9-FF63EBDBD8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143BB8-F496-FD4D-B669-0CC96DA292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47D637F-95C9-4E4A-A18F-A832CCF56F08}"/>
              </a:ext>
            </a:extLst>
          </p:cNvPr>
          <p:cNvSpPr>
            <a:spLocks noGrp="1" noChangeArrowheads="1"/>
          </p:cNvSpPr>
          <p:nvPr>
            <p:ph type="sldNum" sz="quarter" idx="12"/>
          </p:nvPr>
        </p:nvSpPr>
        <p:spPr>
          <a:ln/>
        </p:spPr>
        <p:txBody>
          <a:bodyPr/>
          <a:lstStyle>
            <a:lvl1pPr>
              <a:defRPr/>
            </a:lvl1pPr>
          </a:lstStyle>
          <a:p>
            <a:fld id="{3EB815F8-972D-DF43-9689-3E02A39948DB}" type="slidenum">
              <a:rPr lang="en-US" altLang="en-US"/>
              <a:pPr/>
              <a:t>‹#›</a:t>
            </a:fld>
            <a:endParaRPr lang="en-US" altLang="en-US"/>
          </a:p>
        </p:txBody>
      </p:sp>
    </p:spTree>
    <p:extLst>
      <p:ext uri="{BB962C8B-B14F-4D97-AF65-F5344CB8AC3E}">
        <p14:creationId xmlns:p14="http://schemas.microsoft.com/office/powerpoint/2010/main" val="32974409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1F343C6-1163-9741-9D3A-CDA949DAAA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8E6F573-C536-7840-A179-D1E7FF21B6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F36190-B7D2-E743-BBC3-7C22EDE32E2E}"/>
              </a:ext>
            </a:extLst>
          </p:cNvPr>
          <p:cNvSpPr>
            <a:spLocks noGrp="1" noChangeArrowheads="1"/>
          </p:cNvSpPr>
          <p:nvPr>
            <p:ph type="sldNum" sz="quarter" idx="12"/>
          </p:nvPr>
        </p:nvSpPr>
        <p:spPr>
          <a:ln/>
        </p:spPr>
        <p:txBody>
          <a:bodyPr/>
          <a:lstStyle>
            <a:lvl1pPr>
              <a:defRPr/>
            </a:lvl1pPr>
          </a:lstStyle>
          <a:p>
            <a:fld id="{B2B3D1D0-9786-7644-BDC3-CE24FDEB3E83}" type="slidenum">
              <a:rPr lang="en-US" altLang="en-US"/>
              <a:pPr/>
              <a:t>‹#›</a:t>
            </a:fld>
            <a:endParaRPr lang="en-US" altLang="en-US"/>
          </a:p>
        </p:txBody>
      </p:sp>
    </p:spTree>
    <p:extLst>
      <p:ext uri="{BB962C8B-B14F-4D97-AF65-F5344CB8AC3E}">
        <p14:creationId xmlns:p14="http://schemas.microsoft.com/office/powerpoint/2010/main" val="27699163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3E1839-F808-6D4E-B767-BC7309F5486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151E22B-B0D3-064E-BEFB-46531B8BE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B30A61-AC3A-DC43-88A8-BD049B46B436}"/>
              </a:ext>
            </a:extLst>
          </p:cNvPr>
          <p:cNvSpPr>
            <a:spLocks noGrp="1" noChangeArrowheads="1"/>
          </p:cNvSpPr>
          <p:nvPr>
            <p:ph type="sldNum" sz="quarter" idx="12"/>
          </p:nvPr>
        </p:nvSpPr>
        <p:spPr>
          <a:ln/>
        </p:spPr>
        <p:txBody>
          <a:bodyPr/>
          <a:lstStyle>
            <a:lvl1pPr>
              <a:defRPr/>
            </a:lvl1pPr>
          </a:lstStyle>
          <a:p>
            <a:fld id="{9CFD75A7-5CA6-DD4D-9F32-CF4C5CB835A4}" type="slidenum">
              <a:rPr lang="en-US" altLang="en-US"/>
              <a:pPr/>
              <a:t>‹#›</a:t>
            </a:fld>
            <a:endParaRPr lang="en-US" altLang="en-US"/>
          </a:p>
        </p:txBody>
      </p:sp>
    </p:spTree>
    <p:extLst>
      <p:ext uri="{BB962C8B-B14F-4D97-AF65-F5344CB8AC3E}">
        <p14:creationId xmlns:p14="http://schemas.microsoft.com/office/powerpoint/2010/main" val="15246539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196F2B-58E2-5E49-9856-C067C83B06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D64594-0843-2547-91C5-95BD82471A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6DC588-2633-FB42-BD21-3BB3BB1081E8}"/>
              </a:ext>
            </a:extLst>
          </p:cNvPr>
          <p:cNvSpPr>
            <a:spLocks noGrp="1" noChangeArrowheads="1"/>
          </p:cNvSpPr>
          <p:nvPr>
            <p:ph type="sldNum" sz="quarter" idx="12"/>
          </p:nvPr>
        </p:nvSpPr>
        <p:spPr>
          <a:ln/>
        </p:spPr>
        <p:txBody>
          <a:bodyPr/>
          <a:lstStyle>
            <a:lvl1pPr>
              <a:defRPr/>
            </a:lvl1pPr>
          </a:lstStyle>
          <a:p>
            <a:fld id="{CBC98457-181E-A841-906D-BACB503E4401}" type="slidenum">
              <a:rPr lang="en-US" altLang="en-US"/>
              <a:pPr/>
              <a:t>‹#›</a:t>
            </a:fld>
            <a:endParaRPr lang="en-US" altLang="en-US"/>
          </a:p>
        </p:txBody>
      </p:sp>
    </p:spTree>
    <p:extLst>
      <p:ext uri="{BB962C8B-B14F-4D97-AF65-F5344CB8AC3E}">
        <p14:creationId xmlns:p14="http://schemas.microsoft.com/office/powerpoint/2010/main" val="2189483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67F651-D826-3648-80B6-001A732BE112}" type="slidenum">
              <a:rPr lang="en-US"/>
              <a:pPr>
                <a:defRPr/>
              </a:pPr>
              <a:t>‹#›</a:t>
            </a:fld>
            <a:endParaRPr lang="en-US"/>
          </a:p>
        </p:txBody>
      </p:sp>
    </p:spTree>
    <p:extLst>
      <p:ext uri="{BB962C8B-B14F-4D97-AF65-F5344CB8AC3E}">
        <p14:creationId xmlns:p14="http://schemas.microsoft.com/office/powerpoint/2010/main" val="2171166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B089C8-E3D1-444B-82FC-72CC38C2B305}" type="slidenum">
              <a:rPr lang="en-US"/>
              <a:pPr>
                <a:defRPr/>
              </a:pPr>
              <a:t>‹#›</a:t>
            </a:fld>
            <a:endParaRPr lang="en-US"/>
          </a:p>
        </p:txBody>
      </p:sp>
    </p:spTree>
    <p:extLst>
      <p:ext uri="{BB962C8B-B14F-4D97-AF65-F5344CB8AC3E}">
        <p14:creationId xmlns:p14="http://schemas.microsoft.com/office/powerpoint/2010/main" val="20478728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FFE210-949C-174D-9DFD-A95B3B932B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D0DD85-6EE1-5046-911F-5A5A92C6C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6A7C04-E511-0240-BA5F-D2A8D2654517}"/>
              </a:ext>
            </a:extLst>
          </p:cNvPr>
          <p:cNvSpPr>
            <a:spLocks noGrp="1" noChangeArrowheads="1"/>
          </p:cNvSpPr>
          <p:nvPr>
            <p:ph type="sldNum" sz="quarter" idx="12"/>
          </p:nvPr>
        </p:nvSpPr>
        <p:spPr>
          <a:ln/>
        </p:spPr>
        <p:txBody>
          <a:bodyPr/>
          <a:lstStyle>
            <a:lvl1pPr>
              <a:defRPr/>
            </a:lvl1pPr>
          </a:lstStyle>
          <a:p>
            <a:fld id="{5543AB3E-E40C-6B45-85C3-62A775B71D91}" type="slidenum">
              <a:rPr lang="en-US" altLang="en-US"/>
              <a:pPr/>
              <a:t>‹#›</a:t>
            </a:fld>
            <a:endParaRPr lang="en-US" altLang="en-US"/>
          </a:p>
        </p:txBody>
      </p:sp>
    </p:spTree>
    <p:extLst>
      <p:ext uri="{BB962C8B-B14F-4D97-AF65-F5344CB8AC3E}">
        <p14:creationId xmlns:p14="http://schemas.microsoft.com/office/powerpoint/2010/main" val="29612091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04658-EB7B-0E45-BDFC-B81CC0AFEC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3BD253-1CC3-3942-85F3-AE9CFC5DCC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32F4F3-D1B3-A942-A9E9-95B6D9D57881}"/>
              </a:ext>
            </a:extLst>
          </p:cNvPr>
          <p:cNvSpPr>
            <a:spLocks noGrp="1" noChangeArrowheads="1"/>
          </p:cNvSpPr>
          <p:nvPr>
            <p:ph type="sldNum" sz="quarter" idx="12"/>
          </p:nvPr>
        </p:nvSpPr>
        <p:spPr>
          <a:ln/>
        </p:spPr>
        <p:txBody>
          <a:bodyPr/>
          <a:lstStyle>
            <a:lvl1pPr>
              <a:defRPr/>
            </a:lvl1pPr>
          </a:lstStyle>
          <a:p>
            <a:fld id="{9C4354A5-13EB-C74A-B04D-9C230DD26832}" type="slidenum">
              <a:rPr lang="en-US" altLang="en-US"/>
              <a:pPr/>
              <a:t>‹#›</a:t>
            </a:fld>
            <a:endParaRPr lang="en-US" altLang="en-US"/>
          </a:p>
        </p:txBody>
      </p:sp>
    </p:spTree>
    <p:extLst>
      <p:ext uri="{BB962C8B-B14F-4D97-AF65-F5344CB8AC3E}">
        <p14:creationId xmlns:p14="http://schemas.microsoft.com/office/powerpoint/2010/main" val="24357436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5FD539-60A1-0847-9DAE-0506032705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80F2C-436C-3A49-9EEA-85B4B29D8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8BBD84-D029-394C-8A5B-A6E85ECE4653}"/>
              </a:ext>
            </a:extLst>
          </p:cNvPr>
          <p:cNvSpPr>
            <a:spLocks noGrp="1" noChangeArrowheads="1"/>
          </p:cNvSpPr>
          <p:nvPr>
            <p:ph type="sldNum" sz="quarter" idx="12"/>
          </p:nvPr>
        </p:nvSpPr>
        <p:spPr>
          <a:ln/>
        </p:spPr>
        <p:txBody>
          <a:bodyPr/>
          <a:lstStyle>
            <a:lvl1pPr>
              <a:defRPr/>
            </a:lvl1pPr>
          </a:lstStyle>
          <a:p>
            <a:fld id="{DA4C9196-1F6C-514F-A288-B5BFFFF866B9}" type="slidenum">
              <a:rPr lang="en-US" altLang="en-US"/>
              <a:pPr/>
              <a:t>‹#›</a:t>
            </a:fld>
            <a:endParaRPr lang="en-US" altLang="en-US"/>
          </a:p>
        </p:txBody>
      </p:sp>
    </p:spTree>
    <p:extLst>
      <p:ext uri="{BB962C8B-B14F-4D97-AF65-F5344CB8AC3E}">
        <p14:creationId xmlns:p14="http://schemas.microsoft.com/office/powerpoint/2010/main" val="3999748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15" name="Group 7"/>
          <p:cNvGrpSpPr/>
          <p:nvPr/>
        </p:nvGrpSpPr>
        <p:grpSpPr>
          <a:xfrm>
            <a:off x="0" y="0"/>
            <a:ext cx="6362700" cy="6858000"/>
            <a:chOff x="0" y="0"/>
            <a:chExt cx="6362700" cy="6858000"/>
          </a:xfrm>
        </p:grpSpPr>
        <p:pic>
          <p:nvPicPr>
            <p:cNvPr id="1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1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1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1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1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4041537167"/>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2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20675893"/>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577529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1631652"/>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251094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9371011"/>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3"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74"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634926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F8B541-84C7-104B-A596-C30070CD20B3}" type="slidenum">
              <a:rPr lang="en-US"/>
              <a:pPr>
                <a:defRPr/>
              </a:pPr>
              <a:t>‹#›</a:t>
            </a:fld>
            <a:endParaRPr lang="en-US"/>
          </a:p>
        </p:txBody>
      </p:sp>
    </p:spTree>
    <p:extLst>
      <p:ext uri="{BB962C8B-B14F-4D97-AF65-F5344CB8AC3E}">
        <p14:creationId xmlns:p14="http://schemas.microsoft.com/office/powerpoint/2010/main" val="3819840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733214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2294304"/>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10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001459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5259488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9377772"/>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4370"/>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3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61610532"/>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4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6930839"/>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56"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58570840"/>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60818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F263B4-11FB-8C41-A8F0-C0EC1C20DF66}" type="slidenum">
              <a:rPr lang="en-US"/>
              <a:pPr>
                <a:defRPr/>
              </a:pPr>
              <a:t>‹#›</a:t>
            </a:fld>
            <a:endParaRPr lang="en-US"/>
          </a:p>
        </p:txBody>
      </p:sp>
    </p:spTree>
    <p:extLst>
      <p:ext uri="{BB962C8B-B14F-4D97-AF65-F5344CB8AC3E}">
        <p14:creationId xmlns:p14="http://schemas.microsoft.com/office/powerpoint/2010/main" val="52702660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7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0451728"/>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7934731"/>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0981781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0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9266406"/>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7063330"/>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9325393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2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6102663"/>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3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3409710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24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04477520"/>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5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5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5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7596120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grpSp>
      <p:sp>
        <p:nvSpPr>
          <p:cNvPr id="51" name="Rectangle 49"/>
          <p:cNvSpPr>
            <a:spLocks noChangeArrowheads="1"/>
          </p:cNvSpPr>
          <p:nvPr/>
        </p:nvSpPr>
        <p:spPr bwMode="auto">
          <a:xfrm>
            <a:off x="1905000" y="1982788"/>
            <a:ext cx="7010400" cy="4875212"/>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53" name="Rectangle 51"/>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181324" name="Rectangle 76"/>
          <p:cNvSpPr>
            <a:spLocks noGrp="1" noChangeArrowheads="1"/>
          </p:cNvSpPr>
          <p:nvPr>
            <p:ph type="ctrTitle" sz="quarter"/>
          </p:nvPr>
        </p:nvSpPr>
        <p:spPr>
          <a:xfrm>
            <a:off x="1480120" y="381000"/>
            <a:ext cx="7663880" cy="1143000"/>
          </a:xfrm>
        </p:spPr>
        <p:txBody>
          <a:bodyPr/>
          <a:lstStyle>
            <a:lvl1pPr algn="ctr">
              <a:defRPr/>
            </a:lvl1pPr>
          </a:lstStyle>
          <a:p>
            <a:r>
              <a:rPr lang="en-US" dirty="0"/>
              <a:t>Click to edit Master title style</a:t>
            </a:r>
          </a:p>
        </p:txBody>
      </p:sp>
      <p:sp>
        <p:nvSpPr>
          <p:cNvPr id="181325" name="Rectangle 77"/>
          <p:cNvSpPr>
            <a:spLocks noGrp="1" noChangeArrowheads="1"/>
          </p:cNvSpPr>
          <p:nvPr>
            <p:ph type="subTitle" sz="quarter" idx="1"/>
          </p:nvPr>
        </p:nvSpPr>
        <p:spPr>
          <a:xfrm>
            <a:off x="2123728" y="2286000"/>
            <a:ext cx="6696743" cy="1752600"/>
          </a:xfrm>
        </p:spPr>
        <p:txBody>
          <a:bodyPr/>
          <a:lstStyle>
            <a:lvl1pPr marL="0" indent="0">
              <a:buFont typeface="Wingdings" charset="2"/>
              <a:buNone/>
              <a:defRPr b="1">
                <a:solidFill>
                  <a:srgbClr val="000000"/>
                </a:solidFill>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pPr>
              <a:defRPr/>
            </a:pPr>
            <a:fld id="{5CBC67B2-00F2-BD4C-8270-C667A3E0F76D}" type="slidenum">
              <a:rPr lang="en-US"/>
              <a:pPr>
                <a:defRPr/>
              </a:pPr>
              <a:t>‹#›</a:t>
            </a:fld>
            <a:endParaRPr lang="en-US"/>
          </a:p>
        </p:txBody>
      </p:sp>
    </p:spTree>
    <p:extLst>
      <p:ext uri="{BB962C8B-B14F-4D97-AF65-F5344CB8AC3E}">
        <p14:creationId xmlns:p14="http://schemas.microsoft.com/office/powerpoint/2010/main" val="2606453989"/>
      </p:ext>
    </p:extLst>
  </p:cSld>
  <p:clrMapOvr>
    <a:masterClrMapping/>
  </p:clrMapOvr>
  <p:transition>
    <p:cu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5609914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4" name="Group 2"/>
          <p:cNvGrpSpPr/>
          <p:nvPr/>
        </p:nvGrpSpPr>
        <p:grpSpPr>
          <a:xfrm>
            <a:off x="0" y="2286000"/>
            <a:ext cx="9144000" cy="3581400"/>
            <a:chOff x="0" y="0"/>
            <a:chExt cx="9144000" cy="3581400"/>
          </a:xfrm>
        </p:grpSpPr>
        <p:sp>
          <p:nvSpPr>
            <p:cNvPr id="27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33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336"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337" name="Body Level One…"/>
          <p:cNvSpPr txBox="1">
            <a:spLocks noGrp="1"/>
          </p:cNvSpPr>
          <p:nvPr>
            <p:ph type="body" idx="1"/>
          </p:nvPr>
        </p:nvSpPr>
        <p:spPr>
          <a:xfrm>
            <a:off x="571500" y="1981200"/>
            <a:ext cx="8001000" cy="3810000"/>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63370329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408" name="Group 2"/>
          <p:cNvGrpSpPr/>
          <p:nvPr/>
        </p:nvGrpSpPr>
        <p:grpSpPr>
          <a:xfrm>
            <a:off x="0" y="2286000"/>
            <a:ext cx="9144000" cy="3581400"/>
            <a:chOff x="0" y="0"/>
            <a:chExt cx="9144000" cy="3581400"/>
          </a:xfrm>
        </p:grpSpPr>
        <p:sp>
          <p:nvSpPr>
            <p:cNvPr id="345"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6"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7"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8"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9"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0"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1"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2"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3"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4"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5"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6"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7"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8"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9"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0"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1"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2"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3"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4"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5"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6"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7"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8"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9"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0"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1"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2"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3"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4"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5"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6"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7"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8"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9"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0"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1"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2"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3"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4"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5"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6"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7"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8"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9"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0"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1"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2"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3"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4"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5"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6"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7"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8"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9"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0"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1"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2"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3"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4"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5"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6"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7"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09"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4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110000"/>
              </a:lnSpc>
              <a:spcBef>
                <a:spcPts val="400"/>
              </a:spcBef>
              <a:buSzTx/>
              <a:buNone/>
              <a:defRPr sz="2000">
                <a:solidFill>
                  <a:schemeClr val="accent3">
                    <a:lumOff val="44000"/>
                  </a:schemeClr>
                </a:solidFill>
                <a:latin typeface="+mj-lt"/>
                <a:ea typeface="+mj-ea"/>
                <a:cs typeface="+mj-cs"/>
                <a:sym typeface="Helvetica"/>
              </a:defRPr>
            </a:lvl1pPr>
            <a:lvl2pPr marL="0" indent="457200">
              <a:lnSpc>
                <a:spcPct val="110000"/>
              </a:lnSpc>
              <a:spcBef>
                <a:spcPts val="400"/>
              </a:spcBef>
              <a:buSzTx/>
              <a:buNone/>
              <a:defRPr sz="2000">
                <a:solidFill>
                  <a:schemeClr val="accent3">
                    <a:lumOff val="44000"/>
                  </a:schemeClr>
                </a:solidFill>
                <a:latin typeface="+mj-lt"/>
                <a:ea typeface="+mj-ea"/>
                <a:cs typeface="+mj-cs"/>
                <a:sym typeface="Helvetica"/>
              </a:defRPr>
            </a:lvl2pPr>
            <a:lvl3pPr marL="0" indent="914400">
              <a:lnSpc>
                <a:spcPct val="110000"/>
              </a:lnSpc>
              <a:spcBef>
                <a:spcPts val="400"/>
              </a:spcBef>
              <a:buSzTx/>
              <a:buNone/>
              <a:defRPr sz="2000">
                <a:solidFill>
                  <a:schemeClr val="accent3">
                    <a:lumOff val="44000"/>
                  </a:schemeClr>
                </a:solidFill>
                <a:latin typeface="+mj-lt"/>
                <a:ea typeface="+mj-ea"/>
                <a:cs typeface="+mj-cs"/>
                <a:sym typeface="Helvetica"/>
              </a:defRPr>
            </a:lvl3pPr>
            <a:lvl4pPr marL="0" indent="1371600">
              <a:lnSpc>
                <a:spcPct val="110000"/>
              </a:lnSpc>
              <a:spcBef>
                <a:spcPts val="400"/>
              </a:spcBef>
              <a:buSzTx/>
              <a:buNone/>
              <a:defRPr sz="2000">
                <a:solidFill>
                  <a:schemeClr val="accent3">
                    <a:lumOff val="44000"/>
                  </a:schemeClr>
                </a:solidFill>
                <a:latin typeface="+mj-lt"/>
                <a:ea typeface="+mj-ea"/>
                <a:cs typeface="+mj-cs"/>
                <a:sym typeface="Helvetica"/>
              </a:defRPr>
            </a:lvl4pPr>
            <a:lvl5pPr marL="0" indent="1828800">
              <a:lnSpc>
                <a:spcPct val="110000"/>
              </a:lnSpc>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12"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28167356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00000"/>
        </a:solidFill>
        <a:effectLst/>
      </p:bgPr>
    </p:bg>
    <p:spTree>
      <p:nvGrpSpPr>
        <p:cNvPr id="1" name=""/>
        <p:cNvGrpSpPr/>
        <p:nvPr/>
      </p:nvGrpSpPr>
      <p:grpSpPr>
        <a:xfrm>
          <a:off x="0" y="0"/>
          <a:ext cx="0" cy="0"/>
          <a:chOff x="0" y="0"/>
          <a:chExt cx="0" cy="0"/>
        </a:xfrm>
      </p:grpSpPr>
      <p:grpSp>
        <p:nvGrpSpPr>
          <p:cNvPr id="482" name="Group 2"/>
          <p:cNvGrpSpPr/>
          <p:nvPr/>
        </p:nvGrpSpPr>
        <p:grpSpPr>
          <a:xfrm>
            <a:off x="0" y="2286000"/>
            <a:ext cx="9144000" cy="3581400"/>
            <a:chOff x="0" y="0"/>
            <a:chExt cx="9144000" cy="3581400"/>
          </a:xfrm>
        </p:grpSpPr>
        <p:sp>
          <p:nvSpPr>
            <p:cNvPr id="4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83"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84"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485" name="Body Level One…"/>
          <p:cNvSpPr txBox="1">
            <a:spLocks noGrp="1"/>
          </p:cNvSpPr>
          <p:nvPr>
            <p:ph type="body" sz="half" idx="1"/>
          </p:nvPr>
        </p:nvSpPr>
        <p:spPr>
          <a:xfrm>
            <a:off x="571500" y="1981200"/>
            <a:ext cx="3924300" cy="3810000"/>
          </a:xfrm>
          <a:prstGeom prst="rect">
            <a:avLst/>
          </a:prstGeom>
        </p:spPr>
        <p:txBody>
          <a:bodyPr>
            <a:normAutofit/>
          </a:bodyPr>
          <a:lstStyle>
            <a:lvl1pPr marL="454025" indent="-352425">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1pPr>
            <a:lvl2pPr marL="977636" indent="-409311">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2pPr>
            <a:lvl3pPr marL="1498600" indent="-444500">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3pPr>
            <a:lvl4pPr marL="2012244" indent="-469194">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4pPr>
            <a:lvl5pPr marL="2511954" indent="-459316">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955945023"/>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00000"/>
        </a:solidFill>
        <a:effectLst/>
      </p:bgPr>
    </p:bg>
    <p:spTree>
      <p:nvGrpSpPr>
        <p:cNvPr id="1" name=""/>
        <p:cNvGrpSpPr/>
        <p:nvPr/>
      </p:nvGrpSpPr>
      <p:grpSpPr>
        <a:xfrm>
          <a:off x="0" y="0"/>
          <a:ext cx="0" cy="0"/>
          <a:chOff x="0" y="0"/>
          <a:chExt cx="0" cy="0"/>
        </a:xfrm>
      </p:grpSpPr>
      <p:grpSp>
        <p:nvGrpSpPr>
          <p:cNvPr id="556" name="Group 2"/>
          <p:cNvGrpSpPr/>
          <p:nvPr/>
        </p:nvGrpSpPr>
        <p:grpSpPr>
          <a:xfrm>
            <a:off x="0" y="2286000"/>
            <a:ext cx="9144000" cy="3581400"/>
            <a:chOff x="0" y="0"/>
            <a:chExt cx="9144000" cy="3581400"/>
          </a:xfrm>
        </p:grpSpPr>
        <p:sp>
          <p:nvSpPr>
            <p:cNvPr id="49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55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55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5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110000"/>
              </a:lnSpc>
              <a:spcBef>
                <a:spcPts val="500"/>
              </a:spcBef>
              <a:buSzTx/>
              <a:buNone/>
              <a:defRPr sz="2400" b="1">
                <a:solidFill>
                  <a:schemeClr val="accent3">
                    <a:lumOff val="44000"/>
                  </a:schemeClr>
                </a:solidFill>
                <a:latin typeface="+mj-lt"/>
                <a:ea typeface="+mj-ea"/>
                <a:cs typeface="+mj-cs"/>
                <a:sym typeface="Helvetica"/>
              </a:defRPr>
            </a:lvl1pPr>
            <a:lvl2pPr marL="0" indent="457200">
              <a:lnSpc>
                <a:spcPct val="110000"/>
              </a:lnSpc>
              <a:spcBef>
                <a:spcPts val="500"/>
              </a:spcBef>
              <a:buSzTx/>
              <a:buNone/>
              <a:defRPr sz="2400" b="1">
                <a:solidFill>
                  <a:schemeClr val="accent3">
                    <a:lumOff val="44000"/>
                  </a:schemeClr>
                </a:solidFill>
                <a:latin typeface="+mj-lt"/>
                <a:ea typeface="+mj-ea"/>
                <a:cs typeface="+mj-cs"/>
                <a:sym typeface="Helvetica"/>
              </a:defRPr>
            </a:lvl2pPr>
            <a:lvl3pPr marL="0" indent="914400">
              <a:lnSpc>
                <a:spcPct val="110000"/>
              </a:lnSpc>
              <a:spcBef>
                <a:spcPts val="500"/>
              </a:spcBef>
              <a:buSzTx/>
              <a:buNone/>
              <a:defRPr sz="2400" b="1">
                <a:solidFill>
                  <a:schemeClr val="accent3">
                    <a:lumOff val="44000"/>
                  </a:schemeClr>
                </a:solidFill>
                <a:latin typeface="+mj-lt"/>
                <a:ea typeface="+mj-ea"/>
                <a:cs typeface="+mj-cs"/>
                <a:sym typeface="Helvetica"/>
              </a:defRPr>
            </a:lvl3pPr>
            <a:lvl4pPr marL="0" indent="1371600">
              <a:lnSpc>
                <a:spcPct val="110000"/>
              </a:lnSpc>
              <a:spcBef>
                <a:spcPts val="500"/>
              </a:spcBef>
              <a:buSzTx/>
              <a:buNone/>
              <a:defRPr sz="2400" b="1">
                <a:solidFill>
                  <a:schemeClr val="accent3">
                    <a:lumOff val="44000"/>
                  </a:schemeClr>
                </a:solidFill>
                <a:latin typeface="+mj-lt"/>
                <a:ea typeface="+mj-ea"/>
                <a:cs typeface="+mj-cs"/>
                <a:sym typeface="Helvetica"/>
              </a:defRPr>
            </a:lvl4pPr>
            <a:lvl5pPr marL="0" indent="1828800">
              <a:lnSpc>
                <a:spcPct val="110000"/>
              </a:lnSpc>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6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110000"/>
              </a:lnSpc>
              <a:spcBef>
                <a:spcPts val="500"/>
              </a:spcBef>
              <a:buSzTx/>
              <a:buNone/>
              <a:defRPr sz="2400" b="1">
                <a:solidFill>
                  <a:schemeClr val="accent3">
                    <a:lumOff val="44000"/>
                  </a:schemeClr>
                </a:solidFill>
                <a:latin typeface="+mj-lt"/>
                <a:ea typeface="+mj-ea"/>
                <a:cs typeface="+mj-cs"/>
                <a:sym typeface="Helvetica"/>
              </a:defRPr>
            </a:pPr>
            <a:endParaRPr/>
          </a:p>
        </p:txBody>
      </p:sp>
      <p:sp>
        <p:nvSpPr>
          <p:cNvPr id="56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631539079"/>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00000"/>
        </a:solidFill>
        <a:effectLst/>
      </p:bgPr>
    </p:bg>
    <p:spTree>
      <p:nvGrpSpPr>
        <p:cNvPr id="1" name=""/>
        <p:cNvGrpSpPr/>
        <p:nvPr/>
      </p:nvGrpSpPr>
      <p:grpSpPr>
        <a:xfrm>
          <a:off x="0" y="0"/>
          <a:ext cx="0" cy="0"/>
          <a:chOff x="0" y="0"/>
          <a:chExt cx="0" cy="0"/>
        </a:xfrm>
      </p:grpSpPr>
      <p:grpSp>
        <p:nvGrpSpPr>
          <p:cNvPr id="631" name="Group 2"/>
          <p:cNvGrpSpPr/>
          <p:nvPr/>
        </p:nvGrpSpPr>
        <p:grpSpPr>
          <a:xfrm>
            <a:off x="0" y="2286000"/>
            <a:ext cx="9144000" cy="3581400"/>
            <a:chOff x="0" y="0"/>
            <a:chExt cx="9144000" cy="3581400"/>
          </a:xfrm>
        </p:grpSpPr>
        <p:sp>
          <p:nvSpPr>
            <p:cNvPr id="56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6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3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63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633"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634"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207847173"/>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00000"/>
        </a:solidFill>
        <a:effectLst/>
      </p:bgPr>
    </p:bg>
    <p:spTree>
      <p:nvGrpSpPr>
        <p:cNvPr id="1" name=""/>
        <p:cNvGrpSpPr/>
        <p:nvPr/>
      </p:nvGrpSpPr>
      <p:grpSpPr>
        <a:xfrm>
          <a:off x="0" y="0"/>
          <a:ext cx="0" cy="0"/>
          <a:chOff x="0" y="0"/>
          <a:chExt cx="0" cy="0"/>
        </a:xfrm>
      </p:grpSpPr>
      <p:grpSp>
        <p:nvGrpSpPr>
          <p:cNvPr id="704" name="Group 2"/>
          <p:cNvGrpSpPr/>
          <p:nvPr/>
        </p:nvGrpSpPr>
        <p:grpSpPr>
          <a:xfrm>
            <a:off x="0" y="2286000"/>
            <a:ext cx="9144000" cy="3581400"/>
            <a:chOff x="0" y="0"/>
            <a:chExt cx="9144000" cy="3581400"/>
          </a:xfrm>
        </p:grpSpPr>
        <p:sp>
          <p:nvSpPr>
            <p:cNvPr id="64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0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0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695795778"/>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776" name="Group 2"/>
          <p:cNvGrpSpPr/>
          <p:nvPr/>
        </p:nvGrpSpPr>
        <p:grpSpPr>
          <a:xfrm>
            <a:off x="0" y="2286000"/>
            <a:ext cx="9144000" cy="3581400"/>
            <a:chOff x="0" y="0"/>
            <a:chExt cx="9144000" cy="3581400"/>
          </a:xfrm>
        </p:grpSpPr>
        <p:sp>
          <p:nvSpPr>
            <p:cNvPr id="71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7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78"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779" name="Body Level One…"/>
          <p:cNvSpPr txBox="1">
            <a:spLocks noGrp="1"/>
          </p:cNvSpPr>
          <p:nvPr>
            <p:ph type="body" idx="1"/>
          </p:nvPr>
        </p:nvSpPr>
        <p:spPr>
          <a:xfrm>
            <a:off x="3575050" y="273050"/>
            <a:ext cx="5111750" cy="5853113"/>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7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110000"/>
              </a:lnSpc>
              <a:spcBef>
                <a:spcPts val="300"/>
              </a:spcBef>
              <a:buSzTx/>
              <a:buNone/>
              <a:defRPr sz="1400">
                <a:solidFill>
                  <a:schemeClr val="accent3">
                    <a:lumOff val="44000"/>
                  </a:schemeClr>
                </a:solidFill>
                <a:latin typeface="+mj-lt"/>
                <a:ea typeface="+mj-ea"/>
                <a:cs typeface="+mj-cs"/>
                <a:sym typeface="Helvetica"/>
              </a:defRPr>
            </a:pPr>
            <a:endParaRPr/>
          </a:p>
        </p:txBody>
      </p:sp>
      <p:sp>
        <p:nvSpPr>
          <p:cNvPr id="78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23651857"/>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851" name="Group 2"/>
          <p:cNvGrpSpPr/>
          <p:nvPr/>
        </p:nvGrpSpPr>
        <p:grpSpPr>
          <a:xfrm>
            <a:off x="0" y="2286000"/>
            <a:ext cx="9144000" cy="3581400"/>
            <a:chOff x="0" y="0"/>
            <a:chExt cx="9144000" cy="3581400"/>
          </a:xfrm>
        </p:grpSpPr>
        <p:sp>
          <p:nvSpPr>
            <p:cNvPr id="78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8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5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85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85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8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110000"/>
              </a:lnSpc>
              <a:spcBef>
                <a:spcPts val="300"/>
              </a:spcBef>
              <a:buSzTx/>
              <a:buNone/>
              <a:defRPr sz="1400">
                <a:solidFill>
                  <a:schemeClr val="accent3">
                    <a:lumOff val="44000"/>
                  </a:schemeClr>
                </a:solidFill>
                <a:latin typeface="+mj-lt"/>
                <a:ea typeface="+mj-ea"/>
                <a:cs typeface="+mj-cs"/>
                <a:sym typeface="Helvetica"/>
              </a:defRPr>
            </a:lvl1pPr>
            <a:lvl2pPr marL="0" indent="457200">
              <a:lnSpc>
                <a:spcPct val="110000"/>
              </a:lnSpc>
              <a:spcBef>
                <a:spcPts val="300"/>
              </a:spcBef>
              <a:buSzTx/>
              <a:buNone/>
              <a:defRPr sz="1400">
                <a:solidFill>
                  <a:schemeClr val="accent3">
                    <a:lumOff val="44000"/>
                  </a:schemeClr>
                </a:solidFill>
                <a:latin typeface="+mj-lt"/>
                <a:ea typeface="+mj-ea"/>
                <a:cs typeface="+mj-cs"/>
                <a:sym typeface="Helvetica"/>
              </a:defRPr>
            </a:lvl2pPr>
            <a:lvl3pPr marL="0" indent="914400">
              <a:lnSpc>
                <a:spcPct val="110000"/>
              </a:lnSpc>
              <a:spcBef>
                <a:spcPts val="300"/>
              </a:spcBef>
              <a:buSzTx/>
              <a:buNone/>
              <a:defRPr sz="1400">
                <a:solidFill>
                  <a:schemeClr val="accent3">
                    <a:lumOff val="44000"/>
                  </a:schemeClr>
                </a:solidFill>
                <a:latin typeface="+mj-lt"/>
                <a:ea typeface="+mj-ea"/>
                <a:cs typeface="+mj-cs"/>
                <a:sym typeface="Helvetica"/>
              </a:defRPr>
            </a:lvl3pPr>
            <a:lvl4pPr marL="0" indent="1371600">
              <a:lnSpc>
                <a:spcPct val="110000"/>
              </a:lnSpc>
              <a:spcBef>
                <a:spcPts val="300"/>
              </a:spcBef>
              <a:buSzTx/>
              <a:buNone/>
              <a:defRPr sz="1400">
                <a:solidFill>
                  <a:schemeClr val="accent3">
                    <a:lumOff val="44000"/>
                  </a:schemeClr>
                </a:solidFill>
                <a:latin typeface="+mj-lt"/>
                <a:ea typeface="+mj-ea"/>
                <a:cs typeface="+mj-cs"/>
                <a:sym typeface="Helvetica"/>
              </a:defRPr>
            </a:lvl4pPr>
            <a:lvl5pPr marL="0" indent="1828800">
              <a:lnSpc>
                <a:spcPct val="110000"/>
              </a:lnSpc>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368996052"/>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000066"/>
            </a:gs>
            <a:gs pos="100000">
              <a:srgbClr val="00005D"/>
            </a:gs>
          </a:gsLst>
          <a:lin ang="5400000" scaled="0"/>
        </a:gradFill>
        <a:effectLst/>
      </p:bgPr>
    </p:bg>
    <p:spTree>
      <p:nvGrpSpPr>
        <p:cNvPr id="1" name=""/>
        <p:cNvGrpSpPr/>
        <p:nvPr/>
      </p:nvGrpSpPr>
      <p:grpSpPr>
        <a:xfrm>
          <a:off x="0" y="0"/>
          <a:ext cx="0" cy="0"/>
          <a:chOff x="0" y="0"/>
          <a:chExt cx="0" cy="0"/>
        </a:xfrm>
      </p:grpSpPr>
      <p:grpSp>
        <p:nvGrpSpPr>
          <p:cNvPr id="1013" name="Group 2"/>
          <p:cNvGrpSpPr/>
          <p:nvPr/>
        </p:nvGrpSpPr>
        <p:grpSpPr>
          <a:xfrm>
            <a:off x="3707" y="1422400"/>
            <a:ext cx="9143469" cy="5435600"/>
            <a:chOff x="0" y="0"/>
            <a:chExt cx="9143467" cy="5435600"/>
          </a:xfrm>
        </p:grpSpPr>
        <p:grpSp>
          <p:nvGrpSpPr>
            <p:cNvPr id="876" name="Group 3"/>
            <p:cNvGrpSpPr/>
            <p:nvPr/>
          </p:nvGrpSpPr>
          <p:grpSpPr>
            <a:xfrm>
              <a:off x="28042" y="0"/>
              <a:ext cx="9115426" cy="5435600"/>
              <a:chOff x="0" y="0"/>
              <a:chExt cx="9115425" cy="5435600"/>
            </a:xfrm>
          </p:grpSpPr>
          <p:sp>
            <p:nvSpPr>
              <p:cNvPr id="863" name="Freeform 4"/>
              <p:cNvSpPr/>
              <p:nvPr/>
            </p:nvSpPr>
            <p:spPr>
              <a:xfrm>
                <a:off x="2189162" y="349250"/>
                <a:ext cx="4468813"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4" name="Freeform 5"/>
              <p:cNvSpPr/>
              <p:nvPr/>
            </p:nvSpPr>
            <p:spPr>
              <a:xfrm>
                <a:off x="1035050" y="349250"/>
                <a:ext cx="6296025"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5" name="Freeform 6"/>
              <p:cNvSpPr/>
              <p:nvPr/>
            </p:nvSpPr>
            <p:spPr>
              <a:xfrm>
                <a:off x="0" y="274637"/>
                <a:ext cx="9099550"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6" name="Freeform 7"/>
              <p:cNvSpPr/>
              <p:nvPr/>
            </p:nvSpPr>
            <p:spPr>
              <a:xfrm>
                <a:off x="352425" y="395287"/>
                <a:ext cx="8750300"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7" name="Freeform 8"/>
              <p:cNvSpPr/>
              <p:nvPr/>
            </p:nvSpPr>
            <p:spPr>
              <a:xfrm>
                <a:off x="7651750" y="139700"/>
                <a:ext cx="1254125"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8" name="Freeform 9"/>
              <p:cNvSpPr/>
              <p:nvPr/>
            </p:nvSpPr>
            <p:spPr>
              <a:xfrm>
                <a:off x="8180387" y="0"/>
                <a:ext cx="919163"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9" name="Freeform 10"/>
              <p:cNvSpPr/>
              <p:nvPr/>
            </p:nvSpPr>
            <p:spPr>
              <a:xfrm>
                <a:off x="5192712" y="114300"/>
                <a:ext cx="3922713"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0" name="Freeform 11"/>
              <p:cNvSpPr/>
              <p:nvPr/>
            </p:nvSpPr>
            <p:spPr>
              <a:xfrm>
                <a:off x="3724275" y="271462"/>
                <a:ext cx="2220913"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1" name="Freeform 12"/>
              <p:cNvSpPr/>
              <p:nvPr/>
            </p:nvSpPr>
            <p:spPr>
              <a:xfrm>
                <a:off x="6754812" y="1801812"/>
                <a:ext cx="1993901"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2" name="Freeform 13"/>
              <p:cNvSpPr/>
              <p:nvPr/>
            </p:nvSpPr>
            <p:spPr>
              <a:xfrm>
                <a:off x="4594225" y="4095750"/>
                <a:ext cx="4521200"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3" name="Freeform 14"/>
              <p:cNvSpPr/>
              <p:nvPr/>
            </p:nvSpPr>
            <p:spPr>
              <a:xfrm>
                <a:off x="8609012" y="41275"/>
                <a:ext cx="506413"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4" name="Freeform 15"/>
              <p:cNvSpPr/>
              <p:nvPr/>
            </p:nvSpPr>
            <p:spPr>
              <a:xfrm>
                <a:off x="7832725" y="4241800"/>
                <a:ext cx="1025525"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5" name="Freeform 16"/>
              <p:cNvSpPr/>
              <p:nvPr/>
            </p:nvSpPr>
            <p:spPr>
              <a:xfrm>
                <a:off x="47625" y="2387600"/>
                <a:ext cx="4343400"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12" name="Group 17"/>
            <p:cNvGrpSpPr/>
            <p:nvPr/>
          </p:nvGrpSpPr>
          <p:grpSpPr>
            <a:xfrm>
              <a:off x="0" y="2217622"/>
              <a:ext cx="2193877" cy="2694461"/>
              <a:chOff x="0" y="0"/>
              <a:chExt cx="2193877" cy="2694460"/>
            </a:xfrm>
          </p:grpSpPr>
          <p:sp>
            <p:nvSpPr>
              <p:cNvPr id="877" name="Rectangle 18"/>
              <p:cNvSpPr/>
              <p:nvPr/>
            </p:nvSpPr>
            <p:spPr>
              <a:xfrm rot="6798887">
                <a:off x="96305" y="25226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8" name="Rectangle 19"/>
              <p:cNvSpPr/>
              <p:nvPr/>
            </p:nvSpPr>
            <p:spPr>
              <a:xfrm rot="6798887">
                <a:off x="48680" y="25194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9" name="Rectangle 20"/>
              <p:cNvSpPr/>
              <p:nvPr/>
            </p:nvSpPr>
            <p:spPr>
              <a:xfrm rot="6798887">
                <a:off x="7405" y="25099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0" name="Rectangle 21"/>
              <p:cNvSpPr/>
              <p:nvPr/>
            </p:nvSpPr>
            <p:spPr>
              <a:xfrm rot="5999912">
                <a:off x="328080" y="2525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1" name="Rectangle 22"/>
              <p:cNvSpPr/>
              <p:nvPr/>
            </p:nvSpPr>
            <p:spPr>
              <a:xfrm rot="5999912">
                <a:off x="286805"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2" name="Rectangle 23"/>
              <p:cNvSpPr/>
              <p:nvPr/>
            </p:nvSpPr>
            <p:spPr>
              <a:xfrm rot="6250139">
                <a:off x="239180"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3" name="Rectangle 24"/>
              <p:cNvSpPr/>
              <p:nvPr/>
            </p:nvSpPr>
            <p:spPr>
              <a:xfrm rot="6238076">
                <a:off x="191555" y="25290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4" name="Rectangle 25"/>
              <p:cNvSpPr/>
              <p:nvPr/>
            </p:nvSpPr>
            <p:spPr>
              <a:xfrm rot="5380717">
                <a:off x="572555" y="25004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5" name="Rectangle 26"/>
              <p:cNvSpPr/>
              <p:nvPr/>
            </p:nvSpPr>
            <p:spPr>
              <a:xfrm rot="5380717">
                <a:off x="524930" y="25067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6" name="Rectangle 27"/>
              <p:cNvSpPr/>
              <p:nvPr/>
            </p:nvSpPr>
            <p:spPr>
              <a:xfrm rot="5583201">
                <a:off x="477305" y="25131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7" name="Rectangle 28"/>
              <p:cNvSpPr/>
              <p:nvPr/>
            </p:nvSpPr>
            <p:spPr>
              <a:xfrm rot="5737625">
                <a:off x="426505" y="25226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8" name="Rectangle 29"/>
              <p:cNvSpPr/>
              <p:nvPr/>
            </p:nvSpPr>
            <p:spPr>
              <a:xfrm rot="4715477">
                <a:off x="817029" y="24369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9" name="Rectangle 30"/>
              <p:cNvSpPr/>
              <p:nvPr/>
            </p:nvSpPr>
            <p:spPr>
              <a:xfrm rot="4924949">
                <a:off x="767817" y="24464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0" name="Rectangle 31"/>
              <p:cNvSpPr/>
              <p:nvPr/>
            </p:nvSpPr>
            <p:spPr>
              <a:xfrm rot="4924949">
                <a:off x="720192" y="246867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1" name="Rectangle 32"/>
              <p:cNvSpPr/>
              <p:nvPr/>
            </p:nvSpPr>
            <p:spPr>
              <a:xfrm rot="5041351">
                <a:off x="674155" y="24718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2" name="Rectangle 33"/>
              <p:cNvSpPr/>
              <p:nvPr/>
            </p:nvSpPr>
            <p:spPr>
              <a:xfrm rot="3816888">
                <a:off x="1050392" y="2332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3" name="Rectangle 34"/>
              <p:cNvSpPr/>
              <p:nvPr/>
            </p:nvSpPr>
            <p:spPr>
              <a:xfrm rot="3816888">
                <a:off x="1002767" y="23607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4" name="Rectangle 35"/>
              <p:cNvSpPr/>
              <p:nvPr/>
            </p:nvSpPr>
            <p:spPr>
              <a:xfrm rot="4104185">
                <a:off x="958317" y="23766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5" name="Rectangle 36"/>
              <p:cNvSpPr/>
              <p:nvPr/>
            </p:nvSpPr>
            <p:spPr>
              <a:xfrm rot="4325343">
                <a:off x="909104" y="2398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6" name="Rectangle 37"/>
              <p:cNvSpPr/>
              <p:nvPr/>
            </p:nvSpPr>
            <p:spPr>
              <a:xfrm rot="3368036">
                <a:off x="1266292" y="2205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7" name="Rectangle 38"/>
              <p:cNvSpPr/>
              <p:nvPr/>
            </p:nvSpPr>
            <p:spPr>
              <a:xfrm rot="3368036">
                <a:off x="1221842" y="22305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8" name="Rectangle 39"/>
              <p:cNvSpPr/>
              <p:nvPr/>
            </p:nvSpPr>
            <p:spPr>
              <a:xfrm rot="3368036">
                <a:off x="1180567" y="22591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9" name="Rectangle 40"/>
              <p:cNvSpPr/>
              <p:nvPr/>
            </p:nvSpPr>
            <p:spPr>
              <a:xfrm rot="3816888">
                <a:off x="1134529" y="22877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0" name="Rectangle 41"/>
              <p:cNvSpPr/>
              <p:nvPr/>
            </p:nvSpPr>
            <p:spPr>
              <a:xfrm rot="2302266">
                <a:off x="1461554" y="205434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1" name="Rectangle 42"/>
              <p:cNvSpPr/>
              <p:nvPr/>
            </p:nvSpPr>
            <p:spPr>
              <a:xfrm rot="2302266">
                <a:off x="1423454" y="20845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2" name="Rectangle 43"/>
              <p:cNvSpPr/>
              <p:nvPr/>
            </p:nvSpPr>
            <p:spPr>
              <a:xfrm rot="2707562">
                <a:off x="1386942" y="21162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3" name="Rectangle 44"/>
              <p:cNvSpPr/>
              <p:nvPr/>
            </p:nvSpPr>
            <p:spPr>
              <a:xfrm rot="2707562">
                <a:off x="1345667" y="2144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4" name="Rectangle 45"/>
              <p:cNvSpPr/>
              <p:nvPr/>
            </p:nvSpPr>
            <p:spPr>
              <a:xfrm rot="1525831">
                <a:off x="1626654" y="18733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5" name="Rectangle 46"/>
              <p:cNvSpPr/>
              <p:nvPr/>
            </p:nvSpPr>
            <p:spPr>
              <a:xfrm rot="1525831">
                <a:off x="1598079" y="19114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6" name="Rectangle 47"/>
              <p:cNvSpPr/>
              <p:nvPr/>
            </p:nvSpPr>
            <p:spPr>
              <a:xfrm rot="1788116">
                <a:off x="1567917" y="194639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7" name="Rectangle 48"/>
              <p:cNvSpPr/>
              <p:nvPr/>
            </p:nvSpPr>
            <p:spPr>
              <a:xfrm rot="1788116">
                <a:off x="1534579" y="19860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8" name="Rectangle 49"/>
              <p:cNvSpPr/>
              <p:nvPr/>
            </p:nvSpPr>
            <p:spPr>
              <a:xfrm rot="841630">
                <a:off x="1763179" y="16860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9" name="Rectangle 50"/>
              <p:cNvSpPr/>
              <p:nvPr/>
            </p:nvSpPr>
            <p:spPr>
              <a:xfrm rot="841630">
                <a:off x="1742542" y="17225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0" name="Rectangle 51"/>
              <p:cNvSpPr/>
              <p:nvPr/>
            </p:nvSpPr>
            <p:spPr>
              <a:xfrm rot="1308690">
                <a:off x="1720317" y="1763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1" name="Rectangle 52"/>
              <p:cNvSpPr/>
              <p:nvPr/>
            </p:nvSpPr>
            <p:spPr>
              <a:xfrm rot="1308690">
                <a:off x="1685392" y="17971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2" name="Rectangle 53"/>
              <p:cNvSpPr/>
              <p:nvPr/>
            </p:nvSpPr>
            <p:spPr>
              <a:xfrm rot="469913">
                <a:off x="1856842" y="14796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3" name="Rectangle 54"/>
              <p:cNvSpPr/>
              <p:nvPr/>
            </p:nvSpPr>
            <p:spPr>
              <a:xfrm rot="559869">
                <a:off x="1840967" y="15193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4" name="Rectangle 55"/>
              <p:cNvSpPr/>
              <p:nvPr/>
            </p:nvSpPr>
            <p:spPr>
              <a:xfrm rot="734079">
                <a:off x="1828267" y="156062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5" name="Rectangle 56"/>
              <p:cNvSpPr/>
              <p:nvPr/>
            </p:nvSpPr>
            <p:spPr>
              <a:xfrm rot="734079">
                <a:off x="1807629" y="16050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6" name="Rectangle 57"/>
              <p:cNvSpPr/>
              <p:nvPr/>
            </p:nvSpPr>
            <p:spPr>
              <a:xfrm rot="21306096">
                <a:off x="1918754" y="127487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7" name="Rectangle 58"/>
              <p:cNvSpPr/>
              <p:nvPr/>
            </p:nvSpPr>
            <p:spPr>
              <a:xfrm rot="21599993">
                <a:off x="1902879" y="13161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8" name="Rectangle 59"/>
              <p:cNvSpPr/>
              <p:nvPr/>
            </p:nvSpPr>
            <p:spPr>
              <a:xfrm rot="21599993">
                <a:off x="1901292" y="1355840"/>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9" name="Rectangle 60"/>
              <p:cNvSpPr/>
              <p:nvPr/>
            </p:nvSpPr>
            <p:spPr>
              <a:xfrm rot="214188">
                <a:off x="1883829" y="139711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0" name="Rectangle 61"/>
              <p:cNvSpPr/>
              <p:nvPr/>
            </p:nvSpPr>
            <p:spPr>
              <a:xfrm rot="20917612">
                <a:off x="1931454" y="1066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1" name="Rectangle 62"/>
              <p:cNvSpPr/>
              <p:nvPr/>
            </p:nvSpPr>
            <p:spPr>
              <a:xfrm rot="21119601">
                <a:off x="1933042" y="11081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2" name="Rectangle 63"/>
              <p:cNvSpPr/>
              <p:nvPr/>
            </p:nvSpPr>
            <p:spPr>
              <a:xfrm rot="21119601">
                <a:off x="1933042" y="1146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3" name="Rectangle 64"/>
              <p:cNvSpPr/>
              <p:nvPr/>
            </p:nvSpPr>
            <p:spPr>
              <a:xfrm rot="21329454">
                <a:off x="1931454" y="11875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4" name="Rectangle 65"/>
              <p:cNvSpPr/>
              <p:nvPr/>
            </p:nvSpPr>
            <p:spPr>
              <a:xfrm rot="20467714">
                <a:off x="1912404" y="8732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5" name="Rectangle 66"/>
              <p:cNvSpPr/>
              <p:nvPr/>
            </p:nvSpPr>
            <p:spPr>
              <a:xfrm rot="20630728">
                <a:off x="1921929" y="9065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6" name="Rectangle 67"/>
              <p:cNvSpPr/>
              <p:nvPr/>
            </p:nvSpPr>
            <p:spPr>
              <a:xfrm rot="20630728">
                <a:off x="1926692" y="9446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7" name="Rectangle 68"/>
              <p:cNvSpPr/>
              <p:nvPr/>
            </p:nvSpPr>
            <p:spPr>
              <a:xfrm rot="20793741">
                <a:off x="1931454" y="9875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8" name="Rectangle 69"/>
              <p:cNvSpPr/>
              <p:nvPr/>
            </p:nvSpPr>
            <p:spPr>
              <a:xfrm rot="20056058">
                <a:off x="1845729" y="6890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9" name="Rectangle 70"/>
              <p:cNvSpPr/>
              <p:nvPr/>
            </p:nvSpPr>
            <p:spPr>
              <a:xfrm rot="20258047">
                <a:off x="1863192" y="7287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0" name="Rectangle 71"/>
              <p:cNvSpPr/>
              <p:nvPr/>
            </p:nvSpPr>
            <p:spPr>
              <a:xfrm rot="20258047">
                <a:off x="1875892" y="765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1" name="Rectangle 72"/>
              <p:cNvSpPr/>
              <p:nvPr/>
            </p:nvSpPr>
            <p:spPr>
              <a:xfrm rot="20258047">
                <a:off x="1891767" y="7970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2" name="Rectangle 73"/>
              <p:cNvSpPr/>
              <p:nvPr/>
            </p:nvSpPr>
            <p:spPr>
              <a:xfrm rot="19671255">
                <a:off x="1744129" y="5319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3" name="Rectangle 74"/>
              <p:cNvSpPr/>
              <p:nvPr/>
            </p:nvSpPr>
            <p:spPr>
              <a:xfrm rot="19755826">
                <a:off x="1764767" y="558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4" name="Rectangle 75"/>
              <p:cNvSpPr/>
              <p:nvPr/>
            </p:nvSpPr>
            <p:spPr>
              <a:xfrm rot="19847617">
                <a:off x="1788579" y="5938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5" name="Rectangle 76"/>
              <p:cNvSpPr/>
              <p:nvPr/>
            </p:nvSpPr>
            <p:spPr>
              <a:xfrm rot="19847617">
                <a:off x="1809217" y="6208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6" name="Rectangle 77"/>
              <p:cNvSpPr/>
              <p:nvPr/>
            </p:nvSpPr>
            <p:spPr>
              <a:xfrm rot="19133264">
                <a:off x="1606017" y="38905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7" name="Rectangle 78"/>
              <p:cNvSpPr/>
              <p:nvPr/>
            </p:nvSpPr>
            <p:spPr>
              <a:xfrm rot="19133264">
                <a:off x="1639354" y="4192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8" name="Rectangle 79"/>
              <p:cNvSpPr/>
              <p:nvPr/>
            </p:nvSpPr>
            <p:spPr>
              <a:xfrm rot="19133264">
                <a:off x="1663167" y="4462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9" name="Rectangle 80"/>
              <p:cNvSpPr/>
              <p:nvPr/>
            </p:nvSpPr>
            <p:spPr>
              <a:xfrm rot="19257134">
                <a:off x="1691742" y="4716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0" name="Freeform 81"/>
              <p:cNvSpPr/>
              <p:nvPr/>
            </p:nvSpPr>
            <p:spPr>
              <a:xfrm>
                <a:off x="767817" y="428740"/>
                <a:ext cx="28575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41" name="Rectangle 82"/>
              <p:cNvSpPr/>
              <p:nvPr/>
            </p:nvSpPr>
            <p:spPr>
              <a:xfrm rot="6575641">
                <a:off x="-348196" y="1341552"/>
                <a:ext cx="19462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2" name="Rectangle 83"/>
              <p:cNvSpPr/>
              <p:nvPr/>
            </p:nvSpPr>
            <p:spPr>
              <a:xfrm rot="238799">
                <a:off x="2642" y="1354252"/>
                <a:ext cx="16367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3" name="Rectangle 84"/>
              <p:cNvSpPr/>
              <p:nvPr/>
            </p:nvSpPr>
            <p:spPr>
              <a:xfrm rot="18642971">
                <a:off x="1436154" y="2842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4" name="Rectangle 85"/>
              <p:cNvSpPr/>
              <p:nvPr/>
            </p:nvSpPr>
            <p:spPr>
              <a:xfrm rot="18642971">
                <a:off x="1472667" y="306503"/>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5" name="Rectangle 86"/>
              <p:cNvSpPr/>
              <p:nvPr/>
            </p:nvSpPr>
            <p:spPr>
              <a:xfrm rot="18642971">
                <a:off x="1510767" y="32396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6" name="Rectangle 87"/>
              <p:cNvSpPr/>
              <p:nvPr/>
            </p:nvSpPr>
            <p:spPr>
              <a:xfrm rot="18938967">
                <a:off x="1542517" y="3430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7" name="Rectangle 88"/>
              <p:cNvSpPr/>
              <p:nvPr/>
            </p:nvSpPr>
            <p:spPr>
              <a:xfrm rot="17961497">
                <a:off x="1247242" y="2112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8" name="Rectangle 89"/>
              <p:cNvSpPr/>
              <p:nvPr/>
            </p:nvSpPr>
            <p:spPr>
              <a:xfrm rot="17961497">
                <a:off x="1290104" y="2239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9" name="Rectangle 90"/>
              <p:cNvSpPr/>
              <p:nvPr/>
            </p:nvSpPr>
            <p:spPr>
              <a:xfrm rot="18085367">
                <a:off x="1325029" y="2334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0" name="Rectangle 91"/>
              <p:cNvSpPr/>
              <p:nvPr/>
            </p:nvSpPr>
            <p:spPr>
              <a:xfrm rot="18379200">
                <a:off x="1364717" y="25252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1" name="Rectangle 92"/>
              <p:cNvSpPr/>
              <p:nvPr/>
            </p:nvSpPr>
            <p:spPr>
              <a:xfrm rot="17261750">
                <a:off x="1026579" y="16362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2" name="Rectangle 93"/>
              <p:cNvSpPr/>
              <p:nvPr/>
            </p:nvSpPr>
            <p:spPr>
              <a:xfrm rot="17349641">
                <a:off x="1071029" y="1731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3" name="Rectangle 94"/>
              <p:cNvSpPr/>
              <p:nvPr/>
            </p:nvSpPr>
            <p:spPr>
              <a:xfrm rot="17349641">
                <a:off x="1120242" y="1795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4" name="Rectangle 95"/>
              <p:cNvSpPr/>
              <p:nvPr/>
            </p:nvSpPr>
            <p:spPr>
              <a:xfrm rot="17610754">
                <a:off x="1167867" y="1858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5" name="Rectangle 96"/>
              <p:cNvSpPr/>
              <p:nvPr/>
            </p:nvSpPr>
            <p:spPr>
              <a:xfrm rot="16737784">
                <a:off x="794805" y="1604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6" name="Rectangle 97"/>
              <p:cNvSpPr/>
              <p:nvPr/>
            </p:nvSpPr>
            <p:spPr>
              <a:xfrm rot="16926630">
                <a:off x="844017" y="15727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7" name="Rectangle 98"/>
              <p:cNvSpPr/>
              <p:nvPr/>
            </p:nvSpPr>
            <p:spPr>
              <a:xfrm rot="16953279">
                <a:off x="8900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8" name="Rectangle 99"/>
              <p:cNvSpPr/>
              <p:nvPr/>
            </p:nvSpPr>
            <p:spPr>
              <a:xfrm rot="17019377">
                <a:off x="9408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9" name="Rectangle 100"/>
              <p:cNvSpPr/>
              <p:nvPr/>
            </p:nvSpPr>
            <p:spPr>
              <a:xfrm rot="16404871">
                <a:off x="559855" y="19220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0" name="Rectangle 101"/>
              <p:cNvSpPr/>
              <p:nvPr/>
            </p:nvSpPr>
            <p:spPr>
              <a:xfrm rot="16239516">
                <a:off x="607480" y="1826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1" name="Rectangle 102"/>
              <p:cNvSpPr/>
              <p:nvPr/>
            </p:nvSpPr>
            <p:spPr>
              <a:xfrm rot="16311061">
                <a:off x="661455" y="17632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2" name="Rectangle 103"/>
              <p:cNvSpPr/>
              <p:nvPr/>
            </p:nvSpPr>
            <p:spPr>
              <a:xfrm rot="16435146">
                <a:off x="709080" y="1699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3" name="Rectangle 104"/>
              <p:cNvSpPr/>
              <p:nvPr/>
            </p:nvSpPr>
            <p:spPr>
              <a:xfrm rot="15467838">
                <a:off x="323317" y="26205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4" name="Rectangle 105"/>
              <p:cNvSpPr/>
              <p:nvPr/>
            </p:nvSpPr>
            <p:spPr>
              <a:xfrm rot="15379567">
                <a:off x="372530" y="24617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5" name="Rectangle 106"/>
              <p:cNvSpPr/>
              <p:nvPr/>
            </p:nvSpPr>
            <p:spPr>
              <a:xfrm rot="15489056">
                <a:off x="418567" y="2303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6" name="Rectangle 107"/>
              <p:cNvSpPr/>
              <p:nvPr/>
            </p:nvSpPr>
            <p:spPr>
              <a:xfrm rot="15680431">
                <a:off x="461430" y="2112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7" name="Rectangle 108"/>
              <p:cNvSpPr/>
              <p:nvPr/>
            </p:nvSpPr>
            <p:spPr>
              <a:xfrm rot="14223709">
                <a:off x="5817" y="4049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8" name="Rectangle 109"/>
              <p:cNvSpPr/>
              <p:nvPr/>
            </p:nvSpPr>
            <p:spPr>
              <a:xfrm rot="14431653">
                <a:off x="99480" y="3541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9" name="Rectangle 110"/>
              <p:cNvSpPr/>
              <p:nvPr/>
            </p:nvSpPr>
            <p:spPr>
              <a:xfrm rot="14797584">
                <a:off x="142342" y="3319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0" name="Rectangle 111"/>
              <p:cNvSpPr/>
              <p:nvPr/>
            </p:nvSpPr>
            <p:spPr>
              <a:xfrm rot="14797584">
                <a:off x="185205" y="3160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1" name="Rectangle 112"/>
              <p:cNvSpPr/>
              <p:nvPr/>
            </p:nvSpPr>
            <p:spPr>
              <a:xfrm rot="15142296">
                <a:off x="234417" y="2938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2" name="Rectangle 113"/>
              <p:cNvSpPr/>
              <p:nvPr/>
            </p:nvSpPr>
            <p:spPr>
              <a:xfrm rot="19723229">
                <a:off x="-3708" y="16987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3" name="Rectangle 114"/>
              <p:cNvSpPr/>
              <p:nvPr/>
            </p:nvSpPr>
            <p:spPr>
              <a:xfrm rot="3283993">
                <a:off x="807504" y="18813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4" name="Rectangle 115"/>
              <p:cNvSpPr/>
              <p:nvPr/>
            </p:nvSpPr>
            <p:spPr>
              <a:xfrm rot="3283993">
                <a:off x="51854" y="8018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5" name="Rectangle 116"/>
              <p:cNvSpPr/>
              <p:nvPr/>
            </p:nvSpPr>
            <p:spPr>
              <a:xfrm rot="19723229">
                <a:off x="1107542" y="885940"/>
                <a:ext cx="5032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6" name="Rectangle 117"/>
              <p:cNvSpPr/>
              <p:nvPr/>
            </p:nvSpPr>
            <p:spPr>
              <a:xfrm rot="5908517">
                <a:off x="313792" y="2575040"/>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7" name="Rectangle 118"/>
              <p:cNvSpPr/>
              <p:nvPr/>
            </p:nvSpPr>
            <p:spPr>
              <a:xfrm rot="6683973">
                <a:off x="67729" y="2575040"/>
                <a:ext cx="22860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8" name="Rectangle 119"/>
              <p:cNvSpPr/>
              <p:nvPr/>
            </p:nvSpPr>
            <p:spPr>
              <a:xfrm rot="5245609">
                <a:off x="569379" y="254011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9" name="Rectangle 120"/>
              <p:cNvSpPr/>
              <p:nvPr/>
            </p:nvSpPr>
            <p:spPr>
              <a:xfrm rot="4500520">
                <a:off x="824967" y="2467090"/>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0" name="Rectangle 121"/>
              <p:cNvSpPr/>
              <p:nvPr/>
            </p:nvSpPr>
            <p:spPr>
              <a:xfrm rot="3805226">
                <a:off x="1059917" y="23575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1" name="Rectangle 122"/>
              <p:cNvSpPr/>
              <p:nvPr/>
            </p:nvSpPr>
            <p:spPr>
              <a:xfrm rot="3060137">
                <a:off x="1286929" y="2214677"/>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2" name="Rectangle 123"/>
              <p:cNvSpPr/>
              <p:nvPr/>
            </p:nvSpPr>
            <p:spPr>
              <a:xfrm rot="2090281">
                <a:off x="1485367" y="204640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3" name="Rectangle 124"/>
              <p:cNvSpPr/>
              <p:nvPr/>
            </p:nvSpPr>
            <p:spPr>
              <a:xfrm rot="14431653">
                <a:off x="-32283" y="3382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4" name="Rectangle 125"/>
              <p:cNvSpPr/>
              <p:nvPr/>
            </p:nvSpPr>
            <p:spPr>
              <a:xfrm rot="15193499">
                <a:off x="212192" y="22236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5" name="Rectangle 126"/>
              <p:cNvSpPr/>
              <p:nvPr/>
            </p:nvSpPr>
            <p:spPr>
              <a:xfrm rot="16629380">
                <a:off x="705904" y="112827"/>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6" name="Rectangle 127"/>
              <p:cNvSpPr/>
              <p:nvPr/>
            </p:nvSpPr>
            <p:spPr>
              <a:xfrm rot="17301498">
                <a:off x="944029" y="106477"/>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7" name="Rectangle 128"/>
              <p:cNvSpPr/>
              <p:nvPr/>
            </p:nvSpPr>
            <p:spPr>
              <a:xfrm rot="17923694">
                <a:off x="1169454" y="147753"/>
                <a:ext cx="246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8" name="Rectangle 129"/>
              <p:cNvSpPr/>
              <p:nvPr/>
            </p:nvSpPr>
            <p:spPr>
              <a:xfrm rot="18411383">
                <a:off x="1375829" y="217603"/>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9" name="Rectangle 130"/>
              <p:cNvSpPr/>
              <p:nvPr/>
            </p:nvSpPr>
            <p:spPr>
              <a:xfrm rot="18989755">
                <a:off x="1558392" y="32396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0" name="Rectangle 131"/>
              <p:cNvSpPr/>
              <p:nvPr/>
            </p:nvSpPr>
            <p:spPr>
              <a:xfrm rot="19409993">
                <a:off x="1702854" y="463665"/>
                <a:ext cx="2746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1" name="Rectangle 132"/>
              <p:cNvSpPr/>
              <p:nvPr/>
            </p:nvSpPr>
            <p:spPr>
              <a:xfrm rot="19871442">
                <a:off x="1817154" y="627177"/>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2" name="Rectangle 133"/>
              <p:cNvSpPr/>
              <p:nvPr/>
            </p:nvSpPr>
            <p:spPr>
              <a:xfrm rot="20427881">
                <a:off x="1898117" y="81291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3" name="Rectangle 134"/>
              <p:cNvSpPr/>
              <p:nvPr/>
            </p:nvSpPr>
            <p:spPr>
              <a:xfrm rot="20846155">
                <a:off x="1929867" y="10113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4" name="Rectangle 135"/>
              <p:cNvSpPr/>
              <p:nvPr/>
            </p:nvSpPr>
            <p:spPr>
              <a:xfrm rot="21312177">
                <a:off x="1921929" y="12272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5" name="Rectangle 136"/>
              <p:cNvSpPr/>
              <p:nvPr/>
            </p:nvSpPr>
            <p:spPr>
              <a:xfrm rot="696742">
                <a:off x="1783817" y="1657465"/>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6" name="Rectangle 137"/>
              <p:cNvSpPr/>
              <p:nvPr/>
            </p:nvSpPr>
            <p:spPr>
              <a:xfrm rot="1529991">
                <a:off x="1648879" y="1860665"/>
                <a:ext cx="2222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7" name="Freeform 138"/>
              <p:cNvSpPr/>
              <p:nvPr/>
            </p:nvSpPr>
            <p:spPr>
              <a:xfrm>
                <a:off x="1345667" y="1338377"/>
                <a:ext cx="32385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8" name="Freeform 139"/>
              <p:cNvSpPr/>
              <p:nvPr/>
            </p:nvSpPr>
            <p:spPr>
              <a:xfrm>
                <a:off x="26454" y="681152"/>
                <a:ext cx="142876"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9" name="Freeform 140"/>
              <p:cNvSpPr/>
              <p:nvPr/>
            </p:nvSpPr>
            <p:spPr>
              <a:xfrm>
                <a:off x="150279" y="568440"/>
                <a:ext cx="160339"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0" name="Freeform 141"/>
              <p:cNvSpPr/>
              <p:nvPr/>
            </p:nvSpPr>
            <p:spPr>
              <a:xfrm>
                <a:off x="1071029" y="1919402"/>
                <a:ext cx="13176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1" name="Freeform 142"/>
              <p:cNvSpPr/>
              <p:nvPr/>
            </p:nvSpPr>
            <p:spPr>
              <a:xfrm>
                <a:off x="1488542" y="776402"/>
                <a:ext cx="142876"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2" name="Freeform 143"/>
              <p:cNvSpPr/>
              <p:nvPr/>
            </p:nvSpPr>
            <p:spPr>
              <a:xfrm>
                <a:off x="1421867" y="671627"/>
                <a:ext cx="142876"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3" name="Freeform 144"/>
              <p:cNvSpPr/>
              <p:nvPr/>
            </p:nvSpPr>
            <p:spPr>
              <a:xfrm>
                <a:off x="5817" y="2451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4" name="Freeform 145"/>
              <p:cNvSpPr/>
              <p:nvPr/>
            </p:nvSpPr>
            <p:spPr>
              <a:xfrm>
                <a:off x="7404" y="416040"/>
                <a:ext cx="47626"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5" name="Freeform 146"/>
              <p:cNvSpPr/>
              <p:nvPr/>
            </p:nvSpPr>
            <p:spPr>
              <a:xfrm>
                <a:off x="7404" y="2460740"/>
                <a:ext cx="5715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6" name="Rectangle 147"/>
              <p:cNvSpPr/>
              <p:nvPr/>
            </p:nvSpPr>
            <p:spPr>
              <a:xfrm rot="244926">
                <a:off x="1864779" y="1441565"/>
                <a:ext cx="255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7" name="Rectangle 148"/>
              <p:cNvSpPr/>
              <p:nvPr/>
            </p:nvSpPr>
            <p:spPr>
              <a:xfrm rot="16001411">
                <a:off x="456667" y="147752"/>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8" name="Freeform 149"/>
              <p:cNvSpPr/>
              <p:nvPr/>
            </p:nvSpPr>
            <p:spPr>
              <a:xfrm>
                <a:off x="216954" y="2034159"/>
                <a:ext cx="224302"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9" name="Freeform 150"/>
              <p:cNvSpPr/>
              <p:nvPr/>
            </p:nvSpPr>
            <p:spPr>
              <a:xfrm rot="18742963">
                <a:off x="979624" y="1997119"/>
                <a:ext cx="105920" cy="108623"/>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0" name="Freeform 151"/>
              <p:cNvSpPr/>
              <p:nvPr/>
            </p:nvSpPr>
            <p:spPr>
              <a:xfrm>
                <a:off x="369354" y="333490"/>
                <a:ext cx="55245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00007A"/>
                  </a:gs>
                  <a:gs pos="100000">
                    <a:srgbClr val="000076"/>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1" name="Oval 152"/>
              <p:cNvSpPr/>
              <p:nvPr/>
            </p:nvSpPr>
            <p:spPr>
              <a:xfrm>
                <a:off x="473694" y="1187996"/>
                <a:ext cx="335835" cy="294414"/>
              </a:xfrm>
              <a:custGeom>
                <a:avLst/>
                <a:gdLst/>
                <a:ahLst/>
                <a:cxnLst>
                  <a:cxn ang="0">
                    <a:pos x="wd2" y="hd2"/>
                  </a:cxn>
                  <a:cxn ang="5400000">
                    <a:pos x="wd2" y="hd2"/>
                  </a:cxn>
                  <a:cxn ang="10800000">
                    <a:pos x="wd2" y="hd2"/>
                  </a:cxn>
                  <a:cxn ang="16200000">
                    <a:pos x="wd2" y="hd2"/>
                  </a:cxn>
                </a:cxnLst>
                <a:rect l="0" t="0" r="r" b="b"/>
                <a:pathLst>
                  <a:path w="19022" h="18988" extrusionOk="0">
                    <a:moveTo>
                      <a:pt x="744" y="14818"/>
                    </a:moveTo>
                    <a:cubicBezTo>
                      <a:pt x="-1289" y="10477"/>
                      <a:pt x="988" y="4575"/>
                      <a:pt x="5830" y="1634"/>
                    </a:cubicBezTo>
                    <a:cubicBezTo>
                      <a:pt x="10672" y="-1306"/>
                      <a:pt x="16245" y="-171"/>
                      <a:pt x="18278" y="4170"/>
                    </a:cubicBezTo>
                    <a:cubicBezTo>
                      <a:pt x="20311" y="8511"/>
                      <a:pt x="18034" y="14413"/>
                      <a:pt x="13192" y="17354"/>
                    </a:cubicBezTo>
                    <a:cubicBezTo>
                      <a:pt x="8350" y="20294"/>
                      <a:pt x="2777" y="19159"/>
                      <a:pt x="744" y="14818"/>
                    </a:cubicBezTo>
                    <a:close/>
                  </a:path>
                </a:pathLst>
              </a:custGeom>
              <a:gradFill flip="none" rotWithShape="1">
                <a:gsLst>
                  <a:gs pos="0">
                    <a:srgbClr val="00006F"/>
                  </a:gs>
                  <a:gs pos="50000">
                    <a:srgbClr val="00007A"/>
                  </a:gs>
                  <a:gs pos="100000">
                    <a:srgbClr val="00006F"/>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sp>
        <p:nvSpPr>
          <p:cNvPr id="1014" name="Title Text"/>
          <p:cNvSpPr txBox="1">
            <a:spLocks noGrp="1"/>
          </p:cNvSpPr>
          <p:nvPr>
            <p:ph type="title"/>
          </p:nvPr>
        </p:nvSpPr>
        <p:spPr>
          <a:xfrm>
            <a:off x="301625" y="228600"/>
            <a:ext cx="8540750" cy="1143000"/>
          </a:xfrm>
          <a:prstGeom prst="rect">
            <a:avLst/>
          </a:prstGeom>
        </p:spPr>
        <p:txBody>
          <a:bodyPr anchor="ctr"/>
          <a:lstStyle>
            <a:lvl1pPr algn="ctr">
              <a:defRPr>
                <a:solidFill>
                  <a:srgbClr val="CCECFF"/>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015" name="Slide Number"/>
          <p:cNvSpPr txBox="1">
            <a:spLocks noGrp="1"/>
          </p:cNvSpPr>
          <p:nvPr>
            <p:ph type="sldNum" sz="quarter" idx="2"/>
          </p:nvPr>
        </p:nvSpPr>
        <p:spPr>
          <a:xfrm>
            <a:off x="8596972" y="6245225"/>
            <a:ext cx="245404" cy="226986"/>
          </a:xfrm>
          <a:prstGeom prst="rect">
            <a:avLst/>
          </a:prstGeom>
        </p:spPr>
        <p:txBody>
          <a:bodyPr anchor="t"/>
          <a:lstStyle>
            <a:lvl1pPr algn="r">
              <a:defRPr sz="10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6153511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6544AE36-44AA-684D-BA5E-30B5D714F874}" type="slidenum">
              <a:rPr lang="en-US"/>
              <a:pPr>
                <a:defRPr/>
              </a:pPr>
              <a:t>‹#›</a:t>
            </a:fld>
            <a:endParaRPr lang="en-US"/>
          </a:p>
        </p:txBody>
      </p:sp>
    </p:spTree>
    <p:extLst>
      <p:ext uri="{BB962C8B-B14F-4D97-AF65-F5344CB8AC3E}">
        <p14:creationId xmlns:p14="http://schemas.microsoft.com/office/powerpoint/2010/main" val="3258119404"/>
      </p:ext>
    </p:extLst>
  </p:cSld>
  <p:clrMapOvr>
    <a:masterClrMapping/>
  </p:clrMapOvr>
  <p:transition>
    <p:cu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6497783"/>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102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40551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pic>
        <p:nvPicPr>
          <p:cNvPr id="103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3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3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4580248"/>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2_Blank 0">
    <p:spTree>
      <p:nvGrpSpPr>
        <p:cNvPr id="1" name=""/>
        <p:cNvGrpSpPr/>
        <p:nvPr/>
      </p:nvGrpSpPr>
      <p:grpSpPr>
        <a:xfrm>
          <a:off x="0" y="0"/>
          <a:ext cx="0" cy="0"/>
          <a:chOff x="0" y="0"/>
          <a:chExt cx="0" cy="0"/>
        </a:xfrm>
      </p:grpSpPr>
      <p:sp>
        <p:nvSpPr>
          <p:cNvPr id="10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81357462"/>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052"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53"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54"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10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Blip>
                <a:blip r:embed="rId4"/>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0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5291604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0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1884613"/>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3_Blank 0">
    <p:spTree>
      <p:nvGrpSpPr>
        <p:cNvPr id="1" name=""/>
        <p:cNvGrpSpPr/>
        <p:nvPr/>
      </p:nvGrpSpPr>
      <p:grpSpPr>
        <a:xfrm>
          <a:off x="0" y="0"/>
          <a:ext cx="0" cy="0"/>
          <a:chOff x="0" y="0"/>
          <a:chExt cx="0" cy="0"/>
        </a:xfrm>
      </p:grpSpPr>
      <p:sp>
        <p:nvSpPr>
          <p:cNvPr id="10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6537298"/>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0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1220135"/>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8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7488100"/>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9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2272064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DEC8A15A-DD6E-574A-8FDF-2824249692FC}" type="slidenum">
              <a:rPr lang="en-US"/>
              <a:pPr>
                <a:defRPr/>
              </a:pPr>
              <a:t>‹#›</a:t>
            </a:fld>
            <a:endParaRPr lang="en-US"/>
          </a:p>
        </p:txBody>
      </p:sp>
    </p:spTree>
    <p:extLst>
      <p:ext uri="{BB962C8B-B14F-4D97-AF65-F5344CB8AC3E}">
        <p14:creationId xmlns:p14="http://schemas.microsoft.com/office/powerpoint/2010/main" val="4072828826"/>
      </p:ext>
    </p:extLst>
  </p:cSld>
  <p:clrMapOvr>
    <a:masterClrMapping/>
  </p:clrMapOvr>
  <p:transition>
    <p:cu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0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0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83380567"/>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1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04915285"/>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154" name="Group 2"/>
          <p:cNvGrpSpPr/>
          <p:nvPr/>
        </p:nvGrpSpPr>
        <p:grpSpPr>
          <a:xfrm>
            <a:off x="3800475" y="1789113"/>
            <a:ext cx="5350047" cy="5056188"/>
            <a:chOff x="0" y="0"/>
            <a:chExt cx="5350046" cy="5056187"/>
          </a:xfrm>
        </p:grpSpPr>
        <p:sp>
          <p:nvSpPr>
            <p:cNvPr id="1120" name="Rectangle 3"/>
            <p:cNvSpPr/>
            <p:nvPr/>
          </p:nvSpPr>
          <p:spPr>
            <a:xfrm>
              <a:off x="2914650"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5" name="Rectangle 8"/>
            <p:cNvSpPr/>
            <p:nvPr/>
          </p:nvSpPr>
          <p:spPr>
            <a:xfrm>
              <a:off x="4965529"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7" name="Rectangle 10"/>
            <p:cNvSpPr/>
            <p:nvPr/>
          </p:nvSpPr>
          <p:spPr>
            <a:xfrm>
              <a:off x="39266" y="1187306"/>
              <a:ext cx="1083518" cy="3192751"/>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0" name="Freeform 13"/>
            <p:cNvSpPr/>
            <p:nvPr/>
          </p:nvSpPr>
          <p:spPr>
            <a:xfrm>
              <a:off x="3759200" y="3911599"/>
              <a:ext cx="1581150"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6" name="Freeform 19"/>
            <p:cNvSpPr/>
            <p:nvPr/>
          </p:nvSpPr>
          <p:spPr>
            <a:xfrm>
              <a:off x="4883150" y="123824"/>
              <a:ext cx="161925"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7" name="Freeform 20"/>
            <p:cNvSpPr/>
            <p:nvPr/>
          </p:nvSpPr>
          <p:spPr>
            <a:xfrm>
              <a:off x="4892675" y="352424"/>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8" name="Freeform 21"/>
            <p:cNvSpPr/>
            <p:nvPr/>
          </p:nvSpPr>
          <p:spPr>
            <a:xfrm>
              <a:off x="4883150" y="485774"/>
              <a:ext cx="142875"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9" name="Freeform 22"/>
            <p:cNvSpPr/>
            <p:nvPr/>
          </p:nvSpPr>
          <p:spPr>
            <a:xfrm>
              <a:off x="4816475" y="3806824"/>
              <a:ext cx="104775"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0" name="Freeform 23"/>
            <p:cNvSpPr/>
            <p:nvPr/>
          </p:nvSpPr>
          <p:spPr>
            <a:xfrm>
              <a:off x="989012" y="0"/>
              <a:ext cx="4132263"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1" name="Freeform 24"/>
            <p:cNvSpPr/>
            <p:nvPr/>
          </p:nvSpPr>
          <p:spPr>
            <a:xfrm>
              <a:off x="857250" y="4200524"/>
              <a:ext cx="133350"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8" name="Freeform 31"/>
            <p:cNvSpPr/>
            <p:nvPr/>
          </p:nvSpPr>
          <p:spPr>
            <a:xfrm>
              <a:off x="4806950" y="3930649"/>
              <a:ext cx="114300"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9" name="Rectangle 32"/>
            <p:cNvSpPr/>
            <p:nvPr/>
          </p:nvSpPr>
          <p:spPr>
            <a:xfrm>
              <a:off x="2927350" y="1025525"/>
              <a:ext cx="274638" cy="4030663"/>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0" name="Rectangle 33"/>
            <p:cNvSpPr/>
            <p:nvPr/>
          </p:nvSpPr>
          <p:spPr>
            <a:xfrm>
              <a:off x="3006725" y="663574"/>
              <a:ext cx="120650"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1" name="AutoShape 34"/>
            <p:cNvSpPr/>
            <p:nvPr/>
          </p:nvSpPr>
          <p:spPr>
            <a:xfrm>
              <a:off x="2898775" y="977899"/>
              <a:ext cx="325438"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2" name="Freeform 35"/>
            <p:cNvSpPr/>
            <p:nvPr/>
          </p:nvSpPr>
          <p:spPr>
            <a:xfrm>
              <a:off x="3035300" y="638175"/>
              <a:ext cx="400050" cy="2501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3" name="Freeform 36"/>
            <p:cNvSpPr/>
            <p:nvPr/>
          </p:nvSpPr>
          <p:spPr>
            <a:xfrm>
              <a:off x="2817812" y="466725"/>
              <a:ext cx="503239" cy="219075"/>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sp>
        <p:nvSpPr>
          <p:cNvPr id="1155" name="Title Text"/>
          <p:cNvSpPr txBox="1">
            <a:spLocks noGrp="1"/>
          </p:cNvSpPr>
          <p:nvPr>
            <p:ph type="title"/>
          </p:nvPr>
        </p:nvSpPr>
        <p:spPr>
          <a:xfrm>
            <a:off x="457200" y="277813"/>
            <a:ext cx="8229600" cy="1143001"/>
          </a:xfrm>
          <a:prstGeom prst="rect">
            <a:avLst/>
          </a:prstGeom>
        </p:spPr>
        <p:txBody>
          <a:bodyPr anchor="ctr"/>
          <a:lstStyle>
            <a:lvl1pPr algn="ctr">
              <a:defRPr>
                <a:solidFill>
                  <a:srgbClr val="DBBD71"/>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56"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416270" y="6466522"/>
            <a:ext cx="270531" cy="269241"/>
          </a:xfrm>
          <a:prstGeom prst="rect">
            <a:avLst/>
          </a:prstGeom>
        </p:spPr>
        <p:txBody>
          <a:bodyPr/>
          <a:lstStyle>
            <a:lvl1pPr algn="r">
              <a:defRPr sz="1200">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40192418"/>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718136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42416116"/>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118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6808163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8_Blank">
    <p:bg>
      <p:bgPr>
        <a:solidFill>
          <a:schemeClr val="accent3">
            <a:lumOff val="44000"/>
          </a:schemeClr>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1585468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000000"/>
        </a:solidFill>
        <a:effectLst/>
      </p:bgPr>
    </p:bg>
    <p:spTree>
      <p:nvGrpSpPr>
        <p:cNvPr id="1" name=""/>
        <p:cNvGrpSpPr/>
        <p:nvPr/>
      </p:nvGrpSpPr>
      <p:grpSpPr>
        <a:xfrm>
          <a:off x="0" y="0"/>
          <a:ext cx="0" cy="0"/>
          <a:chOff x="0" y="0"/>
          <a:chExt cx="0" cy="0"/>
        </a:xfrm>
      </p:grpSpPr>
      <p:grpSp>
        <p:nvGrpSpPr>
          <p:cNvPr id="1200" name="Group 4"/>
          <p:cNvGrpSpPr/>
          <p:nvPr/>
        </p:nvGrpSpPr>
        <p:grpSpPr>
          <a:xfrm>
            <a:off x="177800" y="230188"/>
            <a:ext cx="203200" cy="6503987"/>
            <a:chOff x="0" y="0"/>
            <a:chExt cx="203200" cy="6503986"/>
          </a:xfrm>
        </p:grpSpPr>
        <p:sp>
          <p:nvSpPr>
            <p:cNvPr id="1198" name="Rectangle 5"/>
            <p:cNvSpPr/>
            <p:nvPr/>
          </p:nvSpPr>
          <p:spPr>
            <a:xfrm>
              <a:off x="127000" y="26987"/>
              <a:ext cx="76200" cy="6477000"/>
            </a:xfrm>
            <a:prstGeom prst="rect">
              <a:avLst/>
            </a:prstGeom>
            <a:gradFill flip="none" rotWithShape="1">
              <a:gsLst>
                <a:gs pos="0">
                  <a:srgbClr val="000000"/>
                </a:gs>
                <a:gs pos="100000">
                  <a:srgbClr val="0099CC"/>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199" name="Rectangle 6"/>
            <p:cNvSpPr/>
            <p:nvPr/>
          </p:nvSpPr>
          <p:spPr>
            <a:xfrm>
              <a:off x="0" y="0"/>
              <a:ext cx="76200" cy="6256336"/>
            </a:xfrm>
            <a:prstGeom prst="rect">
              <a:avLst/>
            </a:prstGeom>
            <a:gradFill flip="none" rotWithShape="1">
              <a:gsLst>
                <a:gs pos="0">
                  <a:srgbClr val="000000"/>
                </a:gs>
                <a:gs pos="100000">
                  <a:srgbClr val="00FFFF"/>
                </a:gs>
              </a:gsLst>
              <a:lin ang="5400000" scaled="0"/>
            </a:gradFill>
            <a:ln w="12700" cap="flat">
              <a:noFill/>
              <a:miter lim="400000"/>
            </a:ln>
            <a:effectLst/>
          </p:spPr>
          <p:txBody>
            <a:bodyPr wrap="square" lIns="45719" tIns="45719" rIns="45719" bIns="45719" numCol="1" anchor="ctr">
              <a:noAutofit/>
            </a:bodyPr>
            <a:lstStyle/>
            <a:p>
              <a:pPr>
                <a:defRPr b="0">
                  <a:solidFill>
                    <a:srgbClr val="F8F8F8"/>
                  </a:solidFill>
                </a:defRPr>
              </a:pPr>
              <a:endParaRPr/>
            </a:p>
          </p:txBody>
        </p:sp>
      </p:grpSp>
      <p:grpSp>
        <p:nvGrpSpPr>
          <p:cNvPr id="1203" name="Group 7"/>
          <p:cNvGrpSpPr/>
          <p:nvPr/>
        </p:nvGrpSpPr>
        <p:grpSpPr>
          <a:xfrm>
            <a:off x="8793163" y="220662"/>
            <a:ext cx="198437" cy="6408738"/>
            <a:chOff x="0" y="0"/>
            <a:chExt cx="198436" cy="6408736"/>
          </a:xfrm>
        </p:grpSpPr>
        <p:sp>
          <p:nvSpPr>
            <p:cNvPr id="1201" name="Rectangle 8"/>
            <p:cNvSpPr/>
            <p:nvPr/>
          </p:nvSpPr>
          <p:spPr>
            <a:xfrm>
              <a:off x="130174" y="-1"/>
              <a:ext cx="68263" cy="6332539"/>
            </a:xfrm>
            <a:prstGeom prst="rect">
              <a:avLst/>
            </a:prstGeom>
            <a:gradFill flip="none" rotWithShape="1">
              <a:gsLst>
                <a:gs pos="0">
                  <a:srgbClr val="6699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2" name="Rectangle 9"/>
            <p:cNvSpPr/>
            <p:nvPr/>
          </p:nvSpPr>
          <p:spPr>
            <a:xfrm>
              <a:off x="0" y="160337"/>
              <a:ext cx="77788" cy="6248400"/>
            </a:xfrm>
            <a:prstGeom prst="rect">
              <a:avLst/>
            </a:prstGeom>
            <a:gradFill flip="none" rotWithShape="1">
              <a:gsLst>
                <a:gs pos="0">
                  <a:srgbClr val="9933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6" name="Group 10"/>
          <p:cNvGrpSpPr/>
          <p:nvPr/>
        </p:nvGrpSpPr>
        <p:grpSpPr>
          <a:xfrm>
            <a:off x="412749" y="6477000"/>
            <a:ext cx="8686801" cy="227807"/>
            <a:chOff x="0" y="0"/>
            <a:chExt cx="8686800" cy="227806"/>
          </a:xfrm>
        </p:grpSpPr>
        <p:sp>
          <p:nvSpPr>
            <p:cNvPr id="1204" name="Rectangle 11"/>
            <p:cNvSpPr/>
            <p:nvPr/>
          </p:nvSpPr>
          <p:spPr>
            <a:xfrm>
              <a:off x="0" y="0"/>
              <a:ext cx="8686800" cy="76200"/>
            </a:xfrm>
            <a:prstGeom prst="rect">
              <a:avLst/>
            </a:prstGeom>
            <a:gradFill flip="none" rotWithShape="1">
              <a:gsLst>
                <a:gs pos="0">
                  <a:srgbClr val="000000"/>
                </a:gs>
                <a:gs pos="100000">
                  <a:srgbClr val="6699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5" name="Rectangle 12"/>
            <p:cNvSpPr/>
            <p:nvPr/>
          </p:nvSpPr>
          <p:spPr>
            <a:xfrm>
              <a:off x="793" y="151606"/>
              <a:ext cx="8501064" cy="76201"/>
            </a:xfrm>
            <a:prstGeom prst="rect">
              <a:avLst/>
            </a:prstGeom>
            <a:gradFill flip="none" rotWithShape="1">
              <a:gsLst>
                <a:gs pos="0">
                  <a:srgbClr val="000000"/>
                </a:gs>
                <a:gs pos="100000">
                  <a:srgbClr val="00FF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9" name="Group 13"/>
          <p:cNvGrpSpPr/>
          <p:nvPr/>
        </p:nvGrpSpPr>
        <p:grpSpPr>
          <a:xfrm>
            <a:off x="75406" y="177006"/>
            <a:ext cx="8746333" cy="161132"/>
            <a:chOff x="0" y="0"/>
            <a:chExt cx="8746332" cy="161130"/>
          </a:xfrm>
        </p:grpSpPr>
        <p:sp>
          <p:nvSpPr>
            <p:cNvPr id="1207" name="Rectangle 14"/>
            <p:cNvSpPr/>
            <p:nvPr/>
          </p:nvSpPr>
          <p:spPr>
            <a:xfrm>
              <a:off x="219868" y="102393"/>
              <a:ext cx="8526465" cy="58738"/>
            </a:xfrm>
            <a:prstGeom prst="rect">
              <a:avLst/>
            </a:prstGeom>
            <a:gradFill flip="none" rotWithShape="1">
              <a:gsLst>
                <a:gs pos="0">
                  <a:srgbClr val="00FF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8" name="Rectangle 15"/>
            <p:cNvSpPr/>
            <p:nvPr/>
          </p:nvSpPr>
          <p:spPr>
            <a:xfrm>
              <a:off x="0" y="0"/>
              <a:ext cx="8745539" cy="60325"/>
            </a:xfrm>
            <a:prstGeom prst="rect">
              <a:avLst/>
            </a:prstGeom>
            <a:gradFill flip="none" rotWithShape="1">
              <a:gsLst>
                <a:gs pos="0">
                  <a:srgbClr val="6699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10" name="Title Text"/>
          <p:cNvSpPr txBox="1">
            <a:spLocks noGrp="1"/>
          </p:cNvSpPr>
          <p:nvPr>
            <p:ph type="title"/>
          </p:nvPr>
        </p:nvSpPr>
        <p:spPr>
          <a:xfrm>
            <a:off x="685800" y="1219200"/>
            <a:ext cx="7772400" cy="1143000"/>
          </a:xfrm>
          <a:prstGeom prst="rect">
            <a:avLst/>
          </a:prstGeom>
        </p:spPr>
        <p:txBody>
          <a:bodyPr anchor="t"/>
          <a:lstStyle>
            <a:lvl1pPr algn="ctr">
              <a:defRPr sz="4000">
                <a:solidFill>
                  <a:srgbClr val="F8F8F8"/>
                </a:solidFill>
                <a:latin typeface="+mj-lt"/>
                <a:ea typeface="+mj-ea"/>
                <a:cs typeface="+mj-cs"/>
                <a:sym typeface="Helvetica"/>
              </a:defRPr>
            </a:lvl1pPr>
          </a:lstStyle>
          <a:p>
            <a:r>
              <a:t>Title Text</a:t>
            </a:r>
          </a:p>
        </p:txBody>
      </p:sp>
      <p:sp>
        <p:nvSpPr>
          <p:cNvPr id="1211" name="Body Level One…"/>
          <p:cNvSpPr txBox="1">
            <a:spLocks noGrp="1"/>
          </p:cNvSpPr>
          <p:nvPr>
            <p:ph type="body" sz="quarter" idx="1"/>
          </p:nvPr>
        </p:nvSpPr>
        <p:spPr>
          <a:xfrm>
            <a:off x="1371600" y="2667000"/>
            <a:ext cx="6400800" cy="1752600"/>
          </a:xfrm>
          <a:prstGeom prst="rect">
            <a:avLst/>
          </a:prstGeom>
        </p:spPr>
        <p:txBody>
          <a:bodyPr>
            <a:normAutofit/>
          </a:bodyPr>
          <a:lstStyle>
            <a:lvl1pPr marL="0" indent="0" algn="ctr">
              <a:spcBef>
                <a:spcPts val="600"/>
              </a:spcBef>
              <a:buSzTx/>
              <a:buNone/>
              <a:defRPr sz="2800">
                <a:solidFill>
                  <a:srgbClr val="F8F8F8"/>
                </a:solidFill>
                <a:latin typeface="+mj-lt"/>
                <a:ea typeface="+mj-ea"/>
                <a:cs typeface="+mj-cs"/>
                <a:sym typeface="Helvetica"/>
              </a:defRPr>
            </a:lvl1pPr>
            <a:lvl2pPr marL="742950" indent="-285750" algn="ctr">
              <a:spcBef>
                <a:spcPts val="600"/>
              </a:spcBef>
              <a:buChar char="–"/>
              <a:defRPr sz="2800">
                <a:solidFill>
                  <a:srgbClr val="F8F8F8"/>
                </a:solidFill>
                <a:latin typeface="+mj-lt"/>
                <a:ea typeface="+mj-ea"/>
                <a:cs typeface="+mj-cs"/>
                <a:sym typeface="Helvetica"/>
              </a:defRPr>
            </a:lvl2pPr>
            <a:lvl3pPr marL="1181100" indent="-266700" algn="ctr">
              <a:spcBef>
                <a:spcPts val="600"/>
              </a:spcBef>
              <a:defRPr sz="2800">
                <a:solidFill>
                  <a:srgbClr val="F8F8F8"/>
                </a:solidFill>
                <a:latin typeface="+mj-lt"/>
                <a:ea typeface="+mj-ea"/>
                <a:cs typeface="+mj-cs"/>
                <a:sym typeface="Helvetica"/>
              </a:defRPr>
            </a:lvl3pPr>
            <a:lvl4pPr marL="1691639" indent="-320039" algn="ctr">
              <a:spcBef>
                <a:spcPts val="600"/>
              </a:spcBef>
              <a:buChar char="–"/>
              <a:defRPr sz="2800">
                <a:solidFill>
                  <a:srgbClr val="F8F8F8"/>
                </a:solidFill>
                <a:latin typeface="+mj-lt"/>
                <a:ea typeface="+mj-ea"/>
                <a:cs typeface="+mj-cs"/>
                <a:sym typeface="Helvetica"/>
              </a:defRPr>
            </a:lvl4pPr>
            <a:lvl5pPr marL="2148839" indent="-320039" algn="ctr">
              <a:spcBef>
                <a:spcPts val="600"/>
              </a:spcBef>
              <a:buChar char="»"/>
              <a:defRPr sz="2800">
                <a:solidFill>
                  <a:srgbClr val="F8F8F8"/>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12" name="Slide Number"/>
          <p:cNvSpPr txBox="1">
            <a:spLocks noGrp="1"/>
          </p:cNvSpPr>
          <p:nvPr>
            <p:ph type="sldNum" sz="quarter" idx="2"/>
          </p:nvPr>
        </p:nvSpPr>
        <p:spPr>
          <a:xfrm>
            <a:off x="8461092" y="6164897"/>
            <a:ext cx="301909" cy="307341"/>
          </a:xfrm>
          <a:prstGeom prst="rect">
            <a:avLst/>
          </a:prstGeom>
        </p:spPr>
        <p:txBody>
          <a:bodyPr/>
          <a:lstStyle>
            <a:lvl1pPr algn="r">
              <a:defRPr b="1">
                <a:solidFill>
                  <a:srgbClr val="808080"/>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412815722"/>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000000"/>
        </a:solidFill>
        <a:effectLst/>
      </p:bgPr>
    </p:bg>
    <p:spTree>
      <p:nvGrpSpPr>
        <p:cNvPr id="1" name=""/>
        <p:cNvGrpSpPr/>
        <p:nvPr/>
      </p:nvGrpSpPr>
      <p:grpSpPr>
        <a:xfrm>
          <a:off x="0" y="0"/>
          <a:ext cx="0" cy="0"/>
          <a:chOff x="0" y="0"/>
          <a:chExt cx="0" cy="0"/>
        </a:xfrm>
      </p:grpSpPr>
      <p:grpSp>
        <p:nvGrpSpPr>
          <p:cNvPr id="1230" name="Group 2"/>
          <p:cNvGrpSpPr/>
          <p:nvPr/>
        </p:nvGrpSpPr>
        <p:grpSpPr>
          <a:xfrm>
            <a:off x="3953333" y="1538745"/>
            <a:ext cx="5415635" cy="5887123"/>
            <a:chOff x="0" y="0"/>
            <a:chExt cx="5415634" cy="5887122"/>
          </a:xfrm>
        </p:grpSpPr>
        <p:sp>
          <p:nvSpPr>
            <p:cNvPr id="1219" name="AutoShape 3"/>
            <p:cNvSpPr/>
            <p:nvPr/>
          </p:nvSpPr>
          <p:spPr>
            <a:xfrm rot="13500000" flipH="1">
              <a:off x="3115804" y="446200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0" name="AutoShape 4"/>
            <p:cNvSpPr/>
            <p:nvPr/>
          </p:nvSpPr>
          <p:spPr>
            <a:xfrm rot="16200000">
              <a:off x="3525380" y="3730167"/>
              <a:ext cx="1362075" cy="135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1" name="AutoShape 5"/>
            <p:cNvSpPr/>
            <p:nvPr/>
          </p:nvSpPr>
          <p:spPr>
            <a:xfrm>
              <a:off x="3900029" y="2607804"/>
              <a:ext cx="1282701" cy="1282701"/>
            </a:xfrm>
            <a:prstGeom prst="diamond">
              <a:avLst/>
            </a:pr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2" name="AutoShape 6"/>
            <p:cNvSpPr/>
            <p:nvPr/>
          </p:nvSpPr>
          <p:spPr>
            <a:xfrm rot="13500000">
              <a:off x="412292" y="348410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3" name="AutoShape 7"/>
            <p:cNvSpPr/>
            <p:nvPr/>
          </p:nvSpPr>
          <p:spPr>
            <a:xfrm rot="8100000" flipH="1">
              <a:off x="1953754" y="2422067"/>
              <a:ext cx="901701"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nvGrpSpPr>
            <p:cNvPr id="1228" name="Group 8"/>
            <p:cNvGrpSpPr/>
            <p:nvPr/>
          </p:nvGrpSpPr>
          <p:grpSpPr>
            <a:xfrm>
              <a:off x="3006267" y="1928355"/>
              <a:ext cx="638176" cy="1901824"/>
              <a:chOff x="0" y="0"/>
              <a:chExt cx="638174" cy="1901822"/>
            </a:xfrm>
          </p:grpSpPr>
          <p:sp>
            <p:nvSpPr>
              <p:cNvPr id="1224" name="Line 9"/>
              <p:cNvSpPr/>
              <p:nvPr/>
            </p:nvSpPr>
            <p:spPr>
              <a:xfrm flipH="1">
                <a:off x="635000" y="15875"/>
                <a:ext cx="1" cy="12446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5" name="Line 10"/>
              <p:cNvSpPr/>
              <p:nvPr/>
            </p:nvSpPr>
            <p:spPr>
              <a:xfrm flipH="1">
                <a:off x="6349" y="631824"/>
                <a:ext cx="2" cy="12700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6" name="Line 11"/>
              <p:cNvSpPr/>
              <p:nvPr/>
            </p:nvSpPr>
            <p:spPr>
              <a:xfrm flipV="1">
                <a:off x="6350" y="1263650"/>
                <a:ext cx="631825" cy="63182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7" name="Line 12"/>
              <p:cNvSpPr/>
              <p:nvPr/>
            </p:nvSpPr>
            <p:spPr>
              <a:xfrm flipV="1">
                <a:off x="0" y="0"/>
                <a:ext cx="638175" cy="63817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grpSp>
        <p:sp>
          <p:nvSpPr>
            <p:cNvPr id="1229" name="AutoShape 13"/>
            <p:cNvSpPr/>
            <p:nvPr/>
          </p:nvSpPr>
          <p:spPr>
            <a:xfrm rot="18900000">
              <a:off x="3012617" y="412292"/>
              <a:ext cx="1990726" cy="1990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38" name="Group 15"/>
          <p:cNvGrpSpPr/>
          <p:nvPr/>
        </p:nvGrpSpPr>
        <p:grpSpPr>
          <a:xfrm>
            <a:off x="3344863" y="2457450"/>
            <a:ext cx="5449887" cy="4684136"/>
            <a:chOff x="0" y="0"/>
            <a:chExt cx="5449886" cy="4684135"/>
          </a:xfrm>
        </p:grpSpPr>
        <p:sp>
          <p:nvSpPr>
            <p:cNvPr id="1231" name="AutoShape 16"/>
            <p:cNvSpPr/>
            <p:nvPr/>
          </p:nvSpPr>
          <p:spPr>
            <a:xfrm>
              <a:off x="4167186" y="898524"/>
              <a:ext cx="1282701" cy="1282702"/>
            </a:xfrm>
            <a:prstGeom prst="diamond">
              <a:avLst/>
            </a:pr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2" name="Freeform 17"/>
            <p:cNvSpPr/>
            <p:nvPr/>
          </p:nvSpPr>
          <p:spPr>
            <a:xfrm>
              <a:off x="3101974" y="614362"/>
              <a:ext cx="638175" cy="1890714"/>
            </a:xfrm>
            <a:custGeom>
              <a:avLst/>
              <a:gdLst/>
              <a:ahLst/>
              <a:cxnLst>
                <a:cxn ang="0">
                  <a:pos x="wd2" y="hd2"/>
                </a:cxn>
                <a:cxn ang="5400000">
                  <a:pos x="wd2" y="hd2"/>
                </a:cxn>
                <a:cxn ang="10800000">
                  <a:pos x="wd2" y="hd2"/>
                </a:cxn>
                <a:cxn ang="16200000">
                  <a:pos x="wd2" y="hd2"/>
                </a:cxn>
              </a:cxnLst>
              <a:rect l="0" t="0" r="r" b="b"/>
              <a:pathLst>
                <a:path w="21600" h="21600" extrusionOk="0">
                  <a:moveTo>
                    <a:pt x="21439" y="0"/>
                  </a:moveTo>
                  <a:lnTo>
                    <a:pt x="0" y="7236"/>
                  </a:lnTo>
                  <a:lnTo>
                    <a:pt x="0" y="21600"/>
                  </a:lnTo>
                  <a:lnTo>
                    <a:pt x="21600" y="14309"/>
                  </a:lnTo>
                  <a:lnTo>
                    <a:pt x="21439" y="0"/>
                  </a:lnTo>
                </a:path>
              </a:pathLst>
            </a:custGeom>
            <a:solidFill>
              <a:srgbClr val="669900"/>
            </a:solidFill>
            <a:ln w="12700" cap="flat">
              <a:solidFill>
                <a:srgbClr val="669900"/>
              </a:solidFill>
              <a:prstDash val="solid"/>
              <a:round/>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3" name="AutoShape 18"/>
            <p:cNvSpPr/>
            <p:nvPr/>
          </p:nvSpPr>
          <p:spPr>
            <a:xfrm rot="18900000">
              <a:off x="666749" y="171767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4" name="AutoShape 19"/>
            <p:cNvSpPr/>
            <p:nvPr/>
          </p:nvSpPr>
          <p:spPr>
            <a:xfrm rot="13500000" flipH="1">
              <a:off x="2706686" y="3595687"/>
              <a:ext cx="901700"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5" name="AutoShape 20"/>
            <p:cNvSpPr/>
            <p:nvPr/>
          </p:nvSpPr>
          <p:spPr>
            <a:xfrm rot="16200000">
              <a:off x="3676648" y="2189163"/>
              <a:ext cx="1362076" cy="1352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6" name="AutoShape 21"/>
            <p:cNvSpPr/>
            <p:nvPr/>
          </p:nvSpPr>
          <p:spPr>
            <a:xfrm rot="10800000">
              <a:off x="0" y="0"/>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7" name="AutoShape 22"/>
            <p:cNvSpPr/>
            <p:nvPr/>
          </p:nvSpPr>
          <p:spPr>
            <a:xfrm rot="8100000" flipH="1">
              <a:off x="2068511" y="183197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39" name="Rectangle 23"/>
          <p:cNvSpPr/>
          <p:nvPr/>
        </p:nvSpPr>
        <p:spPr>
          <a:xfrm>
            <a:off x="6588125" y="5181600"/>
            <a:ext cx="2555875" cy="381000"/>
          </a:xfrm>
          <a:prstGeom prst="rect">
            <a:avLst/>
          </a:prstGeom>
          <a:solidFill>
            <a:srgbClr val="FFCC00"/>
          </a:solidFill>
          <a:ln w="12700">
            <a:miter lim="400000"/>
          </a:ln>
        </p:spPr>
        <p:txBody>
          <a:bodyPr lIns="45719" rIns="45719" anchor="ctr"/>
          <a:lstStyle/>
          <a:p>
            <a:pPr algn="l">
              <a:defRPr b="0">
                <a:solidFill>
                  <a:srgbClr val="F8F8F8"/>
                </a:solidFill>
                <a:latin typeface="Arial"/>
                <a:ea typeface="Arial"/>
                <a:cs typeface="Arial"/>
                <a:sym typeface="Arial"/>
              </a:defRPr>
            </a:pPr>
            <a:endParaRPr/>
          </a:p>
        </p:txBody>
      </p:sp>
      <p:sp>
        <p:nvSpPr>
          <p:cNvPr id="1240" name="Title Text"/>
          <p:cNvSpPr txBox="1">
            <a:spLocks noGrp="1"/>
          </p:cNvSpPr>
          <p:nvPr>
            <p:ph type="title"/>
          </p:nvPr>
        </p:nvSpPr>
        <p:spPr>
          <a:xfrm>
            <a:off x="914400" y="228600"/>
            <a:ext cx="7772400" cy="2438400"/>
          </a:xfrm>
          <a:prstGeom prst="rect">
            <a:avLst/>
          </a:prstGeom>
        </p:spPr>
        <p:txBody>
          <a:bodyPr lIns="46037" tIns="46037" rIns="46037" bIns="46037"/>
          <a:lstStyle>
            <a:lvl1pPr algn="r">
              <a:defRPr sz="6600">
                <a:solidFill>
                  <a:srgbClr val="6666FF"/>
                </a:solidFill>
                <a:latin typeface="Arial"/>
                <a:ea typeface="Arial"/>
                <a:cs typeface="Arial"/>
                <a:sym typeface="Arial"/>
              </a:defRPr>
            </a:lvl1pPr>
          </a:lstStyle>
          <a:p>
            <a:r>
              <a:t>Title Text</a:t>
            </a:r>
          </a:p>
        </p:txBody>
      </p:sp>
      <p:sp>
        <p:nvSpPr>
          <p:cNvPr id="1241" name="Body Level One…"/>
          <p:cNvSpPr txBox="1">
            <a:spLocks noGrp="1"/>
          </p:cNvSpPr>
          <p:nvPr>
            <p:ph type="body" sz="quarter" idx="1"/>
          </p:nvPr>
        </p:nvSpPr>
        <p:spPr>
          <a:xfrm>
            <a:off x="4876800" y="4368800"/>
            <a:ext cx="4259263" cy="742950"/>
          </a:xfrm>
          <a:prstGeom prst="rect">
            <a:avLst/>
          </a:prstGeom>
          <a:solidFill>
            <a:srgbClr val="6666FF"/>
          </a:solidFill>
          <a:ln>
            <a:solidFill>
              <a:srgbClr val="6666FF"/>
            </a:solidFill>
            <a:round/>
          </a:ln>
        </p:spPr>
        <p:txBody>
          <a:bodyPr lIns="0" tIns="0" rIns="0" bIns="0" anchor="b">
            <a:normAutofit/>
          </a:bodyPr>
          <a:lstStyle>
            <a:lvl1pPr marL="0" indent="0">
              <a:spcBef>
                <a:spcPts val="0"/>
              </a:spcBef>
              <a:buSzTx/>
              <a:buNone/>
              <a:defRPr sz="2400">
                <a:latin typeface="Arial"/>
                <a:ea typeface="Arial"/>
                <a:cs typeface="Arial"/>
                <a:sym typeface="Arial"/>
              </a:defRPr>
            </a:lvl1pPr>
            <a:lvl2pPr marL="702128" indent="-244928">
              <a:spcBef>
                <a:spcPts val="0"/>
              </a:spcBef>
              <a:buSzPct val="65000"/>
              <a:buChar char="■"/>
              <a:defRPr sz="2400">
                <a:latin typeface="Arial"/>
                <a:ea typeface="Arial"/>
                <a:cs typeface="Arial"/>
                <a:sym typeface="Arial"/>
              </a:defRPr>
            </a:lvl2pPr>
            <a:lvl3pPr marL="1085850" indent="-228600">
              <a:spcBef>
                <a:spcPts val="0"/>
              </a:spcBef>
              <a:buSzPct val="60000"/>
              <a:buChar char="◆"/>
              <a:defRPr sz="2400">
                <a:latin typeface="Arial"/>
                <a:ea typeface="Arial"/>
                <a:cs typeface="Arial"/>
                <a:sym typeface="Arial"/>
              </a:defRPr>
            </a:lvl3pPr>
            <a:lvl4pPr marL="1474469" indent="-274319">
              <a:spcBef>
                <a:spcPts val="0"/>
              </a:spcBef>
              <a:buSzPct val="70000"/>
              <a:buChar char="■"/>
              <a:defRPr sz="2400">
                <a:latin typeface="Arial"/>
                <a:ea typeface="Arial"/>
                <a:cs typeface="Arial"/>
                <a:sym typeface="Arial"/>
              </a:defRPr>
            </a:lvl4pPr>
            <a:lvl5pPr marL="1817370" indent="-274320">
              <a:spcBef>
                <a:spcPts val="0"/>
              </a:spcBef>
              <a:buSzPct val="65000"/>
              <a:buChar char="◆"/>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1371600" y="6568540"/>
            <a:ext cx="304800" cy="289460"/>
          </a:xfrm>
          <a:prstGeom prst="rect">
            <a:avLst/>
          </a:prstGeom>
          <a:solidFill>
            <a:srgbClr val="669900"/>
          </a:solidFill>
        </p:spPr>
        <p:txBody>
          <a:bodyPr wrap="square" lIns="46037" tIns="46037" rIns="46037" bIns="46037"/>
          <a:lstStyle>
            <a:lvl1pPr algn="r">
              <a:defRPr b="1">
                <a:solidFill>
                  <a:srgbClr val="F8F8F8"/>
                </a:solidFill>
              </a:defRPr>
            </a:lvl1pPr>
          </a:lstStyle>
          <a:p>
            <a:fld id="{86CB4B4D-7CA3-9044-876B-883B54F8677D}" type="slidenum">
              <a:rPr/>
              <a:pPr/>
              <a:t>‹#›</a:t>
            </a:fld>
            <a:endParaRPr/>
          </a:p>
        </p:txBody>
      </p:sp>
    </p:spTree>
    <p:extLst>
      <p:ext uri="{BB962C8B-B14F-4D97-AF65-F5344CB8AC3E}">
        <p14:creationId xmlns:p14="http://schemas.microsoft.com/office/powerpoint/2010/main" val="470507339"/>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3399"/>
        </a:solidFill>
        <a:effectLst/>
      </p:bgPr>
    </p:bg>
    <p:spTree>
      <p:nvGrpSpPr>
        <p:cNvPr id="1" name=""/>
        <p:cNvGrpSpPr/>
        <p:nvPr/>
      </p:nvGrpSpPr>
      <p:grpSpPr>
        <a:xfrm>
          <a:off x="0" y="0"/>
          <a:ext cx="0" cy="0"/>
          <a:chOff x="0" y="0"/>
          <a:chExt cx="0" cy="0"/>
        </a:xfrm>
      </p:grpSpPr>
      <p:grpSp>
        <p:nvGrpSpPr>
          <p:cNvPr id="1257" name="Group 4"/>
          <p:cNvGrpSpPr/>
          <p:nvPr/>
        </p:nvGrpSpPr>
        <p:grpSpPr>
          <a:xfrm>
            <a:off x="0" y="0"/>
            <a:ext cx="9140826" cy="6850064"/>
            <a:chOff x="0" y="0"/>
            <a:chExt cx="9140825" cy="6850063"/>
          </a:xfrm>
        </p:grpSpPr>
        <p:grpSp>
          <p:nvGrpSpPr>
            <p:cNvPr id="1254" name="Group 5"/>
            <p:cNvGrpSpPr/>
            <p:nvPr/>
          </p:nvGrpSpPr>
          <p:grpSpPr>
            <a:xfrm>
              <a:off x="2743200" y="3540125"/>
              <a:ext cx="6392863" cy="3309939"/>
              <a:chOff x="0" y="0"/>
              <a:chExt cx="6392862" cy="3309937"/>
            </a:xfrm>
          </p:grpSpPr>
          <p:sp>
            <p:nvSpPr>
              <p:cNvPr id="1249"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8" name="Title Text"/>
          <p:cNvSpPr txBox="1">
            <a:spLocks noGrp="1"/>
          </p:cNvSpPr>
          <p:nvPr>
            <p:ph type="title"/>
          </p:nvPr>
        </p:nvSpPr>
        <p:spPr>
          <a:xfrm>
            <a:off x="457200" y="274638"/>
            <a:ext cx="8229600" cy="1143001"/>
          </a:xfrm>
          <a:prstGeom prst="rect">
            <a:avLst/>
          </a:prstGeom>
        </p:spPr>
        <p:txBody>
          <a:bodyPr anchor="ctr"/>
          <a:lstStyle>
            <a:lvl1pPr algn="ct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59"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8413144" y="6460395"/>
            <a:ext cx="273657" cy="264256"/>
          </a:xfrm>
          <a:prstGeom prst="rect">
            <a:avLst/>
          </a:prstGeom>
        </p:spPr>
        <p:txBody>
          <a:bodyPr/>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64247114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8D81BBE7-B91B-2948-9D51-78342A7319CB}" type="slidenum">
              <a:rPr lang="en-US"/>
              <a:pPr>
                <a:defRPr/>
              </a:pPr>
              <a:t>‹#›</a:t>
            </a:fld>
            <a:endParaRPr lang="en-US"/>
          </a:p>
        </p:txBody>
      </p:sp>
    </p:spTree>
    <p:extLst>
      <p:ext uri="{BB962C8B-B14F-4D97-AF65-F5344CB8AC3E}">
        <p14:creationId xmlns:p14="http://schemas.microsoft.com/office/powerpoint/2010/main" val="1997927216"/>
      </p:ext>
    </p:extLst>
  </p:cSld>
  <p:clrMapOvr>
    <a:masterClrMapping/>
  </p:clrMapOvr>
  <p:transition>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12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929068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2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62446198"/>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28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9814021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29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29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86090047"/>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21239A"/>
        </a:solidFill>
        <a:effectLst/>
      </p:bgPr>
    </p:bg>
    <p:spTree>
      <p:nvGrpSpPr>
        <p:cNvPr id="1" name=""/>
        <p:cNvGrpSpPr/>
        <p:nvPr/>
      </p:nvGrpSpPr>
      <p:grpSpPr>
        <a:xfrm>
          <a:off x="0" y="0"/>
          <a:ext cx="0" cy="0"/>
          <a:chOff x="0" y="0"/>
          <a:chExt cx="0" cy="0"/>
        </a:xfrm>
      </p:grpSpPr>
      <p:pic>
        <p:nvPicPr>
          <p:cNvPr id="129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1300"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1301"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0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037663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316" name="Group 2"/>
          <p:cNvGrpSpPr/>
          <p:nvPr/>
        </p:nvGrpSpPr>
        <p:grpSpPr>
          <a:xfrm>
            <a:off x="0" y="3902075"/>
            <a:ext cx="3400426" cy="2949575"/>
            <a:chOff x="0" y="0"/>
            <a:chExt cx="3400425" cy="2949575"/>
          </a:xfrm>
        </p:grpSpPr>
        <p:sp>
          <p:nvSpPr>
            <p:cNvPr id="130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317" name="Title Text"/>
          <p:cNvSpPr txBox="1">
            <a:spLocks noGrp="1"/>
          </p:cNvSpPr>
          <p:nvPr>
            <p:ph type="title"/>
          </p:nvPr>
        </p:nvSpPr>
        <p:spPr>
          <a:xfrm>
            <a:off x="457200" y="277813"/>
            <a:ext cx="8229600" cy="1139826"/>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19" name="Slide Number"/>
          <p:cNvSpPr txBox="1">
            <a:spLocks noGrp="1"/>
          </p:cNvSpPr>
          <p:nvPr>
            <p:ph type="sldNum" sz="quarter" idx="2"/>
          </p:nvPr>
        </p:nvSpPr>
        <p:spPr>
          <a:xfrm>
            <a:off x="8441397" y="6248400"/>
            <a:ext cx="245404" cy="226986"/>
          </a:xfrm>
          <a:prstGeom prst="rect">
            <a:avLst/>
          </a:prstGeom>
        </p:spPr>
        <p:txBody>
          <a:bodyPr anchor="t"/>
          <a:lstStyle>
            <a:lvl1pPr algn="r">
              <a:defRPr sz="10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1400593623"/>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9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1367" name="Group 2"/>
          <p:cNvGrpSpPr/>
          <p:nvPr/>
        </p:nvGrpSpPr>
        <p:grpSpPr>
          <a:xfrm>
            <a:off x="-1" y="-1"/>
            <a:ext cx="9145589" cy="6856415"/>
            <a:chOff x="0" y="0"/>
            <a:chExt cx="9145587" cy="6856413"/>
          </a:xfrm>
        </p:grpSpPr>
        <p:sp>
          <p:nvSpPr>
            <p:cNvPr id="132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2" name="Freeform 9"/>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5" name="Freeform 12"/>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6" name="Freeform 13"/>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8" name="Freeform 15"/>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1" name="Freeform 18"/>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2" name="Freeform 19"/>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3" name="Freeform 20"/>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46" name="Freeform 21"/>
            <p:cNvGrpSpPr/>
            <p:nvPr/>
          </p:nvGrpSpPr>
          <p:grpSpPr>
            <a:xfrm>
              <a:off x="8931274" y="4022725"/>
              <a:ext cx="209551" cy="209551"/>
              <a:chOff x="0" y="0"/>
              <a:chExt cx="209550" cy="209550"/>
            </a:xfrm>
          </p:grpSpPr>
          <p:sp>
            <p:nvSpPr>
              <p:cNvPr id="1344" name="Line"/>
              <p:cNvSpPr/>
              <p:nvPr/>
            </p:nvSpPr>
            <p:spPr>
              <a:xfrm flipH="1" flipV="1">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1345" name="Line"/>
              <p:cNvSpPr/>
              <p:nvPr/>
            </p:nvSpPr>
            <p:spPr>
              <a:xfrm>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1347" name="Freeform 22"/>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8" name="Freeform 23"/>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9" name="Freeform 24"/>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0" name="Freeform 25"/>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1" name="Freeform 26"/>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2" name="Freeform 27"/>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3" name="Freeform 28"/>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7" name="Freeform 32"/>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8" name="Freeform 33"/>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9" name="Freeform 34"/>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2" name="Freeform 37"/>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3" name="Freeform 38"/>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66" name="Group 39"/>
            <p:cNvGrpSpPr/>
            <p:nvPr/>
          </p:nvGrpSpPr>
          <p:grpSpPr>
            <a:xfrm>
              <a:off x="-1" y="2590800"/>
              <a:ext cx="9140826" cy="2949576"/>
              <a:chOff x="0" y="0"/>
              <a:chExt cx="9140825" cy="2949575"/>
            </a:xfrm>
          </p:grpSpPr>
          <p:sp>
            <p:nvSpPr>
              <p:cNvPr id="136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5" name="Freeform 41"/>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1368" name="Title Text"/>
          <p:cNvSpPr txBox="1">
            <a:spLocks noGrp="1"/>
          </p:cNvSpPr>
          <p:nvPr>
            <p:ph type="title"/>
          </p:nvPr>
        </p:nvSpPr>
        <p:spPr>
          <a:xfrm>
            <a:off x="457200" y="277813"/>
            <a:ext cx="8229600" cy="1143001"/>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69"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SzPct val="90000"/>
              <a:buBlip>
                <a:blip r:embed="rId3"/>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SzPct val="90000"/>
              <a:buBlip>
                <a:blip r:embed="rId4"/>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0" name="Slide Number"/>
          <p:cNvSpPr txBox="1">
            <a:spLocks noGrp="1"/>
          </p:cNvSpPr>
          <p:nvPr>
            <p:ph type="sldNum" sz="quarter" idx="2"/>
          </p:nvPr>
        </p:nvSpPr>
        <p:spPr>
          <a:xfrm>
            <a:off x="8413144" y="6436583"/>
            <a:ext cx="273657" cy="264255"/>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2626366716"/>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7"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3983574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87"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11016850"/>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3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9480134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pPr>
              <a:defRPr/>
            </a:pPr>
            <a:fld id="{3D2DF6F3-B8C0-3345-A65E-173855FF0F34}" type="slidenum">
              <a:rPr lang="en-US"/>
              <a:pPr>
                <a:defRPr/>
              </a:pPr>
              <a:t>‹#›</a:t>
            </a:fld>
            <a:endParaRPr lang="en-US"/>
          </a:p>
        </p:txBody>
      </p:sp>
    </p:spTree>
    <p:extLst>
      <p:ext uri="{BB962C8B-B14F-4D97-AF65-F5344CB8AC3E}">
        <p14:creationId xmlns:p14="http://schemas.microsoft.com/office/powerpoint/2010/main" val="593388553"/>
      </p:ext>
    </p:extLst>
  </p:cSld>
  <p:clrMapOvr>
    <a:masterClrMapping/>
  </p:clrMapOvr>
  <p:transition>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0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0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35277125"/>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41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1754792"/>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57462369"/>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3358671"/>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3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4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9087874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81766494"/>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4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480" name="Group 2"/>
          <p:cNvGrpSpPr/>
          <p:nvPr/>
        </p:nvGrpSpPr>
        <p:grpSpPr>
          <a:xfrm>
            <a:off x="-1" y="-1"/>
            <a:ext cx="9144001" cy="6858001"/>
            <a:chOff x="0" y="0"/>
            <a:chExt cx="9143999" cy="6858000"/>
          </a:xfrm>
        </p:grpSpPr>
        <p:grpSp>
          <p:nvGrpSpPr>
            <p:cNvPr id="1476" name="Group 3"/>
            <p:cNvGrpSpPr/>
            <p:nvPr/>
          </p:nvGrpSpPr>
          <p:grpSpPr>
            <a:xfrm>
              <a:off x="0" y="0"/>
              <a:ext cx="8839200" cy="6858000"/>
              <a:chOff x="0" y="0"/>
              <a:chExt cx="8839200" cy="6858000"/>
            </a:xfrm>
          </p:grpSpPr>
          <p:grpSp>
            <p:nvGrpSpPr>
              <p:cNvPr id="1463" name="Group 4"/>
              <p:cNvGrpSpPr/>
              <p:nvPr/>
            </p:nvGrpSpPr>
            <p:grpSpPr>
              <a:xfrm>
                <a:off x="0" y="-1"/>
                <a:ext cx="5105400" cy="4876801"/>
                <a:chOff x="0" y="0"/>
                <a:chExt cx="5105400" cy="4876800"/>
              </a:xfrm>
            </p:grpSpPr>
            <p:sp>
              <p:nvSpPr>
                <p:cNvPr id="145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59" name="Oval 6"/>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0" name="Oval 7"/>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1" name="Oval 8"/>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2" name="Oval 9"/>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69" name="Group 10"/>
              <p:cNvGrpSpPr/>
              <p:nvPr/>
            </p:nvGrpSpPr>
            <p:grpSpPr>
              <a:xfrm>
                <a:off x="3200400" y="3200399"/>
                <a:ext cx="3886200" cy="3657601"/>
                <a:chOff x="0" y="0"/>
                <a:chExt cx="3886200" cy="3657600"/>
              </a:xfrm>
            </p:grpSpPr>
            <p:sp>
              <p:nvSpPr>
                <p:cNvPr id="146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5" name="Oval 12"/>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6" name="Oval 13"/>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8" name="Oval 15"/>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75" name="Group 16"/>
              <p:cNvGrpSpPr/>
              <p:nvPr/>
            </p:nvGrpSpPr>
            <p:grpSpPr>
              <a:xfrm>
                <a:off x="4495800" y="152399"/>
                <a:ext cx="4343400" cy="4114801"/>
                <a:chOff x="0" y="0"/>
                <a:chExt cx="4343400" cy="4114800"/>
              </a:xfrm>
            </p:grpSpPr>
            <p:sp>
              <p:nvSpPr>
                <p:cNvPr id="147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1" name="Oval 18"/>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2" name="Oval 19"/>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3" name="Oval 20"/>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47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148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4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4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2683380"/>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1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08" name="Group 2"/>
          <p:cNvGrpSpPr/>
          <p:nvPr/>
        </p:nvGrpSpPr>
        <p:grpSpPr>
          <a:xfrm>
            <a:off x="0" y="0"/>
            <a:ext cx="8839200" cy="6858000"/>
            <a:chOff x="0" y="0"/>
            <a:chExt cx="8839200" cy="6858000"/>
          </a:xfrm>
        </p:grpSpPr>
        <p:grpSp>
          <p:nvGrpSpPr>
            <p:cNvPr id="1495" name="Group 3"/>
            <p:cNvGrpSpPr/>
            <p:nvPr/>
          </p:nvGrpSpPr>
          <p:grpSpPr>
            <a:xfrm>
              <a:off x="0" y="-1"/>
              <a:ext cx="5105400" cy="4876801"/>
              <a:chOff x="0" y="0"/>
              <a:chExt cx="5105400" cy="4876800"/>
            </a:xfrm>
          </p:grpSpPr>
          <p:sp>
            <p:nvSpPr>
              <p:cNvPr id="149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1" name="Group 9"/>
            <p:cNvGrpSpPr/>
            <p:nvPr/>
          </p:nvGrpSpPr>
          <p:grpSpPr>
            <a:xfrm>
              <a:off x="3200400" y="3200399"/>
              <a:ext cx="3886200" cy="3657601"/>
              <a:chOff x="0" y="0"/>
              <a:chExt cx="3886200" cy="3657600"/>
            </a:xfrm>
          </p:grpSpPr>
          <p:sp>
            <p:nvSpPr>
              <p:cNvPr id="149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7" name="Group 15"/>
            <p:cNvGrpSpPr/>
            <p:nvPr/>
          </p:nvGrpSpPr>
          <p:grpSpPr>
            <a:xfrm>
              <a:off x="4495800" y="152399"/>
              <a:ext cx="4343400" cy="4114801"/>
              <a:chOff x="0" y="0"/>
              <a:chExt cx="4343400" cy="4114800"/>
            </a:xfrm>
          </p:grpSpPr>
          <p:sp>
            <p:nvSpPr>
              <p:cNvPr id="150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0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1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1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2917970"/>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5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36" name="Group 2"/>
          <p:cNvGrpSpPr/>
          <p:nvPr/>
        </p:nvGrpSpPr>
        <p:grpSpPr>
          <a:xfrm>
            <a:off x="0" y="0"/>
            <a:ext cx="8839200" cy="6858000"/>
            <a:chOff x="0" y="0"/>
            <a:chExt cx="8839200" cy="6858000"/>
          </a:xfrm>
        </p:grpSpPr>
        <p:grpSp>
          <p:nvGrpSpPr>
            <p:cNvPr id="1523" name="Group 3"/>
            <p:cNvGrpSpPr/>
            <p:nvPr/>
          </p:nvGrpSpPr>
          <p:grpSpPr>
            <a:xfrm>
              <a:off x="0" y="-1"/>
              <a:ext cx="5105400" cy="4876801"/>
              <a:chOff x="0" y="0"/>
              <a:chExt cx="5105400" cy="4876800"/>
            </a:xfrm>
          </p:grpSpPr>
          <p:sp>
            <p:nvSpPr>
              <p:cNvPr id="151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19"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0"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1"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2"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29" name="Group 9"/>
            <p:cNvGrpSpPr/>
            <p:nvPr/>
          </p:nvGrpSpPr>
          <p:grpSpPr>
            <a:xfrm>
              <a:off x="3200400" y="3200399"/>
              <a:ext cx="3886200" cy="3657601"/>
              <a:chOff x="0" y="0"/>
              <a:chExt cx="3886200" cy="3657600"/>
            </a:xfrm>
          </p:grpSpPr>
          <p:sp>
            <p:nvSpPr>
              <p:cNvPr id="152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5"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6"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8"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35" name="Group 15"/>
            <p:cNvGrpSpPr/>
            <p:nvPr/>
          </p:nvGrpSpPr>
          <p:grpSpPr>
            <a:xfrm>
              <a:off x="4495800" y="152399"/>
              <a:ext cx="4343400" cy="4114801"/>
              <a:chOff x="0" y="0"/>
              <a:chExt cx="4343400" cy="4114800"/>
            </a:xfrm>
          </p:grpSpPr>
          <p:sp>
            <p:nvSpPr>
              <p:cNvPr id="153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1"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2"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3"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15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323347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6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64" name="Group 2"/>
          <p:cNvGrpSpPr/>
          <p:nvPr/>
        </p:nvGrpSpPr>
        <p:grpSpPr>
          <a:xfrm>
            <a:off x="0" y="0"/>
            <a:ext cx="8839200" cy="6858000"/>
            <a:chOff x="0" y="0"/>
            <a:chExt cx="8839200" cy="6858000"/>
          </a:xfrm>
        </p:grpSpPr>
        <p:grpSp>
          <p:nvGrpSpPr>
            <p:cNvPr id="1551" name="Group 3"/>
            <p:cNvGrpSpPr/>
            <p:nvPr/>
          </p:nvGrpSpPr>
          <p:grpSpPr>
            <a:xfrm>
              <a:off x="0" y="-1"/>
              <a:ext cx="5105400" cy="4876801"/>
              <a:chOff x="0" y="0"/>
              <a:chExt cx="5105400" cy="4876800"/>
            </a:xfrm>
          </p:grpSpPr>
          <p:sp>
            <p:nvSpPr>
              <p:cNvPr id="154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57" name="Group 9"/>
            <p:cNvGrpSpPr/>
            <p:nvPr/>
          </p:nvGrpSpPr>
          <p:grpSpPr>
            <a:xfrm>
              <a:off x="3200400" y="3200399"/>
              <a:ext cx="3886200" cy="3657601"/>
              <a:chOff x="0" y="0"/>
              <a:chExt cx="3886200" cy="3657600"/>
            </a:xfrm>
          </p:grpSpPr>
          <p:sp>
            <p:nvSpPr>
              <p:cNvPr id="155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63" name="Group 15"/>
            <p:cNvGrpSpPr/>
            <p:nvPr/>
          </p:nvGrpSpPr>
          <p:grpSpPr>
            <a:xfrm>
              <a:off x="4495800" y="152399"/>
              <a:ext cx="4343400" cy="4114801"/>
              <a:chOff x="0" y="0"/>
              <a:chExt cx="4343400" cy="4114800"/>
            </a:xfrm>
          </p:grpSpPr>
          <p:sp>
            <p:nvSpPr>
              <p:cNvPr id="155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6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6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6341299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pPr>
              <a:defRPr/>
            </a:pPr>
            <a:fld id="{2C355EC8-53C3-D346-B9C3-FF8A41E8BDD2}" type="slidenum">
              <a:rPr lang="en-US"/>
              <a:pPr>
                <a:defRPr/>
              </a:pPr>
              <a:t>‹#›</a:t>
            </a:fld>
            <a:endParaRPr lang="en-US"/>
          </a:p>
        </p:txBody>
      </p:sp>
    </p:spTree>
    <p:extLst>
      <p:ext uri="{BB962C8B-B14F-4D97-AF65-F5344CB8AC3E}">
        <p14:creationId xmlns:p14="http://schemas.microsoft.com/office/powerpoint/2010/main" val="712504757"/>
      </p:ext>
    </p:extLst>
  </p:cSld>
  <p:clrMapOvr>
    <a:masterClrMapping/>
  </p:clrMapOvr>
  <p:transition>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5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92" name="Group 2"/>
          <p:cNvGrpSpPr/>
          <p:nvPr/>
        </p:nvGrpSpPr>
        <p:grpSpPr>
          <a:xfrm>
            <a:off x="0" y="0"/>
            <a:ext cx="8839200" cy="6858000"/>
            <a:chOff x="0" y="0"/>
            <a:chExt cx="8839200" cy="6858000"/>
          </a:xfrm>
        </p:grpSpPr>
        <p:grpSp>
          <p:nvGrpSpPr>
            <p:cNvPr id="1579" name="Group 3"/>
            <p:cNvGrpSpPr/>
            <p:nvPr/>
          </p:nvGrpSpPr>
          <p:grpSpPr>
            <a:xfrm>
              <a:off x="0" y="-1"/>
              <a:ext cx="5105400" cy="4876801"/>
              <a:chOff x="0" y="0"/>
              <a:chExt cx="5105400" cy="4876800"/>
            </a:xfrm>
          </p:grpSpPr>
          <p:sp>
            <p:nvSpPr>
              <p:cNvPr id="157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5"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6"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7"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8"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85" name="Group 9"/>
            <p:cNvGrpSpPr/>
            <p:nvPr/>
          </p:nvGrpSpPr>
          <p:grpSpPr>
            <a:xfrm>
              <a:off x="3200400" y="3200399"/>
              <a:ext cx="3886200" cy="3657601"/>
              <a:chOff x="0" y="0"/>
              <a:chExt cx="3886200" cy="3657600"/>
            </a:xfrm>
          </p:grpSpPr>
          <p:sp>
            <p:nvSpPr>
              <p:cNvPr id="158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1"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2"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4"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91" name="Group 15"/>
            <p:cNvGrpSpPr/>
            <p:nvPr/>
          </p:nvGrpSpPr>
          <p:grpSpPr>
            <a:xfrm>
              <a:off x="4495800" y="152399"/>
              <a:ext cx="4343400" cy="4114801"/>
              <a:chOff x="0" y="0"/>
              <a:chExt cx="4343400" cy="4114800"/>
            </a:xfrm>
          </p:grpSpPr>
          <p:sp>
            <p:nvSpPr>
              <p:cNvPr id="158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7"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8"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9"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9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9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15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159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4890398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6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21" name="Group 2"/>
          <p:cNvGrpSpPr/>
          <p:nvPr/>
        </p:nvGrpSpPr>
        <p:grpSpPr>
          <a:xfrm>
            <a:off x="0" y="0"/>
            <a:ext cx="8839200" cy="6858000"/>
            <a:chOff x="0" y="0"/>
            <a:chExt cx="8839200" cy="6858000"/>
          </a:xfrm>
        </p:grpSpPr>
        <p:grpSp>
          <p:nvGrpSpPr>
            <p:cNvPr id="1608" name="Group 3"/>
            <p:cNvGrpSpPr/>
            <p:nvPr/>
          </p:nvGrpSpPr>
          <p:grpSpPr>
            <a:xfrm>
              <a:off x="0" y="-1"/>
              <a:ext cx="5105400" cy="4876801"/>
              <a:chOff x="0" y="0"/>
              <a:chExt cx="5105400" cy="4876800"/>
            </a:xfrm>
          </p:grpSpPr>
          <p:sp>
            <p:nvSpPr>
              <p:cNvPr id="160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4"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5"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6"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7"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14" name="Group 9"/>
            <p:cNvGrpSpPr/>
            <p:nvPr/>
          </p:nvGrpSpPr>
          <p:grpSpPr>
            <a:xfrm>
              <a:off x="3200400" y="3200399"/>
              <a:ext cx="3886200" cy="3657601"/>
              <a:chOff x="0" y="0"/>
              <a:chExt cx="3886200" cy="3657600"/>
            </a:xfrm>
          </p:grpSpPr>
          <p:sp>
            <p:nvSpPr>
              <p:cNvPr id="160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0"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1"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3"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20" name="Group 15"/>
            <p:cNvGrpSpPr/>
            <p:nvPr/>
          </p:nvGrpSpPr>
          <p:grpSpPr>
            <a:xfrm>
              <a:off x="4495800" y="152399"/>
              <a:ext cx="4343400" cy="4114801"/>
              <a:chOff x="0" y="0"/>
              <a:chExt cx="4343400" cy="4114800"/>
            </a:xfrm>
          </p:grpSpPr>
          <p:sp>
            <p:nvSpPr>
              <p:cNvPr id="161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6"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7"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8"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2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6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1471834"/>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12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48" name="Group 2"/>
          <p:cNvGrpSpPr/>
          <p:nvPr/>
        </p:nvGrpSpPr>
        <p:grpSpPr>
          <a:xfrm>
            <a:off x="0" y="0"/>
            <a:ext cx="8839200" cy="6858000"/>
            <a:chOff x="0" y="0"/>
            <a:chExt cx="8839200" cy="6858000"/>
          </a:xfrm>
        </p:grpSpPr>
        <p:grpSp>
          <p:nvGrpSpPr>
            <p:cNvPr id="1635" name="Group 3"/>
            <p:cNvGrpSpPr/>
            <p:nvPr/>
          </p:nvGrpSpPr>
          <p:grpSpPr>
            <a:xfrm>
              <a:off x="0" y="-1"/>
              <a:ext cx="5105400" cy="4876801"/>
              <a:chOff x="0" y="0"/>
              <a:chExt cx="5105400" cy="4876800"/>
            </a:xfrm>
          </p:grpSpPr>
          <p:sp>
            <p:nvSpPr>
              <p:cNvPr id="163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1" name="Group 9"/>
            <p:cNvGrpSpPr/>
            <p:nvPr/>
          </p:nvGrpSpPr>
          <p:grpSpPr>
            <a:xfrm>
              <a:off x="3200400" y="3200399"/>
              <a:ext cx="3886200" cy="3657601"/>
              <a:chOff x="0" y="0"/>
              <a:chExt cx="3886200" cy="3657600"/>
            </a:xfrm>
          </p:grpSpPr>
          <p:sp>
            <p:nvSpPr>
              <p:cNvPr id="163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7" name="Group 15"/>
            <p:cNvGrpSpPr/>
            <p:nvPr/>
          </p:nvGrpSpPr>
          <p:grpSpPr>
            <a:xfrm>
              <a:off x="4495800" y="152399"/>
              <a:ext cx="4343400" cy="4114801"/>
              <a:chOff x="0" y="0"/>
              <a:chExt cx="4343400" cy="4114800"/>
            </a:xfrm>
          </p:grpSpPr>
          <p:sp>
            <p:nvSpPr>
              <p:cNvPr id="164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46570801"/>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74" name="Group 2"/>
          <p:cNvGrpSpPr/>
          <p:nvPr/>
        </p:nvGrpSpPr>
        <p:grpSpPr>
          <a:xfrm>
            <a:off x="0" y="0"/>
            <a:ext cx="8839200" cy="6858000"/>
            <a:chOff x="0" y="0"/>
            <a:chExt cx="8839200" cy="6858000"/>
          </a:xfrm>
        </p:grpSpPr>
        <p:grpSp>
          <p:nvGrpSpPr>
            <p:cNvPr id="1661" name="Group 3"/>
            <p:cNvGrpSpPr/>
            <p:nvPr/>
          </p:nvGrpSpPr>
          <p:grpSpPr>
            <a:xfrm>
              <a:off x="0" y="-1"/>
              <a:ext cx="5105400" cy="4876801"/>
              <a:chOff x="0" y="0"/>
              <a:chExt cx="5105400" cy="4876800"/>
            </a:xfrm>
          </p:grpSpPr>
          <p:sp>
            <p:nvSpPr>
              <p:cNvPr id="165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67" name="Group 9"/>
            <p:cNvGrpSpPr/>
            <p:nvPr/>
          </p:nvGrpSpPr>
          <p:grpSpPr>
            <a:xfrm>
              <a:off x="3200400" y="3200399"/>
              <a:ext cx="3886200" cy="3657601"/>
              <a:chOff x="0" y="0"/>
              <a:chExt cx="3886200" cy="3657600"/>
            </a:xfrm>
          </p:grpSpPr>
          <p:sp>
            <p:nvSpPr>
              <p:cNvPr id="166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73" name="Group 15"/>
            <p:cNvGrpSpPr/>
            <p:nvPr/>
          </p:nvGrpSpPr>
          <p:grpSpPr>
            <a:xfrm>
              <a:off x="4495800" y="152399"/>
              <a:ext cx="4343400" cy="4114801"/>
              <a:chOff x="0" y="0"/>
              <a:chExt cx="4343400" cy="4114800"/>
            </a:xfrm>
          </p:grpSpPr>
          <p:sp>
            <p:nvSpPr>
              <p:cNvPr id="166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7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167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67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167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189912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703" name="Group 2"/>
          <p:cNvGrpSpPr/>
          <p:nvPr/>
        </p:nvGrpSpPr>
        <p:grpSpPr>
          <a:xfrm>
            <a:off x="0" y="0"/>
            <a:ext cx="8839200" cy="6858000"/>
            <a:chOff x="0" y="0"/>
            <a:chExt cx="8839200" cy="6858000"/>
          </a:xfrm>
        </p:grpSpPr>
        <p:grpSp>
          <p:nvGrpSpPr>
            <p:cNvPr id="1690" name="Group 3"/>
            <p:cNvGrpSpPr/>
            <p:nvPr/>
          </p:nvGrpSpPr>
          <p:grpSpPr>
            <a:xfrm>
              <a:off x="0" y="-1"/>
              <a:ext cx="5105400" cy="4876801"/>
              <a:chOff x="0" y="0"/>
              <a:chExt cx="5105400" cy="4876800"/>
            </a:xfrm>
          </p:grpSpPr>
          <p:sp>
            <p:nvSpPr>
              <p:cNvPr id="168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6"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7"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8"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9"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96" name="Group 9"/>
            <p:cNvGrpSpPr/>
            <p:nvPr/>
          </p:nvGrpSpPr>
          <p:grpSpPr>
            <a:xfrm>
              <a:off x="3200400" y="3200399"/>
              <a:ext cx="3886200" cy="3657601"/>
              <a:chOff x="0" y="0"/>
              <a:chExt cx="3886200" cy="3657600"/>
            </a:xfrm>
          </p:grpSpPr>
          <p:sp>
            <p:nvSpPr>
              <p:cNvPr id="169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2"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3"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5"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702" name="Group 15"/>
            <p:cNvGrpSpPr/>
            <p:nvPr/>
          </p:nvGrpSpPr>
          <p:grpSpPr>
            <a:xfrm>
              <a:off x="4495800" y="152399"/>
              <a:ext cx="4343400" cy="4114801"/>
              <a:chOff x="0" y="0"/>
              <a:chExt cx="4343400" cy="4114800"/>
            </a:xfrm>
          </p:grpSpPr>
          <p:sp>
            <p:nvSpPr>
              <p:cNvPr id="169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8"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9"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0"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70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170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0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74474682"/>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720000"/>
        </a:solidFill>
        <a:effectLst/>
      </p:bgPr>
    </p:bg>
    <p:spTree>
      <p:nvGrpSpPr>
        <p:cNvPr id="1" name=""/>
        <p:cNvGrpSpPr/>
        <p:nvPr/>
      </p:nvGrpSpPr>
      <p:grpSpPr>
        <a:xfrm>
          <a:off x="0" y="0"/>
          <a:ext cx="0" cy="0"/>
          <a:chOff x="0" y="0"/>
          <a:chExt cx="0" cy="0"/>
        </a:xfrm>
      </p:grpSpPr>
      <p:grpSp>
        <p:nvGrpSpPr>
          <p:cNvPr id="1716" name="Group 2"/>
          <p:cNvGrpSpPr/>
          <p:nvPr/>
        </p:nvGrpSpPr>
        <p:grpSpPr>
          <a:xfrm>
            <a:off x="0" y="0"/>
            <a:ext cx="8458200" cy="5943600"/>
            <a:chOff x="0" y="0"/>
            <a:chExt cx="8458200" cy="5943600"/>
          </a:xfrm>
        </p:grpSpPr>
        <p:sp>
          <p:nvSpPr>
            <p:cNvPr id="1714"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15"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1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18"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1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79694594"/>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720000"/>
        </a:solidFill>
        <a:effectLst/>
      </p:bgPr>
    </p:bg>
    <p:spTree>
      <p:nvGrpSpPr>
        <p:cNvPr id="1" name=""/>
        <p:cNvGrpSpPr/>
        <p:nvPr/>
      </p:nvGrpSpPr>
      <p:grpSpPr>
        <a:xfrm>
          <a:off x="0" y="0"/>
          <a:ext cx="0" cy="0"/>
          <a:chOff x="0" y="0"/>
          <a:chExt cx="0" cy="0"/>
        </a:xfrm>
      </p:grpSpPr>
      <p:grpSp>
        <p:nvGrpSpPr>
          <p:cNvPr id="1728" name="Group 2"/>
          <p:cNvGrpSpPr/>
          <p:nvPr/>
        </p:nvGrpSpPr>
        <p:grpSpPr>
          <a:xfrm>
            <a:off x="0" y="0"/>
            <a:ext cx="7242175" cy="1981200"/>
            <a:chOff x="0" y="0"/>
            <a:chExt cx="7242175" cy="1981200"/>
          </a:xfrm>
        </p:grpSpPr>
        <p:sp>
          <p:nvSpPr>
            <p:cNvPr id="172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2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2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30"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31"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01640677"/>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720000"/>
        </a:solidFill>
        <a:effectLst/>
      </p:bgPr>
    </p:bg>
    <p:spTree>
      <p:nvGrpSpPr>
        <p:cNvPr id="1" name=""/>
        <p:cNvGrpSpPr/>
        <p:nvPr/>
      </p:nvGrpSpPr>
      <p:grpSpPr>
        <a:xfrm>
          <a:off x="0" y="0"/>
          <a:ext cx="0" cy="0"/>
          <a:chOff x="0" y="0"/>
          <a:chExt cx="0" cy="0"/>
        </a:xfrm>
      </p:grpSpPr>
      <p:grpSp>
        <p:nvGrpSpPr>
          <p:cNvPr id="1740" name="Group 2"/>
          <p:cNvGrpSpPr/>
          <p:nvPr/>
        </p:nvGrpSpPr>
        <p:grpSpPr>
          <a:xfrm>
            <a:off x="0" y="0"/>
            <a:ext cx="7242175" cy="1981200"/>
            <a:chOff x="0" y="0"/>
            <a:chExt cx="7242175" cy="1981200"/>
          </a:xfrm>
        </p:grpSpPr>
        <p:sp>
          <p:nvSpPr>
            <p:cNvPr id="1738"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39"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4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8462902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720000"/>
        </a:solidFill>
        <a:effectLst/>
      </p:bgPr>
    </p:bg>
    <p:spTree>
      <p:nvGrpSpPr>
        <p:cNvPr id="1" name=""/>
        <p:cNvGrpSpPr/>
        <p:nvPr/>
      </p:nvGrpSpPr>
      <p:grpSpPr>
        <a:xfrm>
          <a:off x="0" y="0"/>
          <a:ext cx="0" cy="0"/>
          <a:chOff x="0" y="0"/>
          <a:chExt cx="0" cy="0"/>
        </a:xfrm>
      </p:grpSpPr>
      <p:grpSp>
        <p:nvGrpSpPr>
          <p:cNvPr id="1752" name="Group 2"/>
          <p:cNvGrpSpPr/>
          <p:nvPr/>
        </p:nvGrpSpPr>
        <p:grpSpPr>
          <a:xfrm>
            <a:off x="0" y="0"/>
            <a:ext cx="7242175" cy="1981200"/>
            <a:chOff x="0" y="0"/>
            <a:chExt cx="7242175" cy="1981200"/>
          </a:xfrm>
        </p:grpSpPr>
        <p:sp>
          <p:nvSpPr>
            <p:cNvPr id="1750"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51"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54"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5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50227331"/>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720000"/>
        </a:solidFill>
        <a:effectLst/>
      </p:bgPr>
    </p:bg>
    <p:spTree>
      <p:nvGrpSpPr>
        <p:cNvPr id="1" name=""/>
        <p:cNvGrpSpPr/>
        <p:nvPr/>
      </p:nvGrpSpPr>
      <p:grpSpPr>
        <a:xfrm>
          <a:off x="0" y="0"/>
          <a:ext cx="0" cy="0"/>
          <a:chOff x="0" y="0"/>
          <a:chExt cx="0" cy="0"/>
        </a:xfrm>
      </p:grpSpPr>
      <p:grpSp>
        <p:nvGrpSpPr>
          <p:cNvPr id="1764" name="Group 2"/>
          <p:cNvGrpSpPr/>
          <p:nvPr/>
        </p:nvGrpSpPr>
        <p:grpSpPr>
          <a:xfrm>
            <a:off x="0" y="0"/>
            <a:ext cx="7242175" cy="1981200"/>
            <a:chOff x="0" y="0"/>
            <a:chExt cx="7242175" cy="1981200"/>
          </a:xfrm>
        </p:grpSpPr>
        <p:sp>
          <p:nvSpPr>
            <p:cNvPr id="1762"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63"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6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76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0148952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pPr>
              <a:defRPr/>
            </a:pPr>
            <a:fld id="{0C1EEDF2-59F7-6A4F-B9F7-8155E1974E17}" type="slidenum">
              <a:rPr lang="en-US"/>
              <a:pPr>
                <a:defRPr/>
              </a:pPr>
              <a:t>‹#›</a:t>
            </a:fld>
            <a:endParaRPr lang="en-US"/>
          </a:p>
        </p:txBody>
      </p:sp>
    </p:spTree>
    <p:extLst>
      <p:ext uri="{BB962C8B-B14F-4D97-AF65-F5344CB8AC3E}">
        <p14:creationId xmlns:p14="http://schemas.microsoft.com/office/powerpoint/2010/main" val="524558676"/>
      </p:ext>
    </p:extLst>
  </p:cSld>
  <p:clrMapOvr>
    <a:masterClrMapping/>
  </p:clrMapOvr>
  <p:transition>
    <p:cu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720000"/>
        </a:solidFill>
        <a:effectLst/>
      </p:bgPr>
    </p:bg>
    <p:spTree>
      <p:nvGrpSpPr>
        <p:cNvPr id="1" name=""/>
        <p:cNvGrpSpPr/>
        <p:nvPr/>
      </p:nvGrpSpPr>
      <p:grpSpPr>
        <a:xfrm>
          <a:off x="0" y="0"/>
          <a:ext cx="0" cy="0"/>
          <a:chOff x="0" y="0"/>
          <a:chExt cx="0" cy="0"/>
        </a:xfrm>
      </p:grpSpPr>
      <p:grpSp>
        <p:nvGrpSpPr>
          <p:cNvPr id="1777" name="Group 2"/>
          <p:cNvGrpSpPr/>
          <p:nvPr/>
        </p:nvGrpSpPr>
        <p:grpSpPr>
          <a:xfrm>
            <a:off x="0" y="0"/>
            <a:ext cx="7242175" cy="1981200"/>
            <a:chOff x="0" y="0"/>
            <a:chExt cx="7242175" cy="1981200"/>
          </a:xfrm>
        </p:grpSpPr>
        <p:sp>
          <p:nvSpPr>
            <p:cNvPr id="177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7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7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7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80210166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720000"/>
        </a:solidFill>
        <a:effectLst/>
      </p:bgPr>
    </p:bg>
    <p:spTree>
      <p:nvGrpSpPr>
        <p:cNvPr id="1" name=""/>
        <p:cNvGrpSpPr/>
        <p:nvPr/>
      </p:nvGrpSpPr>
      <p:grpSpPr>
        <a:xfrm>
          <a:off x="0" y="0"/>
          <a:ext cx="0" cy="0"/>
          <a:chOff x="0" y="0"/>
          <a:chExt cx="0" cy="0"/>
        </a:xfrm>
      </p:grpSpPr>
      <p:grpSp>
        <p:nvGrpSpPr>
          <p:cNvPr id="1788" name="Group 2"/>
          <p:cNvGrpSpPr/>
          <p:nvPr/>
        </p:nvGrpSpPr>
        <p:grpSpPr>
          <a:xfrm>
            <a:off x="0" y="0"/>
            <a:ext cx="7242175" cy="1981200"/>
            <a:chOff x="0" y="0"/>
            <a:chExt cx="7242175" cy="1981200"/>
          </a:xfrm>
        </p:grpSpPr>
        <p:sp>
          <p:nvSpPr>
            <p:cNvPr id="178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8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8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45192599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720000"/>
        </a:solidFill>
        <a:effectLst/>
      </p:bgPr>
    </p:bg>
    <p:spTree>
      <p:nvGrpSpPr>
        <p:cNvPr id="1" name=""/>
        <p:cNvGrpSpPr/>
        <p:nvPr/>
      </p:nvGrpSpPr>
      <p:grpSpPr>
        <a:xfrm>
          <a:off x="0" y="0"/>
          <a:ext cx="0" cy="0"/>
          <a:chOff x="0" y="0"/>
          <a:chExt cx="0" cy="0"/>
        </a:xfrm>
      </p:grpSpPr>
      <p:grpSp>
        <p:nvGrpSpPr>
          <p:cNvPr id="1798" name="Group 2"/>
          <p:cNvGrpSpPr/>
          <p:nvPr/>
        </p:nvGrpSpPr>
        <p:grpSpPr>
          <a:xfrm>
            <a:off x="0" y="0"/>
            <a:ext cx="7242175" cy="1981200"/>
            <a:chOff x="0" y="0"/>
            <a:chExt cx="7242175" cy="1981200"/>
          </a:xfrm>
        </p:grpSpPr>
        <p:sp>
          <p:nvSpPr>
            <p:cNvPr id="179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9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99"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0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802"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5374508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720000"/>
        </a:solidFill>
        <a:effectLst/>
      </p:bgPr>
    </p:bg>
    <p:spTree>
      <p:nvGrpSpPr>
        <p:cNvPr id="1" name=""/>
        <p:cNvGrpSpPr/>
        <p:nvPr/>
      </p:nvGrpSpPr>
      <p:grpSpPr>
        <a:xfrm>
          <a:off x="0" y="0"/>
          <a:ext cx="0" cy="0"/>
          <a:chOff x="0" y="0"/>
          <a:chExt cx="0" cy="0"/>
        </a:xfrm>
      </p:grpSpPr>
      <p:grpSp>
        <p:nvGrpSpPr>
          <p:cNvPr id="1811" name="Group 2"/>
          <p:cNvGrpSpPr/>
          <p:nvPr/>
        </p:nvGrpSpPr>
        <p:grpSpPr>
          <a:xfrm>
            <a:off x="0" y="0"/>
            <a:ext cx="7242175" cy="1981200"/>
            <a:chOff x="0" y="0"/>
            <a:chExt cx="7242175" cy="1981200"/>
          </a:xfrm>
        </p:grpSpPr>
        <p:sp>
          <p:nvSpPr>
            <p:cNvPr id="1809"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810"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812"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1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372580075"/>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9CDCDA"/>
        </a:solidFill>
        <a:effectLst/>
      </p:bgPr>
    </p:bg>
    <p:spTree>
      <p:nvGrpSpPr>
        <p:cNvPr id="1" name=""/>
        <p:cNvGrpSpPr/>
        <p:nvPr/>
      </p:nvGrpSpPr>
      <p:grpSpPr>
        <a:xfrm>
          <a:off x="0" y="0"/>
          <a:ext cx="0" cy="0"/>
          <a:chOff x="0" y="0"/>
          <a:chExt cx="0" cy="0"/>
        </a:xfrm>
      </p:grpSpPr>
      <p:grpSp>
        <p:nvGrpSpPr>
          <p:cNvPr id="1918" name="Group 2"/>
          <p:cNvGrpSpPr/>
          <p:nvPr/>
        </p:nvGrpSpPr>
        <p:grpSpPr>
          <a:xfrm>
            <a:off x="-344782" y="-186949"/>
            <a:ext cx="9600389" cy="7485697"/>
            <a:chOff x="0" y="0"/>
            <a:chExt cx="9600387" cy="7485695"/>
          </a:xfrm>
        </p:grpSpPr>
        <p:grpSp>
          <p:nvGrpSpPr>
            <p:cNvPr id="1903" name="Group 3"/>
            <p:cNvGrpSpPr/>
            <p:nvPr/>
          </p:nvGrpSpPr>
          <p:grpSpPr>
            <a:xfrm>
              <a:off x="-1" y="0"/>
              <a:ext cx="9600389" cy="7485696"/>
              <a:chOff x="0" y="0"/>
              <a:chExt cx="9600387" cy="7485695"/>
            </a:xfrm>
          </p:grpSpPr>
          <p:sp>
            <p:nvSpPr>
              <p:cNvPr id="1822" name="Freeform 4"/>
              <p:cNvSpPr/>
              <p:nvPr/>
            </p:nvSpPr>
            <p:spPr>
              <a:xfrm>
                <a:off x="5618462" y="49439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3" name="Freeform 5"/>
              <p:cNvSpPr/>
              <p:nvPr/>
            </p:nvSpPr>
            <p:spPr>
              <a:xfrm>
                <a:off x="3961387" y="4323352"/>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4" name="Freeform 6"/>
              <p:cNvSpPr/>
              <p:nvPr/>
            </p:nvSpPr>
            <p:spPr>
              <a:xfrm>
                <a:off x="4010461" y="5064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5" name="Freeform 7"/>
              <p:cNvSpPr/>
              <p:nvPr/>
            </p:nvSpPr>
            <p:spPr>
              <a:xfrm>
                <a:off x="4541679" y="59443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6" name="Freeform 8"/>
              <p:cNvSpPr/>
              <p:nvPr/>
            </p:nvSpPr>
            <p:spPr>
              <a:xfrm>
                <a:off x="6733506" y="311765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9" name="Freeform 11"/>
              <p:cNvSpPr/>
              <p:nvPr/>
            </p:nvSpPr>
            <p:spPr>
              <a:xfrm rot="20976685" flipH="1">
                <a:off x="5096557" y="55824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1" name="Freeform 13"/>
              <p:cNvSpPr/>
              <p:nvPr/>
            </p:nvSpPr>
            <p:spPr>
              <a:xfrm rot="16244410" flipH="1">
                <a:off x="6148117" y="61731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2" name="Freeform 14"/>
              <p:cNvSpPr/>
              <p:nvPr/>
            </p:nvSpPr>
            <p:spPr>
              <a:xfrm rot="6018034">
                <a:off x="3545525" y="595244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3" name="Freeform 15"/>
              <p:cNvSpPr/>
              <p:nvPr/>
            </p:nvSpPr>
            <p:spPr>
              <a:xfrm rot="6284068">
                <a:off x="5762435" y="514543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4" name="Freeform 16"/>
              <p:cNvSpPr/>
              <p:nvPr/>
            </p:nvSpPr>
            <p:spPr>
              <a:xfrm rot="8472242" flipH="1">
                <a:off x="5444459" y="384362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5" name="Freeform 17"/>
              <p:cNvSpPr/>
              <p:nvPr/>
            </p:nvSpPr>
            <p:spPr>
              <a:xfrm rot="563450" flipH="1">
                <a:off x="3255099" y="395492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6" name="Freeform 18"/>
              <p:cNvSpPr/>
              <p:nvPr/>
            </p:nvSpPr>
            <p:spPr>
              <a:xfrm>
                <a:off x="2305349" y="45311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7" name="Freeform 19"/>
              <p:cNvSpPr/>
              <p:nvPr/>
            </p:nvSpPr>
            <p:spPr>
              <a:xfrm>
                <a:off x="648275" y="43106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8" name="Freeform 20"/>
              <p:cNvSpPr/>
              <p:nvPr/>
            </p:nvSpPr>
            <p:spPr>
              <a:xfrm>
                <a:off x="621149" y="499499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9" name="Freeform 21"/>
              <p:cNvSpPr/>
              <p:nvPr/>
            </p:nvSpPr>
            <p:spPr>
              <a:xfrm rot="19469908">
                <a:off x="1582520" y="6226165"/>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0" name="Freeform 22"/>
              <p:cNvSpPr/>
              <p:nvPr/>
            </p:nvSpPr>
            <p:spPr>
              <a:xfrm>
                <a:off x="3306093" y="331450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2"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3" name="Freeform 25"/>
              <p:cNvSpPr/>
              <p:nvPr/>
            </p:nvSpPr>
            <p:spPr>
              <a:xfrm rot="20976685" flipH="1">
                <a:off x="1783444" y="55697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5" name="Freeform 27"/>
              <p:cNvSpPr/>
              <p:nvPr/>
            </p:nvSpPr>
            <p:spPr>
              <a:xfrm rot="16244410" flipH="1">
                <a:off x="2815954" y="61350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6" name="Freeform 28"/>
              <p:cNvSpPr/>
              <p:nvPr/>
            </p:nvSpPr>
            <p:spPr>
              <a:xfrm rot="5508135">
                <a:off x="390432" y="586252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7"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8" name="Freeform 30"/>
              <p:cNvSpPr/>
              <p:nvPr/>
            </p:nvSpPr>
            <p:spPr>
              <a:xfrm rot="8472242" flipH="1">
                <a:off x="1883697" y="348802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9" name="Freeform 31"/>
              <p:cNvSpPr/>
              <p:nvPr/>
            </p:nvSpPr>
            <p:spPr>
              <a:xfrm rot="563450" flipH="1">
                <a:off x="1199287" y="37326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3" name="Freeform 35"/>
              <p:cNvSpPr/>
              <p:nvPr/>
            </p:nvSpPr>
            <p:spPr>
              <a:xfrm>
                <a:off x="1544479" y="288367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9" name="Freeform 41"/>
              <p:cNvSpPr/>
              <p:nvPr/>
            </p:nvSpPr>
            <p:spPr>
              <a:xfrm rot="16244410" flipH="1">
                <a:off x="2769917" y="25409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0" name="Freeform 42"/>
              <p:cNvSpPr/>
              <p:nvPr/>
            </p:nvSpPr>
            <p:spPr>
              <a:xfrm rot="2428453">
                <a:off x="193818" y="2918293"/>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3" name="Freeform 45"/>
              <p:cNvSpPr/>
              <p:nvPr/>
            </p:nvSpPr>
            <p:spPr>
              <a:xfrm rot="563450" flipH="1">
                <a:off x="372199"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6" name="Freeform 48"/>
              <p:cNvSpPr/>
              <p:nvPr/>
            </p:nvSpPr>
            <p:spPr>
              <a:xfrm>
                <a:off x="3672324"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7" name="Freeform 49"/>
              <p:cNvSpPr/>
              <p:nvPr/>
            </p:nvSpPr>
            <p:spPr>
              <a:xfrm>
                <a:off x="4870292" y="28836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8" name="Freeform 50"/>
              <p:cNvSpPr/>
              <p:nvPr/>
            </p:nvSpPr>
            <p:spPr>
              <a:xfrm>
                <a:off x="6604919"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3" name="Freeform 55"/>
              <p:cNvSpPr/>
              <p:nvPr/>
            </p:nvSpPr>
            <p:spPr>
              <a:xfrm rot="16244410" flipH="1">
                <a:off x="6095729" y="25409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4" name="Freeform 56"/>
              <p:cNvSpPr/>
              <p:nvPr/>
            </p:nvSpPr>
            <p:spPr>
              <a:xfrm rot="2428453">
                <a:off x="3519630" y="291829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0" name="Freeform 62"/>
              <p:cNvSpPr/>
              <p:nvPr/>
            </p:nvSpPr>
            <p:spPr>
              <a:xfrm>
                <a:off x="6999723" y="2018431"/>
                <a:ext cx="963879"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3"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4" name="Freeform 66"/>
              <p:cNvSpPr/>
              <p:nvPr/>
            </p:nvSpPr>
            <p:spPr>
              <a:xfrm rot="20976685" flipH="1">
                <a:off x="8409669" y="223127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7" name="Freeform 69"/>
              <p:cNvSpPr/>
              <p:nvPr/>
            </p:nvSpPr>
            <p:spPr>
              <a:xfrm rot="2428453">
                <a:off x="7056580" y="2799231"/>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8" name="Freeform 70"/>
              <p:cNvSpPr/>
              <p:nvPr/>
            </p:nvSpPr>
            <p:spPr>
              <a:xfrm rot="6284068">
                <a:off x="8142097" y="15084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1" name="Freeform 73"/>
              <p:cNvSpPr/>
              <p:nvPr/>
            </p:nvSpPr>
            <p:spPr>
              <a:xfrm rot="6521641">
                <a:off x="8535032" y="4935151"/>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2" name="Freeform 74"/>
              <p:cNvSpPr/>
              <p:nvPr/>
            </p:nvSpPr>
            <p:spPr>
              <a:xfrm>
                <a:off x="7274500" y="4324939"/>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3" name="Freeform 75"/>
              <p:cNvSpPr/>
              <p:nvPr/>
            </p:nvSpPr>
            <p:spPr>
              <a:xfrm>
                <a:off x="6999723" y="5371231"/>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5" name="Freeform 77"/>
              <p:cNvSpPr/>
              <p:nvPr/>
            </p:nvSpPr>
            <p:spPr>
              <a:xfrm>
                <a:off x="8060037" y="34357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6" name="Freeform 78"/>
              <p:cNvSpPr/>
              <p:nvPr/>
            </p:nvSpPr>
            <p:spPr>
              <a:xfrm rot="3318475">
                <a:off x="6887235" y="349390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7" name="Freeform 79"/>
              <p:cNvSpPr/>
              <p:nvPr/>
            </p:nvSpPr>
            <p:spPr>
              <a:xfrm rot="20976685" flipH="1">
                <a:off x="8219169" y="6061915"/>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8" name="Freeform 80"/>
              <p:cNvSpPr/>
              <p:nvPr/>
            </p:nvSpPr>
            <p:spPr>
              <a:xfrm>
                <a:off x="6724957" y="5255836"/>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9" name="Freeform 81"/>
              <p:cNvSpPr/>
              <p:nvPr/>
            </p:nvSpPr>
            <p:spPr>
              <a:xfrm rot="6820032">
                <a:off x="7020644" y="605321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0" name="Freeform 82"/>
              <p:cNvSpPr/>
              <p:nvPr/>
            </p:nvSpPr>
            <p:spPr>
              <a:xfrm rot="6284068">
                <a:off x="7646797" y="43659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1" name="Freeform 83"/>
              <p:cNvSpPr/>
              <p:nvPr/>
            </p:nvSpPr>
            <p:spPr>
              <a:xfrm rot="5149041" flipH="1">
                <a:off x="8487826" y="3612751"/>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2" name="Freeform 84"/>
              <p:cNvSpPr/>
              <p:nvPr/>
            </p:nvSpPr>
            <p:spPr>
              <a:xfrm rot="563450" flipH="1">
                <a:off x="6720612" y="4051767"/>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7" name="Group 85"/>
            <p:cNvGrpSpPr/>
            <p:nvPr/>
          </p:nvGrpSpPr>
          <p:grpSpPr>
            <a:xfrm>
              <a:off x="457576" y="3081467"/>
              <a:ext cx="8861343" cy="2351964"/>
              <a:chOff x="0" y="0"/>
              <a:chExt cx="8861342" cy="2351962"/>
            </a:xfrm>
          </p:grpSpPr>
          <p:sp>
            <p:nvSpPr>
              <p:cNvPr id="1904" name="Freeform 86"/>
              <p:cNvSpPr/>
              <p:nvPr/>
            </p:nvSpPr>
            <p:spPr>
              <a:xfrm rot="17967916">
                <a:off x="279391" y="481007"/>
                <a:ext cx="1599038" cy="1574978"/>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1907" name="Group 87"/>
              <p:cNvGrpSpPr/>
              <p:nvPr/>
            </p:nvGrpSpPr>
            <p:grpSpPr>
              <a:xfrm>
                <a:off x="115804" y="631318"/>
                <a:ext cx="8745539" cy="223838"/>
                <a:chOff x="0" y="0"/>
                <a:chExt cx="8745537" cy="223837"/>
              </a:xfrm>
            </p:grpSpPr>
            <p:sp>
              <p:nvSpPr>
                <p:cNvPr id="1905"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6"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0" name="Group 90"/>
              <p:cNvGrpSpPr/>
              <p:nvPr/>
            </p:nvGrpSpPr>
            <p:grpSpPr>
              <a:xfrm>
                <a:off x="7854" y="540830"/>
                <a:ext cx="8745539" cy="223839"/>
                <a:chOff x="0" y="0"/>
                <a:chExt cx="8745537" cy="223837"/>
              </a:xfrm>
            </p:grpSpPr>
            <p:sp>
              <p:nvSpPr>
                <p:cNvPr id="1908"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9"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6" name="Group 93"/>
              <p:cNvGrpSpPr/>
              <p:nvPr/>
            </p:nvGrpSpPr>
            <p:grpSpPr>
              <a:xfrm>
                <a:off x="55425" y="-1"/>
                <a:ext cx="1970158" cy="1978356"/>
                <a:chOff x="0" y="0"/>
                <a:chExt cx="1970157" cy="1978354"/>
              </a:xfrm>
            </p:grpSpPr>
            <p:sp>
              <p:nvSpPr>
                <p:cNvPr id="1911" name="Freeform 94"/>
                <p:cNvSpPr/>
                <p:nvPr/>
              </p:nvSpPr>
              <p:spPr>
                <a:xfrm rot="17970461">
                  <a:off x="255331" y="270280"/>
                  <a:ext cx="1459496" cy="1437795"/>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2" name="Freeform 95"/>
                <p:cNvSpPr/>
                <p:nvPr/>
              </p:nvSpPr>
              <p:spPr>
                <a:xfrm>
                  <a:off x="85948" y="971688"/>
                  <a:ext cx="1019692" cy="573522"/>
                </a:xfrm>
                <a:custGeom>
                  <a:avLst/>
                  <a:gdLst/>
                  <a:ahLst/>
                  <a:cxnLst>
                    <a:cxn ang="0">
                      <a:pos x="wd2" y="hd2"/>
                    </a:cxn>
                    <a:cxn ang="5400000">
                      <a:pos x="wd2" y="hd2"/>
                    </a:cxn>
                    <a:cxn ang="10800000">
                      <a:pos x="wd2" y="hd2"/>
                    </a:cxn>
                    <a:cxn ang="16200000">
                      <a:pos x="wd2" y="hd2"/>
                    </a:cxn>
                  </a:cxnLst>
                  <a:rect l="0" t="0" r="r" b="b"/>
                  <a:pathLst>
                    <a:path w="21110" h="21025" extrusionOk="0">
                      <a:moveTo>
                        <a:pt x="43" y="7667"/>
                      </a:moveTo>
                      <a:cubicBezTo>
                        <a:pt x="22" y="11262"/>
                        <a:pt x="1872" y="14537"/>
                        <a:pt x="4071" y="16717"/>
                      </a:cubicBezTo>
                      <a:cubicBezTo>
                        <a:pt x="6271" y="18897"/>
                        <a:pt x="10520" y="20023"/>
                        <a:pt x="13246" y="20683"/>
                      </a:cubicBezTo>
                      <a:cubicBezTo>
                        <a:pt x="15972" y="21342"/>
                        <a:pt x="19324" y="20894"/>
                        <a:pt x="20413" y="20635"/>
                      </a:cubicBezTo>
                      <a:cubicBezTo>
                        <a:pt x="21502" y="20377"/>
                        <a:pt x="21341" y="19733"/>
                        <a:pt x="19741" y="19166"/>
                      </a:cubicBezTo>
                      <a:cubicBezTo>
                        <a:pt x="18141" y="18599"/>
                        <a:pt x="13199" y="18321"/>
                        <a:pt x="10818" y="17261"/>
                      </a:cubicBezTo>
                      <a:cubicBezTo>
                        <a:pt x="8438" y="16201"/>
                        <a:pt x="6831" y="14591"/>
                        <a:pt x="5420" y="12838"/>
                      </a:cubicBezTo>
                      <a:cubicBezTo>
                        <a:pt x="4008" y="11086"/>
                        <a:pt x="2881" y="8318"/>
                        <a:pt x="2369" y="6769"/>
                      </a:cubicBezTo>
                      <a:cubicBezTo>
                        <a:pt x="1858" y="5220"/>
                        <a:pt x="2314" y="4688"/>
                        <a:pt x="2373" y="3567"/>
                      </a:cubicBezTo>
                      <a:cubicBezTo>
                        <a:pt x="2432" y="2445"/>
                        <a:pt x="2837" y="369"/>
                        <a:pt x="2693" y="56"/>
                      </a:cubicBezTo>
                      <a:cubicBezTo>
                        <a:pt x="2548" y="-258"/>
                        <a:pt x="1875" y="827"/>
                        <a:pt x="1495" y="1675"/>
                      </a:cubicBezTo>
                      <a:cubicBezTo>
                        <a:pt x="1115" y="2524"/>
                        <a:pt x="617" y="4169"/>
                        <a:pt x="375" y="5180"/>
                      </a:cubicBezTo>
                      <a:cubicBezTo>
                        <a:pt x="134" y="6191"/>
                        <a:pt x="-98" y="6321"/>
                        <a:pt x="43" y="7667"/>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3" name="Freeform 96"/>
                <p:cNvSpPr/>
                <p:nvPr/>
              </p:nvSpPr>
              <p:spPr>
                <a:xfrm>
                  <a:off x="77324" y="182374"/>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4" name="Freeform 97"/>
                <p:cNvSpPr/>
                <p:nvPr/>
              </p:nvSpPr>
              <p:spPr>
                <a:xfrm>
                  <a:off x="658983" y="357274"/>
                  <a:ext cx="721610" cy="975072"/>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2"/>
                        <a:pt x="-677" y="13905"/>
                        <a:pt x="556" y="11424"/>
                      </a:cubicBezTo>
                      <a:cubicBezTo>
                        <a:pt x="1789" y="8943"/>
                        <a:pt x="6990" y="3370"/>
                        <a:pt x="8689" y="1573"/>
                      </a:cubicBezTo>
                      <a:cubicBezTo>
                        <a:pt x="10389" y="-223"/>
                        <a:pt x="11481" y="-425"/>
                        <a:pt x="10767" y="681"/>
                      </a:cubicBezTo>
                      <a:cubicBezTo>
                        <a:pt x="10054" y="1787"/>
                        <a:pt x="5763" y="6068"/>
                        <a:pt x="4386" y="8188"/>
                      </a:cubicBezTo>
                      <a:cubicBezTo>
                        <a:pt x="3009" y="10307"/>
                        <a:pt x="2294" y="11969"/>
                        <a:pt x="2494" y="13439"/>
                      </a:cubicBezTo>
                      <a:cubicBezTo>
                        <a:pt x="2694" y="14908"/>
                        <a:pt x="3529" y="16007"/>
                        <a:pt x="5614" y="17044"/>
                      </a:cubicBezTo>
                      <a:cubicBezTo>
                        <a:pt x="7700" y="18080"/>
                        <a:pt x="12562" y="19052"/>
                        <a:pt x="14987" y="19635"/>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3" y="18773"/>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5" name="Freeform 98"/>
                <p:cNvSpPr/>
                <p:nvPr/>
              </p:nvSpPr>
              <p:spPr>
                <a:xfrm>
                  <a:off x="439586" y="748489"/>
                  <a:ext cx="463387" cy="494300"/>
                </a:xfrm>
                <a:custGeom>
                  <a:avLst/>
                  <a:gdLst/>
                  <a:ahLst/>
                  <a:cxnLst>
                    <a:cxn ang="0">
                      <a:pos x="wd2" y="hd2"/>
                    </a:cxn>
                    <a:cxn ang="5400000">
                      <a:pos x="wd2" y="hd2"/>
                    </a:cxn>
                    <a:cxn ang="10800000">
                      <a:pos x="wd2" y="hd2"/>
                    </a:cxn>
                    <a:cxn ang="16200000">
                      <a:pos x="wd2" y="hd2"/>
                    </a:cxn>
                  </a:cxnLst>
                  <a:rect l="0" t="0" r="r" b="b"/>
                  <a:pathLst>
                    <a:path w="19190" h="19535" extrusionOk="0">
                      <a:moveTo>
                        <a:pt x="1913" y="16369"/>
                      </a:moveTo>
                      <a:cubicBezTo>
                        <a:pt x="-269" y="15554"/>
                        <a:pt x="-847" y="13501"/>
                        <a:pt x="1572" y="10936"/>
                      </a:cubicBezTo>
                      <a:cubicBezTo>
                        <a:pt x="4373" y="7175"/>
                        <a:pt x="4219" y="5325"/>
                        <a:pt x="13006" y="94"/>
                      </a:cubicBezTo>
                      <a:cubicBezTo>
                        <a:pt x="13940" y="-701"/>
                        <a:pt x="11144" y="3739"/>
                        <a:pt x="10840" y="5627"/>
                      </a:cubicBezTo>
                      <a:cubicBezTo>
                        <a:pt x="10536" y="7515"/>
                        <a:pt x="10771" y="9825"/>
                        <a:pt x="11233" y="11477"/>
                      </a:cubicBezTo>
                      <a:cubicBezTo>
                        <a:pt x="11694" y="13130"/>
                        <a:pt x="12319" y="14324"/>
                        <a:pt x="13586" y="15580"/>
                      </a:cubicBezTo>
                      <a:cubicBezTo>
                        <a:pt x="14854" y="16837"/>
                        <a:pt x="20753" y="18906"/>
                        <a:pt x="18795" y="19043"/>
                      </a:cubicBezTo>
                      <a:cubicBezTo>
                        <a:pt x="11792" y="20899"/>
                        <a:pt x="5137" y="16941"/>
                        <a:pt x="1913" y="16369"/>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1919"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1920"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9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7505101"/>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3_Title and Content">
    <p:bg>
      <p:bgPr>
        <a:solidFill>
          <a:srgbClr val="9CDCDA"/>
        </a:solidFill>
        <a:effectLst/>
      </p:bgPr>
    </p:bg>
    <p:spTree>
      <p:nvGrpSpPr>
        <p:cNvPr id="1" name=""/>
        <p:cNvGrpSpPr/>
        <p:nvPr/>
      </p:nvGrpSpPr>
      <p:grpSpPr>
        <a:xfrm>
          <a:off x="0" y="0"/>
          <a:ext cx="0" cy="0"/>
          <a:chOff x="0" y="0"/>
          <a:chExt cx="0" cy="0"/>
        </a:xfrm>
      </p:grpSpPr>
      <p:grpSp>
        <p:nvGrpSpPr>
          <p:cNvPr id="2023" name="Group 2"/>
          <p:cNvGrpSpPr/>
          <p:nvPr/>
        </p:nvGrpSpPr>
        <p:grpSpPr>
          <a:xfrm>
            <a:off x="-341607" y="-213936"/>
            <a:ext cx="9600389" cy="7485696"/>
            <a:chOff x="0" y="0"/>
            <a:chExt cx="9600387" cy="7485695"/>
          </a:xfrm>
        </p:grpSpPr>
        <p:grpSp>
          <p:nvGrpSpPr>
            <p:cNvPr id="2009" name="Group 3"/>
            <p:cNvGrpSpPr/>
            <p:nvPr/>
          </p:nvGrpSpPr>
          <p:grpSpPr>
            <a:xfrm>
              <a:off x="-1" y="0"/>
              <a:ext cx="9600389" cy="7485696"/>
              <a:chOff x="0" y="0"/>
              <a:chExt cx="9600387" cy="7485695"/>
            </a:xfrm>
          </p:grpSpPr>
          <p:sp>
            <p:nvSpPr>
              <p:cNvPr id="192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2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2" name="Group 85"/>
            <p:cNvGrpSpPr/>
            <p:nvPr/>
          </p:nvGrpSpPr>
          <p:grpSpPr>
            <a:xfrm>
              <a:off x="532106" y="687010"/>
              <a:ext cx="8745538" cy="223839"/>
              <a:chOff x="0" y="0"/>
              <a:chExt cx="8745537" cy="223837"/>
            </a:xfrm>
          </p:grpSpPr>
          <p:sp>
            <p:nvSpPr>
              <p:cNvPr id="201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5" name="Group 88"/>
            <p:cNvGrpSpPr/>
            <p:nvPr/>
          </p:nvGrpSpPr>
          <p:grpSpPr>
            <a:xfrm>
              <a:off x="424156" y="596523"/>
              <a:ext cx="8745538" cy="223838"/>
              <a:chOff x="0" y="0"/>
              <a:chExt cx="8745537" cy="223837"/>
            </a:xfrm>
          </p:grpSpPr>
          <p:sp>
            <p:nvSpPr>
              <p:cNvPr id="201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01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022" name="Group 92"/>
            <p:cNvGrpSpPr/>
            <p:nvPr/>
          </p:nvGrpSpPr>
          <p:grpSpPr>
            <a:xfrm>
              <a:off x="579241" y="366407"/>
              <a:ext cx="1124880" cy="1123270"/>
              <a:chOff x="0" y="0"/>
              <a:chExt cx="1124878" cy="1123268"/>
            </a:xfrm>
          </p:grpSpPr>
          <p:sp>
            <p:nvSpPr>
              <p:cNvPr id="201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02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0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0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45163949"/>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9CDCDA"/>
        </a:solidFill>
        <a:effectLst/>
      </p:bgPr>
    </p:bg>
    <p:spTree>
      <p:nvGrpSpPr>
        <p:cNvPr id="1" name=""/>
        <p:cNvGrpSpPr/>
        <p:nvPr/>
      </p:nvGrpSpPr>
      <p:grpSpPr>
        <a:xfrm>
          <a:off x="0" y="0"/>
          <a:ext cx="0" cy="0"/>
          <a:chOff x="0" y="0"/>
          <a:chExt cx="0" cy="0"/>
        </a:xfrm>
      </p:grpSpPr>
      <p:grpSp>
        <p:nvGrpSpPr>
          <p:cNvPr id="2128" name="Group 2"/>
          <p:cNvGrpSpPr/>
          <p:nvPr/>
        </p:nvGrpSpPr>
        <p:grpSpPr>
          <a:xfrm>
            <a:off x="-341607" y="-213936"/>
            <a:ext cx="9600389" cy="7485696"/>
            <a:chOff x="0" y="0"/>
            <a:chExt cx="9600387" cy="7485695"/>
          </a:xfrm>
        </p:grpSpPr>
        <p:grpSp>
          <p:nvGrpSpPr>
            <p:cNvPr id="2114" name="Group 3"/>
            <p:cNvGrpSpPr/>
            <p:nvPr/>
          </p:nvGrpSpPr>
          <p:grpSpPr>
            <a:xfrm>
              <a:off x="-1" y="0"/>
              <a:ext cx="9600389" cy="7485696"/>
              <a:chOff x="0" y="0"/>
              <a:chExt cx="9600387" cy="7485695"/>
            </a:xfrm>
          </p:grpSpPr>
          <p:sp>
            <p:nvSpPr>
              <p:cNvPr id="203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17" name="Group 85"/>
            <p:cNvGrpSpPr/>
            <p:nvPr/>
          </p:nvGrpSpPr>
          <p:grpSpPr>
            <a:xfrm>
              <a:off x="532106" y="687010"/>
              <a:ext cx="8745538" cy="223839"/>
              <a:chOff x="0" y="0"/>
              <a:chExt cx="8745537" cy="223837"/>
            </a:xfrm>
          </p:grpSpPr>
          <p:sp>
            <p:nvSpPr>
              <p:cNvPr id="211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20" name="Group 88"/>
            <p:cNvGrpSpPr/>
            <p:nvPr/>
          </p:nvGrpSpPr>
          <p:grpSpPr>
            <a:xfrm>
              <a:off x="424156" y="596523"/>
              <a:ext cx="8745538" cy="223838"/>
              <a:chOff x="0" y="0"/>
              <a:chExt cx="8745537" cy="223837"/>
            </a:xfrm>
          </p:grpSpPr>
          <p:sp>
            <p:nvSpPr>
              <p:cNvPr id="211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12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127" name="Group 92"/>
            <p:cNvGrpSpPr/>
            <p:nvPr/>
          </p:nvGrpSpPr>
          <p:grpSpPr>
            <a:xfrm>
              <a:off x="579241" y="366407"/>
              <a:ext cx="1124880" cy="1123270"/>
              <a:chOff x="0" y="0"/>
              <a:chExt cx="1124878" cy="1123268"/>
            </a:xfrm>
          </p:grpSpPr>
          <p:sp>
            <p:nvSpPr>
              <p:cNvPr id="212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1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21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25034297"/>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9CDCDA"/>
        </a:solidFill>
        <a:effectLst/>
      </p:bgPr>
    </p:bg>
    <p:spTree>
      <p:nvGrpSpPr>
        <p:cNvPr id="1" name=""/>
        <p:cNvGrpSpPr/>
        <p:nvPr/>
      </p:nvGrpSpPr>
      <p:grpSpPr>
        <a:xfrm>
          <a:off x="0" y="0"/>
          <a:ext cx="0" cy="0"/>
          <a:chOff x="0" y="0"/>
          <a:chExt cx="0" cy="0"/>
        </a:xfrm>
      </p:grpSpPr>
      <p:grpSp>
        <p:nvGrpSpPr>
          <p:cNvPr id="2233" name="Group 2"/>
          <p:cNvGrpSpPr/>
          <p:nvPr/>
        </p:nvGrpSpPr>
        <p:grpSpPr>
          <a:xfrm>
            <a:off x="-341607" y="-213936"/>
            <a:ext cx="9600389" cy="7485696"/>
            <a:chOff x="0" y="0"/>
            <a:chExt cx="9600387" cy="7485695"/>
          </a:xfrm>
        </p:grpSpPr>
        <p:grpSp>
          <p:nvGrpSpPr>
            <p:cNvPr id="2219" name="Group 3"/>
            <p:cNvGrpSpPr/>
            <p:nvPr/>
          </p:nvGrpSpPr>
          <p:grpSpPr>
            <a:xfrm>
              <a:off x="-1" y="0"/>
              <a:ext cx="9600389" cy="7485696"/>
              <a:chOff x="0" y="0"/>
              <a:chExt cx="9600387" cy="7485695"/>
            </a:xfrm>
          </p:grpSpPr>
          <p:sp>
            <p:nvSpPr>
              <p:cNvPr id="213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3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2" name="Group 85"/>
            <p:cNvGrpSpPr/>
            <p:nvPr/>
          </p:nvGrpSpPr>
          <p:grpSpPr>
            <a:xfrm>
              <a:off x="532106" y="687010"/>
              <a:ext cx="8745538" cy="223839"/>
              <a:chOff x="0" y="0"/>
              <a:chExt cx="8745537" cy="223837"/>
            </a:xfrm>
          </p:grpSpPr>
          <p:sp>
            <p:nvSpPr>
              <p:cNvPr id="222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5" name="Group 88"/>
            <p:cNvGrpSpPr/>
            <p:nvPr/>
          </p:nvGrpSpPr>
          <p:grpSpPr>
            <a:xfrm>
              <a:off x="424156" y="596523"/>
              <a:ext cx="8745538" cy="223838"/>
              <a:chOff x="0" y="0"/>
              <a:chExt cx="8745537" cy="223837"/>
            </a:xfrm>
          </p:grpSpPr>
          <p:sp>
            <p:nvSpPr>
              <p:cNvPr id="222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22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232" name="Group 92"/>
            <p:cNvGrpSpPr/>
            <p:nvPr/>
          </p:nvGrpSpPr>
          <p:grpSpPr>
            <a:xfrm>
              <a:off x="579241" y="366407"/>
              <a:ext cx="1124880" cy="1123270"/>
              <a:chOff x="0" y="0"/>
              <a:chExt cx="1124878" cy="1123268"/>
            </a:xfrm>
          </p:grpSpPr>
          <p:sp>
            <p:nvSpPr>
              <p:cNvPr id="222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23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23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23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4573279"/>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9CDCDA"/>
        </a:solidFill>
        <a:effectLst/>
      </p:bgPr>
    </p:bg>
    <p:spTree>
      <p:nvGrpSpPr>
        <p:cNvPr id="1" name=""/>
        <p:cNvGrpSpPr/>
        <p:nvPr/>
      </p:nvGrpSpPr>
      <p:grpSpPr>
        <a:xfrm>
          <a:off x="0" y="0"/>
          <a:ext cx="0" cy="0"/>
          <a:chOff x="0" y="0"/>
          <a:chExt cx="0" cy="0"/>
        </a:xfrm>
      </p:grpSpPr>
      <p:grpSp>
        <p:nvGrpSpPr>
          <p:cNvPr id="2338" name="Group 2"/>
          <p:cNvGrpSpPr/>
          <p:nvPr/>
        </p:nvGrpSpPr>
        <p:grpSpPr>
          <a:xfrm>
            <a:off x="-341607" y="-213936"/>
            <a:ext cx="9600389" cy="7485696"/>
            <a:chOff x="0" y="0"/>
            <a:chExt cx="9600387" cy="7485695"/>
          </a:xfrm>
        </p:grpSpPr>
        <p:grpSp>
          <p:nvGrpSpPr>
            <p:cNvPr id="2324" name="Group 3"/>
            <p:cNvGrpSpPr/>
            <p:nvPr/>
          </p:nvGrpSpPr>
          <p:grpSpPr>
            <a:xfrm>
              <a:off x="-1" y="0"/>
              <a:ext cx="9600389" cy="7485696"/>
              <a:chOff x="0" y="0"/>
              <a:chExt cx="9600387" cy="7485695"/>
            </a:xfrm>
          </p:grpSpPr>
          <p:sp>
            <p:nvSpPr>
              <p:cNvPr id="224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27" name="Group 85"/>
            <p:cNvGrpSpPr/>
            <p:nvPr/>
          </p:nvGrpSpPr>
          <p:grpSpPr>
            <a:xfrm>
              <a:off x="532106" y="687010"/>
              <a:ext cx="8745538" cy="223839"/>
              <a:chOff x="0" y="0"/>
              <a:chExt cx="8745537" cy="223837"/>
            </a:xfrm>
          </p:grpSpPr>
          <p:sp>
            <p:nvSpPr>
              <p:cNvPr id="232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30" name="Group 88"/>
            <p:cNvGrpSpPr/>
            <p:nvPr/>
          </p:nvGrpSpPr>
          <p:grpSpPr>
            <a:xfrm>
              <a:off x="424156" y="596523"/>
              <a:ext cx="8745538" cy="223838"/>
              <a:chOff x="0" y="0"/>
              <a:chExt cx="8745537" cy="223837"/>
            </a:xfrm>
          </p:grpSpPr>
          <p:sp>
            <p:nvSpPr>
              <p:cNvPr id="232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33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337" name="Group 92"/>
            <p:cNvGrpSpPr/>
            <p:nvPr/>
          </p:nvGrpSpPr>
          <p:grpSpPr>
            <a:xfrm>
              <a:off x="579241" y="366407"/>
              <a:ext cx="1124880" cy="1123270"/>
              <a:chOff x="0" y="0"/>
              <a:chExt cx="1124878" cy="1123268"/>
            </a:xfrm>
          </p:grpSpPr>
          <p:sp>
            <p:nvSpPr>
              <p:cNvPr id="233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339"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3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3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234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525330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9CDCDA"/>
        </a:solidFill>
        <a:effectLst/>
      </p:bgPr>
    </p:bg>
    <p:spTree>
      <p:nvGrpSpPr>
        <p:cNvPr id="1" name=""/>
        <p:cNvGrpSpPr/>
        <p:nvPr/>
      </p:nvGrpSpPr>
      <p:grpSpPr>
        <a:xfrm>
          <a:off x="0" y="0"/>
          <a:ext cx="0" cy="0"/>
          <a:chOff x="0" y="0"/>
          <a:chExt cx="0" cy="0"/>
        </a:xfrm>
      </p:grpSpPr>
      <p:grpSp>
        <p:nvGrpSpPr>
          <p:cNvPr id="2444" name="Group 2"/>
          <p:cNvGrpSpPr/>
          <p:nvPr/>
        </p:nvGrpSpPr>
        <p:grpSpPr>
          <a:xfrm>
            <a:off x="-341607" y="-213936"/>
            <a:ext cx="9600389" cy="7485696"/>
            <a:chOff x="0" y="0"/>
            <a:chExt cx="9600387" cy="7485695"/>
          </a:xfrm>
        </p:grpSpPr>
        <p:grpSp>
          <p:nvGrpSpPr>
            <p:cNvPr id="2430" name="Group 3"/>
            <p:cNvGrpSpPr/>
            <p:nvPr/>
          </p:nvGrpSpPr>
          <p:grpSpPr>
            <a:xfrm>
              <a:off x="-1" y="0"/>
              <a:ext cx="9600389" cy="7485696"/>
              <a:chOff x="0" y="0"/>
              <a:chExt cx="9600387" cy="7485695"/>
            </a:xfrm>
          </p:grpSpPr>
          <p:sp>
            <p:nvSpPr>
              <p:cNvPr id="234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0"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5"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3"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7"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8"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3" name="Group 85"/>
            <p:cNvGrpSpPr/>
            <p:nvPr/>
          </p:nvGrpSpPr>
          <p:grpSpPr>
            <a:xfrm>
              <a:off x="532106" y="687010"/>
              <a:ext cx="8745538" cy="223839"/>
              <a:chOff x="0" y="0"/>
              <a:chExt cx="8745537" cy="223837"/>
            </a:xfrm>
          </p:grpSpPr>
          <p:sp>
            <p:nvSpPr>
              <p:cNvPr id="243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6" name="Group 88"/>
            <p:cNvGrpSpPr/>
            <p:nvPr/>
          </p:nvGrpSpPr>
          <p:grpSpPr>
            <a:xfrm>
              <a:off x="424156" y="596523"/>
              <a:ext cx="8745538" cy="223838"/>
              <a:chOff x="0" y="0"/>
              <a:chExt cx="8745537" cy="223837"/>
            </a:xfrm>
          </p:grpSpPr>
          <p:sp>
            <p:nvSpPr>
              <p:cNvPr id="243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43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443" name="Group 92"/>
            <p:cNvGrpSpPr/>
            <p:nvPr/>
          </p:nvGrpSpPr>
          <p:grpSpPr>
            <a:xfrm>
              <a:off x="579241" y="366407"/>
              <a:ext cx="1124880" cy="1123270"/>
              <a:chOff x="0" y="0"/>
              <a:chExt cx="1124878" cy="1123268"/>
            </a:xfrm>
          </p:grpSpPr>
          <p:sp>
            <p:nvSpPr>
              <p:cNvPr id="243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44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4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546061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076A6-BCDA-A448-8219-D3FF08A23629}" type="slidenum">
              <a:rPr lang="en-US"/>
              <a:pPr>
                <a:defRPr/>
              </a:pPr>
              <a:t>‹#›</a:t>
            </a:fld>
            <a:endParaRPr lang="en-US"/>
          </a:p>
        </p:txBody>
      </p:sp>
    </p:spTree>
    <p:extLst>
      <p:ext uri="{BB962C8B-B14F-4D97-AF65-F5344CB8AC3E}">
        <p14:creationId xmlns:p14="http://schemas.microsoft.com/office/powerpoint/2010/main" val="1047329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6367E809-15B5-7546-9E82-1D0635F7E19A}" type="slidenum">
              <a:rPr lang="en-US"/>
              <a:pPr>
                <a:defRPr/>
              </a:pPr>
              <a:t>‹#›</a:t>
            </a:fld>
            <a:endParaRPr lang="en-US"/>
          </a:p>
        </p:txBody>
      </p:sp>
    </p:spTree>
    <p:extLst>
      <p:ext uri="{BB962C8B-B14F-4D97-AF65-F5344CB8AC3E}">
        <p14:creationId xmlns:p14="http://schemas.microsoft.com/office/powerpoint/2010/main" val="3697361670"/>
      </p:ext>
    </p:extLst>
  </p:cSld>
  <p:clrMapOvr>
    <a:masterClrMapping/>
  </p:clrMapOvr>
  <p:transition>
    <p:cu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9CDCDA"/>
        </a:solidFill>
        <a:effectLst/>
      </p:bgPr>
    </p:bg>
    <p:spTree>
      <p:nvGrpSpPr>
        <p:cNvPr id="1" name=""/>
        <p:cNvGrpSpPr/>
        <p:nvPr/>
      </p:nvGrpSpPr>
      <p:grpSpPr>
        <a:xfrm>
          <a:off x="0" y="0"/>
          <a:ext cx="0" cy="0"/>
          <a:chOff x="0" y="0"/>
          <a:chExt cx="0" cy="0"/>
        </a:xfrm>
      </p:grpSpPr>
      <p:grpSp>
        <p:nvGrpSpPr>
          <p:cNvPr id="2548" name="Group 2"/>
          <p:cNvGrpSpPr/>
          <p:nvPr/>
        </p:nvGrpSpPr>
        <p:grpSpPr>
          <a:xfrm>
            <a:off x="-341607" y="-213936"/>
            <a:ext cx="9600389" cy="7485696"/>
            <a:chOff x="0" y="0"/>
            <a:chExt cx="9600387" cy="7485695"/>
          </a:xfrm>
        </p:grpSpPr>
        <p:grpSp>
          <p:nvGrpSpPr>
            <p:cNvPr id="2534" name="Group 3"/>
            <p:cNvGrpSpPr/>
            <p:nvPr/>
          </p:nvGrpSpPr>
          <p:grpSpPr>
            <a:xfrm>
              <a:off x="-1" y="0"/>
              <a:ext cx="9600389" cy="7485696"/>
              <a:chOff x="0" y="0"/>
              <a:chExt cx="9600387" cy="7485695"/>
            </a:xfrm>
          </p:grpSpPr>
          <p:sp>
            <p:nvSpPr>
              <p:cNvPr id="245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37" name="Group 85"/>
            <p:cNvGrpSpPr/>
            <p:nvPr/>
          </p:nvGrpSpPr>
          <p:grpSpPr>
            <a:xfrm>
              <a:off x="532106" y="687010"/>
              <a:ext cx="8745538" cy="223839"/>
              <a:chOff x="0" y="0"/>
              <a:chExt cx="8745537" cy="223837"/>
            </a:xfrm>
          </p:grpSpPr>
          <p:sp>
            <p:nvSpPr>
              <p:cNvPr id="253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40" name="Group 88"/>
            <p:cNvGrpSpPr/>
            <p:nvPr/>
          </p:nvGrpSpPr>
          <p:grpSpPr>
            <a:xfrm>
              <a:off x="424156" y="596523"/>
              <a:ext cx="8745538" cy="223838"/>
              <a:chOff x="0" y="0"/>
              <a:chExt cx="8745537" cy="223837"/>
            </a:xfrm>
          </p:grpSpPr>
          <p:sp>
            <p:nvSpPr>
              <p:cNvPr id="253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54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547" name="Group 92"/>
            <p:cNvGrpSpPr/>
            <p:nvPr/>
          </p:nvGrpSpPr>
          <p:grpSpPr>
            <a:xfrm>
              <a:off x="579241" y="366407"/>
              <a:ext cx="1124880" cy="1123270"/>
              <a:chOff x="0" y="0"/>
              <a:chExt cx="1124878" cy="1123268"/>
            </a:xfrm>
          </p:grpSpPr>
          <p:sp>
            <p:nvSpPr>
              <p:cNvPr id="254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5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1036955"/>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9CDCDA"/>
        </a:solidFill>
        <a:effectLst/>
      </p:bgPr>
    </p:bg>
    <p:spTree>
      <p:nvGrpSpPr>
        <p:cNvPr id="1" name=""/>
        <p:cNvGrpSpPr/>
        <p:nvPr/>
      </p:nvGrpSpPr>
      <p:grpSpPr>
        <a:xfrm>
          <a:off x="0" y="0"/>
          <a:ext cx="0" cy="0"/>
          <a:chOff x="0" y="0"/>
          <a:chExt cx="0" cy="0"/>
        </a:xfrm>
      </p:grpSpPr>
      <p:grpSp>
        <p:nvGrpSpPr>
          <p:cNvPr id="2651" name="Group 2"/>
          <p:cNvGrpSpPr/>
          <p:nvPr/>
        </p:nvGrpSpPr>
        <p:grpSpPr>
          <a:xfrm>
            <a:off x="-341607" y="-213936"/>
            <a:ext cx="9600389" cy="7485696"/>
            <a:chOff x="0" y="0"/>
            <a:chExt cx="9600387" cy="7485695"/>
          </a:xfrm>
        </p:grpSpPr>
        <p:grpSp>
          <p:nvGrpSpPr>
            <p:cNvPr id="2637" name="Group 3"/>
            <p:cNvGrpSpPr/>
            <p:nvPr/>
          </p:nvGrpSpPr>
          <p:grpSpPr>
            <a:xfrm>
              <a:off x="-1" y="0"/>
              <a:ext cx="9600389" cy="7485696"/>
              <a:chOff x="0" y="0"/>
              <a:chExt cx="9600387" cy="7485695"/>
            </a:xfrm>
          </p:grpSpPr>
          <p:sp>
            <p:nvSpPr>
              <p:cNvPr id="255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7"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2"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0"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4"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5"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0" name="Group 85"/>
            <p:cNvGrpSpPr/>
            <p:nvPr/>
          </p:nvGrpSpPr>
          <p:grpSpPr>
            <a:xfrm>
              <a:off x="532106" y="687010"/>
              <a:ext cx="8745538" cy="223839"/>
              <a:chOff x="0" y="0"/>
              <a:chExt cx="8745537" cy="223837"/>
            </a:xfrm>
          </p:grpSpPr>
          <p:sp>
            <p:nvSpPr>
              <p:cNvPr id="263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3" name="Group 88"/>
            <p:cNvGrpSpPr/>
            <p:nvPr/>
          </p:nvGrpSpPr>
          <p:grpSpPr>
            <a:xfrm>
              <a:off x="424156" y="596523"/>
              <a:ext cx="8745538" cy="223838"/>
              <a:chOff x="0" y="0"/>
              <a:chExt cx="8745537" cy="223837"/>
            </a:xfrm>
          </p:grpSpPr>
          <p:sp>
            <p:nvSpPr>
              <p:cNvPr id="264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64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650" name="Group 92"/>
            <p:cNvGrpSpPr/>
            <p:nvPr/>
          </p:nvGrpSpPr>
          <p:grpSpPr>
            <a:xfrm>
              <a:off x="579241" y="366407"/>
              <a:ext cx="1124880" cy="1123270"/>
              <a:chOff x="0" y="0"/>
              <a:chExt cx="1124878" cy="1123268"/>
            </a:xfrm>
          </p:grpSpPr>
          <p:sp>
            <p:nvSpPr>
              <p:cNvPr id="264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652"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65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6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265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2993693"/>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9CDCDA"/>
        </a:solidFill>
        <a:effectLst/>
      </p:bgPr>
    </p:bg>
    <p:spTree>
      <p:nvGrpSpPr>
        <p:cNvPr id="1" name=""/>
        <p:cNvGrpSpPr/>
        <p:nvPr/>
      </p:nvGrpSpPr>
      <p:grpSpPr>
        <a:xfrm>
          <a:off x="0" y="0"/>
          <a:ext cx="0" cy="0"/>
          <a:chOff x="0" y="0"/>
          <a:chExt cx="0" cy="0"/>
        </a:xfrm>
      </p:grpSpPr>
      <p:grpSp>
        <p:nvGrpSpPr>
          <p:cNvPr id="2757" name="Group 2"/>
          <p:cNvGrpSpPr/>
          <p:nvPr/>
        </p:nvGrpSpPr>
        <p:grpSpPr>
          <a:xfrm>
            <a:off x="-341607" y="-213936"/>
            <a:ext cx="9600389" cy="7485696"/>
            <a:chOff x="0" y="0"/>
            <a:chExt cx="9600387" cy="7485695"/>
          </a:xfrm>
        </p:grpSpPr>
        <p:grpSp>
          <p:nvGrpSpPr>
            <p:cNvPr id="2743" name="Group 3"/>
            <p:cNvGrpSpPr/>
            <p:nvPr/>
          </p:nvGrpSpPr>
          <p:grpSpPr>
            <a:xfrm>
              <a:off x="-1" y="0"/>
              <a:ext cx="9600389" cy="7485696"/>
              <a:chOff x="0" y="0"/>
              <a:chExt cx="9600387" cy="7485695"/>
            </a:xfrm>
          </p:grpSpPr>
          <p:sp>
            <p:nvSpPr>
              <p:cNvPr id="266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3"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8"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6"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0"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1"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6" name="Group 85"/>
            <p:cNvGrpSpPr/>
            <p:nvPr/>
          </p:nvGrpSpPr>
          <p:grpSpPr>
            <a:xfrm>
              <a:off x="532106" y="687010"/>
              <a:ext cx="8745538" cy="223839"/>
              <a:chOff x="0" y="0"/>
              <a:chExt cx="8745537" cy="223837"/>
            </a:xfrm>
          </p:grpSpPr>
          <p:sp>
            <p:nvSpPr>
              <p:cNvPr id="274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9" name="Group 88"/>
            <p:cNvGrpSpPr/>
            <p:nvPr/>
          </p:nvGrpSpPr>
          <p:grpSpPr>
            <a:xfrm>
              <a:off x="424156" y="596523"/>
              <a:ext cx="8745538" cy="223838"/>
              <a:chOff x="0" y="0"/>
              <a:chExt cx="8745537" cy="223837"/>
            </a:xfrm>
          </p:grpSpPr>
          <p:sp>
            <p:nvSpPr>
              <p:cNvPr id="274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75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756" name="Group 92"/>
            <p:cNvGrpSpPr/>
            <p:nvPr/>
          </p:nvGrpSpPr>
          <p:grpSpPr>
            <a:xfrm>
              <a:off x="579241" y="366407"/>
              <a:ext cx="1124880" cy="1123270"/>
              <a:chOff x="0" y="0"/>
              <a:chExt cx="1124878" cy="1123268"/>
            </a:xfrm>
          </p:grpSpPr>
          <p:sp>
            <p:nvSpPr>
              <p:cNvPr id="275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758"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7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7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0608450"/>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2770" name="Group 2"/>
          <p:cNvGrpSpPr/>
          <p:nvPr/>
        </p:nvGrpSpPr>
        <p:grpSpPr>
          <a:xfrm>
            <a:off x="0" y="0"/>
            <a:ext cx="5867400" cy="6858000"/>
            <a:chOff x="0" y="0"/>
            <a:chExt cx="5867400" cy="6858000"/>
          </a:xfrm>
        </p:grpSpPr>
        <p:sp>
          <p:nvSpPr>
            <p:cNvPr id="2768" name="Rectangle 3"/>
            <p:cNvSpPr/>
            <p:nvPr/>
          </p:nvSpPr>
          <p:spPr>
            <a:xfrm>
              <a:off x="0" y="0"/>
              <a:ext cx="457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sp>
          <p:nvSpPr>
            <p:cNvPr id="2769" name="AutoShape 4"/>
            <p:cNvSpPr/>
            <p:nvPr/>
          </p:nvSpPr>
          <p:spPr>
            <a:xfrm>
              <a:off x="685800" y="990600"/>
              <a:ext cx="5181600" cy="1905000"/>
            </a:xfrm>
            <a:prstGeom prst="roundRect">
              <a:avLst>
                <a:gd name="adj" fmla="val 50000"/>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grpSp>
      <p:grpSp>
        <p:nvGrpSpPr>
          <p:cNvPr id="2773" name="Group 5"/>
          <p:cNvGrpSpPr/>
          <p:nvPr/>
        </p:nvGrpSpPr>
        <p:grpSpPr>
          <a:xfrm>
            <a:off x="3632200" y="4889500"/>
            <a:ext cx="4876800" cy="319088"/>
            <a:chOff x="0" y="0"/>
            <a:chExt cx="4876800" cy="319087"/>
          </a:xfrm>
        </p:grpSpPr>
        <p:sp>
          <p:nvSpPr>
            <p:cNvPr id="277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7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sp>
        <p:nvSpPr>
          <p:cNvPr id="2774" name="Body Level One…"/>
          <p:cNvSpPr txBox="1">
            <a:spLocks noGrp="1"/>
          </p:cNvSpPr>
          <p:nvPr>
            <p:ph type="body" sz="quarter" idx="1"/>
          </p:nvPr>
        </p:nvSpPr>
        <p:spPr>
          <a:xfrm>
            <a:off x="4673600" y="2927350"/>
            <a:ext cx="4013200" cy="1822450"/>
          </a:xfrm>
          <a:prstGeom prst="rect">
            <a:avLst/>
          </a:prstGeom>
        </p:spPr>
        <p:txBody>
          <a:bodyPr anchor="b">
            <a:normAutofit/>
          </a:bodyPr>
          <a:lstStyle>
            <a:lvl1pPr marL="0" indent="0">
              <a:spcBef>
                <a:spcPts val="600"/>
              </a:spcBef>
              <a:buSzTx/>
              <a:buNone/>
              <a:defRPr sz="2800">
                <a:solidFill>
                  <a:srgbClr val="006666"/>
                </a:solidFill>
                <a:latin typeface="Arial"/>
                <a:ea typeface="Arial"/>
                <a:cs typeface="Arial"/>
                <a:sym typeface="Arial"/>
              </a:defRPr>
            </a:lvl1pPr>
            <a:lvl2pPr marL="790575" indent="-333375">
              <a:spcBef>
                <a:spcPts val="600"/>
              </a:spcBef>
              <a:buSzPct val="75000"/>
              <a:buChar char="–"/>
              <a:defRPr sz="2800">
                <a:solidFill>
                  <a:srgbClr val="006666"/>
                </a:solidFill>
                <a:latin typeface="Arial"/>
                <a:ea typeface="Arial"/>
                <a:cs typeface="Arial"/>
                <a:sym typeface="Arial"/>
              </a:defRPr>
            </a:lvl2pPr>
            <a:lvl3pPr marL="1234439" indent="-320039">
              <a:spcBef>
                <a:spcPts val="600"/>
              </a:spcBef>
              <a:buSzPct val="75000"/>
              <a:buChar char="●"/>
              <a:defRPr sz="2800">
                <a:solidFill>
                  <a:srgbClr val="006666"/>
                </a:solidFill>
                <a:latin typeface="Arial"/>
                <a:ea typeface="Arial"/>
                <a:cs typeface="Arial"/>
                <a:sym typeface="Arial"/>
              </a:defRPr>
            </a:lvl3pPr>
            <a:lvl4pPr marL="1727200" indent="-355600">
              <a:spcBef>
                <a:spcPts val="600"/>
              </a:spcBef>
              <a:buSzPct val="80000"/>
              <a:buChar char="–"/>
              <a:defRPr sz="2800">
                <a:solidFill>
                  <a:srgbClr val="006666"/>
                </a:solidFill>
                <a:latin typeface="Arial"/>
                <a:ea typeface="Arial"/>
                <a:cs typeface="Arial"/>
                <a:sym typeface="Arial"/>
              </a:defRPr>
            </a:lvl4pPr>
            <a:lvl5pPr marL="2184400" indent="-355600">
              <a:spcBef>
                <a:spcPts val="600"/>
              </a:spcBef>
              <a:buSzPct val="65000"/>
              <a:buChar char="●"/>
              <a:defRPr sz="2800">
                <a:solidFill>
                  <a:srgbClr val="0066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75" name="Title Text"/>
          <p:cNvSpPr txBox="1">
            <a:spLocks noGrp="1"/>
          </p:cNvSpPr>
          <p:nvPr>
            <p:ph type="title"/>
          </p:nvPr>
        </p:nvSpPr>
        <p:spPr>
          <a:xfrm>
            <a:off x="685800" y="990600"/>
            <a:ext cx="8229600" cy="1905000"/>
          </a:xfrm>
          <a:prstGeom prst="rect">
            <a:avLst/>
          </a:prstGeom>
        </p:spPr>
        <p:txBody>
          <a:bodyPr anchor="ctr"/>
          <a:lstStyle>
            <a:lvl1pPr algn="ctr">
              <a:lnSpc>
                <a:spcPct val="90000"/>
              </a:lnSpc>
              <a:defRPr sz="3600" b="1">
                <a:solidFill>
                  <a:srgbClr val="003366"/>
                </a:solidFill>
                <a:latin typeface="Arial"/>
                <a:ea typeface="Arial"/>
                <a:cs typeface="Arial"/>
                <a:sym typeface="Arial"/>
              </a:defRPr>
            </a:lvl1pPr>
          </a:lstStyle>
          <a:p>
            <a:r>
              <a:t>Title Text</a:t>
            </a:r>
          </a:p>
        </p:txBody>
      </p:sp>
      <p:sp>
        <p:nvSpPr>
          <p:cNvPr id="2776" name="Slide Number"/>
          <p:cNvSpPr txBox="1">
            <a:spLocks noGrp="1"/>
          </p:cNvSpPr>
          <p:nvPr>
            <p:ph type="sldNum" sz="quarter" idx="2"/>
          </p:nvPr>
        </p:nvSpPr>
        <p:spPr>
          <a:xfrm>
            <a:off x="134175" y="6263012"/>
            <a:ext cx="471425"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871101842"/>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789" name="Group 2"/>
          <p:cNvGrpSpPr/>
          <p:nvPr/>
        </p:nvGrpSpPr>
        <p:grpSpPr>
          <a:xfrm>
            <a:off x="0" y="0"/>
            <a:ext cx="7620000" cy="6858000"/>
            <a:chOff x="0" y="0"/>
            <a:chExt cx="7620000" cy="6858000"/>
          </a:xfrm>
        </p:grpSpPr>
        <p:grpSp>
          <p:nvGrpSpPr>
            <p:cNvPr id="2785" name="Group 3"/>
            <p:cNvGrpSpPr/>
            <p:nvPr/>
          </p:nvGrpSpPr>
          <p:grpSpPr>
            <a:xfrm>
              <a:off x="0" y="0"/>
              <a:ext cx="3200400" cy="6858000"/>
              <a:chOff x="0" y="0"/>
              <a:chExt cx="3200400" cy="6858000"/>
            </a:xfrm>
          </p:grpSpPr>
          <p:sp>
            <p:nvSpPr>
              <p:cNvPr id="278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788" name="Group 6"/>
            <p:cNvGrpSpPr/>
            <p:nvPr/>
          </p:nvGrpSpPr>
          <p:grpSpPr>
            <a:xfrm>
              <a:off x="228600" y="1981199"/>
              <a:ext cx="7391400" cy="319090"/>
              <a:chOff x="0" y="0"/>
              <a:chExt cx="7391400" cy="319088"/>
            </a:xfrm>
          </p:grpSpPr>
          <p:sp>
            <p:nvSpPr>
              <p:cNvPr id="278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790"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791" name="Body Level One…"/>
          <p:cNvSpPr txBox="1">
            <a:spLocks noGrp="1"/>
          </p:cNvSpPr>
          <p:nvPr>
            <p:ph type="body" idx="1"/>
          </p:nvPr>
        </p:nvSpPr>
        <p:spPr>
          <a:xfrm>
            <a:off x="838200" y="2362200"/>
            <a:ext cx="7693025"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92"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116861752"/>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2805" name="Group 2"/>
          <p:cNvGrpSpPr/>
          <p:nvPr/>
        </p:nvGrpSpPr>
        <p:grpSpPr>
          <a:xfrm>
            <a:off x="0" y="0"/>
            <a:ext cx="7620000" cy="6858000"/>
            <a:chOff x="0" y="0"/>
            <a:chExt cx="7620000" cy="6858000"/>
          </a:xfrm>
        </p:grpSpPr>
        <p:grpSp>
          <p:nvGrpSpPr>
            <p:cNvPr id="2801" name="Group 3"/>
            <p:cNvGrpSpPr/>
            <p:nvPr/>
          </p:nvGrpSpPr>
          <p:grpSpPr>
            <a:xfrm>
              <a:off x="0" y="0"/>
              <a:ext cx="3200400" cy="6858000"/>
              <a:chOff x="0" y="0"/>
              <a:chExt cx="3200400" cy="6858000"/>
            </a:xfrm>
          </p:grpSpPr>
          <p:sp>
            <p:nvSpPr>
              <p:cNvPr id="2799"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0"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04" name="Group 6"/>
            <p:cNvGrpSpPr/>
            <p:nvPr/>
          </p:nvGrpSpPr>
          <p:grpSpPr>
            <a:xfrm>
              <a:off x="228600" y="1981199"/>
              <a:ext cx="7391400" cy="319090"/>
              <a:chOff x="0" y="0"/>
              <a:chExt cx="7391400" cy="319088"/>
            </a:xfrm>
          </p:grpSpPr>
          <p:sp>
            <p:nvSpPr>
              <p:cNvPr id="2802"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3"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06" name="Title Text"/>
          <p:cNvSpPr txBox="1">
            <a:spLocks noGrp="1"/>
          </p:cNvSpPr>
          <p:nvPr>
            <p:ph type="title"/>
          </p:nvPr>
        </p:nvSpPr>
        <p:spPr>
          <a:xfrm>
            <a:off x="722312" y="4406900"/>
            <a:ext cx="7772401" cy="1362075"/>
          </a:xfrm>
          <a:prstGeom prst="rect">
            <a:avLst/>
          </a:prstGeom>
        </p:spPr>
        <p:txBody>
          <a:bodyPr anchor="t"/>
          <a:lstStyle>
            <a:lvl1pPr>
              <a:lnSpc>
                <a:spcPct val="90000"/>
              </a:lnSpc>
              <a:defRPr sz="4000" b="1" cap="all">
                <a:solidFill>
                  <a:srgbClr val="006666"/>
                </a:solidFill>
                <a:latin typeface="Arial"/>
                <a:ea typeface="Arial"/>
                <a:cs typeface="Arial"/>
                <a:sym typeface="Arial"/>
              </a:defRPr>
            </a:lvl1pPr>
          </a:lstStyle>
          <a:p>
            <a:r>
              <a:t>Title Text</a:t>
            </a:r>
          </a:p>
        </p:txBody>
      </p:sp>
      <p:sp>
        <p:nvSpPr>
          <p:cNvPr id="280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3366"/>
                </a:solidFill>
                <a:latin typeface="Arial"/>
                <a:ea typeface="Arial"/>
                <a:cs typeface="Arial"/>
                <a:sym typeface="Arial"/>
              </a:defRPr>
            </a:lvl1pPr>
            <a:lvl2pPr marL="0" indent="457200">
              <a:spcBef>
                <a:spcPts val="400"/>
              </a:spcBef>
              <a:buSzTx/>
              <a:buNone/>
              <a:defRPr sz="2000">
                <a:solidFill>
                  <a:srgbClr val="003366"/>
                </a:solidFill>
                <a:latin typeface="Arial"/>
                <a:ea typeface="Arial"/>
                <a:cs typeface="Arial"/>
                <a:sym typeface="Arial"/>
              </a:defRPr>
            </a:lvl2pPr>
            <a:lvl3pPr marL="0" indent="914400">
              <a:spcBef>
                <a:spcPts val="400"/>
              </a:spcBef>
              <a:buSzTx/>
              <a:buNone/>
              <a:defRPr sz="2000">
                <a:solidFill>
                  <a:srgbClr val="003366"/>
                </a:solidFill>
                <a:latin typeface="Arial"/>
                <a:ea typeface="Arial"/>
                <a:cs typeface="Arial"/>
                <a:sym typeface="Arial"/>
              </a:defRPr>
            </a:lvl3pPr>
            <a:lvl4pPr marL="0" indent="1371600">
              <a:spcBef>
                <a:spcPts val="400"/>
              </a:spcBef>
              <a:buSzTx/>
              <a:buNone/>
              <a:defRPr sz="2000">
                <a:solidFill>
                  <a:srgbClr val="003366"/>
                </a:solidFill>
                <a:latin typeface="Arial"/>
                <a:ea typeface="Arial"/>
                <a:cs typeface="Arial"/>
                <a:sym typeface="Arial"/>
              </a:defRPr>
            </a:lvl4pPr>
            <a:lvl5pPr marL="0" indent="1828800">
              <a:spcBef>
                <a:spcPts val="400"/>
              </a:spcBef>
              <a:buSzTx/>
              <a:buNone/>
              <a:defRPr sz="20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08"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97888870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821" name="Group 2"/>
          <p:cNvGrpSpPr/>
          <p:nvPr/>
        </p:nvGrpSpPr>
        <p:grpSpPr>
          <a:xfrm>
            <a:off x="0" y="0"/>
            <a:ext cx="7620000" cy="6858000"/>
            <a:chOff x="0" y="0"/>
            <a:chExt cx="7620000" cy="6858000"/>
          </a:xfrm>
        </p:grpSpPr>
        <p:grpSp>
          <p:nvGrpSpPr>
            <p:cNvPr id="2817" name="Group 3"/>
            <p:cNvGrpSpPr/>
            <p:nvPr/>
          </p:nvGrpSpPr>
          <p:grpSpPr>
            <a:xfrm>
              <a:off x="0" y="0"/>
              <a:ext cx="3200400" cy="6858000"/>
              <a:chOff x="0" y="0"/>
              <a:chExt cx="3200400" cy="6858000"/>
            </a:xfrm>
          </p:grpSpPr>
          <p:sp>
            <p:nvSpPr>
              <p:cNvPr id="2815"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6"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20" name="Group 6"/>
            <p:cNvGrpSpPr/>
            <p:nvPr/>
          </p:nvGrpSpPr>
          <p:grpSpPr>
            <a:xfrm>
              <a:off x="228600" y="1981199"/>
              <a:ext cx="7391400" cy="319090"/>
              <a:chOff x="0" y="0"/>
              <a:chExt cx="7391400" cy="319088"/>
            </a:xfrm>
          </p:grpSpPr>
          <p:sp>
            <p:nvSpPr>
              <p:cNvPr id="2818"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9"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22"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23" name="Body Level One…"/>
          <p:cNvSpPr txBox="1">
            <a:spLocks noGrp="1"/>
          </p:cNvSpPr>
          <p:nvPr>
            <p:ph type="body" sz="half" idx="1"/>
          </p:nvPr>
        </p:nvSpPr>
        <p:spPr>
          <a:xfrm>
            <a:off x="838200" y="2362200"/>
            <a:ext cx="3770313"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2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029705354"/>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37" name="Group 2"/>
          <p:cNvGrpSpPr/>
          <p:nvPr/>
        </p:nvGrpSpPr>
        <p:grpSpPr>
          <a:xfrm>
            <a:off x="0" y="0"/>
            <a:ext cx="7620000" cy="6858000"/>
            <a:chOff x="0" y="0"/>
            <a:chExt cx="7620000" cy="6858000"/>
          </a:xfrm>
        </p:grpSpPr>
        <p:grpSp>
          <p:nvGrpSpPr>
            <p:cNvPr id="2833" name="Group 3"/>
            <p:cNvGrpSpPr/>
            <p:nvPr/>
          </p:nvGrpSpPr>
          <p:grpSpPr>
            <a:xfrm>
              <a:off x="0" y="0"/>
              <a:ext cx="3200400" cy="6858000"/>
              <a:chOff x="0" y="0"/>
              <a:chExt cx="3200400" cy="6858000"/>
            </a:xfrm>
          </p:grpSpPr>
          <p:sp>
            <p:nvSpPr>
              <p:cNvPr id="2831"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2"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36" name="Group 6"/>
            <p:cNvGrpSpPr/>
            <p:nvPr/>
          </p:nvGrpSpPr>
          <p:grpSpPr>
            <a:xfrm>
              <a:off x="228600" y="1981199"/>
              <a:ext cx="7391400" cy="319090"/>
              <a:chOff x="0" y="0"/>
              <a:chExt cx="7391400" cy="319088"/>
            </a:xfrm>
          </p:grpSpPr>
          <p:sp>
            <p:nvSpPr>
              <p:cNvPr id="2834"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5"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38" name="Title Text"/>
          <p:cNvSpPr txBox="1">
            <a:spLocks noGrp="1"/>
          </p:cNvSpPr>
          <p:nvPr>
            <p:ph type="title"/>
          </p:nvPr>
        </p:nvSpPr>
        <p:spPr>
          <a:xfrm>
            <a:off x="457200" y="274638"/>
            <a:ext cx="8229600" cy="1143001"/>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latin typeface="Arial"/>
                <a:ea typeface="Arial"/>
                <a:cs typeface="Arial"/>
                <a:sym typeface="Arial"/>
              </a:defRPr>
            </a:lvl1pPr>
            <a:lvl2pPr marL="0" indent="457200">
              <a:spcBef>
                <a:spcPts val="500"/>
              </a:spcBef>
              <a:buSzTx/>
              <a:buNone/>
              <a:defRPr sz="2400" b="1">
                <a:solidFill>
                  <a:srgbClr val="003366"/>
                </a:solidFill>
                <a:latin typeface="Arial"/>
                <a:ea typeface="Arial"/>
                <a:cs typeface="Arial"/>
                <a:sym typeface="Arial"/>
              </a:defRPr>
            </a:lvl2pPr>
            <a:lvl3pPr marL="0" indent="914400">
              <a:spcBef>
                <a:spcPts val="500"/>
              </a:spcBef>
              <a:buSzTx/>
              <a:buNone/>
              <a:defRPr sz="2400" b="1">
                <a:solidFill>
                  <a:srgbClr val="003366"/>
                </a:solidFill>
                <a:latin typeface="Arial"/>
                <a:ea typeface="Arial"/>
                <a:cs typeface="Arial"/>
                <a:sym typeface="Arial"/>
              </a:defRPr>
            </a:lvl3pPr>
            <a:lvl4pPr marL="0" indent="1371600">
              <a:spcBef>
                <a:spcPts val="500"/>
              </a:spcBef>
              <a:buSzTx/>
              <a:buNone/>
              <a:defRPr sz="2400" b="1">
                <a:solidFill>
                  <a:srgbClr val="003366"/>
                </a:solidFill>
                <a:latin typeface="Arial"/>
                <a:ea typeface="Arial"/>
                <a:cs typeface="Arial"/>
                <a:sym typeface="Arial"/>
              </a:defRPr>
            </a:lvl4pPr>
            <a:lvl5pPr marL="0" indent="1828800">
              <a:spcBef>
                <a:spcPts val="500"/>
              </a:spcBef>
              <a:buSzTx/>
              <a:buNone/>
              <a:defRPr sz="2400" b="1">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3366"/>
                </a:solidFill>
                <a:latin typeface="Arial"/>
                <a:ea typeface="Arial"/>
                <a:cs typeface="Arial"/>
                <a:sym typeface="Arial"/>
              </a:defRPr>
            </a:pPr>
            <a:endParaRPr/>
          </a:p>
        </p:txBody>
      </p:sp>
      <p:sp>
        <p:nvSpPr>
          <p:cNvPr id="2841"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22969884"/>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2854" name="Group 2"/>
          <p:cNvGrpSpPr/>
          <p:nvPr/>
        </p:nvGrpSpPr>
        <p:grpSpPr>
          <a:xfrm>
            <a:off x="0" y="0"/>
            <a:ext cx="7620000" cy="6858000"/>
            <a:chOff x="0" y="0"/>
            <a:chExt cx="7620000" cy="6858000"/>
          </a:xfrm>
        </p:grpSpPr>
        <p:grpSp>
          <p:nvGrpSpPr>
            <p:cNvPr id="2850" name="Group 3"/>
            <p:cNvGrpSpPr/>
            <p:nvPr/>
          </p:nvGrpSpPr>
          <p:grpSpPr>
            <a:xfrm>
              <a:off x="0" y="0"/>
              <a:ext cx="3200400" cy="6858000"/>
              <a:chOff x="0" y="0"/>
              <a:chExt cx="3200400" cy="6858000"/>
            </a:xfrm>
          </p:grpSpPr>
          <p:sp>
            <p:nvSpPr>
              <p:cNvPr id="2848"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49"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53" name="Group 6"/>
            <p:cNvGrpSpPr/>
            <p:nvPr/>
          </p:nvGrpSpPr>
          <p:grpSpPr>
            <a:xfrm>
              <a:off x="228600" y="1981199"/>
              <a:ext cx="7391400" cy="319090"/>
              <a:chOff x="0" y="0"/>
              <a:chExt cx="7391400" cy="319088"/>
            </a:xfrm>
          </p:grpSpPr>
          <p:sp>
            <p:nvSpPr>
              <p:cNvPr id="2851"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52"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55"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56"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803548892"/>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15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2869" name="Group 2"/>
          <p:cNvGrpSpPr/>
          <p:nvPr/>
        </p:nvGrpSpPr>
        <p:grpSpPr>
          <a:xfrm>
            <a:off x="0" y="0"/>
            <a:ext cx="7620000" cy="6858000"/>
            <a:chOff x="0" y="0"/>
            <a:chExt cx="7620000" cy="6858000"/>
          </a:xfrm>
        </p:grpSpPr>
        <p:grpSp>
          <p:nvGrpSpPr>
            <p:cNvPr id="2865" name="Group 3"/>
            <p:cNvGrpSpPr/>
            <p:nvPr/>
          </p:nvGrpSpPr>
          <p:grpSpPr>
            <a:xfrm>
              <a:off x="0" y="0"/>
              <a:ext cx="3200400" cy="6858000"/>
              <a:chOff x="0" y="0"/>
              <a:chExt cx="3200400" cy="6858000"/>
            </a:xfrm>
          </p:grpSpPr>
          <p:sp>
            <p:nvSpPr>
              <p:cNvPr id="286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68" name="Group 6"/>
            <p:cNvGrpSpPr/>
            <p:nvPr/>
          </p:nvGrpSpPr>
          <p:grpSpPr>
            <a:xfrm>
              <a:off x="228600" y="1981199"/>
              <a:ext cx="7391400" cy="319090"/>
              <a:chOff x="0" y="0"/>
              <a:chExt cx="7391400" cy="319088"/>
            </a:xfrm>
          </p:grpSpPr>
          <p:sp>
            <p:nvSpPr>
              <p:cNvPr id="286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70"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97640875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FA9875F5-9D7F-6347-91EB-E04D588237F1}" type="slidenum">
              <a:rPr lang="en-US"/>
              <a:pPr>
                <a:defRPr/>
              </a:pPr>
              <a:t>‹#›</a:t>
            </a:fld>
            <a:endParaRPr lang="en-US"/>
          </a:p>
        </p:txBody>
      </p:sp>
    </p:spTree>
    <p:extLst>
      <p:ext uri="{BB962C8B-B14F-4D97-AF65-F5344CB8AC3E}">
        <p14:creationId xmlns:p14="http://schemas.microsoft.com/office/powerpoint/2010/main" val="1293620446"/>
      </p:ext>
    </p:extLst>
  </p:cSld>
  <p:clrMapOvr>
    <a:masterClrMapping/>
  </p:clrMapOvr>
  <p:transition>
    <p:cu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83" name="Group 2"/>
          <p:cNvGrpSpPr/>
          <p:nvPr/>
        </p:nvGrpSpPr>
        <p:grpSpPr>
          <a:xfrm>
            <a:off x="0" y="0"/>
            <a:ext cx="7620000" cy="6858000"/>
            <a:chOff x="0" y="0"/>
            <a:chExt cx="7620000" cy="6858000"/>
          </a:xfrm>
        </p:grpSpPr>
        <p:grpSp>
          <p:nvGrpSpPr>
            <p:cNvPr id="2879" name="Group 3"/>
            <p:cNvGrpSpPr/>
            <p:nvPr/>
          </p:nvGrpSpPr>
          <p:grpSpPr>
            <a:xfrm>
              <a:off x="0" y="0"/>
              <a:ext cx="3200400" cy="6858000"/>
              <a:chOff x="0" y="0"/>
              <a:chExt cx="3200400" cy="6858000"/>
            </a:xfrm>
          </p:grpSpPr>
          <p:sp>
            <p:nvSpPr>
              <p:cNvPr id="2877"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78"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82" name="Group 6"/>
            <p:cNvGrpSpPr/>
            <p:nvPr/>
          </p:nvGrpSpPr>
          <p:grpSpPr>
            <a:xfrm>
              <a:off x="228600" y="1981199"/>
              <a:ext cx="7391400" cy="319090"/>
              <a:chOff x="0" y="0"/>
              <a:chExt cx="7391400" cy="319088"/>
            </a:xfrm>
          </p:grpSpPr>
          <p:sp>
            <p:nvSpPr>
              <p:cNvPr id="2880"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81"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84" name="Title Text"/>
          <p:cNvSpPr txBox="1">
            <a:spLocks noGrp="1"/>
          </p:cNvSpPr>
          <p:nvPr>
            <p:ph type="title"/>
          </p:nvPr>
        </p:nvSpPr>
        <p:spPr>
          <a:xfrm>
            <a:off x="457200" y="273050"/>
            <a:ext cx="3008314" cy="1162050"/>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88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3366"/>
              </a:buClr>
              <a:buSzPct val="75000"/>
              <a:buChar char="●"/>
              <a:defRPr>
                <a:solidFill>
                  <a:srgbClr val="003366"/>
                </a:solidFill>
                <a:latin typeface="Arial"/>
                <a:ea typeface="Arial"/>
                <a:cs typeface="Arial"/>
                <a:sym typeface="Arial"/>
              </a:defRPr>
            </a:lvl1pPr>
            <a:lvl2pPr>
              <a:buClr>
                <a:srgbClr val="003366"/>
              </a:buClr>
              <a:buSzPct val="75000"/>
              <a:buChar char="–"/>
              <a:defRPr>
                <a:solidFill>
                  <a:srgbClr val="003366"/>
                </a:solidFill>
                <a:latin typeface="Arial"/>
                <a:ea typeface="Arial"/>
                <a:cs typeface="Arial"/>
                <a:sym typeface="Arial"/>
              </a:defRPr>
            </a:lvl2pPr>
            <a:lvl3pPr>
              <a:buClr>
                <a:srgbClr val="003366"/>
              </a:buClr>
              <a:buSzPct val="75000"/>
              <a:buChar char="●"/>
              <a:defRPr>
                <a:solidFill>
                  <a:srgbClr val="003366"/>
                </a:solidFill>
                <a:latin typeface="Arial"/>
                <a:ea typeface="Arial"/>
                <a:cs typeface="Arial"/>
                <a:sym typeface="Arial"/>
              </a:defRPr>
            </a:lvl3pPr>
            <a:lvl4pPr>
              <a:buClr>
                <a:srgbClr val="003366"/>
              </a:buClr>
              <a:buSzPct val="80000"/>
              <a:buChar char="–"/>
              <a:defRPr>
                <a:solidFill>
                  <a:srgbClr val="003366"/>
                </a:solidFill>
                <a:latin typeface="Arial"/>
                <a:ea typeface="Arial"/>
                <a:cs typeface="Arial"/>
                <a:sym typeface="Arial"/>
              </a:defRPr>
            </a:lvl4pPr>
            <a:lvl5pPr>
              <a:buClr>
                <a:srgbClr val="003366"/>
              </a:buClr>
              <a:buSzPct val="65000"/>
              <a:buChar char="●"/>
              <a:defRPr>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3366"/>
                </a:solidFill>
                <a:latin typeface="Arial"/>
                <a:ea typeface="Arial"/>
                <a:cs typeface="Arial"/>
                <a:sym typeface="Arial"/>
              </a:defRPr>
            </a:pPr>
            <a:endParaRPr/>
          </a:p>
        </p:txBody>
      </p:sp>
      <p:sp>
        <p:nvSpPr>
          <p:cNvPr id="2887"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866356955"/>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900" name="Group 2"/>
          <p:cNvGrpSpPr/>
          <p:nvPr/>
        </p:nvGrpSpPr>
        <p:grpSpPr>
          <a:xfrm>
            <a:off x="0" y="0"/>
            <a:ext cx="7620000" cy="6858000"/>
            <a:chOff x="0" y="0"/>
            <a:chExt cx="7620000" cy="6858000"/>
          </a:xfrm>
        </p:grpSpPr>
        <p:grpSp>
          <p:nvGrpSpPr>
            <p:cNvPr id="2896" name="Group 3"/>
            <p:cNvGrpSpPr/>
            <p:nvPr/>
          </p:nvGrpSpPr>
          <p:grpSpPr>
            <a:xfrm>
              <a:off x="0" y="0"/>
              <a:ext cx="3200400" cy="6858000"/>
              <a:chOff x="0" y="0"/>
              <a:chExt cx="3200400" cy="6858000"/>
            </a:xfrm>
          </p:grpSpPr>
          <p:sp>
            <p:nvSpPr>
              <p:cNvPr id="2894"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5"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99" name="Group 6"/>
            <p:cNvGrpSpPr/>
            <p:nvPr/>
          </p:nvGrpSpPr>
          <p:grpSpPr>
            <a:xfrm>
              <a:off x="228600" y="1981199"/>
              <a:ext cx="7391400" cy="319090"/>
              <a:chOff x="0" y="0"/>
              <a:chExt cx="7391400" cy="319088"/>
            </a:xfrm>
          </p:grpSpPr>
          <p:sp>
            <p:nvSpPr>
              <p:cNvPr id="2897"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8"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901" name="Title Text"/>
          <p:cNvSpPr txBox="1">
            <a:spLocks noGrp="1"/>
          </p:cNvSpPr>
          <p:nvPr>
            <p:ph type="title"/>
          </p:nvPr>
        </p:nvSpPr>
        <p:spPr>
          <a:xfrm>
            <a:off x="1792288" y="4800600"/>
            <a:ext cx="5486401" cy="566738"/>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9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latin typeface="Arial"/>
                <a:ea typeface="Arial"/>
                <a:cs typeface="Arial"/>
                <a:sym typeface="Arial"/>
              </a:defRPr>
            </a:lvl1pPr>
            <a:lvl2pPr marL="0" indent="457200">
              <a:spcBef>
                <a:spcPts val="300"/>
              </a:spcBef>
              <a:buSzTx/>
              <a:buNone/>
              <a:defRPr sz="1400">
                <a:solidFill>
                  <a:srgbClr val="003366"/>
                </a:solidFill>
                <a:latin typeface="Arial"/>
                <a:ea typeface="Arial"/>
                <a:cs typeface="Arial"/>
                <a:sym typeface="Arial"/>
              </a:defRPr>
            </a:lvl2pPr>
            <a:lvl3pPr marL="0" indent="914400">
              <a:spcBef>
                <a:spcPts val="300"/>
              </a:spcBef>
              <a:buSzTx/>
              <a:buNone/>
              <a:defRPr sz="1400">
                <a:solidFill>
                  <a:srgbClr val="003366"/>
                </a:solidFill>
                <a:latin typeface="Arial"/>
                <a:ea typeface="Arial"/>
                <a:cs typeface="Arial"/>
                <a:sym typeface="Arial"/>
              </a:defRPr>
            </a:lvl3pPr>
            <a:lvl4pPr marL="0" indent="1371600">
              <a:spcBef>
                <a:spcPts val="300"/>
              </a:spcBef>
              <a:buSzTx/>
              <a:buNone/>
              <a:defRPr sz="1400">
                <a:solidFill>
                  <a:srgbClr val="003366"/>
                </a:solidFill>
                <a:latin typeface="Arial"/>
                <a:ea typeface="Arial"/>
                <a:cs typeface="Arial"/>
                <a:sym typeface="Arial"/>
              </a:defRPr>
            </a:lvl4pPr>
            <a:lvl5pPr marL="0" indent="1828800">
              <a:spcBef>
                <a:spcPts val="300"/>
              </a:spcBef>
              <a:buSzTx/>
              <a:buNone/>
              <a:defRPr sz="14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0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556467340"/>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8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16467204"/>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1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10224980"/>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9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9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17251"/>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0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97547065"/>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9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9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32545618"/>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10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77300953"/>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1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6412054"/>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9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3657614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DC4467A6-A739-9742-B0B1-A30EABF87F0B}" type="slidenum">
              <a:rPr lang="en-US"/>
              <a:pPr>
                <a:defRPr/>
              </a:pPr>
              <a:t>‹#›</a:t>
            </a:fld>
            <a:endParaRPr lang="en-US"/>
          </a:p>
        </p:txBody>
      </p:sp>
    </p:spTree>
    <p:extLst>
      <p:ext uri="{BB962C8B-B14F-4D97-AF65-F5344CB8AC3E}">
        <p14:creationId xmlns:p14="http://schemas.microsoft.com/office/powerpoint/2010/main" val="3396164494"/>
      </p:ext>
    </p:extLst>
  </p:cSld>
  <p:clrMapOvr>
    <a:masterClrMapping/>
  </p:clrMapOvr>
  <p:transition>
    <p:cu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22762370"/>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1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9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78712530"/>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6091818"/>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0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30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6517530"/>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62821573"/>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0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30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68817106"/>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4813629"/>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17_Blank">
    <p:bg>
      <p:bgPr>
        <a:solidFill>
          <a:schemeClr val="accent3">
            <a:lumOff val="44000"/>
          </a:schemeClr>
        </a:solidFill>
        <a:effectLst/>
      </p:bgPr>
    </p:bg>
    <p:spTree>
      <p:nvGrpSpPr>
        <p:cNvPr id="1" name=""/>
        <p:cNvGrpSpPr/>
        <p:nvPr/>
      </p:nvGrpSpPr>
      <p:grpSpPr>
        <a:xfrm>
          <a:off x="0" y="0"/>
          <a:ext cx="0" cy="0"/>
          <a:chOff x="0" y="0"/>
          <a:chExt cx="0" cy="0"/>
        </a:xfrm>
      </p:grpSpPr>
      <p:sp>
        <p:nvSpPr>
          <p:cNvPr id="30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6230810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30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4405070"/>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037724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2E58B046-0485-1E4E-843C-E19B772D6973}" type="slidenum">
              <a:rPr lang="en-US"/>
              <a:pPr>
                <a:defRPr/>
              </a:pPr>
              <a:t>‹#›</a:t>
            </a:fld>
            <a:endParaRPr lang="en-US"/>
          </a:p>
        </p:txBody>
      </p:sp>
    </p:spTree>
    <p:extLst>
      <p:ext uri="{BB962C8B-B14F-4D97-AF65-F5344CB8AC3E}">
        <p14:creationId xmlns:p14="http://schemas.microsoft.com/office/powerpoint/2010/main" val="1631215135"/>
      </p:ext>
    </p:extLst>
  </p:cSld>
  <p:clrMapOvr>
    <a:masterClrMapping/>
  </p:clrMapOvr>
  <p:transition>
    <p:cu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20_Title Slide">
    <p:bg>
      <p:bgPr>
        <a:solidFill>
          <a:srgbClr val="9CDCDA"/>
        </a:solidFill>
        <a:effectLst/>
      </p:bgPr>
    </p:bg>
    <p:spTree>
      <p:nvGrpSpPr>
        <p:cNvPr id="1" name=""/>
        <p:cNvGrpSpPr/>
        <p:nvPr/>
      </p:nvGrpSpPr>
      <p:grpSpPr>
        <a:xfrm>
          <a:off x="0" y="0"/>
          <a:ext cx="0" cy="0"/>
          <a:chOff x="0" y="0"/>
          <a:chExt cx="0" cy="0"/>
        </a:xfrm>
      </p:grpSpPr>
      <p:grpSp>
        <p:nvGrpSpPr>
          <p:cNvPr id="3169" name="Group 2"/>
          <p:cNvGrpSpPr/>
          <p:nvPr/>
        </p:nvGrpSpPr>
        <p:grpSpPr>
          <a:xfrm>
            <a:off x="-344782" y="-185362"/>
            <a:ext cx="9600389" cy="7484110"/>
            <a:chOff x="0" y="0"/>
            <a:chExt cx="9600387" cy="7484108"/>
          </a:xfrm>
        </p:grpSpPr>
        <p:grpSp>
          <p:nvGrpSpPr>
            <p:cNvPr id="3154" name="Group 3"/>
            <p:cNvGrpSpPr/>
            <p:nvPr/>
          </p:nvGrpSpPr>
          <p:grpSpPr>
            <a:xfrm>
              <a:off x="-1" y="0"/>
              <a:ext cx="9600389" cy="7484109"/>
              <a:chOff x="0" y="0"/>
              <a:chExt cx="9600387" cy="7484108"/>
            </a:xfrm>
          </p:grpSpPr>
          <p:sp>
            <p:nvSpPr>
              <p:cNvPr id="3073"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4"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5"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6"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7"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8"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0"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1"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2"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3"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4"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5"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6"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7"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8"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9"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0"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1"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2"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3"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4"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5"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6"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7"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8"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9"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0"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1"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2"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3"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4"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5"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6"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7"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8"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9"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0"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1"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3"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4"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5"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6"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7"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8"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9"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0"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2"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3"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4"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5"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7"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8"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9"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0"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1"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2"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3"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4"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5"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6"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7"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8"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9"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0"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1"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2"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3"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4"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5"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6"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7"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8"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9"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0"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1"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2"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3"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8" name="Group 85"/>
            <p:cNvGrpSpPr/>
            <p:nvPr/>
          </p:nvGrpSpPr>
          <p:grpSpPr>
            <a:xfrm>
              <a:off x="457576" y="3078104"/>
              <a:ext cx="8861343" cy="2353739"/>
              <a:chOff x="0" y="0"/>
              <a:chExt cx="8861342" cy="2353737"/>
            </a:xfrm>
          </p:grpSpPr>
          <p:sp>
            <p:nvSpPr>
              <p:cNvPr id="3155"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158" name="Group 87"/>
              <p:cNvGrpSpPr/>
              <p:nvPr/>
            </p:nvGrpSpPr>
            <p:grpSpPr>
              <a:xfrm>
                <a:off x="115804" y="633093"/>
                <a:ext cx="8745539" cy="223839"/>
                <a:chOff x="0" y="0"/>
                <a:chExt cx="8745537" cy="223837"/>
              </a:xfrm>
            </p:grpSpPr>
            <p:sp>
              <p:nvSpPr>
                <p:cNvPr id="3156"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7"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1" name="Group 90"/>
              <p:cNvGrpSpPr/>
              <p:nvPr/>
            </p:nvGrpSpPr>
            <p:grpSpPr>
              <a:xfrm>
                <a:off x="7854" y="542606"/>
                <a:ext cx="8745539" cy="223838"/>
                <a:chOff x="0" y="0"/>
                <a:chExt cx="8745537" cy="223837"/>
              </a:xfrm>
            </p:grpSpPr>
            <p:sp>
              <p:nvSpPr>
                <p:cNvPr id="3159"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0"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7" name="Group 93"/>
              <p:cNvGrpSpPr/>
              <p:nvPr/>
            </p:nvGrpSpPr>
            <p:grpSpPr>
              <a:xfrm>
                <a:off x="55773" y="-1"/>
                <a:ext cx="1969680" cy="1978085"/>
                <a:chOff x="0" y="0"/>
                <a:chExt cx="1969678" cy="1978083"/>
              </a:xfrm>
            </p:grpSpPr>
            <p:sp>
              <p:nvSpPr>
                <p:cNvPr id="3162"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3" name="Freeform 95"/>
                <p:cNvSpPr/>
                <p:nvPr/>
              </p:nvSpPr>
              <p:spPr>
                <a:xfrm>
                  <a:off x="85347" y="971899"/>
                  <a:ext cx="1019547"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4" name="Freeform 96"/>
                <p:cNvSpPr/>
                <p:nvPr/>
              </p:nvSpPr>
              <p:spPr>
                <a:xfrm>
                  <a:off x="76760" y="183370"/>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5" name="Freeform 97"/>
                <p:cNvSpPr/>
                <p:nvPr/>
              </p:nvSpPr>
              <p:spPr>
                <a:xfrm>
                  <a:off x="658141" y="359587"/>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6"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3170"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171"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980565"/>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9CDCDA"/>
        </a:solidFill>
        <a:effectLst/>
      </p:bgPr>
    </p:bg>
    <p:spTree>
      <p:nvGrpSpPr>
        <p:cNvPr id="1" name=""/>
        <p:cNvGrpSpPr/>
        <p:nvPr/>
      </p:nvGrpSpPr>
      <p:grpSpPr>
        <a:xfrm>
          <a:off x="0" y="0"/>
          <a:ext cx="0" cy="0"/>
          <a:chOff x="0" y="0"/>
          <a:chExt cx="0" cy="0"/>
        </a:xfrm>
      </p:grpSpPr>
      <p:grpSp>
        <p:nvGrpSpPr>
          <p:cNvPr id="3274" name="Group 2"/>
          <p:cNvGrpSpPr/>
          <p:nvPr/>
        </p:nvGrpSpPr>
        <p:grpSpPr>
          <a:xfrm>
            <a:off x="-341607" y="-213936"/>
            <a:ext cx="9600389" cy="7485696"/>
            <a:chOff x="0" y="0"/>
            <a:chExt cx="9600387" cy="7485695"/>
          </a:xfrm>
        </p:grpSpPr>
        <p:grpSp>
          <p:nvGrpSpPr>
            <p:cNvPr id="3260" name="Group 3"/>
            <p:cNvGrpSpPr/>
            <p:nvPr/>
          </p:nvGrpSpPr>
          <p:grpSpPr>
            <a:xfrm>
              <a:off x="-1" y="0"/>
              <a:ext cx="9600389" cy="7485696"/>
              <a:chOff x="0" y="0"/>
              <a:chExt cx="9600387" cy="7485695"/>
            </a:xfrm>
          </p:grpSpPr>
          <p:sp>
            <p:nvSpPr>
              <p:cNvPr id="317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3" name="Group 85"/>
            <p:cNvGrpSpPr/>
            <p:nvPr/>
          </p:nvGrpSpPr>
          <p:grpSpPr>
            <a:xfrm>
              <a:off x="532106" y="687010"/>
              <a:ext cx="8745538" cy="223839"/>
              <a:chOff x="0" y="0"/>
              <a:chExt cx="8745537" cy="223837"/>
            </a:xfrm>
          </p:grpSpPr>
          <p:sp>
            <p:nvSpPr>
              <p:cNvPr id="326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6" name="Group 88"/>
            <p:cNvGrpSpPr/>
            <p:nvPr/>
          </p:nvGrpSpPr>
          <p:grpSpPr>
            <a:xfrm>
              <a:off x="424156" y="596523"/>
              <a:ext cx="8745538" cy="223838"/>
              <a:chOff x="0" y="0"/>
              <a:chExt cx="8745537" cy="223837"/>
            </a:xfrm>
          </p:grpSpPr>
          <p:sp>
            <p:nvSpPr>
              <p:cNvPr id="326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26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273" name="Group 92"/>
            <p:cNvGrpSpPr/>
            <p:nvPr/>
          </p:nvGrpSpPr>
          <p:grpSpPr>
            <a:xfrm>
              <a:off x="579241" y="366407"/>
              <a:ext cx="1124880" cy="1123270"/>
              <a:chOff x="0" y="0"/>
              <a:chExt cx="1124878" cy="1123268"/>
            </a:xfrm>
          </p:grpSpPr>
          <p:sp>
            <p:nvSpPr>
              <p:cNvPr id="326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27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27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27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4546313"/>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9CDCDA"/>
        </a:solidFill>
        <a:effectLst/>
      </p:bgPr>
    </p:bg>
    <p:spTree>
      <p:nvGrpSpPr>
        <p:cNvPr id="1" name=""/>
        <p:cNvGrpSpPr/>
        <p:nvPr/>
      </p:nvGrpSpPr>
      <p:grpSpPr>
        <a:xfrm>
          <a:off x="0" y="0"/>
          <a:ext cx="0" cy="0"/>
          <a:chOff x="0" y="0"/>
          <a:chExt cx="0" cy="0"/>
        </a:xfrm>
      </p:grpSpPr>
      <p:grpSp>
        <p:nvGrpSpPr>
          <p:cNvPr id="3379" name="Group 2"/>
          <p:cNvGrpSpPr/>
          <p:nvPr/>
        </p:nvGrpSpPr>
        <p:grpSpPr>
          <a:xfrm>
            <a:off x="-341607" y="-213936"/>
            <a:ext cx="9600389" cy="7485696"/>
            <a:chOff x="0" y="0"/>
            <a:chExt cx="9600387" cy="7485695"/>
          </a:xfrm>
        </p:grpSpPr>
        <p:grpSp>
          <p:nvGrpSpPr>
            <p:cNvPr id="3365" name="Group 3"/>
            <p:cNvGrpSpPr/>
            <p:nvPr/>
          </p:nvGrpSpPr>
          <p:grpSpPr>
            <a:xfrm>
              <a:off x="-1" y="0"/>
              <a:ext cx="9600389" cy="7485696"/>
              <a:chOff x="0" y="0"/>
              <a:chExt cx="9600387" cy="7485695"/>
            </a:xfrm>
          </p:grpSpPr>
          <p:sp>
            <p:nvSpPr>
              <p:cNvPr id="328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68" name="Group 85"/>
            <p:cNvGrpSpPr/>
            <p:nvPr/>
          </p:nvGrpSpPr>
          <p:grpSpPr>
            <a:xfrm>
              <a:off x="532106" y="687010"/>
              <a:ext cx="8745538" cy="223839"/>
              <a:chOff x="0" y="0"/>
              <a:chExt cx="8745537" cy="223837"/>
            </a:xfrm>
          </p:grpSpPr>
          <p:sp>
            <p:nvSpPr>
              <p:cNvPr id="336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71" name="Group 88"/>
            <p:cNvGrpSpPr/>
            <p:nvPr/>
          </p:nvGrpSpPr>
          <p:grpSpPr>
            <a:xfrm>
              <a:off x="424156" y="596523"/>
              <a:ext cx="8745538" cy="223838"/>
              <a:chOff x="0" y="0"/>
              <a:chExt cx="8745537" cy="223837"/>
            </a:xfrm>
          </p:grpSpPr>
          <p:sp>
            <p:nvSpPr>
              <p:cNvPr id="336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37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378" name="Group 92"/>
            <p:cNvGrpSpPr/>
            <p:nvPr/>
          </p:nvGrpSpPr>
          <p:grpSpPr>
            <a:xfrm>
              <a:off x="579241" y="366407"/>
              <a:ext cx="1124880" cy="1123270"/>
              <a:chOff x="0" y="0"/>
              <a:chExt cx="1124878" cy="1123268"/>
            </a:xfrm>
          </p:grpSpPr>
          <p:sp>
            <p:nvSpPr>
              <p:cNvPr id="337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38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33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38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1849709"/>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9CDCDA"/>
        </a:solidFill>
        <a:effectLst/>
      </p:bgPr>
    </p:bg>
    <p:spTree>
      <p:nvGrpSpPr>
        <p:cNvPr id="1" name=""/>
        <p:cNvGrpSpPr/>
        <p:nvPr/>
      </p:nvGrpSpPr>
      <p:grpSpPr>
        <a:xfrm>
          <a:off x="0" y="0"/>
          <a:ext cx="0" cy="0"/>
          <a:chOff x="0" y="0"/>
          <a:chExt cx="0" cy="0"/>
        </a:xfrm>
      </p:grpSpPr>
      <p:grpSp>
        <p:nvGrpSpPr>
          <p:cNvPr id="3484" name="Group 2"/>
          <p:cNvGrpSpPr/>
          <p:nvPr/>
        </p:nvGrpSpPr>
        <p:grpSpPr>
          <a:xfrm>
            <a:off x="-341607" y="-213936"/>
            <a:ext cx="9600389" cy="7485696"/>
            <a:chOff x="0" y="0"/>
            <a:chExt cx="9600387" cy="7485695"/>
          </a:xfrm>
        </p:grpSpPr>
        <p:grpSp>
          <p:nvGrpSpPr>
            <p:cNvPr id="3470" name="Group 3"/>
            <p:cNvGrpSpPr/>
            <p:nvPr/>
          </p:nvGrpSpPr>
          <p:grpSpPr>
            <a:xfrm>
              <a:off x="-1" y="0"/>
              <a:ext cx="9600389" cy="7485696"/>
              <a:chOff x="0" y="0"/>
              <a:chExt cx="9600387" cy="7485695"/>
            </a:xfrm>
          </p:grpSpPr>
          <p:sp>
            <p:nvSpPr>
              <p:cNvPr id="338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3" name="Group 85"/>
            <p:cNvGrpSpPr/>
            <p:nvPr/>
          </p:nvGrpSpPr>
          <p:grpSpPr>
            <a:xfrm>
              <a:off x="532106" y="687010"/>
              <a:ext cx="8745538" cy="223839"/>
              <a:chOff x="0" y="0"/>
              <a:chExt cx="8745537" cy="223837"/>
            </a:xfrm>
          </p:grpSpPr>
          <p:sp>
            <p:nvSpPr>
              <p:cNvPr id="347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6" name="Group 88"/>
            <p:cNvGrpSpPr/>
            <p:nvPr/>
          </p:nvGrpSpPr>
          <p:grpSpPr>
            <a:xfrm>
              <a:off x="424156" y="596523"/>
              <a:ext cx="8745538" cy="223838"/>
              <a:chOff x="0" y="0"/>
              <a:chExt cx="8745537" cy="223837"/>
            </a:xfrm>
          </p:grpSpPr>
          <p:sp>
            <p:nvSpPr>
              <p:cNvPr id="347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47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483" name="Group 92"/>
            <p:cNvGrpSpPr/>
            <p:nvPr/>
          </p:nvGrpSpPr>
          <p:grpSpPr>
            <a:xfrm>
              <a:off x="579241" y="366407"/>
              <a:ext cx="1124880" cy="1123270"/>
              <a:chOff x="0" y="0"/>
              <a:chExt cx="1124878" cy="1123268"/>
            </a:xfrm>
          </p:grpSpPr>
          <p:sp>
            <p:nvSpPr>
              <p:cNvPr id="347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48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4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48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3239393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9CDCDA"/>
        </a:solidFill>
        <a:effectLst/>
      </p:bgPr>
    </p:bg>
    <p:spTree>
      <p:nvGrpSpPr>
        <p:cNvPr id="1" name=""/>
        <p:cNvGrpSpPr/>
        <p:nvPr/>
      </p:nvGrpSpPr>
      <p:grpSpPr>
        <a:xfrm>
          <a:off x="0" y="0"/>
          <a:ext cx="0" cy="0"/>
          <a:chOff x="0" y="0"/>
          <a:chExt cx="0" cy="0"/>
        </a:xfrm>
      </p:grpSpPr>
      <p:grpSp>
        <p:nvGrpSpPr>
          <p:cNvPr id="3589" name="Group 2"/>
          <p:cNvGrpSpPr/>
          <p:nvPr/>
        </p:nvGrpSpPr>
        <p:grpSpPr>
          <a:xfrm>
            <a:off x="-341607" y="-213936"/>
            <a:ext cx="9600389" cy="7485696"/>
            <a:chOff x="0" y="0"/>
            <a:chExt cx="9600387" cy="7485695"/>
          </a:xfrm>
        </p:grpSpPr>
        <p:grpSp>
          <p:nvGrpSpPr>
            <p:cNvPr id="3575" name="Group 3"/>
            <p:cNvGrpSpPr/>
            <p:nvPr/>
          </p:nvGrpSpPr>
          <p:grpSpPr>
            <a:xfrm>
              <a:off x="-1" y="0"/>
              <a:ext cx="9600389" cy="7485696"/>
              <a:chOff x="0" y="0"/>
              <a:chExt cx="9600387" cy="7485695"/>
            </a:xfrm>
          </p:grpSpPr>
          <p:sp>
            <p:nvSpPr>
              <p:cNvPr id="349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78" name="Group 85"/>
            <p:cNvGrpSpPr/>
            <p:nvPr/>
          </p:nvGrpSpPr>
          <p:grpSpPr>
            <a:xfrm>
              <a:off x="532106" y="687010"/>
              <a:ext cx="8745538" cy="223839"/>
              <a:chOff x="0" y="0"/>
              <a:chExt cx="8745537" cy="223837"/>
            </a:xfrm>
          </p:grpSpPr>
          <p:sp>
            <p:nvSpPr>
              <p:cNvPr id="357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81" name="Group 88"/>
            <p:cNvGrpSpPr/>
            <p:nvPr/>
          </p:nvGrpSpPr>
          <p:grpSpPr>
            <a:xfrm>
              <a:off x="424156" y="596523"/>
              <a:ext cx="8745538" cy="223838"/>
              <a:chOff x="0" y="0"/>
              <a:chExt cx="8745537" cy="223837"/>
            </a:xfrm>
          </p:grpSpPr>
          <p:sp>
            <p:nvSpPr>
              <p:cNvPr id="357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58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588" name="Group 92"/>
            <p:cNvGrpSpPr/>
            <p:nvPr/>
          </p:nvGrpSpPr>
          <p:grpSpPr>
            <a:xfrm>
              <a:off x="579241" y="366407"/>
              <a:ext cx="1124880" cy="1123270"/>
              <a:chOff x="0" y="0"/>
              <a:chExt cx="1124878" cy="1123268"/>
            </a:xfrm>
          </p:grpSpPr>
          <p:sp>
            <p:nvSpPr>
              <p:cNvPr id="358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590"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35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456382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9CDCDA"/>
        </a:solidFill>
        <a:effectLst/>
      </p:bgPr>
    </p:bg>
    <p:spTree>
      <p:nvGrpSpPr>
        <p:cNvPr id="1" name=""/>
        <p:cNvGrpSpPr/>
        <p:nvPr/>
      </p:nvGrpSpPr>
      <p:grpSpPr>
        <a:xfrm>
          <a:off x="0" y="0"/>
          <a:ext cx="0" cy="0"/>
          <a:chOff x="0" y="0"/>
          <a:chExt cx="0" cy="0"/>
        </a:xfrm>
      </p:grpSpPr>
      <p:grpSp>
        <p:nvGrpSpPr>
          <p:cNvPr id="3695" name="Group 2"/>
          <p:cNvGrpSpPr/>
          <p:nvPr/>
        </p:nvGrpSpPr>
        <p:grpSpPr>
          <a:xfrm>
            <a:off x="-341607" y="-213936"/>
            <a:ext cx="9600389" cy="7485696"/>
            <a:chOff x="0" y="0"/>
            <a:chExt cx="9600387" cy="7485695"/>
          </a:xfrm>
        </p:grpSpPr>
        <p:grpSp>
          <p:nvGrpSpPr>
            <p:cNvPr id="3681" name="Group 3"/>
            <p:cNvGrpSpPr/>
            <p:nvPr/>
          </p:nvGrpSpPr>
          <p:grpSpPr>
            <a:xfrm>
              <a:off x="-1" y="0"/>
              <a:ext cx="9600389" cy="7485696"/>
              <a:chOff x="0" y="0"/>
              <a:chExt cx="9600387" cy="7485695"/>
            </a:xfrm>
          </p:grpSpPr>
          <p:sp>
            <p:nvSpPr>
              <p:cNvPr id="36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4" name="Group 85"/>
            <p:cNvGrpSpPr/>
            <p:nvPr/>
          </p:nvGrpSpPr>
          <p:grpSpPr>
            <a:xfrm>
              <a:off x="532106" y="687010"/>
              <a:ext cx="8745538" cy="223839"/>
              <a:chOff x="0" y="0"/>
              <a:chExt cx="8745537" cy="223837"/>
            </a:xfrm>
          </p:grpSpPr>
          <p:sp>
            <p:nvSpPr>
              <p:cNvPr id="36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7" name="Group 88"/>
            <p:cNvGrpSpPr/>
            <p:nvPr/>
          </p:nvGrpSpPr>
          <p:grpSpPr>
            <a:xfrm>
              <a:off x="424156" y="596523"/>
              <a:ext cx="8745538" cy="223838"/>
              <a:chOff x="0" y="0"/>
              <a:chExt cx="8745537" cy="223837"/>
            </a:xfrm>
          </p:grpSpPr>
          <p:sp>
            <p:nvSpPr>
              <p:cNvPr id="36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6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694" name="Group 92"/>
            <p:cNvGrpSpPr/>
            <p:nvPr/>
          </p:nvGrpSpPr>
          <p:grpSpPr>
            <a:xfrm>
              <a:off x="579241" y="366407"/>
              <a:ext cx="1124880" cy="1123270"/>
              <a:chOff x="0" y="0"/>
              <a:chExt cx="1124878" cy="1123268"/>
            </a:xfrm>
          </p:grpSpPr>
          <p:sp>
            <p:nvSpPr>
              <p:cNvPr id="36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696"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6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88077453"/>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9CDCDA"/>
        </a:solidFill>
        <a:effectLst/>
      </p:bgPr>
    </p:bg>
    <p:spTree>
      <p:nvGrpSpPr>
        <p:cNvPr id="1" name=""/>
        <p:cNvGrpSpPr/>
        <p:nvPr/>
      </p:nvGrpSpPr>
      <p:grpSpPr>
        <a:xfrm>
          <a:off x="0" y="0"/>
          <a:ext cx="0" cy="0"/>
          <a:chOff x="0" y="0"/>
          <a:chExt cx="0" cy="0"/>
        </a:xfrm>
      </p:grpSpPr>
      <p:grpSp>
        <p:nvGrpSpPr>
          <p:cNvPr id="3799" name="Group 2"/>
          <p:cNvGrpSpPr/>
          <p:nvPr/>
        </p:nvGrpSpPr>
        <p:grpSpPr>
          <a:xfrm>
            <a:off x="-341607" y="-213936"/>
            <a:ext cx="9600389" cy="7485696"/>
            <a:chOff x="0" y="0"/>
            <a:chExt cx="9600387" cy="7485695"/>
          </a:xfrm>
        </p:grpSpPr>
        <p:grpSp>
          <p:nvGrpSpPr>
            <p:cNvPr id="3785" name="Group 3"/>
            <p:cNvGrpSpPr/>
            <p:nvPr/>
          </p:nvGrpSpPr>
          <p:grpSpPr>
            <a:xfrm>
              <a:off x="-1" y="0"/>
              <a:ext cx="9600389" cy="7485696"/>
              <a:chOff x="0" y="0"/>
              <a:chExt cx="9600387" cy="7485695"/>
            </a:xfrm>
          </p:grpSpPr>
          <p:sp>
            <p:nvSpPr>
              <p:cNvPr id="370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88" name="Group 85"/>
            <p:cNvGrpSpPr/>
            <p:nvPr/>
          </p:nvGrpSpPr>
          <p:grpSpPr>
            <a:xfrm>
              <a:off x="532106" y="687010"/>
              <a:ext cx="8745538" cy="223839"/>
              <a:chOff x="0" y="0"/>
              <a:chExt cx="8745537" cy="223837"/>
            </a:xfrm>
          </p:grpSpPr>
          <p:sp>
            <p:nvSpPr>
              <p:cNvPr id="378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91" name="Group 88"/>
            <p:cNvGrpSpPr/>
            <p:nvPr/>
          </p:nvGrpSpPr>
          <p:grpSpPr>
            <a:xfrm>
              <a:off x="424156" y="596523"/>
              <a:ext cx="8745538" cy="223838"/>
              <a:chOff x="0" y="0"/>
              <a:chExt cx="8745537" cy="223837"/>
            </a:xfrm>
          </p:grpSpPr>
          <p:sp>
            <p:nvSpPr>
              <p:cNvPr id="378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79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798" name="Group 92"/>
            <p:cNvGrpSpPr/>
            <p:nvPr/>
          </p:nvGrpSpPr>
          <p:grpSpPr>
            <a:xfrm>
              <a:off x="579241" y="366407"/>
              <a:ext cx="1124880" cy="1123270"/>
              <a:chOff x="0" y="0"/>
              <a:chExt cx="1124878" cy="1123268"/>
            </a:xfrm>
          </p:grpSpPr>
          <p:sp>
            <p:nvSpPr>
              <p:cNvPr id="379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8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6550594"/>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9CDCDA"/>
        </a:solidFill>
        <a:effectLst/>
      </p:bgPr>
    </p:bg>
    <p:spTree>
      <p:nvGrpSpPr>
        <p:cNvPr id="1" name=""/>
        <p:cNvGrpSpPr/>
        <p:nvPr/>
      </p:nvGrpSpPr>
      <p:grpSpPr>
        <a:xfrm>
          <a:off x="0" y="0"/>
          <a:ext cx="0" cy="0"/>
          <a:chOff x="0" y="0"/>
          <a:chExt cx="0" cy="0"/>
        </a:xfrm>
      </p:grpSpPr>
      <p:grpSp>
        <p:nvGrpSpPr>
          <p:cNvPr id="3902" name="Group 2"/>
          <p:cNvGrpSpPr/>
          <p:nvPr/>
        </p:nvGrpSpPr>
        <p:grpSpPr>
          <a:xfrm>
            <a:off x="-341607" y="-213936"/>
            <a:ext cx="9600389" cy="7485696"/>
            <a:chOff x="0" y="0"/>
            <a:chExt cx="9600387" cy="7485695"/>
          </a:xfrm>
        </p:grpSpPr>
        <p:grpSp>
          <p:nvGrpSpPr>
            <p:cNvPr id="3888" name="Group 3"/>
            <p:cNvGrpSpPr/>
            <p:nvPr/>
          </p:nvGrpSpPr>
          <p:grpSpPr>
            <a:xfrm>
              <a:off x="-1" y="0"/>
              <a:ext cx="9600389" cy="7485696"/>
              <a:chOff x="0" y="0"/>
              <a:chExt cx="9600387" cy="7485695"/>
            </a:xfrm>
          </p:grpSpPr>
          <p:sp>
            <p:nvSpPr>
              <p:cNvPr id="380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1" name="Group 85"/>
            <p:cNvGrpSpPr/>
            <p:nvPr/>
          </p:nvGrpSpPr>
          <p:grpSpPr>
            <a:xfrm>
              <a:off x="532106" y="687010"/>
              <a:ext cx="8745538" cy="223839"/>
              <a:chOff x="0" y="0"/>
              <a:chExt cx="8745537" cy="223837"/>
            </a:xfrm>
          </p:grpSpPr>
          <p:sp>
            <p:nvSpPr>
              <p:cNvPr id="388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4" name="Group 88"/>
            <p:cNvGrpSpPr/>
            <p:nvPr/>
          </p:nvGrpSpPr>
          <p:grpSpPr>
            <a:xfrm>
              <a:off x="424156" y="596523"/>
              <a:ext cx="8745538" cy="223838"/>
              <a:chOff x="0" y="0"/>
              <a:chExt cx="8745537" cy="223837"/>
            </a:xfrm>
          </p:grpSpPr>
          <p:sp>
            <p:nvSpPr>
              <p:cNvPr id="389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89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901" name="Group 92"/>
            <p:cNvGrpSpPr/>
            <p:nvPr/>
          </p:nvGrpSpPr>
          <p:grpSpPr>
            <a:xfrm>
              <a:off x="579241" y="366407"/>
              <a:ext cx="1124880" cy="1123270"/>
              <a:chOff x="0" y="0"/>
              <a:chExt cx="1124878" cy="1123268"/>
            </a:xfrm>
          </p:grpSpPr>
          <p:sp>
            <p:nvSpPr>
              <p:cNvPr id="389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0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903"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390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9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39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902700"/>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9CDCDA"/>
        </a:solidFill>
        <a:effectLst/>
      </p:bgPr>
    </p:bg>
    <p:spTree>
      <p:nvGrpSpPr>
        <p:cNvPr id="1" name=""/>
        <p:cNvGrpSpPr/>
        <p:nvPr/>
      </p:nvGrpSpPr>
      <p:grpSpPr>
        <a:xfrm>
          <a:off x="0" y="0"/>
          <a:ext cx="0" cy="0"/>
          <a:chOff x="0" y="0"/>
          <a:chExt cx="0" cy="0"/>
        </a:xfrm>
      </p:grpSpPr>
      <p:grpSp>
        <p:nvGrpSpPr>
          <p:cNvPr id="4008" name="Group 2"/>
          <p:cNvGrpSpPr/>
          <p:nvPr/>
        </p:nvGrpSpPr>
        <p:grpSpPr>
          <a:xfrm>
            <a:off x="-341607" y="-213936"/>
            <a:ext cx="9600389" cy="7485696"/>
            <a:chOff x="0" y="0"/>
            <a:chExt cx="9600387" cy="7485695"/>
          </a:xfrm>
        </p:grpSpPr>
        <p:grpSp>
          <p:nvGrpSpPr>
            <p:cNvPr id="3994" name="Group 3"/>
            <p:cNvGrpSpPr/>
            <p:nvPr/>
          </p:nvGrpSpPr>
          <p:grpSpPr>
            <a:xfrm>
              <a:off x="-1" y="0"/>
              <a:ext cx="9600389" cy="7485696"/>
              <a:chOff x="0" y="0"/>
              <a:chExt cx="9600387" cy="7485695"/>
            </a:xfrm>
          </p:grpSpPr>
          <p:sp>
            <p:nvSpPr>
              <p:cNvPr id="391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997" name="Group 85"/>
            <p:cNvGrpSpPr/>
            <p:nvPr/>
          </p:nvGrpSpPr>
          <p:grpSpPr>
            <a:xfrm>
              <a:off x="532106" y="687010"/>
              <a:ext cx="8745538" cy="223839"/>
              <a:chOff x="0" y="0"/>
              <a:chExt cx="8745537" cy="223837"/>
            </a:xfrm>
          </p:grpSpPr>
          <p:sp>
            <p:nvSpPr>
              <p:cNvPr id="399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4000" name="Group 88"/>
            <p:cNvGrpSpPr/>
            <p:nvPr/>
          </p:nvGrpSpPr>
          <p:grpSpPr>
            <a:xfrm>
              <a:off x="424156" y="596523"/>
              <a:ext cx="8745538" cy="223838"/>
              <a:chOff x="0" y="0"/>
              <a:chExt cx="8745537" cy="223837"/>
            </a:xfrm>
          </p:grpSpPr>
          <p:sp>
            <p:nvSpPr>
              <p:cNvPr id="399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400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4007" name="Group 92"/>
            <p:cNvGrpSpPr/>
            <p:nvPr/>
          </p:nvGrpSpPr>
          <p:grpSpPr>
            <a:xfrm>
              <a:off x="579241" y="366407"/>
              <a:ext cx="1124880" cy="1123270"/>
              <a:chOff x="0" y="0"/>
              <a:chExt cx="1124878" cy="1123268"/>
            </a:xfrm>
          </p:grpSpPr>
          <p:sp>
            <p:nvSpPr>
              <p:cNvPr id="400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4009"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40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40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067099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grpSp>
        <p:nvGrpSpPr>
          <p:cNvPr id="4021" name="Group 7"/>
          <p:cNvGrpSpPr/>
          <p:nvPr/>
        </p:nvGrpSpPr>
        <p:grpSpPr>
          <a:xfrm>
            <a:off x="0" y="0"/>
            <a:ext cx="6362700" cy="6858000"/>
            <a:chOff x="0" y="0"/>
            <a:chExt cx="6362700" cy="6858000"/>
          </a:xfrm>
        </p:grpSpPr>
        <p:pic>
          <p:nvPicPr>
            <p:cNvPr id="401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02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02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02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02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02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34062399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9DE6C02B-AEEF-BB49-A222-03925DEB7BFB}" type="slidenum">
              <a:rPr lang="en-US"/>
              <a:pPr>
                <a:defRPr/>
              </a:pPr>
              <a:t>‹#›</a:t>
            </a:fld>
            <a:endParaRPr lang="en-US"/>
          </a:p>
        </p:txBody>
      </p:sp>
    </p:spTree>
    <p:extLst>
      <p:ext uri="{BB962C8B-B14F-4D97-AF65-F5344CB8AC3E}">
        <p14:creationId xmlns:p14="http://schemas.microsoft.com/office/powerpoint/2010/main" val="251432000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032" name="Title Text"/>
          <p:cNvSpPr txBox="1">
            <a:spLocks noGrp="1"/>
          </p:cNvSpPr>
          <p:nvPr>
            <p:ph type="title"/>
          </p:nvPr>
        </p:nvSpPr>
        <p:spPr>
          <a:prstGeom prst="rect">
            <a:avLst/>
          </a:prstGeom>
        </p:spPr>
        <p:txBody>
          <a:bodyPr/>
          <a:lstStyle/>
          <a:p>
            <a:r>
              <a:t>Title Text</a:t>
            </a:r>
          </a:p>
        </p:txBody>
      </p:sp>
      <p:sp>
        <p:nvSpPr>
          <p:cNvPr id="403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3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3867173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404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0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04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748303001"/>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4050" name="Title Text"/>
          <p:cNvSpPr txBox="1">
            <a:spLocks noGrp="1"/>
          </p:cNvSpPr>
          <p:nvPr>
            <p:ph type="title"/>
          </p:nvPr>
        </p:nvSpPr>
        <p:spPr>
          <a:prstGeom prst="rect">
            <a:avLst/>
          </a:prstGeom>
        </p:spPr>
        <p:txBody>
          <a:bodyPr/>
          <a:lstStyle/>
          <a:p>
            <a:r>
              <a:t>Title Text</a:t>
            </a:r>
          </a:p>
        </p:txBody>
      </p:sp>
      <p:sp>
        <p:nvSpPr>
          <p:cNvPr id="405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878244603"/>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405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0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0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64777168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4069" name="Title Text"/>
          <p:cNvSpPr txBox="1">
            <a:spLocks noGrp="1"/>
          </p:cNvSpPr>
          <p:nvPr>
            <p:ph type="title"/>
          </p:nvPr>
        </p:nvSpPr>
        <p:spPr>
          <a:prstGeom prst="rect">
            <a:avLst/>
          </a:prstGeom>
        </p:spPr>
        <p:txBody>
          <a:bodyPr/>
          <a:lstStyle/>
          <a:p>
            <a:r>
              <a:t>Title Text</a:t>
            </a:r>
          </a:p>
        </p:txBody>
      </p:sp>
      <p:sp>
        <p:nvSpPr>
          <p:cNvPr id="407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731618279"/>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408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08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08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328041984"/>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409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0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09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57155226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22_Title Slide">
    <p:bg>
      <p:bgPr>
        <a:gradFill flip="none" rotWithShape="1">
          <a:gsLst>
            <a:gs pos="0">
              <a:srgbClr val="000000"/>
            </a:gs>
            <a:gs pos="50000">
              <a:srgbClr val="00763B"/>
            </a:gs>
            <a:gs pos="100000">
              <a:srgbClr val="000000"/>
            </a:gs>
          </a:gsLst>
          <a:lin ang="0" scaled="0"/>
        </a:gradFill>
        <a:effectLst/>
      </p:bgPr>
    </p:bg>
    <p:spTree>
      <p:nvGrpSpPr>
        <p:cNvPr id="1" name=""/>
        <p:cNvGrpSpPr/>
        <p:nvPr/>
      </p:nvGrpSpPr>
      <p:grpSpPr>
        <a:xfrm>
          <a:off x="0" y="0"/>
          <a:ext cx="0" cy="0"/>
          <a:chOff x="0" y="0"/>
          <a:chExt cx="0" cy="0"/>
        </a:xfrm>
      </p:grpSpPr>
      <p:sp>
        <p:nvSpPr>
          <p:cNvPr id="4104" name="Rectangle 2"/>
          <p:cNvSpPr/>
          <p:nvPr/>
        </p:nvSpPr>
        <p:spPr>
          <a:xfrm>
            <a:off x="2895600" y="0"/>
            <a:ext cx="33528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13" name="Group 3"/>
          <p:cNvGrpSpPr/>
          <p:nvPr/>
        </p:nvGrpSpPr>
        <p:grpSpPr>
          <a:xfrm>
            <a:off x="2133600" y="473075"/>
            <a:ext cx="4876801" cy="3489326"/>
            <a:chOff x="0" y="0"/>
            <a:chExt cx="4876800" cy="3489325"/>
          </a:xfrm>
        </p:grpSpPr>
        <p:sp>
          <p:nvSpPr>
            <p:cNvPr id="4105" name="Freeform 4"/>
            <p:cNvSpPr/>
            <p:nvPr/>
          </p:nvSpPr>
          <p:spPr>
            <a:xfrm>
              <a:off x="0"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0" y="13494"/>
                  </a:moveTo>
                  <a:lnTo>
                    <a:pt x="0" y="21600"/>
                  </a:lnTo>
                  <a:lnTo>
                    <a:pt x="21515" y="6747"/>
                  </a:lnTo>
                  <a:lnTo>
                    <a:pt x="21600" y="7319"/>
                  </a:lnTo>
                  <a:lnTo>
                    <a:pt x="18439" y="0"/>
                  </a:lnTo>
                  <a:lnTo>
                    <a:pt x="0" y="13494"/>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6" name="Freeform 5"/>
            <p:cNvSpPr/>
            <p:nvPr/>
          </p:nvSpPr>
          <p:spPr>
            <a:xfrm>
              <a:off x="3260725"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21600" y="13494"/>
                  </a:moveTo>
                  <a:lnTo>
                    <a:pt x="21600" y="21600"/>
                  </a:lnTo>
                  <a:lnTo>
                    <a:pt x="64" y="6747"/>
                  </a:lnTo>
                  <a:lnTo>
                    <a:pt x="0" y="7319"/>
                  </a:lnTo>
                  <a:lnTo>
                    <a:pt x="3140" y="0"/>
                  </a:lnTo>
                  <a:lnTo>
                    <a:pt x="21600" y="13494"/>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11" name="Group 6"/>
            <p:cNvGrpSpPr/>
            <p:nvPr/>
          </p:nvGrpSpPr>
          <p:grpSpPr>
            <a:xfrm>
              <a:off x="360362" y="0"/>
              <a:ext cx="4176714" cy="3489326"/>
              <a:chOff x="0" y="0"/>
              <a:chExt cx="4176712" cy="3489325"/>
            </a:xfrm>
          </p:grpSpPr>
          <p:sp>
            <p:nvSpPr>
              <p:cNvPr id="4107" name="AutoShape 7"/>
              <p:cNvSpPr/>
              <p:nvPr/>
            </p:nvSpPr>
            <p:spPr>
              <a:xfrm>
                <a:off x="0" y="0"/>
                <a:ext cx="4176713"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8" name="Freeform 8"/>
              <p:cNvSpPr/>
              <p:nvPr/>
            </p:nvSpPr>
            <p:spPr>
              <a:xfrm>
                <a:off x="0" y="0"/>
                <a:ext cx="2087563" cy="3489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36"/>
                    </a:lnTo>
                    <a:lnTo>
                      <a:pt x="6718" y="2103"/>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9" name="Freeform 9"/>
              <p:cNvSpPr/>
              <p:nvPr/>
            </p:nvSpPr>
            <p:spPr>
              <a:xfrm>
                <a:off x="0" y="0"/>
                <a:ext cx="4176713" cy="342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58" y="21600"/>
                    </a:lnTo>
                    <a:lnTo>
                      <a:pt x="18710"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10" name="Freeform 10"/>
              <p:cNvSpPr/>
              <p:nvPr/>
            </p:nvSpPr>
            <p:spPr>
              <a:xfrm>
                <a:off x="2087562" y="0"/>
                <a:ext cx="2089151"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36"/>
                    </a:lnTo>
                    <a:lnTo>
                      <a:pt x="14871" y="2103"/>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2" name="Rectangle 11"/>
            <p:cNvSpPr/>
            <p:nvPr/>
          </p:nvSpPr>
          <p:spPr>
            <a:xfrm>
              <a:off x="0" y="2116137"/>
              <a:ext cx="4872038" cy="492126"/>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4" name="Title Text"/>
          <p:cNvSpPr txBox="1">
            <a:spLocks noGrp="1"/>
          </p:cNvSpPr>
          <p:nvPr>
            <p:ph type="title"/>
          </p:nvPr>
        </p:nvSpPr>
        <p:spPr>
          <a:xfrm>
            <a:off x="685800" y="3886200"/>
            <a:ext cx="7772400" cy="1143000"/>
          </a:xfrm>
          <a:prstGeom prst="rect">
            <a:avLst/>
          </a:prstGeom>
        </p:spPr>
        <p:txBody>
          <a:bodyPr lIns="46037" tIns="46037" rIns="46037" bIns="46037" anchor="ctr"/>
          <a:lstStyle>
            <a:lvl1pPr algn="ctr">
              <a:defRPr>
                <a:solidFill>
                  <a:srgbClr val="FFFFCC"/>
                </a:solidFill>
              </a:defRPr>
            </a:lvl1pPr>
          </a:lstStyle>
          <a:p>
            <a:r>
              <a:t>Title Text</a:t>
            </a:r>
          </a:p>
        </p:txBody>
      </p:sp>
      <p:sp>
        <p:nvSpPr>
          <p:cNvPr id="4115" name="Body Level One…"/>
          <p:cNvSpPr txBox="1">
            <a:spLocks noGrp="1"/>
          </p:cNvSpPr>
          <p:nvPr>
            <p:ph type="body" sz="quarter" idx="1"/>
          </p:nvPr>
        </p:nvSpPr>
        <p:spPr>
          <a:xfrm>
            <a:off x="1371600" y="5410200"/>
            <a:ext cx="6400800" cy="1295400"/>
          </a:xfrm>
          <a:prstGeom prst="rect">
            <a:avLst/>
          </a:prstGeom>
        </p:spPr>
        <p:txBody>
          <a:bodyPr lIns="46037" tIns="46037" rIns="46037" bIns="46037">
            <a:normAutofit/>
          </a:bodyPr>
          <a:lstStyle>
            <a:lvl1pPr marL="0" indent="0" algn="ctr">
              <a:buSzTx/>
              <a:buNone/>
              <a:defRPr>
                <a:solidFill>
                  <a:srgbClr val="EAEAEA"/>
                </a:solidFill>
              </a:defRPr>
            </a:lvl1pPr>
            <a:lvl2pPr algn="ctr">
              <a:buChar char="–"/>
              <a:defRPr>
                <a:solidFill>
                  <a:srgbClr val="EAEAEA"/>
                </a:solidFill>
              </a:defRPr>
            </a:lvl2pPr>
            <a:lvl3pPr algn="ctr">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16" name="Slide Number"/>
          <p:cNvSpPr txBox="1">
            <a:spLocks noGrp="1"/>
          </p:cNvSpPr>
          <p:nvPr>
            <p:ph type="sldNum" sz="quarter" idx="2"/>
          </p:nvPr>
        </p:nvSpPr>
        <p:spPr>
          <a:xfrm>
            <a:off x="8175624" y="84738"/>
            <a:ext cx="282577" cy="287724"/>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14642167"/>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9_Title and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23"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32" name="Group 3"/>
          <p:cNvGrpSpPr/>
          <p:nvPr/>
        </p:nvGrpSpPr>
        <p:grpSpPr>
          <a:xfrm>
            <a:off x="152399" y="374650"/>
            <a:ext cx="1524002" cy="1225551"/>
            <a:chOff x="0" y="0"/>
            <a:chExt cx="1524000" cy="1225550"/>
          </a:xfrm>
        </p:grpSpPr>
        <p:sp>
          <p:nvSpPr>
            <p:cNvPr id="4124"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5"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30" name="Group 6"/>
            <p:cNvGrpSpPr/>
            <p:nvPr/>
          </p:nvGrpSpPr>
          <p:grpSpPr>
            <a:xfrm>
              <a:off x="88900" y="0"/>
              <a:ext cx="1304926" cy="1225551"/>
              <a:chOff x="0" y="0"/>
              <a:chExt cx="1304925" cy="1225550"/>
            </a:xfrm>
          </p:grpSpPr>
          <p:sp>
            <p:nvSpPr>
              <p:cNvPr id="4126"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7"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8"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9"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1"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3"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34" name="Body Level One…"/>
          <p:cNvSpPr txBox="1">
            <a:spLocks noGrp="1"/>
          </p:cNvSpPr>
          <p:nvPr>
            <p:ph type="body" idx="1"/>
          </p:nvPr>
        </p:nvSpPr>
        <p:spPr>
          <a:xfrm>
            <a:off x="661987" y="1905000"/>
            <a:ext cx="7772401" cy="4114800"/>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35"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1624301"/>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3_Section Header">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42"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51" name="Group 3"/>
          <p:cNvGrpSpPr/>
          <p:nvPr/>
        </p:nvGrpSpPr>
        <p:grpSpPr>
          <a:xfrm>
            <a:off x="152399" y="374650"/>
            <a:ext cx="1524002" cy="1225551"/>
            <a:chOff x="0" y="0"/>
            <a:chExt cx="1524000" cy="1225550"/>
          </a:xfrm>
        </p:grpSpPr>
        <p:sp>
          <p:nvSpPr>
            <p:cNvPr id="4143"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4"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49" name="Group 6"/>
            <p:cNvGrpSpPr/>
            <p:nvPr/>
          </p:nvGrpSpPr>
          <p:grpSpPr>
            <a:xfrm>
              <a:off x="88900" y="0"/>
              <a:ext cx="1304926" cy="1225551"/>
              <a:chOff x="0" y="0"/>
              <a:chExt cx="1304925" cy="1225550"/>
            </a:xfrm>
          </p:grpSpPr>
          <p:sp>
            <p:nvSpPr>
              <p:cNvPr id="4145"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6"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7"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8"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0"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2"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FFFFCC"/>
                </a:solidFill>
              </a:defRPr>
            </a:lvl1pPr>
          </a:lstStyle>
          <a:p>
            <a:r>
              <a:t>Title Text</a:t>
            </a:r>
          </a:p>
        </p:txBody>
      </p:sp>
      <p:sp>
        <p:nvSpPr>
          <p:cNvPr id="4153"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12258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F147DC0-CFE7-3C4D-9531-12637277BED0}" type="slidenum">
              <a:rPr lang="en-US"/>
              <a:pPr>
                <a:defRPr/>
              </a:pPr>
              <a:t>‹#›</a:t>
            </a:fld>
            <a:endParaRPr lang="en-US"/>
          </a:p>
        </p:txBody>
      </p:sp>
    </p:spTree>
    <p:extLst>
      <p:ext uri="{BB962C8B-B14F-4D97-AF65-F5344CB8AC3E}">
        <p14:creationId xmlns:p14="http://schemas.microsoft.com/office/powerpoint/2010/main" val="57764768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4_Two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61"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70" name="Group 3"/>
          <p:cNvGrpSpPr/>
          <p:nvPr/>
        </p:nvGrpSpPr>
        <p:grpSpPr>
          <a:xfrm>
            <a:off x="152399" y="374650"/>
            <a:ext cx="1524002" cy="1225551"/>
            <a:chOff x="0" y="0"/>
            <a:chExt cx="1524000" cy="1225550"/>
          </a:xfrm>
        </p:grpSpPr>
        <p:sp>
          <p:nvSpPr>
            <p:cNvPr id="4162"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3"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68" name="Group 6"/>
            <p:cNvGrpSpPr/>
            <p:nvPr/>
          </p:nvGrpSpPr>
          <p:grpSpPr>
            <a:xfrm>
              <a:off x="88900" y="0"/>
              <a:ext cx="1304926" cy="1225551"/>
              <a:chOff x="0" y="0"/>
              <a:chExt cx="1304925" cy="1225550"/>
            </a:xfrm>
          </p:grpSpPr>
          <p:sp>
            <p:nvSpPr>
              <p:cNvPr id="4164"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5"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6"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7"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69"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71"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72" name="Body Level One…"/>
          <p:cNvSpPr txBox="1">
            <a:spLocks noGrp="1"/>
          </p:cNvSpPr>
          <p:nvPr>
            <p:ph type="body" sz="half" idx="1"/>
          </p:nvPr>
        </p:nvSpPr>
        <p:spPr>
          <a:xfrm>
            <a:off x="661987" y="1905000"/>
            <a:ext cx="3810001" cy="4114800"/>
          </a:xfrm>
          <a:prstGeom prst="rect">
            <a:avLst/>
          </a:prstGeom>
        </p:spPr>
        <p:txBody>
          <a:bodyPr lIns="46037" tIns="46037" rIns="46037" bIns="46037">
            <a:normAutofit/>
          </a:bodyPr>
          <a:lstStyle>
            <a:lvl1pPr>
              <a:spcBef>
                <a:spcPts val="600"/>
              </a:spcBef>
              <a:buClr>
                <a:srgbClr val="FFFFCC"/>
              </a:buClr>
              <a:buSzPct val="90000"/>
              <a:buChar char="Ú"/>
              <a:defRPr sz="2800">
                <a:solidFill>
                  <a:srgbClr val="EAEAEA"/>
                </a:solidFill>
              </a:defRPr>
            </a:lvl1pPr>
            <a:lvl2pPr marL="790575" indent="-333375">
              <a:spcBef>
                <a:spcPts val="600"/>
              </a:spcBef>
              <a:buClr>
                <a:srgbClr val="FFFFCC"/>
              </a:buClr>
              <a:buChar char="–"/>
              <a:defRPr sz="2800">
                <a:solidFill>
                  <a:srgbClr val="EAEAEA"/>
                </a:solidFill>
              </a:defRPr>
            </a:lvl2pPr>
            <a:lvl3pPr marL="1234439" indent="-320039">
              <a:spcBef>
                <a:spcPts val="600"/>
              </a:spcBef>
              <a:buClr>
                <a:srgbClr val="FFFFCC"/>
              </a:buClr>
              <a:defRPr sz="2800">
                <a:solidFill>
                  <a:srgbClr val="EAEAEA"/>
                </a:solidFill>
              </a:defRPr>
            </a:lvl3pPr>
            <a:lvl4pPr marL="1727200" indent="-355600">
              <a:spcBef>
                <a:spcPts val="600"/>
              </a:spcBef>
              <a:buClr>
                <a:srgbClr val="FFFFCC"/>
              </a:buClr>
              <a:buChar char="–"/>
              <a:defRPr sz="2800">
                <a:solidFill>
                  <a:srgbClr val="EAEAEA"/>
                </a:solidFill>
              </a:defRPr>
            </a:lvl4pPr>
            <a:lvl5pPr marL="2184400" indent="-355600">
              <a:spcBef>
                <a:spcPts val="600"/>
              </a:spcBef>
              <a:buClr>
                <a:srgbClr val="FFFFCC"/>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7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44266052"/>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3_Comparis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8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89" name="Group 3"/>
          <p:cNvGrpSpPr/>
          <p:nvPr/>
        </p:nvGrpSpPr>
        <p:grpSpPr>
          <a:xfrm>
            <a:off x="152399" y="374650"/>
            <a:ext cx="1524002" cy="1225551"/>
            <a:chOff x="0" y="0"/>
            <a:chExt cx="1524000" cy="1225550"/>
          </a:xfrm>
        </p:grpSpPr>
        <p:sp>
          <p:nvSpPr>
            <p:cNvPr id="418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87" name="Group 6"/>
            <p:cNvGrpSpPr/>
            <p:nvPr/>
          </p:nvGrpSpPr>
          <p:grpSpPr>
            <a:xfrm>
              <a:off x="88900" y="0"/>
              <a:ext cx="1304926" cy="1225551"/>
              <a:chOff x="0" y="0"/>
              <a:chExt cx="1304925" cy="1225550"/>
            </a:xfrm>
          </p:grpSpPr>
          <p:sp>
            <p:nvSpPr>
              <p:cNvPr id="418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8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90"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defRPr>
                <a:solidFill>
                  <a:srgbClr val="FFFFCC"/>
                </a:solidFill>
              </a:defRPr>
            </a:lvl1pPr>
          </a:lstStyle>
          <a:p>
            <a:r>
              <a:t>Title Text</a:t>
            </a:r>
          </a:p>
        </p:txBody>
      </p:sp>
      <p:sp>
        <p:nvSpPr>
          <p:cNvPr id="4191"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92"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EAEAEA"/>
                </a:solidFill>
              </a:defRPr>
            </a:pPr>
            <a:endParaRPr/>
          </a:p>
        </p:txBody>
      </p:sp>
      <p:sp>
        <p:nvSpPr>
          <p:cNvPr id="419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04661741"/>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4_Title Only">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0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09" name="Group 3"/>
          <p:cNvGrpSpPr/>
          <p:nvPr/>
        </p:nvGrpSpPr>
        <p:grpSpPr>
          <a:xfrm>
            <a:off x="152399" y="374650"/>
            <a:ext cx="1524002" cy="1225551"/>
            <a:chOff x="0" y="0"/>
            <a:chExt cx="1524000" cy="1225550"/>
          </a:xfrm>
        </p:grpSpPr>
        <p:sp>
          <p:nvSpPr>
            <p:cNvPr id="420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07" name="Group 6"/>
            <p:cNvGrpSpPr/>
            <p:nvPr/>
          </p:nvGrpSpPr>
          <p:grpSpPr>
            <a:xfrm>
              <a:off x="88900" y="0"/>
              <a:ext cx="1304926" cy="1225551"/>
              <a:chOff x="0" y="0"/>
              <a:chExt cx="1304925" cy="1225550"/>
            </a:xfrm>
          </p:grpSpPr>
          <p:sp>
            <p:nvSpPr>
              <p:cNvPr id="420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0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10"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211"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83726603"/>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9_Blank">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18"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27" name="Group 3"/>
          <p:cNvGrpSpPr/>
          <p:nvPr/>
        </p:nvGrpSpPr>
        <p:grpSpPr>
          <a:xfrm>
            <a:off x="152399" y="374650"/>
            <a:ext cx="1524002" cy="1225551"/>
            <a:chOff x="0" y="0"/>
            <a:chExt cx="1524000" cy="1225550"/>
          </a:xfrm>
        </p:grpSpPr>
        <p:sp>
          <p:nvSpPr>
            <p:cNvPr id="4219"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0"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25" name="Group 6"/>
            <p:cNvGrpSpPr/>
            <p:nvPr/>
          </p:nvGrpSpPr>
          <p:grpSpPr>
            <a:xfrm>
              <a:off x="88900" y="0"/>
              <a:ext cx="1304926" cy="1225551"/>
              <a:chOff x="0" y="0"/>
              <a:chExt cx="1304925" cy="1225550"/>
            </a:xfrm>
          </p:grpSpPr>
          <p:sp>
            <p:nvSpPr>
              <p:cNvPr id="4221"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2"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3"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4"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6"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516995"/>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3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44" name="Group 3"/>
          <p:cNvGrpSpPr/>
          <p:nvPr/>
        </p:nvGrpSpPr>
        <p:grpSpPr>
          <a:xfrm>
            <a:off x="152399" y="374650"/>
            <a:ext cx="1524002" cy="1225551"/>
            <a:chOff x="0" y="0"/>
            <a:chExt cx="1524000" cy="1225550"/>
          </a:xfrm>
        </p:grpSpPr>
        <p:sp>
          <p:nvSpPr>
            <p:cNvPr id="423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42" name="Group 6"/>
            <p:cNvGrpSpPr/>
            <p:nvPr/>
          </p:nvGrpSpPr>
          <p:grpSpPr>
            <a:xfrm>
              <a:off x="88900" y="0"/>
              <a:ext cx="1304926" cy="1225551"/>
              <a:chOff x="0" y="0"/>
              <a:chExt cx="1304925" cy="1225550"/>
            </a:xfrm>
          </p:grpSpPr>
          <p:sp>
            <p:nvSpPr>
              <p:cNvPr id="423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5"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FFFFCC"/>
                </a:solidFill>
              </a:defRPr>
            </a:lvl1pPr>
          </a:lstStyle>
          <a:p>
            <a:r>
              <a:t>Title Text</a:t>
            </a:r>
          </a:p>
        </p:txBody>
      </p:sp>
      <p:sp>
        <p:nvSpPr>
          <p:cNvPr id="4246"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47"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EAEAEA"/>
                </a:solidFill>
              </a:defRPr>
            </a:pPr>
            <a:endParaRPr/>
          </a:p>
        </p:txBody>
      </p:sp>
      <p:sp>
        <p:nvSpPr>
          <p:cNvPr id="424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07862429"/>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5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64" name="Group 3"/>
          <p:cNvGrpSpPr/>
          <p:nvPr/>
        </p:nvGrpSpPr>
        <p:grpSpPr>
          <a:xfrm>
            <a:off x="152399" y="374650"/>
            <a:ext cx="1524002" cy="1225551"/>
            <a:chOff x="0" y="0"/>
            <a:chExt cx="1524000" cy="1225550"/>
          </a:xfrm>
        </p:grpSpPr>
        <p:sp>
          <p:nvSpPr>
            <p:cNvPr id="425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62" name="Group 6"/>
            <p:cNvGrpSpPr/>
            <p:nvPr/>
          </p:nvGrpSpPr>
          <p:grpSpPr>
            <a:xfrm>
              <a:off x="88900" y="0"/>
              <a:ext cx="1304926" cy="1225551"/>
              <a:chOff x="0" y="0"/>
              <a:chExt cx="1304925" cy="1225550"/>
            </a:xfrm>
          </p:grpSpPr>
          <p:sp>
            <p:nvSpPr>
              <p:cNvPr id="425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5"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FFFFCC"/>
                </a:solidFill>
              </a:defRPr>
            </a:lvl1pPr>
          </a:lstStyle>
          <a:p>
            <a:r>
              <a:t>Title Text</a:t>
            </a:r>
          </a:p>
        </p:txBody>
      </p:sp>
      <p:sp>
        <p:nvSpPr>
          <p:cNvPr id="42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7"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6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805740"/>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23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4280" name="Group 6"/>
          <p:cNvGrpSpPr/>
          <p:nvPr/>
        </p:nvGrpSpPr>
        <p:grpSpPr>
          <a:xfrm>
            <a:off x="0" y="914400"/>
            <a:ext cx="8686800" cy="2514600"/>
            <a:chOff x="0" y="0"/>
            <a:chExt cx="8686800" cy="2514600"/>
          </a:xfrm>
        </p:grpSpPr>
        <p:sp>
          <p:nvSpPr>
            <p:cNvPr id="427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7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7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81" name="Title Text"/>
          <p:cNvSpPr txBox="1">
            <a:spLocks noGrp="1"/>
          </p:cNvSpPr>
          <p:nvPr>
            <p:ph type="title"/>
          </p:nvPr>
        </p:nvSpPr>
        <p:spPr>
          <a:xfrm>
            <a:off x="685800" y="2130425"/>
            <a:ext cx="7772400" cy="1470025"/>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292929"/>
                </a:solidFill>
                <a:latin typeface="Arial"/>
                <a:ea typeface="Arial"/>
                <a:cs typeface="Arial"/>
                <a:sym typeface="Arial"/>
              </a:defRPr>
            </a:lvl1pPr>
            <a:lvl2pPr marL="0" indent="457200" algn="ctr">
              <a:buSzTx/>
              <a:buNone/>
              <a:defRPr>
                <a:solidFill>
                  <a:srgbClr val="292929"/>
                </a:solidFill>
                <a:latin typeface="Arial"/>
                <a:ea typeface="Arial"/>
                <a:cs typeface="Arial"/>
                <a:sym typeface="Arial"/>
              </a:defRPr>
            </a:lvl2pPr>
            <a:lvl3pPr marL="0" indent="914400" algn="ctr">
              <a:buSzTx/>
              <a:buNone/>
              <a:defRPr>
                <a:solidFill>
                  <a:srgbClr val="292929"/>
                </a:solidFill>
                <a:latin typeface="Arial"/>
                <a:ea typeface="Arial"/>
                <a:cs typeface="Arial"/>
                <a:sym typeface="Arial"/>
              </a:defRPr>
            </a:lvl3pPr>
            <a:lvl4pPr marL="0" indent="1371600" algn="ctr">
              <a:buSzTx/>
              <a:buNone/>
              <a:defRPr>
                <a:solidFill>
                  <a:srgbClr val="292929"/>
                </a:solidFill>
                <a:latin typeface="Arial"/>
                <a:ea typeface="Arial"/>
                <a:cs typeface="Arial"/>
                <a:sym typeface="Arial"/>
              </a:defRPr>
            </a:lvl4pPr>
            <a:lvl5pPr marL="0" indent="1828800" algn="ctr">
              <a:buSzTx/>
              <a:buNone/>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8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461771619"/>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295" name="Group 6"/>
          <p:cNvGrpSpPr/>
          <p:nvPr/>
        </p:nvGrpSpPr>
        <p:grpSpPr>
          <a:xfrm>
            <a:off x="0" y="914400"/>
            <a:ext cx="8686800" cy="2514600"/>
            <a:chOff x="0" y="0"/>
            <a:chExt cx="8686800" cy="2514600"/>
          </a:xfrm>
        </p:grpSpPr>
        <p:sp>
          <p:nvSpPr>
            <p:cNvPr id="429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9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9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9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97" name="Body Level One…"/>
          <p:cNvSpPr txBox="1">
            <a:spLocks noGrp="1"/>
          </p:cNvSpPr>
          <p:nvPr>
            <p:ph type="body" idx="1"/>
          </p:nvPr>
        </p:nvSpPr>
        <p:spPr>
          <a:xfrm>
            <a:off x="949325" y="1981200"/>
            <a:ext cx="7661275" cy="4114800"/>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9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810814835"/>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4310" name="Group 6"/>
          <p:cNvGrpSpPr/>
          <p:nvPr/>
        </p:nvGrpSpPr>
        <p:grpSpPr>
          <a:xfrm>
            <a:off x="0" y="914400"/>
            <a:ext cx="8686800" cy="2514600"/>
            <a:chOff x="0" y="0"/>
            <a:chExt cx="8686800" cy="2514600"/>
          </a:xfrm>
        </p:grpSpPr>
        <p:sp>
          <p:nvSpPr>
            <p:cNvPr id="430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0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0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1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31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292929"/>
                </a:solidFill>
                <a:latin typeface="Arial"/>
                <a:ea typeface="Arial"/>
                <a:cs typeface="Arial"/>
                <a:sym typeface="Arial"/>
              </a:defRPr>
            </a:lvl1pPr>
            <a:lvl2pPr marL="0" indent="457200">
              <a:spcBef>
                <a:spcPts val="400"/>
              </a:spcBef>
              <a:buSzTx/>
              <a:buNone/>
              <a:defRPr sz="2000">
                <a:solidFill>
                  <a:srgbClr val="292929"/>
                </a:solidFill>
                <a:latin typeface="Arial"/>
                <a:ea typeface="Arial"/>
                <a:cs typeface="Arial"/>
                <a:sym typeface="Arial"/>
              </a:defRPr>
            </a:lvl2pPr>
            <a:lvl3pPr marL="0" indent="914400">
              <a:spcBef>
                <a:spcPts val="400"/>
              </a:spcBef>
              <a:buSzTx/>
              <a:buNone/>
              <a:defRPr sz="2000">
                <a:solidFill>
                  <a:srgbClr val="292929"/>
                </a:solidFill>
                <a:latin typeface="Arial"/>
                <a:ea typeface="Arial"/>
                <a:cs typeface="Arial"/>
                <a:sym typeface="Arial"/>
              </a:defRPr>
            </a:lvl3pPr>
            <a:lvl4pPr marL="0" indent="1371600">
              <a:spcBef>
                <a:spcPts val="400"/>
              </a:spcBef>
              <a:buSzTx/>
              <a:buNone/>
              <a:defRPr sz="2000">
                <a:solidFill>
                  <a:srgbClr val="292929"/>
                </a:solidFill>
                <a:latin typeface="Arial"/>
                <a:ea typeface="Arial"/>
                <a:cs typeface="Arial"/>
                <a:sym typeface="Arial"/>
              </a:defRPr>
            </a:lvl4pPr>
            <a:lvl5pPr marL="0" indent="1828800">
              <a:spcBef>
                <a:spcPts val="400"/>
              </a:spcBef>
              <a:buSzTx/>
              <a:buNone/>
              <a:defRPr sz="20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1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1924291136"/>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325" name="Group 6"/>
          <p:cNvGrpSpPr/>
          <p:nvPr/>
        </p:nvGrpSpPr>
        <p:grpSpPr>
          <a:xfrm>
            <a:off x="0" y="914400"/>
            <a:ext cx="8686800" cy="2514600"/>
            <a:chOff x="0" y="0"/>
            <a:chExt cx="8686800" cy="2514600"/>
          </a:xfrm>
        </p:grpSpPr>
        <p:sp>
          <p:nvSpPr>
            <p:cNvPr id="432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2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2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2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27" name="Body Level One…"/>
          <p:cNvSpPr txBox="1">
            <a:spLocks noGrp="1"/>
          </p:cNvSpPr>
          <p:nvPr>
            <p:ph type="body" sz="half" idx="1"/>
          </p:nvPr>
        </p:nvSpPr>
        <p:spPr>
          <a:xfrm>
            <a:off x="949325" y="1981200"/>
            <a:ext cx="3754438" cy="4114800"/>
          </a:xfrm>
          <a:prstGeom prst="rect">
            <a:avLst/>
          </a:prstGeom>
        </p:spPr>
        <p:txBody>
          <a:bodyPr>
            <a:normAutofit/>
          </a:bodyPr>
          <a:lstStyle>
            <a:lvl1pPr marL="447675" indent="-447675">
              <a:spcBef>
                <a:spcPts val="600"/>
              </a:spcBef>
              <a:buClr>
                <a:srgbClr val="CC9900"/>
              </a:buClr>
              <a:buSzPct val="70000"/>
              <a:buChar char="■"/>
              <a:defRPr sz="2800">
                <a:solidFill>
                  <a:srgbClr val="292929"/>
                </a:solidFill>
                <a:latin typeface="Arial"/>
                <a:ea typeface="Arial"/>
                <a:cs typeface="Arial"/>
                <a:sym typeface="Arial"/>
              </a:defRPr>
            </a:lvl1pPr>
            <a:lvl2pPr marL="962289" indent="-513027">
              <a:spcBef>
                <a:spcPts val="600"/>
              </a:spcBef>
              <a:buClr>
                <a:srgbClr val="CC9900"/>
              </a:buClr>
              <a:buSzPct val="65000"/>
              <a:buChar char="○"/>
              <a:defRPr sz="2800">
                <a:solidFill>
                  <a:srgbClr val="292929"/>
                </a:solidFill>
                <a:latin typeface="Arial"/>
                <a:ea typeface="Arial"/>
                <a:cs typeface="Arial"/>
                <a:sym typeface="Arial"/>
              </a:defRPr>
            </a:lvl2pPr>
            <a:lvl3pPr marL="1455103" indent="-564515">
              <a:spcBef>
                <a:spcPts val="600"/>
              </a:spcBef>
              <a:buClr>
                <a:srgbClr val="CC9900"/>
              </a:buClr>
              <a:buSzPct val="70000"/>
              <a:buChar char="■"/>
              <a:defRPr sz="2800">
                <a:solidFill>
                  <a:srgbClr val="292929"/>
                </a:solidFill>
                <a:latin typeface="Arial"/>
                <a:ea typeface="Arial"/>
                <a:cs typeface="Arial"/>
                <a:sym typeface="Arial"/>
              </a:defRPr>
            </a:lvl3pPr>
            <a:lvl4pPr marL="1895475" indent="-600075">
              <a:spcBef>
                <a:spcPts val="600"/>
              </a:spcBef>
              <a:buClr>
                <a:srgbClr val="CC9900"/>
              </a:buClr>
              <a:buSzPct val="75000"/>
              <a:buChar char="○"/>
              <a:defRPr sz="2800">
                <a:solidFill>
                  <a:srgbClr val="292929"/>
                </a:solidFill>
                <a:latin typeface="Arial"/>
                <a:ea typeface="Arial"/>
                <a:cs typeface="Arial"/>
                <a:sym typeface="Arial"/>
              </a:defRPr>
            </a:lvl4pPr>
            <a:lvl5pPr marL="2285294" indent="-602544">
              <a:spcBef>
                <a:spcPts val="600"/>
              </a:spcBef>
              <a:buClr>
                <a:srgbClr val="CC9900"/>
              </a:buClr>
              <a:buSzPct val="70000"/>
              <a:buChar char="■"/>
              <a:defRPr sz="28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2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161444198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F7B7A70D-A392-B44A-8988-71398689C446}" type="slidenum">
              <a:rPr lang="en-US"/>
              <a:pPr>
                <a:defRPr/>
              </a:pPr>
              <a:t>‹#›</a:t>
            </a:fld>
            <a:endParaRPr lang="en-US"/>
          </a:p>
        </p:txBody>
      </p:sp>
    </p:spTree>
    <p:extLst>
      <p:ext uri="{BB962C8B-B14F-4D97-AF65-F5344CB8AC3E}">
        <p14:creationId xmlns:p14="http://schemas.microsoft.com/office/powerpoint/2010/main" val="281998563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40" name="Group 6"/>
          <p:cNvGrpSpPr/>
          <p:nvPr/>
        </p:nvGrpSpPr>
        <p:grpSpPr>
          <a:xfrm>
            <a:off x="0" y="914400"/>
            <a:ext cx="8686800" cy="2514600"/>
            <a:chOff x="0" y="0"/>
            <a:chExt cx="8686800" cy="2514600"/>
          </a:xfrm>
        </p:grpSpPr>
        <p:sp>
          <p:nvSpPr>
            <p:cNvPr id="433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3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3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41" name="Title Text"/>
          <p:cNvSpPr txBox="1">
            <a:spLocks noGrp="1"/>
          </p:cNvSpPr>
          <p:nvPr>
            <p:ph type="title"/>
          </p:nvPr>
        </p:nvSpPr>
        <p:spPr>
          <a:xfrm>
            <a:off x="457200" y="274638"/>
            <a:ext cx="8229600" cy="1143001"/>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4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292929"/>
                </a:solidFill>
                <a:latin typeface="Arial"/>
                <a:ea typeface="Arial"/>
                <a:cs typeface="Arial"/>
                <a:sym typeface="Arial"/>
              </a:defRPr>
            </a:lvl1pPr>
            <a:lvl2pPr marL="0" indent="457200">
              <a:spcBef>
                <a:spcPts val="500"/>
              </a:spcBef>
              <a:buSzTx/>
              <a:buNone/>
              <a:defRPr sz="2400" b="1">
                <a:solidFill>
                  <a:srgbClr val="292929"/>
                </a:solidFill>
                <a:latin typeface="Arial"/>
                <a:ea typeface="Arial"/>
                <a:cs typeface="Arial"/>
                <a:sym typeface="Arial"/>
              </a:defRPr>
            </a:lvl2pPr>
            <a:lvl3pPr marL="0" indent="914400">
              <a:spcBef>
                <a:spcPts val="500"/>
              </a:spcBef>
              <a:buSzTx/>
              <a:buNone/>
              <a:defRPr sz="2400" b="1">
                <a:solidFill>
                  <a:srgbClr val="292929"/>
                </a:solidFill>
                <a:latin typeface="Arial"/>
                <a:ea typeface="Arial"/>
                <a:cs typeface="Arial"/>
                <a:sym typeface="Arial"/>
              </a:defRPr>
            </a:lvl3pPr>
            <a:lvl4pPr marL="0" indent="1371600">
              <a:spcBef>
                <a:spcPts val="500"/>
              </a:spcBef>
              <a:buSzTx/>
              <a:buNone/>
              <a:defRPr sz="2400" b="1">
                <a:solidFill>
                  <a:srgbClr val="292929"/>
                </a:solidFill>
                <a:latin typeface="Arial"/>
                <a:ea typeface="Arial"/>
                <a:cs typeface="Arial"/>
                <a:sym typeface="Arial"/>
              </a:defRPr>
            </a:lvl4pPr>
            <a:lvl5pPr marL="0" indent="1828800">
              <a:spcBef>
                <a:spcPts val="500"/>
              </a:spcBef>
              <a:buSzTx/>
              <a:buNone/>
              <a:defRPr sz="2400" b="1">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4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292929"/>
                </a:solidFill>
                <a:latin typeface="Arial"/>
                <a:ea typeface="Arial"/>
                <a:cs typeface="Arial"/>
                <a:sym typeface="Arial"/>
              </a:defRPr>
            </a:pPr>
            <a:endParaRPr/>
          </a:p>
        </p:txBody>
      </p:sp>
      <p:sp>
        <p:nvSpPr>
          <p:cNvPr id="4344"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7026259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15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4356" name="Group 6"/>
          <p:cNvGrpSpPr/>
          <p:nvPr/>
        </p:nvGrpSpPr>
        <p:grpSpPr>
          <a:xfrm>
            <a:off x="0" y="914400"/>
            <a:ext cx="8686800" cy="2514600"/>
            <a:chOff x="0" y="0"/>
            <a:chExt cx="8686800" cy="2514600"/>
          </a:xfrm>
        </p:grpSpPr>
        <p:sp>
          <p:nvSpPr>
            <p:cNvPr id="4351"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52"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3"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4"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55"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57"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5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927913183"/>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20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4370" name="Group 6"/>
          <p:cNvGrpSpPr/>
          <p:nvPr/>
        </p:nvGrpSpPr>
        <p:grpSpPr>
          <a:xfrm>
            <a:off x="0" y="914400"/>
            <a:ext cx="8686800" cy="2514600"/>
            <a:chOff x="0" y="0"/>
            <a:chExt cx="8686800" cy="2514600"/>
          </a:xfrm>
        </p:grpSpPr>
        <p:sp>
          <p:nvSpPr>
            <p:cNvPr id="436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6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6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71"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498909515"/>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83" name="Group 6"/>
          <p:cNvGrpSpPr/>
          <p:nvPr/>
        </p:nvGrpSpPr>
        <p:grpSpPr>
          <a:xfrm>
            <a:off x="0" y="914400"/>
            <a:ext cx="8686800" cy="2514600"/>
            <a:chOff x="0" y="0"/>
            <a:chExt cx="8686800" cy="2514600"/>
          </a:xfrm>
        </p:grpSpPr>
        <p:sp>
          <p:nvSpPr>
            <p:cNvPr id="4378"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79"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0"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1"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82"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385" name="Body Level One…"/>
          <p:cNvSpPr txBox="1">
            <a:spLocks noGrp="1"/>
          </p:cNvSpPr>
          <p:nvPr>
            <p:ph type="body" idx="1"/>
          </p:nvPr>
        </p:nvSpPr>
        <p:spPr>
          <a:xfrm>
            <a:off x="3575050" y="273050"/>
            <a:ext cx="5111750" cy="5853113"/>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292929"/>
                </a:solidFill>
                <a:latin typeface="Arial"/>
                <a:ea typeface="Arial"/>
                <a:cs typeface="Arial"/>
                <a:sym typeface="Arial"/>
              </a:defRPr>
            </a:pPr>
            <a:endParaRPr/>
          </a:p>
        </p:txBody>
      </p:sp>
      <p:sp>
        <p:nvSpPr>
          <p:cNvPr id="4387"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3180892870"/>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99" name="Group 6"/>
          <p:cNvGrpSpPr/>
          <p:nvPr/>
        </p:nvGrpSpPr>
        <p:grpSpPr>
          <a:xfrm>
            <a:off x="0" y="914400"/>
            <a:ext cx="8686800" cy="2514600"/>
            <a:chOff x="0" y="0"/>
            <a:chExt cx="8686800" cy="2514600"/>
          </a:xfrm>
        </p:grpSpPr>
        <p:sp>
          <p:nvSpPr>
            <p:cNvPr id="4394"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95"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6"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7"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98"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40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0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292929"/>
                </a:solidFill>
                <a:latin typeface="Arial"/>
                <a:ea typeface="Arial"/>
                <a:cs typeface="Arial"/>
                <a:sym typeface="Arial"/>
              </a:defRPr>
            </a:lvl1pPr>
            <a:lvl2pPr marL="0" indent="457200">
              <a:spcBef>
                <a:spcPts val="300"/>
              </a:spcBef>
              <a:buSzTx/>
              <a:buNone/>
              <a:defRPr sz="1400">
                <a:solidFill>
                  <a:srgbClr val="292929"/>
                </a:solidFill>
                <a:latin typeface="Arial"/>
                <a:ea typeface="Arial"/>
                <a:cs typeface="Arial"/>
                <a:sym typeface="Arial"/>
              </a:defRPr>
            </a:lvl2pPr>
            <a:lvl3pPr marL="0" indent="914400">
              <a:spcBef>
                <a:spcPts val="300"/>
              </a:spcBef>
              <a:buSzTx/>
              <a:buNone/>
              <a:defRPr sz="1400">
                <a:solidFill>
                  <a:srgbClr val="292929"/>
                </a:solidFill>
                <a:latin typeface="Arial"/>
                <a:ea typeface="Arial"/>
                <a:cs typeface="Arial"/>
                <a:sym typeface="Arial"/>
              </a:defRPr>
            </a:lvl3pPr>
            <a:lvl4pPr marL="0" indent="1371600">
              <a:spcBef>
                <a:spcPts val="300"/>
              </a:spcBef>
              <a:buSzTx/>
              <a:buNone/>
              <a:defRPr sz="1400">
                <a:solidFill>
                  <a:srgbClr val="292929"/>
                </a:solidFill>
                <a:latin typeface="Arial"/>
                <a:ea typeface="Arial"/>
                <a:cs typeface="Arial"/>
                <a:sym typeface="Arial"/>
              </a:defRPr>
            </a:lvl4pPr>
            <a:lvl5pPr marL="0" indent="1828800">
              <a:spcBef>
                <a:spcPts val="300"/>
              </a:spcBef>
              <a:buSzTx/>
              <a:buNone/>
              <a:defRPr sz="14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0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439620661"/>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2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41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20755"/>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2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24053634"/>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42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4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90849701"/>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3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96662661"/>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44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4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266996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1AED8741-216E-3043-B50B-5C8161781AB6}" type="slidenum">
              <a:rPr lang="en-US"/>
              <a:pPr>
                <a:defRPr/>
              </a:pPr>
              <a:t>‹#›</a:t>
            </a:fld>
            <a:endParaRPr lang="en-US"/>
          </a:p>
        </p:txBody>
      </p:sp>
    </p:spTree>
    <p:extLst>
      <p:ext uri="{BB962C8B-B14F-4D97-AF65-F5344CB8AC3E}">
        <p14:creationId xmlns:p14="http://schemas.microsoft.com/office/powerpoint/2010/main" val="307533872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45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5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34610034"/>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44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07426889"/>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7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7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4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0023133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8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55412015"/>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25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91" name="Title Text"/>
          <p:cNvSpPr txBox="1">
            <a:spLocks noGrp="1"/>
          </p:cNvSpPr>
          <p:nvPr>
            <p:ph type="title"/>
          </p:nvPr>
        </p:nvSpPr>
        <p:spPr>
          <a:xfrm>
            <a:off x="685800" y="2130425"/>
            <a:ext cx="7772400" cy="1470025"/>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492" name="Body Level One…"/>
          <p:cNvSpPr txBox="1">
            <a:spLocks noGrp="1"/>
          </p:cNvSpPr>
          <p:nvPr>
            <p:ph type="body" sz="quarter" idx="1"/>
          </p:nvPr>
        </p:nvSpPr>
        <p:spPr>
          <a:xfrm>
            <a:off x="1371600" y="3886200"/>
            <a:ext cx="6400800" cy="1752600"/>
          </a:xfrm>
          <a:prstGeom prst="rect">
            <a:avLst/>
          </a:prstGeom>
          <a:effectLst>
            <a:outerShdw dist="35921"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marL="0" indent="457200" algn="ctr">
              <a:buSzTx/>
              <a:buNone/>
              <a:defRPr>
                <a:solidFill>
                  <a:srgbClr val="FFFF66"/>
                </a:solidFill>
                <a:latin typeface="Trebuchet MS"/>
                <a:ea typeface="Trebuchet MS"/>
                <a:cs typeface="Trebuchet MS"/>
                <a:sym typeface="Trebuchet MS"/>
              </a:defRPr>
            </a:lvl2pPr>
            <a:lvl3pPr marL="0" indent="914400" algn="ctr">
              <a:buSzTx/>
              <a:buNone/>
              <a:defRPr>
                <a:solidFill>
                  <a:srgbClr val="FFFF66"/>
                </a:solidFill>
                <a:latin typeface="Trebuchet MS"/>
                <a:ea typeface="Trebuchet MS"/>
                <a:cs typeface="Trebuchet MS"/>
                <a:sym typeface="Trebuchet MS"/>
              </a:defRPr>
            </a:lvl3pPr>
            <a:lvl4pPr marL="0" indent="1371600" algn="ctr">
              <a:buSzTx/>
              <a:buNone/>
              <a:defRPr>
                <a:solidFill>
                  <a:srgbClr val="FFFF66"/>
                </a:solidFill>
                <a:latin typeface="Trebuchet MS"/>
                <a:ea typeface="Trebuchet MS"/>
                <a:cs typeface="Trebuchet MS"/>
                <a:sym typeface="Trebuchet MS"/>
              </a:defRPr>
            </a:lvl4pPr>
            <a:lvl5pPr marL="0" indent="1828800" algn="ctr">
              <a:buSzTx/>
              <a:buNone/>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93"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88948056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2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0"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01" name="Body Level One…"/>
          <p:cNvSpPr txBox="1">
            <a:spLocks noGrp="1"/>
          </p:cNvSpPr>
          <p:nvPr>
            <p:ph type="body" idx="1"/>
          </p:nvPr>
        </p:nvSpPr>
        <p:spPr>
          <a:xfrm>
            <a:off x="685800" y="1981200"/>
            <a:ext cx="7772400" cy="4114800"/>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02"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677331024"/>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1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9" name="Title Text"/>
          <p:cNvSpPr txBox="1">
            <a:spLocks noGrp="1"/>
          </p:cNvSpPr>
          <p:nvPr>
            <p:ph type="title"/>
          </p:nvPr>
        </p:nvSpPr>
        <p:spPr>
          <a:xfrm>
            <a:off x="722312" y="4406900"/>
            <a:ext cx="7772401" cy="1362075"/>
          </a:xfrm>
          <a:prstGeom prst="rect">
            <a:avLst/>
          </a:prstGeom>
          <a:effectLst>
            <a:outerShdw dist="35921" dir="2700000" rotWithShape="0">
              <a:srgbClr val="808080"/>
            </a:outerShdw>
          </a:effectLst>
        </p:spPr>
        <p:txBody>
          <a:bodyPr anchor="t"/>
          <a:lstStyle>
            <a:lvl1pPr>
              <a:defRPr sz="4000" b="1" cap="all">
                <a:solidFill>
                  <a:srgbClr val="FFFF66"/>
                </a:solidFill>
                <a:latin typeface="Trebuchet MS"/>
                <a:ea typeface="Trebuchet MS"/>
                <a:cs typeface="Trebuchet MS"/>
                <a:sym typeface="Trebuchet MS"/>
              </a:defRPr>
            </a:lvl1pPr>
          </a:lstStyle>
          <a:p>
            <a:r>
              <a:t>Title Text</a:t>
            </a:r>
          </a:p>
        </p:txBody>
      </p:sp>
      <p:sp>
        <p:nvSpPr>
          <p:cNvPr id="4510" name="Body Level One…"/>
          <p:cNvSpPr txBox="1">
            <a:spLocks noGrp="1"/>
          </p:cNvSpPr>
          <p:nvPr>
            <p:ph type="body" sz="quarter" idx="1"/>
          </p:nvPr>
        </p:nvSpPr>
        <p:spPr>
          <a:xfrm>
            <a:off x="722312" y="2906713"/>
            <a:ext cx="7772401" cy="1500188"/>
          </a:xfrm>
          <a:prstGeom prst="rect">
            <a:avLst/>
          </a:prstGeom>
          <a:effectLst>
            <a:outerShdw dist="35921"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11"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592940981"/>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1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18"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19" name="Body Level One…"/>
          <p:cNvSpPr txBox="1">
            <a:spLocks noGrp="1"/>
          </p:cNvSpPr>
          <p:nvPr>
            <p:ph type="body" sz="half" idx="1"/>
          </p:nvPr>
        </p:nvSpPr>
        <p:spPr>
          <a:xfrm>
            <a:off x="685800" y="1981200"/>
            <a:ext cx="3810000" cy="4114800"/>
          </a:xfrm>
          <a:prstGeom prst="rect">
            <a:avLst/>
          </a:prstGeom>
          <a:effectLst>
            <a:outerShdw dist="35921"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814807100"/>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1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27" name="Title Text"/>
          <p:cNvSpPr txBox="1">
            <a:spLocks noGrp="1"/>
          </p:cNvSpPr>
          <p:nvPr>
            <p:ph type="title"/>
          </p:nvPr>
        </p:nvSpPr>
        <p:spPr>
          <a:xfrm>
            <a:off x="457200" y="274638"/>
            <a:ext cx="8229600" cy="1143001"/>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28" name="Body Level One…"/>
          <p:cNvSpPr txBox="1">
            <a:spLocks noGrp="1"/>
          </p:cNvSpPr>
          <p:nvPr>
            <p:ph type="body" sz="quarter" idx="1"/>
          </p:nvPr>
        </p:nvSpPr>
        <p:spPr>
          <a:xfrm>
            <a:off x="457200" y="1535112"/>
            <a:ext cx="4040188" cy="639763"/>
          </a:xfrm>
          <a:prstGeom prst="rect">
            <a:avLst/>
          </a:prstGeom>
          <a:effectLst>
            <a:outerShdw dist="35921"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9" name="Text Placeholder 4"/>
          <p:cNvSpPr>
            <a:spLocks noGrp="1"/>
          </p:cNvSpPr>
          <p:nvPr>
            <p:ph type="body" sz="quarter" idx="21"/>
          </p:nvPr>
        </p:nvSpPr>
        <p:spPr>
          <a:xfrm>
            <a:off x="4645025" y="1535112"/>
            <a:ext cx="4041775" cy="639763"/>
          </a:xfrm>
          <a:prstGeom prst="rect">
            <a:avLst/>
          </a:prstGeom>
          <a:effectLst>
            <a:outerShdw dist="35921" dir="2700000" rotWithShape="0">
              <a:srgbClr val="808080"/>
            </a:outerShdw>
          </a:effectLst>
        </p:spPr>
        <p:txBody>
          <a:bodyPr anchor="b">
            <a:normAutofit/>
          </a:bodyPr>
          <a:lstStyle/>
          <a:p>
            <a:pPr marL="0" indent="0">
              <a:spcBef>
                <a:spcPts val="500"/>
              </a:spcBef>
              <a:buSzTx/>
              <a:buNone/>
              <a:defRPr sz="2400" b="1">
                <a:solidFill>
                  <a:srgbClr val="FFFF66"/>
                </a:solidFill>
                <a:latin typeface="Trebuchet MS"/>
                <a:ea typeface="Trebuchet MS"/>
                <a:cs typeface="Trebuchet MS"/>
                <a:sym typeface="Trebuchet MS"/>
              </a:defRPr>
            </a:pPr>
            <a:endParaRPr/>
          </a:p>
        </p:txBody>
      </p:sp>
      <p:sp>
        <p:nvSpPr>
          <p:cNvPr id="453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5930768"/>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1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7"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38"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51814249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C73BC639-F3A5-6B4A-9226-834AA57876E1}" type="slidenum">
              <a:rPr lang="en-US"/>
              <a:pPr>
                <a:defRPr/>
              </a:pPr>
              <a:t>‹#›</a:t>
            </a:fld>
            <a:endParaRPr lang="en-US"/>
          </a:p>
        </p:txBody>
      </p:sp>
    </p:spTree>
    <p:extLst>
      <p:ext uri="{BB962C8B-B14F-4D97-AF65-F5344CB8AC3E}">
        <p14:creationId xmlns:p14="http://schemas.microsoft.com/office/powerpoint/2010/main" val="76653950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52" name="Title Text"/>
          <p:cNvSpPr txBox="1">
            <a:spLocks noGrp="1"/>
          </p:cNvSpPr>
          <p:nvPr>
            <p:ph type="title"/>
          </p:nvPr>
        </p:nvSpPr>
        <p:spPr>
          <a:xfrm>
            <a:off x="457200" y="273050"/>
            <a:ext cx="3008314" cy="1162050"/>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53" name="Body Level One…"/>
          <p:cNvSpPr txBox="1">
            <a:spLocks noGrp="1"/>
          </p:cNvSpPr>
          <p:nvPr>
            <p:ph type="body" idx="1"/>
          </p:nvPr>
        </p:nvSpPr>
        <p:spPr>
          <a:xfrm>
            <a:off x="3575050" y="273050"/>
            <a:ext cx="5111750" cy="5853113"/>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54" name="Text Placeholder 3"/>
          <p:cNvSpPr>
            <a:spLocks noGrp="1"/>
          </p:cNvSpPr>
          <p:nvPr>
            <p:ph type="body" sz="half" idx="21"/>
          </p:nvPr>
        </p:nvSpPr>
        <p:spPr>
          <a:xfrm>
            <a:off x="457199" y="1435100"/>
            <a:ext cx="3008315" cy="4691063"/>
          </a:xfrm>
          <a:prstGeom prst="rect">
            <a:avLst/>
          </a:prstGeom>
          <a:effectLst>
            <a:outerShdw dist="35921" dir="2700000" rotWithShape="0">
              <a:srgbClr val="808080"/>
            </a:outerShdw>
          </a:effectLst>
        </p:spPr>
        <p:txBody>
          <a:bodyPr>
            <a:normAutofit/>
          </a:bodyPr>
          <a:lstStyle/>
          <a:p>
            <a:pPr marL="0" indent="0">
              <a:spcBef>
                <a:spcPts val="300"/>
              </a:spcBef>
              <a:buSzTx/>
              <a:buNone/>
              <a:defRPr sz="1400">
                <a:solidFill>
                  <a:srgbClr val="FFFF66"/>
                </a:solidFill>
                <a:latin typeface="Trebuchet MS"/>
                <a:ea typeface="Trebuchet MS"/>
                <a:cs typeface="Trebuchet MS"/>
                <a:sym typeface="Trebuchet MS"/>
              </a:defRPr>
            </a:pPr>
            <a:endParaRPr/>
          </a:p>
        </p:txBody>
      </p:sp>
      <p:sp>
        <p:nvSpPr>
          <p:cNvPr id="455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5078757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62" name="Title Text"/>
          <p:cNvSpPr txBox="1">
            <a:spLocks noGrp="1"/>
          </p:cNvSpPr>
          <p:nvPr>
            <p:ph type="title"/>
          </p:nvPr>
        </p:nvSpPr>
        <p:spPr>
          <a:xfrm>
            <a:off x="1792288" y="4800600"/>
            <a:ext cx="5486401" cy="566738"/>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63" name="Picture Placeholder 2"/>
          <p:cNvSpPr>
            <a:spLocks noGrp="1"/>
          </p:cNvSpPr>
          <p:nvPr>
            <p:ph type="pic" sz="half" idx="21"/>
          </p:nvPr>
        </p:nvSpPr>
        <p:spPr>
          <a:xfrm>
            <a:off x="1792288" y="612775"/>
            <a:ext cx="5486401" cy="4114800"/>
          </a:xfrm>
          <a:prstGeom prst="rect">
            <a:avLst/>
          </a:prstGeom>
          <a:effectLst>
            <a:outerShdw dist="35921" dir="2700000" rotWithShape="0">
              <a:srgbClr val="808080"/>
            </a:outerShdw>
          </a:effectLst>
        </p:spPr>
        <p:txBody>
          <a:bodyPr lIns="91439" rIns="91439"/>
          <a:lstStyle/>
          <a:p>
            <a:endParaRPr/>
          </a:p>
        </p:txBody>
      </p:sp>
      <p:sp>
        <p:nvSpPr>
          <p:cNvPr id="4564" name="Body Level One…"/>
          <p:cNvSpPr txBox="1">
            <a:spLocks noGrp="1"/>
          </p:cNvSpPr>
          <p:nvPr>
            <p:ph type="body" sz="quarter" idx="1"/>
          </p:nvPr>
        </p:nvSpPr>
        <p:spPr>
          <a:xfrm>
            <a:off x="1792288" y="5367337"/>
            <a:ext cx="5486401" cy="804863"/>
          </a:xfrm>
          <a:prstGeom prst="rect">
            <a:avLst/>
          </a:prstGeom>
          <a:effectLst>
            <a:outerShdw dist="35921"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09928288"/>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2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28927293"/>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8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143098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5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25874443"/>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0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20910117"/>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60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1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27040059"/>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6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1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2745039"/>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46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0359017"/>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3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3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8835646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1515730C-D9BE-E245-8ED4-BE601A87C40A}" type="slidenum">
              <a:rPr lang="en-US"/>
              <a:pPr>
                <a:defRPr/>
              </a:pPr>
              <a:t>‹#›</a:t>
            </a:fld>
            <a:endParaRPr lang="en-US"/>
          </a:p>
        </p:txBody>
      </p:sp>
    </p:spTree>
    <p:extLst>
      <p:ext uri="{BB962C8B-B14F-4D97-AF65-F5344CB8AC3E}">
        <p14:creationId xmlns:p14="http://schemas.microsoft.com/office/powerpoint/2010/main" val="5039107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4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05526382"/>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7_Title Slide">
    <p:spTree>
      <p:nvGrpSpPr>
        <p:cNvPr id="1" name=""/>
        <p:cNvGrpSpPr/>
        <p:nvPr/>
      </p:nvGrpSpPr>
      <p:grpSpPr>
        <a:xfrm>
          <a:off x="0" y="0"/>
          <a:ext cx="0" cy="0"/>
          <a:chOff x="0" y="0"/>
          <a:chExt cx="0" cy="0"/>
        </a:xfrm>
      </p:grpSpPr>
      <p:grpSp>
        <p:nvGrpSpPr>
          <p:cNvPr id="4655" name="Group 7"/>
          <p:cNvGrpSpPr/>
          <p:nvPr/>
        </p:nvGrpSpPr>
        <p:grpSpPr>
          <a:xfrm>
            <a:off x="0" y="0"/>
            <a:ext cx="6362700" cy="6858000"/>
            <a:chOff x="0" y="0"/>
            <a:chExt cx="6362700" cy="6858000"/>
          </a:xfrm>
        </p:grpSpPr>
        <p:pic>
          <p:nvPicPr>
            <p:cNvPr id="465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65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65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65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65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659"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626798233"/>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4_Title and Content">
    <p:spTree>
      <p:nvGrpSpPr>
        <p:cNvPr id="1" name=""/>
        <p:cNvGrpSpPr/>
        <p:nvPr/>
      </p:nvGrpSpPr>
      <p:grpSpPr>
        <a:xfrm>
          <a:off x="0" y="0"/>
          <a:ext cx="0" cy="0"/>
          <a:chOff x="0" y="0"/>
          <a:chExt cx="0" cy="0"/>
        </a:xfrm>
      </p:grpSpPr>
      <p:sp>
        <p:nvSpPr>
          <p:cNvPr id="4666" name="Title Text"/>
          <p:cNvSpPr txBox="1">
            <a:spLocks noGrp="1"/>
          </p:cNvSpPr>
          <p:nvPr>
            <p:ph type="title"/>
          </p:nvPr>
        </p:nvSpPr>
        <p:spPr>
          <a:prstGeom prst="rect">
            <a:avLst/>
          </a:prstGeom>
        </p:spPr>
        <p:txBody>
          <a:bodyPr/>
          <a:lstStyle/>
          <a:p>
            <a:r>
              <a:t>Title Text</a:t>
            </a:r>
          </a:p>
        </p:txBody>
      </p:sp>
      <p:sp>
        <p:nvSpPr>
          <p:cNvPr id="4667"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66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4116613483"/>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4675"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67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191920159"/>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4684" name="Title Text"/>
          <p:cNvSpPr txBox="1">
            <a:spLocks noGrp="1"/>
          </p:cNvSpPr>
          <p:nvPr>
            <p:ph type="title"/>
          </p:nvPr>
        </p:nvSpPr>
        <p:spPr>
          <a:prstGeom prst="rect">
            <a:avLst/>
          </a:prstGeom>
        </p:spPr>
        <p:txBody>
          <a:bodyPr/>
          <a:lstStyle/>
          <a:p>
            <a:r>
              <a:t>Title Text</a:t>
            </a:r>
          </a:p>
        </p:txBody>
      </p:sp>
      <p:sp>
        <p:nvSpPr>
          <p:cNvPr id="4685"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8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197638289"/>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8_Comparison">
    <p:spTree>
      <p:nvGrpSpPr>
        <p:cNvPr id="1" name=""/>
        <p:cNvGrpSpPr/>
        <p:nvPr/>
      </p:nvGrpSpPr>
      <p:grpSpPr>
        <a:xfrm>
          <a:off x="0" y="0"/>
          <a:ext cx="0" cy="0"/>
          <a:chOff x="0" y="0"/>
          <a:chExt cx="0" cy="0"/>
        </a:xfrm>
      </p:grpSpPr>
      <p:sp>
        <p:nvSpPr>
          <p:cNvPr id="469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69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93093515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4703" name="Title Text"/>
          <p:cNvSpPr txBox="1">
            <a:spLocks noGrp="1"/>
          </p:cNvSpPr>
          <p:nvPr>
            <p:ph type="title"/>
          </p:nvPr>
        </p:nvSpPr>
        <p:spPr>
          <a:prstGeom prst="rect">
            <a:avLst/>
          </a:prstGeom>
        </p:spPr>
        <p:txBody>
          <a:bodyPr/>
          <a:lstStyle/>
          <a:p>
            <a:r>
              <a:t>Title Text</a:t>
            </a:r>
          </a:p>
        </p:txBody>
      </p:sp>
      <p:sp>
        <p:nvSpPr>
          <p:cNvPr id="470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803873612"/>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23_Blank">
    <p:spTree>
      <p:nvGrpSpPr>
        <p:cNvPr id="1" name=""/>
        <p:cNvGrpSpPr/>
        <p:nvPr/>
      </p:nvGrpSpPr>
      <p:grpSpPr>
        <a:xfrm>
          <a:off x="0" y="0"/>
          <a:ext cx="0" cy="0"/>
          <a:chOff x="0" y="0"/>
          <a:chExt cx="0" cy="0"/>
        </a:xfrm>
      </p:grpSpPr>
      <p:sp>
        <p:nvSpPr>
          <p:cNvPr id="47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035237781"/>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18_Content with Caption">
    <p:spTree>
      <p:nvGrpSpPr>
        <p:cNvPr id="1" name=""/>
        <p:cNvGrpSpPr/>
        <p:nvPr/>
      </p:nvGrpSpPr>
      <p:grpSpPr>
        <a:xfrm>
          <a:off x="0" y="0"/>
          <a:ext cx="0" cy="0"/>
          <a:chOff x="0" y="0"/>
          <a:chExt cx="0" cy="0"/>
        </a:xfrm>
      </p:grpSpPr>
      <p:sp>
        <p:nvSpPr>
          <p:cNvPr id="4718"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719"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72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610165513"/>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18_Picture with Caption">
    <p:spTree>
      <p:nvGrpSpPr>
        <p:cNvPr id="1" name=""/>
        <p:cNvGrpSpPr/>
        <p:nvPr/>
      </p:nvGrpSpPr>
      <p:grpSpPr>
        <a:xfrm>
          <a:off x="0" y="0"/>
          <a:ext cx="0" cy="0"/>
          <a:chOff x="0" y="0"/>
          <a:chExt cx="0" cy="0"/>
        </a:xfrm>
      </p:grpSpPr>
      <p:sp>
        <p:nvSpPr>
          <p:cNvPr id="4728"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73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3651630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88DA37-9924-E743-A601-6E4FC11E06F8}" type="slidenum">
              <a:rPr lang="en-US"/>
              <a:pPr>
                <a:defRPr/>
              </a:pPr>
              <a:t>‹#›</a:t>
            </a:fld>
            <a:endParaRPr lang="en-US"/>
          </a:p>
        </p:txBody>
      </p:sp>
    </p:spTree>
    <p:extLst>
      <p:ext uri="{BB962C8B-B14F-4D97-AF65-F5344CB8AC3E}">
        <p14:creationId xmlns:p14="http://schemas.microsoft.com/office/powerpoint/2010/main" val="2678622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Sand" charset="0"/>
              </a:defRPr>
            </a:lvl1pPr>
          </a:lstStyle>
          <a:p>
            <a:pPr>
              <a:defRPr/>
            </a:pPr>
            <a:fld id="{6CEC1E6E-80E9-B542-B094-665CD1B24255}" type="slidenum">
              <a:rPr lang="en-US"/>
              <a:pPr>
                <a:defRPr/>
              </a:pPr>
              <a:t>‹#›</a:t>
            </a:fld>
            <a:endParaRPr lang="en-US"/>
          </a:p>
        </p:txBody>
      </p:sp>
    </p:spTree>
    <p:extLst>
      <p:ext uri="{BB962C8B-B14F-4D97-AF65-F5344CB8AC3E}">
        <p14:creationId xmlns:p14="http://schemas.microsoft.com/office/powerpoint/2010/main" val="13198506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738"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98597283"/>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4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4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86777335"/>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75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5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06203390"/>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6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6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66098399"/>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77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7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94457502"/>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78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8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0221026"/>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47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41529339"/>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79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0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8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9085741"/>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80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13439693"/>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9_Title Slide">
    <p:bg>
      <p:bgPr>
        <a:solidFill>
          <a:srgbClr val="720000"/>
        </a:solidFill>
        <a:effectLst/>
      </p:bgPr>
    </p:bg>
    <p:spTree>
      <p:nvGrpSpPr>
        <p:cNvPr id="1" name=""/>
        <p:cNvGrpSpPr/>
        <p:nvPr/>
      </p:nvGrpSpPr>
      <p:grpSpPr>
        <a:xfrm>
          <a:off x="0" y="0"/>
          <a:ext cx="0" cy="0"/>
          <a:chOff x="0" y="0"/>
          <a:chExt cx="0" cy="0"/>
        </a:xfrm>
      </p:grpSpPr>
      <p:grpSp>
        <p:nvGrpSpPr>
          <p:cNvPr id="4821" name="Group 2"/>
          <p:cNvGrpSpPr/>
          <p:nvPr/>
        </p:nvGrpSpPr>
        <p:grpSpPr>
          <a:xfrm>
            <a:off x="0" y="0"/>
            <a:ext cx="8458200" cy="5943600"/>
            <a:chOff x="0" y="0"/>
            <a:chExt cx="8458200" cy="5943600"/>
          </a:xfrm>
        </p:grpSpPr>
        <p:sp>
          <p:nvSpPr>
            <p:cNvPr id="4819"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20"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23"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2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3511745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Sand" charset="0"/>
              </a:defRPr>
            </a:lvl1pPr>
          </a:lstStyle>
          <a:p>
            <a:pPr>
              <a:defRPr/>
            </a:pPr>
            <a:fld id="{2AA94722-7A3A-BD4E-B6A6-2897EE406827}" type="slidenum">
              <a:rPr lang="en-US"/>
              <a:pPr>
                <a:defRPr/>
              </a:pPr>
              <a:t>‹#›</a:t>
            </a:fld>
            <a:endParaRPr lang="en-US"/>
          </a:p>
        </p:txBody>
      </p:sp>
    </p:spTree>
    <p:extLst>
      <p:ext uri="{BB962C8B-B14F-4D97-AF65-F5344CB8AC3E}">
        <p14:creationId xmlns:p14="http://schemas.microsoft.com/office/powerpoint/2010/main" val="51870909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4845" name="Group 2"/>
          <p:cNvGrpSpPr/>
          <p:nvPr/>
        </p:nvGrpSpPr>
        <p:grpSpPr>
          <a:xfrm>
            <a:off x="0" y="0"/>
            <a:ext cx="7242175" cy="1981200"/>
            <a:chOff x="0" y="0"/>
            <a:chExt cx="7242175" cy="1981200"/>
          </a:xfrm>
        </p:grpSpPr>
        <p:sp>
          <p:nvSpPr>
            <p:cNvPr id="4843"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44"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4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4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4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580755554"/>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720000"/>
        </a:solidFill>
        <a:effectLst/>
      </p:bgPr>
    </p:bg>
    <p:spTree>
      <p:nvGrpSpPr>
        <p:cNvPr id="1" name=""/>
        <p:cNvGrpSpPr/>
        <p:nvPr/>
      </p:nvGrpSpPr>
      <p:grpSpPr>
        <a:xfrm>
          <a:off x="0" y="0"/>
          <a:ext cx="0" cy="0"/>
          <a:chOff x="0" y="0"/>
          <a:chExt cx="0" cy="0"/>
        </a:xfrm>
      </p:grpSpPr>
      <p:grpSp>
        <p:nvGrpSpPr>
          <p:cNvPr id="4857" name="Group 2"/>
          <p:cNvGrpSpPr/>
          <p:nvPr/>
        </p:nvGrpSpPr>
        <p:grpSpPr>
          <a:xfrm>
            <a:off x="0" y="0"/>
            <a:ext cx="7242175" cy="1981200"/>
            <a:chOff x="0" y="0"/>
            <a:chExt cx="7242175" cy="1981200"/>
          </a:xfrm>
        </p:grpSpPr>
        <p:sp>
          <p:nvSpPr>
            <p:cNvPr id="485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5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5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59"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6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50338281"/>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720000"/>
        </a:solidFill>
        <a:effectLst/>
      </p:bgPr>
    </p:bg>
    <p:spTree>
      <p:nvGrpSpPr>
        <p:cNvPr id="1" name=""/>
        <p:cNvGrpSpPr/>
        <p:nvPr/>
      </p:nvGrpSpPr>
      <p:grpSpPr>
        <a:xfrm>
          <a:off x="0" y="0"/>
          <a:ext cx="0" cy="0"/>
          <a:chOff x="0" y="0"/>
          <a:chExt cx="0" cy="0"/>
        </a:xfrm>
      </p:grpSpPr>
      <p:grpSp>
        <p:nvGrpSpPr>
          <p:cNvPr id="4869" name="Group 2"/>
          <p:cNvGrpSpPr/>
          <p:nvPr/>
        </p:nvGrpSpPr>
        <p:grpSpPr>
          <a:xfrm>
            <a:off x="0" y="0"/>
            <a:ext cx="7242175" cy="1981200"/>
            <a:chOff x="0" y="0"/>
            <a:chExt cx="7242175" cy="1981200"/>
          </a:xfrm>
        </p:grpSpPr>
        <p:sp>
          <p:nvSpPr>
            <p:cNvPr id="4867"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68"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7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87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9753676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720000"/>
        </a:solidFill>
        <a:effectLst/>
      </p:bgPr>
    </p:bg>
    <p:spTree>
      <p:nvGrpSpPr>
        <p:cNvPr id="1" name=""/>
        <p:cNvGrpSpPr/>
        <p:nvPr/>
      </p:nvGrpSpPr>
      <p:grpSpPr>
        <a:xfrm>
          <a:off x="0" y="0"/>
          <a:ext cx="0" cy="0"/>
          <a:chOff x="0" y="0"/>
          <a:chExt cx="0" cy="0"/>
        </a:xfrm>
      </p:grpSpPr>
      <p:grpSp>
        <p:nvGrpSpPr>
          <p:cNvPr id="4893" name="Group 2"/>
          <p:cNvGrpSpPr/>
          <p:nvPr/>
        </p:nvGrpSpPr>
        <p:grpSpPr>
          <a:xfrm>
            <a:off x="0" y="0"/>
            <a:ext cx="7242175" cy="1981200"/>
            <a:chOff x="0" y="0"/>
            <a:chExt cx="7242175" cy="1981200"/>
          </a:xfrm>
        </p:grpSpPr>
        <p:sp>
          <p:nvSpPr>
            <p:cNvPr id="489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9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9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9754294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4903" name="Group 2"/>
          <p:cNvGrpSpPr/>
          <p:nvPr/>
        </p:nvGrpSpPr>
        <p:grpSpPr>
          <a:xfrm>
            <a:off x="0" y="0"/>
            <a:ext cx="7242175" cy="1981200"/>
            <a:chOff x="0" y="0"/>
            <a:chExt cx="7242175" cy="1981200"/>
          </a:xfrm>
        </p:grpSpPr>
        <p:sp>
          <p:nvSpPr>
            <p:cNvPr id="490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0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04"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0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907"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2069928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4916" name="Group 2"/>
          <p:cNvGrpSpPr/>
          <p:nvPr/>
        </p:nvGrpSpPr>
        <p:grpSpPr>
          <a:xfrm>
            <a:off x="0" y="0"/>
            <a:ext cx="7242175" cy="1981200"/>
            <a:chOff x="0" y="0"/>
            <a:chExt cx="7242175" cy="1981200"/>
          </a:xfrm>
        </p:grpSpPr>
        <p:sp>
          <p:nvSpPr>
            <p:cNvPr id="4914"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15"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17"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9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2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9025574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3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92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9939016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94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9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78186032"/>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9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5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91970937"/>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9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9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5128153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Sand" charset="0"/>
              </a:defRPr>
            </a:lvl1pPr>
          </a:lstStyle>
          <a:p>
            <a:pPr>
              <a:defRPr/>
            </a:pPr>
            <a:fld id="{E844D94D-A35B-D343-B061-2962065FC174}" type="slidenum">
              <a:rPr lang="en-US"/>
              <a:pPr>
                <a:defRPr/>
              </a:pPr>
              <a:t>‹#›</a:t>
            </a:fld>
            <a:endParaRPr lang="en-US"/>
          </a:p>
        </p:txBody>
      </p:sp>
    </p:spTree>
    <p:extLst>
      <p:ext uri="{BB962C8B-B14F-4D97-AF65-F5344CB8AC3E}">
        <p14:creationId xmlns:p14="http://schemas.microsoft.com/office/powerpoint/2010/main" val="95885105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9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92898339"/>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6_Blank">
    <p:bg>
      <p:bgPr>
        <a:solidFill>
          <a:schemeClr val="accent3">
            <a:lumOff val="44000"/>
          </a:schemeClr>
        </a:solidFill>
        <a:effectLst/>
      </p:bgPr>
    </p:bg>
    <p:spTree>
      <p:nvGrpSpPr>
        <p:cNvPr id="1" name=""/>
        <p:cNvGrpSpPr/>
        <p:nvPr/>
      </p:nvGrpSpPr>
      <p:grpSpPr>
        <a:xfrm>
          <a:off x="0" y="0"/>
          <a:ext cx="0" cy="0"/>
          <a:chOff x="0" y="0"/>
          <a:chExt cx="0" cy="0"/>
        </a:xfrm>
      </p:grpSpPr>
      <p:sp>
        <p:nvSpPr>
          <p:cNvPr id="49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91398755"/>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8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8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9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3940592"/>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9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9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0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0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5358856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31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30" name="Group 2"/>
          <p:cNvGrpSpPr/>
          <p:nvPr/>
        </p:nvGrpSpPr>
        <p:grpSpPr>
          <a:xfrm>
            <a:off x="-1" y="-1"/>
            <a:ext cx="9144001" cy="6858001"/>
            <a:chOff x="0" y="0"/>
            <a:chExt cx="9143999" cy="6858000"/>
          </a:xfrm>
        </p:grpSpPr>
        <p:grpSp>
          <p:nvGrpSpPr>
            <p:cNvPr id="5026" name="Group 3"/>
            <p:cNvGrpSpPr/>
            <p:nvPr/>
          </p:nvGrpSpPr>
          <p:grpSpPr>
            <a:xfrm>
              <a:off x="0" y="0"/>
              <a:ext cx="8839200" cy="6858000"/>
              <a:chOff x="0" y="0"/>
              <a:chExt cx="8839200" cy="6858000"/>
            </a:xfrm>
          </p:grpSpPr>
          <p:grpSp>
            <p:nvGrpSpPr>
              <p:cNvPr id="5013" name="Group 4"/>
              <p:cNvGrpSpPr/>
              <p:nvPr/>
            </p:nvGrpSpPr>
            <p:grpSpPr>
              <a:xfrm>
                <a:off x="0" y="-1"/>
                <a:ext cx="5105400" cy="4876801"/>
                <a:chOff x="0" y="0"/>
                <a:chExt cx="5105400" cy="4876800"/>
              </a:xfrm>
            </p:grpSpPr>
            <p:sp>
              <p:nvSpPr>
                <p:cNvPr id="500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09" name="Oval 6"/>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0" name="Oval 7"/>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1" name="Oval 8"/>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2" name="Oval 9"/>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19" name="Group 10"/>
              <p:cNvGrpSpPr/>
              <p:nvPr/>
            </p:nvGrpSpPr>
            <p:grpSpPr>
              <a:xfrm>
                <a:off x="3200400" y="3200399"/>
                <a:ext cx="3886200" cy="3657601"/>
                <a:chOff x="0" y="0"/>
                <a:chExt cx="3886200" cy="3657600"/>
              </a:xfrm>
            </p:grpSpPr>
            <p:sp>
              <p:nvSpPr>
                <p:cNvPr id="501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5" name="Oval 12"/>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6" name="Oval 13"/>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8" name="Oval 15"/>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25" name="Group 16"/>
              <p:cNvGrpSpPr/>
              <p:nvPr/>
            </p:nvGrpSpPr>
            <p:grpSpPr>
              <a:xfrm>
                <a:off x="4495800" y="152399"/>
                <a:ext cx="4343400" cy="4114801"/>
                <a:chOff x="0" y="0"/>
                <a:chExt cx="4343400" cy="4114800"/>
              </a:xfrm>
            </p:grpSpPr>
            <p:sp>
              <p:nvSpPr>
                <p:cNvPr id="502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1" name="Oval 18"/>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2" name="Oval 19"/>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3" name="Oval 20"/>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2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503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3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33349698"/>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6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58" name="Group 2"/>
          <p:cNvGrpSpPr/>
          <p:nvPr/>
        </p:nvGrpSpPr>
        <p:grpSpPr>
          <a:xfrm>
            <a:off x="0" y="0"/>
            <a:ext cx="8839200" cy="6858000"/>
            <a:chOff x="0" y="0"/>
            <a:chExt cx="8839200" cy="6858000"/>
          </a:xfrm>
        </p:grpSpPr>
        <p:grpSp>
          <p:nvGrpSpPr>
            <p:cNvPr id="5045" name="Group 3"/>
            <p:cNvGrpSpPr/>
            <p:nvPr/>
          </p:nvGrpSpPr>
          <p:grpSpPr>
            <a:xfrm>
              <a:off x="0" y="-1"/>
              <a:ext cx="5105400" cy="4876801"/>
              <a:chOff x="0" y="0"/>
              <a:chExt cx="5105400" cy="4876800"/>
            </a:xfrm>
          </p:grpSpPr>
          <p:sp>
            <p:nvSpPr>
              <p:cNvPr id="504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1" name="Group 9"/>
            <p:cNvGrpSpPr/>
            <p:nvPr/>
          </p:nvGrpSpPr>
          <p:grpSpPr>
            <a:xfrm>
              <a:off x="3200400" y="3200399"/>
              <a:ext cx="3886200" cy="3657601"/>
              <a:chOff x="0" y="0"/>
              <a:chExt cx="3886200" cy="3657600"/>
            </a:xfrm>
          </p:grpSpPr>
          <p:sp>
            <p:nvSpPr>
              <p:cNvPr id="504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7" name="Group 15"/>
            <p:cNvGrpSpPr/>
            <p:nvPr/>
          </p:nvGrpSpPr>
          <p:grpSpPr>
            <a:xfrm>
              <a:off x="4495800" y="152399"/>
              <a:ext cx="4343400" cy="4114801"/>
              <a:chOff x="0" y="0"/>
              <a:chExt cx="4343400" cy="4114800"/>
            </a:xfrm>
          </p:grpSpPr>
          <p:sp>
            <p:nvSpPr>
              <p:cNvPr id="505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5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6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9934803"/>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2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86" name="Group 2"/>
          <p:cNvGrpSpPr/>
          <p:nvPr/>
        </p:nvGrpSpPr>
        <p:grpSpPr>
          <a:xfrm>
            <a:off x="0" y="0"/>
            <a:ext cx="8839200" cy="6858000"/>
            <a:chOff x="0" y="0"/>
            <a:chExt cx="8839200" cy="6858000"/>
          </a:xfrm>
        </p:grpSpPr>
        <p:grpSp>
          <p:nvGrpSpPr>
            <p:cNvPr id="5073" name="Group 3"/>
            <p:cNvGrpSpPr/>
            <p:nvPr/>
          </p:nvGrpSpPr>
          <p:grpSpPr>
            <a:xfrm>
              <a:off x="0" y="-1"/>
              <a:ext cx="5105400" cy="4876801"/>
              <a:chOff x="0" y="0"/>
              <a:chExt cx="5105400" cy="4876800"/>
            </a:xfrm>
          </p:grpSpPr>
          <p:sp>
            <p:nvSpPr>
              <p:cNvPr id="506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69"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0"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1"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2"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79" name="Group 9"/>
            <p:cNvGrpSpPr/>
            <p:nvPr/>
          </p:nvGrpSpPr>
          <p:grpSpPr>
            <a:xfrm>
              <a:off x="3200400" y="3200399"/>
              <a:ext cx="3886200" cy="3657601"/>
              <a:chOff x="0" y="0"/>
              <a:chExt cx="3886200" cy="3657600"/>
            </a:xfrm>
          </p:grpSpPr>
          <p:sp>
            <p:nvSpPr>
              <p:cNvPr id="507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5"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6"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8"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85" name="Group 15"/>
            <p:cNvGrpSpPr/>
            <p:nvPr/>
          </p:nvGrpSpPr>
          <p:grpSpPr>
            <a:xfrm>
              <a:off x="4495800" y="152399"/>
              <a:ext cx="4343400" cy="4114801"/>
              <a:chOff x="0" y="0"/>
              <a:chExt cx="4343400" cy="4114800"/>
            </a:xfrm>
          </p:grpSpPr>
          <p:sp>
            <p:nvSpPr>
              <p:cNvPr id="508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1"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2"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3"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8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508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8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8115577"/>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3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14" name="Group 2"/>
          <p:cNvGrpSpPr/>
          <p:nvPr/>
        </p:nvGrpSpPr>
        <p:grpSpPr>
          <a:xfrm>
            <a:off x="0" y="0"/>
            <a:ext cx="8839200" cy="6858000"/>
            <a:chOff x="0" y="0"/>
            <a:chExt cx="8839200" cy="6858000"/>
          </a:xfrm>
        </p:grpSpPr>
        <p:grpSp>
          <p:nvGrpSpPr>
            <p:cNvPr id="5101" name="Group 3"/>
            <p:cNvGrpSpPr/>
            <p:nvPr/>
          </p:nvGrpSpPr>
          <p:grpSpPr>
            <a:xfrm>
              <a:off x="0" y="-1"/>
              <a:ext cx="5105400" cy="4876801"/>
              <a:chOff x="0" y="0"/>
              <a:chExt cx="5105400" cy="4876800"/>
            </a:xfrm>
          </p:grpSpPr>
          <p:sp>
            <p:nvSpPr>
              <p:cNvPr id="509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07" name="Group 9"/>
            <p:cNvGrpSpPr/>
            <p:nvPr/>
          </p:nvGrpSpPr>
          <p:grpSpPr>
            <a:xfrm>
              <a:off x="3200400" y="3200399"/>
              <a:ext cx="3886200" cy="3657601"/>
              <a:chOff x="0" y="0"/>
              <a:chExt cx="3886200" cy="3657600"/>
            </a:xfrm>
          </p:grpSpPr>
          <p:sp>
            <p:nvSpPr>
              <p:cNvPr id="510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13" name="Group 15"/>
            <p:cNvGrpSpPr/>
            <p:nvPr/>
          </p:nvGrpSpPr>
          <p:grpSpPr>
            <a:xfrm>
              <a:off x="4495800" y="152399"/>
              <a:ext cx="4343400" cy="4114801"/>
              <a:chOff x="0" y="0"/>
              <a:chExt cx="4343400" cy="4114800"/>
            </a:xfrm>
          </p:grpSpPr>
          <p:sp>
            <p:nvSpPr>
              <p:cNvPr id="510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1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1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1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3703143"/>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2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42" name="Group 2"/>
          <p:cNvGrpSpPr/>
          <p:nvPr/>
        </p:nvGrpSpPr>
        <p:grpSpPr>
          <a:xfrm>
            <a:off x="0" y="0"/>
            <a:ext cx="8839200" cy="6858000"/>
            <a:chOff x="0" y="0"/>
            <a:chExt cx="8839200" cy="6858000"/>
          </a:xfrm>
        </p:grpSpPr>
        <p:grpSp>
          <p:nvGrpSpPr>
            <p:cNvPr id="5129" name="Group 3"/>
            <p:cNvGrpSpPr/>
            <p:nvPr/>
          </p:nvGrpSpPr>
          <p:grpSpPr>
            <a:xfrm>
              <a:off x="0" y="-1"/>
              <a:ext cx="5105400" cy="4876801"/>
              <a:chOff x="0" y="0"/>
              <a:chExt cx="5105400" cy="4876800"/>
            </a:xfrm>
          </p:grpSpPr>
          <p:sp>
            <p:nvSpPr>
              <p:cNvPr id="512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5"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6"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7"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8"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35" name="Group 9"/>
            <p:cNvGrpSpPr/>
            <p:nvPr/>
          </p:nvGrpSpPr>
          <p:grpSpPr>
            <a:xfrm>
              <a:off x="3200400" y="3200399"/>
              <a:ext cx="3886200" cy="3657601"/>
              <a:chOff x="0" y="0"/>
              <a:chExt cx="3886200" cy="3657600"/>
            </a:xfrm>
          </p:grpSpPr>
          <p:sp>
            <p:nvSpPr>
              <p:cNvPr id="513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1"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2"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4"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41" name="Group 15"/>
            <p:cNvGrpSpPr/>
            <p:nvPr/>
          </p:nvGrpSpPr>
          <p:grpSpPr>
            <a:xfrm>
              <a:off x="4495800" y="152399"/>
              <a:ext cx="4343400" cy="4114801"/>
              <a:chOff x="0" y="0"/>
              <a:chExt cx="4343400" cy="4114800"/>
            </a:xfrm>
          </p:grpSpPr>
          <p:sp>
            <p:nvSpPr>
              <p:cNvPr id="513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7"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8"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9"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4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4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51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51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1422050"/>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2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71" name="Group 2"/>
          <p:cNvGrpSpPr/>
          <p:nvPr/>
        </p:nvGrpSpPr>
        <p:grpSpPr>
          <a:xfrm>
            <a:off x="0" y="0"/>
            <a:ext cx="8839200" cy="6858000"/>
            <a:chOff x="0" y="0"/>
            <a:chExt cx="8839200" cy="6858000"/>
          </a:xfrm>
        </p:grpSpPr>
        <p:grpSp>
          <p:nvGrpSpPr>
            <p:cNvPr id="5158" name="Group 3"/>
            <p:cNvGrpSpPr/>
            <p:nvPr/>
          </p:nvGrpSpPr>
          <p:grpSpPr>
            <a:xfrm>
              <a:off x="0" y="-1"/>
              <a:ext cx="5105400" cy="4876801"/>
              <a:chOff x="0" y="0"/>
              <a:chExt cx="5105400" cy="4876800"/>
            </a:xfrm>
          </p:grpSpPr>
          <p:sp>
            <p:nvSpPr>
              <p:cNvPr id="515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4"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5"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6"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7"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64" name="Group 9"/>
            <p:cNvGrpSpPr/>
            <p:nvPr/>
          </p:nvGrpSpPr>
          <p:grpSpPr>
            <a:xfrm>
              <a:off x="3200400" y="3200399"/>
              <a:ext cx="3886200" cy="3657601"/>
              <a:chOff x="0" y="0"/>
              <a:chExt cx="3886200" cy="3657600"/>
            </a:xfrm>
          </p:grpSpPr>
          <p:sp>
            <p:nvSpPr>
              <p:cNvPr id="515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0"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1"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3"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70" name="Group 15"/>
            <p:cNvGrpSpPr/>
            <p:nvPr/>
          </p:nvGrpSpPr>
          <p:grpSpPr>
            <a:xfrm>
              <a:off x="4495800" y="152399"/>
              <a:ext cx="4343400" cy="4114801"/>
              <a:chOff x="0" y="0"/>
              <a:chExt cx="4343400" cy="4114800"/>
            </a:xfrm>
          </p:grpSpPr>
          <p:sp>
            <p:nvSpPr>
              <p:cNvPr id="516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6"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7"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8"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7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58810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BC5AB971-7FE8-9C48-A16F-B2D9A919FF40}" type="slidenum">
              <a:rPr lang="en-US"/>
              <a:pPr>
                <a:defRPr/>
              </a:pPr>
              <a:t>‹#›</a:t>
            </a:fld>
            <a:endParaRPr lang="en-US"/>
          </a:p>
        </p:txBody>
      </p:sp>
    </p:spTree>
    <p:extLst>
      <p:ext uri="{BB962C8B-B14F-4D97-AF65-F5344CB8AC3E}">
        <p14:creationId xmlns:p14="http://schemas.microsoft.com/office/powerpoint/2010/main" val="22900824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7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98" name="Group 2"/>
          <p:cNvGrpSpPr/>
          <p:nvPr/>
        </p:nvGrpSpPr>
        <p:grpSpPr>
          <a:xfrm>
            <a:off x="0" y="0"/>
            <a:ext cx="8839200" cy="6858000"/>
            <a:chOff x="0" y="0"/>
            <a:chExt cx="8839200" cy="6858000"/>
          </a:xfrm>
        </p:grpSpPr>
        <p:grpSp>
          <p:nvGrpSpPr>
            <p:cNvPr id="5185" name="Group 3"/>
            <p:cNvGrpSpPr/>
            <p:nvPr/>
          </p:nvGrpSpPr>
          <p:grpSpPr>
            <a:xfrm>
              <a:off x="0" y="-1"/>
              <a:ext cx="5105400" cy="4876801"/>
              <a:chOff x="0" y="0"/>
              <a:chExt cx="5105400" cy="4876800"/>
            </a:xfrm>
          </p:grpSpPr>
          <p:sp>
            <p:nvSpPr>
              <p:cNvPr id="518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1" name="Group 9"/>
            <p:cNvGrpSpPr/>
            <p:nvPr/>
          </p:nvGrpSpPr>
          <p:grpSpPr>
            <a:xfrm>
              <a:off x="3200400" y="3200399"/>
              <a:ext cx="3886200" cy="3657601"/>
              <a:chOff x="0" y="0"/>
              <a:chExt cx="3886200" cy="3657600"/>
            </a:xfrm>
          </p:grpSpPr>
          <p:sp>
            <p:nvSpPr>
              <p:cNvPr id="518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7" name="Group 15"/>
            <p:cNvGrpSpPr/>
            <p:nvPr/>
          </p:nvGrpSpPr>
          <p:grpSpPr>
            <a:xfrm>
              <a:off x="4495800" y="152399"/>
              <a:ext cx="4343400" cy="4114801"/>
              <a:chOff x="0" y="0"/>
              <a:chExt cx="4343400" cy="4114800"/>
            </a:xfrm>
          </p:grpSpPr>
          <p:sp>
            <p:nvSpPr>
              <p:cNvPr id="519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0984687"/>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24" name="Group 2"/>
          <p:cNvGrpSpPr/>
          <p:nvPr/>
        </p:nvGrpSpPr>
        <p:grpSpPr>
          <a:xfrm>
            <a:off x="0" y="0"/>
            <a:ext cx="8839200" cy="6858000"/>
            <a:chOff x="0" y="0"/>
            <a:chExt cx="8839200" cy="6858000"/>
          </a:xfrm>
        </p:grpSpPr>
        <p:grpSp>
          <p:nvGrpSpPr>
            <p:cNvPr id="5211" name="Group 3"/>
            <p:cNvGrpSpPr/>
            <p:nvPr/>
          </p:nvGrpSpPr>
          <p:grpSpPr>
            <a:xfrm>
              <a:off x="0" y="-1"/>
              <a:ext cx="5105400" cy="4876801"/>
              <a:chOff x="0" y="0"/>
              <a:chExt cx="5105400" cy="4876800"/>
            </a:xfrm>
          </p:grpSpPr>
          <p:sp>
            <p:nvSpPr>
              <p:cNvPr id="520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17" name="Group 9"/>
            <p:cNvGrpSpPr/>
            <p:nvPr/>
          </p:nvGrpSpPr>
          <p:grpSpPr>
            <a:xfrm>
              <a:off x="3200400" y="3200399"/>
              <a:ext cx="3886200" cy="3657601"/>
              <a:chOff x="0" y="0"/>
              <a:chExt cx="3886200" cy="3657600"/>
            </a:xfrm>
          </p:grpSpPr>
          <p:sp>
            <p:nvSpPr>
              <p:cNvPr id="521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23" name="Group 15"/>
            <p:cNvGrpSpPr/>
            <p:nvPr/>
          </p:nvGrpSpPr>
          <p:grpSpPr>
            <a:xfrm>
              <a:off x="4495800" y="152399"/>
              <a:ext cx="4343400" cy="4114801"/>
              <a:chOff x="0" y="0"/>
              <a:chExt cx="4343400" cy="4114800"/>
            </a:xfrm>
          </p:grpSpPr>
          <p:sp>
            <p:nvSpPr>
              <p:cNvPr id="521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2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5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522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756656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53" name="Group 2"/>
          <p:cNvGrpSpPr/>
          <p:nvPr/>
        </p:nvGrpSpPr>
        <p:grpSpPr>
          <a:xfrm>
            <a:off x="0" y="0"/>
            <a:ext cx="8839200" cy="6858000"/>
            <a:chOff x="0" y="0"/>
            <a:chExt cx="8839200" cy="6858000"/>
          </a:xfrm>
        </p:grpSpPr>
        <p:grpSp>
          <p:nvGrpSpPr>
            <p:cNvPr id="5240" name="Group 3"/>
            <p:cNvGrpSpPr/>
            <p:nvPr/>
          </p:nvGrpSpPr>
          <p:grpSpPr>
            <a:xfrm>
              <a:off x="0" y="-1"/>
              <a:ext cx="5105400" cy="4876801"/>
              <a:chOff x="0" y="0"/>
              <a:chExt cx="5105400" cy="4876800"/>
            </a:xfrm>
          </p:grpSpPr>
          <p:sp>
            <p:nvSpPr>
              <p:cNvPr id="523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6"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7"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8"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9"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46" name="Group 9"/>
            <p:cNvGrpSpPr/>
            <p:nvPr/>
          </p:nvGrpSpPr>
          <p:grpSpPr>
            <a:xfrm>
              <a:off x="3200400" y="3200399"/>
              <a:ext cx="3886200" cy="3657601"/>
              <a:chOff x="0" y="0"/>
              <a:chExt cx="3886200" cy="3657600"/>
            </a:xfrm>
          </p:grpSpPr>
          <p:sp>
            <p:nvSpPr>
              <p:cNvPr id="524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2"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3"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5"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52" name="Group 15"/>
            <p:cNvGrpSpPr/>
            <p:nvPr/>
          </p:nvGrpSpPr>
          <p:grpSpPr>
            <a:xfrm>
              <a:off x="4495800" y="152399"/>
              <a:ext cx="4343400" cy="4114801"/>
              <a:chOff x="0" y="0"/>
              <a:chExt cx="4343400" cy="4114800"/>
            </a:xfrm>
          </p:grpSpPr>
          <p:sp>
            <p:nvSpPr>
              <p:cNvPr id="524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8"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9"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0"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5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52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2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5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0575702"/>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3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26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40991660"/>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7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47030000"/>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2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2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58724362"/>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9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9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48295715"/>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3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3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57993536"/>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3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1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40895757"/>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8_Blank">
    <p:bg>
      <p:bgPr>
        <a:solidFill>
          <a:schemeClr val="accent3">
            <a:lumOff val="44000"/>
          </a:schemeClr>
        </a:solidFill>
        <a:effectLst/>
      </p:bgPr>
    </p:bg>
    <p:spTree>
      <p:nvGrpSpPr>
        <p:cNvPr id="1" name=""/>
        <p:cNvGrpSpPr/>
        <p:nvPr/>
      </p:nvGrpSpPr>
      <p:grpSpPr>
        <a:xfrm>
          <a:off x="0" y="0"/>
          <a:ext cx="0" cy="0"/>
          <a:chOff x="0" y="0"/>
          <a:chExt cx="0" cy="0"/>
        </a:xfrm>
      </p:grpSpPr>
      <p:sp>
        <p:nvSpPr>
          <p:cNvPr id="531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4465659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1E801473-FC11-F249-BC7E-6FCF20B8FD4B}" type="slidenum">
              <a:rPr lang="en-US"/>
              <a:pPr>
                <a:defRPr/>
              </a:pPr>
              <a:t>‹#›</a:t>
            </a:fld>
            <a:endParaRPr lang="en-US"/>
          </a:p>
        </p:txBody>
      </p:sp>
    </p:spTree>
    <p:extLst>
      <p:ext uri="{BB962C8B-B14F-4D97-AF65-F5344CB8AC3E}">
        <p14:creationId xmlns:p14="http://schemas.microsoft.com/office/powerpoint/2010/main" val="204892686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3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645720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3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92908920"/>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3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45"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5346"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15804481"/>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28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54"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55"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56"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80781114"/>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2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63"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5364"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6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831707994"/>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7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73"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7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09838870"/>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2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81"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82"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83"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538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34822138"/>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2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1"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9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028736653"/>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29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04723558"/>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06"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07"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08"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540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0773157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36386D37-A177-7E43-BD2C-DAD561DCB28C}" type="slidenum">
              <a:rPr lang="en-US"/>
              <a:pPr>
                <a:defRPr/>
              </a:pPr>
              <a:t>‹#›</a:t>
            </a:fld>
            <a:endParaRPr lang="en-US"/>
          </a:p>
        </p:txBody>
      </p:sp>
    </p:spTree>
    <p:extLst>
      <p:ext uri="{BB962C8B-B14F-4D97-AF65-F5344CB8AC3E}">
        <p14:creationId xmlns:p14="http://schemas.microsoft.com/office/powerpoint/2010/main" val="114141201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16"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17"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5418"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1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78783925"/>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4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09361881"/>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4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26413126"/>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4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4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46082134"/>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4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4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07411811"/>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4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22844651"/>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30_Blank">
    <p:bg>
      <p:bgPr>
        <a:solidFill>
          <a:schemeClr val="accent3">
            <a:lumOff val="44000"/>
          </a:schemeClr>
        </a:solidFill>
        <a:effectLst/>
      </p:bgPr>
    </p:bg>
    <p:spTree>
      <p:nvGrpSpPr>
        <p:cNvPr id="1" name=""/>
        <p:cNvGrpSpPr/>
        <p:nvPr/>
      </p:nvGrpSpPr>
      <p:grpSpPr>
        <a:xfrm>
          <a:off x="0" y="0"/>
          <a:ext cx="0" cy="0"/>
          <a:chOff x="0" y="0"/>
          <a:chExt cx="0" cy="0"/>
        </a:xfrm>
      </p:grpSpPr>
      <p:sp>
        <p:nvSpPr>
          <p:cNvPr id="54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82026975"/>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4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84481688"/>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06545505"/>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30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16"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17" name="Body Level One…"/>
          <p:cNvSpPr txBox="1">
            <a:spLocks noGrp="1"/>
          </p:cNvSpPr>
          <p:nvPr>
            <p:ph type="body" idx="1"/>
          </p:nvPr>
        </p:nvSpPr>
        <p:spPr>
          <a:xfrm>
            <a:off x="762000" y="1828800"/>
            <a:ext cx="7620000" cy="4267200"/>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18"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9025200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15CC92AE-A22B-9E40-82EC-B41165005FC3}" type="slidenum">
              <a:rPr lang="en-US"/>
              <a:pPr>
                <a:defRPr/>
              </a:pPr>
              <a:t>‹#›</a:t>
            </a:fld>
            <a:endParaRPr lang="en-US"/>
          </a:p>
        </p:txBody>
      </p:sp>
    </p:spTree>
    <p:extLst>
      <p:ext uri="{BB962C8B-B14F-4D97-AF65-F5344CB8AC3E}">
        <p14:creationId xmlns:p14="http://schemas.microsoft.com/office/powerpoint/2010/main" val="312423640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2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nSpc>
                <a:spcPct val="90000"/>
              </a:lnSpc>
              <a:spcBef>
                <a:spcPts val="900"/>
              </a:spcBef>
              <a:defRPr sz="4000" b="1" cap="all">
                <a:solidFill>
                  <a:srgbClr val="000000"/>
                </a:solidFill>
              </a:defRPr>
            </a:lvl1pPr>
          </a:lstStyle>
          <a:p>
            <a:r>
              <a:t>Title Text</a:t>
            </a:r>
          </a:p>
        </p:txBody>
      </p:sp>
      <p:sp>
        <p:nvSpPr>
          <p:cNvPr id="552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90000"/>
              </a:lnSpc>
              <a:spcBef>
                <a:spcPts val="400"/>
              </a:spcBef>
              <a:buSzTx/>
              <a:buNone/>
              <a:defRPr sz="2000">
                <a:latin typeface="Arial"/>
                <a:ea typeface="Arial"/>
                <a:cs typeface="Arial"/>
                <a:sym typeface="Arial"/>
              </a:defRPr>
            </a:lvl1pPr>
            <a:lvl2pPr marL="0" indent="457200">
              <a:lnSpc>
                <a:spcPct val="90000"/>
              </a:lnSpc>
              <a:spcBef>
                <a:spcPts val="400"/>
              </a:spcBef>
              <a:buSzTx/>
              <a:buNone/>
              <a:defRPr sz="2000">
                <a:latin typeface="Arial"/>
                <a:ea typeface="Arial"/>
                <a:cs typeface="Arial"/>
                <a:sym typeface="Arial"/>
              </a:defRPr>
            </a:lvl2pPr>
            <a:lvl3pPr marL="0" indent="914400">
              <a:lnSpc>
                <a:spcPct val="90000"/>
              </a:lnSpc>
              <a:spcBef>
                <a:spcPts val="400"/>
              </a:spcBef>
              <a:buSzTx/>
              <a:buNone/>
              <a:defRPr sz="2000">
                <a:latin typeface="Arial"/>
                <a:ea typeface="Arial"/>
                <a:cs typeface="Arial"/>
                <a:sym typeface="Arial"/>
              </a:defRPr>
            </a:lvl3pPr>
            <a:lvl4pPr marL="0" indent="1371600">
              <a:lnSpc>
                <a:spcPct val="90000"/>
              </a:lnSpc>
              <a:spcBef>
                <a:spcPts val="400"/>
              </a:spcBef>
              <a:buSzTx/>
              <a:buNone/>
              <a:defRPr sz="2000">
                <a:latin typeface="Arial"/>
                <a:ea typeface="Arial"/>
                <a:cs typeface="Arial"/>
                <a:sym typeface="Arial"/>
              </a:defRPr>
            </a:lvl4pPr>
            <a:lvl5pPr marL="0" indent="1828800">
              <a:lnSpc>
                <a:spcPct val="90000"/>
              </a:lnSpc>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27"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1083926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26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34"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35" name="Body Level One…"/>
          <p:cNvSpPr txBox="1">
            <a:spLocks noGrp="1"/>
          </p:cNvSpPr>
          <p:nvPr>
            <p:ph type="body" sz="half" idx="1"/>
          </p:nvPr>
        </p:nvSpPr>
        <p:spPr>
          <a:xfrm>
            <a:off x="762000" y="1828800"/>
            <a:ext cx="3733800" cy="4267200"/>
          </a:xfrm>
          <a:prstGeom prst="rect">
            <a:avLst/>
          </a:prstGeom>
        </p:spPr>
        <p:txBody>
          <a:bodyPr>
            <a:normAutofit/>
          </a:bodyPr>
          <a:lstStyle>
            <a:lvl1pPr>
              <a:lnSpc>
                <a:spcPct val="90000"/>
              </a:lnSpc>
              <a:spcBef>
                <a:spcPts val="600"/>
              </a:spcBef>
              <a:buClr>
                <a:srgbClr val="000000"/>
              </a:buClr>
              <a:buSzPct val="80000"/>
              <a:buChar char="●"/>
              <a:defRPr sz="2800">
                <a:latin typeface="Arial"/>
                <a:ea typeface="Arial"/>
                <a:cs typeface="Arial"/>
                <a:sym typeface="Arial"/>
              </a:defRPr>
            </a:lvl1pPr>
            <a:lvl2pPr marL="790575" indent="-333375">
              <a:lnSpc>
                <a:spcPct val="90000"/>
              </a:lnSpc>
              <a:spcBef>
                <a:spcPts val="600"/>
              </a:spcBef>
              <a:buClr>
                <a:srgbClr val="000000"/>
              </a:buClr>
              <a:buSzPct val="80000"/>
              <a:buChar char="–"/>
              <a:defRPr sz="2800">
                <a:latin typeface="Arial"/>
                <a:ea typeface="Arial"/>
                <a:cs typeface="Arial"/>
                <a:sym typeface="Arial"/>
              </a:defRPr>
            </a:lvl2pPr>
            <a:lvl3pPr marL="1234439" indent="-320039">
              <a:lnSpc>
                <a:spcPct val="90000"/>
              </a:lnSpc>
              <a:spcBef>
                <a:spcPts val="600"/>
              </a:spcBef>
              <a:buClr>
                <a:srgbClr val="000000"/>
              </a:buClr>
              <a:buSzPct val="80000"/>
              <a:buChar char="●"/>
              <a:defRPr sz="2800">
                <a:latin typeface="Arial"/>
                <a:ea typeface="Arial"/>
                <a:cs typeface="Arial"/>
                <a:sym typeface="Arial"/>
              </a:defRPr>
            </a:lvl3pPr>
            <a:lvl4pPr marL="1727200" indent="-355600">
              <a:lnSpc>
                <a:spcPct val="90000"/>
              </a:lnSpc>
              <a:spcBef>
                <a:spcPts val="600"/>
              </a:spcBef>
              <a:buClr>
                <a:srgbClr val="000000"/>
              </a:buClr>
              <a:buSzPct val="80000"/>
              <a:buChar char="–"/>
              <a:defRPr sz="2800">
                <a:latin typeface="Arial"/>
                <a:ea typeface="Arial"/>
                <a:cs typeface="Arial"/>
                <a:sym typeface="Arial"/>
              </a:defRPr>
            </a:lvl4pPr>
            <a:lvl5pPr marL="2184400" indent="-355600">
              <a:lnSpc>
                <a:spcPct val="90000"/>
              </a:lnSpc>
              <a:spcBef>
                <a:spcPts val="600"/>
              </a:spcBef>
              <a:buClr>
                <a:srgbClr val="000000"/>
              </a:buClr>
              <a:buSzPct val="80000"/>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3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11364797"/>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2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43"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90000"/>
              </a:lnSpc>
              <a:spcBef>
                <a:spcPts val="500"/>
              </a:spcBef>
              <a:buSzTx/>
              <a:buNone/>
              <a:defRPr sz="2400" b="1">
                <a:latin typeface="Arial"/>
                <a:ea typeface="Arial"/>
                <a:cs typeface="Arial"/>
                <a:sym typeface="Arial"/>
              </a:defRPr>
            </a:lvl1pPr>
            <a:lvl2pPr marL="0" indent="457200">
              <a:lnSpc>
                <a:spcPct val="90000"/>
              </a:lnSpc>
              <a:spcBef>
                <a:spcPts val="500"/>
              </a:spcBef>
              <a:buSzTx/>
              <a:buNone/>
              <a:defRPr sz="2400" b="1">
                <a:latin typeface="Arial"/>
                <a:ea typeface="Arial"/>
                <a:cs typeface="Arial"/>
                <a:sym typeface="Arial"/>
              </a:defRPr>
            </a:lvl2pPr>
            <a:lvl3pPr marL="0" indent="914400">
              <a:lnSpc>
                <a:spcPct val="90000"/>
              </a:lnSpc>
              <a:spcBef>
                <a:spcPts val="500"/>
              </a:spcBef>
              <a:buSzTx/>
              <a:buNone/>
              <a:defRPr sz="2400" b="1">
                <a:latin typeface="Arial"/>
                <a:ea typeface="Arial"/>
                <a:cs typeface="Arial"/>
                <a:sym typeface="Arial"/>
              </a:defRPr>
            </a:lvl3pPr>
            <a:lvl4pPr marL="0" indent="1371600">
              <a:lnSpc>
                <a:spcPct val="90000"/>
              </a:lnSpc>
              <a:spcBef>
                <a:spcPts val="500"/>
              </a:spcBef>
              <a:buSzTx/>
              <a:buNone/>
              <a:defRPr sz="2400" b="1">
                <a:latin typeface="Arial"/>
                <a:ea typeface="Arial"/>
                <a:cs typeface="Arial"/>
                <a:sym typeface="Arial"/>
              </a:defRPr>
            </a:lvl4pPr>
            <a:lvl5pPr marL="0" indent="1828800">
              <a:lnSpc>
                <a:spcPct val="90000"/>
              </a:lnSpc>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90000"/>
              </a:lnSpc>
              <a:spcBef>
                <a:spcPts val="500"/>
              </a:spcBef>
              <a:buSzTx/>
              <a:buNone/>
              <a:defRPr sz="2400" b="1">
                <a:latin typeface="Arial"/>
                <a:ea typeface="Arial"/>
                <a:cs typeface="Arial"/>
                <a:sym typeface="Arial"/>
              </a:defRPr>
            </a:pPr>
            <a:endParaRPr/>
          </a:p>
        </p:txBody>
      </p:sp>
      <p:sp>
        <p:nvSpPr>
          <p:cNvPr id="554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48079763"/>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26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53"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54"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06287728"/>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3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76954713"/>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8" name="Title Text"/>
          <p:cNvSpPr txBox="1">
            <a:spLocks noGrp="1"/>
          </p:cNvSpPr>
          <p:nvPr>
            <p:ph type="title"/>
          </p:nvPr>
        </p:nvSpPr>
        <p:spPr>
          <a:xfrm>
            <a:off x="457200" y="273050"/>
            <a:ext cx="3008314" cy="1162050"/>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69" name="Body Level One…"/>
          <p:cNvSpPr txBox="1">
            <a:spLocks noGrp="1"/>
          </p:cNvSpPr>
          <p:nvPr>
            <p:ph type="body" idx="1"/>
          </p:nvPr>
        </p:nvSpPr>
        <p:spPr>
          <a:xfrm>
            <a:off x="3575050" y="273050"/>
            <a:ext cx="5111750" cy="5853113"/>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90000"/>
              </a:lnSpc>
              <a:spcBef>
                <a:spcPts val="300"/>
              </a:spcBef>
              <a:buSzTx/>
              <a:buNone/>
              <a:defRPr sz="1400">
                <a:latin typeface="Arial"/>
                <a:ea typeface="Arial"/>
                <a:cs typeface="Arial"/>
                <a:sym typeface="Arial"/>
              </a:defRPr>
            </a:pPr>
            <a:endParaRPr/>
          </a:p>
        </p:txBody>
      </p:sp>
      <p:sp>
        <p:nvSpPr>
          <p:cNvPr id="557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23977889"/>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78" name="Title Text"/>
          <p:cNvSpPr txBox="1">
            <a:spLocks noGrp="1"/>
          </p:cNvSpPr>
          <p:nvPr>
            <p:ph type="title"/>
          </p:nvPr>
        </p:nvSpPr>
        <p:spPr>
          <a:xfrm>
            <a:off x="1792288" y="4800600"/>
            <a:ext cx="5486401" cy="566738"/>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7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58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90000"/>
              </a:lnSpc>
              <a:spcBef>
                <a:spcPts val="300"/>
              </a:spcBef>
              <a:buSzTx/>
              <a:buNone/>
              <a:defRPr sz="1400">
                <a:latin typeface="Arial"/>
                <a:ea typeface="Arial"/>
                <a:cs typeface="Arial"/>
                <a:sym typeface="Arial"/>
              </a:defRPr>
            </a:lvl1pPr>
            <a:lvl2pPr marL="0" indent="457200">
              <a:lnSpc>
                <a:spcPct val="90000"/>
              </a:lnSpc>
              <a:spcBef>
                <a:spcPts val="300"/>
              </a:spcBef>
              <a:buSzTx/>
              <a:buNone/>
              <a:defRPr sz="1400">
                <a:latin typeface="Arial"/>
                <a:ea typeface="Arial"/>
                <a:cs typeface="Arial"/>
                <a:sym typeface="Arial"/>
              </a:defRPr>
            </a:lvl2pPr>
            <a:lvl3pPr marL="0" indent="914400">
              <a:lnSpc>
                <a:spcPct val="90000"/>
              </a:lnSpc>
              <a:spcBef>
                <a:spcPts val="300"/>
              </a:spcBef>
              <a:buSzTx/>
              <a:buNone/>
              <a:defRPr sz="1400">
                <a:latin typeface="Arial"/>
                <a:ea typeface="Arial"/>
                <a:cs typeface="Arial"/>
                <a:sym typeface="Arial"/>
              </a:defRPr>
            </a:lvl3pPr>
            <a:lvl4pPr marL="0" indent="1371600">
              <a:lnSpc>
                <a:spcPct val="90000"/>
              </a:lnSpc>
              <a:spcBef>
                <a:spcPts val="300"/>
              </a:spcBef>
              <a:buSzTx/>
              <a:buNone/>
              <a:defRPr sz="1400">
                <a:latin typeface="Arial"/>
                <a:ea typeface="Arial"/>
                <a:cs typeface="Arial"/>
                <a:sym typeface="Arial"/>
              </a:defRPr>
            </a:lvl4pPr>
            <a:lvl5pPr marL="0" indent="1828800">
              <a:lnSpc>
                <a:spcPct val="90000"/>
              </a:lnSpc>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8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99491646"/>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35_Title Slide">
    <p:bg>
      <p:bgPr>
        <a:solidFill>
          <a:srgbClr val="000000"/>
        </a:solidFill>
        <a:effectLst/>
      </p:bgPr>
    </p:bg>
    <p:spTree>
      <p:nvGrpSpPr>
        <p:cNvPr id="1" name=""/>
        <p:cNvGrpSpPr/>
        <p:nvPr/>
      </p:nvGrpSpPr>
      <p:grpSpPr>
        <a:xfrm>
          <a:off x="0" y="0"/>
          <a:ext cx="0" cy="0"/>
          <a:chOff x="0" y="0"/>
          <a:chExt cx="0" cy="0"/>
        </a:xfrm>
      </p:grpSpPr>
      <p:sp>
        <p:nvSpPr>
          <p:cNvPr id="5588" name="Title Text"/>
          <p:cNvSpPr txBox="1">
            <a:spLocks noGrp="1"/>
          </p:cNvSpPr>
          <p:nvPr>
            <p:ph type="title"/>
          </p:nvPr>
        </p:nvSpPr>
        <p:spPr>
          <a:xfrm>
            <a:off x="422030" y="1371600"/>
            <a:ext cx="8229601" cy="1828800"/>
          </a:xfrm>
          <a:prstGeom prst="rect">
            <a:avLst/>
          </a:prstGeom>
        </p:spPr>
        <p:txBody>
          <a:bodyPr lIns="0" tIns="0" rIns="0" bIns="0"/>
          <a:lstStyle>
            <a:lvl1pPr algn="ctr">
              <a:defRPr sz="4800" b="1" cap="all">
                <a:gradFill flip="none" rotWithShape="1">
                  <a:gsLst>
                    <a:gs pos="0">
                      <a:srgbClr val="8CABDE"/>
                    </a:gs>
                    <a:gs pos="73000">
                      <a:srgbClr val="8CABDE"/>
                    </a:gs>
                    <a:gs pos="100000">
                      <a:srgbClr val="749CD9"/>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5589" name="Body Level One…"/>
          <p:cNvSpPr txBox="1">
            <a:spLocks noGrp="1"/>
          </p:cNvSpPr>
          <p:nvPr>
            <p:ph type="body" sz="quarter" idx="1"/>
          </p:nvPr>
        </p:nvSpPr>
        <p:spPr>
          <a:xfrm>
            <a:off x="1371600" y="3331698"/>
            <a:ext cx="6400800" cy="1752601"/>
          </a:xfrm>
          <a:prstGeom prst="rect">
            <a:avLst/>
          </a:prstGeom>
        </p:spPr>
        <p:txBody>
          <a:bodyPr>
            <a:normAutofit/>
          </a:bodyPr>
          <a:lstStyle>
            <a:lvl1pPr marL="0" indent="0" algn="ctr">
              <a:spcBef>
                <a:spcPts val="600"/>
              </a:spcBef>
              <a:buSzTx/>
              <a:buNone/>
              <a:defRPr sz="2800">
                <a:solidFill>
                  <a:schemeClr val="accent3">
                    <a:lumOff val="44000"/>
                  </a:schemeClr>
                </a:solidFill>
                <a:latin typeface="Book Antiqua"/>
                <a:ea typeface="Book Antiqua"/>
                <a:cs typeface="Book Antiqua"/>
                <a:sym typeface="Book Antiqua"/>
              </a:defRPr>
            </a:lvl1pPr>
            <a:lvl2pPr marL="0" indent="457200" algn="ctr">
              <a:spcBef>
                <a:spcPts val="600"/>
              </a:spcBef>
              <a:buSzTx/>
              <a:buNone/>
              <a:defRPr sz="2800">
                <a:solidFill>
                  <a:schemeClr val="accent3">
                    <a:lumOff val="44000"/>
                  </a:schemeClr>
                </a:solidFill>
                <a:latin typeface="Book Antiqua"/>
                <a:ea typeface="Book Antiqua"/>
                <a:cs typeface="Book Antiqua"/>
                <a:sym typeface="Book Antiqua"/>
              </a:defRPr>
            </a:lvl2pPr>
            <a:lvl3pPr marL="0" indent="914400" algn="ctr">
              <a:spcBef>
                <a:spcPts val="600"/>
              </a:spcBef>
              <a:buSzTx/>
              <a:buNone/>
              <a:defRPr sz="2800">
                <a:solidFill>
                  <a:schemeClr val="accent3">
                    <a:lumOff val="44000"/>
                  </a:schemeClr>
                </a:solidFill>
                <a:latin typeface="Book Antiqua"/>
                <a:ea typeface="Book Antiqua"/>
                <a:cs typeface="Book Antiqua"/>
                <a:sym typeface="Book Antiqua"/>
              </a:defRPr>
            </a:lvl3pPr>
            <a:lvl4pPr marL="0" indent="1371600" algn="ctr">
              <a:spcBef>
                <a:spcPts val="600"/>
              </a:spcBef>
              <a:buSzTx/>
              <a:buNone/>
              <a:defRPr sz="2800">
                <a:solidFill>
                  <a:schemeClr val="accent3">
                    <a:lumOff val="44000"/>
                  </a:schemeClr>
                </a:solidFill>
                <a:latin typeface="Book Antiqua"/>
                <a:ea typeface="Book Antiqua"/>
                <a:cs typeface="Book Antiqua"/>
                <a:sym typeface="Book Antiqua"/>
              </a:defRPr>
            </a:lvl4pPr>
            <a:lvl5pPr marL="0" indent="1828800" algn="ctr">
              <a:spcBef>
                <a:spcPts val="600"/>
              </a:spcBef>
              <a:buSzTx/>
              <a:buNone/>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0"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076815554"/>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31_Title and Content">
    <p:bg>
      <p:bgPr>
        <a:solidFill>
          <a:srgbClr val="000000"/>
        </a:solidFill>
        <a:effectLst/>
      </p:bgPr>
    </p:bg>
    <p:spTree>
      <p:nvGrpSpPr>
        <p:cNvPr id="1" name=""/>
        <p:cNvGrpSpPr/>
        <p:nvPr/>
      </p:nvGrpSpPr>
      <p:grpSpPr>
        <a:xfrm>
          <a:off x="0" y="0"/>
          <a:ext cx="0" cy="0"/>
          <a:chOff x="0" y="0"/>
          <a:chExt cx="0" cy="0"/>
        </a:xfrm>
      </p:grpSpPr>
      <p:sp>
        <p:nvSpPr>
          <p:cNvPr id="5597"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598" name="Body Level One…"/>
          <p:cNvSpPr txBox="1">
            <a:spLocks noGrp="1"/>
          </p:cNvSpPr>
          <p:nvPr>
            <p:ph type="body" idx="1"/>
          </p:nvPr>
        </p:nvSpPr>
        <p:spPr>
          <a:xfrm>
            <a:off x="457200" y="1600200"/>
            <a:ext cx="8229600" cy="4708525"/>
          </a:xfrm>
          <a:prstGeom prst="rect">
            <a:avLst/>
          </a:prstGeom>
        </p:spPr>
        <p:txBody>
          <a:bodyPr>
            <a:normAutofit/>
          </a:bodyPr>
          <a:lstStyle>
            <a:lvl1pPr marL="547687" indent="-411162">
              <a:spcBef>
                <a:spcPts val="600"/>
              </a:spcBef>
              <a:buClr>
                <a:srgbClr val="F9F9F9"/>
              </a:buClr>
              <a:buSzPct val="65000"/>
              <a:buChar char=""/>
              <a:defRPr sz="2800">
                <a:solidFill>
                  <a:schemeClr val="accent3">
                    <a:lumOff val="44000"/>
                  </a:schemeClr>
                </a:solidFill>
                <a:latin typeface="Book Antiqua"/>
                <a:ea typeface="Book Antiqua"/>
                <a:cs typeface="Book Antiqua"/>
                <a:sym typeface="Book Antiqua"/>
              </a:defRPr>
            </a:lvl1pPr>
            <a:lvl2pPr marL="915458" indent="-329670">
              <a:spcBef>
                <a:spcPts val="600"/>
              </a:spcBef>
              <a:buClr>
                <a:srgbClr val="F9F9F9"/>
              </a:buClr>
              <a:buSzPct val="80000"/>
              <a:buChar char="◼"/>
              <a:defRPr sz="2800">
                <a:solidFill>
                  <a:schemeClr val="accent3">
                    <a:lumOff val="44000"/>
                  </a:schemeClr>
                </a:solidFill>
                <a:latin typeface="Book Antiqua"/>
                <a:ea typeface="Book Antiqua"/>
                <a:cs typeface="Book Antiqua"/>
                <a:sym typeface="Book Antiqua"/>
              </a:defRPr>
            </a:lvl2pPr>
            <a:lvl3pPr marL="1195820" indent="-290945">
              <a:spcBef>
                <a:spcPts val="600"/>
              </a:spcBef>
              <a:buClr>
                <a:srgbClr val="F9F9F9"/>
              </a:buClr>
              <a:buSzPct val="95000"/>
              <a:buChar char="▫"/>
              <a:defRPr sz="2800">
                <a:solidFill>
                  <a:schemeClr val="accent3">
                    <a:lumOff val="44000"/>
                  </a:schemeClr>
                </a:solidFill>
                <a:latin typeface="Book Antiqua"/>
                <a:ea typeface="Book Antiqua"/>
                <a:cs typeface="Book Antiqua"/>
                <a:sym typeface="Book Antiqua"/>
              </a:defRPr>
            </a:lvl3pPr>
            <a:lvl4pPr marL="1425575"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4pPr>
            <a:lvl5pPr marL="1617663"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9"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812648236"/>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sp>
        <p:nvSpPr>
          <p:cNvPr id="5606"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07" name="Body Level One…"/>
          <p:cNvSpPr txBox="1">
            <a:spLocks noGrp="1"/>
          </p:cNvSpPr>
          <p:nvPr>
            <p:ph type="body" sz="half" idx="1"/>
          </p:nvPr>
        </p:nvSpPr>
        <p:spPr>
          <a:xfrm>
            <a:off x="457200" y="1600200"/>
            <a:ext cx="4038600" cy="4525963"/>
          </a:xfrm>
          <a:prstGeom prst="rect">
            <a:avLst/>
          </a:prstGeom>
        </p:spPr>
        <p:txBody>
          <a:bodyPr>
            <a:normAutofit/>
          </a:bodyPr>
          <a:lstStyle>
            <a:lvl1pPr marL="547687" indent="-411162">
              <a:spcBef>
                <a:spcPts val="600"/>
              </a:spcBef>
              <a:buClr>
                <a:srgbClr val="F9F9F9"/>
              </a:buClr>
              <a:buSzPct val="65000"/>
              <a:buChar char=""/>
              <a:defRPr sz="2600">
                <a:solidFill>
                  <a:schemeClr val="accent3">
                    <a:lumOff val="44000"/>
                  </a:schemeClr>
                </a:solidFill>
                <a:latin typeface="Book Antiqua"/>
                <a:ea typeface="Book Antiqua"/>
                <a:cs typeface="Book Antiqua"/>
                <a:sym typeface="Book Antiqua"/>
              </a:defRPr>
            </a:lvl1pPr>
            <a:lvl2pPr marL="891910" indent="-306122">
              <a:spcBef>
                <a:spcPts val="600"/>
              </a:spcBef>
              <a:buClr>
                <a:srgbClr val="F9F9F9"/>
              </a:buClr>
              <a:buSzPct val="80000"/>
              <a:buChar char="◼"/>
              <a:defRPr sz="2600">
                <a:solidFill>
                  <a:schemeClr val="accent3">
                    <a:lumOff val="44000"/>
                  </a:schemeClr>
                </a:solidFill>
                <a:latin typeface="Book Antiqua"/>
                <a:ea typeface="Book Antiqua"/>
                <a:cs typeface="Book Antiqua"/>
                <a:sym typeface="Book Antiqua"/>
              </a:defRPr>
            </a:lvl2pPr>
            <a:lvl3pPr marL="1202055" indent="-297180">
              <a:spcBef>
                <a:spcPts val="600"/>
              </a:spcBef>
              <a:buClr>
                <a:srgbClr val="F9F9F9"/>
              </a:buClr>
              <a:buSzPct val="95000"/>
              <a:buChar char="▫"/>
              <a:defRPr sz="2600">
                <a:solidFill>
                  <a:schemeClr val="accent3">
                    <a:lumOff val="44000"/>
                  </a:schemeClr>
                </a:solidFill>
                <a:latin typeface="Book Antiqua"/>
                <a:ea typeface="Book Antiqua"/>
                <a:cs typeface="Book Antiqua"/>
                <a:sym typeface="Book Antiqua"/>
              </a:defRPr>
            </a:lvl3pPr>
            <a:lvl4pPr marL="1433689"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4pPr>
            <a:lvl5pPr marL="1625777"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0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1027694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DF4B5260-F536-5445-8D80-E568242F9A7D}" type="slidenum">
              <a:rPr lang="en-US"/>
              <a:pPr>
                <a:defRPr/>
              </a:pPr>
              <a:t>‹#›</a:t>
            </a:fld>
            <a:endParaRPr lang="en-US"/>
          </a:p>
        </p:txBody>
      </p:sp>
    </p:spTree>
    <p:extLst>
      <p:ext uri="{BB962C8B-B14F-4D97-AF65-F5344CB8AC3E}">
        <p14:creationId xmlns:p14="http://schemas.microsoft.com/office/powerpoint/2010/main" val="27068874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sp>
        <p:nvSpPr>
          <p:cNvPr id="5615" name="Title Text"/>
          <p:cNvSpPr txBox="1">
            <a:spLocks noGrp="1"/>
          </p:cNvSpPr>
          <p:nvPr>
            <p:ph type="title"/>
          </p:nvPr>
        </p:nvSpPr>
        <p:spPr>
          <a:xfrm>
            <a:off x="457200" y="273050"/>
            <a:ext cx="8229600" cy="1143000"/>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16" name="Body Level One…"/>
          <p:cNvSpPr txBox="1">
            <a:spLocks noGrp="1"/>
          </p:cNvSpPr>
          <p:nvPr>
            <p:ph type="body" sz="quarter" idx="1"/>
          </p:nvPr>
        </p:nvSpPr>
        <p:spPr>
          <a:xfrm>
            <a:off x="457200" y="1535112"/>
            <a:ext cx="4040188" cy="750888"/>
          </a:xfrm>
          <a:prstGeom prst="rect">
            <a:avLst/>
          </a:prstGeom>
        </p:spPr>
        <p:txBody>
          <a:bodyPr anchor="ctr">
            <a:normAutofit/>
          </a:bodyPr>
          <a:lstStyle>
            <a:lvl1pPr marL="0" indent="0">
              <a:spcBef>
                <a:spcPts val="500"/>
              </a:spcBef>
              <a:buSzTx/>
              <a:buNone/>
              <a:defRPr sz="2400" cap="all">
                <a:solidFill>
                  <a:schemeClr val="accent3">
                    <a:lumOff val="44000"/>
                  </a:schemeClr>
                </a:solidFill>
                <a:latin typeface="Book Antiqua"/>
                <a:ea typeface="Book Antiqua"/>
                <a:cs typeface="Book Antiqua"/>
                <a:sym typeface="Book Antiqua"/>
              </a:defRPr>
            </a:lvl1pPr>
            <a:lvl2pPr marL="0" indent="585787">
              <a:spcBef>
                <a:spcPts val="500"/>
              </a:spcBef>
              <a:buSzTx/>
              <a:buNone/>
              <a:defRPr sz="2400" cap="all">
                <a:solidFill>
                  <a:schemeClr val="accent3">
                    <a:lumOff val="44000"/>
                  </a:schemeClr>
                </a:solidFill>
                <a:latin typeface="Book Antiqua"/>
                <a:ea typeface="Book Antiqua"/>
                <a:cs typeface="Book Antiqua"/>
                <a:sym typeface="Book Antiqua"/>
              </a:defRPr>
            </a:lvl2pPr>
            <a:lvl3pPr marL="0" indent="904875">
              <a:spcBef>
                <a:spcPts val="500"/>
              </a:spcBef>
              <a:buSzTx/>
              <a:buNone/>
              <a:defRPr sz="2400" cap="all">
                <a:solidFill>
                  <a:schemeClr val="accent3">
                    <a:lumOff val="44000"/>
                  </a:schemeClr>
                </a:solidFill>
                <a:latin typeface="Book Antiqua"/>
                <a:ea typeface="Book Antiqua"/>
                <a:cs typeface="Book Antiqua"/>
                <a:sym typeface="Book Antiqua"/>
              </a:defRPr>
            </a:lvl3pPr>
            <a:lvl4pPr marL="0" indent="1169987">
              <a:spcBef>
                <a:spcPts val="500"/>
              </a:spcBef>
              <a:buSzTx/>
              <a:buNone/>
              <a:defRPr sz="2400" cap="all">
                <a:solidFill>
                  <a:schemeClr val="accent3">
                    <a:lumOff val="44000"/>
                  </a:schemeClr>
                </a:solidFill>
                <a:latin typeface="Book Antiqua"/>
                <a:ea typeface="Book Antiqua"/>
                <a:cs typeface="Book Antiqua"/>
                <a:sym typeface="Book Antiqua"/>
              </a:defRPr>
            </a:lvl4pPr>
            <a:lvl5pPr marL="0" indent="1362075">
              <a:spcBef>
                <a:spcPts val="500"/>
              </a:spcBef>
              <a:buSzTx/>
              <a:buNone/>
              <a:defRPr sz="2400" cap="all">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17" name="Text Placeholder 3"/>
          <p:cNvSpPr>
            <a:spLocks noGrp="1"/>
          </p:cNvSpPr>
          <p:nvPr>
            <p:ph type="body" sz="quarter" idx="21"/>
          </p:nvPr>
        </p:nvSpPr>
        <p:spPr>
          <a:xfrm>
            <a:off x="4645025" y="1535112"/>
            <a:ext cx="4041775" cy="750888"/>
          </a:xfrm>
          <a:prstGeom prst="rect">
            <a:avLst/>
          </a:prstGeom>
        </p:spPr>
        <p:txBody>
          <a:bodyPr anchor="ctr">
            <a:normAutofit/>
          </a:bodyPr>
          <a:lstStyle/>
          <a:p>
            <a:pPr marL="0" indent="0">
              <a:spcBef>
                <a:spcPts val="500"/>
              </a:spcBef>
              <a:buSzTx/>
              <a:buNone/>
              <a:defRPr sz="2400" cap="all">
                <a:solidFill>
                  <a:schemeClr val="accent3">
                    <a:lumOff val="44000"/>
                  </a:schemeClr>
                </a:solidFill>
                <a:latin typeface="Book Antiqua"/>
                <a:ea typeface="Book Antiqua"/>
                <a:cs typeface="Book Antiqua"/>
                <a:sym typeface="Book Antiqua"/>
              </a:defRPr>
            </a:pPr>
            <a:endParaRPr/>
          </a:p>
        </p:txBody>
      </p:sp>
      <p:sp>
        <p:nvSpPr>
          <p:cNvPr id="561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00891746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sp>
        <p:nvSpPr>
          <p:cNvPr id="5625"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26"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959860981"/>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32_Blank">
    <p:bg>
      <p:bgPr>
        <a:solidFill>
          <a:srgbClr val="000000"/>
        </a:solidFill>
        <a:effectLst/>
      </p:bgPr>
    </p:bg>
    <p:spTree>
      <p:nvGrpSpPr>
        <p:cNvPr id="1" name=""/>
        <p:cNvGrpSpPr/>
        <p:nvPr/>
      </p:nvGrpSpPr>
      <p:grpSpPr>
        <a:xfrm>
          <a:off x="0" y="0"/>
          <a:ext cx="0" cy="0"/>
          <a:chOff x="0" y="0"/>
          <a:chExt cx="0" cy="0"/>
        </a:xfrm>
      </p:grpSpPr>
      <p:sp>
        <p:nvSpPr>
          <p:cNvPr id="5633"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280959899"/>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sp>
        <p:nvSpPr>
          <p:cNvPr id="5640" name="Title Text"/>
          <p:cNvSpPr txBox="1">
            <a:spLocks noGrp="1"/>
          </p:cNvSpPr>
          <p:nvPr>
            <p:ph type="title"/>
          </p:nvPr>
        </p:nvSpPr>
        <p:spPr>
          <a:xfrm>
            <a:off x="457200" y="273050"/>
            <a:ext cx="3008314" cy="1162050"/>
          </a:xfrm>
          <a:prstGeom prst="rect">
            <a:avLst/>
          </a:prstGeom>
        </p:spPr>
        <p:txBody>
          <a:bodyPr/>
          <a:lstStyle>
            <a:lvl1pPr>
              <a:defRPr sz="2200">
                <a:solidFill>
                  <a:srgbClr val="83A9E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41" name="Body Level One…"/>
          <p:cNvSpPr txBox="1">
            <a:spLocks noGrp="1"/>
          </p:cNvSpPr>
          <p:nvPr>
            <p:ph type="body" sz="half" idx="1"/>
          </p:nvPr>
        </p:nvSpPr>
        <p:spPr>
          <a:xfrm>
            <a:off x="457200" y="1524000"/>
            <a:ext cx="3008314" cy="4602163"/>
          </a:xfrm>
          <a:prstGeom prst="rect">
            <a:avLst/>
          </a:prstGeom>
        </p:spPr>
        <p:txBody>
          <a:bodyPr>
            <a:normAutofit/>
          </a:bodyPr>
          <a:lstStyle>
            <a:lvl1pPr marL="0" indent="0">
              <a:spcBef>
                <a:spcPts val="300"/>
              </a:spcBef>
              <a:buSzTx/>
              <a:buNone/>
              <a:defRPr sz="1400">
                <a:solidFill>
                  <a:schemeClr val="accent3">
                    <a:lumOff val="44000"/>
                  </a:schemeClr>
                </a:solidFill>
                <a:latin typeface="Book Antiqua"/>
                <a:ea typeface="Book Antiqua"/>
                <a:cs typeface="Book Antiqua"/>
                <a:sym typeface="Book Antiqua"/>
              </a:defRPr>
            </a:lvl1pPr>
            <a:lvl2pPr marL="0" indent="585787">
              <a:spcBef>
                <a:spcPts val="300"/>
              </a:spcBef>
              <a:buSzTx/>
              <a:buNone/>
              <a:defRPr sz="1400">
                <a:solidFill>
                  <a:schemeClr val="accent3">
                    <a:lumOff val="44000"/>
                  </a:schemeClr>
                </a:solidFill>
                <a:latin typeface="Book Antiqua"/>
                <a:ea typeface="Book Antiqua"/>
                <a:cs typeface="Book Antiqua"/>
                <a:sym typeface="Book Antiqua"/>
              </a:defRPr>
            </a:lvl2pPr>
            <a:lvl3pPr marL="0" indent="904875">
              <a:spcBef>
                <a:spcPts val="300"/>
              </a:spcBef>
              <a:buSzTx/>
              <a:buNone/>
              <a:defRPr sz="1400">
                <a:solidFill>
                  <a:schemeClr val="accent3">
                    <a:lumOff val="44000"/>
                  </a:schemeClr>
                </a:solidFill>
                <a:latin typeface="Book Antiqua"/>
                <a:ea typeface="Book Antiqua"/>
                <a:cs typeface="Book Antiqua"/>
                <a:sym typeface="Book Antiqua"/>
              </a:defRPr>
            </a:lvl3pPr>
            <a:lvl4pPr marL="0" indent="1169987">
              <a:spcBef>
                <a:spcPts val="300"/>
              </a:spcBef>
              <a:buSzTx/>
              <a:buNone/>
              <a:defRPr sz="1400">
                <a:solidFill>
                  <a:schemeClr val="accent3">
                    <a:lumOff val="44000"/>
                  </a:schemeClr>
                </a:solidFill>
                <a:latin typeface="Book Antiqua"/>
                <a:ea typeface="Book Antiqua"/>
                <a:cs typeface="Book Antiqua"/>
                <a:sym typeface="Book Antiqua"/>
              </a:defRPr>
            </a:lvl4pPr>
            <a:lvl5pPr marL="0" indent="1362075">
              <a:spcBef>
                <a:spcPts val="300"/>
              </a:spcBef>
              <a:buSzTx/>
              <a:buNone/>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4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874066346"/>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sp>
        <p:nvSpPr>
          <p:cNvPr id="5649" name="Title Text"/>
          <p:cNvSpPr txBox="1">
            <a:spLocks noGrp="1"/>
          </p:cNvSpPr>
          <p:nvPr>
            <p:ph type="title"/>
          </p:nvPr>
        </p:nvSpPr>
        <p:spPr>
          <a:xfrm>
            <a:off x="1828800" y="609600"/>
            <a:ext cx="5486400" cy="522288"/>
          </a:xfrm>
          <a:prstGeom prst="rect">
            <a:avLst/>
          </a:prstGeom>
        </p:spPr>
        <p:txBody>
          <a:bodyPr lIns="0" tIns="0" rIns="0" bIns="0"/>
          <a:lstStyle>
            <a:lvl1pPr algn="ctr">
              <a:defRPr sz="20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50" name="Picture Placeholder 2"/>
          <p:cNvSpPr>
            <a:spLocks noGrp="1"/>
          </p:cNvSpPr>
          <p:nvPr>
            <p:ph type="pic" sz="half" idx="21"/>
          </p:nvPr>
        </p:nvSpPr>
        <p:spPr>
          <a:xfrm>
            <a:off x="1828800" y="1831975"/>
            <a:ext cx="5486400" cy="3962400"/>
          </a:xfrm>
          <a:prstGeom prst="rect">
            <a:avLst/>
          </a:prstGeom>
          <a:ln w="44450" cap="sq">
            <a:solidFill>
              <a:schemeClr val="accent3">
                <a:lumOff val="44000"/>
              </a:schemeClr>
            </a:solidFill>
            <a:miter lim="800000"/>
          </a:ln>
          <a:effectLst>
            <a:outerShdw blurRad="190500" dist="228600" dir="2700000" rotWithShape="0">
              <a:srgbClr val="000000">
                <a:alpha val="25000"/>
              </a:srgbClr>
            </a:outerShdw>
          </a:effectLst>
        </p:spPr>
        <p:txBody>
          <a:bodyPr lIns="91439" rIns="91439"/>
          <a:lstStyle/>
          <a:p>
            <a:endParaRPr/>
          </a:p>
        </p:txBody>
      </p:sp>
      <p:sp>
        <p:nvSpPr>
          <p:cNvPr id="5651" name="Body Level One…"/>
          <p:cNvSpPr txBox="1">
            <a:spLocks noGrp="1"/>
          </p:cNvSpPr>
          <p:nvPr>
            <p:ph type="body" sz="quarter" idx="1"/>
          </p:nvPr>
        </p:nvSpPr>
        <p:spPr>
          <a:xfrm>
            <a:off x="1828800" y="1166787"/>
            <a:ext cx="5486400" cy="530352"/>
          </a:xfrm>
          <a:prstGeom prst="rect">
            <a:avLst/>
          </a:prstGeom>
        </p:spPr>
        <p:txBody>
          <a:bodyPr>
            <a:normAutofit/>
          </a:bodyPr>
          <a:lstStyle>
            <a:lvl1pPr marL="0" indent="0" algn="ctr">
              <a:spcBef>
                <a:spcPts val="300"/>
              </a:spcBef>
              <a:buSzTx/>
              <a:buNone/>
              <a:defRPr sz="1400">
                <a:solidFill>
                  <a:schemeClr val="accent3">
                    <a:lumOff val="44000"/>
                  </a:schemeClr>
                </a:solidFill>
                <a:latin typeface="Book Antiqua"/>
                <a:ea typeface="Book Antiqua"/>
                <a:cs typeface="Book Antiqua"/>
                <a:sym typeface="Book Antiqua"/>
              </a:defRPr>
            </a:lvl1pPr>
            <a:lvl2pPr marL="915458" indent="-329670" algn="ctr">
              <a:spcBef>
                <a:spcPts val="300"/>
              </a:spcBef>
              <a:buSzPct val="80000"/>
              <a:buChar char="◼"/>
              <a:defRPr sz="1400">
                <a:solidFill>
                  <a:schemeClr val="accent3">
                    <a:lumOff val="44000"/>
                  </a:schemeClr>
                </a:solidFill>
                <a:latin typeface="Book Antiqua"/>
                <a:ea typeface="Book Antiqua"/>
                <a:cs typeface="Book Antiqua"/>
                <a:sym typeface="Book Antiqua"/>
              </a:defRPr>
            </a:lvl2pPr>
            <a:lvl3pPr marL="1224914" indent="-320039" algn="ctr">
              <a:spcBef>
                <a:spcPts val="300"/>
              </a:spcBef>
              <a:buSzPct val="95000"/>
              <a:buChar char="▫"/>
              <a:defRPr sz="1400">
                <a:solidFill>
                  <a:schemeClr val="accent3">
                    <a:lumOff val="44000"/>
                  </a:schemeClr>
                </a:solidFill>
                <a:latin typeface="Book Antiqua"/>
                <a:ea typeface="Book Antiqua"/>
                <a:cs typeface="Book Antiqua"/>
                <a:sym typeface="Book Antiqua"/>
              </a:defRPr>
            </a:lvl3pPr>
            <a:lvl4pPr marL="1453973" indent="-283986" algn="ctr">
              <a:spcBef>
                <a:spcPts val="300"/>
              </a:spcBef>
              <a:buChar char=""/>
              <a:defRPr sz="1400">
                <a:solidFill>
                  <a:schemeClr val="accent3">
                    <a:lumOff val="44000"/>
                  </a:schemeClr>
                </a:solidFill>
                <a:latin typeface="Book Antiqua"/>
                <a:ea typeface="Book Antiqua"/>
                <a:cs typeface="Book Antiqua"/>
                <a:sym typeface="Book Antiqua"/>
              </a:defRPr>
            </a:lvl4pPr>
            <a:lvl5pPr marL="1646061" indent="-283986" algn="ctr">
              <a:spcBef>
                <a:spcPts val="300"/>
              </a:spcBef>
              <a:buChar char="◾"/>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5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62401468"/>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36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59"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5660"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61"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34107254"/>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3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68"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69" name="Body Level One…"/>
          <p:cNvSpPr txBox="1">
            <a:spLocks noGrp="1"/>
          </p:cNvSpPr>
          <p:nvPr>
            <p:ph type="body" idx="1"/>
          </p:nvPr>
        </p:nvSpPr>
        <p:spPr>
          <a:xfrm>
            <a:off x="304800" y="1981200"/>
            <a:ext cx="7543800" cy="4114800"/>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0"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01197321"/>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27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77" name="Title Text"/>
          <p:cNvSpPr txBox="1">
            <a:spLocks noGrp="1"/>
          </p:cNvSpPr>
          <p:nvPr>
            <p:ph type="title"/>
          </p:nvPr>
        </p:nvSpPr>
        <p:spPr>
          <a:xfrm>
            <a:off x="722312" y="4406900"/>
            <a:ext cx="7772401" cy="1362075"/>
          </a:xfrm>
          <a:prstGeom prst="rect">
            <a:avLst/>
          </a:prstGeom>
          <a:effectLst>
            <a:outerShdw blurRad="50800" dist="25399" dir="2700000" rotWithShape="0">
              <a:schemeClr val="accent3">
                <a:lumOff val="44000"/>
                <a:alpha val="74998"/>
              </a:schemeClr>
            </a:outerShdw>
          </a:effectLst>
        </p:spPr>
        <p:txBody>
          <a:bodyPr anchor="t"/>
          <a:lstStyle>
            <a:lvl1pPr>
              <a:defRPr sz="4000" cap="all">
                <a:solidFill>
                  <a:srgbClr val="000000"/>
                </a:solidFill>
                <a:latin typeface="Impact"/>
                <a:ea typeface="Impact"/>
                <a:cs typeface="Impact"/>
                <a:sym typeface="Impact"/>
              </a:defRPr>
            </a:lvl1pPr>
          </a:lstStyle>
          <a:p>
            <a:r>
              <a:t>Title Text</a:t>
            </a:r>
          </a:p>
        </p:txBody>
      </p:sp>
      <p:sp>
        <p:nvSpPr>
          <p:cNvPr id="5678" name="Body Level One…"/>
          <p:cNvSpPr txBox="1">
            <a:spLocks noGrp="1"/>
          </p:cNvSpPr>
          <p:nvPr>
            <p:ph type="body" sz="quarter" idx="1"/>
          </p:nvPr>
        </p:nvSpPr>
        <p:spPr>
          <a:xfrm>
            <a:off x="722312" y="2906713"/>
            <a:ext cx="7772401" cy="1500188"/>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400"/>
              </a:spcBef>
              <a:buSzTx/>
              <a:buNone/>
              <a:defRPr sz="2000">
                <a:latin typeface="Impact"/>
                <a:ea typeface="Impact"/>
                <a:cs typeface="Impact"/>
                <a:sym typeface="Impact"/>
              </a:defRPr>
            </a:lvl1pPr>
            <a:lvl2pPr marL="0" indent="457200">
              <a:spcBef>
                <a:spcPts val="400"/>
              </a:spcBef>
              <a:buSzTx/>
              <a:buNone/>
              <a:defRPr sz="2000">
                <a:latin typeface="Impact"/>
                <a:ea typeface="Impact"/>
                <a:cs typeface="Impact"/>
                <a:sym typeface="Impact"/>
              </a:defRPr>
            </a:lvl2pPr>
            <a:lvl3pPr marL="0" indent="914400">
              <a:spcBef>
                <a:spcPts val="400"/>
              </a:spcBef>
              <a:buSzTx/>
              <a:buNone/>
              <a:defRPr sz="2000">
                <a:latin typeface="Impact"/>
                <a:ea typeface="Impact"/>
                <a:cs typeface="Impact"/>
                <a:sym typeface="Impact"/>
              </a:defRPr>
            </a:lvl3pPr>
            <a:lvl4pPr marL="0" indent="1371600">
              <a:spcBef>
                <a:spcPts val="400"/>
              </a:spcBef>
              <a:buSzTx/>
              <a:buNone/>
              <a:defRPr sz="2000">
                <a:latin typeface="Impact"/>
                <a:ea typeface="Impact"/>
                <a:cs typeface="Impact"/>
                <a:sym typeface="Impact"/>
              </a:defRPr>
            </a:lvl4pPr>
            <a:lvl5pPr marL="0" indent="1828800">
              <a:spcBef>
                <a:spcPts val="400"/>
              </a:spcBef>
              <a:buSzTx/>
              <a:buNone/>
              <a:defRPr sz="20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52438713"/>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28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86"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87" name="Body Level One…"/>
          <p:cNvSpPr txBox="1">
            <a:spLocks noGrp="1"/>
          </p:cNvSpPr>
          <p:nvPr>
            <p:ph type="body" sz="half" idx="1"/>
          </p:nvPr>
        </p:nvSpPr>
        <p:spPr>
          <a:xfrm>
            <a:off x="304800" y="1981200"/>
            <a:ext cx="3695700" cy="4114800"/>
          </a:xfrm>
          <a:prstGeom prst="rect">
            <a:avLst/>
          </a:prstGeom>
          <a:effectLst>
            <a:outerShdw blurRad="50800" dist="25399" dir="2700000" rotWithShape="0">
              <a:schemeClr val="accent3">
                <a:lumOff val="44000"/>
                <a:alpha val="74998"/>
              </a:schemeClr>
            </a:outerShdw>
          </a:effectLst>
        </p:spPr>
        <p:txBody>
          <a:bodyPr>
            <a:normAutofit/>
          </a:bodyPr>
          <a:lstStyle>
            <a:lvl1pPr>
              <a:spcBef>
                <a:spcPts val="600"/>
              </a:spcBef>
              <a:buChar char="▭"/>
              <a:defRPr sz="2800">
                <a:latin typeface="Impact"/>
                <a:ea typeface="Impact"/>
                <a:cs typeface="Impact"/>
                <a:sym typeface="Impact"/>
              </a:defRPr>
            </a:lvl1pPr>
            <a:lvl2pPr marL="790575" indent="-333375">
              <a:spcBef>
                <a:spcPts val="600"/>
              </a:spcBef>
              <a:buChar char="▭"/>
              <a:defRPr sz="2800">
                <a:latin typeface="Impact"/>
                <a:ea typeface="Impact"/>
                <a:cs typeface="Impact"/>
                <a:sym typeface="Impact"/>
              </a:defRPr>
            </a:lvl2pPr>
            <a:lvl3pPr marL="1234439" indent="-320039">
              <a:spcBef>
                <a:spcPts val="600"/>
              </a:spcBef>
              <a:buChar char="▭"/>
              <a:defRPr sz="2800">
                <a:latin typeface="Impact"/>
                <a:ea typeface="Impact"/>
                <a:cs typeface="Impact"/>
                <a:sym typeface="Impact"/>
              </a:defRPr>
            </a:lvl3pPr>
            <a:lvl4pPr marL="1727200" indent="-355600">
              <a:spcBef>
                <a:spcPts val="600"/>
              </a:spcBef>
              <a:buChar char="▭"/>
              <a:defRPr sz="2800">
                <a:latin typeface="Impact"/>
                <a:ea typeface="Impact"/>
                <a:cs typeface="Impact"/>
                <a:sym typeface="Impact"/>
              </a:defRPr>
            </a:lvl4pPr>
            <a:lvl5pPr marL="2184400" indent="-355600">
              <a:spcBef>
                <a:spcPts val="600"/>
              </a:spcBef>
              <a:buChar char="▭"/>
              <a:defRPr sz="28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8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98676746"/>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8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95" name="Title Text"/>
          <p:cNvSpPr txBox="1">
            <a:spLocks noGrp="1"/>
          </p:cNvSpPr>
          <p:nvPr>
            <p:ph type="title"/>
          </p:nvPr>
        </p:nvSpPr>
        <p:spPr>
          <a:xfrm>
            <a:off x="457200" y="274638"/>
            <a:ext cx="8229600" cy="1143001"/>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96" name="Body Level One…"/>
          <p:cNvSpPr txBox="1">
            <a:spLocks noGrp="1"/>
          </p:cNvSpPr>
          <p:nvPr>
            <p:ph type="body" sz="quarter" idx="1"/>
          </p:nvPr>
        </p:nvSpPr>
        <p:spPr>
          <a:xfrm>
            <a:off x="457200" y="1535112"/>
            <a:ext cx="4040188" cy="639763"/>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500"/>
              </a:spcBef>
              <a:buSzTx/>
              <a:buNone/>
              <a:defRPr sz="2400">
                <a:latin typeface="Impact"/>
                <a:ea typeface="Impact"/>
                <a:cs typeface="Impact"/>
                <a:sym typeface="Impact"/>
              </a:defRPr>
            </a:lvl1pPr>
            <a:lvl2pPr marL="0" indent="457200">
              <a:spcBef>
                <a:spcPts val="500"/>
              </a:spcBef>
              <a:buSzTx/>
              <a:buNone/>
              <a:defRPr sz="2400">
                <a:latin typeface="Impact"/>
                <a:ea typeface="Impact"/>
                <a:cs typeface="Impact"/>
                <a:sym typeface="Impact"/>
              </a:defRPr>
            </a:lvl2pPr>
            <a:lvl3pPr marL="0" indent="914400">
              <a:spcBef>
                <a:spcPts val="500"/>
              </a:spcBef>
              <a:buSzTx/>
              <a:buNone/>
              <a:defRPr sz="2400">
                <a:latin typeface="Impact"/>
                <a:ea typeface="Impact"/>
                <a:cs typeface="Impact"/>
                <a:sym typeface="Impact"/>
              </a:defRPr>
            </a:lvl3pPr>
            <a:lvl4pPr marL="0" indent="1371600">
              <a:spcBef>
                <a:spcPts val="500"/>
              </a:spcBef>
              <a:buSzTx/>
              <a:buNone/>
              <a:defRPr sz="2400">
                <a:latin typeface="Impact"/>
                <a:ea typeface="Impact"/>
                <a:cs typeface="Impact"/>
                <a:sym typeface="Impact"/>
              </a:defRPr>
            </a:lvl4pPr>
            <a:lvl5pPr marL="0" indent="1828800">
              <a:spcBef>
                <a:spcPts val="500"/>
              </a:spcBef>
              <a:buSzTx/>
              <a:buNone/>
              <a:defRPr sz="2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97" name="Text Placeholder 4"/>
          <p:cNvSpPr>
            <a:spLocks noGrp="1"/>
          </p:cNvSpPr>
          <p:nvPr>
            <p:ph type="body" sz="quarter" idx="21"/>
          </p:nvPr>
        </p:nvSpPr>
        <p:spPr>
          <a:xfrm>
            <a:off x="4645025" y="1535112"/>
            <a:ext cx="4041775" cy="639763"/>
          </a:xfrm>
          <a:prstGeom prst="rect">
            <a:avLst/>
          </a:prstGeom>
          <a:effectLst>
            <a:outerShdw blurRad="50800" dist="25399" dir="2700000" rotWithShape="0">
              <a:schemeClr val="accent3">
                <a:lumOff val="44000"/>
                <a:alpha val="74998"/>
              </a:schemeClr>
            </a:outerShdw>
          </a:effectLst>
        </p:spPr>
        <p:txBody>
          <a:bodyPr anchor="b">
            <a:normAutofit/>
          </a:bodyPr>
          <a:lstStyle/>
          <a:p>
            <a:pPr marL="0" indent="0">
              <a:spcBef>
                <a:spcPts val="500"/>
              </a:spcBef>
              <a:buSzTx/>
              <a:buNone/>
              <a:defRPr sz="2400">
                <a:latin typeface="Impact"/>
                <a:ea typeface="Impact"/>
                <a:cs typeface="Impact"/>
                <a:sym typeface="Impact"/>
              </a:defRPr>
            </a:pPr>
            <a:endParaRPr/>
          </a:p>
        </p:txBody>
      </p:sp>
      <p:sp>
        <p:nvSpPr>
          <p:cNvPr id="569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2019732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922BF1A6-69EB-2F46-85CA-AD8C888390C8}" type="slidenum">
              <a:rPr lang="en-US"/>
              <a:pPr>
                <a:defRPr/>
              </a:pPr>
              <a:t>‹#›</a:t>
            </a:fld>
            <a:endParaRPr lang="en-US"/>
          </a:p>
        </p:txBody>
      </p:sp>
    </p:spTree>
    <p:extLst>
      <p:ext uri="{BB962C8B-B14F-4D97-AF65-F5344CB8AC3E}">
        <p14:creationId xmlns:p14="http://schemas.microsoft.com/office/powerpoint/2010/main" val="405313811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8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05"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706"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15482905"/>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33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1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2901009"/>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20" name="Title Text"/>
          <p:cNvSpPr txBox="1">
            <a:spLocks noGrp="1"/>
          </p:cNvSpPr>
          <p:nvPr>
            <p:ph type="title"/>
          </p:nvPr>
        </p:nvSpPr>
        <p:spPr>
          <a:xfrm>
            <a:off x="457200" y="273050"/>
            <a:ext cx="3008314" cy="1162050"/>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21" name="Body Level One…"/>
          <p:cNvSpPr txBox="1">
            <a:spLocks noGrp="1"/>
          </p:cNvSpPr>
          <p:nvPr>
            <p:ph type="body" idx="1"/>
          </p:nvPr>
        </p:nvSpPr>
        <p:spPr>
          <a:xfrm>
            <a:off x="3575050" y="273050"/>
            <a:ext cx="5111750" cy="5853113"/>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22" name="Text Placeholder 3"/>
          <p:cNvSpPr>
            <a:spLocks noGrp="1"/>
          </p:cNvSpPr>
          <p:nvPr>
            <p:ph type="body" sz="half" idx="21"/>
          </p:nvPr>
        </p:nvSpPr>
        <p:spPr>
          <a:xfrm>
            <a:off x="457199" y="1435100"/>
            <a:ext cx="3008315" cy="4691063"/>
          </a:xfrm>
          <a:prstGeom prst="rect">
            <a:avLst/>
          </a:prstGeom>
          <a:effectLst>
            <a:outerShdw blurRad="50800" dist="25399" dir="2700000" rotWithShape="0">
              <a:schemeClr val="accent3">
                <a:lumOff val="44000"/>
                <a:alpha val="74998"/>
              </a:schemeClr>
            </a:outerShdw>
          </a:effectLst>
        </p:spPr>
        <p:txBody>
          <a:bodyPr>
            <a:normAutofit/>
          </a:bodyPr>
          <a:lstStyle/>
          <a:p>
            <a:pPr marL="0" indent="0">
              <a:spcBef>
                <a:spcPts val="300"/>
              </a:spcBef>
              <a:buSzTx/>
              <a:buNone/>
              <a:defRPr sz="1400">
                <a:latin typeface="Impact"/>
                <a:ea typeface="Impact"/>
                <a:cs typeface="Impact"/>
                <a:sym typeface="Impact"/>
              </a:defRPr>
            </a:pPr>
            <a:endParaRPr/>
          </a:p>
        </p:txBody>
      </p:sp>
      <p:sp>
        <p:nvSpPr>
          <p:cNvPr id="572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29110315"/>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30" name="Title Text"/>
          <p:cNvSpPr txBox="1">
            <a:spLocks noGrp="1"/>
          </p:cNvSpPr>
          <p:nvPr>
            <p:ph type="title"/>
          </p:nvPr>
        </p:nvSpPr>
        <p:spPr>
          <a:xfrm>
            <a:off x="1792288" y="4800600"/>
            <a:ext cx="5486401" cy="566738"/>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31" name="Picture Placeholder 2"/>
          <p:cNvSpPr>
            <a:spLocks noGrp="1"/>
          </p:cNvSpPr>
          <p:nvPr>
            <p:ph type="pic" sz="half" idx="21"/>
          </p:nvPr>
        </p:nvSpPr>
        <p:spPr>
          <a:xfrm>
            <a:off x="1792288" y="612775"/>
            <a:ext cx="5486401" cy="4114800"/>
          </a:xfrm>
          <a:prstGeom prst="rect">
            <a:avLst/>
          </a:prstGeom>
          <a:effectLst>
            <a:outerShdw blurRad="50800" dist="25399" dir="2700000" rotWithShape="0">
              <a:schemeClr val="accent3">
                <a:lumOff val="44000"/>
                <a:alpha val="74998"/>
              </a:schemeClr>
            </a:outerShdw>
          </a:effectLst>
        </p:spPr>
        <p:txBody>
          <a:bodyPr lIns="91439" rIns="91439"/>
          <a:lstStyle/>
          <a:p>
            <a:endParaRPr/>
          </a:p>
        </p:txBody>
      </p:sp>
      <p:sp>
        <p:nvSpPr>
          <p:cNvPr id="5732" name="Body Level One…"/>
          <p:cNvSpPr txBox="1">
            <a:spLocks noGrp="1"/>
          </p:cNvSpPr>
          <p:nvPr>
            <p:ph type="body" sz="quarter" idx="1"/>
          </p:nvPr>
        </p:nvSpPr>
        <p:spPr>
          <a:xfrm>
            <a:off x="1792288" y="5367337"/>
            <a:ext cx="5486401" cy="804863"/>
          </a:xfrm>
          <a:prstGeom prst="rect">
            <a:avLst/>
          </a:prstGeom>
          <a:effectLst>
            <a:outerShdw blurRad="50800" dist="25399" dir="2700000" rotWithShape="0">
              <a:schemeClr val="accent3">
                <a:lumOff val="44000"/>
                <a:alpha val="74998"/>
              </a:schemeClr>
            </a:outerShdw>
          </a:effectLst>
        </p:spPr>
        <p:txBody>
          <a:bodyPr>
            <a:normAutofit/>
          </a:bodyPr>
          <a:lstStyle>
            <a:lvl1pPr marL="0" indent="0">
              <a:spcBef>
                <a:spcPts val="300"/>
              </a:spcBef>
              <a:buSzTx/>
              <a:buNone/>
              <a:defRPr sz="1400">
                <a:latin typeface="Impact"/>
                <a:ea typeface="Impact"/>
                <a:cs typeface="Impact"/>
                <a:sym typeface="Impact"/>
              </a:defRPr>
            </a:lvl1pPr>
            <a:lvl2pPr marL="0" indent="457200">
              <a:spcBef>
                <a:spcPts val="300"/>
              </a:spcBef>
              <a:buSzTx/>
              <a:buNone/>
              <a:defRPr sz="1400">
                <a:latin typeface="Impact"/>
                <a:ea typeface="Impact"/>
                <a:cs typeface="Impact"/>
                <a:sym typeface="Impact"/>
              </a:defRPr>
            </a:lvl2pPr>
            <a:lvl3pPr marL="0" indent="914400">
              <a:spcBef>
                <a:spcPts val="300"/>
              </a:spcBef>
              <a:buSzTx/>
              <a:buNone/>
              <a:defRPr sz="1400">
                <a:latin typeface="Impact"/>
                <a:ea typeface="Impact"/>
                <a:cs typeface="Impact"/>
                <a:sym typeface="Impact"/>
              </a:defRPr>
            </a:lvl3pPr>
            <a:lvl4pPr marL="0" indent="1371600">
              <a:spcBef>
                <a:spcPts val="300"/>
              </a:spcBef>
              <a:buSzTx/>
              <a:buNone/>
              <a:defRPr sz="1400">
                <a:latin typeface="Impact"/>
                <a:ea typeface="Impact"/>
                <a:cs typeface="Impact"/>
                <a:sym typeface="Impact"/>
              </a:defRPr>
            </a:lvl4pPr>
            <a:lvl5pPr marL="0" indent="1828800">
              <a:spcBef>
                <a:spcPts val="300"/>
              </a:spcBef>
              <a:buSzTx/>
              <a:buNone/>
              <a:defRPr sz="1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3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52580321"/>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37_Title Slide">
    <p:bg>
      <p:bgPr>
        <a:solidFill>
          <a:srgbClr val="000000"/>
        </a:solidFill>
        <a:effectLst/>
      </p:bgPr>
    </p:bg>
    <p:spTree>
      <p:nvGrpSpPr>
        <p:cNvPr id="1" name=""/>
        <p:cNvGrpSpPr/>
        <p:nvPr/>
      </p:nvGrpSpPr>
      <p:grpSpPr>
        <a:xfrm>
          <a:off x="0" y="0"/>
          <a:ext cx="0" cy="0"/>
          <a:chOff x="0" y="0"/>
          <a:chExt cx="0" cy="0"/>
        </a:xfrm>
      </p:grpSpPr>
      <p:sp>
        <p:nvSpPr>
          <p:cNvPr id="574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574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4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23480993"/>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33_Title and Content">
    <p:bg>
      <p:bgPr>
        <a:solidFill>
          <a:srgbClr val="000000"/>
        </a:solidFill>
        <a:effectLst/>
      </p:bgPr>
    </p:bg>
    <p:spTree>
      <p:nvGrpSpPr>
        <p:cNvPr id="1" name=""/>
        <p:cNvGrpSpPr/>
        <p:nvPr/>
      </p:nvGrpSpPr>
      <p:grpSpPr>
        <a:xfrm>
          <a:off x="0" y="0"/>
          <a:ext cx="0" cy="0"/>
          <a:chOff x="0" y="0"/>
          <a:chExt cx="0" cy="0"/>
        </a:xfrm>
      </p:grpSpPr>
      <p:sp>
        <p:nvSpPr>
          <p:cNvPr id="574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50"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75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2886354"/>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000000"/>
        </a:solidFill>
        <a:effectLst/>
      </p:bgPr>
    </p:bg>
    <p:spTree>
      <p:nvGrpSpPr>
        <p:cNvPr id="1" name=""/>
        <p:cNvGrpSpPr/>
        <p:nvPr/>
      </p:nvGrpSpPr>
      <p:grpSpPr>
        <a:xfrm>
          <a:off x="0" y="0"/>
          <a:ext cx="0" cy="0"/>
          <a:chOff x="0" y="0"/>
          <a:chExt cx="0" cy="0"/>
        </a:xfrm>
      </p:grpSpPr>
      <p:sp>
        <p:nvSpPr>
          <p:cNvPr id="575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575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76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3063588"/>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000000"/>
        </a:solidFill>
        <a:effectLst/>
      </p:bgPr>
    </p:bg>
    <p:spTree>
      <p:nvGrpSpPr>
        <p:cNvPr id="1" name=""/>
        <p:cNvGrpSpPr/>
        <p:nvPr/>
      </p:nvGrpSpPr>
      <p:grpSpPr>
        <a:xfrm>
          <a:off x="0" y="0"/>
          <a:ext cx="0" cy="0"/>
          <a:chOff x="0" y="0"/>
          <a:chExt cx="0" cy="0"/>
        </a:xfrm>
      </p:grpSpPr>
      <p:sp>
        <p:nvSpPr>
          <p:cNvPr id="57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6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76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25069084"/>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000000"/>
        </a:solidFill>
        <a:effectLst/>
      </p:bgPr>
    </p:bg>
    <p:spTree>
      <p:nvGrpSpPr>
        <p:cNvPr id="1" name=""/>
        <p:cNvGrpSpPr/>
        <p:nvPr/>
      </p:nvGrpSpPr>
      <p:grpSpPr>
        <a:xfrm>
          <a:off x="0" y="0"/>
          <a:ext cx="0" cy="0"/>
          <a:chOff x="0" y="0"/>
          <a:chExt cx="0" cy="0"/>
        </a:xfrm>
      </p:grpSpPr>
      <p:sp>
        <p:nvSpPr>
          <p:cNvPr id="577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577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7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77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1469826"/>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000000"/>
        </a:solidFill>
        <a:effectLst/>
      </p:bgPr>
    </p:bg>
    <p:spTree>
      <p:nvGrpSpPr>
        <p:cNvPr id="1" name=""/>
        <p:cNvGrpSpPr/>
        <p:nvPr/>
      </p:nvGrpSpPr>
      <p:grpSpPr>
        <a:xfrm>
          <a:off x="0" y="0"/>
          <a:ext cx="0" cy="0"/>
          <a:chOff x="0" y="0"/>
          <a:chExt cx="0" cy="0"/>
        </a:xfrm>
      </p:grpSpPr>
      <p:sp>
        <p:nvSpPr>
          <p:cNvPr id="57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8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50364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69AA2ED8-83A1-F04D-9A9A-CB18BD98ED09}" type="slidenum">
              <a:rPr lang="en-US"/>
              <a:pPr>
                <a:defRPr/>
              </a:pPr>
              <a:t>‹#›</a:t>
            </a:fld>
            <a:endParaRPr lang="en-US"/>
          </a:p>
        </p:txBody>
      </p:sp>
    </p:spTree>
    <p:extLst>
      <p:ext uri="{BB962C8B-B14F-4D97-AF65-F5344CB8AC3E}">
        <p14:creationId xmlns:p14="http://schemas.microsoft.com/office/powerpoint/2010/main" val="277875850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000000"/>
        </a:solidFill>
        <a:effectLst/>
      </p:bgPr>
    </p:bg>
    <p:spTree>
      <p:nvGrpSpPr>
        <p:cNvPr id="1" name=""/>
        <p:cNvGrpSpPr/>
        <p:nvPr/>
      </p:nvGrpSpPr>
      <p:grpSpPr>
        <a:xfrm>
          <a:off x="0" y="0"/>
          <a:ext cx="0" cy="0"/>
          <a:chOff x="0" y="0"/>
          <a:chExt cx="0" cy="0"/>
        </a:xfrm>
      </p:grpSpPr>
      <p:sp>
        <p:nvSpPr>
          <p:cNvPr id="579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2343934"/>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000000"/>
        </a:solidFill>
        <a:effectLst/>
      </p:bgPr>
    </p:bg>
    <p:spTree>
      <p:nvGrpSpPr>
        <p:cNvPr id="1" name=""/>
        <p:cNvGrpSpPr/>
        <p:nvPr/>
      </p:nvGrpSpPr>
      <p:grpSpPr>
        <a:xfrm>
          <a:off x="0" y="0"/>
          <a:ext cx="0" cy="0"/>
          <a:chOff x="0" y="0"/>
          <a:chExt cx="0" cy="0"/>
        </a:xfrm>
      </p:grpSpPr>
      <p:sp>
        <p:nvSpPr>
          <p:cNvPr id="580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5802"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80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80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5378592"/>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000000"/>
        </a:solidFill>
        <a:effectLst/>
      </p:bgPr>
    </p:bg>
    <p:spTree>
      <p:nvGrpSpPr>
        <p:cNvPr id="1" name=""/>
        <p:cNvGrpSpPr/>
        <p:nvPr/>
      </p:nvGrpSpPr>
      <p:grpSpPr>
        <a:xfrm>
          <a:off x="0" y="0"/>
          <a:ext cx="0" cy="0"/>
          <a:chOff x="0" y="0"/>
          <a:chExt cx="0" cy="0"/>
        </a:xfrm>
      </p:grpSpPr>
      <p:sp>
        <p:nvSpPr>
          <p:cNvPr id="581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581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1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1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1803025"/>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82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2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2763947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3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3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3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3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70271839"/>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83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8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4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59834514"/>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3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4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98139123"/>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3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8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5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86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18933587"/>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8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3332354"/>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58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848921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C6CF35-601C-C544-B628-560F29851479}" type="slidenum">
              <a:rPr lang="en-US"/>
              <a:pPr>
                <a:defRPr/>
              </a:pPr>
              <a:t>‹#›</a:t>
            </a:fld>
            <a:endParaRPr lang="en-US"/>
          </a:p>
        </p:txBody>
      </p:sp>
    </p:spTree>
    <p:extLst>
      <p:ext uri="{BB962C8B-B14F-4D97-AF65-F5344CB8AC3E}">
        <p14:creationId xmlns:p14="http://schemas.microsoft.com/office/powerpoint/2010/main" val="3048491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02D934BE-9F69-6D46-9C9F-6AA1B974C2C7}" type="slidenum">
              <a:rPr lang="en-US"/>
              <a:pPr>
                <a:defRPr/>
              </a:pPr>
              <a:t>‹#›</a:t>
            </a:fld>
            <a:endParaRPr lang="en-US"/>
          </a:p>
        </p:txBody>
      </p:sp>
    </p:spTree>
    <p:extLst>
      <p:ext uri="{BB962C8B-B14F-4D97-AF65-F5344CB8AC3E}">
        <p14:creationId xmlns:p14="http://schemas.microsoft.com/office/powerpoint/2010/main" val="42945112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8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8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8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88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59610904"/>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9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9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9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615131"/>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39_Title Slide">
    <p:spTree>
      <p:nvGrpSpPr>
        <p:cNvPr id="1" name=""/>
        <p:cNvGrpSpPr/>
        <p:nvPr/>
      </p:nvGrpSpPr>
      <p:grpSpPr>
        <a:xfrm>
          <a:off x="0" y="0"/>
          <a:ext cx="0" cy="0"/>
          <a:chOff x="0" y="0"/>
          <a:chExt cx="0" cy="0"/>
        </a:xfrm>
      </p:grpSpPr>
      <p:grpSp>
        <p:nvGrpSpPr>
          <p:cNvPr id="5904" name="Group 7"/>
          <p:cNvGrpSpPr/>
          <p:nvPr/>
        </p:nvGrpSpPr>
        <p:grpSpPr>
          <a:xfrm>
            <a:off x="0" y="0"/>
            <a:ext cx="6362700" cy="6858000"/>
            <a:chOff x="0" y="0"/>
            <a:chExt cx="6362700" cy="6858000"/>
          </a:xfrm>
        </p:grpSpPr>
        <p:pic>
          <p:nvPicPr>
            <p:cNvPr id="5902"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5903"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5905"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5906"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07"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908"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313243174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35_Title and Content">
    <p:spTree>
      <p:nvGrpSpPr>
        <p:cNvPr id="1" name=""/>
        <p:cNvGrpSpPr/>
        <p:nvPr/>
      </p:nvGrpSpPr>
      <p:grpSpPr>
        <a:xfrm>
          <a:off x="0" y="0"/>
          <a:ext cx="0" cy="0"/>
          <a:chOff x="0" y="0"/>
          <a:chExt cx="0" cy="0"/>
        </a:xfrm>
      </p:grpSpPr>
      <p:sp>
        <p:nvSpPr>
          <p:cNvPr id="5915" name="Title Text"/>
          <p:cNvSpPr txBox="1">
            <a:spLocks noGrp="1"/>
          </p:cNvSpPr>
          <p:nvPr>
            <p:ph type="title"/>
          </p:nvPr>
        </p:nvSpPr>
        <p:spPr>
          <a:prstGeom prst="rect">
            <a:avLst/>
          </a:prstGeom>
        </p:spPr>
        <p:txBody>
          <a:bodyPr/>
          <a:lstStyle/>
          <a:p>
            <a:r>
              <a:t>Title Text</a:t>
            </a:r>
          </a:p>
        </p:txBody>
      </p:sp>
      <p:sp>
        <p:nvSpPr>
          <p:cNvPr id="5916"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15821361"/>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5924"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592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53064273"/>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31_Two Content">
    <p:spTree>
      <p:nvGrpSpPr>
        <p:cNvPr id="1" name=""/>
        <p:cNvGrpSpPr/>
        <p:nvPr/>
      </p:nvGrpSpPr>
      <p:grpSpPr>
        <a:xfrm>
          <a:off x="0" y="0"/>
          <a:ext cx="0" cy="0"/>
          <a:chOff x="0" y="0"/>
          <a:chExt cx="0" cy="0"/>
        </a:xfrm>
      </p:grpSpPr>
      <p:sp>
        <p:nvSpPr>
          <p:cNvPr id="5933" name="Title Text"/>
          <p:cNvSpPr txBox="1">
            <a:spLocks noGrp="1"/>
          </p:cNvSpPr>
          <p:nvPr>
            <p:ph type="title"/>
          </p:nvPr>
        </p:nvSpPr>
        <p:spPr>
          <a:prstGeom prst="rect">
            <a:avLst/>
          </a:prstGeom>
        </p:spPr>
        <p:txBody>
          <a:bodyPr/>
          <a:lstStyle/>
          <a:p>
            <a:r>
              <a:t>Title Text</a:t>
            </a:r>
          </a:p>
        </p:txBody>
      </p:sp>
      <p:sp>
        <p:nvSpPr>
          <p:cNvPr id="5934"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1908183"/>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31_Comparison">
    <p:spTree>
      <p:nvGrpSpPr>
        <p:cNvPr id="1" name=""/>
        <p:cNvGrpSpPr/>
        <p:nvPr/>
      </p:nvGrpSpPr>
      <p:grpSpPr>
        <a:xfrm>
          <a:off x="0" y="0"/>
          <a:ext cx="0" cy="0"/>
          <a:chOff x="0" y="0"/>
          <a:chExt cx="0" cy="0"/>
        </a:xfrm>
      </p:grpSpPr>
      <p:sp>
        <p:nvSpPr>
          <p:cNvPr id="594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94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94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9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21027782"/>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31_Title Only">
    <p:spTree>
      <p:nvGrpSpPr>
        <p:cNvPr id="1" name=""/>
        <p:cNvGrpSpPr/>
        <p:nvPr/>
      </p:nvGrpSpPr>
      <p:grpSpPr>
        <a:xfrm>
          <a:off x="0" y="0"/>
          <a:ext cx="0" cy="0"/>
          <a:chOff x="0" y="0"/>
          <a:chExt cx="0" cy="0"/>
        </a:xfrm>
      </p:grpSpPr>
      <p:sp>
        <p:nvSpPr>
          <p:cNvPr id="5952" name="Title Text"/>
          <p:cNvSpPr txBox="1">
            <a:spLocks noGrp="1"/>
          </p:cNvSpPr>
          <p:nvPr>
            <p:ph type="title"/>
          </p:nvPr>
        </p:nvSpPr>
        <p:spPr>
          <a:prstGeom prst="rect">
            <a:avLst/>
          </a:prstGeom>
        </p:spPr>
        <p:txBody>
          <a:bodyPr/>
          <a:lstStyle/>
          <a:p>
            <a:r>
              <a:t>Title Text</a:t>
            </a:r>
          </a:p>
        </p:txBody>
      </p:sp>
      <p:sp>
        <p:nvSpPr>
          <p:cNvPr id="59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94135227"/>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36_Blank">
    <p:spTree>
      <p:nvGrpSpPr>
        <p:cNvPr id="1" name=""/>
        <p:cNvGrpSpPr/>
        <p:nvPr/>
      </p:nvGrpSpPr>
      <p:grpSpPr>
        <a:xfrm>
          <a:off x="0" y="0"/>
          <a:ext cx="0" cy="0"/>
          <a:chOff x="0" y="0"/>
          <a:chExt cx="0" cy="0"/>
        </a:xfrm>
      </p:grpSpPr>
      <p:sp>
        <p:nvSpPr>
          <p:cNvPr id="59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3893961"/>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31_Content with Caption">
    <p:spTree>
      <p:nvGrpSpPr>
        <p:cNvPr id="1" name=""/>
        <p:cNvGrpSpPr/>
        <p:nvPr/>
      </p:nvGrpSpPr>
      <p:grpSpPr>
        <a:xfrm>
          <a:off x="0" y="0"/>
          <a:ext cx="0" cy="0"/>
          <a:chOff x="0" y="0"/>
          <a:chExt cx="0" cy="0"/>
        </a:xfrm>
      </p:grpSpPr>
      <p:sp>
        <p:nvSpPr>
          <p:cNvPr id="5967"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596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6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9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334354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Sand" charset="0"/>
              </a:defRPr>
            </a:lvl1pPr>
          </a:lstStyle>
          <a:p>
            <a:pPr>
              <a:defRPr/>
            </a:pPr>
            <a:fld id="{7ED270C3-54AB-BF43-93D0-40CE75033793}" type="slidenum">
              <a:rPr lang="en-US"/>
              <a:pPr>
                <a:defRPr/>
              </a:pPr>
              <a:t>‹#›</a:t>
            </a:fld>
            <a:endParaRPr lang="en-US"/>
          </a:p>
        </p:txBody>
      </p:sp>
    </p:spTree>
    <p:extLst>
      <p:ext uri="{BB962C8B-B14F-4D97-AF65-F5344CB8AC3E}">
        <p14:creationId xmlns:p14="http://schemas.microsoft.com/office/powerpoint/2010/main" val="210594047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31_Picture with Caption">
    <p:spTree>
      <p:nvGrpSpPr>
        <p:cNvPr id="1" name=""/>
        <p:cNvGrpSpPr/>
        <p:nvPr/>
      </p:nvGrpSpPr>
      <p:grpSpPr>
        <a:xfrm>
          <a:off x="0" y="0"/>
          <a:ext cx="0" cy="0"/>
          <a:chOff x="0" y="0"/>
          <a:chExt cx="0" cy="0"/>
        </a:xfrm>
      </p:grpSpPr>
      <p:sp>
        <p:nvSpPr>
          <p:cNvPr id="5977"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597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97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9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5088261"/>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40_Title Slide">
    <p:spTree>
      <p:nvGrpSpPr>
        <p:cNvPr id="1" name=""/>
        <p:cNvGrpSpPr/>
        <p:nvPr/>
      </p:nvGrpSpPr>
      <p:grpSpPr>
        <a:xfrm>
          <a:off x="0" y="0"/>
          <a:ext cx="0" cy="0"/>
          <a:chOff x="0" y="0"/>
          <a:chExt cx="0" cy="0"/>
        </a:xfrm>
      </p:grpSpPr>
      <p:sp>
        <p:nvSpPr>
          <p:cNvPr id="598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8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2"/>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grpSp>
        <p:nvGrpSpPr>
          <p:cNvPr id="5991" name="Group 7"/>
          <p:cNvGrpSpPr/>
          <p:nvPr/>
        </p:nvGrpSpPr>
        <p:grpSpPr>
          <a:xfrm>
            <a:off x="0" y="0"/>
            <a:ext cx="6362700" cy="6858000"/>
            <a:chOff x="0" y="0"/>
            <a:chExt cx="6362700" cy="6858000"/>
          </a:xfrm>
        </p:grpSpPr>
        <p:pic>
          <p:nvPicPr>
            <p:cNvPr id="5989" name="Picture 8" descr="Picture 8"/>
            <p:cNvPicPr>
              <a:picLocks noChangeAspect="1"/>
            </p:cNvPicPr>
            <p:nvPr/>
          </p:nvPicPr>
          <p:blipFill>
            <a:blip r:embed="rId3" cstate="print"/>
            <a:stretch>
              <a:fillRect/>
            </a:stretch>
          </p:blipFill>
          <p:spPr>
            <a:xfrm>
              <a:off x="0" y="0"/>
              <a:ext cx="685800" cy="6858000"/>
            </a:xfrm>
            <a:prstGeom prst="rect">
              <a:avLst/>
            </a:prstGeom>
            <a:ln w="12700" cap="flat">
              <a:noFill/>
              <a:miter lim="400000"/>
            </a:ln>
            <a:effectLst/>
          </p:spPr>
        </p:pic>
        <p:pic>
          <p:nvPicPr>
            <p:cNvPr id="5990" name="Picture 9" descr="Picture 9"/>
            <p:cNvPicPr>
              <a:picLocks noChangeAspect="1"/>
            </p:cNvPicPr>
            <p:nvPr/>
          </p:nvPicPr>
          <p:blipFill>
            <a:blip r:embed="rId4" cstate="print"/>
            <a:stretch>
              <a:fillRect/>
            </a:stretch>
          </p:blipFill>
          <p:spPr>
            <a:xfrm>
              <a:off x="3505200" y="5715000"/>
              <a:ext cx="2857500" cy="95250"/>
            </a:xfrm>
            <a:prstGeom prst="rect">
              <a:avLst/>
            </a:prstGeom>
            <a:ln w="12700" cap="flat">
              <a:noFill/>
              <a:miter lim="400000"/>
            </a:ln>
            <a:effectLst/>
          </p:spPr>
        </p:pic>
      </p:grpSp>
      <p:pic>
        <p:nvPicPr>
          <p:cNvPr id="5992" name="Picture 10" descr="Picture 10"/>
          <p:cNvPicPr>
            <a:picLocks noChangeAspect="1"/>
          </p:cNvPicPr>
          <p:nvPr/>
        </p:nvPicPr>
        <p:blipFill>
          <a:blip r:embed="rId5" cstate="print"/>
          <a:stretch>
            <a:fillRect/>
          </a:stretch>
        </p:blipFill>
        <p:spPr>
          <a:xfrm>
            <a:off x="1981200" y="3657600"/>
            <a:ext cx="5715000" cy="95250"/>
          </a:xfrm>
          <a:prstGeom prst="rect">
            <a:avLst/>
          </a:prstGeom>
          <a:ln w="12700">
            <a:miter lim="400000"/>
          </a:ln>
        </p:spPr>
      </p:pic>
      <p:sp>
        <p:nvSpPr>
          <p:cNvPr id="5993"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1319120607"/>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36_Title and Content">
    <p:spTree>
      <p:nvGrpSpPr>
        <p:cNvPr id="1" name=""/>
        <p:cNvGrpSpPr/>
        <p:nvPr/>
      </p:nvGrpSpPr>
      <p:grpSpPr>
        <a:xfrm>
          <a:off x="0" y="0"/>
          <a:ext cx="0" cy="0"/>
          <a:chOff x="0" y="0"/>
          <a:chExt cx="0" cy="0"/>
        </a:xfrm>
      </p:grpSpPr>
      <p:sp>
        <p:nvSpPr>
          <p:cNvPr id="6000" name="Title Text"/>
          <p:cNvSpPr txBox="1">
            <a:spLocks noGrp="1"/>
          </p:cNvSpPr>
          <p:nvPr>
            <p:ph type="title"/>
          </p:nvPr>
        </p:nvSpPr>
        <p:spPr>
          <a:prstGeom prst="rect">
            <a:avLst/>
          </a:prstGeom>
        </p:spPr>
        <p:txBody>
          <a:bodyPr/>
          <a:lstStyle/>
          <a:p>
            <a:r>
              <a:t>Title Text</a:t>
            </a:r>
          </a:p>
        </p:txBody>
      </p:sp>
      <p:sp>
        <p:nvSpPr>
          <p:cNvPr id="6001"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0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619894201"/>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6009"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6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20098846"/>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32_Two Content">
    <p:spTree>
      <p:nvGrpSpPr>
        <p:cNvPr id="1" name=""/>
        <p:cNvGrpSpPr/>
        <p:nvPr/>
      </p:nvGrpSpPr>
      <p:grpSpPr>
        <a:xfrm>
          <a:off x="0" y="0"/>
          <a:ext cx="0" cy="0"/>
          <a:chOff x="0" y="0"/>
          <a:chExt cx="0" cy="0"/>
        </a:xfrm>
      </p:grpSpPr>
      <p:sp>
        <p:nvSpPr>
          <p:cNvPr id="6018" name="Title Text"/>
          <p:cNvSpPr txBox="1">
            <a:spLocks noGrp="1"/>
          </p:cNvSpPr>
          <p:nvPr>
            <p:ph type="title"/>
          </p:nvPr>
        </p:nvSpPr>
        <p:spPr>
          <a:prstGeom prst="rect">
            <a:avLst/>
          </a:prstGeom>
        </p:spPr>
        <p:txBody>
          <a:bodyPr/>
          <a:lstStyle/>
          <a:p>
            <a:r>
              <a:t>Title Text</a:t>
            </a:r>
          </a:p>
        </p:txBody>
      </p:sp>
      <p:sp>
        <p:nvSpPr>
          <p:cNvPr id="6019"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2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833580666"/>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32_Comparison">
    <p:spTree>
      <p:nvGrpSpPr>
        <p:cNvPr id="1" name=""/>
        <p:cNvGrpSpPr/>
        <p:nvPr/>
      </p:nvGrpSpPr>
      <p:grpSpPr>
        <a:xfrm>
          <a:off x="0" y="0"/>
          <a:ext cx="0" cy="0"/>
          <a:chOff x="0" y="0"/>
          <a:chExt cx="0" cy="0"/>
        </a:xfrm>
      </p:grpSpPr>
      <p:sp>
        <p:nvSpPr>
          <p:cNvPr id="602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260247916"/>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32_Title Only">
    <p:spTree>
      <p:nvGrpSpPr>
        <p:cNvPr id="1" name=""/>
        <p:cNvGrpSpPr/>
        <p:nvPr/>
      </p:nvGrpSpPr>
      <p:grpSpPr>
        <a:xfrm>
          <a:off x="0" y="0"/>
          <a:ext cx="0" cy="0"/>
          <a:chOff x="0" y="0"/>
          <a:chExt cx="0" cy="0"/>
        </a:xfrm>
      </p:grpSpPr>
      <p:sp>
        <p:nvSpPr>
          <p:cNvPr id="6037" name="Title Text"/>
          <p:cNvSpPr txBox="1">
            <a:spLocks noGrp="1"/>
          </p:cNvSpPr>
          <p:nvPr>
            <p:ph type="title"/>
          </p:nvPr>
        </p:nvSpPr>
        <p:spPr>
          <a:prstGeom prst="rect">
            <a:avLst/>
          </a:prstGeom>
        </p:spPr>
        <p:txBody>
          <a:bodyPr/>
          <a:lstStyle/>
          <a:p>
            <a:r>
              <a:t>Title Text</a:t>
            </a:r>
          </a:p>
        </p:txBody>
      </p:sp>
      <p:sp>
        <p:nvSpPr>
          <p:cNvPr id="603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971873600"/>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37_Blank">
    <p:spTree>
      <p:nvGrpSpPr>
        <p:cNvPr id="1" name=""/>
        <p:cNvGrpSpPr/>
        <p:nvPr/>
      </p:nvGrpSpPr>
      <p:grpSpPr>
        <a:xfrm>
          <a:off x="0" y="0"/>
          <a:ext cx="0" cy="0"/>
          <a:chOff x="0" y="0"/>
          <a:chExt cx="0" cy="0"/>
        </a:xfrm>
      </p:grpSpPr>
      <p:sp>
        <p:nvSpPr>
          <p:cNvPr id="6045"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549438855"/>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4_Blank 0">
    <p:spTree>
      <p:nvGrpSpPr>
        <p:cNvPr id="1" name=""/>
        <p:cNvGrpSpPr/>
        <p:nvPr/>
      </p:nvGrpSpPr>
      <p:grpSpPr>
        <a:xfrm>
          <a:off x="0" y="0"/>
          <a:ext cx="0" cy="0"/>
          <a:chOff x="0" y="0"/>
          <a:chExt cx="0" cy="0"/>
        </a:xfrm>
      </p:grpSpPr>
      <p:sp>
        <p:nvSpPr>
          <p:cNvPr id="6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11321575"/>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32_Content with Caption">
    <p:spTree>
      <p:nvGrpSpPr>
        <p:cNvPr id="1" name=""/>
        <p:cNvGrpSpPr/>
        <p:nvPr/>
      </p:nvGrpSpPr>
      <p:grpSpPr>
        <a:xfrm>
          <a:off x="0" y="0"/>
          <a:ext cx="0" cy="0"/>
          <a:chOff x="0" y="0"/>
          <a:chExt cx="0" cy="0"/>
        </a:xfrm>
      </p:grpSpPr>
      <p:sp>
        <p:nvSpPr>
          <p:cNvPr id="605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606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63192304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Sand" charset="0"/>
              </a:defRPr>
            </a:lvl1pPr>
          </a:lstStyle>
          <a:p>
            <a:pPr>
              <a:defRPr/>
            </a:pPr>
            <a:fld id="{CAF531B0-B5F1-3C49-86B6-557BB805DE1A}" type="slidenum">
              <a:rPr lang="en-US"/>
              <a:pPr>
                <a:defRPr/>
              </a:pPr>
              <a:t>‹#›</a:t>
            </a:fld>
            <a:endParaRPr lang="en-US"/>
          </a:p>
        </p:txBody>
      </p:sp>
    </p:spTree>
    <p:extLst>
      <p:ext uri="{BB962C8B-B14F-4D97-AF65-F5344CB8AC3E}">
        <p14:creationId xmlns:p14="http://schemas.microsoft.com/office/powerpoint/2010/main" val="405553369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32_Picture with Caption">
    <p:spTree>
      <p:nvGrpSpPr>
        <p:cNvPr id="1" name=""/>
        <p:cNvGrpSpPr/>
        <p:nvPr/>
      </p:nvGrpSpPr>
      <p:grpSpPr>
        <a:xfrm>
          <a:off x="0" y="0"/>
          <a:ext cx="0" cy="0"/>
          <a:chOff x="0" y="0"/>
          <a:chExt cx="0" cy="0"/>
        </a:xfrm>
      </p:grpSpPr>
      <p:sp>
        <p:nvSpPr>
          <p:cNvPr id="606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60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0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0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27384193"/>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41_Title Slide">
    <p:bg>
      <p:bgPr>
        <a:solidFill>
          <a:srgbClr val="000000"/>
        </a:solidFill>
        <a:effectLst/>
      </p:bgPr>
    </p:bg>
    <p:spTree>
      <p:nvGrpSpPr>
        <p:cNvPr id="1" name=""/>
        <p:cNvGrpSpPr/>
        <p:nvPr/>
      </p:nvGrpSpPr>
      <p:grpSpPr>
        <a:xfrm>
          <a:off x="0" y="0"/>
          <a:ext cx="0" cy="0"/>
          <a:chOff x="0" y="0"/>
          <a:chExt cx="0" cy="0"/>
        </a:xfrm>
      </p:grpSpPr>
      <p:sp>
        <p:nvSpPr>
          <p:cNvPr id="607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60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08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5815382"/>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37_Title and Content">
    <p:bg>
      <p:bgPr>
        <a:solidFill>
          <a:srgbClr val="000000"/>
        </a:solidFill>
        <a:effectLst/>
      </p:bgPr>
    </p:bg>
    <p:spTree>
      <p:nvGrpSpPr>
        <p:cNvPr id="1" name=""/>
        <p:cNvGrpSpPr/>
        <p:nvPr/>
      </p:nvGrpSpPr>
      <p:grpSpPr>
        <a:xfrm>
          <a:off x="0" y="0"/>
          <a:ext cx="0" cy="0"/>
          <a:chOff x="0" y="0"/>
          <a:chExt cx="0" cy="0"/>
        </a:xfrm>
      </p:grpSpPr>
      <p:sp>
        <p:nvSpPr>
          <p:cNvPr id="608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08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0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2424865"/>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32_Section Header">
    <p:bg>
      <p:bgPr>
        <a:solidFill>
          <a:srgbClr val="000000"/>
        </a:solidFill>
        <a:effectLst/>
      </p:bgPr>
    </p:bg>
    <p:spTree>
      <p:nvGrpSpPr>
        <p:cNvPr id="1" name=""/>
        <p:cNvGrpSpPr/>
        <p:nvPr/>
      </p:nvGrpSpPr>
      <p:grpSpPr>
        <a:xfrm>
          <a:off x="0" y="0"/>
          <a:ext cx="0" cy="0"/>
          <a:chOff x="0" y="0"/>
          <a:chExt cx="0" cy="0"/>
        </a:xfrm>
      </p:grpSpPr>
      <p:sp>
        <p:nvSpPr>
          <p:cNvPr id="609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60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382482"/>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33_Two Content">
    <p:bg>
      <p:bgPr>
        <a:solidFill>
          <a:srgbClr val="000000"/>
        </a:solidFill>
        <a:effectLst/>
      </p:bgPr>
    </p:bg>
    <p:spTree>
      <p:nvGrpSpPr>
        <p:cNvPr id="1" name=""/>
        <p:cNvGrpSpPr/>
        <p:nvPr/>
      </p:nvGrpSpPr>
      <p:grpSpPr>
        <a:xfrm>
          <a:off x="0" y="0"/>
          <a:ext cx="0" cy="0"/>
          <a:chOff x="0" y="0"/>
          <a:chExt cx="0" cy="0"/>
        </a:xfrm>
      </p:grpSpPr>
      <p:sp>
        <p:nvSpPr>
          <p:cNvPr id="61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10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05926362"/>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33_Comparison">
    <p:bg>
      <p:bgPr>
        <a:solidFill>
          <a:srgbClr val="000000"/>
        </a:solidFill>
        <a:effectLst/>
      </p:bgPr>
    </p:bg>
    <p:spTree>
      <p:nvGrpSpPr>
        <p:cNvPr id="1" name=""/>
        <p:cNvGrpSpPr/>
        <p:nvPr/>
      </p:nvGrpSpPr>
      <p:grpSpPr>
        <a:xfrm>
          <a:off x="0" y="0"/>
          <a:ext cx="0" cy="0"/>
          <a:chOff x="0" y="0"/>
          <a:chExt cx="0" cy="0"/>
        </a:xfrm>
      </p:grpSpPr>
      <p:sp>
        <p:nvSpPr>
          <p:cNvPr id="611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61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6057411"/>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33_Title Only">
    <p:bg>
      <p:bgPr>
        <a:solidFill>
          <a:srgbClr val="000000"/>
        </a:solidFill>
        <a:effectLst/>
      </p:bgPr>
    </p:bg>
    <p:spTree>
      <p:nvGrpSpPr>
        <p:cNvPr id="1" name=""/>
        <p:cNvGrpSpPr/>
        <p:nvPr/>
      </p:nvGrpSpPr>
      <p:grpSpPr>
        <a:xfrm>
          <a:off x="0" y="0"/>
          <a:ext cx="0" cy="0"/>
          <a:chOff x="0" y="0"/>
          <a:chExt cx="0" cy="0"/>
        </a:xfrm>
      </p:grpSpPr>
      <p:sp>
        <p:nvSpPr>
          <p:cNvPr id="61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9281311"/>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38_Blank">
    <p:bg>
      <p:bgPr>
        <a:solidFill>
          <a:srgbClr val="000000"/>
        </a:solidFill>
        <a:effectLst/>
      </p:bgPr>
    </p:bg>
    <p:spTree>
      <p:nvGrpSpPr>
        <p:cNvPr id="1" name=""/>
        <p:cNvGrpSpPr/>
        <p:nvPr/>
      </p:nvGrpSpPr>
      <p:grpSpPr>
        <a:xfrm>
          <a:off x="0" y="0"/>
          <a:ext cx="0" cy="0"/>
          <a:chOff x="0" y="0"/>
          <a:chExt cx="0" cy="0"/>
        </a:xfrm>
      </p:grpSpPr>
      <p:sp>
        <p:nvSpPr>
          <p:cNvPr id="613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6676140"/>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33_Content with Caption">
    <p:bg>
      <p:bgPr>
        <a:solidFill>
          <a:srgbClr val="000000"/>
        </a:solidFill>
        <a:effectLst/>
      </p:bgPr>
    </p:bg>
    <p:spTree>
      <p:nvGrpSpPr>
        <p:cNvPr id="1" name=""/>
        <p:cNvGrpSpPr/>
        <p:nvPr/>
      </p:nvGrpSpPr>
      <p:grpSpPr>
        <a:xfrm>
          <a:off x="0" y="0"/>
          <a:ext cx="0" cy="0"/>
          <a:chOff x="0" y="0"/>
          <a:chExt cx="0" cy="0"/>
        </a:xfrm>
      </p:grpSpPr>
      <p:sp>
        <p:nvSpPr>
          <p:cNvPr id="614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614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1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14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1531858"/>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33_Picture with Caption">
    <p:bg>
      <p:bgPr>
        <a:solidFill>
          <a:srgbClr val="000000"/>
        </a:solidFill>
        <a:effectLst/>
      </p:bgPr>
    </p:bg>
    <p:spTree>
      <p:nvGrpSpPr>
        <p:cNvPr id="1" name=""/>
        <p:cNvGrpSpPr/>
        <p:nvPr/>
      </p:nvGrpSpPr>
      <p:grpSpPr>
        <a:xfrm>
          <a:off x="0" y="0"/>
          <a:ext cx="0" cy="0"/>
          <a:chOff x="0" y="0"/>
          <a:chExt cx="0" cy="0"/>
        </a:xfrm>
      </p:grpSpPr>
      <p:sp>
        <p:nvSpPr>
          <p:cNvPr id="615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61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1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15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117752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Sand" charset="0"/>
              </a:defRPr>
            </a:lvl1pPr>
          </a:lstStyle>
          <a:p>
            <a:pPr>
              <a:defRPr/>
            </a:pPr>
            <a:fld id="{F0826762-140C-5E40-8DA4-3C9C796B5C2D}" type="slidenum">
              <a:rPr lang="en-US"/>
              <a:pPr>
                <a:defRPr/>
              </a:pPr>
              <a:t>‹#›</a:t>
            </a:fld>
            <a:endParaRPr lang="en-US"/>
          </a:p>
        </p:txBody>
      </p:sp>
    </p:spTree>
    <p:extLst>
      <p:ext uri="{BB962C8B-B14F-4D97-AF65-F5344CB8AC3E}">
        <p14:creationId xmlns:p14="http://schemas.microsoft.com/office/powerpoint/2010/main" val="359033417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4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16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6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61627147"/>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3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7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7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9246742"/>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3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17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17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15317035"/>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3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8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8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31543569"/>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3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9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9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9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1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10547719"/>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3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2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37034284"/>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39_Blank">
    <p:bg>
      <p:bgPr>
        <a:solidFill>
          <a:schemeClr val="accent3">
            <a:lumOff val="44000"/>
          </a:schemeClr>
        </a:solidFill>
        <a:effectLst/>
      </p:bgPr>
    </p:bg>
    <p:spTree>
      <p:nvGrpSpPr>
        <p:cNvPr id="1" name=""/>
        <p:cNvGrpSpPr/>
        <p:nvPr/>
      </p:nvGrpSpPr>
      <p:grpSpPr>
        <a:xfrm>
          <a:off x="0" y="0"/>
          <a:ext cx="0" cy="0"/>
          <a:chOff x="0" y="0"/>
          <a:chExt cx="0" cy="0"/>
        </a:xfrm>
      </p:grpSpPr>
      <p:sp>
        <p:nvSpPr>
          <p:cNvPr id="62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59118167"/>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3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2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2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2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2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26996932"/>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3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3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3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23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62337581"/>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4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41" name="Title Text"/>
          <p:cNvSpPr txBox="1">
            <a:spLocks noGrp="1"/>
          </p:cNvSpPr>
          <p:nvPr>
            <p:ph type="title"/>
          </p:nvPr>
        </p:nvSpPr>
        <p:spPr>
          <a:xfrm>
            <a:off x="685800" y="2514600"/>
            <a:ext cx="7772400" cy="13716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42" name="Body Level One…"/>
          <p:cNvSpPr txBox="1">
            <a:spLocks noGrp="1"/>
          </p:cNvSpPr>
          <p:nvPr>
            <p:ph type="body" sz="quarter" idx="1"/>
          </p:nvPr>
        </p:nvSpPr>
        <p:spPr>
          <a:xfrm>
            <a:off x="1371600" y="4343400"/>
            <a:ext cx="6400800" cy="1447800"/>
          </a:xfrm>
          <a:prstGeom prst="rect">
            <a:avLst/>
          </a:prstGeom>
          <a:effectLst>
            <a:outerShdw blurRad="25400" dist="25399" dir="2700000" rotWithShape="0">
              <a:srgbClr val="808080"/>
            </a:outerShdw>
          </a:effectLst>
        </p:spPr>
        <p:txBody>
          <a:bodyPr>
            <a:normAutofit/>
          </a:bodyPr>
          <a:lstStyle>
            <a:lvl1pPr marL="0" indent="0" algn="ctr">
              <a:spcBef>
                <a:spcPts val="600"/>
              </a:spcBef>
              <a:buSzTx/>
              <a:buNone/>
              <a:defRPr sz="2800">
                <a:solidFill>
                  <a:schemeClr val="accent3">
                    <a:lumOff val="44000"/>
                  </a:schemeClr>
                </a:solidFill>
                <a:latin typeface="Tahoma"/>
                <a:ea typeface="Tahoma"/>
                <a:cs typeface="Tahoma"/>
                <a:sym typeface="Tahoma"/>
              </a:defRPr>
            </a:lvl1pPr>
            <a:lvl2pPr marL="742950" indent="-285750" algn="ctr">
              <a:spcBef>
                <a:spcPts val="600"/>
              </a:spcBef>
              <a:buChar char=""/>
              <a:defRPr sz="2800">
                <a:solidFill>
                  <a:schemeClr val="accent3">
                    <a:lumOff val="44000"/>
                  </a:schemeClr>
                </a:solidFill>
                <a:latin typeface="Tahoma"/>
                <a:ea typeface="Tahoma"/>
                <a:cs typeface="Tahoma"/>
                <a:sym typeface="Tahoma"/>
              </a:defRPr>
            </a:lvl2pPr>
            <a:lvl3pPr marL="1181100" indent="-266700" algn="ctr">
              <a:spcBef>
                <a:spcPts val="600"/>
              </a:spcBef>
              <a:buChar char="⌖"/>
              <a:defRPr sz="2800">
                <a:solidFill>
                  <a:schemeClr val="accent3">
                    <a:lumOff val="44000"/>
                  </a:schemeClr>
                </a:solidFill>
                <a:latin typeface="Tahoma"/>
                <a:ea typeface="Tahoma"/>
                <a:cs typeface="Tahoma"/>
                <a:sym typeface="Tahoma"/>
              </a:defRPr>
            </a:lvl3pPr>
            <a:lvl4pPr marL="1691639" indent="-320039" algn="ctr">
              <a:spcBef>
                <a:spcPts val="600"/>
              </a:spcBef>
              <a:buChar char=""/>
              <a:defRPr sz="2800">
                <a:solidFill>
                  <a:schemeClr val="accent3">
                    <a:lumOff val="44000"/>
                  </a:schemeClr>
                </a:solidFill>
                <a:latin typeface="Tahoma"/>
                <a:ea typeface="Tahoma"/>
                <a:cs typeface="Tahoma"/>
                <a:sym typeface="Tahoma"/>
              </a:defRPr>
            </a:lvl4pPr>
            <a:lvl5pPr marL="2148839" indent="-320039" algn="ctr">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4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6617868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B3BFD5A4-ABA9-AB4E-8DDD-F9423B028060}" type="slidenum">
              <a:rPr lang="en-US"/>
              <a:pPr>
                <a:defRPr/>
              </a:pPr>
              <a:t>‹#›</a:t>
            </a:fld>
            <a:endParaRPr lang="en-US"/>
          </a:p>
        </p:txBody>
      </p:sp>
    </p:spTree>
    <p:extLst>
      <p:ext uri="{BB962C8B-B14F-4D97-AF65-F5344CB8AC3E}">
        <p14:creationId xmlns:p14="http://schemas.microsoft.com/office/powerpoint/2010/main" val="269253352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39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0"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51" name="Body Level One…"/>
          <p:cNvSpPr txBox="1">
            <a:spLocks noGrp="1"/>
          </p:cNvSpPr>
          <p:nvPr>
            <p:ph type="body" idx="1"/>
          </p:nvPr>
        </p:nvSpPr>
        <p:spPr>
          <a:xfrm>
            <a:off x="685800" y="1981200"/>
            <a:ext cx="7772400" cy="4114800"/>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5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3525099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3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9" name="Title Text"/>
          <p:cNvSpPr txBox="1">
            <a:spLocks noGrp="1"/>
          </p:cNvSpPr>
          <p:nvPr>
            <p:ph type="title"/>
          </p:nvPr>
        </p:nvSpPr>
        <p:spPr>
          <a:xfrm>
            <a:off x="722312" y="4406900"/>
            <a:ext cx="7772401" cy="1362075"/>
          </a:xfrm>
          <a:prstGeom prst="rect">
            <a:avLst/>
          </a:prstGeom>
          <a:effectLst>
            <a:outerShdw blurRad="25400" dist="25399" dir="2700000" rotWithShape="0">
              <a:srgbClr val="808080"/>
            </a:outerShdw>
          </a:effectLst>
        </p:spPr>
        <p:txBody>
          <a:bodyPr anchor="t"/>
          <a:lstStyle>
            <a:lvl1pPr>
              <a:defRPr sz="4000" b="1" cap="all">
                <a:solidFill>
                  <a:schemeClr val="accent3">
                    <a:lumOff val="44000"/>
                  </a:schemeClr>
                </a:solidFill>
                <a:latin typeface="Tahoma"/>
                <a:ea typeface="Tahoma"/>
                <a:cs typeface="Tahoma"/>
                <a:sym typeface="Tahoma"/>
              </a:defRPr>
            </a:lvl1pPr>
          </a:lstStyle>
          <a:p>
            <a:r>
              <a:t>Title Text</a:t>
            </a:r>
          </a:p>
        </p:txBody>
      </p:sp>
      <p:sp>
        <p:nvSpPr>
          <p:cNvPr id="6260" name="Body Level One…"/>
          <p:cNvSpPr txBox="1">
            <a:spLocks noGrp="1"/>
          </p:cNvSpPr>
          <p:nvPr>
            <p:ph type="body" sz="quarter" idx="1"/>
          </p:nvPr>
        </p:nvSpPr>
        <p:spPr>
          <a:xfrm>
            <a:off x="722312" y="2906713"/>
            <a:ext cx="7772401" cy="1500188"/>
          </a:xfrm>
          <a:prstGeom prst="rect">
            <a:avLst/>
          </a:prstGeom>
          <a:effectLst>
            <a:outerShdw blurRad="25400" dist="25399" dir="2700000" rotWithShape="0">
              <a:srgbClr val="808080"/>
            </a:outerShdw>
          </a:effectLst>
        </p:spPr>
        <p:txBody>
          <a:bodyPr anchor="b">
            <a:normAutofit/>
          </a:bodyPr>
          <a:lstStyle>
            <a:lvl1pPr marL="0" indent="0">
              <a:spcBef>
                <a:spcPts val="400"/>
              </a:spcBef>
              <a:buSzTx/>
              <a:buNone/>
              <a:defRPr sz="2000">
                <a:solidFill>
                  <a:schemeClr val="accent3">
                    <a:lumOff val="44000"/>
                  </a:schemeClr>
                </a:solidFill>
                <a:latin typeface="Tahoma"/>
                <a:ea typeface="Tahoma"/>
                <a:cs typeface="Tahoma"/>
                <a:sym typeface="Tahoma"/>
              </a:defRPr>
            </a:lvl1pPr>
            <a:lvl2pPr marL="0" indent="457200">
              <a:spcBef>
                <a:spcPts val="400"/>
              </a:spcBef>
              <a:buSzTx/>
              <a:buNone/>
              <a:defRPr sz="2000">
                <a:solidFill>
                  <a:schemeClr val="accent3">
                    <a:lumOff val="44000"/>
                  </a:schemeClr>
                </a:solidFill>
                <a:latin typeface="Tahoma"/>
                <a:ea typeface="Tahoma"/>
                <a:cs typeface="Tahoma"/>
                <a:sym typeface="Tahoma"/>
              </a:defRPr>
            </a:lvl2pPr>
            <a:lvl3pPr marL="0" indent="914400">
              <a:spcBef>
                <a:spcPts val="400"/>
              </a:spcBef>
              <a:buSzTx/>
              <a:buNone/>
              <a:defRPr sz="2000">
                <a:solidFill>
                  <a:schemeClr val="accent3">
                    <a:lumOff val="44000"/>
                  </a:schemeClr>
                </a:solidFill>
                <a:latin typeface="Tahoma"/>
                <a:ea typeface="Tahoma"/>
                <a:cs typeface="Tahoma"/>
                <a:sym typeface="Tahoma"/>
              </a:defRPr>
            </a:lvl3pPr>
            <a:lvl4pPr marL="0" indent="1371600">
              <a:spcBef>
                <a:spcPts val="400"/>
              </a:spcBef>
              <a:buSzTx/>
              <a:buNone/>
              <a:defRPr sz="2000">
                <a:solidFill>
                  <a:schemeClr val="accent3">
                    <a:lumOff val="44000"/>
                  </a:schemeClr>
                </a:solidFill>
                <a:latin typeface="Tahoma"/>
                <a:ea typeface="Tahoma"/>
                <a:cs typeface="Tahoma"/>
                <a:sym typeface="Tahoma"/>
              </a:defRPr>
            </a:lvl4pPr>
            <a:lvl5pPr marL="0" indent="1828800">
              <a:spcBef>
                <a:spcPts val="400"/>
              </a:spcBef>
              <a:buSzTx/>
              <a:buNone/>
              <a:defRPr sz="20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61"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63297792"/>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3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68"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69" name="Body Level One…"/>
          <p:cNvSpPr txBox="1">
            <a:spLocks noGrp="1"/>
          </p:cNvSpPr>
          <p:nvPr>
            <p:ph type="body" sz="half" idx="1"/>
          </p:nvPr>
        </p:nvSpPr>
        <p:spPr>
          <a:xfrm>
            <a:off x="685800" y="1981200"/>
            <a:ext cx="3810000" cy="4114800"/>
          </a:xfrm>
          <a:prstGeom prst="rect">
            <a:avLst/>
          </a:prstGeom>
          <a:effectLst>
            <a:outerShdw blurRad="25400" dist="25399" dir="2700000" rotWithShape="0">
              <a:srgbClr val="808080"/>
            </a:outerShdw>
          </a:effectLst>
        </p:spPr>
        <p:txBody>
          <a:bodyPr>
            <a:normAutofit/>
          </a:bodyPr>
          <a:lstStyle>
            <a:lvl1pPr>
              <a:spcBef>
                <a:spcPts val="600"/>
              </a:spcBef>
              <a:buChar char="⌖"/>
              <a:defRPr sz="2800">
                <a:solidFill>
                  <a:schemeClr val="accent3">
                    <a:lumOff val="44000"/>
                  </a:schemeClr>
                </a:solidFill>
                <a:latin typeface="Tahoma"/>
                <a:ea typeface="Tahoma"/>
                <a:cs typeface="Tahoma"/>
                <a:sym typeface="Tahoma"/>
              </a:defRPr>
            </a:lvl1pPr>
            <a:lvl2pPr marL="790575" indent="-333375">
              <a:spcBef>
                <a:spcPts val="600"/>
              </a:spcBef>
              <a:buChar char=""/>
              <a:defRPr sz="2800">
                <a:solidFill>
                  <a:schemeClr val="accent3">
                    <a:lumOff val="44000"/>
                  </a:schemeClr>
                </a:solidFill>
                <a:latin typeface="Tahoma"/>
                <a:ea typeface="Tahoma"/>
                <a:cs typeface="Tahoma"/>
                <a:sym typeface="Tahoma"/>
              </a:defRPr>
            </a:lvl2pPr>
            <a:lvl3pPr marL="1234439" indent="-320039">
              <a:spcBef>
                <a:spcPts val="600"/>
              </a:spcBef>
              <a:buChar char="⌖"/>
              <a:defRPr sz="2800">
                <a:solidFill>
                  <a:schemeClr val="accent3">
                    <a:lumOff val="44000"/>
                  </a:schemeClr>
                </a:solidFill>
                <a:latin typeface="Tahoma"/>
                <a:ea typeface="Tahoma"/>
                <a:cs typeface="Tahoma"/>
                <a:sym typeface="Tahoma"/>
              </a:defRPr>
            </a:lvl3pPr>
            <a:lvl4pPr marL="1727200" indent="-355600">
              <a:spcBef>
                <a:spcPts val="600"/>
              </a:spcBef>
              <a:buChar char=""/>
              <a:defRPr sz="2800">
                <a:solidFill>
                  <a:schemeClr val="accent3">
                    <a:lumOff val="44000"/>
                  </a:schemeClr>
                </a:solidFill>
                <a:latin typeface="Tahoma"/>
                <a:ea typeface="Tahoma"/>
                <a:cs typeface="Tahoma"/>
                <a:sym typeface="Tahoma"/>
              </a:defRPr>
            </a:lvl4pPr>
            <a:lvl5pPr marL="2184400" indent="-355600">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0256246"/>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35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77" name="Title Text"/>
          <p:cNvSpPr txBox="1">
            <a:spLocks noGrp="1"/>
          </p:cNvSpPr>
          <p:nvPr>
            <p:ph type="title"/>
          </p:nvPr>
        </p:nvSpPr>
        <p:spPr>
          <a:xfrm>
            <a:off x="457200" y="274638"/>
            <a:ext cx="8229600" cy="1143001"/>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78" name="Body Level One…"/>
          <p:cNvSpPr txBox="1">
            <a:spLocks noGrp="1"/>
          </p:cNvSpPr>
          <p:nvPr>
            <p:ph type="body" sz="quarter" idx="1"/>
          </p:nvPr>
        </p:nvSpPr>
        <p:spPr>
          <a:xfrm>
            <a:off x="457200" y="1535112"/>
            <a:ext cx="4040188" cy="639763"/>
          </a:xfrm>
          <a:prstGeom prst="rect">
            <a:avLst/>
          </a:prstGeom>
          <a:effectLst>
            <a:outerShdw blurRad="25400" dist="25399" dir="2700000" rotWithShape="0">
              <a:srgbClr val="808080"/>
            </a:outerShdw>
          </a:effectLst>
        </p:spPr>
        <p:txBody>
          <a:bodyPr anchor="b">
            <a:normAutofit/>
          </a:bodyPr>
          <a:lstStyle>
            <a:lvl1pPr marL="0" indent="0">
              <a:spcBef>
                <a:spcPts val="500"/>
              </a:spcBef>
              <a:buSzTx/>
              <a:buNone/>
              <a:defRPr sz="2400" b="1">
                <a:solidFill>
                  <a:schemeClr val="accent3">
                    <a:lumOff val="44000"/>
                  </a:schemeClr>
                </a:solidFill>
                <a:latin typeface="Tahoma"/>
                <a:ea typeface="Tahoma"/>
                <a:cs typeface="Tahoma"/>
                <a:sym typeface="Tahoma"/>
              </a:defRPr>
            </a:lvl1pPr>
            <a:lvl2pPr marL="0" indent="457200">
              <a:spcBef>
                <a:spcPts val="500"/>
              </a:spcBef>
              <a:buSzTx/>
              <a:buNone/>
              <a:defRPr sz="2400" b="1">
                <a:solidFill>
                  <a:schemeClr val="accent3">
                    <a:lumOff val="44000"/>
                  </a:schemeClr>
                </a:solidFill>
                <a:latin typeface="Tahoma"/>
                <a:ea typeface="Tahoma"/>
                <a:cs typeface="Tahoma"/>
                <a:sym typeface="Tahoma"/>
              </a:defRPr>
            </a:lvl2pPr>
            <a:lvl3pPr marL="0" indent="914400">
              <a:spcBef>
                <a:spcPts val="500"/>
              </a:spcBef>
              <a:buSzTx/>
              <a:buNone/>
              <a:defRPr sz="2400" b="1">
                <a:solidFill>
                  <a:schemeClr val="accent3">
                    <a:lumOff val="44000"/>
                  </a:schemeClr>
                </a:solidFill>
                <a:latin typeface="Tahoma"/>
                <a:ea typeface="Tahoma"/>
                <a:cs typeface="Tahoma"/>
                <a:sym typeface="Tahoma"/>
              </a:defRPr>
            </a:lvl3pPr>
            <a:lvl4pPr marL="0" indent="1371600">
              <a:spcBef>
                <a:spcPts val="500"/>
              </a:spcBef>
              <a:buSzTx/>
              <a:buNone/>
              <a:defRPr sz="2400" b="1">
                <a:solidFill>
                  <a:schemeClr val="accent3">
                    <a:lumOff val="44000"/>
                  </a:schemeClr>
                </a:solidFill>
                <a:latin typeface="Tahoma"/>
                <a:ea typeface="Tahoma"/>
                <a:cs typeface="Tahoma"/>
                <a:sym typeface="Tahoma"/>
              </a:defRPr>
            </a:lvl4pPr>
            <a:lvl5pPr marL="0" indent="1828800">
              <a:spcBef>
                <a:spcPts val="500"/>
              </a:spcBef>
              <a:buSzTx/>
              <a:buNone/>
              <a:defRPr sz="2400" b="1">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9" name="Text Placeholder 4"/>
          <p:cNvSpPr>
            <a:spLocks noGrp="1"/>
          </p:cNvSpPr>
          <p:nvPr>
            <p:ph type="body" sz="quarter" idx="21"/>
          </p:nvPr>
        </p:nvSpPr>
        <p:spPr>
          <a:xfrm>
            <a:off x="4645025" y="1535112"/>
            <a:ext cx="4041775" cy="639763"/>
          </a:xfrm>
          <a:prstGeom prst="rect">
            <a:avLst/>
          </a:prstGeom>
          <a:effectLst>
            <a:outerShdw blurRad="25400" dist="25399" dir="2700000" rotWithShape="0">
              <a:srgbClr val="808080"/>
            </a:outerShdw>
          </a:effectLst>
        </p:spPr>
        <p:txBody>
          <a:bodyPr anchor="b">
            <a:normAutofit/>
          </a:bodyPr>
          <a:lstStyle/>
          <a:p>
            <a:pPr marL="0" indent="0">
              <a:spcBef>
                <a:spcPts val="500"/>
              </a:spcBef>
              <a:buSzTx/>
              <a:buNone/>
              <a:defRPr sz="2400" b="1">
                <a:solidFill>
                  <a:schemeClr val="accent3">
                    <a:lumOff val="44000"/>
                  </a:schemeClr>
                </a:solidFill>
                <a:latin typeface="Tahoma"/>
                <a:ea typeface="Tahoma"/>
                <a:cs typeface="Tahoma"/>
                <a:sym typeface="Tahoma"/>
              </a:defRPr>
            </a:pPr>
            <a:endParaRPr/>
          </a:p>
        </p:txBody>
      </p:sp>
      <p:sp>
        <p:nvSpPr>
          <p:cNvPr id="628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95962153"/>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35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87"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88"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83899370"/>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4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40368099"/>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35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02" name="Title Text"/>
          <p:cNvSpPr txBox="1">
            <a:spLocks noGrp="1"/>
          </p:cNvSpPr>
          <p:nvPr>
            <p:ph type="title"/>
          </p:nvPr>
        </p:nvSpPr>
        <p:spPr>
          <a:xfrm>
            <a:off x="457200" y="273050"/>
            <a:ext cx="3008314" cy="1162050"/>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03" name="Body Level One…"/>
          <p:cNvSpPr txBox="1">
            <a:spLocks noGrp="1"/>
          </p:cNvSpPr>
          <p:nvPr>
            <p:ph type="body" idx="1"/>
          </p:nvPr>
        </p:nvSpPr>
        <p:spPr>
          <a:xfrm>
            <a:off x="3575050" y="273050"/>
            <a:ext cx="5111750" cy="5853113"/>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04" name="Text Placeholder 3"/>
          <p:cNvSpPr>
            <a:spLocks noGrp="1"/>
          </p:cNvSpPr>
          <p:nvPr>
            <p:ph type="body" sz="half" idx="21"/>
          </p:nvPr>
        </p:nvSpPr>
        <p:spPr>
          <a:xfrm>
            <a:off x="457199" y="1435100"/>
            <a:ext cx="3008315" cy="4691063"/>
          </a:xfrm>
          <a:prstGeom prst="rect">
            <a:avLst/>
          </a:prstGeom>
          <a:effectLst>
            <a:outerShdw blurRad="25400" dist="25399" dir="2700000" rotWithShape="0">
              <a:srgbClr val="808080"/>
            </a:outerShdw>
          </a:effectLst>
        </p:spPr>
        <p:txBody>
          <a:bodyPr>
            <a:normAutofit/>
          </a:bodyPr>
          <a:lstStyle/>
          <a:p>
            <a:pPr marL="0" indent="0">
              <a:spcBef>
                <a:spcPts val="300"/>
              </a:spcBef>
              <a:buSzTx/>
              <a:buNone/>
              <a:defRPr sz="1400">
                <a:solidFill>
                  <a:schemeClr val="accent3">
                    <a:lumOff val="44000"/>
                  </a:schemeClr>
                </a:solidFill>
                <a:latin typeface="Tahoma"/>
                <a:ea typeface="Tahoma"/>
                <a:cs typeface="Tahoma"/>
                <a:sym typeface="Tahoma"/>
              </a:defRPr>
            </a:pPr>
            <a:endParaRPr/>
          </a:p>
        </p:txBody>
      </p:sp>
      <p:sp>
        <p:nvSpPr>
          <p:cNvPr id="630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63587100"/>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35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12" name="Title Text"/>
          <p:cNvSpPr txBox="1">
            <a:spLocks noGrp="1"/>
          </p:cNvSpPr>
          <p:nvPr>
            <p:ph type="title"/>
          </p:nvPr>
        </p:nvSpPr>
        <p:spPr>
          <a:xfrm>
            <a:off x="1792288" y="4800600"/>
            <a:ext cx="5486401" cy="566738"/>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13" name="Picture Placeholder 2"/>
          <p:cNvSpPr>
            <a:spLocks noGrp="1"/>
          </p:cNvSpPr>
          <p:nvPr>
            <p:ph type="pic" sz="half" idx="21"/>
          </p:nvPr>
        </p:nvSpPr>
        <p:spPr>
          <a:xfrm>
            <a:off x="1792288" y="612775"/>
            <a:ext cx="5486401" cy="4114800"/>
          </a:xfrm>
          <a:prstGeom prst="rect">
            <a:avLst/>
          </a:prstGeom>
          <a:effectLst>
            <a:outerShdw blurRad="25400" dist="25399" dir="2700000" rotWithShape="0">
              <a:srgbClr val="808080"/>
            </a:outerShdw>
          </a:effectLst>
        </p:spPr>
        <p:txBody>
          <a:bodyPr lIns="91439" rIns="91439"/>
          <a:lstStyle/>
          <a:p>
            <a:endParaRPr/>
          </a:p>
        </p:txBody>
      </p:sp>
      <p:sp>
        <p:nvSpPr>
          <p:cNvPr id="6314" name="Body Level One…"/>
          <p:cNvSpPr txBox="1">
            <a:spLocks noGrp="1"/>
          </p:cNvSpPr>
          <p:nvPr>
            <p:ph type="body" sz="quarter" idx="1"/>
          </p:nvPr>
        </p:nvSpPr>
        <p:spPr>
          <a:xfrm>
            <a:off x="1792288" y="5367337"/>
            <a:ext cx="5486401" cy="804863"/>
          </a:xfrm>
          <a:prstGeom prst="rect">
            <a:avLst/>
          </a:prstGeom>
          <a:effectLst>
            <a:outerShdw blurRad="25400" dist="25399" dir="2700000" rotWithShape="0">
              <a:srgbClr val="808080"/>
            </a:outerShdw>
          </a:effectLst>
        </p:spPr>
        <p:txBody>
          <a:bodyPr>
            <a:normAutofit/>
          </a:bodyPr>
          <a:lstStyle>
            <a:lvl1pPr marL="0" indent="0">
              <a:spcBef>
                <a:spcPts val="300"/>
              </a:spcBef>
              <a:buSzTx/>
              <a:buNone/>
              <a:defRPr sz="1400">
                <a:solidFill>
                  <a:schemeClr val="accent3">
                    <a:lumOff val="44000"/>
                  </a:schemeClr>
                </a:solidFill>
                <a:latin typeface="Tahoma"/>
                <a:ea typeface="Tahoma"/>
                <a:cs typeface="Tahoma"/>
                <a:sym typeface="Tahoma"/>
              </a:defRPr>
            </a:lvl1pPr>
            <a:lvl2pPr marL="0" indent="457200">
              <a:spcBef>
                <a:spcPts val="300"/>
              </a:spcBef>
              <a:buSzTx/>
              <a:buNone/>
              <a:defRPr sz="1400">
                <a:solidFill>
                  <a:schemeClr val="accent3">
                    <a:lumOff val="44000"/>
                  </a:schemeClr>
                </a:solidFill>
                <a:latin typeface="Tahoma"/>
                <a:ea typeface="Tahoma"/>
                <a:cs typeface="Tahoma"/>
                <a:sym typeface="Tahoma"/>
              </a:defRPr>
            </a:lvl2pPr>
            <a:lvl3pPr marL="0" indent="914400">
              <a:spcBef>
                <a:spcPts val="300"/>
              </a:spcBef>
              <a:buSzTx/>
              <a:buNone/>
              <a:defRPr sz="1400">
                <a:solidFill>
                  <a:schemeClr val="accent3">
                    <a:lumOff val="44000"/>
                  </a:schemeClr>
                </a:solidFill>
                <a:latin typeface="Tahoma"/>
                <a:ea typeface="Tahoma"/>
                <a:cs typeface="Tahoma"/>
                <a:sym typeface="Tahoma"/>
              </a:defRPr>
            </a:lvl3pPr>
            <a:lvl4pPr marL="0" indent="1371600">
              <a:spcBef>
                <a:spcPts val="300"/>
              </a:spcBef>
              <a:buSzTx/>
              <a:buNone/>
              <a:defRPr sz="1400">
                <a:solidFill>
                  <a:schemeClr val="accent3">
                    <a:lumOff val="44000"/>
                  </a:schemeClr>
                </a:solidFill>
                <a:latin typeface="Tahoma"/>
                <a:ea typeface="Tahoma"/>
                <a:cs typeface="Tahoma"/>
                <a:sym typeface="Tahoma"/>
              </a:defRPr>
            </a:lvl4pPr>
            <a:lvl5pPr marL="0" indent="1828800">
              <a:spcBef>
                <a:spcPts val="300"/>
              </a:spcBef>
              <a:buSzTx/>
              <a:buNone/>
              <a:defRPr sz="14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1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97634348"/>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44_Title Slide">
    <p:bg>
      <p:bgPr>
        <a:solidFill>
          <a:srgbClr val="0066CC"/>
        </a:solidFill>
        <a:effectLst/>
      </p:bgPr>
    </p:bg>
    <p:spTree>
      <p:nvGrpSpPr>
        <p:cNvPr id="1" name=""/>
        <p:cNvGrpSpPr/>
        <p:nvPr/>
      </p:nvGrpSpPr>
      <p:grpSpPr>
        <a:xfrm>
          <a:off x="0" y="0"/>
          <a:ext cx="0" cy="0"/>
          <a:chOff x="0" y="0"/>
          <a:chExt cx="0" cy="0"/>
        </a:xfrm>
      </p:grpSpPr>
      <p:grpSp>
        <p:nvGrpSpPr>
          <p:cNvPr id="6347" name="Group 2"/>
          <p:cNvGrpSpPr/>
          <p:nvPr/>
        </p:nvGrpSpPr>
        <p:grpSpPr>
          <a:xfrm>
            <a:off x="-1" y="117474"/>
            <a:ext cx="9142415" cy="6738940"/>
            <a:chOff x="0" y="0"/>
            <a:chExt cx="9142413" cy="6738938"/>
          </a:xfrm>
        </p:grpSpPr>
        <p:sp>
          <p:nvSpPr>
            <p:cNvPr id="6322" name="Rectangle 3"/>
            <p:cNvSpPr/>
            <p:nvPr/>
          </p:nvSpPr>
          <p:spPr>
            <a:xfrm>
              <a:off x="685800" y="6411913"/>
              <a:ext cx="3505200" cy="327026"/>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3" name="Rectangle 4"/>
            <p:cNvSpPr/>
            <p:nvPr/>
          </p:nvSpPr>
          <p:spPr>
            <a:xfrm>
              <a:off x="685799" y="2320925"/>
              <a:ext cx="84566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4" name="Oval 5"/>
            <p:cNvSpPr/>
            <p:nvPr/>
          </p:nvSpPr>
          <p:spPr>
            <a:xfrm>
              <a:off x="881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5" name="Oval 6"/>
            <p:cNvSpPr/>
            <p:nvPr/>
          </p:nvSpPr>
          <p:spPr>
            <a:xfrm>
              <a:off x="881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6" name="Oval 7"/>
            <p:cNvSpPr/>
            <p:nvPr/>
          </p:nvSpPr>
          <p:spPr>
            <a:xfrm>
              <a:off x="881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7" name="Oval 8"/>
            <p:cNvSpPr/>
            <p:nvPr/>
          </p:nvSpPr>
          <p:spPr>
            <a:xfrm>
              <a:off x="881062" y="915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8" name="Oval 9"/>
            <p:cNvSpPr/>
            <p:nvPr/>
          </p:nvSpPr>
          <p:spPr>
            <a:xfrm>
              <a:off x="881062" y="1143000"/>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9" name="Oval 10"/>
            <p:cNvSpPr/>
            <p:nvPr/>
          </p:nvSpPr>
          <p:spPr>
            <a:xfrm>
              <a:off x="881062" y="1373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0" name="Oval 11"/>
            <p:cNvSpPr/>
            <p:nvPr/>
          </p:nvSpPr>
          <p:spPr>
            <a:xfrm>
              <a:off x="881062" y="1600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1" name="Oval 12"/>
            <p:cNvSpPr/>
            <p:nvPr/>
          </p:nvSpPr>
          <p:spPr>
            <a:xfrm>
              <a:off x="881062" y="1830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2" name="Oval 13"/>
            <p:cNvSpPr/>
            <p:nvPr/>
          </p:nvSpPr>
          <p:spPr>
            <a:xfrm>
              <a:off x="881062" y="2058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1" name="Group 14"/>
            <p:cNvGrpSpPr/>
            <p:nvPr/>
          </p:nvGrpSpPr>
          <p:grpSpPr>
            <a:xfrm>
              <a:off x="4538662" y="6553200"/>
              <a:ext cx="4332290" cy="65089"/>
              <a:chOff x="0" y="0"/>
              <a:chExt cx="4332288" cy="65088"/>
            </a:xfrm>
          </p:grpSpPr>
          <p:sp>
            <p:nvSpPr>
              <p:cNvPr id="6333" name="Oval 1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4" name="Oval 1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5" name="Oval 1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6" name="Oval 1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7" name="Oval 1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8" name="Oval 2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9" name="Oval 2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0" name="Oval 2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42" name="Oval 23"/>
            <p:cNvSpPr/>
            <p:nvPr/>
          </p:nvSpPr>
          <p:spPr>
            <a:xfrm>
              <a:off x="881062" y="687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6" name="Group 24"/>
            <p:cNvGrpSpPr/>
            <p:nvPr/>
          </p:nvGrpSpPr>
          <p:grpSpPr>
            <a:xfrm>
              <a:off x="-1" y="3576637"/>
              <a:ext cx="1908177" cy="1908177"/>
              <a:chOff x="0" y="0"/>
              <a:chExt cx="1908175" cy="1908175"/>
            </a:xfrm>
          </p:grpSpPr>
          <p:sp>
            <p:nvSpPr>
              <p:cNvPr id="6343" name="Freeform 25"/>
              <p:cNvSpPr/>
              <p:nvPr/>
            </p:nvSpPr>
            <p:spPr>
              <a:xfrm>
                <a:off x="0" y="106362"/>
                <a:ext cx="701676" cy="1638301"/>
              </a:xfrm>
              <a:custGeom>
                <a:avLst/>
                <a:gdLst/>
                <a:ahLst/>
                <a:cxnLst>
                  <a:cxn ang="0">
                    <a:pos x="wd2" y="hd2"/>
                  </a:cxn>
                  <a:cxn ang="5400000">
                    <a:pos x="wd2" y="hd2"/>
                  </a:cxn>
                  <a:cxn ang="10800000">
                    <a:pos x="wd2" y="hd2"/>
                  </a:cxn>
                  <a:cxn ang="16200000">
                    <a:pos x="wd2" y="hd2"/>
                  </a:cxn>
                </a:cxnLst>
                <a:rect l="0" t="0" r="r" b="b"/>
                <a:pathLst>
                  <a:path w="21600" h="21600" extrusionOk="0">
                    <a:moveTo>
                      <a:pt x="13292" y="21600"/>
                    </a:moveTo>
                    <a:lnTo>
                      <a:pt x="14172" y="21265"/>
                    </a:lnTo>
                    <a:lnTo>
                      <a:pt x="14710" y="20763"/>
                    </a:lnTo>
                    <a:lnTo>
                      <a:pt x="15443" y="20386"/>
                    </a:lnTo>
                    <a:lnTo>
                      <a:pt x="16029" y="19988"/>
                    </a:lnTo>
                    <a:lnTo>
                      <a:pt x="17300" y="19256"/>
                    </a:lnTo>
                    <a:lnTo>
                      <a:pt x="18228" y="18921"/>
                    </a:lnTo>
                    <a:lnTo>
                      <a:pt x="18766" y="18502"/>
                    </a:lnTo>
                    <a:lnTo>
                      <a:pt x="19059" y="17749"/>
                    </a:lnTo>
                    <a:lnTo>
                      <a:pt x="18619" y="17414"/>
                    </a:lnTo>
                    <a:lnTo>
                      <a:pt x="18326" y="16995"/>
                    </a:lnTo>
                    <a:lnTo>
                      <a:pt x="18081" y="16619"/>
                    </a:lnTo>
                    <a:lnTo>
                      <a:pt x="17642" y="16200"/>
                    </a:lnTo>
                    <a:lnTo>
                      <a:pt x="17642" y="15363"/>
                    </a:lnTo>
                    <a:lnTo>
                      <a:pt x="17544" y="15112"/>
                    </a:lnTo>
                    <a:lnTo>
                      <a:pt x="17544" y="14798"/>
                    </a:lnTo>
                    <a:lnTo>
                      <a:pt x="17788" y="14609"/>
                    </a:lnTo>
                    <a:lnTo>
                      <a:pt x="18228" y="14463"/>
                    </a:lnTo>
                    <a:lnTo>
                      <a:pt x="19059" y="14358"/>
                    </a:lnTo>
                    <a:lnTo>
                      <a:pt x="19108" y="14358"/>
                    </a:lnTo>
                    <a:lnTo>
                      <a:pt x="19303" y="14274"/>
                    </a:lnTo>
                    <a:lnTo>
                      <a:pt x="19303" y="14170"/>
                    </a:lnTo>
                    <a:lnTo>
                      <a:pt x="19059" y="14044"/>
                    </a:lnTo>
                    <a:lnTo>
                      <a:pt x="18863" y="13940"/>
                    </a:lnTo>
                    <a:lnTo>
                      <a:pt x="18863" y="13814"/>
                    </a:lnTo>
                    <a:lnTo>
                      <a:pt x="19303" y="13709"/>
                    </a:lnTo>
                    <a:lnTo>
                      <a:pt x="21356" y="13291"/>
                    </a:lnTo>
                    <a:lnTo>
                      <a:pt x="21600" y="13102"/>
                    </a:lnTo>
                    <a:lnTo>
                      <a:pt x="21600" y="12830"/>
                    </a:lnTo>
                    <a:lnTo>
                      <a:pt x="21405" y="12642"/>
                    </a:lnTo>
                    <a:lnTo>
                      <a:pt x="20378" y="12077"/>
                    </a:lnTo>
                    <a:lnTo>
                      <a:pt x="19548" y="11365"/>
                    </a:lnTo>
                    <a:lnTo>
                      <a:pt x="19108" y="10695"/>
                    </a:lnTo>
                    <a:lnTo>
                      <a:pt x="18766" y="9921"/>
                    </a:lnTo>
                    <a:lnTo>
                      <a:pt x="17984" y="9733"/>
                    </a:lnTo>
                    <a:lnTo>
                      <a:pt x="17300" y="9523"/>
                    </a:lnTo>
                    <a:lnTo>
                      <a:pt x="16567" y="9293"/>
                    </a:lnTo>
                    <a:lnTo>
                      <a:pt x="15931" y="9063"/>
                    </a:lnTo>
                    <a:lnTo>
                      <a:pt x="15491" y="8833"/>
                    </a:lnTo>
                    <a:lnTo>
                      <a:pt x="15247" y="8602"/>
                    </a:lnTo>
                    <a:lnTo>
                      <a:pt x="15052" y="8414"/>
                    </a:lnTo>
                    <a:lnTo>
                      <a:pt x="15003" y="8184"/>
                    </a:lnTo>
                    <a:lnTo>
                      <a:pt x="13928" y="7598"/>
                    </a:lnTo>
                    <a:lnTo>
                      <a:pt x="14172" y="7095"/>
                    </a:lnTo>
                    <a:lnTo>
                      <a:pt x="14710" y="6572"/>
                    </a:lnTo>
                    <a:lnTo>
                      <a:pt x="15052" y="6049"/>
                    </a:lnTo>
                    <a:lnTo>
                      <a:pt x="15052" y="5588"/>
                    </a:lnTo>
                    <a:lnTo>
                      <a:pt x="14563" y="5819"/>
                    </a:lnTo>
                    <a:lnTo>
                      <a:pt x="14025" y="6153"/>
                    </a:lnTo>
                    <a:lnTo>
                      <a:pt x="13683" y="6426"/>
                    </a:lnTo>
                    <a:lnTo>
                      <a:pt x="13292" y="6572"/>
                    </a:lnTo>
                    <a:lnTo>
                      <a:pt x="13146" y="5923"/>
                    </a:lnTo>
                    <a:lnTo>
                      <a:pt x="13243" y="5316"/>
                    </a:lnTo>
                    <a:lnTo>
                      <a:pt x="13292" y="4688"/>
                    </a:lnTo>
                    <a:lnTo>
                      <a:pt x="13292" y="4081"/>
                    </a:lnTo>
                    <a:lnTo>
                      <a:pt x="13683" y="3705"/>
                    </a:lnTo>
                    <a:lnTo>
                      <a:pt x="13683" y="3056"/>
                    </a:lnTo>
                    <a:lnTo>
                      <a:pt x="13732" y="2784"/>
                    </a:lnTo>
                    <a:lnTo>
                      <a:pt x="13732" y="2574"/>
                    </a:lnTo>
                    <a:lnTo>
                      <a:pt x="13928" y="2365"/>
                    </a:lnTo>
                    <a:lnTo>
                      <a:pt x="14172" y="2177"/>
                    </a:lnTo>
                    <a:lnTo>
                      <a:pt x="14465" y="2030"/>
                    </a:lnTo>
                    <a:lnTo>
                      <a:pt x="14563" y="1967"/>
                    </a:lnTo>
                    <a:lnTo>
                      <a:pt x="14710" y="1926"/>
                    </a:lnTo>
                    <a:lnTo>
                      <a:pt x="14807" y="1800"/>
                    </a:lnTo>
                    <a:lnTo>
                      <a:pt x="15003" y="1737"/>
                    </a:lnTo>
                    <a:lnTo>
                      <a:pt x="15052" y="1737"/>
                    </a:lnTo>
                    <a:lnTo>
                      <a:pt x="15491" y="1653"/>
                    </a:lnTo>
                    <a:lnTo>
                      <a:pt x="15785" y="1612"/>
                    </a:lnTo>
                    <a:lnTo>
                      <a:pt x="16029" y="1612"/>
                    </a:lnTo>
                    <a:lnTo>
                      <a:pt x="16322" y="1549"/>
                    </a:lnTo>
                    <a:lnTo>
                      <a:pt x="16469" y="1549"/>
                    </a:lnTo>
                    <a:lnTo>
                      <a:pt x="16567" y="1507"/>
                    </a:lnTo>
                    <a:lnTo>
                      <a:pt x="16860" y="1402"/>
                    </a:lnTo>
                    <a:lnTo>
                      <a:pt x="16860" y="1319"/>
                    </a:lnTo>
                    <a:lnTo>
                      <a:pt x="16469" y="1047"/>
                    </a:lnTo>
                    <a:lnTo>
                      <a:pt x="16469" y="858"/>
                    </a:lnTo>
                    <a:lnTo>
                      <a:pt x="16322" y="858"/>
                    </a:lnTo>
                    <a:lnTo>
                      <a:pt x="16322" y="795"/>
                    </a:lnTo>
                    <a:lnTo>
                      <a:pt x="16029" y="628"/>
                    </a:lnTo>
                    <a:lnTo>
                      <a:pt x="15687" y="440"/>
                    </a:lnTo>
                    <a:lnTo>
                      <a:pt x="15491" y="230"/>
                    </a:lnTo>
                    <a:lnTo>
                      <a:pt x="15443" y="0"/>
                    </a:lnTo>
                    <a:lnTo>
                      <a:pt x="12168" y="858"/>
                    </a:lnTo>
                    <a:lnTo>
                      <a:pt x="9187" y="1967"/>
                    </a:lnTo>
                    <a:lnTo>
                      <a:pt x="6500" y="3160"/>
                    </a:lnTo>
                    <a:lnTo>
                      <a:pt x="4300" y="4563"/>
                    </a:lnTo>
                    <a:lnTo>
                      <a:pt x="2443" y="6049"/>
                    </a:lnTo>
                    <a:lnTo>
                      <a:pt x="1026" y="7660"/>
                    </a:lnTo>
                    <a:lnTo>
                      <a:pt x="244" y="9335"/>
                    </a:lnTo>
                    <a:lnTo>
                      <a:pt x="0" y="11093"/>
                    </a:lnTo>
                    <a:lnTo>
                      <a:pt x="244" y="12726"/>
                    </a:lnTo>
                    <a:lnTo>
                      <a:pt x="977" y="14233"/>
                    </a:lnTo>
                    <a:lnTo>
                      <a:pt x="2199" y="15719"/>
                    </a:lnTo>
                    <a:lnTo>
                      <a:pt x="3616" y="17142"/>
                    </a:lnTo>
                    <a:lnTo>
                      <a:pt x="5571" y="18398"/>
                    </a:lnTo>
                    <a:lnTo>
                      <a:pt x="7819" y="19633"/>
                    </a:lnTo>
                    <a:lnTo>
                      <a:pt x="10507" y="20658"/>
                    </a:lnTo>
                    <a:lnTo>
                      <a:pt x="13292" y="216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4" name="Freeform 26"/>
              <p:cNvSpPr/>
              <p:nvPr/>
            </p:nvSpPr>
            <p:spPr>
              <a:xfrm>
                <a:off x="601662" y="0"/>
                <a:ext cx="1306514" cy="1908176"/>
              </a:xfrm>
              <a:custGeom>
                <a:avLst/>
                <a:gdLst/>
                <a:ahLst/>
                <a:cxnLst>
                  <a:cxn ang="0">
                    <a:pos x="wd2" y="hd2"/>
                  </a:cxn>
                  <a:cxn ang="5400000">
                    <a:pos x="wd2" y="hd2"/>
                  </a:cxn>
                  <a:cxn ang="10800000">
                    <a:pos x="wd2" y="hd2"/>
                  </a:cxn>
                  <a:cxn ang="16200000">
                    <a:pos x="wd2" y="hd2"/>
                  </a:cxn>
                </a:cxnLst>
                <a:rect l="0" t="0" r="r" b="b"/>
                <a:pathLst>
                  <a:path w="21600" h="21600" extrusionOk="0">
                    <a:moveTo>
                      <a:pt x="21075" y="13226"/>
                    </a:moveTo>
                    <a:lnTo>
                      <a:pt x="21180" y="13010"/>
                    </a:lnTo>
                    <a:lnTo>
                      <a:pt x="21206" y="12813"/>
                    </a:lnTo>
                    <a:lnTo>
                      <a:pt x="21311" y="12615"/>
                    </a:lnTo>
                    <a:lnTo>
                      <a:pt x="21364" y="12417"/>
                    </a:lnTo>
                    <a:lnTo>
                      <a:pt x="21075" y="12417"/>
                    </a:lnTo>
                    <a:lnTo>
                      <a:pt x="20891" y="12363"/>
                    </a:lnTo>
                    <a:lnTo>
                      <a:pt x="20550" y="12327"/>
                    </a:lnTo>
                    <a:lnTo>
                      <a:pt x="20366" y="12220"/>
                    </a:lnTo>
                    <a:lnTo>
                      <a:pt x="20209" y="12130"/>
                    </a:lnTo>
                    <a:lnTo>
                      <a:pt x="20130" y="11968"/>
                    </a:lnTo>
                    <a:lnTo>
                      <a:pt x="19973" y="11878"/>
                    </a:lnTo>
                    <a:lnTo>
                      <a:pt x="19947" y="11770"/>
                    </a:lnTo>
                    <a:lnTo>
                      <a:pt x="19842" y="11519"/>
                    </a:lnTo>
                    <a:lnTo>
                      <a:pt x="19842" y="11213"/>
                    </a:lnTo>
                    <a:lnTo>
                      <a:pt x="19947" y="10962"/>
                    </a:lnTo>
                    <a:lnTo>
                      <a:pt x="20130" y="10764"/>
                    </a:lnTo>
                    <a:lnTo>
                      <a:pt x="20498" y="10728"/>
                    </a:lnTo>
                    <a:lnTo>
                      <a:pt x="20786" y="10764"/>
                    </a:lnTo>
                    <a:lnTo>
                      <a:pt x="21075" y="10926"/>
                    </a:lnTo>
                    <a:lnTo>
                      <a:pt x="21311" y="11052"/>
                    </a:lnTo>
                    <a:lnTo>
                      <a:pt x="21495" y="11285"/>
                    </a:lnTo>
                    <a:lnTo>
                      <a:pt x="21600" y="11123"/>
                    </a:lnTo>
                    <a:lnTo>
                      <a:pt x="21600" y="10728"/>
                    </a:lnTo>
                    <a:lnTo>
                      <a:pt x="21495" y="9866"/>
                    </a:lnTo>
                    <a:lnTo>
                      <a:pt x="21364" y="9021"/>
                    </a:lnTo>
                    <a:lnTo>
                      <a:pt x="21180" y="8176"/>
                    </a:lnTo>
                    <a:lnTo>
                      <a:pt x="20786" y="7386"/>
                    </a:lnTo>
                    <a:lnTo>
                      <a:pt x="20366" y="6577"/>
                    </a:lnTo>
                    <a:lnTo>
                      <a:pt x="19842" y="5840"/>
                    </a:lnTo>
                    <a:lnTo>
                      <a:pt x="19264" y="5121"/>
                    </a:lnTo>
                    <a:lnTo>
                      <a:pt x="18608" y="4439"/>
                    </a:lnTo>
                    <a:lnTo>
                      <a:pt x="18503" y="4439"/>
                    </a:lnTo>
                    <a:lnTo>
                      <a:pt x="18424" y="4385"/>
                    </a:lnTo>
                    <a:lnTo>
                      <a:pt x="18319" y="4385"/>
                    </a:lnTo>
                    <a:lnTo>
                      <a:pt x="18188" y="4349"/>
                    </a:lnTo>
                    <a:lnTo>
                      <a:pt x="17768" y="4546"/>
                    </a:lnTo>
                    <a:lnTo>
                      <a:pt x="17532" y="4564"/>
                    </a:lnTo>
                    <a:lnTo>
                      <a:pt x="17322" y="4636"/>
                    </a:lnTo>
                    <a:lnTo>
                      <a:pt x="17086" y="4708"/>
                    </a:lnTo>
                    <a:lnTo>
                      <a:pt x="16850" y="4744"/>
                    </a:lnTo>
                    <a:lnTo>
                      <a:pt x="16561" y="4798"/>
                    </a:lnTo>
                    <a:lnTo>
                      <a:pt x="16246" y="4906"/>
                    </a:lnTo>
                    <a:lnTo>
                      <a:pt x="15905" y="4996"/>
                    </a:lnTo>
                    <a:lnTo>
                      <a:pt x="15590" y="5086"/>
                    </a:lnTo>
                    <a:lnTo>
                      <a:pt x="15301" y="5121"/>
                    </a:lnTo>
                    <a:lnTo>
                      <a:pt x="15065" y="5193"/>
                    </a:lnTo>
                    <a:lnTo>
                      <a:pt x="14881" y="5229"/>
                    </a:lnTo>
                    <a:lnTo>
                      <a:pt x="14619" y="5193"/>
                    </a:lnTo>
                    <a:lnTo>
                      <a:pt x="14540" y="5121"/>
                    </a:lnTo>
                    <a:lnTo>
                      <a:pt x="14383" y="5032"/>
                    </a:lnTo>
                    <a:lnTo>
                      <a:pt x="14356" y="4996"/>
                    </a:lnTo>
                    <a:lnTo>
                      <a:pt x="14251" y="4906"/>
                    </a:lnTo>
                    <a:lnTo>
                      <a:pt x="14068" y="4636"/>
                    </a:lnTo>
                    <a:lnTo>
                      <a:pt x="13963" y="4385"/>
                    </a:lnTo>
                    <a:lnTo>
                      <a:pt x="13963" y="4151"/>
                    </a:lnTo>
                    <a:lnTo>
                      <a:pt x="13910" y="3900"/>
                    </a:lnTo>
                    <a:lnTo>
                      <a:pt x="13963" y="3630"/>
                    </a:lnTo>
                    <a:lnTo>
                      <a:pt x="14199" y="3414"/>
                    </a:lnTo>
                    <a:lnTo>
                      <a:pt x="14487" y="3181"/>
                    </a:lnTo>
                    <a:lnTo>
                      <a:pt x="14776" y="3055"/>
                    </a:lnTo>
                    <a:lnTo>
                      <a:pt x="15065" y="2857"/>
                    </a:lnTo>
                    <a:lnTo>
                      <a:pt x="15301" y="2624"/>
                    </a:lnTo>
                    <a:lnTo>
                      <a:pt x="15432" y="2408"/>
                    </a:lnTo>
                    <a:lnTo>
                      <a:pt x="15432" y="2138"/>
                    </a:lnTo>
                    <a:lnTo>
                      <a:pt x="14907" y="1887"/>
                    </a:lnTo>
                    <a:lnTo>
                      <a:pt x="14487" y="1653"/>
                    </a:lnTo>
                    <a:lnTo>
                      <a:pt x="13438" y="1258"/>
                    </a:lnTo>
                    <a:lnTo>
                      <a:pt x="12887" y="1042"/>
                    </a:lnTo>
                    <a:lnTo>
                      <a:pt x="12362" y="845"/>
                    </a:lnTo>
                    <a:lnTo>
                      <a:pt x="11784" y="683"/>
                    </a:lnTo>
                    <a:lnTo>
                      <a:pt x="11233" y="557"/>
                    </a:lnTo>
                    <a:lnTo>
                      <a:pt x="11600" y="809"/>
                    </a:lnTo>
                    <a:lnTo>
                      <a:pt x="11942" y="1006"/>
                    </a:lnTo>
                    <a:lnTo>
                      <a:pt x="12204" y="1132"/>
                    </a:lnTo>
                    <a:lnTo>
                      <a:pt x="12703" y="1330"/>
                    </a:lnTo>
                    <a:lnTo>
                      <a:pt x="12729" y="1581"/>
                    </a:lnTo>
                    <a:lnTo>
                      <a:pt x="12703" y="1887"/>
                    </a:lnTo>
                    <a:lnTo>
                      <a:pt x="12545" y="2210"/>
                    </a:lnTo>
                    <a:lnTo>
                      <a:pt x="12545" y="2426"/>
                    </a:lnTo>
                    <a:lnTo>
                      <a:pt x="12703" y="2696"/>
                    </a:lnTo>
                    <a:lnTo>
                      <a:pt x="12703" y="2785"/>
                    </a:lnTo>
                    <a:lnTo>
                      <a:pt x="12598" y="2893"/>
                    </a:lnTo>
                    <a:lnTo>
                      <a:pt x="12440" y="2983"/>
                    </a:lnTo>
                    <a:lnTo>
                      <a:pt x="12309" y="3055"/>
                    </a:lnTo>
                    <a:lnTo>
                      <a:pt x="12204" y="3145"/>
                    </a:lnTo>
                    <a:lnTo>
                      <a:pt x="12204" y="3414"/>
                    </a:lnTo>
                    <a:lnTo>
                      <a:pt x="12178" y="3504"/>
                    </a:lnTo>
                    <a:lnTo>
                      <a:pt x="12073" y="3540"/>
                    </a:lnTo>
                    <a:lnTo>
                      <a:pt x="12020" y="3594"/>
                    </a:lnTo>
                    <a:lnTo>
                      <a:pt x="11889" y="3594"/>
                    </a:lnTo>
                    <a:lnTo>
                      <a:pt x="11732" y="3540"/>
                    </a:lnTo>
                    <a:lnTo>
                      <a:pt x="11600" y="3594"/>
                    </a:lnTo>
                    <a:lnTo>
                      <a:pt x="11364" y="3630"/>
                    </a:lnTo>
                    <a:lnTo>
                      <a:pt x="11233" y="3630"/>
                    </a:lnTo>
                    <a:lnTo>
                      <a:pt x="11128" y="3594"/>
                    </a:lnTo>
                    <a:lnTo>
                      <a:pt x="11128" y="3540"/>
                    </a:lnTo>
                    <a:lnTo>
                      <a:pt x="11076" y="3504"/>
                    </a:lnTo>
                    <a:lnTo>
                      <a:pt x="10997" y="2947"/>
                    </a:lnTo>
                    <a:lnTo>
                      <a:pt x="10787" y="2857"/>
                    </a:lnTo>
                    <a:lnTo>
                      <a:pt x="10656" y="2696"/>
                    </a:lnTo>
                    <a:lnTo>
                      <a:pt x="10236" y="2408"/>
                    </a:lnTo>
                    <a:lnTo>
                      <a:pt x="10131" y="2246"/>
                    </a:lnTo>
                    <a:lnTo>
                      <a:pt x="10078" y="2102"/>
                    </a:lnTo>
                    <a:lnTo>
                      <a:pt x="10000" y="1941"/>
                    </a:lnTo>
                    <a:lnTo>
                      <a:pt x="10078" y="1851"/>
                    </a:lnTo>
                    <a:lnTo>
                      <a:pt x="10131" y="1779"/>
                    </a:lnTo>
                    <a:lnTo>
                      <a:pt x="10236" y="1779"/>
                    </a:lnTo>
                    <a:lnTo>
                      <a:pt x="10236" y="1743"/>
                    </a:lnTo>
                    <a:lnTo>
                      <a:pt x="10262" y="1743"/>
                    </a:lnTo>
                    <a:lnTo>
                      <a:pt x="10419" y="1851"/>
                    </a:lnTo>
                    <a:lnTo>
                      <a:pt x="10656" y="1941"/>
                    </a:lnTo>
                    <a:lnTo>
                      <a:pt x="10839" y="1977"/>
                    </a:lnTo>
                    <a:lnTo>
                      <a:pt x="11128" y="1977"/>
                    </a:lnTo>
                    <a:lnTo>
                      <a:pt x="11128" y="1294"/>
                    </a:lnTo>
                    <a:lnTo>
                      <a:pt x="10787" y="1006"/>
                    </a:lnTo>
                    <a:lnTo>
                      <a:pt x="10367" y="755"/>
                    </a:lnTo>
                    <a:lnTo>
                      <a:pt x="9895" y="485"/>
                    </a:lnTo>
                    <a:lnTo>
                      <a:pt x="9553" y="162"/>
                    </a:lnTo>
                    <a:lnTo>
                      <a:pt x="9186" y="90"/>
                    </a:lnTo>
                    <a:lnTo>
                      <a:pt x="8897" y="36"/>
                    </a:lnTo>
                    <a:lnTo>
                      <a:pt x="8530" y="0"/>
                    </a:lnTo>
                    <a:lnTo>
                      <a:pt x="8084" y="0"/>
                    </a:lnTo>
                    <a:lnTo>
                      <a:pt x="8084" y="90"/>
                    </a:lnTo>
                    <a:lnTo>
                      <a:pt x="8057" y="162"/>
                    </a:lnTo>
                    <a:lnTo>
                      <a:pt x="7585" y="252"/>
                    </a:lnTo>
                    <a:lnTo>
                      <a:pt x="7375" y="485"/>
                    </a:lnTo>
                    <a:lnTo>
                      <a:pt x="7244" y="755"/>
                    </a:lnTo>
                    <a:lnTo>
                      <a:pt x="6955" y="1006"/>
                    </a:lnTo>
                    <a:lnTo>
                      <a:pt x="6588" y="1006"/>
                    </a:lnTo>
                    <a:lnTo>
                      <a:pt x="6535" y="1042"/>
                    </a:lnTo>
                    <a:lnTo>
                      <a:pt x="6299" y="1294"/>
                    </a:lnTo>
                    <a:lnTo>
                      <a:pt x="6063" y="1563"/>
                    </a:lnTo>
                    <a:lnTo>
                      <a:pt x="5879" y="1779"/>
                    </a:lnTo>
                    <a:lnTo>
                      <a:pt x="5590" y="1977"/>
                    </a:lnTo>
                    <a:lnTo>
                      <a:pt x="5485" y="1977"/>
                    </a:lnTo>
                    <a:lnTo>
                      <a:pt x="5485" y="2049"/>
                    </a:lnTo>
                    <a:lnTo>
                      <a:pt x="4829" y="2498"/>
                    </a:lnTo>
                    <a:lnTo>
                      <a:pt x="4829" y="2534"/>
                    </a:lnTo>
                    <a:lnTo>
                      <a:pt x="5118" y="2624"/>
                    </a:lnTo>
                    <a:lnTo>
                      <a:pt x="5485" y="2696"/>
                    </a:lnTo>
                    <a:lnTo>
                      <a:pt x="5879" y="2749"/>
                    </a:lnTo>
                    <a:lnTo>
                      <a:pt x="6141" y="2749"/>
                    </a:lnTo>
                    <a:lnTo>
                      <a:pt x="6194" y="2785"/>
                    </a:lnTo>
                    <a:lnTo>
                      <a:pt x="6299" y="2785"/>
                    </a:lnTo>
                    <a:lnTo>
                      <a:pt x="6299" y="2857"/>
                    </a:lnTo>
                    <a:lnTo>
                      <a:pt x="6351" y="2893"/>
                    </a:lnTo>
                    <a:lnTo>
                      <a:pt x="6299" y="2947"/>
                    </a:lnTo>
                    <a:lnTo>
                      <a:pt x="6141" y="2983"/>
                    </a:lnTo>
                    <a:lnTo>
                      <a:pt x="6063" y="3055"/>
                    </a:lnTo>
                    <a:lnTo>
                      <a:pt x="5905" y="3073"/>
                    </a:lnTo>
                    <a:lnTo>
                      <a:pt x="5774" y="3235"/>
                    </a:lnTo>
                    <a:lnTo>
                      <a:pt x="5643" y="3504"/>
                    </a:lnTo>
                    <a:lnTo>
                      <a:pt x="5485" y="3738"/>
                    </a:lnTo>
                    <a:lnTo>
                      <a:pt x="5485" y="3989"/>
                    </a:lnTo>
                    <a:lnTo>
                      <a:pt x="5590" y="4079"/>
                    </a:lnTo>
                    <a:lnTo>
                      <a:pt x="5643" y="4079"/>
                    </a:lnTo>
                    <a:lnTo>
                      <a:pt x="5590" y="4151"/>
                    </a:lnTo>
                    <a:lnTo>
                      <a:pt x="5485" y="4277"/>
                    </a:lnTo>
                    <a:lnTo>
                      <a:pt x="5643" y="4385"/>
                    </a:lnTo>
                    <a:lnTo>
                      <a:pt x="6063" y="4187"/>
                    </a:lnTo>
                    <a:lnTo>
                      <a:pt x="6824" y="4151"/>
                    </a:lnTo>
                    <a:lnTo>
                      <a:pt x="6824" y="4079"/>
                    </a:lnTo>
                    <a:lnTo>
                      <a:pt x="6876" y="4061"/>
                    </a:lnTo>
                    <a:lnTo>
                      <a:pt x="6955" y="4061"/>
                    </a:lnTo>
                    <a:lnTo>
                      <a:pt x="7008" y="3989"/>
                    </a:lnTo>
                    <a:lnTo>
                      <a:pt x="7008" y="3594"/>
                    </a:lnTo>
                    <a:lnTo>
                      <a:pt x="7585" y="2785"/>
                    </a:lnTo>
                    <a:lnTo>
                      <a:pt x="7664" y="2785"/>
                    </a:lnTo>
                    <a:lnTo>
                      <a:pt x="7952" y="3055"/>
                    </a:lnTo>
                    <a:lnTo>
                      <a:pt x="8189" y="3235"/>
                    </a:lnTo>
                    <a:lnTo>
                      <a:pt x="8477" y="3504"/>
                    </a:lnTo>
                    <a:lnTo>
                      <a:pt x="8818" y="3702"/>
                    </a:lnTo>
                    <a:lnTo>
                      <a:pt x="9002" y="3792"/>
                    </a:lnTo>
                    <a:lnTo>
                      <a:pt x="9055" y="3900"/>
                    </a:lnTo>
                    <a:lnTo>
                      <a:pt x="9186" y="4061"/>
                    </a:lnTo>
                    <a:lnTo>
                      <a:pt x="9291" y="4151"/>
                    </a:lnTo>
                    <a:lnTo>
                      <a:pt x="9291" y="4636"/>
                    </a:lnTo>
                    <a:lnTo>
                      <a:pt x="9422" y="4906"/>
                    </a:lnTo>
                    <a:lnTo>
                      <a:pt x="9553" y="5086"/>
                    </a:lnTo>
                    <a:lnTo>
                      <a:pt x="9842" y="5283"/>
                    </a:lnTo>
                    <a:lnTo>
                      <a:pt x="9842" y="5355"/>
                    </a:lnTo>
                    <a:lnTo>
                      <a:pt x="9763" y="5391"/>
                    </a:lnTo>
                    <a:lnTo>
                      <a:pt x="9763" y="5481"/>
                    </a:lnTo>
                    <a:lnTo>
                      <a:pt x="9711" y="5553"/>
                    </a:lnTo>
                    <a:lnTo>
                      <a:pt x="9422" y="5481"/>
                    </a:lnTo>
                    <a:lnTo>
                      <a:pt x="9133" y="5283"/>
                    </a:lnTo>
                    <a:lnTo>
                      <a:pt x="8818" y="5121"/>
                    </a:lnTo>
                    <a:lnTo>
                      <a:pt x="8477" y="5086"/>
                    </a:lnTo>
                    <a:lnTo>
                      <a:pt x="8241" y="5193"/>
                    </a:lnTo>
                    <a:lnTo>
                      <a:pt x="8084" y="5283"/>
                    </a:lnTo>
                    <a:lnTo>
                      <a:pt x="7847" y="5391"/>
                    </a:lnTo>
                    <a:lnTo>
                      <a:pt x="7769" y="5481"/>
                    </a:lnTo>
                    <a:lnTo>
                      <a:pt x="7821" y="5553"/>
                    </a:lnTo>
                    <a:lnTo>
                      <a:pt x="7847" y="5571"/>
                    </a:lnTo>
                    <a:lnTo>
                      <a:pt x="7847" y="5643"/>
                    </a:lnTo>
                    <a:lnTo>
                      <a:pt x="8189" y="5643"/>
                    </a:lnTo>
                    <a:lnTo>
                      <a:pt x="8320" y="5679"/>
                    </a:lnTo>
                    <a:lnTo>
                      <a:pt x="8372" y="5768"/>
                    </a:lnTo>
                    <a:lnTo>
                      <a:pt x="8477" y="5930"/>
                    </a:lnTo>
                    <a:lnTo>
                      <a:pt x="8372" y="6002"/>
                    </a:lnTo>
                    <a:lnTo>
                      <a:pt x="8320" y="6092"/>
                    </a:lnTo>
                    <a:lnTo>
                      <a:pt x="6824" y="5876"/>
                    </a:lnTo>
                    <a:lnTo>
                      <a:pt x="6824" y="6200"/>
                    </a:lnTo>
                    <a:lnTo>
                      <a:pt x="6719" y="6236"/>
                    </a:lnTo>
                    <a:lnTo>
                      <a:pt x="6588" y="6397"/>
                    </a:lnTo>
                    <a:lnTo>
                      <a:pt x="6535" y="6415"/>
                    </a:lnTo>
                    <a:lnTo>
                      <a:pt x="6351" y="6577"/>
                    </a:lnTo>
                    <a:lnTo>
                      <a:pt x="5905" y="7062"/>
                    </a:lnTo>
                    <a:lnTo>
                      <a:pt x="4960" y="7386"/>
                    </a:lnTo>
                    <a:lnTo>
                      <a:pt x="4934" y="7422"/>
                    </a:lnTo>
                    <a:lnTo>
                      <a:pt x="4829" y="7529"/>
                    </a:lnTo>
                    <a:lnTo>
                      <a:pt x="4829" y="8590"/>
                    </a:lnTo>
                    <a:lnTo>
                      <a:pt x="4540" y="8590"/>
                    </a:lnTo>
                    <a:lnTo>
                      <a:pt x="4304" y="8536"/>
                    </a:lnTo>
                    <a:lnTo>
                      <a:pt x="4121" y="8428"/>
                    </a:lnTo>
                    <a:lnTo>
                      <a:pt x="3963" y="8338"/>
                    </a:lnTo>
                    <a:lnTo>
                      <a:pt x="3963" y="8069"/>
                    </a:lnTo>
                    <a:lnTo>
                      <a:pt x="3884" y="7817"/>
                    </a:lnTo>
                    <a:lnTo>
                      <a:pt x="3701" y="7619"/>
                    </a:lnTo>
                    <a:lnTo>
                      <a:pt x="3412" y="7422"/>
                    </a:lnTo>
                    <a:lnTo>
                      <a:pt x="3071" y="7494"/>
                    </a:lnTo>
                    <a:lnTo>
                      <a:pt x="2887" y="7494"/>
                    </a:lnTo>
                    <a:lnTo>
                      <a:pt x="2651" y="7422"/>
                    </a:lnTo>
                    <a:lnTo>
                      <a:pt x="2467" y="7332"/>
                    </a:lnTo>
                    <a:lnTo>
                      <a:pt x="2178" y="7224"/>
                    </a:lnTo>
                    <a:lnTo>
                      <a:pt x="1890" y="7134"/>
                    </a:lnTo>
                    <a:lnTo>
                      <a:pt x="1548" y="7062"/>
                    </a:lnTo>
                    <a:lnTo>
                      <a:pt x="1286" y="7044"/>
                    </a:lnTo>
                    <a:lnTo>
                      <a:pt x="997" y="7224"/>
                    </a:lnTo>
                    <a:lnTo>
                      <a:pt x="551" y="7619"/>
                    </a:lnTo>
                    <a:lnTo>
                      <a:pt x="131" y="8051"/>
                    </a:lnTo>
                    <a:lnTo>
                      <a:pt x="0" y="8176"/>
                    </a:lnTo>
                    <a:lnTo>
                      <a:pt x="551" y="8536"/>
                    </a:lnTo>
                    <a:lnTo>
                      <a:pt x="656" y="9273"/>
                    </a:lnTo>
                    <a:lnTo>
                      <a:pt x="761" y="9273"/>
                    </a:lnTo>
                    <a:lnTo>
                      <a:pt x="997" y="9219"/>
                    </a:lnTo>
                    <a:lnTo>
                      <a:pt x="1129" y="9183"/>
                    </a:lnTo>
                    <a:lnTo>
                      <a:pt x="1286" y="9075"/>
                    </a:lnTo>
                    <a:lnTo>
                      <a:pt x="1417" y="8913"/>
                    </a:lnTo>
                    <a:lnTo>
                      <a:pt x="1522" y="8823"/>
                    </a:lnTo>
                    <a:lnTo>
                      <a:pt x="1653" y="8715"/>
                    </a:lnTo>
                    <a:lnTo>
                      <a:pt x="1890" y="8626"/>
                    </a:lnTo>
                    <a:lnTo>
                      <a:pt x="1942" y="8626"/>
                    </a:lnTo>
                    <a:lnTo>
                      <a:pt x="1942" y="8715"/>
                    </a:lnTo>
                    <a:lnTo>
                      <a:pt x="1653" y="9668"/>
                    </a:lnTo>
                    <a:lnTo>
                      <a:pt x="2073" y="9991"/>
                    </a:lnTo>
                    <a:lnTo>
                      <a:pt x="2021" y="10189"/>
                    </a:lnTo>
                    <a:lnTo>
                      <a:pt x="1785" y="10315"/>
                    </a:lnTo>
                    <a:lnTo>
                      <a:pt x="1548" y="10477"/>
                    </a:lnTo>
                    <a:lnTo>
                      <a:pt x="1417" y="10728"/>
                    </a:lnTo>
                    <a:lnTo>
                      <a:pt x="1417" y="10926"/>
                    </a:lnTo>
                    <a:lnTo>
                      <a:pt x="1653" y="11123"/>
                    </a:lnTo>
                    <a:lnTo>
                      <a:pt x="1942" y="11321"/>
                    </a:lnTo>
                    <a:lnTo>
                      <a:pt x="2310" y="11519"/>
                    </a:lnTo>
                    <a:lnTo>
                      <a:pt x="2651" y="11609"/>
                    </a:lnTo>
                    <a:lnTo>
                      <a:pt x="2992" y="11609"/>
                    </a:lnTo>
                    <a:lnTo>
                      <a:pt x="3254" y="11573"/>
                    </a:lnTo>
                    <a:lnTo>
                      <a:pt x="3464" y="11519"/>
                    </a:lnTo>
                    <a:lnTo>
                      <a:pt x="3701" y="11411"/>
                    </a:lnTo>
                    <a:lnTo>
                      <a:pt x="3884" y="11411"/>
                    </a:lnTo>
                    <a:lnTo>
                      <a:pt x="4016" y="11483"/>
                    </a:lnTo>
                    <a:lnTo>
                      <a:pt x="4199" y="11519"/>
                    </a:lnTo>
                    <a:lnTo>
                      <a:pt x="4409" y="11573"/>
                    </a:lnTo>
                    <a:lnTo>
                      <a:pt x="4829" y="11716"/>
                    </a:lnTo>
                    <a:lnTo>
                      <a:pt x="5118" y="11878"/>
                    </a:lnTo>
                    <a:lnTo>
                      <a:pt x="5485" y="12040"/>
                    </a:lnTo>
                    <a:lnTo>
                      <a:pt x="5774" y="12166"/>
                    </a:lnTo>
                    <a:lnTo>
                      <a:pt x="5905" y="12417"/>
                    </a:lnTo>
                    <a:lnTo>
                      <a:pt x="6010" y="12687"/>
                    </a:lnTo>
                    <a:lnTo>
                      <a:pt x="6063" y="12974"/>
                    </a:lnTo>
                    <a:lnTo>
                      <a:pt x="6141" y="13262"/>
                    </a:lnTo>
                    <a:lnTo>
                      <a:pt x="6535" y="13370"/>
                    </a:lnTo>
                    <a:lnTo>
                      <a:pt x="6876" y="13460"/>
                    </a:lnTo>
                    <a:lnTo>
                      <a:pt x="7244" y="13621"/>
                    </a:lnTo>
                    <a:lnTo>
                      <a:pt x="7532" y="13873"/>
                    </a:lnTo>
                    <a:lnTo>
                      <a:pt x="7821" y="14376"/>
                    </a:lnTo>
                    <a:lnTo>
                      <a:pt x="8084" y="14915"/>
                    </a:lnTo>
                    <a:lnTo>
                      <a:pt x="8372" y="15472"/>
                    </a:lnTo>
                    <a:lnTo>
                      <a:pt x="8766" y="15921"/>
                    </a:lnTo>
                    <a:lnTo>
                      <a:pt x="9186" y="16245"/>
                    </a:lnTo>
                    <a:lnTo>
                      <a:pt x="9606" y="16604"/>
                    </a:lnTo>
                    <a:lnTo>
                      <a:pt x="10000" y="16964"/>
                    </a:lnTo>
                    <a:lnTo>
                      <a:pt x="10367" y="17359"/>
                    </a:lnTo>
                    <a:lnTo>
                      <a:pt x="10419" y="17611"/>
                    </a:lnTo>
                    <a:lnTo>
                      <a:pt x="10419" y="17844"/>
                    </a:lnTo>
                    <a:lnTo>
                      <a:pt x="10262" y="18096"/>
                    </a:lnTo>
                    <a:lnTo>
                      <a:pt x="10000" y="18294"/>
                    </a:lnTo>
                    <a:lnTo>
                      <a:pt x="9553" y="18365"/>
                    </a:lnTo>
                    <a:lnTo>
                      <a:pt x="9133" y="18455"/>
                    </a:lnTo>
                    <a:lnTo>
                      <a:pt x="8766" y="18545"/>
                    </a:lnTo>
                    <a:lnTo>
                      <a:pt x="8372" y="18653"/>
                    </a:lnTo>
                    <a:lnTo>
                      <a:pt x="8057" y="18743"/>
                    </a:lnTo>
                    <a:lnTo>
                      <a:pt x="7664" y="18904"/>
                    </a:lnTo>
                    <a:lnTo>
                      <a:pt x="7296" y="19102"/>
                    </a:lnTo>
                    <a:lnTo>
                      <a:pt x="6876" y="19300"/>
                    </a:lnTo>
                    <a:lnTo>
                      <a:pt x="6535" y="19462"/>
                    </a:lnTo>
                    <a:lnTo>
                      <a:pt x="6063" y="19587"/>
                    </a:lnTo>
                    <a:lnTo>
                      <a:pt x="5643" y="19659"/>
                    </a:lnTo>
                    <a:lnTo>
                      <a:pt x="5197" y="19749"/>
                    </a:lnTo>
                    <a:lnTo>
                      <a:pt x="4777" y="19857"/>
                    </a:lnTo>
                    <a:lnTo>
                      <a:pt x="4304" y="19947"/>
                    </a:lnTo>
                    <a:lnTo>
                      <a:pt x="3963" y="20108"/>
                    </a:lnTo>
                    <a:lnTo>
                      <a:pt x="3701" y="20342"/>
                    </a:lnTo>
                    <a:lnTo>
                      <a:pt x="3254" y="20594"/>
                    </a:lnTo>
                    <a:lnTo>
                      <a:pt x="2782" y="20845"/>
                    </a:lnTo>
                    <a:lnTo>
                      <a:pt x="2310" y="21043"/>
                    </a:lnTo>
                    <a:lnTo>
                      <a:pt x="1785" y="21205"/>
                    </a:lnTo>
                    <a:lnTo>
                      <a:pt x="2310" y="21312"/>
                    </a:lnTo>
                    <a:lnTo>
                      <a:pt x="2782" y="21348"/>
                    </a:lnTo>
                    <a:lnTo>
                      <a:pt x="3254" y="21438"/>
                    </a:lnTo>
                    <a:lnTo>
                      <a:pt x="3727" y="21510"/>
                    </a:lnTo>
                    <a:lnTo>
                      <a:pt x="4252" y="21528"/>
                    </a:lnTo>
                    <a:lnTo>
                      <a:pt x="4777" y="21528"/>
                    </a:lnTo>
                    <a:lnTo>
                      <a:pt x="5249" y="21600"/>
                    </a:lnTo>
                    <a:lnTo>
                      <a:pt x="6614" y="21600"/>
                    </a:lnTo>
                    <a:lnTo>
                      <a:pt x="7532" y="21528"/>
                    </a:lnTo>
                    <a:lnTo>
                      <a:pt x="8372" y="21438"/>
                    </a:lnTo>
                    <a:lnTo>
                      <a:pt x="9291" y="21312"/>
                    </a:lnTo>
                    <a:lnTo>
                      <a:pt x="10131" y="21151"/>
                    </a:lnTo>
                    <a:lnTo>
                      <a:pt x="10944" y="20989"/>
                    </a:lnTo>
                    <a:lnTo>
                      <a:pt x="11732" y="20755"/>
                    </a:lnTo>
                    <a:lnTo>
                      <a:pt x="12545" y="20504"/>
                    </a:lnTo>
                    <a:lnTo>
                      <a:pt x="13254" y="20234"/>
                    </a:lnTo>
                    <a:lnTo>
                      <a:pt x="14068" y="19947"/>
                    </a:lnTo>
                    <a:lnTo>
                      <a:pt x="14671" y="19659"/>
                    </a:lnTo>
                    <a:lnTo>
                      <a:pt x="15432" y="19300"/>
                    </a:lnTo>
                    <a:lnTo>
                      <a:pt x="16088" y="18904"/>
                    </a:lnTo>
                    <a:lnTo>
                      <a:pt x="16718" y="18491"/>
                    </a:lnTo>
                    <a:lnTo>
                      <a:pt x="17322" y="18096"/>
                    </a:lnTo>
                    <a:lnTo>
                      <a:pt x="17899" y="17647"/>
                    </a:lnTo>
                    <a:lnTo>
                      <a:pt x="17479" y="17359"/>
                    </a:lnTo>
                    <a:lnTo>
                      <a:pt x="16955" y="17161"/>
                    </a:lnTo>
                    <a:lnTo>
                      <a:pt x="16430" y="16892"/>
                    </a:lnTo>
                    <a:lnTo>
                      <a:pt x="16010" y="16694"/>
                    </a:lnTo>
                    <a:lnTo>
                      <a:pt x="15485" y="16568"/>
                    </a:lnTo>
                    <a:lnTo>
                      <a:pt x="15065" y="16479"/>
                    </a:lnTo>
                    <a:lnTo>
                      <a:pt x="14619" y="16245"/>
                    </a:lnTo>
                    <a:lnTo>
                      <a:pt x="14356" y="16047"/>
                    </a:lnTo>
                    <a:lnTo>
                      <a:pt x="14356" y="15957"/>
                    </a:lnTo>
                    <a:lnTo>
                      <a:pt x="14251" y="15957"/>
                    </a:lnTo>
                    <a:lnTo>
                      <a:pt x="14251" y="15706"/>
                    </a:lnTo>
                    <a:lnTo>
                      <a:pt x="14356" y="15508"/>
                    </a:lnTo>
                    <a:lnTo>
                      <a:pt x="14356" y="15364"/>
                    </a:lnTo>
                    <a:lnTo>
                      <a:pt x="14383" y="15185"/>
                    </a:lnTo>
                    <a:lnTo>
                      <a:pt x="14619" y="14717"/>
                    </a:lnTo>
                    <a:lnTo>
                      <a:pt x="14881" y="14214"/>
                    </a:lnTo>
                    <a:lnTo>
                      <a:pt x="15196" y="13819"/>
                    </a:lnTo>
                    <a:lnTo>
                      <a:pt x="15774" y="13531"/>
                    </a:lnTo>
                    <a:lnTo>
                      <a:pt x="16088" y="13460"/>
                    </a:lnTo>
                    <a:lnTo>
                      <a:pt x="16377" y="13370"/>
                    </a:lnTo>
                    <a:lnTo>
                      <a:pt x="16561" y="13334"/>
                    </a:lnTo>
                    <a:lnTo>
                      <a:pt x="16850" y="13262"/>
                    </a:lnTo>
                    <a:lnTo>
                      <a:pt x="17191" y="13262"/>
                    </a:lnTo>
                    <a:lnTo>
                      <a:pt x="17479" y="13226"/>
                    </a:lnTo>
                    <a:lnTo>
                      <a:pt x="17663" y="13100"/>
                    </a:lnTo>
                    <a:lnTo>
                      <a:pt x="17952" y="13064"/>
                    </a:lnTo>
                    <a:lnTo>
                      <a:pt x="18241" y="13064"/>
                    </a:lnTo>
                    <a:lnTo>
                      <a:pt x="18477" y="12974"/>
                    </a:lnTo>
                    <a:lnTo>
                      <a:pt x="18765" y="12902"/>
                    </a:lnTo>
                    <a:lnTo>
                      <a:pt x="19028" y="12813"/>
                    </a:lnTo>
                    <a:lnTo>
                      <a:pt x="19317" y="12777"/>
                    </a:lnTo>
                    <a:lnTo>
                      <a:pt x="19658" y="12705"/>
                    </a:lnTo>
                    <a:lnTo>
                      <a:pt x="19947" y="12705"/>
                    </a:lnTo>
                    <a:lnTo>
                      <a:pt x="20209" y="12777"/>
                    </a:lnTo>
                    <a:lnTo>
                      <a:pt x="20366" y="12885"/>
                    </a:lnTo>
                    <a:lnTo>
                      <a:pt x="20550" y="12974"/>
                    </a:lnTo>
                    <a:lnTo>
                      <a:pt x="20786" y="13100"/>
                    </a:lnTo>
                    <a:lnTo>
                      <a:pt x="21075" y="13226"/>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5" name="Freeform 27"/>
              <p:cNvSpPr/>
              <p:nvPr/>
            </p:nvSpPr>
            <p:spPr>
              <a:xfrm>
                <a:off x="841375" y="804862"/>
                <a:ext cx="98426" cy="114301"/>
              </a:xfrm>
              <a:custGeom>
                <a:avLst/>
                <a:gdLst/>
                <a:ahLst/>
                <a:cxnLst>
                  <a:cxn ang="0">
                    <a:pos x="wd2" y="hd2"/>
                  </a:cxn>
                  <a:cxn ang="5400000">
                    <a:pos x="wd2" y="hd2"/>
                  </a:cxn>
                  <a:cxn ang="10800000">
                    <a:pos x="wd2" y="hd2"/>
                  </a:cxn>
                  <a:cxn ang="16200000">
                    <a:pos x="wd2" y="hd2"/>
                  </a:cxn>
                </a:cxnLst>
                <a:rect l="0" t="0" r="r" b="b"/>
                <a:pathLst>
                  <a:path w="21600" h="21600" extrusionOk="0">
                    <a:moveTo>
                      <a:pt x="14632" y="19500"/>
                    </a:moveTo>
                    <a:lnTo>
                      <a:pt x="20206" y="21600"/>
                    </a:lnTo>
                    <a:lnTo>
                      <a:pt x="21600" y="21600"/>
                    </a:lnTo>
                    <a:lnTo>
                      <a:pt x="21600" y="20100"/>
                    </a:lnTo>
                    <a:lnTo>
                      <a:pt x="20206" y="19500"/>
                    </a:lnTo>
                    <a:lnTo>
                      <a:pt x="20206" y="18600"/>
                    </a:lnTo>
                    <a:lnTo>
                      <a:pt x="15329" y="16800"/>
                    </a:lnTo>
                    <a:lnTo>
                      <a:pt x="12890" y="13500"/>
                    </a:lnTo>
                    <a:lnTo>
                      <a:pt x="10800" y="10200"/>
                    </a:lnTo>
                    <a:lnTo>
                      <a:pt x="9058" y="6000"/>
                    </a:lnTo>
                    <a:lnTo>
                      <a:pt x="3135" y="0"/>
                    </a:lnTo>
                    <a:lnTo>
                      <a:pt x="2090" y="1200"/>
                    </a:lnTo>
                    <a:lnTo>
                      <a:pt x="697" y="2700"/>
                    </a:lnTo>
                    <a:lnTo>
                      <a:pt x="0" y="3300"/>
                    </a:lnTo>
                    <a:lnTo>
                      <a:pt x="0" y="6000"/>
                    </a:lnTo>
                    <a:lnTo>
                      <a:pt x="3135" y="9300"/>
                    </a:lnTo>
                    <a:lnTo>
                      <a:pt x="6968" y="13500"/>
                    </a:lnTo>
                    <a:lnTo>
                      <a:pt x="10800" y="16800"/>
                    </a:lnTo>
                    <a:lnTo>
                      <a:pt x="14632" y="195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6348" name="Title Text"/>
          <p:cNvSpPr txBox="1">
            <a:spLocks noGrp="1"/>
          </p:cNvSpPr>
          <p:nvPr>
            <p:ph type="title"/>
          </p:nvPr>
        </p:nvSpPr>
        <p:spPr>
          <a:xfrm>
            <a:off x="685800" y="22860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49" name="Body Level One…"/>
          <p:cNvSpPr txBox="1">
            <a:spLocks noGrp="1"/>
          </p:cNvSpPr>
          <p:nvPr>
            <p:ph type="body" sz="quarter" idx="1"/>
          </p:nvPr>
        </p:nvSpPr>
        <p:spPr>
          <a:xfrm>
            <a:off x="2057400" y="4114800"/>
            <a:ext cx="6400800" cy="1752600"/>
          </a:xfrm>
          <a:prstGeom prst="rect">
            <a:avLst/>
          </a:prstGeom>
        </p:spPr>
        <p:txBody>
          <a:bodyPr lIns="46037" tIns="46037" rIns="46037" bIns="46037">
            <a:normAutofit/>
          </a:bodyPr>
          <a:lstStyle>
            <a:lvl1pPr marL="0" indent="0" algn="ctr">
              <a:buSzTx/>
              <a:buNone/>
              <a:defRPr>
                <a:solidFill>
                  <a:schemeClr val="accent3">
                    <a:lumOff val="44000"/>
                  </a:schemeClr>
                </a:solidFill>
              </a:defRPr>
            </a:lvl1pPr>
            <a:lvl2pPr algn="ctr">
              <a:buChar char="–"/>
              <a:defRPr>
                <a:solidFill>
                  <a:schemeClr val="accent3">
                    <a:lumOff val="44000"/>
                  </a:schemeClr>
                </a:solidFill>
              </a:defRPr>
            </a:lvl2pPr>
            <a:lvl3pPr algn="ctr">
              <a:defRPr>
                <a:solidFill>
                  <a:schemeClr val="accent3">
                    <a:lumOff val="44000"/>
                  </a:schemeClr>
                </a:solidFill>
              </a:defRPr>
            </a:lvl3pPr>
            <a:lvl4pPr algn="ctr">
              <a:buChar char="–"/>
              <a:defRPr>
                <a:solidFill>
                  <a:schemeClr val="accent3">
                    <a:lumOff val="44000"/>
                  </a:schemeClr>
                </a:solidFill>
              </a:defRPr>
            </a:lvl4pPr>
            <a:lvl5pPr algn="ct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50"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7967319"/>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40_Title and Content">
    <p:bg>
      <p:bgPr>
        <a:solidFill>
          <a:srgbClr val="0066CC"/>
        </a:solidFill>
        <a:effectLst/>
      </p:bgPr>
    </p:bg>
    <p:spTree>
      <p:nvGrpSpPr>
        <p:cNvPr id="1" name=""/>
        <p:cNvGrpSpPr/>
        <p:nvPr/>
      </p:nvGrpSpPr>
      <p:grpSpPr>
        <a:xfrm>
          <a:off x="0" y="0"/>
          <a:ext cx="0" cy="0"/>
          <a:chOff x="0" y="0"/>
          <a:chExt cx="0" cy="0"/>
        </a:xfrm>
      </p:grpSpPr>
      <p:grpSp>
        <p:nvGrpSpPr>
          <p:cNvPr id="6371" name="Group 2"/>
          <p:cNvGrpSpPr/>
          <p:nvPr/>
        </p:nvGrpSpPr>
        <p:grpSpPr>
          <a:xfrm>
            <a:off x="685799" y="117475"/>
            <a:ext cx="8456615" cy="6738938"/>
            <a:chOff x="0" y="0"/>
            <a:chExt cx="8456613" cy="6738937"/>
          </a:xfrm>
        </p:grpSpPr>
        <p:sp>
          <p:nvSpPr>
            <p:cNvPr id="6357"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66" name="Group 4"/>
            <p:cNvGrpSpPr/>
            <p:nvPr/>
          </p:nvGrpSpPr>
          <p:grpSpPr>
            <a:xfrm>
              <a:off x="3852862" y="6629400"/>
              <a:ext cx="4332290" cy="65089"/>
              <a:chOff x="0" y="0"/>
              <a:chExt cx="4332288" cy="65088"/>
            </a:xfrm>
          </p:grpSpPr>
          <p:sp>
            <p:nvSpPr>
              <p:cNvPr id="6358"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59"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0"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1"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2"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3"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4"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5"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67"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8"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9"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70"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72"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73"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7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3514938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816A8AD5-47D3-D646-9A0A-A26266C9EA45}" type="slidenum">
              <a:rPr lang="en-US"/>
              <a:pPr>
                <a:defRPr/>
              </a:pPr>
              <a:t>‹#›</a:t>
            </a:fld>
            <a:endParaRPr lang="en-US"/>
          </a:p>
        </p:txBody>
      </p:sp>
    </p:spTree>
    <p:extLst>
      <p:ext uri="{BB962C8B-B14F-4D97-AF65-F5344CB8AC3E}">
        <p14:creationId xmlns:p14="http://schemas.microsoft.com/office/powerpoint/2010/main" val="245986756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009999"/>
        </a:solidFill>
        <a:effectLst/>
      </p:bgPr>
    </p:bg>
    <p:spTree>
      <p:nvGrpSpPr>
        <p:cNvPr id="1" name=""/>
        <p:cNvGrpSpPr/>
        <p:nvPr/>
      </p:nvGrpSpPr>
      <p:grpSpPr>
        <a:xfrm>
          <a:off x="0" y="0"/>
          <a:ext cx="0" cy="0"/>
          <a:chOff x="0" y="0"/>
          <a:chExt cx="0" cy="0"/>
        </a:xfrm>
      </p:grpSpPr>
      <p:grpSp>
        <p:nvGrpSpPr>
          <p:cNvPr id="6395" name="Group 2"/>
          <p:cNvGrpSpPr/>
          <p:nvPr/>
        </p:nvGrpSpPr>
        <p:grpSpPr>
          <a:xfrm>
            <a:off x="685799" y="117475"/>
            <a:ext cx="8456615" cy="6738938"/>
            <a:chOff x="0" y="0"/>
            <a:chExt cx="8456613" cy="6738937"/>
          </a:xfrm>
        </p:grpSpPr>
        <p:sp>
          <p:nvSpPr>
            <p:cNvPr id="638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90" name="Group 4"/>
            <p:cNvGrpSpPr/>
            <p:nvPr/>
          </p:nvGrpSpPr>
          <p:grpSpPr>
            <a:xfrm>
              <a:off x="3852862" y="6629400"/>
              <a:ext cx="4332290" cy="65089"/>
              <a:chOff x="0" y="0"/>
              <a:chExt cx="4332288" cy="65088"/>
            </a:xfrm>
          </p:grpSpPr>
          <p:sp>
            <p:nvSpPr>
              <p:cNvPr id="638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6"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97"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98"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4578661"/>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35_Section Header">
    <p:bg>
      <p:bgPr>
        <a:solidFill>
          <a:srgbClr val="0066CC"/>
        </a:solidFill>
        <a:effectLst/>
      </p:bgPr>
    </p:bg>
    <p:spTree>
      <p:nvGrpSpPr>
        <p:cNvPr id="1" name=""/>
        <p:cNvGrpSpPr/>
        <p:nvPr/>
      </p:nvGrpSpPr>
      <p:grpSpPr>
        <a:xfrm>
          <a:off x="0" y="0"/>
          <a:ext cx="0" cy="0"/>
          <a:chOff x="0" y="0"/>
          <a:chExt cx="0" cy="0"/>
        </a:xfrm>
      </p:grpSpPr>
      <p:grpSp>
        <p:nvGrpSpPr>
          <p:cNvPr id="6419" name="Group 2"/>
          <p:cNvGrpSpPr/>
          <p:nvPr/>
        </p:nvGrpSpPr>
        <p:grpSpPr>
          <a:xfrm>
            <a:off x="685799" y="117475"/>
            <a:ext cx="8456615" cy="6738938"/>
            <a:chOff x="0" y="0"/>
            <a:chExt cx="8456613" cy="6738937"/>
          </a:xfrm>
        </p:grpSpPr>
        <p:sp>
          <p:nvSpPr>
            <p:cNvPr id="6405"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14" name="Group 4"/>
            <p:cNvGrpSpPr/>
            <p:nvPr/>
          </p:nvGrpSpPr>
          <p:grpSpPr>
            <a:xfrm>
              <a:off x="3852862" y="6629400"/>
              <a:ext cx="4332290" cy="65089"/>
              <a:chOff x="0" y="0"/>
              <a:chExt cx="4332288" cy="65088"/>
            </a:xfrm>
          </p:grpSpPr>
          <p:sp>
            <p:nvSpPr>
              <p:cNvPr id="6406"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7"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8"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9"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0"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1"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2"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3"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15"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6"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7"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8"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2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CBCBCB"/>
                </a:solidFill>
              </a:defRPr>
            </a:lvl1pPr>
          </a:lstStyle>
          <a:p>
            <a:r>
              <a:t>Title Text</a:t>
            </a:r>
          </a:p>
        </p:txBody>
      </p:sp>
      <p:sp>
        <p:nvSpPr>
          <p:cNvPr id="642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22"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7076614"/>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36_Two Content">
    <p:bg>
      <p:bgPr>
        <a:solidFill>
          <a:srgbClr val="0066CC"/>
        </a:solidFill>
        <a:effectLst/>
      </p:bgPr>
    </p:bg>
    <p:spTree>
      <p:nvGrpSpPr>
        <p:cNvPr id="1" name=""/>
        <p:cNvGrpSpPr/>
        <p:nvPr/>
      </p:nvGrpSpPr>
      <p:grpSpPr>
        <a:xfrm>
          <a:off x="0" y="0"/>
          <a:ext cx="0" cy="0"/>
          <a:chOff x="0" y="0"/>
          <a:chExt cx="0" cy="0"/>
        </a:xfrm>
      </p:grpSpPr>
      <p:grpSp>
        <p:nvGrpSpPr>
          <p:cNvPr id="6443" name="Group 2"/>
          <p:cNvGrpSpPr/>
          <p:nvPr/>
        </p:nvGrpSpPr>
        <p:grpSpPr>
          <a:xfrm>
            <a:off x="685799" y="117475"/>
            <a:ext cx="8456615" cy="6738938"/>
            <a:chOff x="0" y="0"/>
            <a:chExt cx="8456613" cy="6738937"/>
          </a:xfrm>
        </p:grpSpPr>
        <p:sp>
          <p:nvSpPr>
            <p:cNvPr id="6429"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38" name="Group 4"/>
            <p:cNvGrpSpPr/>
            <p:nvPr/>
          </p:nvGrpSpPr>
          <p:grpSpPr>
            <a:xfrm>
              <a:off x="3852862" y="6629400"/>
              <a:ext cx="4332290" cy="65089"/>
              <a:chOff x="0" y="0"/>
              <a:chExt cx="4332288" cy="65088"/>
            </a:xfrm>
          </p:grpSpPr>
          <p:sp>
            <p:nvSpPr>
              <p:cNvPr id="6430"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1"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2"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3"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4"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5"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6"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7"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39"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0"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1"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2"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44"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45" name="Body Level One…"/>
          <p:cNvSpPr txBox="1">
            <a:spLocks noGrp="1"/>
          </p:cNvSpPr>
          <p:nvPr>
            <p:ph type="body" sz="half" idx="1"/>
          </p:nvPr>
        </p:nvSpPr>
        <p:spPr>
          <a:xfrm>
            <a:off x="685800" y="1981200"/>
            <a:ext cx="3810000" cy="4114800"/>
          </a:xfrm>
          <a:prstGeom prst="rect">
            <a:avLst/>
          </a:prstGeom>
        </p:spPr>
        <p:txBody>
          <a:bodyPr lIns="46037" tIns="46037" rIns="46037" bIns="46037">
            <a:normAutofit/>
          </a:bodyPr>
          <a:lstStyle>
            <a:lvl1pPr>
              <a:spcBef>
                <a:spcPts val="600"/>
              </a:spcBef>
              <a:buChar char="•"/>
              <a:defRPr sz="2800">
                <a:solidFill>
                  <a:schemeClr val="accent3">
                    <a:lumOff val="44000"/>
                  </a:schemeClr>
                </a:solidFill>
              </a:defRPr>
            </a:lvl1pPr>
            <a:lvl2pPr marL="790575" indent="-333375">
              <a:spcBef>
                <a:spcPts val="600"/>
              </a:spcBef>
              <a:buChar char="–"/>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buChar char="–"/>
              <a:defRPr sz="2800">
                <a:solidFill>
                  <a:schemeClr val="accent3">
                    <a:lumOff val="44000"/>
                  </a:schemeClr>
                </a:solidFill>
              </a:defRPr>
            </a:lvl4pPr>
            <a:lvl5pPr marL="2184400" indent="-355600">
              <a:spcBef>
                <a:spcPts val="600"/>
              </a:spcBef>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4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427028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36_Comparison">
    <p:bg>
      <p:bgPr>
        <a:solidFill>
          <a:srgbClr val="0066CC"/>
        </a:solidFill>
        <a:effectLst/>
      </p:bgPr>
    </p:bg>
    <p:spTree>
      <p:nvGrpSpPr>
        <p:cNvPr id="1" name=""/>
        <p:cNvGrpSpPr/>
        <p:nvPr/>
      </p:nvGrpSpPr>
      <p:grpSpPr>
        <a:xfrm>
          <a:off x="0" y="0"/>
          <a:ext cx="0" cy="0"/>
          <a:chOff x="0" y="0"/>
          <a:chExt cx="0" cy="0"/>
        </a:xfrm>
      </p:grpSpPr>
      <p:grpSp>
        <p:nvGrpSpPr>
          <p:cNvPr id="6467" name="Group 2"/>
          <p:cNvGrpSpPr/>
          <p:nvPr/>
        </p:nvGrpSpPr>
        <p:grpSpPr>
          <a:xfrm>
            <a:off x="685799" y="117475"/>
            <a:ext cx="8456615" cy="6738938"/>
            <a:chOff x="0" y="0"/>
            <a:chExt cx="8456613" cy="6738937"/>
          </a:xfrm>
        </p:grpSpPr>
        <p:sp>
          <p:nvSpPr>
            <p:cNvPr id="645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62" name="Group 4"/>
            <p:cNvGrpSpPr/>
            <p:nvPr/>
          </p:nvGrpSpPr>
          <p:grpSpPr>
            <a:xfrm>
              <a:off x="3852862" y="6629400"/>
              <a:ext cx="4332290" cy="65089"/>
              <a:chOff x="0" y="0"/>
              <a:chExt cx="4332288" cy="65088"/>
            </a:xfrm>
          </p:grpSpPr>
          <p:sp>
            <p:nvSpPr>
              <p:cNvPr id="645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8"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6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7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chemeClr val="accent3">
                    <a:lumOff val="44000"/>
                  </a:schemeClr>
                </a:solidFill>
              </a:defRPr>
            </a:pPr>
            <a:endParaRPr/>
          </a:p>
        </p:txBody>
      </p:sp>
      <p:sp>
        <p:nvSpPr>
          <p:cNvPr id="647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65963224"/>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36_Title Only">
    <p:bg>
      <p:bgPr>
        <a:solidFill>
          <a:srgbClr val="0066CC"/>
        </a:solidFill>
        <a:effectLst/>
      </p:bgPr>
    </p:bg>
    <p:spTree>
      <p:nvGrpSpPr>
        <p:cNvPr id="1" name=""/>
        <p:cNvGrpSpPr/>
        <p:nvPr/>
      </p:nvGrpSpPr>
      <p:grpSpPr>
        <a:xfrm>
          <a:off x="0" y="0"/>
          <a:ext cx="0" cy="0"/>
          <a:chOff x="0" y="0"/>
          <a:chExt cx="0" cy="0"/>
        </a:xfrm>
      </p:grpSpPr>
      <p:grpSp>
        <p:nvGrpSpPr>
          <p:cNvPr id="6492" name="Group 2"/>
          <p:cNvGrpSpPr/>
          <p:nvPr/>
        </p:nvGrpSpPr>
        <p:grpSpPr>
          <a:xfrm>
            <a:off x="685799" y="117475"/>
            <a:ext cx="8456615" cy="6738938"/>
            <a:chOff x="0" y="0"/>
            <a:chExt cx="8456613" cy="6738937"/>
          </a:xfrm>
        </p:grpSpPr>
        <p:sp>
          <p:nvSpPr>
            <p:cNvPr id="647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87" name="Group 4"/>
            <p:cNvGrpSpPr/>
            <p:nvPr/>
          </p:nvGrpSpPr>
          <p:grpSpPr>
            <a:xfrm>
              <a:off x="3852862" y="6629400"/>
              <a:ext cx="4332290" cy="65089"/>
              <a:chOff x="0" y="0"/>
              <a:chExt cx="4332288" cy="65088"/>
            </a:xfrm>
          </p:grpSpPr>
          <p:sp>
            <p:nvSpPr>
              <p:cNvPr id="647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8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93"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9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0909480"/>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41_Blank">
    <p:bg>
      <p:bgPr>
        <a:solidFill>
          <a:srgbClr val="0066CC"/>
        </a:solidFill>
        <a:effectLst/>
      </p:bgPr>
    </p:bg>
    <p:spTree>
      <p:nvGrpSpPr>
        <p:cNvPr id="1" name=""/>
        <p:cNvGrpSpPr/>
        <p:nvPr/>
      </p:nvGrpSpPr>
      <p:grpSpPr>
        <a:xfrm>
          <a:off x="0" y="0"/>
          <a:ext cx="0" cy="0"/>
          <a:chOff x="0" y="0"/>
          <a:chExt cx="0" cy="0"/>
        </a:xfrm>
      </p:grpSpPr>
      <p:grpSp>
        <p:nvGrpSpPr>
          <p:cNvPr id="6515" name="Group 2"/>
          <p:cNvGrpSpPr/>
          <p:nvPr/>
        </p:nvGrpSpPr>
        <p:grpSpPr>
          <a:xfrm>
            <a:off x="685799" y="117475"/>
            <a:ext cx="8456615" cy="6738938"/>
            <a:chOff x="0" y="0"/>
            <a:chExt cx="8456613" cy="6738937"/>
          </a:xfrm>
        </p:grpSpPr>
        <p:sp>
          <p:nvSpPr>
            <p:cNvPr id="650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10" name="Group 4"/>
            <p:cNvGrpSpPr/>
            <p:nvPr/>
          </p:nvGrpSpPr>
          <p:grpSpPr>
            <a:xfrm>
              <a:off x="3852862" y="6629400"/>
              <a:ext cx="4332290" cy="65089"/>
              <a:chOff x="0" y="0"/>
              <a:chExt cx="4332288" cy="65088"/>
            </a:xfrm>
          </p:grpSpPr>
          <p:sp>
            <p:nvSpPr>
              <p:cNvPr id="650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2112381"/>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36_Content with Caption">
    <p:bg>
      <p:bgPr>
        <a:solidFill>
          <a:srgbClr val="0066CC"/>
        </a:solidFill>
        <a:effectLst/>
      </p:bgPr>
    </p:bg>
    <p:spTree>
      <p:nvGrpSpPr>
        <p:cNvPr id="1" name=""/>
        <p:cNvGrpSpPr/>
        <p:nvPr/>
      </p:nvGrpSpPr>
      <p:grpSpPr>
        <a:xfrm>
          <a:off x="0" y="0"/>
          <a:ext cx="0" cy="0"/>
          <a:chOff x="0" y="0"/>
          <a:chExt cx="0" cy="0"/>
        </a:xfrm>
      </p:grpSpPr>
      <p:grpSp>
        <p:nvGrpSpPr>
          <p:cNvPr id="6537" name="Group 2"/>
          <p:cNvGrpSpPr/>
          <p:nvPr/>
        </p:nvGrpSpPr>
        <p:grpSpPr>
          <a:xfrm>
            <a:off x="685799" y="117475"/>
            <a:ext cx="8456615" cy="6738938"/>
            <a:chOff x="0" y="0"/>
            <a:chExt cx="8456613" cy="6738937"/>
          </a:xfrm>
        </p:grpSpPr>
        <p:sp>
          <p:nvSpPr>
            <p:cNvPr id="652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32" name="Group 4"/>
            <p:cNvGrpSpPr/>
            <p:nvPr/>
          </p:nvGrpSpPr>
          <p:grpSpPr>
            <a:xfrm>
              <a:off x="3852862" y="6629400"/>
              <a:ext cx="4332290" cy="65089"/>
              <a:chOff x="0" y="0"/>
              <a:chExt cx="4332288" cy="65088"/>
            </a:xfrm>
          </p:grpSpPr>
          <p:sp>
            <p:nvSpPr>
              <p:cNvPr id="652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8"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CBCBCB"/>
                </a:solidFill>
              </a:defRPr>
            </a:lvl1pPr>
          </a:lstStyle>
          <a:p>
            <a:r>
              <a:t>Title Text</a:t>
            </a:r>
          </a:p>
        </p:txBody>
      </p:sp>
      <p:sp>
        <p:nvSpPr>
          <p:cNvPr id="65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chemeClr val="accent3">
                    <a:lumOff val="44000"/>
                  </a:schemeClr>
                </a:solidFill>
              </a:defRPr>
            </a:pPr>
            <a:endParaRPr/>
          </a:p>
        </p:txBody>
      </p:sp>
      <p:sp>
        <p:nvSpPr>
          <p:cNvPr id="654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340197"/>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36_Picture with Caption">
    <p:bg>
      <p:bgPr>
        <a:solidFill>
          <a:srgbClr val="0066CC"/>
        </a:solidFill>
        <a:effectLst/>
      </p:bgPr>
    </p:bg>
    <p:spTree>
      <p:nvGrpSpPr>
        <p:cNvPr id="1" name=""/>
        <p:cNvGrpSpPr/>
        <p:nvPr/>
      </p:nvGrpSpPr>
      <p:grpSpPr>
        <a:xfrm>
          <a:off x="0" y="0"/>
          <a:ext cx="0" cy="0"/>
          <a:chOff x="0" y="0"/>
          <a:chExt cx="0" cy="0"/>
        </a:xfrm>
      </p:grpSpPr>
      <p:grpSp>
        <p:nvGrpSpPr>
          <p:cNvPr id="6562" name="Group 2"/>
          <p:cNvGrpSpPr/>
          <p:nvPr/>
        </p:nvGrpSpPr>
        <p:grpSpPr>
          <a:xfrm>
            <a:off x="685799" y="117475"/>
            <a:ext cx="8456615" cy="6738938"/>
            <a:chOff x="0" y="0"/>
            <a:chExt cx="8456613" cy="6738937"/>
          </a:xfrm>
        </p:grpSpPr>
        <p:sp>
          <p:nvSpPr>
            <p:cNvPr id="654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57" name="Group 4"/>
            <p:cNvGrpSpPr/>
            <p:nvPr/>
          </p:nvGrpSpPr>
          <p:grpSpPr>
            <a:xfrm>
              <a:off x="3852862" y="6629400"/>
              <a:ext cx="4332290" cy="65089"/>
              <a:chOff x="0" y="0"/>
              <a:chExt cx="4332288" cy="65088"/>
            </a:xfrm>
          </p:grpSpPr>
          <p:sp>
            <p:nvSpPr>
              <p:cNvPr id="654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5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63"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CBCBCB"/>
                </a:solidFill>
              </a:defRPr>
            </a:lvl1pPr>
          </a:lstStyle>
          <a:p>
            <a:r>
              <a:t>Title Text</a:t>
            </a:r>
          </a:p>
        </p:txBody>
      </p:sp>
      <p:sp>
        <p:nvSpPr>
          <p:cNvPr id="6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6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6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654188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41_Title and Content">
    <p:bg>
      <p:bgPr>
        <a:solidFill>
          <a:srgbClr val="000066"/>
        </a:solidFill>
        <a:effectLst/>
      </p:bgPr>
    </p:bg>
    <p:spTree>
      <p:nvGrpSpPr>
        <p:cNvPr id="1" name=""/>
        <p:cNvGrpSpPr/>
        <p:nvPr/>
      </p:nvGrpSpPr>
      <p:grpSpPr>
        <a:xfrm>
          <a:off x="0" y="0"/>
          <a:ext cx="0" cy="0"/>
          <a:chOff x="0" y="0"/>
          <a:chExt cx="0" cy="0"/>
        </a:xfrm>
      </p:grpSpPr>
      <p:sp>
        <p:nvSpPr>
          <p:cNvPr id="65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588" name="Group 8"/>
          <p:cNvGrpSpPr/>
          <p:nvPr/>
        </p:nvGrpSpPr>
        <p:grpSpPr>
          <a:xfrm>
            <a:off x="228600" y="457199"/>
            <a:ext cx="1246188" cy="1371601"/>
            <a:chOff x="0" y="0"/>
            <a:chExt cx="1246187" cy="1371600"/>
          </a:xfrm>
        </p:grpSpPr>
        <p:sp>
          <p:nvSpPr>
            <p:cNvPr id="65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5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590" name="Body Level One…"/>
          <p:cNvSpPr txBox="1">
            <a:spLocks noGrp="1"/>
          </p:cNvSpPr>
          <p:nvPr>
            <p:ph type="body" idx="1"/>
          </p:nvPr>
        </p:nvSpPr>
        <p:spPr>
          <a:xfrm>
            <a:off x="1676400" y="1981200"/>
            <a:ext cx="70104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983519273"/>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36_Section Header">
    <p:bg>
      <p:bgPr>
        <a:solidFill>
          <a:srgbClr val="000066"/>
        </a:solidFill>
        <a:effectLst/>
      </p:bgPr>
    </p:bg>
    <p:spTree>
      <p:nvGrpSpPr>
        <p:cNvPr id="1" name=""/>
        <p:cNvGrpSpPr/>
        <p:nvPr/>
      </p:nvGrpSpPr>
      <p:grpSpPr>
        <a:xfrm>
          <a:off x="0" y="0"/>
          <a:ext cx="0" cy="0"/>
          <a:chOff x="0" y="0"/>
          <a:chExt cx="0" cy="0"/>
        </a:xfrm>
      </p:grpSpPr>
      <p:sp>
        <p:nvSpPr>
          <p:cNvPr id="65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13" name="Group 8"/>
          <p:cNvGrpSpPr/>
          <p:nvPr/>
        </p:nvGrpSpPr>
        <p:grpSpPr>
          <a:xfrm>
            <a:off x="228600" y="457199"/>
            <a:ext cx="1246188" cy="1371601"/>
            <a:chOff x="0" y="0"/>
            <a:chExt cx="1246187" cy="1371600"/>
          </a:xfrm>
        </p:grpSpPr>
        <p:sp>
          <p:nvSpPr>
            <p:cNvPr id="66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1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661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84860400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FE7B63F0-F484-4140-A218-C4229CE449CE}" type="slidenum">
              <a:rPr lang="en-US"/>
              <a:pPr>
                <a:defRPr/>
              </a:pPr>
              <a:t>‹#›</a:t>
            </a:fld>
            <a:endParaRPr lang="en-US"/>
          </a:p>
        </p:txBody>
      </p:sp>
    </p:spTree>
    <p:extLst>
      <p:ext uri="{BB962C8B-B14F-4D97-AF65-F5344CB8AC3E}">
        <p14:creationId xmlns:p14="http://schemas.microsoft.com/office/powerpoint/2010/main" val="397222280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37_Two Content">
    <p:bg>
      <p:bgPr>
        <a:solidFill>
          <a:srgbClr val="000066"/>
        </a:solidFill>
        <a:effectLst/>
      </p:bgPr>
    </p:bg>
    <p:spTree>
      <p:nvGrpSpPr>
        <p:cNvPr id="1" name=""/>
        <p:cNvGrpSpPr/>
        <p:nvPr/>
      </p:nvGrpSpPr>
      <p:grpSpPr>
        <a:xfrm>
          <a:off x="0" y="0"/>
          <a:ext cx="0" cy="0"/>
          <a:chOff x="0" y="0"/>
          <a:chExt cx="0" cy="0"/>
        </a:xfrm>
      </p:grpSpPr>
      <p:sp>
        <p:nvSpPr>
          <p:cNvPr id="662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2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38" name="Group 8"/>
          <p:cNvGrpSpPr/>
          <p:nvPr/>
        </p:nvGrpSpPr>
        <p:grpSpPr>
          <a:xfrm>
            <a:off x="228600" y="457199"/>
            <a:ext cx="1246188" cy="1371601"/>
            <a:chOff x="0" y="0"/>
            <a:chExt cx="1246187" cy="1371600"/>
          </a:xfrm>
        </p:grpSpPr>
        <p:sp>
          <p:nvSpPr>
            <p:cNvPr id="662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3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40"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7272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4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613357960"/>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37_Comparison">
    <p:bg>
      <p:bgPr>
        <a:solidFill>
          <a:srgbClr val="000066"/>
        </a:solidFill>
        <a:effectLst/>
      </p:bgPr>
    </p:bg>
    <p:spTree>
      <p:nvGrpSpPr>
        <p:cNvPr id="1" name=""/>
        <p:cNvGrpSpPr/>
        <p:nvPr/>
      </p:nvGrpSpPr>
      <p:grpSpPr>
        <a:xfrm>
          <a:off x="0" y="0"/>
          <a:ext cx="0" cy="0"/>
          <a:chOff x="0" y="0"/>
          <a:chExt cx="0" cy="0"/>
        </a:xfrm>
      </p:grpSpPr>
      <p:sp>
        <p:nvSpPr>
          <p:cNvPr id="664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4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63" name="Group 8"/>
          <p:cNvGrpSpPr/>
          <p:nvPr/>
        </p:nvGrpSpPr>
        <p:grpSpPr>
          <a:xfrm>
            <a:off x="228600" y="457199"/>
            <a:ext cx="1246188" cy="1371601"/>
            <a:chOff x="0" y="0"/>
            <a:chExt cx="1246187" cy="1371600"/>
          </a:xfrm>
        </p:grpSpPr>
        <p:sp>
          <p:nvSpPr>
            <p:cNvPr id="665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64" name="Title Text"/>
          <p:cNvSpPr txBox="1">
            <a:spLocks noGrp="1"/>
          </p:cNvSpPr>
          <p:nvPr>
            <p:ph type="title"/>
          </p:nvPr>
        </p:nvSpPr>
        <p:spPr>
          <a:xfrm>
            <a:off x="457200" y="274638"/>
            <a:ext cx="8229600" cy="1143001"/>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6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6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667"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682024733"/>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37_Title Only">
    <p:bg>
      <p:bgPr>
        <a:solidFill>
          <a:srgbClr val="000066"/>
        </a:solidFill>
        <a:effectLst/>
      </p:bgPr>
    </p:bg>
    <p:spTree>
      <p:nvGrpSpPr>
        <p:cNvPr id="1" name=""/>
        <p:cNvGrpSpPr/>
        <p:nvPr/>
      </p:nvGrpSpPr>
      <p:grpSpPr>
        <a:xfrm>
          <a:off x="0" y="0"/>
          <a:ext cx="0" cy="0"/>
          <a:chOff x="0" y="0"/>
          <a:chExt cx="0" cy="0"/>
        </a:xfrm>
      </p:grpSpPr>
      <p:sp>
        <p:nvSpPr>
          <p:cNvPr id="6674"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75"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89" name="Group 8"/>
          <p:cNvGrpSpPr/>
          <p:nvPr/>
        </p:nvGrpSpPr>
        <p:grpSpPr>
          <a:xfrm>
            <a:off x="228600" y="457199"/>
            <a:ext cx="1246188" cy="1371601"/>
            <a:chOff x="0" y="0"/>
            <a:chExt cx="1246187" cy="1371600"/>
          </a:xfrm>
        </p:grpSpPr>
        <p:sp>
          <p:nvSpPr>
            <p:cNvPr id="6676"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7"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8"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9"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0"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1"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2"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3"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4"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5"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6"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7"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8"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90"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055853540"/>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42_Blank">
    <p:bg>
      <p:bgPr>
        <a:solidFill>
          <a:srgbClr val="000066"/>
        </a:solidFill>
        <a:effectLst/>
      </p:bgPr>
    </p:bg>
    <p:spTree>
      <p:nvGrpSpPr>
        <p:cNvPr id="1" name=""/>
        <p:cNvGrpSpPr/>
        <p:nvPr/>
      </p:nvGrpSpPr>
      <p:grpSpPr>
        <a:xfrm>
          <a:off x="0" y="0"/>
          <a:ext cx="0" cy="0"/>
          <a:chOff x="0" y="0"/>
          <a:chExt cx="0" cy="0"/>
        </a:xfrm>
      </p:grpSpPr>
      <p:sp>
        <p:nvSpPr>
          <p:cNvPr id="66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13" name="Group 8"/>
          <p:cNvGrpSpPr/>
          <p:nvPr/>
        </p:nvGrpSpPr>
        <p:grpSpPr>
          <a:xfrm>
            <a:off x="228600" y="457199"/>
            <a:ext cx="1246188" cy="1371601"/>
            <a:chOff x="0" y="0"/>
            <a:chExt cx="1246187" cy="1371600"/>
          </a:xfrm>
        </p:grpSpPr>
        <p:sp>
          <p:nvSpPr>
            <p:cNvPr id="67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14"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036865104"/>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37_Content with Caption">
    <p:bg>
      <p:bgPr>
        <a:solidFill>
          <a:srgbClr val="000066"/>
        </a:solidFill>
        <a:effectLst/>
      </p:bgPr>
    </p:bg>
    <p:spTree>
      <p:nvGrpSpPr>
        <p:cNvPr id="1" name=""/>
        <p:cNvGrpSpPr/>
        <p:nvPr/>
      </p:nvGrpSpPr>
      <p:grpSpPr>
        <a:xfrm>
          <a:off x="0" y="0"/>
          <a:ext cx="0" cy="0"/>
          <a:chOff x="0" y="0"/>
          <a:chExt cx="0" cy="0"/>
        </a:xfrm>
      </p:grpSpPr>
      <p:sp>
        <p:nvSpPr>
          <p:cNvPr id="6721"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22"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36" name="Group 8"/>
          <p:cNvGrpSpPr/>
          <p:nvPr/>
        </p:nvGrpSpPr>
        <p:grpSpPr>
          <a:xfrm>
            <a:off x="228600" y="457199"/>
            <a:ext cx="1246188" cy="1371601"/>
            <a:chOff x="0" y="0"/>
            <a:chExt cx="1246187" cy="1371600"/>
          </a:xfrm>
        </p:grpSpPr>
        <p:sp>
          <p:nvSpPr>
            <p:cNvPr id="6723"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4"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5"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6"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7"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8"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9"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0"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1"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2"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3"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4"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5"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3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3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78F0"/>
              </a:buClr>
              <a:buSzPct val="85000"/>
              <a:buChar char="□"/>
              <a:defRPr>
                <a:solidFill>
                  <a:schemeClr val="accent3">
                    <a:lumOff val="44000"/>
                  </a:schemeClr>
                </a:solidFill>
                <a:latin typeface="Arial"/>
                <a:ea typeface="Arial"/>
                <a:cs typeface="Arial"/>
                <a:sym typeface="Arial"/>
              </a:defRPr>
            </a:lvl1pPr>
            <a:lvl2pPr>
              <a:buClr>
                <a:srgbClr val="0078F0"/>
              </a:buClr>
              <a:buSzPct val="70000"/>
              <a:buChar char="■"/>
              <a:defRPr>
                <a:solidFill>
                  <a:schemeClr val="accent3">
                    <a:lumOff val="44000"/>
                  </a:schemeClr>
                </a:solidFill>
                <a:latin typeface="Arial"/>
                <a:ea typeface="Arial"/>
                <a:cs typeface="Arial"/>
                <a:sym typeface="Arial"/>
              </a:defRPr>
            </a:lvl2pPr>
            <a:lvl3pPr>
              <a:buClr>
                <a:srgbClr val="0078F0"/>
              </a:buClr>
              <a:buSzPct val="70000"/>
              <a:buChar char="p"/>
              <a:defRPr>
                <a:solidFill>
                  <a:schemeClr val="accent3">
                    <a:lumOff val="44000"/>
                  </a:schemeClr>
                </a:solidFill>
                <a:latin typeface="Arial"/>
                <a:ea typeface="Arial"/>
                <a:cs typeface="Arial"/>
                <a:sym typeface="Arial"/>
              </a:defRPr>
            </a:lvl3pPr>
            <a:lvl4pPr>
              <a:buClr>
                <a:srgbClr val="0078F0"/>
              </a:buClr>
              <a:buSzPct val="70000"/>
              <a:buChar char="■"/>
              <a:defRPr>
                <a:solidFill>
                  <a:schemeClr val="accent3">
                    <a:lumOff val="44000"/>
                  </a:schemeClr>
                </a:solidFill>
                <a:latin typeface="Arial"/>
                <a:ea typeface="Arial"/>
                <a:cs typeface="Arial"/>
                <a:sym typeface="Arial"/>
              </a:defRPr>
            </a:lvl4pPr>
            <a:lvl5pPr>
              <a:buClr>
                <a:srgbClr val="0078F0"/>
              </a:buClr>
              <a:buSzPct val="70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6740"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770215227"/>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37_Picture with Caption">
    <p:bg>
      <p:bgPr>
        <a:solidFill>
          <a:srgbClr val="000066"/>
        </a:solidFill>
        <a:effectLst/>
      </p:bgPr>
    </p:bg>
    <p:spTree>
      <p:nvGrpSpPr>
        <p:cNvPr id="1" name=""/>
        <p:cNvGrpSpPr/>
        <p:nvPr/>
      </p:nvGrpSpPr>
      <p:grpSpPr>
        <a:xfrm>
          <a:off x="0" y="0"/>
          <a:ext cx="0" cy="0"/>
          <a:chOff x="0" y="0"/>
          <a:chExt cx="0" cy="0"/>
        </a:xfrm>
      </p:grpSpPr>
      <p:sp>
        <p:nvSpPr>
          <p:cNvPr id="6747"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48"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62" name="Group 8"/>
          <p:cNvGrpSpPr/>
          <p:nvPr/>
        </p:nvGrpSpPr>
        <p:grpSpPr>
          <a:xfrm>
            <a:off x="228600" y="457199"/>
            <a:ext cx="1246188" cy="1371601"/>
            <a:chOff x="0" y="0"/>
            <a:chExt cx="1246187" cy="1371600"/>
          </a:xfrm>
        </p:grpSpPr>
        <p:sp>
          <p:nvSpPr>
            <p:cNvPr id="6749"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0"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1"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2"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3"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4"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5"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6"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7"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8"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9"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0"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1"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6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7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6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522529120"/>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Title, Clip Art and Text">
    <p:bg>
      <p:bgPr>
        <a:solidFill>
          <a:srgbClr val="000066"/>
        </a:solidFill>
        <a:effectLst/>
      </p:bgPr>
    </p:bg>
    <p:spTree>
      <p:nvGrpSpPr>
        <p:cNvPr id="1" name=""/>
        <p:cNvGrpSpPr/>
        <p:nvPr/>
      </p:nvGrpSpPr>
      <p:grpSpPr>
        <a:xfrm>
          <a:off x="0" y="0"/>
          <a:ext cx="0" cy="0"/>
          <a:chOff x="0" y="0"/>
          <a:chExt cx="0" cy="0"/>
        </a:xfrm>
      </p:grpSpPr>
      <p:sp>
        <p:nvSpPr>
          <p:cNvPr id="67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88" name="Group 8"/>
          <p:cNvGrpSpPr/>
          <p:nvPr/>
        </p:nvGrpSpPr>
        <p:grpSpPr>
          <a:xfrm>
            <a:off x="228600" y="457199"/>
            <a:ext cx="1246188" cy="1371601"/>
            <a:chOff x="0" y="0"/>
            <a:chExt cx="1246187" cy="1371600"/>
          </a:xfrm>
        </p:grpSpPr>
        <p:sp>
          <p:nvSpPr>
            <p:cNvPr id="67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790" name="Body Level One…"/>
          <p:cNvSpPr txBox="1">
            <a:spLocks noGrp="1"/>
          </p:cNvSpPr>
          <p:nvPr>
            <p:ph type="body" sz="half" idx="1"/>
          </p:nvPr>
        </p:nvSpPr>
        <p:spPr>
          <a:xfrm>
            <a:off x="52578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994869831"/>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000066"/>
        </a:solidFill>
        <a:effectLst/>
      </p:bgPr>
    </p:bg>
    <p:spTree>
      <p:nvGrpSpPr>
        <p:cNvPr id="1" name=""/>
        <p:cNvGrpSpPr/>
        <p:nvPr/>
      </p:nvGrpSpPr>
      <p:grpSpPr>
        <a:xfrm>
          <a:off x="0" y="0"/>
          <a:ext cx="0" cy="0"/>
          <a:chOff x="0" y="0"/>
          <a:chExt cx="0" cy="0"/>
        </a:xfrm>
      </p:grpSpPr>
      <p:sp>
        <p:nvSpPr>
          <p:cNvPr id="67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813" name="Group 8"/>
          <p:cNvGrpSpPr/>
          <p:nvPr/>
        </p:nvGrpSpPr>
        <p:grpSpPr>
          <a:xfrm>
            <a:off x="228600" y="457199"/>
            <a:ext cx="1246188" cy="1371601"/>
            <a:chOff x="0" y="0"/>
            <a:chExt cx="1246187" cy="1371600"/>
          </a:xfrm>
        </p:grpSpPr>
        <p:sp>
          <p:nvSpPr>
            <p:cNvPr id="68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814"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815"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970216838"/>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4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82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2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2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5358251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4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3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3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3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39463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EAB48FD7-8F93-3342-8CE7-6C6EA471DAEB}" type="slidenum">
              <a:rPr lang="en-US"/>
              <a:pPr>
                <a:defRPr/>
              </a:pPr>
              <a:t>‹#›</a:t>
            </a:fld>
            <a:endParaRPr lang="en-US"/>
          </a:p>
        </p:txBody>
      </p:sp>
    </p:spTree>
    <p:extLst>
      <p:ext uri="{BB962C8B-B14F-4D97-AF65-F5344CB8AC3E}">
        <p14:creationId xmlns:p14="http://schemas.microsoft.com/office/powerpoint/2010/main" val="267902888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3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8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8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0920043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3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5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5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33643096"/>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3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85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86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54658110"/>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3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8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7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22793018"/>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43_Blank">
    <p:bg>
      <p:bgPr>
        <a:solidFill>
          <a:schemeClr val="accent3">
            <a:lumOff val="44000"/>
          </a:schemeClr>
        </a:solidFill>
        <a:effectLst/>
      </p:bgPr>
    </p:bg>
    <p:spTree>
      <p:nvGrpSpPr>
        <p:cNvPr id="1" name=""/>
        <p:cNvGrpSpPr/>
        <p:nvPr/>
      </p:nvGrpSpPr>
      <p:grpSpPr>
        <a:xfrm>
          <a:off x="0" y="0"/>
          <a:ext cx="0" cy="0"/>
          <a:chOff x="0" y="0"/>
          <a:chExt cx="0" cy="0"/>
        </a:xfrm>
      </p:grpSpPr>
      <p:sp>
        <p:nvSpPr>
          <p:cNvPr id="687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81192099"/>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3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8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88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9227035"/>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3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9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8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9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07088636"/>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4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0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0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0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1365808"/>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4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1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1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1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09307100"/>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3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9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9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2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0740898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81D84A89-2206-AE4D-A451-7D0DEB5D7908}" type="slidenum">
              <a:rPr lang="en-US"/>
              <a:pPr>
                <a:defRPr/>
              </a:pPr>
              <a:t>‹#›</a:t>
            </a:fld>
            <a:endParaRPr lang="en-US"/>
          </a:p>
        </p:txBody>
      </p:sp>
    </p:spTree>
    <p:extLst>
      <p:ext uri="{BB962C8B-B14F-4D97-AF65-F5344CB8AC3E}">
        <p14:creationId xmlns:p14="http://schemas.microsoft.com/office/powerpoint/2010/main" val="411805816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3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3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3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65806851"/>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3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94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4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4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9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09228972"/>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3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9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5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82399699"/>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44_Blank">
    <p:bg>
      <p:bgPr>
        <a:solidFill>
          <a:schemeClr val="accent3">
            <a:lumOff val="44000"/>
          </a:schemeClr>
        </a:solidFill>
        <a:effectLst/>
      </p:bgPr>
    </p:bg>
    <p:spTree>
      <p:nvGrpSpPr>
        <p:cNvPr id="1" name=""/>
        <p:cNvGrpSpPr/>
        <p:nvPr/>
      </p:nvGrpSpPr>
      <p:grpSpPr>
        <a:xfrm>
          <a:off x="0" y="0"/>
          <a:ext cx="0" cy="0"/>
          <a:chOff x="0" y="0"/>
          <a:chExt cx="0" cy="0"/>
        </a:xfrm>
      </p:grpSpPr>
      <p:sp>
        <p:nvSpPr>
          <p:cNvPr id="695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3731990"/>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3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6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6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9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66351810"/>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3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7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7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97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7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92507478"/>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4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85"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8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12015923"/>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4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9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9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9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36999420"/>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3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00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700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0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0178769"/>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4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01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1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2330812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B39F82F6-61F4-E442-AE47-0AA24E5B21EF}" type="slidenum">
              <a:rPr lang="en-US"/>
              <a:pPr>
                <a:defRPr/>
              </a:pPr>
              <a:t>‹#›</a:t>
            </a:fld>
            <a:endParaRPr lang="en-US"/>
          </a:p>
        </p:txBody>
      </p:sp>
    </p:spTree>
    <p:extLst>
      <p:ext uri="{BB962C8B-B14F-4D97-AF65-F5344CB8AC3E}">
        <p14:creationId xmlns:p14="http://schemas.microsoft.com/office/powerpoint/2010/main" val="95722008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4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02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2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2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70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02241142"/>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4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0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2064473"/>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45_Blank">
    <p:bg>
      <p:bgPr>
        <a:solidFill>
          <a:schemeClr val="accent3">
            <a:lumOff val="44000"/>
          </a:schemeClr>
        </a:solidFill>
        <a:effectLst/>
      </p:bgPr>
    </p:bg>
    <p:spTree>
      <p:nvGrpSpPr>
        <p:cNvPr id="1" name=""/>
        <p:cNvGrpSpPr/>
        <p:nvPr/>
      </p:nvGrpSpPr>
      <p:grpSpPr>
        <a:xfrm>
          <a:off x="0" y="0"/>
          <a:ext cx="0" cy="0"/>
          <a:chOff x="0" y="0"/>
          <a:chExt cx="0" cy="0"/>
        </a:xfrm>
      </p:grpSpPr>
      <p:sp>
        <p:nvSpPr>
          <p:cNvPr id="7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9447826"/>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4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4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4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70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00787851"/>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4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5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5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05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27168140"/>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48_Title Slide">
    <p:bg>
      <p:bgPr>
        <a:solidFill>
          <a:srgbClr val="9CDCDA"/>
        </a:solidFill>
        <a:effectLst/>
      </p:bgPr>
    </p:bg>
    <p:spTree>
      <p:nvGrpSpPr>
        <p:cNvPr id="1" name=""/>
        <p:cNvGrpSpPr/>
        <p:nvPr/>
      </p:nvGrpSpPr>
      <p:grpSpPr>
        <a:xfrm>
          <a:off x="0" y="0"/>
          <a:ext cx="0" cy="0"/>
          <a:chOff x="0" y="0"/>
          <a:chExt cx="0" cy="0"/>
        </a:xfrm>
      </p:grpSpPr>
      <p:grpSp>
        <p:nvGrpSpPr>
          <p:cNvPr id="7162" name="Group 2"/>
          <p:cNvGrpSpPr/>
          <p:nvPr/>
        </p:nvGrpSpPr>
        <p:grpSpPr>
          <a:xfrm>
            <a:off x="-344782" y="-185362"/>
            <a:ext cx="9600389" cy="7484110"/>
            <a:chOff x="0" y="0"/>
            <a:chExt cx="9600387" cy="7484108"/>
          </a:xfrm>
        </p:grpSpPr>
        <p:grpSp>
          <p:nvGrpSpPr>
            <p:cNvPr id="7147" name="Group 3"/>
            <p:cNvGrpSpPr/>
            <p:nvPr/>
          </p:nvGrpSpPr>
          <p:grpSpPr>
            <a:xfrm>
              <a:off x="-1" y="0"/>
              <a:ext cx="9600389" cy="7484109"/>
              <a:chOff x="0" y="0"/>
              <a:chExt cx="9600387" cy="7484108"/>
            </a:xfrm>
          </p:grpSpPr>
          <p:sp>
            <p:nvSpPr>
              <p:cNvPr id="7066"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7"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8"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9"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0"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1"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3"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4"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5"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6"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7"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8"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9"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0"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1"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2"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3"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4"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5"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6"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7"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8"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9"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0"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1"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2"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3"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4"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5"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6"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7"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8"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9"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0"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1"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2"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3"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4"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6"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7"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8"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9"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0"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1"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2"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3"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5"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6"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7"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8"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0"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1"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2"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3"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4"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5"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6"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7"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8"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9"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0"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1"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2"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3"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4"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5"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6"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7"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8"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9"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0"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1"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2"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3"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4"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5"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6"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1" name="Group 85"/>
            <p:cNvGrpSpPr/>
            <p:nvPr/>
          </p:nvGrpSpPr>
          <p:grpSpPr>
            <a:xfrm>
              <a:off x="457576" y="3078104"/>
              <a:ext cx="8861343" cy="2353739"/>
              <a:chOff x="0" y="0"/>
              <a:chExt cx="8861342" cy="2353737"/>
            </a:xfrm>
          </p:grpSpPr>
          <p:sp>
            <p:nvSpPr>
              <p:cNvPr id="7148"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151" name="Group 87"/>
              <p:cNvGrpSpPr/>
              <p:nvPr/>
            </p:nvGrpSpPr>
            <p:grpSpPr>
              <a:xfrm>
                <a:off x="115804" y="633093"/>
                <a:ext cx="8745539" cy="223839"/>
                <a:chOff x="0" y="0"/>
                <a:chExt cx="8745537" cy="223837"/>
              </a:xfrm>
            </p:grpSpPr>
            <p:sp>
              <p:nvSpPr>
                <p:cNvPr id="7149"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0"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54" name="Group 90"/>
              <p:cNvGrpSpPr/>
              <p:nvPr/>
            </p:nvGrpSpPr>
            <p:grpSpPr>
              <a:xfrm>
                <a:off x="7854" y="542606"/>
                <a:ext cx="8745539" cy="223838"/>
                <a:chOff x="0" y="0"/>
                <a:chExt cx="8745537" cy="223837"/>
              </a:xfrm>
            </p:grpSpPr>
            <p:sp>
              <p:nvSpPr>
                <p:cNvPr id="7152"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3"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0" name="Group 93"/>
              <p:cNvGrpSpPr/>
              <p:nvPr/>
            </p:nvGrpSpPr>
            <p:grpSpPr>
              <a:xfrm>
                <a:off x="55773" y="-1"/>
                <a:ext cx="1969680" cy="1978085"/>
                <a:chOff x="0" y="0"/>
                <a:chExt cx="1969678" cy="1978083"/>
              </a:xfrm>
            </p:grpSpPr>
            <p:sp>
              <p:nvSpPr>
                <p:cNvPr id="7155"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6" name="Freeform 95"/>
                <p:cNvSpPr/>
                <p:nvPr/>
              </p:nvSpPr>
              <p:spPr>
                <a:xfrm>
                  <a:off x="84916" y="970340"/>
                  <a:ext cx="1019546"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7" name="Freeform 96"/>
                <p:cNvSpPr/>
                <p:nvPr/>
              </p:nvSpPr>
              <p:spPr>
                <a:xfrm>
                  <a:off x="76732" y="181550"/>
                  <a:ext cx="919479" cy="1054305"/>
                </a:xfrm>
                <a:custGeom>
                  <a:avLst/>
                  <a:gdLst/>
                  <a:ahLst/>
                  <a:cxnLst>
                    <a:cxn ang="0">
                      <a:pos x="wd2" y="hd2"/>
                    </a:cxn>
                    <a:cxn ang="5400000">
                      <a:pos x="wd2" y="hd2"/>
                    </a:cxn>
                    <a:cxn ang="10800000">
                      <a:pos x="wd2" y="hd2"/>
                    </a:cxn>
                    <a:cxn ang="16200000">
                      <a:pos x="wd2" y="hd2"/>
                    </a:cxn>
                  </a:cxnLst>
                  <a:rect l="0" t="0" r="r" b="b"/>
                  <a:pathLst>
                    <a:path w="20973" h="21299" extrusionOk="0">
                      <a:moveTo>
                        <a:pt x="132" y="21054"/>
                      </a:moveTo>
                      <a:cubicBezTo>
                        <a:pt x="42" y="20611"/>
                        <a:pt x="-239" y="19368"/>
                        <a:pt x="458" y="18043"/>
                      </a:cubicBezTo>
                      <a:cubicBezTo>
                        <a:pt x="1148" y="16729"/>
                        <a:pt x="2445" y="15121"/>
                        <a:pt x="4311" y="13135"/>
                      </a:cubicBezTo>
                      <a:cubicBezTo>
                        <a:pt x="6207" y="11150"/>
                        <a:pt x="9473" y="8072"/>
                        <a:pt x="11751" y="6119"/>
                      </a:cubicBezTo>
                      <a:cubicBezTo>
                        <a:pt x="14018" y="4161"/>
                        <a:pt x="16493" y="2414"/>
                        <a:pt x="17951" y="1418"/>
                      </a:cubicBezTo>
                      <a:cubicBezTo>
                        <a:pt x="19415" y="412"/>
                        <a:pt x="20144" y="206"/>
                        <a:pt x="20529" y="94"/>
                      </a:cubicBezTo>
                      <a:cubicBezTo>
                        <a:pt x="20921" y="-29"/>
                        <a:pt x="21361" y="-180"/>
                        <a:pt x="20364" y="702"/>
                      </a:cubicBezTo>
                      <a:cubicBezTo>
                        <a:pt x="19386" y="1579"/>
                        <a:pt x="16905" y="3311"/>
                        <a:pt x="14623" y="5341"/>
                      </a:cubicBezTo>
                      <a:cubicBezTo>
                        <a:pt x="12362" y="7382"/>
                        <a:pt x="8647" y="10859"/>
                        <a:pt x="6754" y="12912"/>
                      </a:cubicBezTo>
                      <a:cubicBezTo>
                        <a:pt x="4860" y="14964"/>
                        <a:pt x="3831" y="16480"/>
                        <a:pt x="3218" y="17674"/>
                      </a:cubicBezTo>
                      <a:cubicBezTo>
                        <a:pt x="2605" y="18867"/>
                        <a:pt x="3426" y="19451"/>
                        <a:pt x="3064" y="20041"/>
                      </a:cubicBezTo>
                      <a:cubicBezTo>
                        <a:pt x="2703" y="20630"/>
                        <a:pt x="1534" y="21080"/>
                        <a:pt x="1052" y="21250"/>
                      </a:cubicBezTo>
                      <a:cubicBezTo>
                        <a:pt x="570" y="21420"/>
                        <a:pt x="327" y="21099"/>
                        <a:pt x="132"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8" name="Freeform 97"/>
                <p:cNvSpPr/>
                <p:nvPr/>
              </p:nvSpPr>
              <p:spPr>
                <a:xfrm>
                  <a:off x="657793" y="361362"/>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9"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7163"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164"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16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89475192"/>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45_Title and Content">
    <p:bg>
      <p:bgPr>
        <a:solidFill>
          <a:srgbClr val="9CDCDA"/>
        </a:solidFill>
        <a:effectLst/>
      </p:bgPr>
    </p:bg>
    <p:spTree>
      <p:nvGrpSpPr>
        <p:cNvPr id="1" name=""/>
        <p:cNvGrpSpPr/>
        <p:nvPr/>
      </p:nvGrpSpPr>
      <p:grpSpPr>
        <a:xfrm>
          <a:off x="0" y="0"/>
          <a:ext cx="0" cy="0"/>
          <a:chOff x="0" y="0"/>
          <a:chExt cx="0" cy="0"/>
        </a:xfrm>
      </p:grpSpPr>
      <p:grpSp>
        <p:nvGrpSpPr>
          <p:cNvPr id="7267" name="Group 2"/>
          <p:cNvGrpSpPr/>
          <p:nvPr/>
        </p:nvGrpSpPr>
        <p:grpSpPr>
          <a:xfrm>
            <a:off x="-341607" y="-213936"/>
            <a:ext cx="9600389" cy="7485696"/>
            <a:chOff x="0" y="0"/>
            <a:chExt cx="9600387" cy="7485695"/>
          </a:xfrm>
        </p:grpSpPr>
        <p:grpSp>
          <p:nvGrpSpPr>
            <p:cNvPr id="7253" name="Group 3"/>
            <p:cNvGrpSpPr/>
            <p:nvPr/>
          </p:nvGrpSpPr>
          <p:grpSpPr>
            <a:xfrm>
              <a:off x="-1" y="0"/>
              <a:ext cx="9600389" cy="7485696"/>
              <a:chOff x="0" y="0"/>
              <a:chExt cx="9600387" cy="7485695"/>
            </a:xfrm>
          </p:grpSpPr>
          <p:sp>
            <p:nvSpPr>
              <p:cNvPr id="717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6" name="Group 85"/>
            <p:cNvGrpSpPr/>
            <p:nvPr/>
          </p:nvGrpSpPr>
          <p:grpSpPr>
            <a:xfrm>
              <a:off x="532106" y="687010"/>
              <a:ext cx="8745538" cy="223839"/>
              <a:chOff x="0" y="0"/>
              <a:chExt cx="8745537" cy="223837"/>
            </a:xfrm>
          </p:grpSpPr>
          <p:sp>
            <p:nvSpPr>
              <p:cNvPr id="725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9" name="Group 88"/>
            <p:cNvGrpSpPr/>
            <p:nvPr/>
          </p:nvGrpSpPr>
          <p:grpSpPr>
            <a:xfrm>
              <a:off x="424156" y="596523"/>
              <a:ext cx="8745538" cy="223838"/>
              <a:chOff x="0" y="0"/>
              <a:chExt cx="8745537" cy="223837"/>
            </a:xfrm>
          </p:grpSpPr>
          <p:sp>
            <p:nvSpPr>
              <p:cNvPr id="725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26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266" name="Group 92"/>
            <p:cNvGrpSpPr/>
            <p:nvPr/>
          </p:nvGrpSpPr>
          <p:grpSpPr>
            <a:xfrm>
              <a:off x="579241" y="366407"/>
              <a:ext cx="1124880" cy="1123270"/>
              <a:chOff x="0" y="0"/>
              <a:chExt cx="1124878" cy="1123268"/>
            </a:xfrm>
          </p:grpSpPr>
          <p:sp>
            <p:nvSpPr>
              <p:cNvPr id="726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26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26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27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6949812"/>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40_Section Header">
    <p:bg>
      <p:bgPr>
        <a:solidFill>
          <a:srgbClr val="9CDCDA"/>
        </a:solidFill>
        <a:effectLst/>
      </p:bgPr>
    </p:bg>
    <p:spTree>
      <p:nvGrpSpPr>
        <p:cNvPr id="1" name=""/>
        <p:cNvGrpSpPr/>
        <p:nvPr/>
      </p:nvGrpSpPr>
      <p:grpSpPr>
        <a:xfrm>
          <a:off x="0" y="0"/>
          <a:ext cx="0" cy="0"/>
          <a:chOff x="0" y="0"/>
          <a:chExt cx="0" cy="0"/>
        </a:xfrm>
      </p:grpSpPr>
      <p:grpSp>
        <p:nvGrpSpPr>
          <p:cNvPr id="7372" name="Group 2"/>
          <p:cNvGrpSpPr/>
          <p:nvPr/>
        </p:nvGrpSpPr>
        <p:grpSpPr>
          <a:xfrm>
            <a:off x="-341607" y="-213936"/>
            <a:ext cx="9600389" cy="7485696"/>
            <a:chOff x="0" y="0"/>
            <a:chExt cx="9600387" cy="7485695"/>
          </a:xfrm>
        </p:grpSpPr>
        <p:grpSp>
          <p:nvGrpSpPr>
            <p:cNvPr id="7358" name="Group 3"/>
            <p:cNvGrpSpPr/>
            <p:nvPr/>
          </p:nvGrpSpPr>
          <p:grpSpPr>
            <a:xfrm>
              <a:off x="-1" y="0"/>
              <a:ext cx="9600389" cy="7485696"/>
              <a:chOff x="0" y="0"/>
              <a:chExt cx="9600387" cy="7485695"/>
            </a:xfrm>
          </p:grpSpPr>
          <p:sp>
            <p:nvSpPr>
              <p:cNvPr id="727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1" name="Group 85"/>
            <p:cNvGrpSpPr/>
            <p:nvPr/>
          </p:nvGrpSpPr>
          <p:grpSpPr>
            <a:xfrm>
              <a:off x="532106" y="687010"/>
              <a:ext cx="8745538" cy="223839"/>
              <a:chOff x="0" y="0"/>
              <a:chExt cx="8745537" cy="223837"/>
            </a:xfrm>
          </p:grpSpPr>
          <p:sp>
            <p:nvSpPr>
              <p:cNvPr id="735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4" name="Group 88"/>
            <p:cNvGrpSpPr/>
            <p:nvPr/>
          </p:nvGrpSpPr>
          <p:grpSpPr>
            <a:xfrm>
              <a:off x="424156" y="596523"/>
              <a:ext cx="8745538" cy="223838"/>
              <a:chOff x="0" y="0"/>
              <a:chExt cx="8745537" cy="223837"/>
            </a:xfrm>
          </p:grpSpPr>
          <p:sp>
            <p:nvSpPr>
              <p:cNvPr id="736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36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371" name="Group 92"/>
            <p:cNvGrpSpPr/>
            <p:nvPr/>
          </p:nvGrpSpPr>
          <p:grpSpPr>
            <a:xfrm>
              <a:off x="579241" y="366407"/>
              <a:ext cx="1124880" cy="1123270"/>
              <a:chOff x="0" y="0"/>
              <a:chExt cx="1124878" cy="1123268"/>
            </a:xfrm>
          </p:grpSpPr>
          <p:sp>
            <p:nvSpPr>
              <p:cNvPr id="736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7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3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73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37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797899"/>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41_Two Content">
    <p:bg>
      <p:bgPr>
        <a:solidFill>
          <a:srgbClr val="9CDCDA"/>
        </a:solidFill>
        <a:effectLst/>
      </p:bgPr>
    </p:bg>
    <p:spTree>
      <p:nvGrpSpPr>
        <p:cNvPr id="1" name=""/>
        <p:cNvGrpSpPr/>
        <p:nvPr/>
      </p:nvGrpSpPr>
      <p:grpSpPr>
        <a:xfrm>
          <a:off x="0" y="0"/>
          <a:ext cx="0" cy="0"/>
          <a:chOff x="0" y="0"/>
          <a:chExt cx="0" cy="0"/>
        </a:xfrm>
      </p:grpSpPr>
      <p:grpSp>
        <p:nvGrpSpPr>
          <p:cNvPr id="7477" name="Group 2"/>
          <p:cNvGrpSpPr/>
          <p:nvPr/>
        </p:nvGrpSpPr>
        <p:grpSpPr>
          <a:xfrm>
            <a:off x="-341607" y="-213936"/>
            <a:ext cx="9600389" cy="7485696"/>
            <a:chOff x="0" y="0"/>
            <a:chExt cx="9600387" cy="7485695"/>
          </a:xfrm>
        </p:grpSpPr>
        <p:grpSp>
          <p:nvGrpSpPr>
            <p:cNvPr id="7463" name="Group 3"/>
            <p:cNvGrpSpPr/>
            <p:nvPr/>
          </p:nvGrpSpPr>
          <p:grpSpPr>
            <a:xfrm>
              <a:off x="-1" y="0"/>
              <a:ext cx="9600389" cy="7485696"/>
              <a:chOff x="0" y="0"/>
              <a:chExt cx="9600387" cy="7485695"/>
            </a:xfrm>
          </p:grpSpPr>
          <p:sp>
            <p:nvSpPr>
              <p:cNvPr id="738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6" name="Group 85"/>
            <p:cNvGrpSpPr/>
            <p:nvPr/>
          </p:nvGrpSpPr>
          <p:grpSpPr>
            <a:xfrm>
              <a:off x="532106" y="687010"/>
              <a:ext cx="8745538" cy="223839"/>
              <a:chOff x="0" y="0"/>
              <a:chExt cx="8745537" cy="223837"/>
            </a:xfrm>
          </p:grpSpPr>
          <p:sp>
            <p:nvSpPr>
              <p:cNvPr id="746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9" name="Group 88"/>
            <p:cNvGrpSpPr/>
            <p:nvPr/>
          </p:nvGrpSpPr>
          <p:grpSpPr>
            <a:xfrm>
              <a:off x="424156" y="596523"/>
              <a:ext cx="8745538" cy="223838"/>
              <a:chOff x="0" y="0"/>
              <a:chExt cx="8745537" cy="223837"/>
            </a:xfrm>
          </p:grpSpPr>
          <p:sp>
            <p:nvSpPr>
              <p:cNvPr id="746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47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476" name="Group 92"/>
            <p:cNvGrpSpPr/>
            <p:nvPr/>
          </p:nvGrpSpPr>
          <p:grpSpPr>
            <a:xfrm>
              <a:off x="579241" y="366407"/>
              <a:ext cx="1124880" cy="1123270"/>
              <a:chOff x="0" y="0"/>
              <a:chExt cx="1124878" cy="1123268"/>
            </a:xfrm>
          </p:grpSpPr>
          <p:sp>
            <p:nvSpPr>
              <p:cNvPr id="747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47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4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4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8321840"/>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41_Comparison">
    <p:bg>
      <p:bgPr>
        <a:solidFill>
          <a:srgbClr val="9CDCDA"/>
        </a:solidFill>
        <a:effectLst/>
      </p:bgPr>
    </p:bg>
    <p:spTree>
      <p:nvGrpSpPr>
        <p:cNvPr id="1" name=""/>
        <p:cNvGrpSpPr/>
        <p:nvPr/>
      </p:nvGrpSpPr>
      <p:grpSpPr>
        <a:xfrm>
          <a:off x="0" y="0"/>
          <a:ext cx="0" cy="0"/>
          <a:chOff x="0" y="0"/>
          <a:chExt cx="0" cy="0"/>
        </a:xfrm>
      </p:grpSpPr>
      <p:grpSp>
        <p:nvGrpSpPr>
          <p:cNvPr id="7582" name="Group 2"/>
          <p:cNvGrpSpPr/>
          <p:nvPr/>
        </p:nvGrpSpPr>
        <p:grpSpPr>
          <a:xfrm>
            <a:off x="-341607" y="-213936"/>
            <a:ext cx="9600389" cy="7485696"/>
            <a:chOff x="0" y="0"/>
            <a:chExt cx="9600387" cy="7485695"/>
          </a:xfrm>
        </p:grpSpPr>
        <p:grpSp>
          <p:nvGrpSpPr>
            <p:cNvPr id="7568" name="Group 3"/>
            <p:cNvGrpSpPr/>
            <p:nvPr/>
          </p:nvGrpSpPr>
          <p:grpSpPr>
            <a:xfrm>
              <a:off x="-1" y="0"/>
              <a:ext cx="9600389" cy="7485696"/>
              <a:chOff x="0" y="0"/>
              <a:chExt cx="9600387" cy="7485695"/>
            </a:xfrm>
          </p:grpSpPr>
          <p:sp>
            <p:nvSpPr>
              <p:cNvPr id="748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1" name="Group 85"/>
            <p:cNvGrpSpPr/>
            <p:nvPr/>
          </p:nvGrpSpPr>
          <p:grpSpPr>
            <a:xfrm>
              <a:off x="532106" y="687010"/>
              <a:ext cx="8745538" cy="223839"/>
              <a:chOff x="0" y="0"/>
              <a:chExt cx="8745537" cy="223837"/>
            </a:xfrm>
          </p:grpSpPr>
          <p:sp>
            <p:nvSpPr>
              <p:cNvPr id="756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4" name="Group 88"/>
            <p:cNvGrpSpPr/>
            <p:nvPr/>
          </p:nvGrpSpPr>
          <p:grpSpPr>
            <a:xfrm>
              <a:off x="424156" y="596523"/>
              <a:ext cx="8745538" cy="223838"/>
              <a:chOff x="0" y="0"/>
              <a:chExt cx="8745537" cy="223837"/>
            </a:xfrm>
          </p:grpSpPr>
          <p:sp>
            <p:nvSpPr>
              <p:cNvPr id="757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57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581" name="Group 92"/>
            <p:cNvGrpSpPr/>
            <p:nvPr/>
          </p:nvGrpSpPr>
          <p:grpSpPr>
            <a:xfrm>
              <a:off x="579241" y="366407"/>
              <a:ext cx="1124880" cy="1123270"/>
              <a:chOff x="0" y="0"/>
              <a:chExt cx="1124878" cy="1123268"/>
            </a:xfrm>
          </p:grpSpPr>
          <p:sp>
            <p:nvSpPr>
              <p:cNvPr id="757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8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583"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58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58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75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03898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CB26F2-EB96-D042-87E7-44163798CC95}" type="slidenum">
              <a:rPr lang="en-US"/>
              <a:pPr>
                <a:defRPr/>
              </a:pPr>
              <a:t>‹#›</a:t>
            </a:fld>
            <a:endParaRPr lang="en-US"/>
          </a:p>
        </p:txBody>
      </p:sp>
    </p:spTree>
    <p:extLst>
      <p:ext uri="{BB962C8B-B14F-4D97-AF65-F5344CB8AC3E}">
        <p14:creationId xmlns:p14="http://schemas.microsoft.com/office/powerpoint/2010/main" val="3904808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DB739136-19F8-0142-A4B9-C7D3D07B0EB9}" type="slidenum">
              <a:rPr lang="en-US"/>
              <a:pPr>
                <a:defRPr/>
              </a:pPr>
              <a:t>‹#›</a:t>
            </a:fld>
            <a:endParaRPr lang="en-US"/>
          </a:p>
        </p:txBody>
      </p:sp>
    </p:spTree>
    <p:extLst>
      <p:ext uri="{BB962C8B-B14F-4D97-AF65-F5344CB8AC3E}">
        <p14:creationId xmlns:p14="http://schemas.microsoft.com/office/powerpoint/2010/main" val="249369436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41_Title Only">
    <p:bg>
      <p:bgPr>
        <a:solidFill>
          <a:srgbClr val="9CDCDA"/>
        </a:solidFill>
        <a:effectLst/>
      </p:bgPr>
    </p:bg>
    <p:spTree>
      <p:nvGrpSpPr>
        <p:cNvPr id="1" name=""/>
        <p:cNvGrpSpPr/>
        <p:nvPr/>
      </p:nvGrpSpPr>
      <p:grpSpPr>
        <a:xfrm>
          <a:off x="0" y="0"/>
          <a:ext cx="0" cy="0"/>
          <a:chOff x="0" y="0"/>
          <a:chExt cx="0" cy="0"/>
        </a:xfrm>
      </p:grpSpPr>
      <p:grpSp>
        <p:nvGrpSpPr>
          <p:cNvPr id="7688" name="Group 2"/>
          <p:cNvGrpSpPr/>
          <p:nvPr/>
        </p:nvGrpSpPr>
        <p:grpSpPr>
          <a:xfrm>
            <a:off x="-341607" y="-213936"/>
            <a:ext cx="9600389" cy="7485696"/>
            <a:chOff x="0" y="0"/>
            <a:chExt cx="9600387" cy="7485695"/>
          </a:xfrm>
        </p:grpSpPr>
        <p:grpSp>
          <p:nvGrpSpPr>
            <p:cNvPr id="7674" name="Group 3"/>
            <p:cNvGrpSpPr/>
            <p:nvPr/>
          </p:nvGrpSpPr>
          <p:grpSpPr>
            <a:xfrm>
              <a:off x="-1" y="0"/>
              <a:ext cx="9600389" cy="7485696"/>
              <a:chOff x="0" y="0"/>
              <a:chExt cx="9600387" cy="7485695"/>
            </a:xfrm>
          </p:grpSpPr>
          <p:sp>
            <p:nvSpPr>
              <p:cNvPr id="759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77" name="Group 85"/>
            <p:cNvGrpSpPr/>
            <p:nvPr/>
          </p:nvGrpSpPr>
          <p:grpSpPr>
            <a:xfrm>
              <a:off x="532106" y="687010"/>
              <a:ext cx="8745538" cy="223839"/>
              <a:chOff x="0" y="0"/>
              <a:chExt cx="8745537" cy="223837"/>
            </a:xfrm>
          </p:grpSpPr>
          <p:sp>
            <p:nvSpPr>
              <p:cNvPr id="767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80" name="Group 88"/>
            <p:cNvGrpSpPr/>
            <p:nvPr/>
          </p:nvGrpSpPr>
          <p:grpSpPr>
            <a:xfrm>
              <a:off x="424156" y="596523"/>
              <a:ext cx="8745538" cy="223838"/>
              <a:chOff x="0" y="0"/>
              <a:chExt cx="8745537" cy="223837"/>
            </a:xfrm>
          </p:grpSpPr>
          <p:sp>
            <p:nvSpPr>
              <p:cNvPr id="767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68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687" name="Group 92"/>
            <p:cNvGrpSpPr/>
            <p:nvPr/>
          </p:nvGrpSpPr>
          <p:grpSpPr>
            <a:xfrm>
              <a:off x="579241" y="366407"/>
              <a:ext cx="1124880" cy="1123270"/>
              <a:chOff x="0" y="0"/>
              <a:chExt cx="1124878" cy="1123268"/>
            </a:xfrm>
          </p:grpSpPr>
          <p:sp>
            <p:nvSpPr>
              <p:cNvPr id="768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689"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6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513630"/>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46_Blank">
    <p:bg>
      <p:bgPr>
        <a:solidFill>
          <a:srgbClr val="9CDCDA"/>
        </a:solidFill>
        <a:effectLst/>
      </p:bgPr>
    </p:bg>
    <p:spTree>
      <p:nvGrpSpPr>
        <p:cNvPr id="1" name=""/>
        <p:cNvGrpSpPr/>
        <p:nvPr/>
      </p:nvGrpSpPr>
      <p:grpSpPr>
        <a:xfrm>
          <a:off x="0" y="0"/>
          <a:ext cx="0" cy="0"/>
          <a:chOff x="0" y="0"/>
          <a:chExt cx="0" cy="0"/>
        </a:xfrm>
      </p:grpSpPr>
      <p:grpSp>
        <p:nvGrpSpPr>
          <p:cNvPr id="7792" name="Group 2"/>
          <p:cNvGrpSpPr/>
          <p:nvPr/>
        </p:nvGrpSpPr>
        <p:grpSpPr>
          <a:xfrm>
            <a:off x="-341607" y="-213936"/>
            <a:ext cx="9600389" cy="7485696"/>
            <a:chOff x="0" y="0"/>
            <a:chExt cx="9600387" cy="7485695"/>
          </a:xfrm>
        </p:grpSpPr>
        <p:grpSp>
          <p:nvGrpSpPr>
            <p:cNvPr id="7778" name="Group 3"/>
            <p:cNvGrpSpPr/>
            <p:nvPr/>
          </p:nvGrpSpPr>
          <p:grpSpPr>
            <a:xfrm>
              <a:off x="-1" y="0"/>
              <a:ext cx="9600389" cy="7485696"/>
              <a:chOff x="0" y="0"/>
              <a:chExt cx="9600387" cy="7485695"/>
            </a:xfrm>
          </p:grpSpPr>
          <p:sp>
            <p:nvSpPr>
              <p:cNvPr id="769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1" name="Group 85"/>
            <p:cNvGrpSpPr/>
            <p:nvPr/>
          </p:nvGrpSpPr>
          <p:grpSpPr>
            <a:xfrm>
              <a:off x="532106" y="687010"/>
              <a:ext cx="8745538" cy="223839"/>
              <a:chOff x="0" y="0"/>
              <a:chExt cx="8745537" cy="223837"/>
            </a:xfrm>
          </p:grpSpPr>
          <p:sp>
            <p:nvSpPr>
              <p:cNvPr id="777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4" name="Group 88"/>
            <p:cNvGrpSpPr/>
            <p:nvPr/>
          </p:nvGrpSpPr>
          <p:grpSpPr>
            <a:xfrm>
              <a:off x="424156" y="596523"/>
              <a:ext cx="8745538" cy="223838"/>
              <a:chOff x="0" y="0"/>
              <a:chExt cx="8745537" cy="223837"/>
            </a:xfrm>
          </p:grpSpPr>
          <p:sp>
            <p:nvSpPr>
              <p:cNvPr id="778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78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791" name="Group 92"/>
            <p:cNvGrpSpPr/>
            <p:nvPr/>
          </p:nvGrpSpPr>
          <p:grpSpPr>
            <a:xfrm>
              <a:off x="579241" y="366407"/>
              <a:ext cx="1124880" cy="1123270"/>
              <a:chOff x="0" y="0"/>
              <a:chExt cx="1124878" cy="1123268"/>
            </a:xfrm>
          </p:grpSpPr>
          <p:sp>
            <p:nvSpPr>
              <p:cNvPr id="778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9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7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1869225"/>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41_Content with Caption">
    <p:bg>
      <p:bgPr>
        <a:solidFill>
          <a:srgbClr val="9CDCDA"/>
        </a:solidFill>
        <a:effectLst/>
      </p:bgPr>
    </p:bg>
    <p:spTree>
      <p:nvGrpSpPr>
        <p:cNvPr id="1" name=""/>
        <p:cNvGrpSpPr/>
        <p:nvPr/>
      </p:nvGrpSpPr>
      <p:grpSpPr>
        <a:xfrm>
          <a:off x="0" y="0"/>
          <a:ext cx="0" cy="0"/>
          <a:chOff x="0" y="0"/>
          <a:chExt cx="0" cy="0"/>
        </a:xfrm>
      </p:grpSpPr>
      <p:grpSp>
        <p:nvGrpSpPr>
          <p:cNvPr id="7895" name="Group 2"/>
          <p:cNvGrpSpPr/>
          <p:nvPr/>
        </p:nvGrpSpPr>
        <p:grpSpPr>
          <a:xfrm>
            <a:off x="-341607" y="-213936"/>
            <a:ext cx="9600389" cy="7485696"/>
            <a:chOff x="0" y="0"/>
            <a:chExt cx="9600387" cy="7485695"/>
          </a:xfrm>
        </p:grpSpPr>
        <p:grpSp>
          <p:nvGrpSpPr>
            <p:cNvPr id="7881" name="Group 3"/>
            <p:cNvGrpSpPr/>
            <p:nvPr/>
          </p:nvGrpSpPr>
          <p:grpSpPr>
            <a:xfrm>
              <a:off x="-1" y="0"/>
              <a:ext cx="9600389" cy="7485696"/>
              <a:chOff x="0" y="0"/>
              <a:chExt cx="9600387" cy="7485695"/>
            </a:xfrm>
          </p:grpSpPr>
          <p:sp>
            <p:nvSpPr>
              <p:cNvPr id="78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4" name="Group 85"/>
            <p:cNvGrpSpPr/>
            <p:nvPr/>
          </p:nvGrpSpPr>
          <p:grpSpPr>
            <a:xfrm>
              <a:off x="532106" y="687010"/>
              <a:ext cx="8745538" cy="223839"/>
              <a:chOff x="0" y="0"/>
              <a:chExt cx="8745537" cy="223837"/>
            </a:xfrm>
          </p:grpSpPr>
          <p:sp>
            <p:nvSpPr>
              <p:cNvPr id="78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7" name="Group 88"/>
            <p:cNvGrpSpPr/>
            <p:nvPr/>
          </p:nvGrpSpPr>
          <p:grpSpPr>
            <a:xfrm>
              <a:off x="424156" y="596523"/>
              <a:ext cx="8745538" cy="223838"/>
              <a:chOff x="0" y="0"/>
              <a:chExt cx="8745537" cy="223837"/>
            </a:xfrm>
          </p:grpSpPr>
          <p:sp>
            <p:nvSpPr>
              <p:cNvPr id="78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8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894" name="Group 92"/>
            <p:cNvGrpSpPr/>
            <p:nvPr/>
          </p:nvGrpSpPr>
          <p:grpSpPr>
            <a:xfrm>
              <a:off x="579241" y="366407"/>
              <a:ext cx="1124880" cy="1123270"/>
              <a:chOff x="0" y="0"/>
              <a:chExt cx="1124878" cy="1123268"/>
            </a:xfrm>
          </p:grpSpPr>
          <p:sp>
            <p:nvSpPr>
              <p:cNvPr id="78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896"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789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8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78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4369759"/>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41_Picture with Caption">
    <p:bg>
      <p:bgPr>
        <a:solidFill>
          <a:srgbClr val="9CDCDA"/>
        </a:solidFill>
        <a:effectLst/>
      </p:bgPr>
    </p:bg>
    <p:spTree>
      <p:nvGrpSpPr>
        <p:cNvPr id="1" name=""/>
        <p:cNvGrpSpPr/>
        <p:nvPr/>
      </p:nvGrpSpPr>
      <p:grpSpPr>
        <a:xfrm>
          <a:off x="0" y="0"/>
          <a:ext cx="0" cy="0"/>
          <a:chOff x="0" y="0"/>
          <a:chExt cx="0" cy="0"/>
        </a:xfrm>
      </p:grpSpPr>
      <p:grpSp>
        <p:nvGrpSpPr>
          <p:cNvPr id="8001" name="Group 2"/>
          <p:cNvGrpSpPr/>
          <p:nvPr/>
        </p:nvGrpSpPr>
        <p:grpSpPr>
          <a:xfrm>
            <a:off x="-341607" y="-213936"/>
            <a:ext cx="9600389" cy="7485696"/>
            <a:chOff x="0" y="0"/>
            <a:chExt cx="9600387" cy="7485695"/>
          </a:xfrm>
        </p:grpSpPr>
        <p:grpSp>
          <p:nvGrpSpPr>
            <p:cNvPr id="7987" name="Group 3"/>
            <p:cNvGrpSpPr/>
            <p:nvPr/>
          </p:nvGrpSpPr>
          <p:grpSpPr>
            <a:xfrm>
              <a:off x="-1" y="0"/>
              <a:ext cx="9600389" cy="7485696"/>
              <a:chOff x="0" y="0"/>
              <a:chExt cx="9600387" cy="7485695"/>
            </a:xfrm>
          </p:grpSpPr>
          <p:sp>
            <p:nvSpPr>
              <p:cNvPr id="790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7"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2"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0"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4"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5"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0" name="Group 85"/>
            <p:cNvGrpSpPr/>
            <p:nvPr/>
          </p:nvGrpSpPr>
          <p:grpSpPr>
            <a:xfrm>
              <a:off x="532106" y="687010"/>
              <a:ext cx="8745538" cy="223839"/>
              <a:chOff x="0" y="0"/>
              <a:chExt cx="8745537" cy="223837"/>
            </a:xfrm>
          </p:grpSpPr>
          <p:sp>
            <p:nvSpPr>
              <p:cNvPr id="798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3" name="Group 88"/>
            <p:cNvGrpSpPr/>
            <p:nvPr/>
          </p:nvGrpSpPr>
          <p:grpSpPr>
            <a:xfrm>
              <a:off x="424156" y="596523"/>
              <a:ext cx="8745538" cy="223838"/>
              <a:chOff x="0" y="0"/>
              <a:chExt cx="8745537" cy="223837"/>
            </a:xfrm>
          </p:grpSpPr>
          <p:sp>
            <p:nvSpPr>
              <p:cNvPr id="799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99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8000" name="Group 92"/>
            <p:cNvGrpSpPr/>
            <p:nvPr/>
          </p:nvGrpSpPr>
          <p:grpSpPr>
            <a:xfrm>
              <a:off x="579241" y="366407"/>
              <a:ext cx="1124880" cy="1123270"/>
              <a:chOff x="0" y="0"/>
              <a:chExt cx="1124878" cy="1123268"/>
            </a:xfrm>
          </p:grpSpPr>
          <p:sp>
            <p:nvSpPr>
              <p:cNvPr id="799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8002"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80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800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19899671"/>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4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01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29831928"/>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4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2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2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41482432"/>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4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0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0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86178698"/>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4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2892114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4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04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0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86632607"/>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4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1227461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035FF615-E33D-3545-80D6-2071FB5BD4CC}" type="slidenum">
              <a:rPr lang="en-US"/>
              <a:pPr>
                <a:defRPr/>
              </a:pPr>
              <a:t>‹#›</a:t>
            </a:fld>
            <a:endParaRPr lang="en-US"/>
          </a:p>
        </p:txBody>
      </p:sp>
    </p:spTree>
    <p:extLst>
      <p:ext uri="{BB962C8B-B14F-4D97-AF65-F5344CB8AC3E}">
        <p14:creationId xmlns:p14="http://schemas.microsoft.com/office/powerpoint/2010/main" val="384499599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4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7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0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51578436"/>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4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8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8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07088360"/>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50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093"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8094"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0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91413259"/>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47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0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03"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0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59396728"/>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42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11"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8112"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1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069651910"/>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43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0"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21"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2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266540594"/>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43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9"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30"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31"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813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834436189"/>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43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39"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4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70435908"/>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47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024648124"/>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43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54"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55"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56"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815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1270443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03AA45C6-3445-674B-978A-EDF5FFDA4202}" type="slidenum">
              <a:rPr lang="en-US"/>
              <a:pPr>
                <a:defRPr/>
              </a:pPr>
              <a:t>‹#›</a:t>
            </a:fld>
            <a:endParaRPr lang="en-US"/>
          </a:p>
        </p:txBody>
      </p:sp>
    </p:spTree>
    <p:extLst>
      <p:ext uri="{BB962C8B-B14F-4D97-AF65-F5344CB8AC3E}">
        <p14:creationId xmlns:p14="http://schemas.microsoft.com/office/powerpoint/2010/main" val="213873573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43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64"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65"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8166"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6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94364521"/>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51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7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7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7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6131197"/>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48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8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8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68016309"/>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43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9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19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82209310"/>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44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0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1865703"/>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4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39389650"/>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4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2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3962189"/>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48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70165291"/>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4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3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3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3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2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9363499"/>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4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4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4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4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4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8123305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8C23D426-0635-A94F-8D76-3705B9E94E9D}" type="slidenum">
              <a:rPr lang="en-US"/>
              <a:pPr>
                <a:defRPr/>
              </a:pPr>
              <a:t>‹#›</a:t>
            </a:fld>
            <a:endParaRPr lang="en-US"/>
          </a:p>
        </p:txBody>
      </p:sp>
    </p:spTree>
    <p:extLst>
      <p:ext uri="{BB962C8B-B14F-4D97-AF65-F5344CB8AC3E}">
        <p14:creationId xmlns:p14="http://schemas.microsoft.com/office/powerpoint/2010/main" val="291973609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5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25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5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5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50501458"/>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4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6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6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77930662"/>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4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2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2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06420859"/>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4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8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40592400"/>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4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9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9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52560395"/>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4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0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6275886"/>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4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1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1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1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3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9879255"/>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4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2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2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2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19774426"/>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5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33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3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12412185"/>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5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4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4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4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2372781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CE6B4A8B-90D3-2A45-A061-53F19FA664DA}" type="slidenum">
              <a:rPr lang="en-US"/>
              <a:pPr>
                <a:defRPr/>
              </a:pPr>
              <a:t>‹#›</a:t>
            </a:fld>
            <a:endParaRPr lang="en-US"/>
          </a:p>
        </p:txBody>
      </p:sp>
    </p:spTree>
    <p:extLst>
      <p:ext uri="{BB962C8B-B14F-4D97-AF65-F5344CB8AC3E}">
        <p14:creationId xmlns:p14="http://schemas.microsoft.com/office/powerpoint/2010/main" val="277393296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4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35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35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69571594"/>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4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6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6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28970041"/>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4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3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7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7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3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04990245"/>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4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8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77390143"/>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49_Blank">
    <p:bg>
      <p:bgPr>
        <a:solidFill>
          <a:schemeClr val="accent3">
            <a:lumOff val="44000"/>
          </a:schemeClr>
        </a:solidFill>
        <a:effectLst/>
      </p:bgPr>
    </p:bg>
    <p:spTree>
      <p:nvGrpSpPr>
        <p:cNvPr id="1" name=""/>
        <p:cNvGrpSpPr/>
        <p:nvPr/>
      </p:nvGrpSpPr>
      <p:grpSpPr>
        <a:xfrm>
          <a:off x="0" y="0"/>
          <a:ext cx="0" cy="0"/>
          <a:chOff x="0" y="0"/>
          <a:chExt cx="0" cy="0"/>
        </a:xfrm>
      </p:grpSpPr>
      <p:sp>
        <p:nvSpPr>
          <p:cNvPr id="83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15522037"/>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4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9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9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86837215"/>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4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40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0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0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20320390"/>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54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1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1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72578378"/>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5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27"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31830948"/>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4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3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43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3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0228976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F3E4473D-8126-4C4D-85A1-46A63A7856E5}" type="slidenum">
              <a:rPr lang="en-US"/>
              <a:pPr>
                <a:defRPr/>
              </a:pPr>
              <a:t>‹#›</a:t>
            </a:fld>
            <a:endParaRPr lang="en-US"/>
          </a:p>
        </p:txBody>
      </p:sp>
    </p:spTree>
    <p:extLst>
      <p:ext uri="{BB962C8B-B14F-4D97-AF65-F5344CB8AC3E}">
        <p14:creationId xmlns:p14="http://schemas.microsoft.com/office/powerpoint/2010/main" val="366600023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4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4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4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4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46513644"/>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47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5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5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4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8166958"/>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4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6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16653488"/>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5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3476898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47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7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77120765"/>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47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8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33985916"/>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5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498"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66998578"/>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5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0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0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44874102"/>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4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51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51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94390242"/>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4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2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699108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441C15BE-101E-D54B-A435-94504AFF36E1}" type="slidenum">
              <a:rPr lang="en-US"/>
              <a:pPr>
                <a:defRPr/>
              </a:pPr>
              <a:t>‹#›</a:t>
            </a:fld>
            <a:endParaRPr lang="en-US"/>
          </a:p>
        </p:txBody>
      </p:sp>
    </p:spTree>
    <p:extLst>
      <p:ext uri="{BB962C8B-B14F-4D97-AF65-F5344CB8AC3E}">
        <p14:creationId xmlns:p14="http://schemas.microsoft.com/office/powerpoint/2010/main" val="211068583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4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53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5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59571516"/>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4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54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99104432"/>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51_Blank">
    <p:bg>
      <p:bgPr>
        <a:solidFill>
          <a:schemeClr val="accent3">
            <a:lumOff val="44000"/>
          </a:schemeClr>
        </a:solidFill>
        <a:effectLst/>
      </p:bgPr>
    </p:bg>
    <p:spTree>
      <p:nvGrpSpPr>
        <p:cNvPr id="1" name=""/>
        <p:cNvGrpSpPr/>
        <p:nvPr/>
      </p:nvGrpSpPr>
      <p:grpSpPr>
        <a:xfrm>
          <a:off x="0" y="0"/>
          <a:ext cx="0" cy="0"/>
          <a:chOff x="0" y="0"/>
          <a:chExt cx="0" cy="0"/>
        </a:xfrm>
      </p:grpSpPr>
      <p:sp>
        <p:nvSpPr>
          <p:cNvPr id="855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77983779"/>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4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5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6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5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5497774"/>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4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6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7691996"/>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56_Title Slide">
    <p:spTree>
      <p:nvGrpSpPr>
        <p:cNvPr id="1" name=""/>
        <p:cNvGrpSpPr/>
        <p:nvPr/>
      </p:nvGrpSpPr>
      <p:grpSpPr>
        <a:xfrm>
          <a:off x="0" y="0"/>
          <a:ext cx="0" cy="0"/>
          <a:chOff x="0" y="0"/>
          <a:chExt cx="0" cy="0"/>
        </a:xfrm>
      </p:grpSpPr>
      <p:grpSp>
        <p:nvGrpSpPr>
          <p:cNvPr id="8581" name="Group 7"/>
          <p:cNvGrpSpPr/>
          <p:nvPr/>
        </p:nvGrpSpPr>
        <p:grpSpPr>
          <a:xfrm>
            <a:off x="0" y="0"/>
            <a:ext cx="6362700" cy="6858000"/>
            <a:chOff x="0" y="0"/>
            <a:chExt cx="6362700" cy="6858000"/>
          </a:xfrm>
        </p:grpSpPr>
        <p:pic>
          <p:nvPicPr>
            <p:cNvPr id="857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858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858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858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858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58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1293278835"/>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type="tx">
  <p:cSld name="53_Title and Content">
    <p:spTree>
      <p:nvGrpSpPr>
        <p:cNvPr id="1" name=""/>
        <p:cNvGrpSpPr/>
        <p:nvPr/>
      </p:nvGrpSpPr>
      <p:grpSpPr>
        <a:xfrm>
          <a:off x="0" y="0"/>
          <a:ext cx="0" cy="0"/>
          <a:chOff x="0" y="0"/>
          <a:chExt cx="0" cy="0"/>
        </a:xfrm>
      </p:grpSpPr>
      <p:sp>
        <p:nvSpPr>
          <p:cNvPr id="8592" name="Title Text"/>
          <p:cNvSpPr txBox="1">
            <a:spLocks noGrp="1"/>
          </p:cNvSpPr>
          <p:nvPr>
            <p:ph type="title"/>
          </p:nvPr>
        </p:nvSpPr>
        <p:spPr>
          <a:prstGeom prst="rect">
            <a:avLst/>
          </a:prstGeom>
        </p:spPr>
        <p:txBody>
          <a:bodyPr/>
          <a:lstStyle/>
          <a:p>
            <a:r>
              <a:t>Title Text</a:t>
            </a:r>
          </a:p>
        </p:txBody>
      </p:sp>
      <p:sp>
        <p:nvSpPr>
          <p:cNvPr id="859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59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660630326"/>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860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860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60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60042317"/>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type="tx">
  <p:cSld name="49_Two Content">
    <p:spTree>
      <p:nvGrpSpPr>
        <p:cNvPr id="1" name=""/>
        <p:cNvGrpSpPr/>
        <p:nvPr/>
      </p:nvGrpSpPr>
      <p:grpSpPr>
        <a:xfrm>
          <a:off x="0" y="0"/>
          <a:ext cx="0" cy="0"/>
          <a:chOff x="0" y="0"/>
          <a:chExt cx="0" cy="0"/>
        </a:xfrm>
      </p:grpSpPr>
      <p:sp>
        <p:nvSpPr>
          <p:cNvPr id="8610" name="Title Text"/>
          <p:cNvSpPr txBox="1">
            <a:spLocks noGrp="1"/>
          </p:cNvSpPr>
          <p:nvPr>
            <p:ph type="title"/>
          </p:nvPr>
        </p:nvSpPr>
        <p:spPr>
          <a:prstGeom prst="rect">
            <a:avLst/>
          </a:prstGeom>
        </p:spPr>
        <p:txBody>
          <a:bodyPr/>
          <a:lstStyle/>
          <a:p>
            <a:r>
              <a:t>Title Text</a:t>
            </a:r>
          </a:p>
        </p:txBody>
      </p:sp>
      <p:sp>
        <p:nvSpPr>
          <p:cNvPr id="861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61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28839285"/>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type="tx">
  <p:cSld name="49_Comparison">
    <p:spTree>
      <p:nvGrpSpPr>
        <p:cNvPr id="1" name=""/>
        <p:cNvGrpSpPr/>
        <p:nvPr/>
      </p:nvGrpSpPr>
      <p:grpSpPr>
        <a:xfrm>
          <a:off x="0" y="0"/>
          <a:ext cx="0" cy="0"/>
          <a:chOff x="0" y="0"/>
          <a:chExt cx="0" cy="0"/>
        </a:xfrm>
      </p:grpSpPr>
      <p:sp>
        <p:nvSpPr>
          <p:cNvPr id="861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62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62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62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88984461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FEB3A1BC-AF4F-744B-A88C-0162DCCDD007}" type="slidenum">
              <a:rPr lang="en-US"/>
              <a:pPr>
                <a:defRPr/>
              </a:pPr>
              <a:t>‹#›</a:t>
            </a:fld>
            <a:endParaRPr lang="en-US"/>
          </a:p>
        </p:txBody>
      </p:sp>
    </p:spTree>
    <p:extLst>
      <p:ext uri="{BB962C8B-B14F-4D97-AF65-F5344CB8AC3E}">
        <p14:creationId xmlns:p14="http://schemas.microsoft.com/office/powerpoint/2010/main" val="2479958384"/>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
  <p:cSld name="49_Title Only">
    <p:spTree>
      <p:nvGrpSpPr>
        <p:cNvPr id="1" name=""/>
        <p:cNvGrpSpPr/>
        <p:nvPr/>
      </p:nvGrpSpPr>
      <p:grpSpPr>
        <a:xfrm>
          <a:off x="0" y="0"/>
          <a:ext cx="0" cy="0"/>
          <a:chOff x="0" y="0"/>
          <a:chExt cx="0" cy="0"/>
        </a:xfrm>
      </p:grpSpPr>
      <p:sp>
        <p:nvSpPr>
          <p:cNvPr id="8629" name="Title Text"/>
          <p:cNvSpPr txBox="1">
            <a:spLocks noGrp="1"/>
          </p:cNvSpPr>
          <p:nvPr>
            <p:ph type="title"/>
          </p:nvPr>
        </p:nvSpPr>
        <p:spPr>
          <a:prstGeom prst="rect">
            <a:avLst/>
          </a:prstGeom>
        </p:spPr>
        <p:txBody>
          <a:bodyPr/>
          <a:lstStyle/>
          <a:p>
            <a:r>
              <a:t>Title Text</a:t>
            </a:r>
          </a:p>
        </p:txBody>
      </p:sp>
      <p:sp>
        <p:nvSpPr>
          <p:cNvPr id="86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154640549"/>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type="tx">
  <p:cSld name="52_Blank">
    <p:spTree>
      <p:nvGrpSpPr>
        <p:cNvPr id="1" name=""/>
        <p:cNvGrpSpPr/>
        <p:nvPr/>
      </p:nvGrpSpPr>
      <p:grpSpPr>
        <a:xfrm>
          <a:off x="0" y="0"/>
          <a:ext cx="0" cy="0"/>
          <a:chOff x="0" y="0"/>
          <a:chExt cx="0" cy="0"/>
        </a:xfrm>
      </p:grpSpPr>
      <p:sp>
        <p:nvSpPr>
          <p:cNvPr id="863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517137496"/>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type="tx">
  <p:cSld name="49_Content with Caption">
    <p:spTree>
      <p:nvGrpSpPr>
        <p:cNvPr id="1" name=""/>
        <p:cNvGrpSpPr/>
        <p:nvPr/>
      </p:nvGrpSpPr>
      <p:grpSpPr>
        <a:xfrm>
          <a:off x="0" y="0"/>
          <a:ext cx="0" cy="0"/>
          <a:chOff x="0" y="0"/>
          <a:chExt cx="0" cy="0"/>
        </a:xfrm>
      </p:grpSpPr>
      <p:sp>
        <p:nvSpPr>
          <p:cNvPr id="864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864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64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64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192990869"/>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type="tx">
  <p:cSld name="49_Picture with Caption">
    <p:spTree>
      <p:nvGrpSpPr>
        <p:cNvPr id="1" name=""/>
        <p:cNvGrpSpPr/>
        <p:nvPr/>
      </p:nvGrpSpPr>
      <p:grpSpPr>
        <a:xfrm>
          <a:off x="0" y="0"/>
          <a:ext cx="0" cy="0"/>
          <a:chOff x="0" y="0"/>
          <a:chExt cx="0" cy="0"/>
        </a:xfrm>
      </p:grpSpPr>
      <p:sp>
        <p:nvSpPr>
          <p:cNvPr id="865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86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6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65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045430946"/>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5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6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72640675"/>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5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7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7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5476938"/>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4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6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6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5428843"/>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5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9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00761269"/>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5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7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89313518"/>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5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71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3926283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3A5B59A3-756D-FB40-9111-C18FC9AB5F96}" type="slidenum">
              <a:rPr lang="en-US"/>
              <a:pPr>
                <a:defRPr/>
              </a:pPr>
              <a:t>‹#›</a:t>
            </a:fld>
            <a:endParaRPr lang="en-US"/>
          </a:p>
        </p:txBody>
      </p:sp>
    </p:spTree>
    <p:extLst>
      <p:ext uri="{BB962C8B-B14F-4D97-AF65-F5344CB8AC3E}">
        <p14:creationId xmlns:p14="http://schemas.microsoft.com/office/powerpoint/2010/main" val="2474362243"/>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53_Blank">
    <p:bg>
      <p:bgPr>
        <a:solidFill>
          <a:schemeClr val="accent3">
            <a:lumOff val="44000"/>
          </a:schemeClr>
        </a:solidFill>
        <a:effectLst/>
      </p:bgPr>
    </p:bg>
    <p:spTree>
      <p:nvGrpSpPr>
        <p:cNvPr id="1" name=""/>
        <p:cNvGrpSpPr/>
        <p:nvPr/>
      </p:nvGrpSpPr>
      <p:grpSpPr>
        <a:xfrm>
          <a:off x="0" y="0"/>
          <a:ext cx="0" cy="0"/>
          <a:chOff x="0" y="0"/>
          <a:chExt cx="0" cy="0"/>
        </a:xfrm>
      </p:grpSpPr>
      <p:sp>
        <p:nvSpPr>
          <p:cNvPr id="87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26584733"/>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5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7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6690232"/>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5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11997214"/>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58_Title Slide">
    <p:bg>
      <p:bgPr>
        <a:solidFill>
          <a:srgbClr val="000000"/>
        </a:solidFill>
        <a:effectLst/>
      </p:bgPr>
    </p:bg>
    <p:spTree>
      <p:nvGrpSpPr>
        <p:cNvPr id="1" name=""/>
        <p:cNvGrpSpPr/>
        <p:nvPr/>
      </p:nvGrpSpPr>
      <p:grpSpPr>
        <a:xfrm>
          <a:off x="0" y="0"/>
          <a:ext cx="0" cy="0"/>
          <a:chOff x="0" y="0"/>
          <a:chExt cx="0" cy="0"/>
        </a:xfrm>
      </p:grpSpPr>
      <p:sp>
        <p:nvSpPr>
          <p:cNvPr id="874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9874101"/>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55_Title and Content">
    <p:bg>
      <p:bgPr>
        <a:solidFill>
          <a:srgbClr val="000000"/>
        </a:solidFill>
        <a:effectLst/>
      </p:bgPr>
    </p:bg>
    <p:spTree>
      <p:nvGrpSpPr>
        <p:cNvPr id="1" name=""/>
        <p:cNvGrpSpPr/>
        <p:nvPr/>
      </p:nvGrpSpPr>
      <p:grpSpPr>
        <a:xfrm>
          <a:off x="0" y="0"/>
          <a:ext cx="0" cy="0"/>
          <a:chOff x="0" y="0"/>
          <a:chExt cx="0" cy="0"/>
        </a:xfrm>
      </p:grpSpPr>
      <p:sp>
        <p:nvSpPr>
          <p:cNvPr id="87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5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61185948"/>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50_Section Header">
    <p:bg>
      <p:bgPr>
        <a:solidFill>
          <a:srgbClr val="000000"/>
        </a:solidFill>
        <a:effectLst/>
      </p:bgPr>
    </p:bg>
    <p:spTree>
      <p:nvGrpSpPr>
        <p:cNvPr id="1" name=""/>
        <p:cNvGrpSpPr/>
        <p:nvPr/>
      </p:nvGrpSpPr>
      <p:grpSpPr>
        <a:xfrm>
          <a:off x="0" y="0"/>
          <a:ext cx="0" cy="0"/>
          <a:chOff x="0" y="0"/>
          <a:chExt cx="0" cy="0"/>
        </a:xfrm>
      </p:grpSpPr>
      <p:sp>
        <p:nvSpPr>
          <p:cNvPr id="876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7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5266767"/>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51_Two Content">
    <p:bg>
      <p:bgPr>
        <a:solidFill>
          <a:srgbClr val="000000"/>
        </a:solidFill>
        <a:effectLst/>
      </p:bgPr>
    </p:bg>
    <p:spTree>
      <p:nvGrpSpPr>
        <p:cNvPr id="1" name=""/>
        <p:cNvGrpSpPr/>
        <p:nvPr/>
      </p:nvGrpSpPr>
      <p:grpSpPr>
        <a:xfrm>
          <a:off x="0" y="0"/>
          <a:ext cx="0" cy="0"/>
          <a:chOff x="0" y="0"/>
          <a:chExt cx="0" cy="0"/>
        </a:xfrm>
      </p:grpSpPr>
      <p:sp>
        <p:nvSpPr>
          <p:cNvPr id="87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7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42925798"/>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51_Comparison">
    <p:bg>
      <p:bgPr>
        <a:solidFill>
          <a:srgbClr val="000000"/>
        </a:solidFill>
        <a:effectLst/>
      </p:bgPr>
    </p:bg>
    <p:spTree>
      <p:nvGrpSpPr>
        <p:cNvPr id="1" name=""/>
        <p:cNvGrpSpPr/>
        <p:nvPr/>
      </p:nvGrpSpPr>
      <p:grpSpPr>
        <a:xfrm>
          <a:off x="0" y="0"/>
          <a:ext cx="0" cy="0"/>
          <a:chOff x="0" y="0"/>
          <a:chExt cx="0" cy="0"/>
        </a:xfrm>
      </p:grpSpPr>
      <p:sp>
        <p:nvSpPr>
          <p:cNvPr id="878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84536108"/>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51_Title Only">
    <p:bg>
      <p:bgPr>
        <a:solidFill>
          <a:srgbClr val="000000"/>
        </a:solidFill>
        <a:effectLst/>
      </p:bgPr>
    </p:bg>
    <p:spTree>
      <p:nvGrpSpPr>
        <p:cNvPr id="1" name=""/>
        <p:cNvGrpSpPr/>
        <p:nvPr/>
      </p:nvGrpSpPr>
      <p:grpSpPr>
        <a:xfrm>
          <a:off x="0" y="0"/>
          <a:ext cx="0" cy="0"/>
          <a:chOff x="0" y="0"/>
          <a:chExt cx="0" cy="0"/>
        </a:xfrm>
      </p:grpSpPr>
      <p:sp>
        <p:nvSpPr>
          <p:cNvPr id="87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47780362"/>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54_Blank">
    <p:bg>
      <p:bgPr>
        <a:solidFill>
          <a:srgbClr val="000000"/>
        </a:solidFill>
        <a:effectLst/>
      </p:bgPr>
    </p:bg>
    <p:spTree>
      <p:nvGrpSpPr>
        <p:cNvPr id="1" name=""/>
        <p:cNvGrpSpPr/>
        <p:nvPr/>
      </p:nvGrpSpPr>
      <p:grpSpPr>
        <a:xfrm>
          <a:off x="0" y="0"/>
          <a:ext cx="0" cy="0"/>
          <a:chOff x="0" y="0"/>
          <a:chExt cx="0" cy="0"/>
        </a:xfrm>
      </p:grpSpPr>
      <p:sp>
        <p:nvSpPr>
          <p:cNvPr id="879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4616879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51" name="Rectangle 49"/>
          <p:cNvSpPr>
            <a:spLocks noChangeArrowheads="1"/>
          </p:cNvSpPr>
          <p:nvPr/>
        </p:nvSpPr>
        <p:spPr bwMode="auto">
          <a:xfrm>
            <a:off x="1905000" y="1982788"/>
            <a:ext cx="7010400" cy="4875212"/>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3" name="Rectangle 51"/>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81324" name="Rectangle 76"/>
          <p:cNvSpPr>
            <a:spLocks noGrp="1" noChangeArrowheads="1"/>
          </p:cNvSpPr>
          <p:nvPr>
            <p:ph type="ctrTitle" sz="quarter"/>
          </p:nvPr>
        </p:nvSpPr>
        <p:spPr>
          <a:xfrm>
            <a:off x="1480120" y="381000"/>
            <a:ext cx="7663880" cy="1143000"/>
          </a:xfrm>
        </p:spPr>
        <p:txBody>
          <a:bodyPr/>
          <a:lstStyle>
            <a:lvl1pPr algn="ctr">
              <a:defRPr/>
            </a:lvl1pPr>
          </a:lstStyle>
          <a:p>
            <a:r>
              <a:rPr lang="en-US" dirty="0"/>
              <a:t>Click to edit Master title style</a:t>
            </a:r>
          </a:p>
        </p:txBody>
      </p:sp>
      <p:sp>
        <p:nvSpPr>
          <p:cNvPr id="181325" name="Rectangle 77"/>
          <p:cNvSpPr>
            <a:spLocks noGrp="1" noChangeArrowheads="1"/>
          </p:cNvSpPr>
          <p:nvPr>
            <p:ph type="subTitle" sz="quarter" idx="1"/>
          </p:nvPr>
        </p:nvSpPr>
        <p:spPr>
          <a:xfrm>
            <a:off x="2123728" y="2286000"/>
            <a:ext cx="6696743" cy="1752600"/>
          </a:xfrm>
        </p:spPr>
        <p:txBody>
          <a:bodyPr/>
          <a:lstStyle>
            <a:lvl1pPr marL="0" indent="0">
              <a:buFont typeface="Wingdings" charset="2"/>
              <a:buNone/>
              <a:defRPr b="1">
                <a:solidFill>
                  <a:srgbClr val="000000"/>
                </a:solidFill>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lgn="ctr" eaLnBrk="0" hangingPunct="0">
              <a:defRPr/>
            </a:lvl1pPr>
          </a:lstStyle>
          <a:p>
            <a:pPr>
              <a:defRPr/>
            </a:pPr>
            <a:endParaRPr lang="en-US"/>
          </a:p>
        </p:txBody>
      </p:sp>
      <p:sp>
        <p:nvSpPr>
          <p:cNvPr id="80" name="Rectangle 80"/>
          <p:cNvSpPr>
            <a:spLocks noGrp="1" noChangeArrowheads="1"/>
          </p:cNvSpPr>
          <p:nvPr>
            <p:ph type="ftr" sz="quarter" idx="11"/>
          </p:nvPr>
        </p:nvSpPr>
        <p:spPr/>
        <p:txBody>
          <a:bodyPr/>
          <a:lstStyle>
            <a:lvl1pPr eaLnBrk="0" hangingPunct="0">
              <a:defRPr/>
            </a:lvl1pPr>
          </a:lstStyle>
          <a:p>
            <a:pPr>
              <a:defRPr/>
            </a:pPr>
            <a:endParaRPr lang="en-US"/>
          </a:p>
        </p:txBody>
      </p:sp>
      <p:sp>
        <p:nvSpPr>
          <p:cNvPr id="81" name="Rectangle 81"/>
          <p:cNvSpPr>
            <a:spLocks noGrp="1" noChangeArrowheads="1"/>
          </p:cNvSpPr>
          <p:nvPr>
            <p:ph type="sldNum" sz="quarter" idx="12"/>
          </p:nvPr>
        </p:nvSpPr>
        <p:spPr/>
        <p:txBody>
          <a:bodyPr/>
          <a:lstStyle>
            <a:lvl1pPr eaLnBrk="0" hangingPunct="0">
              <a:defRPr/>
            </a:lvl1pPr>
          </a:lstStyle>
          <a:p>
            <a:pPr>
              <a:defRPr/>
            </a:pPr>
            <a:fld id="{CAD0C008-97B3-0342-A3CE-21CEC06ACF38}" type="slidenum">
              <a:rPr lang="en-US"/>
              <a:pPr>
                <a:defRPr/>
              </a:pPr>
              <a:t>‹#›</a:t>
            </a:fld>
            <a:endParaRPr lang="en-US"/>
          </a:p>
        </p:txBody>
      </p:sp>
    </p:spTree>
    <p:extLst>
      <p:ext uri="{BB962C8B-B14F-4D97-AF65-F5344CB8AC3E}">
        <p14:creationId xmlns:p14="http://schemas.microsoft.com/office/powerpoint/2010/main" val="560579523"/>
      </p:ext>
    </p:extLst>
  </p:cSld>
  <p:clrMapOvr>
    <a:masterClrMapping/>
  </p:clrMapOvr>
  <p:transition>
    <p:cut/>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51_Content with Caption">
    <p:bg>
      <p:bgPr>
        <a:solidFill>
          <a:srgbClr val="000000"/>
        </a:solidFill>
        <a:effectLst/>
      </p:bgPr>
    </p:bg>
    <p:spTree>
      <p:nvGrpSpPr>
        <p:cNvPr id="1" name=""/>
        <p:cNvGrpSpPr/>
        <p:nvPr/>
      </p:nvGrpSpPr>
      <p:grpSpPr>
        <a:xfrm>
          <a:off x="0" y="0"/>
          <a:ext cx="0" cy="0"/>
          <a:chOff x="0" y="0"/>
          <a:chExt cx="0" cy="0"/>
        </a:xfrm>
      </p:grpSpPr>
      <p:sp>
        <p:nvSpPr>
          <p:cNvPr id="880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0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0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70096057"/>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51_Picture with Caption">
    <p:bg>
      <p:bgPr>
        <a:solidFill>
          <a:srgbClr val="000000"/>
        </a:solidFill>
        <a:effectLst/>
      </p:bgPr>
    </p:bg>
    <p:spTree>
      <p:nvGrpSpPr>
        <p:cNvPr id="1" name=""/>
        <p:cNvGrpSpPr/>
        <p:nvPr/>
      </p:nvGrpSpPr>
      <p:grpSpPr>
        <a:xfrm>
          <a:off x="0" y="0"/>
          <a:ext cx="0" cy="0"/>
          <a:chOff x="0" y="0"/>
          <a:chExt cx="0" cy="0"/>
        </a:xfrm>
      </p:grpSpPr>
      <p:sp>
        <p:nvSpPr>
          <p:cNvPr id="881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78707927"/>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5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94066883"/>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5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5620646"/>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5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82876286"/>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5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73837491"/>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5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84387892"/>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5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5377265"/>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55_Blank">
    <p:bg>
      <p:bgPr>
        <a:solidFill>
          <a:schemeClr val="accent3">
            <a:lumOff val="44000"/>
          </a:schemeClr>
        </a:solidFill>
        <a:effectLst/>
      </p:bgPr>
    </p:bg>
    <p:spTree>
      <p:nvGrpSpPr>
        <p:cNvPr id="1" name=""/>
        <p:cNvGrpSpPr/>
        <p:nvPr/>
      </p:nvGrpSpPr>
      <p:grpSpPr>
        <a:xfrm>
          <a:off x="0" y="0"/>
          <a:ext cx="0" cy="0"/>
          <a:chOff x="0" y="0"/>
          <a:chExt cx="0" cy="0"/>
        </a:xfrm>
      </p:grpSpPr>
      <p:sp>
        <p:nvSpPr>
          <p:cNvPr id="8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53222716"/>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5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7914719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B4C779-6B03-F147-9F86-8528EE4BCFCC}" type="slidenum">
              <a:rPr lang="en-US"/>
              <a:pPr>
                <a:defRPr/>
              </a:pPr>
              <a:t>‹#›</a:t>
            </a:fld>
            <a:endParaRPr lang="en-US"/>
          </a:p>
        </p:txBody>
      </p:sp>
    </p:spTree>
    <p:extLst>
      <p:ext uri="{BB962C8B-B14F-4D97-AF65-F5344CB8AC3E}">
        <p14:creationId xmlns:p14="http://schemas.microsoft.com/office/powerpoint/2010/main" val="360009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606FDC6F-6974-9549-B885-B6D3350262D3}" type="slidenum">
              <a:rPr lang="en-US"/>
              <a:pPr>
                <a:defRPr/>
              </a:pPr>
              <a:t>‹#›</a:t>
            </a:fld>
            <a:endParaRPr lang="en-US"/>
          </a:p>
        </p:txBody>
      </p:sp>
    </p:spTree>
    <p:extLst>
      <p:ext uri="{BB962C8B-B14F-4D97-AF65-F5344CB8AC3E}">
        <p14:creationId xmlns:p14="http://schemas.microsoft.com/office/powerpoint/2010/main" val="3841697739"/>
      </p:ext>
    </p:extLst>
  </p:cSld>
  <p:clrMapOvr>
    <a:masterClrMapping/>
  </p:clrMapOvr>
  <p:transition>
    <p:cut/>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5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55795558"/>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60_Title Slide">
    <p:bg>
      <p:bgPr>
        <a:solidFill>
          <a:srgbClr val="000066"/>
        </a:solidFill>
        <a:effectLst/>
      </p:bgPr>
    </p:bg>
    <p:spTree>
      <p:nvGrpSpPr>
        <p:cNvPr id="1" name=""/>
        <p:cNvGrpSpPr/>
        <p:nvPr/>
      </p:nvGrpSpPr>
      <p:grpSpPr>
        <a:xfrm>
          <a:off x="0" y="0"/>
          <a:ext cx="0" cy="0"/>
          <a:chOff x="0" y="0"/>
          <a:chExt cx="0" cy="0"/>
        </a:xfrm>
      </p:grpSpPr>
      <p:sp>
        <p:nvSpPr>
          <p:cNvPr id="8907" name="Line 2"/>
          <p:cNvSpPr/>
          <p:nvPr/>
        </p:nvSpPr>
        <p:spPr>
          <a:xfrm>
            <a:off x="2895600" y="4303712"/>
            <a:ext cx="3276600" cy="1"/>
          </a:xfrm>
          <a:prstGeom prst="line">
            <a:avLst/>
          </a:prstGeom>
          <a:ln w="38100">
            <a:solidFill>
              <a:srgbClr val="336699"/>
            </a:solidFill>
          </a:ln>
        </p:spPr>
        <p:txBody>
          <a:bodyPr lIns="45719" rIns="45719"/>
          <a:lstStyle/>
          <a:p>
            <a:endParaRPr/>
          </a:p>
        </p:txBody>
      </p:sp>
      <p:sp>
        <p:nvSpPr>
          <p:cNvPr id="8908" name="Rectangle 5"/>
          <p:cNvSpPr/>
          <p:nvPr/>
        </p:nvSpPr>
        <p:spPr>
          <a:xfrm>
            <a:off x="0" y="1066800"/>
            <a:ext cx="86868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15" name="Group 6"/>
          <p:cNvGrpSpPr/>
          <p:nvPr/>
        </p:nvGrpSpPr>
        <p:grpSpPr>
          <a:xfrm>
            <a:off x="533400" y="0"/>
            <a:ext cx="3276600" cy="2133600"/>
            <a:chOff x="0" y="0"/>
            <a:chExt cx="3276600" cy="2133600"/>
          </a:xfrm>
        </p:grpSpPr>
        <p:sp>
          <p:nvSpPr>
            <p:cNvPr id="8909" name="Rectangle 7"/>
            <p:cNvSpPr/>
            <p:nvPr/>
          </p:nvSpPr>
          <p:spPr>
            <a:xfrm>
              <a:off x="10668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0" name="Rectangle 8"/>
            <p:cNvSpPr/>
            <p:nvPr/>
          </p:nvSpPr>
          <p:spPr>
            <a:xfrm>
              <a:off x="1600200" y="16002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1" name="Rectangle 9"/>
            <p:cNvSpPr/>
            <p:nvPr/>
          </p:nvSpPr>
          <p:spPr>
            <a:xfrm>
              <a:off x="22098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2" name="Rectangle 10"/>
            <p:cNvSpPr/>
            <p:nvPr/>
          </p:nvSpPr>
          <p:spPr>
            <a:xfrm>
              <a:off x="27432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3" name="Rectangle 11"/>
            <p:cNvSpPr/>
            <p:nvPr/>
          </p:nvSpPr>
          <p:spPr>
            <a:xfrm>
              <a:off x="5334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4" name="Rectangle 12"/>
            <p:cNvSpPr/>
            <p:nvPr/>
          </p:nvSpPr>
          <p:spPr>
            <a:xfrm>
              <a:off x="0" y="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22" name="Group 13"/>
          <p:cNvGrpSpPr/>
          <p:nvPr/>
        </p:nvGrpSpPr>
        <p:grpSpPr>
          <a:xfrm>
            <a:off x="533400" y="0"/>
            <a:ext cx="3276600" cy="2133600"/>
            <a:chOff x="0" y="0"/>
            <a:chExt cx="3276600" cy="2133600"/>
          </a:xfrm>
        </p:grpSpPr>
        <p:sp>
          <p:nvSpPr>
            <p:cNvPr id="8916" name="Rectangle 14"/>
            <p:cNvSpPr/>
            <p:nvPr/>
          </p:nvSpPr>
          <p:spPr>
            <a:xfrm>
              <a:off x="1066800" y="1066800"/>
              <a:ext cx="533400" cy="5334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7" name="Rectangle 15"/>
            <p:cNvSpPr/>
            <p:nvPr/>
          </p:nvSpPr>
          <p:spPr>
            <a:xfrm>
              <a:off x="1600200" y="16002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8" name="Rectangle 16"/>
            <p:cNvSpPr/>
            <p:nvPr/>
          </p:nvSpPr>
          <p:spPr>
            <a:xfrm>
              <a:off x="2209800" y="5334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9" name="Rectangle 17"/>
            <p:cNvSpPr/>
            <p:nvPr/>
          </p:nvSpPr>
          <p:spPr>
            <a:xfrm>
              <a:off x="2743200" y="10668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0" name="Rectangle 18"/>
            <p:cNvSpPr/>
            <p:nvPr/>
          </p:nvSpPr>
          <p:spPr>
            <a:xfrm>
              <a:off x="533400" y="533400"/>
              <a:ext cx="533400" cy="5334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1" name="Rectangle 19"/>
            <p:cNvSpPr/>
            <p:nvPr/>
          </p:nvSpPr>
          <p:spPr>
            <a:xfrm>
              <a:off x="0" y="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23" name="Rectangle 20"/>
          <p:cNvSpPr/>
          <p:nvPr/>
        </p:nvSpPr>
        <p:spPr>
          <a:xfrm>
            <a:off x="4114800" y="4191000"/>
            <a:ext cx="211138" cy="211138"/>
          </a:xfrm>
          <a:prstGeom prst="rect">
            <a:avLst/>
          </a:prstGeom>
          <a:solidFill>
            <a:srgbClr val="0099CC"/>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4" name="Rectangle 21"/>
          <p:cNvSpPr/>
          <p:nvPr/>
        </p:nvSpPr>
        <p:spPr>
          <a:xfrm>
            <a:off x="4419600" y="4191000"/>
            <a:ext cx="211138" cy="211138"/>
          </a:xfrm>
          <a:prstGeom prst="rect">
            <a:avLst/>
          </a:prstGeom>
          <a:solidFill>
            <a:srgbClr val="0099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5" name="Rectangle 22"/>
          <p:cNvSpPr/>
          <p:nvPr/>
        </p:nvSpPr>
        <p:spPr>
          <a:xfrm>
            <a:off x="4724400" y="4191000"/>
            <a:ext cx="211138" cy="211138"/>
          </a:xfrm>
          <a:prstGeom prst="rect">
            <a:avLst/>
          </a:prstGeom>
          <a:solidFill>
            <a:srgbClr val="00CC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6" name="Title Text"/>
          <p:cNvSpPr txBox="1">
            <a:spLocks noGrp="1"/>
          </p:cNvSpPr>
          <p:nvPr>
            <p:ph type="title"/>
          </p:nvPr>
        </p:nvSpPr>
        <p:spPr>
          <a:xfrm>
            <a:off x="685800" y="2286000"/>
            <a:ext cx="7772400" cy="1752600"/>
          </a:xfrm>
          <a:prstGeom prst="rect">
            <a:avLst/>
          </a:prstGeom>
        </p:spPr>
        <p:txBody>
          <a:bodyPr anchor="t"/>
          <a:lstStyle>
            <a:lvl1pPr algn="ctr">
              <a:lnSpc>
                <a:spcPct val="90000"/>
              </a:lnSpc>
              <a:defRPr sz="4000">
                <a:solidFill>
                  <a:schemeClr val="accent3">
                    <a:lumOff val="44000"/>
                  </a:schemeClr>
                </a:solidFill>
                <a:latin typeface="+mj-lt"/>
                <a:ea typeface="+mj-ea"/>
                <a:cs typeface="+mj-cs"/>
                <a:sym typeface="Helvetica"/>
              </a:defRPr>
            </a:lvl1pPr>
          </a:lstStyle>
          <a:p>
            <a:r>
              <a:t>Title Text</a:t>
            </a:r>
          </a:p>
        </p:txBody>
      </p:sp>
      <p:sp>
        <p:nvSpPr>
          <p:cNvPr id="8927" name="Body Level One…"/>
          <p:cNvSpPr txBox="1">
            <a:spLocks noGrp="1"/>
          </p:cNvSpPr>
          <p:nvPr>
            <p:ph type="body" sz="quarter" idx="1"/>
          </p:nvPr>
        </p:nvSpPr>
        <p:spPr>
          <a:xfrm>
            <a:off x="1371600" y="4495800"/>
            <a:ext cx="6400800" cy="1524000"/>
          </a:xfrm>
          <a:prstGeom prst="rect">
            <a:avLst/>
          </a:prstGeom>
        </p:spPr>
        <p:txBody>
          <a:bodyPr anchor="ctr">
            <a:normAutofit/>
          </a:bodyPr>
          <a:lstStyle>
            <a:lvl1pPr marL="0" indent="0" algn="ctr">
              <a:lnSpc>
                <a:spcPct val="80000"/>
              </a:lnSpc>
              <a:spcBef>
                <a:spcPts val="500"/>
              </a:spcBef>
              <a:buSzTx/>
              <a:buNone/>
              <a:defRPr sz="2400">
                <a:solidFill>
                  <a:srgbClr val="339966"/>
                </a:solidFill>
                <a:latin typeface="+mj-lt"/>
                <a:ea typeface="+mj-ea"/>
                <a:cs typeface="+mj-cs"/>
                <a:sym typeface="Helvetica"/>
              </a:defRPr>
            </a:lvl1pPr>
            <a:lvl2pPr marL="742950" indent="-285750" algn="ctr">
              <a:lnSpc>
                <a:spcPct val="80000"/>
              </a:lnSpc>
              <a:spcBef>
                <a:spcPts val="500"/>
              </a:spcBef>
              <a:buSzPct val="75000"/>
              <a:buChar char="■"/>
              <a:defRPr sz="2400">
                <a:solidFill>
                  <a:srgbClr val="339966"/>
                </a:solidFill>
                <a:latin typeface="+mj-lt"/>
                <a:ea typeface="+mj-ea"/>
                <a:cs typeface="+mj-cs"/>
                <a:sym typeface="Helvetica"/>
              </a:defRPr>
            </a:lvl2pPr>
            <a:lvl3pPr marL="1188719" indent="-274319" algn="ctr">
              <a:lnSpc>
                <a:spcPct val="80000"/>
              </a:lnSpc>
              <a:spcBef>
                <a:spcPts val="500"/>
              </a:spcBef>
              <a:buSzPct val="75000"/>
              <a:buChar char="■"/>
              <a:defRPr sz="2400">
                <a:solidFill>
                  <a:srgbClr val="339966"/>
                </a:solidFill>
                <a:latin typeface="+mj-lt"/>
                <a:ea typeface="+mj-ea"/>
                <a:cs typeface="+mj-cs"/>
                <a:sym typeface="Helvetica"/>
              </a:defRPr>
            </a:lvl3pPr>
            <a:lvl4pPr marL="1676400" indent="-304800" algn="ctr">
              <a:lnSpc>
                <a:spcPct val="80000"/>
              </a:lnSpc>
              <a:spcBef>
                <a:spcPts val="500"/>
              </a:spcBef>
              <a:buSzPct val="75000"/>
              <a:buChar char="■"/>
              <a:defRPr sz="2400">
                <a:solidFill>
                  <a:srgbClr val="339966"/>
                </a:solidFill>
                <a:latin typeface="+mj-lt"/>
                <a:ea typeface="+mj-ea"/>
                <a:cs typeface="+mj-cs"/>
                <a:sym typeface="Helvetica"/>
              </a:defRPr>
            </a:lvl4pPr>
            <a:lvl5pPr marL="2133600" indent="-304800" algn="ctr">
              <a:lnSpc>
                <a:spcPct val="80000"/>
              </a:lnSpc>
              <a:spcBef>
                <a:spcPts val="500"/>
              </a:spcBef>
              <a:buSzPct val="75000"/>
              <a:buChar char="■"/>
              <a:defRPr sz="2400">
                <a:solidFill>
                  <a:srgbClr val="339966"/>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28" name="Slide Number"/>
          <p:cNvSpPr txBox="1">
            <a:spLocks noGrp="1"/>
          </p:cNvSpPr>
          <p:nvPr>
            <p:ph type="sldNum" sz="quarter" idx="2"/>
          </p:nvPr>
        </p:nvSpPr>
        <p:spPr>
          <a:xfrm>
            <a:off x="5791200" y="6161404"/>
            <a:ext cx="762000" cy="631191"/>
          </a:xfrm>
          <a:prstGeom prst="rect">
            <a:avLst/>
          </a:prstGeom>
          <a:solidFill>
            <a:srgbClr val="00CC99"/>
          </a:solidFill>
          <a:ln w="57150">
            <a:solidFill>
              <a:srgbClr val="336699"/>
            </a:solidFill>
            <a:miter lim="800000"/>
          </a:ln>
        </p:spPr>
        <p:txBody>
          <a:bodyPr wrap="square" anchor="ctr"/>
          <a:lstStyle>
            <a:lvl1pPr>
              <a:defRPr sz="3200" b="1">
                <a:solidFill>
                  <a:srgbClr val="000066"/>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276591431"/>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57_Title and Content">
    <p:bg>
      <p:bgPr>
        <a:solidFill>
          <a:srgbClr val="000066"/>
        </a:solidFill>
        <a:effectLst/>
      </p:bgPr>
    </p:bg>
    <p:spTree>
      <p:nvGrpSpPr>
        <p:cNvPr id="1" name=""/>
        <p:cNvGrpSpPr/>
        <p:nvPr/>
      </p:nvGrpSpPr>
      <p:grpSpPr>
        <a:xfrm>
          <a:off x="0" y="0"/>
          <a:ext cx="0" cy="0"/>
          <a:chOff x="0" y="0"/>
          <a:chExt cx="0" cy="0"/>
        </a:xfrm>
      </p:grpSpPr>
      <p:sp>
        <p:nvSpPr>
          <p:cNvPr id="893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48" name="Group 14"/>
          <p:cNvGrpSpPr/>
          <p:nvPr/>
        </p:nvGrpSpPr>
        <p:grpSpPr>
          <a:xfrm>
            <a:off x="0" y="2286000"/>
            <a:ext cx="1066800" cy="1066800"/>
            <a:chOff x="0" y="0"/>
            <a:chExt cx="1066800" cy="1066800"/>
          </a:xfrm>
        </p:grpSpPr>
        <p:sp>
          <p:nvSpPr>
            <p:cNvPr id="894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4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53" name="Group 21"/>
          <p:cNvGrpSpPr/>
          <p:nvPr/>
        </p:nvGrpSpPr>
        <p:grpSpPr>
          <a:xfrm>
            <a:off x="762000" y="152400"/>
            <a:ext cx="1981200" cy="1295400"/>
            <a:chOff x="0" y="0"/>
            <a:chExt cx="1981200" cy="1295400"/>
          </a:xfrm>
        </p:grpSpPr>
        <p:sp>
          <p:nvSpPr>
            <p:cNvPr id="894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54"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8955" name="Body Level One…"/>
          <p:cNvSpPr txBox="1">
            <a:spLocks noGrp="1"/>
          </p:cNvSpPr>
          <p:nvPr>
            <p:ph type="body" sz="half" idx="1"/>
          </p:nvPr>
        </p:nvSpPr>
        <p:spPr>
          <a:xfrm>
            <a:off x="1295400" y="2819400"/>
            <a:ext cx="70866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56"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31810815"/>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52_Section Header">
    <p:bg>
      <p:bgPr>
        <a:solidFill>
          <a:srgbClr val="000066"/>
        </a:solidFill>
        <a:effectLst/>
      </p:bgPr>
    </p:bg>
    <p:spTree>
      <p:nvGrpSpPr>
        <p:cNvPr id="1" name=""/>
        <p:cNvGrpSpPr/>
        <p:nvPr/>
      </p:nvGrpSpPr>
      <p:grpSpPr>
        <a:xfrm>
          <a:off x="0" y="0"/>
          <a:ext cx="0" cy="0"/>
          <a:chOff x="0" y="0"/>
          <a:chExt cx="0" cy="0"/>
        </a:xfrm>
      </p:grpSpPr>
      <p:sp>
        <p:nvSpPr>
          <p:cNvPr id="8963"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4"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5"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6"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7"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8"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9"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0"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1"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2"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3"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76" name="Group 14"/>
          <p:cNvGrpSpPr/>
          <p:nvPr/>
        </p:nvGrpSpPr>
        <p:grpSpPr>
          <a:xfrm>
            <a:off x="0" y="2286000"/>
            <a:ext cx="1066800" cy="1066800"/>
            <a:chOff x="0" y="0"/>
            <a:chExt cx="1066800" cy="1066800"/>
          </a:xfrm>
        </p:grpSpPr>
        <p:sp>
          <p:nvSpPr>
            <p:cNvPr id="8974"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5"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81" name="Group 21"/>
          <p:cNvGrpSpPr/>
          <p:nvPr/>
        </p:nvGrpSpPr>
        <p:grpSpPr>
          <a:xfrm>
            <a:off x="762000" y="152400"/>
            <a:ext cx="1981200" cy="1295400"/>
            <a:chOff x="0" y="0"/>
            <a:chExt cx="1981200" cy="1295400"/>
          </a:xfrm>
        </p:grpSpPr>
        <p:sp>
          <p:nvSpPr>
            <p:cNvPr id="8977"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8"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9"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80"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89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mj-lt"/>
                <a:ea typeface="+mj-ea"/>
                <a:cs typeface="+mj-cs"/>
                <a:sym typeface="Helvetica"/>
              </a:defRPr>
            </a:lvl1pPr>
            <a:lvl2pPr marL="0" indent="457200">
              <a:spcBef>
                <a:spcPts val="400"/>
              </a:spcBef>
              <a:buSzTx/>
              <a:buNone/>
              <a:defRPr sz="2000">
                <a:solidFill>
                  <a:schemeClr val="accent3">
                    <a:lumOff val="44000"/>
                  </a:schemeClr>
                </a:solidFill>
                <a:latin typeface="+mj-lt"/>
                <a:ea typeface="+mj-ea"/>
                <a:cs typeface="+mj-cs"/>
                <a:sym typeface="Helvetica"/>
              </a:defRPr>
            </a:lvl2pPr>
            <a:lvl3pPr marL="0" indent="914400">
              <a:spcBef>
                <a:spcPts val="400"/>
              </a:spcBef>
              <a:buSzTx/>
              <a:buNone/>
              <a:defRPr sz="2000">
                <a:solidFill>
                  <a:schemeClr val="accent3">
                    <a:lumOff val="44000"/>
                  </a:schemeClr>
                </a:solidFill>
                <a:latin typeface="+mj-lt"/>
                <a:ea typeface="+mj-ea"/>
                <a:cs typeface="+mj-cs"/>
                <a:sym typeface="Helvetica"/>
              </a:defRPr>
            </a:lvl3pPr>
            <a:lvl4pPr marL="0" indent="1371600">
              <a:spcBef>
                <a:spcPts val="400"/>
              </a:spcBef>
              <a:buSzTx/>
              <a:buNone/>
              <a:defRPr sz="2000">
                <a:solidFill>
                  <a:schemeClr val="accent3">
                    <a:lumOff val="44000"/>
                  </a:schemeClr>
                </a:solidFill>
                <a:latin typeface="+mj-lt"/>
                <a:ea typeface="+mj-ea"/>
                <a:cs typeface="+mj-cs"/>
                <a:sym typeface="Helvetica"/>
              </a:defRPr>
            </a:lvl4pPr>
            <a:lvl5pPr marL="0" indent="1828800">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8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846365475"/>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53_Two Content">
    <p:bg>
      <p:bgPr>
        <a:solidFill>
          <a:srgbClr val="000066"/>
        </a:solidFill>
        <a:effectLst/>
      </p:bgPr>
    </p:bg>
    <p:spTree>
      <p:nvGrpSpPr>
        <p:cNvPr id="1" name=""/>
        <p:cNvGrpSpPr/>
        <p:nvPr/>
      </p:nvGrpSpPr>
      <p:grpSpPr>
        <a:xfrm>
          <a:off x="0" y="0"/>
          <a:ext cx="0" cy="0"/>
          <a:chOff x="0" y="0"/>
          <a:chExt cx="0" cy="0"/>
        </a:xfrm>
      </p:grpSpPr>
      <p:sp>
        <p:nvSpPr>
          <p:cNvPr id="899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04" name="Group 14"/>
          <p:cNvGrpSpPr/>
          <p:nvPr/>
        </p:nvGrpSpPr>
        <p:grpSpPr>
          <a:xfrm>
            <a:off x="0" y="2286000"/>
            <a:ext cx="1066800" cy="1066800"/>
            <a:chOff x="0" y="0"/>
            <a:chExt cx="1066800" cy="1066800"/>
          </a:xfrm>
        </p:grpSpPr>
        <p:sp>
          <p:nvSpPr>
            <p:cNvPr id="900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09" name="Group 21"/>
          <p:cNvGrpSpPr/>
          <p:nvPr/>
        </p:nvGrpSpPr>
        <p:grpSpPr>
          <a:xfrm>
            <a:off x="762000" y="152400"/>
            <a:ext cx="1981200" cy="1295400"/>
            <a:chOff x="0" y="0"/>
            <a:chExt cx="1981200" cy="1295400"/>
          </a:xfrm>
        </p:grpSpPr>
        <p:sp>
          <p:nvSpPr>
            <p:cNvPr id="900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10"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11" name="Body Level One…"/>
          <p:cNvSpPr txBox="1">
            <a:spLocks noGrp="1"/>
          </p:cNvSpPr>
          <p:nvPr>
            <p:ph type="body" sz="quarter" idx="1"/>
          </p:nvPr>
        </p:nvSpPr>
        <p:spPr>
          <a:xfrm>
            <a:off x="1295400" y="2819400"/>
            <a:ext cx="34671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1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1407973211"/>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53_Comparison">
    <p:bg>
      <p:bgPr>
        <a:solidFill>
          <a:srgbClr val="000066"/>
        </a:solidFill>
        <a:effectLst/>
      </p:bgPr>
    </p:bg>
    <p:spTree>
      <p:nvGrpSpPr>
        <p:cNvPr id="1" name=""/>
        <p:cNvGrpSpPr/>
        <p:nvPr/>
      </p:nvGrpSpPr>
      <p:grpSpPr>
        <a:xfrm>
          <a:off x="0" y="0"/>
          <a:ext cx="0" cy="0"/>
          <a:chOff x="0" y="0"/>
          <a:chExt cx="0" cy="0"/>
        </a:xfrm>
      </p:grpSpPr>
      <p:sp>
        <p:nvSpPr>
          <p:cNvPr id="9019"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0"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1"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2"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3"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4"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5"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6"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7"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8"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9"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32" name="Group 14"/>
          <p:cNvGrpSpPr/>
          <p:nvPr/>
        </p:nvGrpSpPr>
        <p:grpSpPr>
          <a:xfrm>
            <a:off x="0" y="2286000"/>
            <a:ext cx="1066800" cy="1066800"/>
            <a:chOff x="0" y="0"/>
            <a:chExt cx="1066800" cy="1066800"/>
          </a:xfrm>
        </p:grpSpPr>
        <p:sp>
          <p:nvSpPr>
            <p:cNvPr id="9030"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1"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37" name="Group 21"/>
          <p:cNvGrpSpPr/>
          <p:nvPr/>
        </p:nvGrpSpPr>
        <p:grpSpPr>
          <a:xfrm>
            <a:off x="762000" y="152400"/>
            <a:ext cx="1981200" cy="1295400"/>
            <a:chOff x="0" y="0"/>
            <a:chExt cx="1981200" cy="1295400"/>
          </a:xfrm>
        </p:grpSpPr>
        <p:sp>
          <p:nvSpPr>
            <p:cNvPr id="9033"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4"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5"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6"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3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mj-lt"/>
                <a:ea typeface="+mj-ea"/>
                <a:cs typeface="+mj-cs"/>
                <a:sym typeface="Helvetica"/>
              </a:defRPr>
            </a:lvl1pPr>
            <a:lvl2pPr marL="0" indent="457200">
              <a:spcBef>
                <a:spcPts val="500"/>
              </a:spcBef>
              <a:buSzTx/>
              <a:buNone/>
              <a:defRPr sz="2400" b="1">
                <a:solidFill>
                  <a:schemeClr val="accent3">
                    <a:lumOff val="44000"/>
                  </a:schemeClr>
                </a:solidFill>
                <a:latin typeface="+mj-lt"/>
                <a:ea typeface="+mj-ea"/>
                <a:cs typeface="+mj-cs"/>
                <a:sym typeface="Helvetica"/>
              </a:defRPr>
            </a:lvl2pPr>
            <a:lvl3pPr marL="0" indent="914400">
              <a:spcBef>
                <a:spcPts val="500"/>
              </a:spcBef>
              <a:buSzTx/>
              <a:buNone/>
              <a:defRPr sz="2400" b="1">
                <a:solidFill>
                  <a:schemeClr val="accent3">
                    <a:lumOff val="44000"/>
                  </a:schemeClr>
                </a:solidFill>
                <a:latin typeface="+mj-lt"/>
                <a:ea typeface="+mj-ea"/>
                <a:cs typeface="+mj-cs"/>
                <a:sym typeface="Helvetica"/>
              </a:defRPr>
            </a:lvl3pPr>
            <a:lvl4pPr marL="0" indent="1371600">
              <a:spcBef>
                <a:spcPts val="500"/>
              </a:spcBef>
              <a:buSzTx/>
              <a:buNone/>
              <a:defRPr sz="2400" b="1">
                <a:solidFill>
                  <a:schemeClr val="accent3">
                    <a:lumOff val="44000"/>
                  </a:schemeClr>
                </a:solidFill>
                <a:latin typeface="+mj-lt"/>
                <a:ea typeface="+mj-ea"/>
                <a:cs typeface="+mj-cs"/>
                <a:sym typeface="Helvetica"/>
              </a:defRPr>
            </a:lvl4pPr>
            <a:lvl5pPr marL="0" indent="1828800">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mj-lt"/>
                <a:ea typeface="+mj-ea"/>
                <a:cs typeface="+mj-cs"/>
                <a:sym typeface="Helvetica"/>
              </a:defRPr>
            </a:pPr>
            <a:endParaRPr/>
          </a:p>
        </p:txBody>
      </p:sp>
      <p:sp>
        <p:nvSpPr>
          <p:cNvPr id="9041"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494558054"/>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53_Title Only">
    <p:bg>
      <p:bgPr>
        <a:solidFill>
          <a:srgbClr val="000066"/>
        </a:solidFill>
        <a:effectLst/>
      </p:bgPr>
    </p:bg>
    <p:spTree>
      <p:nvGrpSpPr>
        <p:cNvPr id="1" name=""/>
        <p:cNvGrpSpPr/>
        <p:nvPr/>
      </p:nvGrpSpPr>
      <p:grpSpPr>
        <a:xfrm>
          <a:off x="0" y="0"/>
          <a:ext cx="0" cy="0"/>
          <a:chOff x="0" y="0"/>
          <a:chExt cx="0" cy="0"/>
        </a:xfrm>
      </p:grpSpPr>
      <p:sp>
        <p:nvSpPr>
          <p:cNvPr id="9048"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49"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0"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1"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2"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3"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4"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5"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6"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7"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8"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61" name="Group 14"/>
          <p:cNvGrpSpPr/>
          <p:nvPr/>
        </p:nvGrpSpPr>
        <p:grpSpPr>
          <a:xfrm>
            <a:off x="0" y="2286000"/>
            <a:ext cx="1066800" cy="1066800"/>
            <a:chOff x="0" y="0"/>
            <a:chExt cx="1066800" cy="1066800"/>
          </a:xfrm>
        </p:grpSpPr>
        <p:sp>
          <p:nvSpPr>
            <p:cNvPr id="9059"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0"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66" name="Group 21"/>
          <p:cNvGrpSpPr/>
          <p:nvPr/>
        </p:nvGrpSpPr>
        <p:grpSpPr>
          <a:xfrm>
            <a:off x="762000" y="152400"/>
            <a:ext cx="1981200" cy="1295400"/>
            <a:chOff x="0" y="0"/>
            <a:chExt cx="1981200" cy="1295400"/>
          </a:xfrm>
        </p:grpSpPr>
        <p:sp>
          <p:nvSpPr>
            <p:cNvPr id="9062"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3"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4"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5"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67"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68"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1276827031"/>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56_Blank">
    <p:bg>
      <p:bgPr>
        <a:solidFill>
          <a:srgbClr val="000066"/>
        </a:solidFill>
        <a:effectLst/>
      </p:bgPr>
    </p:bg>
    <p:spTree>
      <p:nvGrpSpPr>
        <p:cNvPr id="1" name=""/>
        <p:cNvGrpSpPr/>
        <p:nvPr/>
      </p:nvGrpSpPr>
      <p:grpSpPr>
        <a:xfrm>
          <a:off x="0" y="0"/>
          <a:ext cx="0" cy="0"/>
          <a:chOff x="0" y="0"/>
          <a:chExt cx="0" cy="0"/>
        </a:xfrm>
      </p:grpSpPr>
      <p:sp>
        <p:nvSpPr>
          <p:cNvPr id="907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88" name="Group 14"/>
          <p:cNvGrpSpPr/>
          <p:nvPr/>
        </p:nvGrpSpPr>
        <p:grpSpPr>
          <a:xfrm>
            <a:off x="0" y="2286000"/>
            <a:ext cx="1066800" cy="1066800"/>
            <a:chOff x="0" y="0"/>
            <a:chExt cx="1066800" cy="1066800"/>
          </a:xfrm>
        </p:grpSpPr>
        <p:sp>
          <p:nvSpPr>
            <p:cNvPr id="908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8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93" name="Group 21"/>
          <p:cNvGrpSpPr/>
          <p:nvPr/>
        </p:nvGrpSpPr>
        <p:grpSpPr>
          <a:xfrm>
            <a:off x="762000" y="152400"/>
            <a:ext cx="1981200" cy="1295400"/>
            <a:chOff x="0" y="0"/>
            <a:chExt cx="1981200" cy="1295400"/>
          </a:xfrm>
        </p:grpSpPr>
        <p:sp>
          <p:nvSpPr>
            <p:cNvPr id="908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9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309612681"/>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53_Content with Caption">
    <p:bg>
      <p:bgPr>
        <a:solidFill>
          <a:srgbClr val="000066"/>
        </a:solidFill>
        <a:effectLst/>
      </p:bgPr>
    </p:bg>
    <p:spTree>
      <p:nvGrpSpPr>
        <p:cNvPr id="1" name=""/>
        <p:cNvGrpSpPr/>
        <p:nvPr/>
      </p:nvGrpSpPr>
      <p:grpSpPr>
        <a:xfrm>
          <a:off x="0" y="0"/>
          <a:ext cx="0" cy="0"/>
          <a:chOff x="0" y="0"/>
          <a:chExt cx="0" cy="0"/>
        </a:xfrm>
      </p:grpSpPr>
      <p:sp>
        <p:nvSpPr>
          <p:cNvPr id="910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14" name="Group 14"/>
          <p:cNvGrpSpPr/>
          <p:nvPr/>
        </p:nvGrpSpPr>
        <p:grpSpPr>
          <a:xfrm>
            <a:off x="0" y="2286000"/>
            <a:ext cx="1066800" cy="1066800"/>
            <a:chOff x="0" y="0"/>
            <a:chExt cx="1066800" cy="1066800"/>
          </a:xfrm>
        </p:grpSpPr>
        <p:sp>
          <p:nvSpPr>
            <p:cNvPr id="911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19" name="Group 21"/>
          <p:cNvGrpSpPr/>
          <p:nvPr/>
        </p:nvGrpSpPr>
        <p:grpSpPr>
          <a:xfrm>
            <a:off x="762000" y="152400"/>
            <a:ext cx="1981200" cy="1295400"/>
            <a:chOff x="0" y="0"/>
            <a:chExt cx="1981200" cy="1295400"/>
          </a:xfrm>
        </p:grpSpPr>
        <p:sp>
          <p:nvSpPr>
            <p:cNvPr id="911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20"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21"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99CC"/>
              </a:buClr>
              <a:buSzPct val="75000"/>
              <a:buChar char="■"/>
              <a:defRPr>
                <a:solidFill>
                  <a:schemeClr val="accent3">
                    <a:lumOff val="44000"/>
                  </a:schemeClr>
                </a:solidFill>
                <a:latin typeface="+mj-lt"/>
                <a:ea typeface="+mj-ea"/>
                <a:cs typeface="+mj-cs"/>
                <a:sym typeface="Helvetica"/>
              </a:defRPr>
            </a:lvl1pPr>
            <a:lvl2pPr>
              <a:buClr>
                <a:srgbClr val="0099CC"/>
              </a:buClr>
              <a:buSzPct val="75000"/>
              <a:buChar char="■"/>
              <a:defRPr>
                <a:solidFill>
                  <a:schemeClr val="accent3">
                    <a:lumOff val="44000"/>
                  </a:schemeClr>
                </a:solidFill>
                <a:latin typeface="+mj-lt"/>
                <a:ea typeface="+mj-ea"/>
                <a:cs typeface="+mj-cs"/>
                <a:sym typeface="Helvetica"/>
              </a:defRPr>
            </a:lvl2pPr>
            <a:lvl3pPr>
              <a:buClr>
                <a:srgbClr val="0099CC"/>
              </a:buClr>
              <a:buSzPct val="75000"/>
              <a:buChar char="■"/>
              <a:defRPr>
                <a:solidFill>
                  <a:schemeClr val="accent3">
                    <a:lumOff val="44000"/>
                  </a:schemeClr>
                </a:solidFill>
                <a:latin typeface="+mj-lt"/>
                <a:ea typeface="+mj-ea"/>
                <a:cs typeface="+mj-cs"/>
                <a:sym typeface="Helvetica"/>
              </a:defRPr>
            </a:lvl3pPr>
            <a:lvl4pPr>
              <a:buClr>
                <a:srgbClr val="0099CC"/>
              </a:buClr>
              <a:buSzPct val="75000"/>
              <a:buChar char="■"/>
              <a:defRPr>
                <a:solidFill>
                  <a:schemeClr val="accent3">
                    <a:lumOff val="44000"/>
                  </a:schemeClr>
                </a:solidFill>
                <a:latin typeface="+mj-lt"/>
                <a:ea typeface="+mj-ea"/>
                <a:cs typeface="+mj-cs"/>
                <a:sym typeface="Helvetica"/>
              </a:defRPr>
            </a:lvl4pPr>
            <a:lvl5pPr>
              <a:buClr>
                <a:srgbClr val="0099CC"/>
              </a:buClr>
              <a:buSzPct val="75000"/>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mj-lt"/>
                <a:ea typeface="+mj-ea"/>
                <a:cs typeface="+mj-cs"/>
                <a:sym typeface="Helvetica"/>
              </a:defRPr>
            </a:pPr>
            <a:endParaRPr/>
          </a:p>
        </p:txBody>
      </p:sp>
      <p:sp>
        <p:nvSpPr>
          <p:cNvPr id="9123"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803427228"/>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53_Picture with Caption">
    <p:bg>
      <p:bgPr>
        <a:solidFill>
          <a:srgbClr val="000066"/>
        </a:solidFill>
        <a:effectLst/>
      </p:bgPr>
    </p:bg>
    <p:spTree>
      <p:nvGrpSpPr>
        <p:cNvPr id="1" name=""/>
        <p:cNvGrpSpPr/>
        <p:nvPr/>
      </p:nvGrpSpPr>
      <p:grpSpPr>
        <a:xfrm>
          <a:off x="0" y="0"/>
          <a:ext cx="0" cy="0"/>
          <a:chOff x="0" y="0"/>
          <a:chExt cx="0" cy="0"/>
        </a:xfrm>
      </p:grpSpPr>
      <p:sp>
        <p:nvSpPr>
          <p:cNvPr id="9130"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1"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2"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3"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4"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5"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6"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7"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8"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9"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40"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43" name="Group 14"/>
          <p:cNvGrpSpPr/>
          <p:nvPr/>
        </p:nvGrpSpPr>
        <p:grpSpPr>
          <a:xfrm>
            <a:off x="0" y="2286000"/>
            <a:ext cx="1066800" cy="1066800"/>
            <a:chOff x="0" y="0"/>
            <a:chExt cx="1066800" cy="1066800"/>
          </a:xfrm>
        </p:grpSpPr>
        <p:sp>
          <p:nvSpPr>
            <p:cNvPr id="9141"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2"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48" name="Group 21"/>
          <p:cNvGrpSpPr/>
          <p:nvPr/>
        </p:nvGrpSpPr>
        <p:grpSpPr>
          <a:xfrm>
            <a:off x="762000" y="152400"/>
            <a:ext cx="1981200" cy="1295400"/>
            <a:chOff x="0" y="0"/>
            <a:chExt cx="1981200" cy="1295400"/>
          </a:xfrm>
        </p:grpSpPr>
        <p:sp>
          <p:nvSpPr>
            <p:cNvPr id="9144"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5"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6"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7"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49"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5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5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mj-lt"/>
                <a:ea typeface="+mj-ea"/>
                <a:cs typeface="+mj-cs"/>
                <a:sym typeface="Helvetica"/>
              </a:defRPr>
            </a:lvl1pPr>
            <a:lvl2pPr marL="0" indent="457200">
              <a:spcBef>
                <a:spcPts val="300"/>
              </a:spcBef>
              <a:buSzTx/>
              <a:buNone/>
              <a:defRPr sz="1400">
                <a:solidFill>
                  <a:schemeClr val="accent3">
                    <a:lumOff val="44000"/>
                  </a:schemeClr>
                </a:solidFill>
                <a:latin typeface="+mj-lt"/>
                <a:ea typeface="+mj-ea"/>
                <a:cs typeface="+mj-cs"/>
                <a:sym typeface="Helvetica"/>
              </a:defRPr>
            </a:lvl2pPr>
            <a:lvl3pPr marL="0" indent="914400">
              <a:spcBef>
                <a:spcPts val="300"/>
              </a:spcBef>
              <a:buSzTx/>
              <a:buNone/>
              <a:defRPr sz="1400">
                <a:solidFill>
                  <a:schemeClr val="accent3">
                    <a:lumOff val="44000"/>
                  </a:schemeClr>
                </a:solidFill>
                <a:latin typeface="+mj-lt"/>
                <a:ea typeface="+mj-ea"/>
                <a:cs typeface="+mj-cs"/>
                <a:sym typeface="Helvetica"/>
              </a:defRPr>
            </a:lvl3pPr>
            <a:lvl4pPr marL="0" indent="1371600">
              <a:spcBef>
                <a:spcPts val="300"/>
              </a:spcBef>
              <a:buSzTx/>
              <a:buNone/>
              <a:defRPr sz="1400">
                <a:solidFill>
                  <a:schemeClr val="accent3">
                    <a:lumOff val="44000"/>
                  </a:schemeClr>
                </a:solidFill>
                <a:latin typeface="+mj-lt"/>
                <a:ea typeface="+mj-ea"/>
                <a:cs typeface="+mj-cs"/>
                <a:sym typeface="Helvetica"/>
              </a:defRPr>
            </a:lvl4pPr>
            <a:lvl5pPr marL="0" indent="1828800">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5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72704207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51C2929D-B8E3-944B-A52B-359F54DE312E}" type="slidenum">
              <a:rPr lang="en-US"/>
              <a:pPr>
                <a:defRPr/>
              </a:pPr>
              <a:t>‹#›</a:t>
            </a:fld>
            <a:endParaRPr lang="en-US"/>
          </a:p>
        </p:txBody>
      </p:sp>
    </p:spTree>
    <p:extLst>
      <p:ext uri="{BB962C8B-B14F-4D97-AF65-F5344CB8AC3E}">
        <p14:creationId xmlns:p14="http://schemas.microsoft.com/office/powerpoint/2010/main" val="2049055084"/>
      </p:ext>
    </p:extLst>
  </p:cSld>
  <p:clrMapOvr>
    <a:masterClrMapping/>
  </p:clrMapOvr>
  <p:transition>
    <p:cut/>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6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15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6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28487085"/>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5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6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9"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85126522"/>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5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17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1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30859850"/>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5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8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8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8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22188415"/>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5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19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19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62287513"/>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5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20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20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08562969"/>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57_Blank">
    <p:bg>
      <p:bgPr>
        <a:solidFill>
          <a:schemeClr val="accent3">
            <a:lumOff val="44000"/>
          </a:schemeClr>
        </a:solidFill>
        <a:effectLst/>
      </p:bgPr>
    </p:bg>
    <p:spTree>
      <p:nvGrpSpPr>
        <p:cNvPr id="1" name=""/>
        <p:cNvGrpSpPr/>
        <p:nvPr/>
      </p:nvGrpSpPr>
      <p:grpSpPr>
        <a:xfrm>
          <a:off x="0" y="0"/>
          <a:ext cx="0" cy="0"/>
          <a:chOff x="0" y="0"/>
          <a:chExt cx="0" cy="0"/>
        </a:xfrm>
      </p:grpSpPr>
      <p:sp>
        <p:nvSpPr>
          <p:cNvPr id="9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96013485"/>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5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2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21"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22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62908865"/>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5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3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3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1314810"/>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62_Title Slide">
    <p:bg>
      <p:bgPr>
        <a:solidFill>
          <a:srgbClr val="21239A"/>
        </a:solidFill>
        <a:effectLst/>
      </p:bgPr>
    </p:bg>
    <p:spTree>
      <p:nvGrpSpPr>
        <p:cNvPr id="1" name=""/>
        <p:cNvGrpSpPr/>
        <p:nvPr/>
      </p:nvGrpSpPr>
      <p:grpSpPr>
        <a:xfrm>
          <a:off x="0" y="0"/>
          <a:ext cx="0" cy="0"/>
          <a:chOff x="0" y="0"/>
          <a:chExt cx="0" cy="0"/>
        </a:xfrm>
      </p:grpSpPr>
      <p:pic>
        <p:nvPicPr>
          <p:cNvPr id="924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41" name="Title Text"/>
          <p:cNvSpPr txBox="1">
            <a:spLocks noGrp="1"/>
          </p:cNvSpPr>
          <p:nvPr>
            <p:ph type="title"/>
          </p:nvPr>
        </p:nvSpPr>
        <p:spPr>
          <a:xfrm>
            <a:off x="685800" y="16764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42" name="Body Level One…"/>
          <p:cNvSpPr txBox="1">
            <a:spLocks noGrp="1"/>
          </p:cNvSpPr>
          <p:nvPr>
            <p:ph type="body" sz="quarter" idx="1"/>
          </p:nvPr>
        </p:nvSpPr>
        <p:spPr>
          <a:xfrm>
            <a:off x="1371600" y="3352800"/>
            <a:ext cx="6400800" cy="1752600"/>
          </a:xfrm>
          <a:prstGeom prst="rect">
            <a:avLst/>
          </a:prstGeom>
        </p:spPr>
        <p:txBody>
          <a:bodyPr>
            <a:normAutofit/>
          </a:bodyPr>
          <a:lstStyle>
            <a:lvl1pPr marL="0" indent="0" algn="ctr">
              <a:buSzTx/>
              <a:buNone/>
              <a:defRPr b="1">
                <a:solidFill>
                  <a:srgbClr val="BBE0E3"/>
                </a:solidFill>
                <a:latin typeface="+mj-lt"/>
                <a:ea typeface="+mj-ea"/>
                <a:cs typeface="+mj-cs"/>
                <a:sym typeface="Helvetica"/>
              </a:defRPr>
            </a:lvl1pPr>
            <a:lvl2pPr algn="ctr">
              <a:buSzPct val="85000"/>
              <a:buBlip>
                <a:blip r:embed="rId3"/>
              </a:buBlip>
              <a:defRPr b="1">
                <a:solidFill>
                  <a:srgbClr val="BBE0E3"/>
                </a:solidFill>
                <a:latin typeface="+mj-lt"/>
                <a:ea typeface="+mj-ea"/>
                <a:cs typeface="+mj-cs"/>
                <a:sym typeface="Helvetica"/>
              </a:defRPr>
            </a:lvl2pPr>
            <a:lvl3pPr algn="ctr">
              <a:buSzPct val="95000"/>
              <a:buBlip>
                <a:blip r:embed="rId4"/>
              </a:buBlip>
              <a:defRPr b="1">
                <a:solidFill>
                  <a:srgbClr val="BBE0E3"/>
                </a:solidFill>
                <a:latin typeface="+mj-lt"/>
                <a:ea typeface="+mj-ea"/>
                <a:cs typeface="+mj-cs"/>
                <a:sym typeface="Helvetica"/>
              </a:defRPr>
            </a:lvl3pPr>
            <a:lvl4pPr algn="ctr">
              <a:buBlip>
                <a:blip r:embed="rId3"/>
              </a:buBlip>
              <a:defRPr b="1">
                <a:solidFill>
                  <a:srgbClr val="BBE0E3"/>
                </a:solidFill>
                <a:latin typeface="+mj-lt"/>
                <a:ea typeface="+mj-ea"/>
                <a:cs typeface="+mj-cs"/>
                <a:sym typeface="Helvetica"/>
              </a:defRPr>
            </a:lvl4pPr>
            <a:lvl5pPr algn="ctr">
              <a:buBlip>
                <a:blip r:embed="rId4"/>
              </a:buBlip>
              <a:defRPr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4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59128202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B8B90A74-878A-6E49-9301-14F71AC0EA50}" type="slidenum">
              <a:rPr lang="en-US"/>
              <a:pPr>
                <a:defRPr/>
              </a:pPr>
              <a:t>‹#›</a:t>
            </a:fld>
            <a:endParaRPr lang="en-US"/>
          </a:p>
        </p:txBody>
      </p:sp>
    </p:spTree>
    <p:extLst>
      <p:ext uri="{BB962C8B-B14F-4D97-AF65-F5344CB8AC3E}">
        <p14:creationId xmlns:p14="http://schemas.microsoft.com/office/powerpoint/2010/main" val="2704678976"/>
      </p:ext>
    </p:extLst>
  </p:cSld>
  <p:clrMapOvr>
    <a:masterClrMapping/>
  </p:clrMapOvr>
  <p:transition>
    <p:cut/>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59_Title and Content">
    <p:bg>
      <p:bgPr>
        <a:solidFill>
          <a:srgbClr val="21239A"/>
        </a:solidFill>
        <a:effectLst/>
      </p:bgPr>
    </p:bg>
    <p:spTree>
      <p:nvGrpSpPr>
        <p:cNvPr id="1" name=""/>
        <p:cNvGrpSpPr/>
        <p:nvPr/>
      </p:nvGrpSpPr>
      <p:grpSpPr>
        <a:xfrm>
          <a:off x="0" y="0"/>
          <a:ext cx="0" cy="0"/>
          <a:chOff x="0" y="0"/>
          <a:chExt cx="0" cy="0"/>
        </a:xfrm>
      </p:grpSpPr>
      <p:pic>
        <p:nvPicPr>
          <p:cNvPr id="925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5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52"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5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167145207"/>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54_Section Header">
    <p:bg>
      <p:bgPr>
        <a:solidFill>
          <a:srgbClr val="21239A"/>
        </a:solidFill>
        <a:effectLst/>
      </p:bgPr>
    </p:bg>
    <p:spTree>
      <p:nvGrpSpPr>
        <p:cNvPr id="1" name=""/>
        <p:cNvGrpSpPr/>
        <p:nvPr/>
      </p:nvGrpSpPr>
      <p:grpSpPr>
        <a:xfrm>
          <a:off x="0" y="0"/>
          <a:ext cx="0" cy="0"/>
          <a:chOff x="0" y="0"/>
          <a:chExt cx="0" cy="0"/>
        </a:xfrm>
      </p:grpSpPr>
      <p:pic>
        <p:nvPicPr>
          <p:cNvPr id="926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6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92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BBE0E3"/>
                </a:solidFill>
                <a:latin typeface="+mj-lt"/>
                <a:ea typeface="+mj-ea"/>
                <a:cs typeface="+mj-cs"/>
                <a:sym typeface="Helvetica"/>
              </a:defRPr>
            </a:lvl1pPr>
            <a:lvl2pPr marL="0" indent="457200">
              <a:spcBef>
                <a:spcPts val="400"/>
              </a:spcBef>
              <a:buSzTx/>
              <a:buNone/>
              <a:defRPr sz="2000">
                <a:solidFill>
                  <a:srgbClr val="BBE0E3"/>
                </a:solidFill>
                <a:latin typeface="+mj-lt"/>
                <a:ea typeface="+mj-ea"/>
                <a:cs typeface="+mj-cs"/>
                <a:sym typeface="Helvetica"/>
              </a:defRPr>
            </a:lvl2pPr>
            <a:lvl3pPr marL="0" indent="914400">
              <a:spcBef>
                <a:spcPts val="400"/>
              </a:spcBef>
              <a:buSzTx/>
              <a:buNone/>
              <a:defRPr sz="2000">
                <a:solidFill>
                  <a:srgbClr val="BBE0E3"/>
                </a:solidFill>
                <a:latin typeface="+mj-lt"/>
                <a:ea typeface="+mj-ea"/>
                <a:cs typeface="+mj-cs"/>
                <a:sym typeface="Helvetica"/>
              </a:defRPr>
            </a:lvl3pPr>
            <a:lvl4pPr marL="0" indent="1371600">
              <a:spcBef>
                <a:spcPts val="400"/>
              </a:spcBef>
              <a:buSzTx/>
              <a:buNone/>
              <a:defRPr sz="2000">
                <a:solidFill>
                  <a:srgbClr val="BBE0E3"/>
                </a:solidFill>
                <a:latin typeface="+mj-lt"/>
                <a:ea typeface="+mj-ea"/>
                <a:cs typeface="+mj-cs"/>
                <a:sym typeface="Helvetica"/>
              </a:defRPr>
            </a:lvl4pPr>
            <a:lvl5pPr marL="0" indent="1828800">
              <a:spcBef>
                <a:spcPts val="400"/>
              </a:spcBef>
              <a:buSzTx/>
              <a:buNone/>
              <a:defRPr sz="20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6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225316592"/>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55_Two Content">
    <p:bg>
      <p:bgPr>
        <a:solidFill>
          <a:srgbClr val="21239A"/>
        </a:solidFill>
        <a:effectLst/>
      </p:bgPr>
    </p:bg>
    <p:spTree>
      <p:nvGrpSpPr>
        <p:cNvPr id="1" name=""/>
        <p:cNvGrpSpPr/>
        <p:nvPr/>
      </p:nvGrpSpPr>
      <p:grpSpPr>
        <a:xfrm>
          <a:off x="0" y="0"/>
          <a:ext cx="0" cy="0"/>
          <a:chOff x="0" y="0"/>
          <a:chExt cx="0" cy="0"/>
        </a:xfrm>
      </p:grpSpPr>
      <p:pic>
        <p:nvPicPr>
          <p:cNvPr id="927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7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90000"/>
              <a:buBlip>
                <a:blip r:embed="rId3"/>
              </a:buBlip>
              <a:defRPr sz="2800">
                <a:solidFill>
                  <a:srgbClr val="BBE0E3"/>
                </a:solidFill>
                <a:latin typeface="+mj-lt"/>
                <a:ea typeface="+mj-ea"/>
                <a:cs typeface="+mj-cs"/>
                <a:sym typeface="Helvetica"/>
              </a:defRPr>
            </a:lvl1pPr>
            <a:lvl2pPr marL="790575" indent="-333375">
              <a:spcBef>
                <a:spcPts val="600"/>
              </a:spcBef>
              <a:buSzPct val="85000"/>
              <a:buBlip>
                <a:blip r:embed="rId4"/>
              </a:buBlip>
              <a:defRPr sz="2800">
                <a:solidFill>
                  <a:srgbClr val="BBE0E3"/>
                </a:solidFill>
                <a:latin typeface="+mj-lt"/>
                <a:ea typeface="+mj-ea"/>
                <a:cs typeface="+mj-cs"/>
                <a:sym typeface="Helvetica"/>
              </a:defRPr>
            </a:lvl2pPr>
            <a:lvl3pPr marL="1234439" indent="-320039">
              <a:spcBef>
                <a:spcPts val="600"/>
              </a:spcBef>
              <a:buSzPct val="95000"/>
              <a:buBlip>
                <a:blip r:embed="rId3"/>
              </a:buBlip>
              <a:defRPr sz="2800">
                <a:solidFill>
                  <a:srgbClr val="BBE0E3"/>
                </a:solidFill>
                <a:latin typeface="+mj-lt"/>
                <a:ea typeface="+mj-ea"/>
                <a:cs typeface="+mj-cs"/>
                <a:sym typeface="Helvetica"/>
              </a:defRPr>
            </a:lvl3pPr>
            <a:lvl4pPr marL="1727200" indent="-355600">
              <a:spcBef>
                <a:spcPts val="600"/>
              </a:spcBef>
              <a:buBlip>
                <a:blip r:embed="rId4"/>
              </a:buBlip>
              <a:defRPr sz="2800">
                <a:solidFill>
                  <a:srgbClr val="BBE0E3"/>
                </a:solidFill>
                <a:latin typeface="+mj-lt"/>
                <a:ea typeface="+mj-ea"/>
                <a:cs typeface="+mj-cs"/>
                <a:sym typeface="Helvetica"/>
              </a:defRPr>
            </a:lvl4pPr>
            <a:lvl5pPr marL="2184400" indent="-355600">
              <a:spcBef>
                <a:spcPts val="600"/>
              </a:spcBef>
              <a:buBlip>
                <a:blip r:embed="rId3"/>
              </a:buBlip>
              <a:defRPr sz="28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7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488060860"/>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55_Comparison">
    <p:bg>
      <p:bgPr>
        <a:solidFill>
          <a:srgbClr val="21239A"/>
        </a:solidFill>
        <a:effectLst/>
      </p:bgPr>
    </p:bg>
    <p:spTree>
      <p:nvGrpSpPr>
        <p:cNvPr id="1" name=""/>
        <p:cNvGrpSpPr/>
        <p:nvPr/>
      </p:nvGrpSpPr>
      <p:grpSpPr>
        <a:xfrm>
          <a:off x="0" y="0"/>
          <a:ext cx="0" cy="0"/>
          <a:chOff x="0" y="0"/>
          <a:chExt cx="0" cy="0"/>
        </a:xfrm>
      </p:grpSpPr>
      <p:pic>
        <p:nvPicPr>
          <p:cNvPr id="928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81" name="Title Text"/>
          <p:cNvSpPr txBox="1">
            <a:spLocks noGrp="1"/>
          </p:cNvSpPr>
          <p:nvPr>
            <p:ph type="title"/>
          </p:nvPr>
        </p:nvSpPr>
        <p:spPr>
          <a:xfrm>
            <a:off x="457200" y="274638"/>
            <a:ext cx="8229600" cy="1143001"/>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BBE0E3"/>
                </a:solidFill>
                <a:latin typeface="+mj-lt"/>
                <a:ea typeface="+mj-ea"/>
                <a:cs typeface="+mj-cs"/>
                <a:sym typeface="Helvetica"/>
              </a:defRPr>
            </a:lvl1pPr>
            <a:lvl2pPr marL="0" indent="457200">
              <a:spcBef>
                <a:spcPts val="500"/>
              </a:spcBef>
              <a:buSzTx/>
              <a:buNone/>
              <a:defRPr sz="2400" b="1">
                <a:solidFill>
                  <a:srgbClr val="BBE0E3"/>
                </a:solidFill>
                <a:latin typeface="+mj-lt"/>
                <a:ea typeface="+mj-ea"/>
                <a:cs typeface="+mj-cs"/>
                <a:sym typeface="Helvetica"/>
              </a:defRPr>
            </a:lvl2pPr>
            <a:lvl3pPr marL="0" indent="914400">
              <a:spcBef>
                <a:spcPts val="500"/>
              </a:spcBef>
              <a:buSzTx/>
              <a:buNone/>
              <a:defRPr sz="2400" b="1">
                <a:solidFill>
                  <a:srgbClr val="BBE0E3"/>
                </a:solidFill>
                <a:latin typeface="+mj-lt"/>
                <a:ea typeface="+mj-ea"/>
                <a:cs typeface="+mj-cs"/>
                <a:sym typeface="Helvetica"/>
              </a:defRPr>
            </a:lvl3pPr>
            <a:lvl4pPr marL="0" indent="1371600">
              <a:spcBef>
                <a:spcPts val="500"/>
              </a:spcBef>
              <a:buSzTx/>
              <a:buNone/>
              <a:defRPr sz="2400" b="1">
                <a:solidFill>
                  <a:srgbClr val="BBE0E3"/>
                </a:solidFill>
                <a:latin typeface="+mj-lt"/>
                <a:ea typeface="+mj-ea"/>
                <a:cs typeface="+mj-cs"/>
                <a:sym typeface="Helvetica"/>
              </a:defRPr>
            </a:lvl4pPr>
            <a:lvl5pPr marL="0" indent="1828800">
              <a:spcBef>
                <a:spcPts val="500"/>
              </a:spcBef>
              <a:buSzTx/>
              <a:buNone/>
              <a:defRPr sz="2400"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BBE0E3"/>
                </a:solidFill>
                <a:latin typeface="+mj-lt"/>
                <a:ea typeface="+mj-ea"/>
                <a:cs typeface="+mj-cs"/>
                <a:sym typeface="Helvetica"/>
              </a:defRPr>
            </a:pPr>
            <a:endParaRPr/>
          </a:p>
        </p:txBody>
      </p:sp>
      <p:sp>
        <p:nvSpPr>
          <p:cNvPr id="9284"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561673435"/>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55_Title Only">
    <p:bg>
      <p:bgPr>
        <a:solidFill>
          <a:srgbClr val="21239A"/>
        </a:solidFill>
        <a:effectLst/>
      </p:bgPr>
    </p:bg>
    <p:spTree>
      <p:nvGrpSpPr>
        <p:cNvPr id="1" name=""/>
        <p:cNvGrpSpPr/>
        <p:nvPr/>
      </p:nvGrpSpPr>
      <p:grpSpPr>
        <a:xfrm>
          <a:off x="0" y="0"/>
          <a:ext cx="0" cy="0"/>
          <a:chOff x="0" y="0"/>
          <a:chExt cx="0" cy="0"/>
        </a:xfrm>
      </p:grpSpPr>
      <p:pic>
        <p:nvPicPr>
          <p:cNvPr id="9291"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92"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9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13766880"/>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58_Blank">
    <p:bg>
      <p:bgPr>
        <a:solidFill>
          <a:srgbClr val="21239A"/>
        </a:solidFill>
        <a:effectLst/>
      </p:bgPr>
    </p:bg>
    <p:spTree>
      <p:nvGrpSpPr>
        <p:cNvPr id="1" name=""/>
        <p:cNvGrpSpPr/>
        <p:nvPr/>
      </p:nvGrpSpPr>
      <p:grpSpPr>
        <a:xfrm>
          <a:off x="0" y="0"/>
          <a:ext cx="0" cy="0"/>
          <a:chOff x="0" y="0"/>
          <a:chExt cx="0" cy="0"/>
        </a:xfrm>
      </p:grpSpPr>
      <p:pic>
        <p:nvPicPr>
          <p:cNvPr id="930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1"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585207512"/>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55_Content with Caption">
    <p:bg>
      <p:bgPr>
        <a:solidFill>
          <a:srgbClr val="21239A"/>
        </a:solidFill>
        <a:effectLst/>
      </p:bgPr>
    </p:bg>
    <p:spTree>
      <p:nvGrpSpPr>
        <p:cNvPr id="1" name=""/>
        <p:cNvGrpSpPr/>
        <p:nvPr/>
      </p:nvGrpSpPr>
      <p:grpSpPr>
        <a:xfrm>
          <a:off x="0" y="0"/>
          <a:ext cx="0" cy="0"/>
          <a:chOff x="0" y="0"/>
          <a:chExt cx="0" cy="0"/>
        </a:xfrm>
      </p:grpSpPr>
      <p:pic>
        <p:nvPicPr>
          <p:cNvPr id="9308"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9"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10"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1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BBE0E3"/>
                </a:solidFill>
                <a:latin typeface="+mj-lt"/>
                <a:ea typeface="+mj-ea"/>
                <a:cs typeface="+mj-cs"/>
                <a:sym typeface="Helvetica"/>
              </a:defRPr>
            </a:pPr>
            <a:endParaRPr/>
          </a:p>
        </p:txBody>
      </p:sp>
      <p:sp>
        <p:nvSpPr>
          <p:cNvPr id="931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080536463"/>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55_Picture with Caption">
    <p:bg>
      <p:bgPr>
        <a:solidFill>
          <a:srgbClr val="21239A"/>
        </a:solidFill>
        <a:effectLst/>
      </p:bgPr>
    </p:bg>
    <p:spTree>
      <p:nvGrpSpPr>
        <p:cNvPr id="1" name=""/>
        <p:cNvGrpSpPr/>
        <p:nvPr/>
      </p:nvGrpSpPr>
      <p:grpSpPr>
        <a:xfrm>
          <a:off x="0" y="0"/>
          <a:ext cx="0" cy="0"/>
          <a:chOff x="0" y="0"/>
          <a:chExt cx="0" cy="0"/>
        </a:xfrm>
      </p:grpSpPr>
      <p:pic>
        <p:nvPicPr>
          <p:cNvPr id="931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20"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3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BBE0E3"/>
                </a:solidFill>
                <a:latin typeface="+mj-lt"/>
                <a:ea typeface="+mj-ea"/>
                <a:cs typeface="+mj-cs"/>
                <a:sym typeface="Helvetica"/>
              </a:defRPr>
            </a:lvl1pPr>
            <a:lvl2pPr marL="0" indent="457200">
              <a:spcBef>
                <a:spcPts val="300"/>
              </a:spcBef>
              <a:buSzTx/>
              <a:buNone/>
              <a:defRPr sz="1400">
                <a:solidFill>
                  <a:srgbClr val="BBE0E3"/>
                </a:solidFill>
                <a:latin typeface="+mj-lt"/>
                <a:ea typeface="+mj-ea"/>
                <a:cs typeface="+mj-cs"/>
                <a:sym typeface="Helvetica"/>
              </a:defRPr>
            </a:lvl2pPr>
            <a:lvl3pPr marL="0" indent="914400">
              <a:spcBef>
                <a:spcPts val="300"/>
              </a:spcBef>
              <a:buSzTx/>
              <a:buNone/>
              <a:defRPr sz="1400">
                <a:solidFill>
                  <a:srgbClr val="BBE0E3"/>
                </a:solidFill>
                <a:latin typeface="+mj-lt"/>
                <a:ea typeface="+mj-ea"/>
                <a:cs typeface="+mj-cs"/>
                <a:sym typeface="Helvetica"/>
              </a:defRPr>
            </a:lvl3pPr>
            <a:lvl4pPr marL="0" indent="1371600">
              <a:spcBef>
                <a:spcPts val="300"/>
              </a:spcBef>
              <a:buSzTx/>
              <a:buNone/>
              <a:defRPr sz="1400">
                <a:solidFill>
                  <a:srgbClr val="BBE0E3"/>
                </a:solidFill>
                <a:latin typeface="+mj-lt"/>
                <a:ea typeface="+mj-ea"/>
                <a:cs typeface="+mj-cs"/>
                <a:sym typeface="Helvetica"/>
              </a:defRPr>
            </a:lvl4pPr>
            <a:lvl5pPr marL="0" indent="1828800">
              <a:spcBef>
                <a:spcPts val="300"/>
              </a:spcBef>
              <a:buSzTx/>
              <a:buNone/>
              <a:defRPr sz="14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2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728881693"/>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6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33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0597709"/>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6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4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8984090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80"/>
          <p:cNvSpPr>
            <a:spLocks noGrp="1" noChangeArrowheads="1"/>
          </p:cNvSpPr>
          <p:nvPr>
            <p:ph type="sldNum" sz="quarter" idx="12"/>
          </p:nvPr>
        </p:nvSpPr>
        <p:spPr/>
        <p:txBody>
          <a:bodyPr/>
          <a:lstStyle>
            <a:lvl1pPr eaLnBrk="0" hangingPunct="0">
              <a:defRPr/>
            </a:lvl1pPr>
          </a:lstStyle>
          <a:p>
            <a:pPr>
              <a:defRPr/>
            </a:pPr>
            <a:fld id="{A69BF88A-4B26-8A4E-9678-E078CD6DFD1F}" type="slidenum">
              <a:rPr lang="en-US"/>
              <a:pPr>
                <a:defRPr/>
              </a:pPr>
              <a:t>‹#›</a:t>
            </a:fld>
            <a:endParaRPr lang="en-US"/>
          </a:p>
        </p:txBody>
      </p:sp>
    </p:spTree>
    <p:extLst>
      <p:ext uri="{BB962C8B-B14F-4D97-AF65-F5344CB8AC3E}">
        <p14:creationId xmlns:p14="http://schemas.microsoft.com/office/powerpoint/2010/main" val="3475717675"/>
      </p:ext>
    </p:extLst>
  </p:cSld>
  <p:clrMapOvr>
    <a:masterClrMapping/>
  </p:clrMapOvr>
  <p:transition>
    <p:cut/>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5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34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34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3512969"/>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5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5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5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53530109"/>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5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36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6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6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3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40756346"/>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5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37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38797010"/>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59_Blank">
    <p:bg>
      <p:bgPr>
        <a:solidFill>
          <a:schemeClr val="accent3">
            <a:lumOff val="44000"/>
          </a:schemeClr>
        </a:solidFill>
        <a:effectLst/>
      </p:bgPr>
    </p:bg>
    <p:spTree>
      <p:nvGrpSpPr>
        <p:cNvPr id="1" name=""/>
        <p:cNvGrpSpPr/>
        <p:nvPr/>
      </p:nvGrpSpPr>
      <p:grpSpPr>
        <a:xfrm>
          <a:off x="0" y="0"/>
          <a:ext cx="0" cy="0"/>
          <a:chOff x="0" y="0"/>
          <a:chExt cx="0" cy="0"/>
        </a:xfrm>
      </p:grpSpPr>
      <p:sp>
        <p:nvSpPr>
          <p:cNvPr id="93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65947019"/>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5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39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39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9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3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78579440"/>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5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40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0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83782123"/>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64_Title Slide">
    <p:bg>
      <p:bgPr>
        <a:solidFill>
          <a:srgbClr val="000000"/>
        </a:solidFill>
        <a:effectLst/>
      </p:bgPr>
    </p:bg>
    <p:spTree>
      <p:nvGrpSpPr>
        <p:cNvPr id="1" name=""/>
        <p:cNvGrpSpPr/>
        <p:nvPr/>
      </p:nvGrpSpPr>
      <p:grpSpPr>
        <a:xfrm>
          <a:off x="0" y="0"/>
          <a:ext cx="0" cy="0"/>
          <a:chOff x="0" y="0"/>
          <a:chExt cx="0" cy="0"/>
        </a:xfrm>
      </p:grpSpPr>
      <p:sp>
        <p:nvSpPr>
          <p:cNvPr id="94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7068129"/>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61_Title and Content">
    <p:bg>
      <p:bgPr>
        <a:solidFill>
          <a:srgbClr val="000000"/>
        </a:solidFill>
        <a:effectLst/>
      </p:bgPr>
    </p:bg>
    <p:spTree>
      <p:nvGrpSpPr>
        <p:cNvPr id="1" name=""/>
        <p:cNvGrpSpPr/>
        <p:nvPr/>
      </p:nvGrpSpPr>
      <p:grpSpPr>
        <a:xfrm>
          <a:off x="0" y="0"/>
          <a:ext cx="0" cy="0"/>
          <a:chOff x="0" y="0"/>
          <a:chExt cx="0" cy="0"/>
        </a:xfrm>
      </p:grpSpPr>
      <p:sp>
        <p:nvSpPr>
          <p:cNvPr id="94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1527414"/>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56_Section Header">
    <p:bg>
      <p:bgPr>
        <a:solidFill>
          <a:srgbClr val="000000"/>
        </a:solidFill>
        <a:effectLst/>
      </p:bgPr>
    </p:bg>
    <p:spTree>
      <p:nvGrpSpPr>
        <p:cNvPr id="1" name=""/>
        <p:cNvGrpSpPr/>
        <p:nvPr/>
      </p:nvGrpSpPr>
      <p:grpSpPr>
        <a:xfrm>
          <a:off x="0" y="0"/>
          <a:ext cx="0" cy="0"/>
          <a:chOff x="0" y="0"/>
          <a:chExt cx="0" cy="0"/>
        </a:xfrm>
      </p:grpSpPr>
      <p:sp>
        <p:nvSpPr>
          <p:cNvPr id="94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4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026253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80"/>
          <p:cNvSpPr>
            <a:spLocks noGrp="1" noChangeArrowheads="1"/>
          </p:cNvSpPr>
          <p:nvPr>
            <p:ph type="sldNum" sz="quarter" idx="12"/>
          </p:nvPr>
        </p:nvSpPr>
        <p:spPr/>
        <p:txBody>
          <a:bodyPr/>
          <a:lstStyle>
            <a:lvl1pPr eaLnBrk="0" hangingPunct="0">
              <a:defRPr/>
            </a:lvl1pPr>
          </a:lstStyle>
          <a:p>
            <a:pPr>
              <a:defRPr/>
            </a:pPr>
            <a:fld id="{B29587B2-7545-BA4A-BD3E-D73295CBFD28}" type="slidenum">
              <a:rPr lang="en-US"/>
              <a:pPr>
                <a:defRPr/>
              </a:pPr>
              <a:t>‹#›</a:t>
            </a:fld>
            <a:endParaRPr lang="en-US"/>
          </a:p>
        </p:txBody>
      </p:sp>
    </p:spTree>
    <p:extLst>
      <p:ext uri="{BB962C8B-B14F-4D97-AF65-F5344CB8AC3E}">
        <p14:creationId xmlns:p14="http://schemas.microsoft.com/office/powerpoint/2010/main" val="4175734616"/>
      </p:ext>
    </p:extLst>
  </p:cSld>
  <p:clrMapOvr>
    <a:masterClrMapping/>
  </p:clrMapOvr>
  <p:transition>
    <p:cut/>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57_Two Content">
    <p:bg>
      <p:bgPr>
        <a:solidFill>
          <a:srgbClr val="000000"/>
        </a:solidFill>
        <a:effectLst/>
      </p:bgPr>
    </p:bg>
    <p:spTree>
      <p:nvGrpSpPr>
        <p:cNvPr id="1" name=""/>
        <p:cNvGrpSpPr/>
        <p:nvPr/>
      </p:nvGrpSpPr>
      <p:grpSpPr>
        <a:xfrm>
          <a:off x="0" y="0"/>
          <a:ext cx="0" cy="0"/>
          <a:chOff x="0" y="0"/>
          <a:chExt cx="0" cy="0"/>
        </a:xfrm>
      </p:grpSpPr>
      <p:sp>
        <p:nvSpPr>
          <p:cNvPr id="94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68661181"/>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x">
  <p:cSld name="57_Comparison">
    <p:bg>
      <p:bgPr>
        <a:solidFill>
          <a:srgbClr val="000000"/>
        </a:solidFill>
        <a:effectLst/>
      </p:bgPr>
    </p:bg>
    <p:spTree>
      <p:nvGrpSpPr>
        <p:cNvPr id="1" name=""/>
        <p:cNvGrpSpPr/>
        <p:nvPr/>
      </p:nvGrpSpPr>
      <p:grpSpPr>
        <a:xfrm>
          <a:off x="0" y="0"/>
          <a:ext cx="0" cy="0"/>
          <a:chOff x="0" y="0"/>
          <a:chExt cx="0" cy="0"/>
        </a:xfrm>
      </p:grpSpPr>
      <p:sp>
        <p:nvSpPr>
          <p:cNvPr id="94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4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51797022"/>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x">
  <p:cSld name="57_Title Only">
    <p:bg>
      <p:bgPr>
        <a:solidFill>
          <a:srgbClr val="000000"/>
        </a:solidFill>
        <a:effectLst/>
      </p:bgPr>
    </p:bg>
    <p:spTree>
      <p:nvGrpSpPr>
        <p:cNvPr id="1" name=""/>
        <p:cNvGrpSpPr/>
        <p:nvPr/>
      </p:nvGrpSpPr>
      <p:grpSpPr>
        <a:xfrm>
          <a:off x="0" y="0"/>
          <a:ext cx="0" cy="0"/>
          <a:chOff x="0" y="0"/>
          <a:chExt cx="0" cy="0"/>
        </a:xfrm>
      </p:grpSpPr>
      <p:sp>
        <p:nvSpPr>
          <p:cNvPr id="94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8058401"/>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type="tx">
  <p:cSld name="60_Blank">
    <p:bg>
      <p:bgPr>
        <a:solidFill>
          <a:srgbClr val="000000"/>
        </a:solidFill>
        <a:effectLst/>
      </p:bgPr>
    </p:bg>
    <p:spTree>
      <p:nvGrpSpPr>
        <p:cNvPr id="1" name=""/>
        <p:cNvGrpSpPr/>
        <p:nvPr/>
      </p:nvGrpSpPr>
      <p:grpSpPr>
        <a:xfrm>
          <a:off x="0" y="0"/>
          <a:ext cx="0" cy="0"/>
          <a:chOff x="0" y="0"/>
          <a:chExt cx="0" cy="0"/>
        </a:xfrm>
      </p:grpSpPr>
      <p:sp>
        <p:nvSpPr>
          <p:cNvPr id="94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32071723"/>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x">
  <p:cSld name="57_Content with Caption">
    <p:bg>
      <p:bgPr>
        <a:solidFill>
          <a:srgbClr val="000000"/>
        </a:solidFill>
        <a:effectLst/>
      </p:bgPr>
    </p:bg>
    <p:spTree>
      <p:nvGrpSpPr>
        <p:cNvPr id="1" name=""/>
        <p:cNvGrpSpPr/>
        <p:nvPr/>
      </p:nvGrpSpPr>
      <p:grpSpPr>
        <a:xfrm>
          <a:off x="0" y="0"/>
          <a:ext cx="0" cy="0"/>
          <a:chOff x="0" y="0"/>
          <a:chExt cx="0" cy="0"/>
        </a:xfrm>
      </p:grpSpPr>
      <p:sp>
        <p:nvSpPr>
          <p:cNvPr id="94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4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33225523"/>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x">
  <p:cSld name="57_Picture with Caption">
    <p:bg>
      <p:bgPr>
        <a:solidFill>
          <a:srgbClr val="000000"/>
        </a:solidFill>
        <a:effectLst/>
      </p:bgPr>
    </p:bg>
    <p:spTree>
      <p:nvGrpSpPr>
        <p:cNvPr id="1" name=""/>
        <p:cNvGrpSpPr/>
        <p:nvPr/>
      </p:nvGrpSpPr>
      <p:grpSpPr>
        <a:xfrm>
          <a:off x="0" y="0"/>
          <a:ext cx="0" cy="0"/>
          <a:chOff x="0" y="0"/>
          <a:chExt cx="0" cy="0"/>
        </a:xfrm>
      </p:grpSpPr>
      <p:sp>
        <p:nvSpPr>
          <p:cNvPr id="94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08089655"/>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x">
  <p:cSld name="6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86009608"/>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type="tx">
  <p:cSld name="6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1703999"/>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5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5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5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47961067"/>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5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0671025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80"/>
          <p:cNvSpPr>
            <a:spLocks noGrp="1" noChangeArrowheads="1"/>
          </p:cNvSpPr>
          <p:nvPr>
            <p:ph type="sldNum" sz="quarter" idx="12"/>
          </p:nvPr>
        </p:nvSpPr>
        <p:spPr/>
        <p:txBody>
          <a:bodyPr/>
          <a:lstStyle>
            <a:lvl1pPr eaLnBrk="0" hangingPunct="0">
              <a:defRPr/>
            </a:lvl1pPr>
          </a:lstStyle>
          <a:p>
            <a:pPr>
              <a:defRPr/>
            </a:pPr>
            <a:fld id="{DD9C7287-57C2-214D-B8FF-9C9891770D92}" type="slidenum">
              <a:rPr lang="en-US"/>
              <a:pPr>
                <a:defRPr/>
              </a:pPr>
              <a:t>‹#›</a:t>
            </a:fld>
            <a:endParaRPr lang="en-US"/>
          </a:p>
        </p:txBody>
      </p:sp>
    </p:spTree>
    <p:extLst>
      <p:ext uri="{BB962C8B-B14F-4D97-AF65-F5344CB8AC3E}">
        <p14:creationId xmlns:p14="http://schemas.microsoft.com/office/powerpoint/2010/main" val="2695415343"/>
      </p:ext>
    </p:extLst>
  </p:cSld>
  <p:clrMapOvr>
    <a:masterClrMapping/>
  </p:clrMapOvr>
  <p:transition>
    <p:cut/>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5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5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5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57755677"/>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5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5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6486336"/>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5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5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8292368"/>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5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5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30958012"/>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6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5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27230217"/>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958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83348449"/>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x">
  <p:cSld name="6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9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94570841"/>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type="tx">
  <p:cSld name="5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60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6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28030543"/>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tx">
  <p:cSld name="5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6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94976147"/>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x">
  <p:cSld name="5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61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6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8460755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50681D1B-4014-5C40-BF49-CE7B7744A0AB}" type="slidenum">
              <a:rPr lang="en-US"/>
              <a:pPr>
                <a:defRPr/>
              </a:pPr>
              <a:t>‹#›</a:t>
            </a:fld>
            <a:endParaRPr lang="en-US"/>
          </a:p>
        </p:txBody>
      </p:sp>
    </p:spTree>
    <p:extLst>
      <p:ext uri="{BB962C8B-B14F-4D97-AF65-F5344CB8AC3E}">
        <p14:creationId xmlns:p14="http://schemas.microsoft.com/office/powerpoint/2010/main" val="453029891"/>
      </p:ext>
    </p:extLst>
  </p:cSld>
  <p:clrMapOvr>
    <a:masterClrMapping/>
  </p:clrMapOvr>
  <p:transition>
    <p:cut/>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x">
  <p:cSld name="5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62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2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8849425"/>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x">
  <p:cSld name="61_Blank">
    <p:bg>
      <p:bgPr>
        <a:solidFill>
          <a:schemeClr val="accent3">
            <a:lumOff val="44000"/>
          </a:schemeClr>
        </a:solidFill>
        <a:effectLst/>
      </p:bgPr>
    </p:bg>
    <p:spTree>
      <p:nvGrpSpPr>
        <p:cNvPr id="1" name=""/>
        <p:cNvGrpSpPr/>
        <p:nvPr/>
      </p:nvGrpSpPr>
      <p:grpSpPr>
        <a:xfrm>
          <a:off x="0" y="0"/>
          <a:ext cx="0" cy="0"/>
          <a:chOff x="0" y="0"/>
          <a:chExt cx="0" cy="0"/>
        </a:xfrm>
      </p:grpSpPr>
      <p:sp>
        <p:nvSpPr>
          <p:cNvPr id="9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31546282"/>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x">
  <p:cSld name="5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4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4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49034518"/>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5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5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6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88377894"/>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67_Title Slide">
    <p:bg>
      <p:bgPr>
        <a:solidFill>
          <a:srgbClr val="000000"/>
        </a:solidFill>
        <a:effectLst/>
      </p:bgPr>
    </p:bg>
    <p:spTree>
      <p:nvGrpSpPr>
        <p:cNvPr id="1" name=""/>
        <p:cNvGrpSpPr/>
        <p:nvPr/>
      </p:nvGrpSpPr>
      <p:grpSpPr>
        <a:xfrm>
          <a:off x="0" y="0"/>
          <a:ext cx="0" cy="0"/>
          <a:chOff x="0" y="0"/>
          <a:chExt cx="0" cy="0"/>
        </a:xfrm>
      </p:grpSpPr>
      <p:sp>
        <p:nvSpPr>
          <p:cNvPr id="9663"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96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665"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01484710"/>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64_Title and Content">
    <p:bg>
      <p:bgPr>
        <a:solidFill>
          <a:srgbClr val="000000"/>
        </a:solidFill>
        <a:effectLst/>
      </p:bgPr>
    </p:bg>
    <p:spTree>
      <p:nvGrpSpPr>
        <p:cNvPr id="1" name=""/>
        <p:cNvGrpSpPr/>
        <p:nvPr/>
      </p:nvGrpSpPr>
      <p:grpSpPr>
        <a:xfrm>
          <a:off x="0" y="0"/>
          <a:ext cx="0" cy="0"/>
          <a:chOff x="0" y="0"/>
          <a:chExt cx="0" cy="0"/>
        </a:xfrm>
      </p:grpSpPr>
      <p:sp>
        <p:nvSpPr>
          <p:cNvPr id="96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7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67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3084038"/>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59_Section Header">
    <p:bg>
      <p:bgPr>
        <a:solidFill>
          <a:srgbClr val="000000"/>
        </a:solidFill>
        <a:effectLst/>
      </p:bgPr>
    </p:bg>
    <p:spTree>
      <p:nvGrpSpPr>
        <p:cNvPr id="1" name=""/>
        <p:cNvGrpSpPr/>
        <p:nvPr/>
      </p:nvGrpSpPr>
      <p:grpSpPr>
        <a:xfrm>
          <a:off x="0" y="0"/>
          <a:ext cx="0" cy="0"/>
          <a:chOff x="0" y="0"/>
          <a:chExt cx="0" cy="0"/>
        </a:xfrm>
      </p:grpSpPr>
      <p:sp>
        <p:nvSpPr>
          <p:cNvPr id="968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96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6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0865673"/>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60_Two Content">
    <p:bg>
      <p:bgPr>
        <a:solidFill>
          <a:srgbClr val="000000"/>
        </a:solidFill>
        <a:effectLst/>
      </p:bgPr>
    </p:bg>
    <p:spTree>
      <p:nvGrpSpPr>
        <p:cNvPr id="1" name=""/>
        <p:cNvGrpSpPr/>
        <p:nvPr/>
      </p:nvGrpSpPr>
      <p:grpSpPr>
        <a:xfrm>
          <a:off x="0" y="0"/>
          <a:ext cx="0" cy="0"/>
          <a:chOff x="0" y="0"/>
          <a:chExt cx="0" cy="0"/>
        </a:xfrm>
      </p:grpSpPr>
      <p:sp>
        <p:nvSpPr>
          <p:cNvPr id="969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9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69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9315675"/>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60_Comparison">
    <p:bg>
      <p:bgPr>
        <a:solidFill>
          <a:srgbClr val="000000"/>
        </a:solidFill>
        <a:effectLst/>
      </p:bgPr>
    </p:bg>
    <p:spTree>
      <p:nvGrpSpPr>
        <p:cNvPr id="1" name=""/>
        <p:cNvGrpSpPr/>
        <p:nvPr/>
      </p:nvGrpSpPr>
      <p:grpSpPr>
        <a:xfrm>
          <a:off x="0" y="0"/>
          <a:ext cx="0" cy="0"/>
          <a:chOff x="0" y="0"/>
          <a:chExt cx="0" cy="0"/>
        </a:xfrm>
      </p:grpSpPr>
      <p:sp>
        <p:nvSpPr>
          <p:cNvPr id="969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97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0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10186167"/>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60_Title Only">
    <p:bg>
      <p:bgPr>
        <a:solidFill>
          <a:srgbClr val="000000"/>
        </a:solidFill>
        <a:effectLst/>
      </p:bgPr>
    </p:bg>
    <p:spTree>
      <p:nvGrpSpPr>
        <p:cNvPr id="1" name=""/>
        <p:cNvGrpSpPr/>
        <p:nvPr/>
      </p:nvGrpSpPr>
      <p:grpSpPr>
        <a:xfrm>
          <a:off x="0" y="0"/>
          <a:ext cx="0" cy="0"/>
          <a:chOff x="0" y="0"/>
          <a:chExt cx="0" cy="0"/>
        </a:xfrm>
      </p:grpSpPr>
      <p:sp>
        <p:nvSpPr>
          <p:cNvPr id="97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71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8583848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CE60EFCB-922D-1540-825F-4190E44DBB6B}" type="slidenum">
              <a:rPr lang="en-US"/>
              <a:pPr>
                <a:defRPr/>
              </a:pPr>
              <a:t>‹#›</a:t>
            </a:fld>
            <a:endParaRPr lang="en-US"/>
          </a:p>
        </p:txBody>
      </p:sp>
    </p:spTree>
    <p:extLst>
      <p:ext uri="{BB962C8B-B14F-4D97-AF65-F5344CB8AC3E}">
        <p14:creationId xmlns:p14="http://schemas.microsoft.com/office/powerpoint/2010/main" val="665986260"/>
      </p:ext>
    </p:extLst>
  </p:cSld>
  <p:clrMapOvr>
    <a:masterClrMapping/>
  </p:clrMapOvr>
  <p:transition>
    <p:cut/>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62_Blank">
    <p:bg>
      <p:bgPr>
        <a:solidFill>
          <a:srgbClr val="000000"/>
        </a:solidFill>
        <a:effectLst/>
      </p:bgPr>
    </p:bg>
    <p:spTree>
      <p:nvGrpSpPr>
        <p:cNvPr id="1" name=""/>
        <p:cNvGrpSpPr/>
        <p:nvPr/>
      </p:nvGrpSpPr>
      <p:grpSpPr>
        <a:xfrm>
          <a:off x="0" y="0"/>
          <a:ext cx="0" cy="0"/>
          <a:chOff x="0" y="0"/>
          <a:chExt cx="0" cy="0"/>
        </a:xfrm>
      </p:grpSpPr>
      <p:sp>
        <p:nvSpPr>
          <p:cNvPr id="971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8840547"/>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60_Content with Caption">
    <p:bg>
      <p:bgPr>
        <a:solidFill>
          <a:srgbClr val="000000"/>
        </a:solidFill>
        <a:effectLst/>
      </p:bgPr>
    </p:bg>
    <p:spTree>
      <p:nvGrpSpPr>
        <p:cNvPr id="1" name=""/>
        <p:cNvGrpSpPr/>
        <p:nvPr/>
      </p:nvGrpSpPr>
      <p:grpSpPr>
        <a:xfrm>
          <a:off x="0" y="0"/>
          <a:ext cx="0" cy="0"/>
          <a:chOff x="0" y="0"/>
          <a:chExt cx="0" cy="0"/>
        </a:xfrm>
      </p:grpSpPr>
      <p:sp>
        <p:nvSpPr>
          <p:cNvPr id="972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972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72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72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9914815"/>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60_Picture with Caption">
    <p:bg>
      <p:bgPr>
        <a:solidFill>
          <a:srgbClr val="000000"/>
        </a:solidFill>
        <a:effectLst/>
      </p:bgPr>
    </p:bg>
    <p:spTree>
      <p:nvGrpSpPr>
        <p:cNvPr id="1" name=""/>
        <p:cNvGrpSpPr/>
        <p:nvPr/>
      </p:nvGrpSpPr>
      <p:grpSpPr>
        <a:xfrm>
          <a:off x="0" y="0"/>
          <a:ext cx="0" cy="0"/>
          <a:chOff x="0" y="0"/>
          <a:chExt cx="0" cy="0"/>
        </a:xfrm>
      </p:grpSpPr>
      <p:sp>
        <p:nvSpPr>
          <p:cNvPr id="973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973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3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73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72845047"/>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68_Title Slide">
    <p:spTree>
      <p:nvGrpSpPr>
        <p:cNvPr id="1" name=""/>
        <p:cNvGrpSpPr/>
        <p:nvPr/>
      </p:nvGrpSpPr>
      <p:grpSpPr>
        <a:xfrm>
          <a:off x="0" y="0"/>
          <a:ext cx="0" cy="0"/>
          <a:chOff x="0" y="0"/>
          <a:chExt cx="0" cy="0"/>
        </a:xfrm>
      </p:grpSpPr>
      <p:grpSp>
        <p:nvGrpSpPr>
          <p:cNvPr id="9746" name="Group 7"/>
          <p:cNvGrpSpPr/>
          <p:nvPr/>
        </p:nvGrpSpPr>
        <p:grpSpPr>
          <a:xfrm>
            <a:off x="0" y="0"/>
            <a:ext cx="6362700" cy="6858000"/>
            <a:chOff x="0" y="0"/>
            <a:chExt cx="6362700" cy="6858000"/>
          </a:xfrm>
        </p:grpSpPr>
        <p:pic>
          <p:nvPicPr>
            <p:cNvPr id="9744"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9745"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9747"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9748"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9749"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750" name="Slide Number"/>
          <p:cNvSpPr txBox="1">
            <a:spLocks noGrp="1"/>
          </p:cNvSpPr>
          <p:nvPr>
            <p:ph type="sldNum" sz="quarter" idx="2"/>
          </p:nvPr>
        </p:nvSpPr>
        <p:spPr>
          <a:xfrm>
            <a:off x="8617138" y="6550660"/>
            <a:ext cx="298263" cy="307340"/>
          </a:xfrm>
          <a:prstGeom prst="rect">
            <a:avLst/>
          </a:prstGeom>
        </p:spPr>
        <p:txBody>
          <a:bodyPr/>
          <a:lstStyle>
            <a:lvl1pPr algn="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63075790"/>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65_Title and Content">
    <p:spTree>
      <p:nvGrpSpPr>
        <p:cNvPr id="1" name=""/>
        <p:cNvGrpSpPr/>
        <p:nvPr/>
      </p:nvGrpSpPr>
      <p:grpSpPr>
        <a:xfrm>
          <a:off x="0" y="0"/>
          <a:ext cx="0" cy="0"/>
          <a:chOff x="0" y="0"/>
          <a:chExt cx="0" cy="0"/>
        </a:xfrm>
      </p:grpSpPr>
      <p:pic>
        <p:nvPicPr>
          <p:cNvPr id="9757"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9758"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9759" name="Title Text"/>
          <p:cNvSpPr txBox="1">
            <a:spLocks noGrp="1"/>
          </p:cNvSpPr>
          <p:nvPr>
            <p:ph type="title"/>
          </p:nvPr>
        </p:nvSpPr>
        <p:spPr>
          <a:prstGeom prst="rect">
            <a:avLst/>
          </a:prstGeom>
        </p:spPr>
        <p:txBody>
          <a:bodyPr/>
          <a:lstStyle/>
          <a:p>
            <a:r>
              <a:t>Title Text</a:t>
            </a:r>
          </a:p>
        </p:txBody>
      </p:sp>
      <p:sp>
        <p:nvSpPr>
          <p:cNvPr id="9760"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9761"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779032922"/>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9768"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976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70"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67723474"/>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type="tx">
  <p:cSld name="61_Two Content">
    <p:spTree>
      <p:nvGrpSpPr>
        <p:cNvPr id="1" name=""/>
        <p:cNvGrpSpPr/>
        <p:nvPr/>
      </p:nvGrpSpPr>
      <p:grpSpPr>
        <a:xfrm>
          <a:off x="0" y="0"/>
          <a:ext cx="0" cy="0"/>
          <a:chOff x="0" y="0"/>
          <a:chExt cx="0" cy="0"/>
        </a:xfrm>
      </p:grpSpPr>
      <p:sp>
        <p:nvSpPr>
          <p:cNvPr id="9777" name="Title Text"/>
          <p:cNvSpPr txBox="1">
            <a:spLocks noGrp="1"/>
          </p:cNvSpPr>
          <p:nvPr>
            <p:ph type="title"/>
          </p:nvPr>
        </p:nvSpPr>
        <p:spPr>
          <a:prstGeom prst="rect">
            <a:avLst/>
          </a:prstGeom>
        </p:spPr>
        <p:txBody>
          <a:bodyPr/>
          <a:lstStyle/>
          <a:p>
            <a:r>
              <a:t>Title Text</a:t>
            </a:r>
          </a:p>
        </p:txBody>
      </p:sp>
      <p:sp>
        <p:nvSpPr>
          <p:cNvPr id="9778"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77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75914858"/>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61_Comparison">
    <p:spTree>
      <p:nvGrpSpPr>
        <p:cNvPr id="1" name=""/>
        <p:cNvGrpSpPr/>
        <p:nvPr/>
      </p:nvGrpSpPr>
      <p:grpSpPr>
        <a:xfrm>
          <a:off x="0" y="0"/>
          <a:ext cx="0" cy="0"/>
          <a:chOff x="0" y="0"/>
          <a:chExt cx="0" cy="0"/>
        </a:xfrm>
      </p:grpSpPr>
      <p:sp>
        <p:nvSpPr>
          <p:cNvPr id="978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78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8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8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82665689"/>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type="tx">
  <p:cSld name="61_Title Only">
    <p:spTree>
      <p:nvGrpSpPr>
        <p:cNvPr id="1" name=""/>
        <p:cNvGrpSpPr/>
        <p:nvPr/>
      </p:nvGrpSpPr>
      <p:grpSpPr>
        <a:xfrm>
          <a:off x="0" y="0"/>
          <a:ext cx="0" cy="0"/>
          <a:chOff x="0" y="0"/>
          <a:chExt cx="0" cy="0"/>
        </a:xfrm>
      </p:grpSpPr>
      <p:sp>
        <p:nvSpPr>
          <p:cNvPr id="9796" name="Title Text"/>
          <p:cNvSpPr txBox="1">
            <a:spLocks noGrp="1"/>
          </p:cNvSpPr>
          <p:nvPr>
            <p:ph type="title"/>
          </p:nvPr>
        </p:nvSpPr>
        <p:spPr>
          <a:prstGeom prst="rect">
            <a:avLst/>
          </a:prstGeom>
        </p:spPr>
        <p:txBody>
          <a:bodyPr/>
          <a:lstStyle/>
          <a:p>
            <a:r>
              <a:t>Title Text</a:t>
            </a:r>
          </a:p>
        </p:txBody>
      </p:sp>
      <p:sp>
        <p:nvSpPr>
          <p:cNvPr id="9797"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127054365"/>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type="tx">
  <p:cSld name="63_Blank">
    <p:spTree>
      <p:nvGrpSpPr>
        <p:cNvPr id="1" name=""/>
        <p:cNvGrpSpPr/>
        <p:nvPr/>
      </p:nvGrpSpPr>
      <p:grpSpPr>
        <a:xfrm>
          <a:off x="0" y="0"/>
          <a:ext cx="0" cy="0"/>
          <a:chOff x="0" y="0"/>
          <a:chExt cx="0" cy="0"/>
        </a:xfrm>
      </p:grpSpPr>
      <p:sp>
        <p:nvSpPr>
          <p:cNvPr id="980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63312972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790D6733-1308-E640-AE34-3E156D74D8A5}" type="slidenum">
              <a:rPr lang="en-US"/>
              <a:pPr>
                <a:defRPr/>
              </a:pPr>
              <a:t>‹#›</a:t>
            </a:fld>
            <a:endParaRPr lang="en-US"/>
          </a:p>
        </p:txBody>
      </p:sp>
    </p:spTree>
    <p:extLst>
      <p:ext uri="{BB962C8B-B14F-4D97-AF65-F5344CB8AC3E}">
        <p14:creationId xmlns:p14="http://schemas.microsoft.com/office/powerpoint/2010/main" val="4226372659"/>
      </p:ext>
    </p:extLst>
  </p:cSld>
  <p:clrMapOvr>
    <a:masterClrMapping/>
  </p:clrMapOvr>
  <p:transition>
    <p:cut/>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x">
  <p:cSld name="61_Content with Caption">
    <p:spTree>
      <p:nvGrpSpPr>
        <p:cNvPr id="1" name=""/>
        <p:cNvGrpSpPr/>
        <p:nvPr/>
      </p:nvGrpSpPr>
      <p:grpSpPr>
        <a:xfrm>
          <a:off x="0" y="0"/>
          <a:ext cx="0" cy="0"/>
          <a:chOff x="0" y="0"/>
          <a:chExt cx="0" cy="0"/>
        </a:xfrm>
      </p:grpSpPr>
      <p:sp>
        <p:nvSpPr>
          <p:cNvPr id="9811"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812"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8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81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6136851"/>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type="tx">
  <p:cSld name="61_Picture with Caption">
    <p:spTree>
      <p:nvGrpSpPr>
        <p:cNvPr id="1" name=""/>
        <p:cNvGrpSpPr/>
        <p:nvPr/>
      </p:nvGrpSpPr>
      <p:grpSpPr>
        <a:xfrm>
          <a:off x="0" y="0"/>
          <a:ext cx="0" cy="0"/>
          <a:chOff x="0" y="0"/>
          <a:chExt cx="0" cy="0"/>
        </a:xfrm>
      </p:grpSpPr>
      <p:sp>
        <p:nvSpPr>
          <p:cNvPr id="9821"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982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8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82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09060867"/>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6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83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33"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98833675"/>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6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4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4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42"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625250472"/>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6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84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85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51"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79847306"/>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6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5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66901158"/>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6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86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6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87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427222431"/>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6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87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78"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958772161"/>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64_Blank">
    <p:bg>
      <p:bgPr>
        <a:solidFill>
          <a:schemeClr val="accent3">
            <a:lumOff val="44000"/>
          </a:schemeClr>
        </a:solidFill>
        <a:effectLst/>
      </p:bgPr>
    </p:bg>
    <p:spTree>
      <p:nvGrpSpPr>
        <p:cNvPr id="1" name=""/>
        <p:cNvGrpSpPr/>
        <p:nvPr/>
      </p:nvGrpSpPr>
      <p:grpSpPr>
        <a:xfrm>
          <a:off x="0" y="0"/>
          <a:ext cx="0" cy="0"/>
          <a:chOff x="0" y="0"/>
          <a:chExt cx="0" cy="0"/>
        </a:xfrm>
      </p:grpSpPr>
      <p:sp>
        <p:nvSpPr>
          <p:cNvPr id="988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84155424"/>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6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89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89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9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89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79916519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BA52C9AB-A675-2B43-BADB-56C0080CC4A0}" type="slidenum">
              <a:rPr lang="en-US"/>
              <a:pPr>
                <a:defRPr/>
              </a:pPr>
              <a:t>‹#›</a:t>
            </a:fld>
            <a:endParaRPr lang="en-US"/>
          </a:p>
        </p:txBody>
      </p:sp>
    </p:spTree>
    <p:extLst>
      <p:ext uri="{BB962C8B-B14F-4D97-AF65-F5344CB8AC3E}">
        <p14:creationId xmlns:p14="http://schemas.microsoft.com/office/powerpoint/2010/main" val="1408404810"/>
      </p:ext>
    </p:extLst>
  </p:cSld>
  <p:clrMapOvr>
    <a:masterClrMapping/>
  </p:clrMapOvr>
  <p:transition>
    <p:cut/>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6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90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9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0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980817821"/>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70_Title Slide">
    <p:bg>
      <p:bgPr>
        <a:solidFill>
          <a:srgbClr val="000000"/>
        </a:solidFill>
        <a:effectLst/>
      </p:bgPr>
    </p:bg>
    <p:spTree>
      <p:nvGrpSpPr>
        <p:cNvPr id="1" name=""/>
        <p:cNvGrpSpPr/>
        <p:nvPr/>
      </p:nvGrpSpPr>
      <p:grpSpPr>
        <a:xfrm>
          <a:off x="0" y="0"/>
          <a:ext cx="0" cy="0"/>
          <a:chOff x="0" y="0"/>
          <a:chExt cx="0" cy="0"/>
        </a:xfrm>
      </p:grpSpPr>
      <p:sp>
        <p:nvSpPr>
          <p:cNvPr id="9912"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1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3441017"/>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x">
  <p:cSld name="67_Title and Content">
    <p:bg>
      <p:bgPr>
        <a:solidFill>
          <a:srgbClr val="000000"/>
        </a:solidFill>
        <a:effectLst/>
      </p:bgPr>
    </p:bg>
    <p:spTree>
      <p:nvGrpSpPr>
        <p:cNvPr id="1" name=""/>
        <p:cNvGrpSpPr/>
        <p:nvPr/>
      </p:nvGrpSpPr>
      <p:grpSpPr>
        <a:xfrm>
          <a:off x="0" y="0"/>
          <a:ext cx="0" cy="0"/>
          <a:chOff x="0" y="0"/>
          <a:chExt cx="0" cy="0"/>
        </a:xfrm>
      </p:grpSpPr>
      <p:sp>
        <p:nvSpPr>
          <p:cNvPr id="9921"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21742458"/>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62_Section Header">
    <p:bg>
      <p:bgPr>
        <a:solidFill>
          <a:srgbClr val="000000"/>
        </a:solidFill>
        <a:effectLst/>
      </p:bgPr>
    </p:bg>
    <p:spTree>
      <p:nvGrpSpPr>
        <p:cNvPr id="1" name=""/>
        <p:cNvGrpSpPr/>
        <p:nvPr/>
      </p:nvGrpSpPr>
      <p:grpSpPr>
        <a:xfrm>
          <a:off x="0" y="0"/>
          <a:ext cx="0" cy="0"/>
          <a:chOff x="0" y="0"/>
          <a:chExt cx="0" cy="0"/>
        </a:xfrm>
      </p:grpSpPr>
      <p:sp>
        <p:nvSpPr>
          <p:cNvPr id="99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99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3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74466902"/>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63_Two Content">
    <p:bg>
      <p:bgPr>
        <a:solidFill>
          <a:srgbClr val="000000"/>
        </a:solidFill>
        <a:effectLst/>
      </p:bgPr>
    </p:bg>
    <p:spTree>
      <p:nvGrpSpPr>
        <p:cNvPr id="1" name=""/>
        <p:cNvGrpSpPr/>
        <p:nvPr/>
      </p:nvGrpSpPr>
      <p:grpSpPr>
        <a:xfrm>
          <a:off x="0" y="0"/>
          <a:ext cx="0" cy="0"/>
          <a:chOff x="0" y="0"/>
          <a:chExt cx="0" cy="0"/>
        </a:xfrm>
      </p:grpSpPr>
      <p:sp>
        <p:nvSpPr>
          <p:cNvPr id="9939"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48277510"/>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x">
  <p:cSld name="63_Comparison">
    <p:bg>
      <p:bgPr>
        <a:solidFill>
          <a:srgbClr val="000000"/>
        </a:solidFill>
        <a:effectLst/>
      </p:bgPr>
    </p:bg>
    <p:spTree>
      <p:nvGrpSpPr>
        <p:cNvPr id="1" name=""/>
        <p:cNvGrpSpPr/>
        <p:nvPr/>
      </p:nvGrpSpPr>
      <p:grpSpPr>
        <a:xfrm>
          <a:off x="0" y="0"/>
          <a:ext cx="0" cy="0"/>
          <a:chOff x="0" y="0"/>
          <a:chExt cx="0" cy="0"/>
        </a:xfrm>
      </p:grpSpPr>
      <p:sp>
        <p:nvSpPr>
          <p:cNvPr id="9948"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99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7030534"/>
      </p:ext>
    </p:extLst>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x">
  <p:cSld name="63_Title Only">
    <p:bg>
      <p:bgPr>
        <a:solidFill>
          <a:srgbClr val="000000"/>
        </a:solidFill>
        <a:effectLst/>
      </p:bgPr>
    </p:bg>
    <p:spTree>
      <p:nvGrpSpPr>
        <p:cNvPr id="1" name=""/>
        <p:cNvGrpSpPr/>
        <p:nvPr/>
      </p:nvGrpSpPr>
      <p:grpSpPr>
        <a:xfrm>
          <a:off x="0" y="0"/>
          <a:ext cx="0" cy="0"/>
          <a:chOff x="0" y="0"/>
          <a:chExt cx="0" cy="0"/>
        </a:xfrm>
      </p:grpSpPr>
      <p:sp>
        <p:nvSpPr>
          <p:cNvPr id="995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5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82483333"/>
      </p:ext>
    </p:extLst>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x">
  <p:cSld name="65_Blank">
    <p:bg>
      <p:bgPr>
        <a:solidFill>
          <a:srgbClr val="000000"/>
        </a:solidFill>
        <a:effectLst/>
      </p:bgPr>
    </p:bg>
    <p:spTree>
      <p:nvGrpSpPr>
        <p:cNvPr id="1" name=""/>
        <p:cNvGrpSpPr/>
        <p:nvPr/>
      </p:nvGrpSpPr>
      <p:grpSpPr>
        <a:xfrm>
          <a:off x="0" y="0"/>
          <a:ext cx="0" cy="0"/>
          <a:chOff x="0" y="0"/>
          <a:chExt cx="0" cy="0"/>
        </a:xfrm>
      </p:grpSpPr>
      <p:sp>
        <p:nvSpPr>
          <p:cNvPr id="99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9745154"/>
      </p:ext>
    </p:extLst>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x">
  <p:cSld name="63_Content with Caption">
    <p:bg>
      <p:bgPr>
        <a:solidFill>
          <a:srgbClr val="000000"/>
        </a:solidFill>
        <a:effectLst/>
      </p:bgPr>
    </p:bg>
    <p:spTree>
      <p:nvGrpSpPr>
        <p:cNvPr id="1" name=""/>
        <p:cNvGrpSpPr/>
        <p:nvPr/>
      </p:nvGrpSpPr>
      <p:grpSpPr>
        <a:xfrm>
          <a:off x="0" y="0"/>
          <a:ext cx="0" cy="0"/>
          <a:chOff x="0" y="0"/>
          <a:chExt cx="0" cy="0"/>
        </a:xfrm>
      </p:grpSpPr>
      <p:sp>
        <p:nvSpPr>
          <p:cNvPr id="9973"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997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5757941"/>
      </p:ext>
    </p:extLst>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x">
  <p:cSld name="63_Picture with Caption">
    <p:bg>
      <p:bgPr>
        <a:solidFill>
          <a:srgbClr val="000000"/>
        </a:solidFill>
        <a:effectLst/>
      </p:bgPr>
    </p:bg>
    <p:spTree>
      <p:nvGrpSpPr>
        <p:cNvPr id="1" name=""/>
        <p:cNvGrpSpPr/>
        <p:nvPr/>
      </p:nvGrpSpPr>
      <p:grpSpPr>
        <a:xfrm>
          <a:off x="0" y="0"/>
          <a:ext cx="0" cy="0"/>
          <a:chOff x="0" y="0"/>
          <a:chExt cx="0" cy="0"/>
        </a:xfrm>
      </p:grpSpPr>
      <p:sp>
        <p:nvSpPr>
          <p:cNvPr id="998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137091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3A461-A430-1943-A0BC-717EE25CDDFE}" type="slidenum">
              <a:rPr lang="en-US"/>
              <a:pPr>
                <a:defRPr/>
              </a:pPr>
              <a:t>‹#›</a:t>
            </a:fld>
            <a:endParaRPr lang="en-US"/>
          </a:p>
        </p:txBody>
      </p:sp>
    </p:spTree>
    <p:extLst>
      <p:ext uri="{BB962C8B-B14F-4D97-AF65-F5344CB8AC3E}">
        <p14:creationId xmlns:p14="http://schemas.microsoft.com/office/powerpoint/2010/main" val="11938502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844B144-07F7-804E-9E5C-618FCD65A805}" type="slidenum">
              <a:rPr lang="en-US"/>
              <a:pPr>
                <a:defRPr/>
              </a:pPr>
              <a:t>‹#›</a:t>
            </a:fld>
            <a:endParaRPr lang="en-US"/>
          </a:p>
        </p:txBody>
      </p:sp>
    </p:spTree>
    <p:extLst>
      <p:ext uri="{BB962C8B-B14F-4D97-AF65-F5344CB8AC3E}">
        <p14:creationId xmlns:p14="http://schemas.microsoft.com/office/powerpoint/2010/main" val="4284839199"/>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9993"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9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11691477"/>
      </p:ext>
    </p:extLst>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000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00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00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38924078"/>
      </p:ext>
    </p:extLst>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showMasterSp="0" type="tx">
  <p:cSld name="7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0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13"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05539589"/>
      </p:ext>
    </p:extLst>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x">
  <p:cSld name="6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21"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22"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29188051"/>
      </p:ext>
    </p:extLst>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x">
  <p:cSld name="6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0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Calibri"/>
                <a:ea typeface="Calibri"/>
                <a:cs typeface="Calibri"/>
                <a:sym typeface="Calibri"/>
              </a:defRPr>
            </a:lvl1pPr>
          </a:lstStyle>
          <a:p>
            <a:r>
              <a:t>Title Text</a:t>
            </a:r>
          </a:p>
        </p:txBody>
      </p:sp>
      <p:sp>
        <p:nvSpPr>
          <p:cNvPr id="100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31"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60280024"/>
      </p:ext>
    </p:extLst>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x">
  <p:cSld name="6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buChar char="–"/>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buChar char="–"/>
              <a:defRPr sz="2800">
                <a:latin typeface="Calibri"/>
                <a:ea typeface="Calibri"/>
                <a:cs typeface="Calibri"/>
                <a:sym typeface="Calibri"/>
              </a:defRPr>
            </a:lvl4pPr>
            <a:lvl5pPr marL="2184400" indent="-355600">
              <a:spcBef>
                <a:spcPts val="6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13169186"/>
      </p:ext>
    </p:extLst>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type="tx">
  <p:cSld name="6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0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1005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79822667"/>
      </p:ext>
    </p:extLst>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x">
  <p:cSld name="6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0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58"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41041563"/>
      </p:ext>
    </p:extLst>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x">
  <p:cSld name="66_Blank">
    <p:bg>
      <p:bgPr>
        <a:solidFill>
          <a:schemeClr val="accent3">
            <a:lumOff val="44000"/>
          </a:schemeClr>
        </a:solidFill>
        <a:effectLst/>
      </p:bgPr>
    </p:bg>
    <p:spTree>
      <p:nvGrpSpPr>
        <p:cNvPr id="1" name=""/>
        <p:cNvGrpSpPr/>
        <p:nvPr/>
      </p:nvGrpSpPr>
      <p:grpSpPr>
        <a:xfrm>
          <a:off x="0" y="0"/>
          <a:ext cx="0" cy="0"/>
          <a:chOff x="0" y="0"/>
          <a:chExt cx="0" cy="0"/>
        </a:xfrm>
      </p:grpSpPr>
      <p:sp>
        <p:nvSpPr>
          <p:cNvPr id="1006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21934078"/>
      </p:ext>
    </p:extLst>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x">
  <p:cSld name="6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73"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1007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7488232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F99441-6E22-324B-B7CA-1E04B24DD3A6}" type="slidenum">
              <a:rPr lang="en-US"/>
              <a:pPr>
                <a:defRPr/>
              </a:pPr>
              <a:t>‹#›</a:t>
            </a:fld>
            <a:endParaRPr lang="en-US"/>
          </a:p>
        </p:txBody>
      </p:sp>
    </p:spTree>
    <p:extLst>
      <p:ext uri="{BB962C8B-B14F-4D97-AF65-F5344CB8AC3E}">
        <p14:creationId xmlns:p14="http://schemas.microsoft.com/office/powerpoint/2010/main" val="1804015525"/>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x">
  <p:cSld name="6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0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8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70804033"/>
      </p:ext>
    </p:extLst>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type="tx">
  <p:cSld name="67_Blank">
    <p:spTree>
      <p:nvGrpSpPr>
        <p:cNvPr id="1" name=""/>
        <p:cNvGrpSpPr/>
        <p:nvPr/>
      </p:nvGrpSpPr>
      <p:grpSpPr>
        <a:xfrm>
          <a:off x="0" y="0"/>
          <a:ext cx="0" cy="0"/>
          <a:chOff x="0" y="0"/>
          <a:chExt cx="0" cy="0"/>
        </a:xfrm>
      </p:grpSpPr>
      <p:sp>
        <p:nvSpPr>
          <p:cNvPr id="10092"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9910405"/>
      </p:ext>
    </p:extLst>
  </p:cSld>
  <p:clrMapOvr>
    <a:masterClrMapping/>
  </p:clrMapOvr>
  <p:transition spd="med"/>
</p:sldLayout>
</file>

<file path=ppt/slideLayouts/slideLayout812.xml><?xml version="1.0" encoding="utf-8"?>
<p:sldLayout xmlns:a="http://schemas.openxmlformats.org/drawingml/2006/main" xmlns:r="http://schemas.openxmlformats.org/officeDocument/2006/relationships" xmlns:p="http://schemas.openxmlformats.org/presentationml/2006/main" showMasterSp="0" type="tx">
  <p:cSld name="5_Blank 0">
    <p:spTree>
      <p:nvGrpSpPr>
        <p:cNvPr id="1" name=""/>
        <p:cNvGrpSpPr/>
        <p:nvPr/>
      </p:nvGrpSpPr>
      <p:grpSpPr>
        <a:xfrm>
          <a:off x="0" y="0"/>
          <a:ext cx="0" cy="0"/>
          <a:chOff x="0" y="0"/>
          <a:chExt cx="0" cy="0"/>
        </a:xfrm>
      </p:grpSpPr>
      <p:sp>
        <p:nvSpPr>
          <p:cNvPr id="10099"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8632897"/>
      </p:ext>
    </p:extLst>
  </p:cSld>
  <p:clrMapOvr>
    <a:masterClrMapping/>
  </p:clrMapOvr>
  <p:transition spd="med"/>
</p:sldLayout>
</file>

<file path=ppt/slideLayouts/slideLayout813.xml><?xml version="1.0" encoding="utf-8"?>
<p:sldLayout xmlns:a="http://schemas.openxmlformats.org/drawingml/2006/main" xmlns:r="http://schemas.openxmlformats.org/officeDocument/2006/relationships" xmlns:p="http://schemas.openxmlformats.org/presentationml/2006/main" showMasterSp="0" type="tx">
  <p:cSld name="72_Title Slide">
    <p:bg>
      <p:bgPr>
        <a:solidFill>
          <a:srgbClr val="E9E2B6"/>
        </a:solidFill>
        <a:effectLst/>
      </p:bgPr>
    </p:bg>
    <p:spTree>
      <p:nvGrpSpPr>
        <p:cNvPr id="1" name=""/>
        <p:cNvGrpSpPr/>
        <p:nvPr/>
      </p:nvGrpSpPr>
      <p:grpSpPr>
        <a:xfrm>
          <a:off x="0" y="0"/>
          <a:ext cx="0" cy="0"/>
          <a:chOff x="0" y="0"/>
          <a:chExt cx="0" cy="0"/>
        </a:xfrm>
      </p:grpSpPr>
      <p:sp>
        <p:nvSpPr>
          <p:cNvPr id="10106" name="Title Text"/>
          <p:cNvSpPr txBox="1">
            <a:spLocks noGrp="1"/>
          </p:cNvSpPr>
          <p:nvPr>
            <p:ph type="title"/>
          </p:nvPr>
        </p:nvSpPr>
        <p:spPr>
          <a:xfrm>
            <a:off x="3581403" y="685800"/>
            <a:ext cx="5561014" cy="3352800"/>
          </a:xfrm>
          <a:prstGeom prst="rect">
            <a:avLst/>
          </a:prstGeom>
        </p:spPr>
        <p:txBody>
          <a:bodyPr lIns="46010" tIns="46010" rIns="46010" bIns="46010" anchor="ctr"/>
          <a:lstStyle>
            <a:lvl1pPr algn="ctr">
              <a:defRPr>
                <a:solidFill>
                  <a:srgbClr val="786950"/>
                </a:solidFill>
                <a:effectLst>
                  <a:outerShdw blurRad="38100" dist="38100" dir="2700000" rotWithShape="0">
                    <a:srgbClr val="000000"/>
                  </a:outerShdw>
                </a:effectLst>
              </a:defRPr>
            </a:lvl1pPr>
          </a:lstStyle>
          <a:p>
            <a:r>
              <a:t>Title Text</a:t>
            </a:r>
          </a:p>
        </p:txBody>
      </p:sp>
      <p:sp>
        <p:nvSpPr>
          <p:cNvPr id="10107" name="Body Level One…"/>
          <p:cNvSpPr txBox="1">
            <a:spLocks noGrp="1"/>
          </p:cNvSpPr>
          <p:nvPr>
            <p:ph type="body" sz="quarter" idx="1"/>
          </p:nvPr>
        </p:nvSpPr>
        <p:spPr>
          <a:xfrm>
            <a:off x="5181603" y="4038600"/>
            <a:ext cx="3960814" cy="1752600"/>
          </a:xfrm>
          <a:prstGeom prst="rect">
            <a:avLst/>
          </a:prstGeom>
        </p:spPr>
        <p:txBody>
          <a:bodyPr lIns="46010" tIns="46010" rIns="46010" bIns="46010" anchor="ctr">
            <a:normAutofit/>
          </a:bodyPr>
          <a:lstStyle>
            <a:lvl1pPr marL="0" indent="0" algn="ctr">
              <a:buSzTx/>
              <a:buNone/>
              <a:defRPr>
                <a:solidFill>
                  <a:srgbClr val="786950"/>
                </a:solidFill>
              </a:defRPr>
            </a:lvl1pPr>
            <a:lvl2pPr marL="783312" indent="-326379" algn="ctr">
              <a:buSzPct val="95000"/>
              <a:buChar char="–"/>
              <a:defRPr>
                <a:solidFill>
                  <a:srgbClr val="786950"/>
                </a:solidFill>
              </a:defRPr>
            </a:lvl2pPr>
            <a:lvl3pPr marL="1218488" indent="-304620" algn="ctr">
              <a:defRPr>
                <a:solidFill>
                  <a:srgbClr val="786950"/>
                </a:solidFill>
              </a:defRPr>
            </a:lvl3pPr>
            <a:lvl4pPr marL="1736343" indent="-365544" algn="ctr">
              <a:buChar char="–"/>
              <a:defRPr>
                <a:solidFill>
                  <a:srgbClr val="786950"/>
                </a:solidFill>
              </a:defRPr>
            </a:lvl4pPr>
            <a:lvl5pPr marL="2193276" indent="-365543" algn="ctr">
              <a:buChar char="•"/>
              <a:defRPr>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10108" name="Slide Number"/>
          <p:cNvSpPr txBox="1">
            <a:spLocks noGrp="1"/>
          </p:cNvSpPr>
          <p:nvPr>
            <p:ph type="sldNum" sz="quarter" idx="2"/>
          </p:nvPr>
        </p:nvSpPr>
        <p:spPr>
          <a:xfrm>
            <a:off x="8176314" y="6248400"/>
            <a:ext cx="281887" cy="287033"/>
          </a:xfrm>
          <a:prstGeom prst="rect">
            <a:avLst/>
          </a:prstGeom>
        </p:spPr>
        <p:txBody>
          <a:bodyPr lIns="45692" tIns="45692" rIns="45692" bIns="45692" anchor="t"/>
          <a:lstStyle>
            <a:lvl1pPr algn="r">
              <a:spcBef>
                <a:spcPts val="800"/>
              </a:spcBef>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94909249"/>
      </p:ext>
    </p:extLst>
  </p:cSld>
  <p:clrMapOvr>
    <a:masterClrMapping/>
  </p:clrMapOvr>
  <p:transition spd="med"/>
</p:sldLayout>
</file>

<file path=ppt/slideLayouts/slideLayout814.xml><?xml version="1.0" encoding="utf-8"?>
<p:sldLayout xmlns:a="http://schemas.openxmlformats.org/drawingml/2006/main" xmlns:r="http://schemas.openxmlformats.org/officeDocument/2006/relationships" xmlns:p="http://schemas.openxmlformats.org/presentationml/2006/main" showMasterSp="0" type="tx">
  <p:cSld name="69_Title and Content">
    <p:bg>
      <p:bgPr>
        <a:solidFill>
          <a:srgbClr val="E9E2B6"/>
        </a:solidFill>
        <a:effectLst/>
      </p:bgPr>
    </p:bg>
    <p:spTree>
      <p:nvGrpSpPr>
        <p:cNvPr id="1" name=""/>
        <p:cNvGrpSpPr/>
        <p:nvPr/>
      </p:nvGrpSpPr>
      <p:grpSpPr>
        <a:xfrm>
          <a:off x="0" y="0"/>
          <a:ext cx="0" cy="0"/>
          <a:chOff x="0" y="0"/>
          <a:chExt cx="0" cy="0"/>
        </a:xfrm>
      </p:grpSpPr>
      <p:pic>
        <p:nvPicPr>
          <p:cNvPr id="1011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1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17" name="Body Level One…"/>
          <p:cNvSpPr txBox="1">
            <a:spLocks noGrp="1"/>
          </p:cNvSpPr>
          <p:nvPr>
            <p:ph type="body" idx="1"/>
          </p:nvPr>
        </p:nvSpPr>
        <p:spPr>
          <a:xfrm>
            <a:off x="1371600" y="1981200"/>
            <a:ext cx="7620000" cy="4114800"/>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1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9879359"/>
      </p:ext>
    </p:extLst>
  </p:cSld>
  <p:clrMapOvr>
    <a:masterClrMapping/>
  </p:clrMapOvr>
  <p:transition spd="med"/>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x">
  <p:cSld name="64_Section Header">
    <p:bg>
      <p:bgPr>
        <a:solidFill>
          <a:srgbClr val="E9E2B6"/>
        </a:solidFill>
        <a:effectLst/>
      </p:bgPr>
    </p:bg>
    <p:spTree>
      <p:nvGrpSpPr>
        <p:cNvPr id="1" name=""/>
        <p:cNvGrpSpPr/>
        <p:nvPr/>
      </p:nvGrpSpPr>
      <p:grpSpPr>
        <a:xfrm>
          <a:off x="0" y="0"/>
          <a:ext cx="0" cy="0"/>
          <a:chOff x="0" y="0"/>
          <a:chExt cx="0" cy="0"/>
        </a:xfrm>
      </p:grpSpPr>
      <p:pic>
        <p:nvPicPr>
          <p:cNvPr id="1012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26" name="Title Text"/>
          <p:cNvSpPr txBox="1">
            <a:spLocks noGrp="1"/>
          </p:cNvSpPr>
          <p:nvPr>
            <p:ph type="title"/>
          </p:nvPr>
        </p:nvSpPr>
        <p:spPr>
          <a:xfrm>
            <a:off x="722312" y="4406906"/>
            <a:ext cx="7772401" cy="1362076"/>
          </a:xfrm>
          <a:prstGeom prst="rect">
            <a:avLst/>
          </a:prstGeom>
        </p:spPr>
        <p:txBody>
          <a:bodyPr lIns="46010" tIns="46010" rIns="46010" bIns="46010" anchor="t"/>
          <a:lstStyle>
            <a:lvl1pPr>
              <a:defRPr sz="4000" b="1" cap="all">
                <a:solidFill>
                  <a:srgbClr val="996600"/>
                </a:solidFill>
              </a:defRPr>
            </a:lvl1pPr>
          </a:lstStyle>
          <a:p>
            <a:r>
              <a:t>Title Text</a:t>
            </a:r>
          </a:p>
        </p:txBody>
      </p:sp>
      <p:sp>
        <p:nvSpPr>
          <p:cNvPr id="10127" name="Body Level One…"/>
          <p:cNvSpPr txBox="1">
            <a:spLocks noGrp="1"/>
          </p:cNvSpPr>
          <p:nvPr>
            <p:ph type="body" sz="quarter" idx="1"/>
          </p:nvPr>
        </p:nvSpPr>
        <p:spPr>
          <a:xfrm>
            <a:off x="722312" y="2906713"/>
            <a:ext cx="7772401" cy="1500188"/>
          </a:xfrm>
          <a:prstGeom prst="rect">
            <a:avLst/>
          </a:prstGeom>
        </p:spPr>
        <p:txBody>
          <a:bodyPr lIns="45692" tIns="45692" rIns="45692" bIns="45692" anchor="b">
            <a:normAutofit/>
          </a:bodyPr>
          <a:lstStyle>
            <a:lvl1pPr marL="0" indent="0">
              <a:spcBef>
                <a:spcPts val="400"/>
              </a:spcBef>
              <a:buSzTx/>
              <a:buNone/>
              <a:defRPr sz="2000"/>
            </a:lvl1pPr>
            <a:lvl2pPr marL="0" indent="456933">
              <a:spcBef>
                <a:spcPts val="400"/>
              </a:spcBef>
              <a:buSzTx/>
              <a:buNone/>
              <a:defRPr sz="2000"/>
            </a:lvl2pPr>
            <a:lvl3pPr marL="0" indent="913864">
              <a:spcBef>
                <a:spcPts val="400"/>
              </a:spcBef>
              <a:buSzTx/>
              <a:buNone/>
              <a:defRPr sz="2000"/>
            </a:lvl3pPr>
            <a:lvl4pPr marL="0" indent="1370798">
              <a:spcBef>
                <a:spcPts val="400"/>
              </a:spcBef>
              <a:buSzTx/>
              <a:buNone/>
              <a:defRPr sz="2000"/>
            </a:lvl4pPr>
            <a:lvl5pPr marL="0" indent="1827731">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12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0505085"/>
      </p:ext>
    </p:extLst>
  </p:cSld>
  <p:clrMapOvr>
    <a:masterClrMapping/>
  </p:clrMapOvr>
  <p:transition spd="med"/>
</p:sldLayout>
</file>

<file path=ppt/slideLayouts/slideLayout816.xml><?xml version="1.0" encoding="utf-8"?>
<p:sldLayout xmlns:a="http://schemas.openxmlformats.org/drawingml/2006/main" xmlns:r="http://schemas.openxmlformats.org/officeDocument/2006/relationships" xmlns:p="http://schemas.openxmlformats.org/presentationml/2006/main" showMasterSp="0" type="tx">
  <p:cSld name="65_Two Content">
    <p:bg>
      <p:bgPr>
        <a:solidFill>
          <a:srgbClr val="E9E2B6"/>
        </a:solidFill>
        <a:effectLst/>
      </p:bgPr>
    </p:bg>
    <p:spTree>
      <p:nvGrpSpPr>
        <p:cNvPr id="1" name=""/>
        <p:cNvGrpSpPr/>
        <p:nvPr/>
      </p:nvGrpSpPr>
      <p:grpSpPr>
        <a:xfrm>
          <a:off x="0" y="0"/>
          <a:ext cx="0" cy="0"/>
          <a:chOff x="0" y="0"/>
          <a:chExt cx="0" cy="0"/>
        </a:xfrm>
      </p:grpSpPr>
      <p:pic>
        <p:nvPicPr>
          <p:cNvPr id="1013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3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37" name="Body Level One…"/>
          <p:cNvSpPr txBox="1">
            <a:spLocks noGrp="1"/>
          </p:cNvSpPr>
          <p:nvPr>
            <p:ph type="body" sz="half" idx="1"/>
          </p:nvPr>
        </p:nvSpPr>
        <p:spPr>
          <a:xfrm>
            <a:off x="1371600" y="1981200"/>
            <a:ext cx="3733800" cy="4114800"/>
          </a:xfrm>
          <a:prstGeom prst="rect">
            <a:avLst/>
          </a:prstGeom>
        </p:spPr>
        <p:txBody>
          <a:bodyPr lIns="45692" tIns="45692" rIns="45692" bIns="45692">
            <a:normAutofit/>
          </a:bodyPr>
          <a:lstStyle>
            <a:lvl1pPr marL="342698" indent="-342698">
              <a:spcBef>
                <a:spcPts val="600"/>
              </a:spcBef>
              <a:buClr>
                <a:srgbClr val="996600"/>
              </a:buClr>
              <a:buChar char="⬥"/>
              <a:defRPr sz="2800"/>
            </a:lvl1pPr>
            <a:lvl2pPr marL="790112" indent="-333179">
              <a:spcBef>
                <a:spcPts val="600"/>
              </a:spcBef>
              <a:buClr>
                <a:srgbClr val="996600"/>
              </a:buClr>
              <a:buSzPct val="95000"/>
              <a:buChar char="–"/>
              <a:defRPr sz="2800"/>
            </a:lvl2pPr>
            <a:lvl3pPr marL="1233718" indent="-319851">
              <a:spcBef>
                <a:spcPts val="600"/>
              </a:spcBef>
              <a:buClr>
                <a:srgbClr val="996600"/>
              </a:buClr>
              <a:defRPr sz="2800"/>
            </a:lvl3pPr>
            <a:lvl4pPr marL="1726189" indent="-355390">
              <a:spcBef>
                <a:spcPts val="600"/>
              </a:spcBef>
              <a:buClr>
                <a:srgbClr val="996600"/>
              </a:buClr>
              <a:buChar char="–"/>
              <a:defRPr sz="2800"/>
            </a:lvl4pPr>
            <a:lvl5pPr marL="2183121" indent="-355389">
              <a:spcBef>
                <a:spcPts val="600"/>
              </a:spcBef>
              <a:buClr>
                <a:srgbClr val="996600"/>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3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0384567"/>
      </p:ext>
    </p:extLst>
  </p:cSld>
  <p:clrMapOvr>
    <a:masterClrMapping/>
  </p:clrMapOvr>
  <p:transition spd="med"/>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type="tx">
  <p:cSld name="65_Comparison">
    <p:bg>
      <p:bgPr>
        <a:solidFill>
          <a:srgbClr val="E9E2B6"/>
        </a:solidFill>
        <a:effectLst/>
      </p:bgPr>
    </p:bg>
    <p:spTree>
      <p:nvGrpSpPr>
        <p:cNvPr id="1" name=""/>
        <p:cNvGrpSpPr/>
        <p:nvPr/>
      </p:nvGrpSpPr>
      <p:grpSpPr>
        <a:xfrm>
          <a:off x="0" y="0"/>
          <a:ext cx="0" cy="0"/>
          <a:chOff x="0" y="0"/>
          <a:chExt cx="0" cy="0"/>
        </a:xfrm>
      </p:grpSpPr>
      <p:pic>
        <p:nvPicPr>
          <p:cNvPr id="1014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46" name="Title Text"/>
          <p:cNvSpPr txBox="1">
            <a:spLocks noGrp="1"/>
          </p:cNvSpPr>
          <p:nvPr>
            <p:ph type="title"/>
          </p:nvPr>
        </p:nvSpPr>
        <p:spPr>
          <a:xfrm>
            <a:off x="457200" y="274638"/>
            <a:ext cx="8229600" cy="1143001"/>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47" name="Body Level One…"/>
          <p:cNvSpPr txBox="1">
            <a:spLocks noGrp="1"/>
          </p:cNvSpPr>
          <p:nvPr>
            <p:ph type="body" sz="quarter" idx="1"/>
          </p:nvPr>
        </p:nvSpPr>
        <p:spPr>
          <a:xfrm>
            <a:off x="457201" y="1535112"/>
            <a:ext cx="4040188" cy="639763"/>
          </a:xfrm>
          <a:prstGeom prst="rect">
            <a:avLst/>
          </a:prstGeom>
        </p:spPr>
        <p:txBody>
          <a:bodyPr lIns="45692" tIns="45692" rIns="45692" bIns="45692" anchor="b">
            <a:normAutofit/>
          </a:bodyPr>
          <a:lstStyle>
            <a:lvl1pPr marL="0" indent="0">
              <a:spcBef>
                <a:spcPts val="500"/>
              </a:spcBef>
              <a:buSzTx/>
              <a:buNone/>
              <a:defRPr sz="2400" b="1"/>
            </a:lvl1pPr>
            <a:lvl2pPr marL="0" indent="456933">
              <a:spcBef>
                <a:spcPts val="500"/>
              </a:spcBef>
              <a:buSzTx/>
              <a:buNone/>
              <a:defRPr sz="2400" b="1"/>
            </a:lvl2pPr>
            <a:lvl3pPr marL="0" indent="913864">
              <a:spcBef>
                <a:spcPts val="500"/>
              </a:spcBef>
              <a:buSzTx/>
              <a:buNone/>
              <a:defRPr sz="2400" b="1"/>
            </a:lvl3pPr>
            <a:lvl4pPr marL="0" indent="1370798">
              <a:spcBef>
                <a:spcPts val="500"/>
              </a:spcBef>
              <a:buSzTx/>
              <a:buNone/>
              <a:defRPr sz="2400" b="1"/>
            </a:lvl4pPr>
            <a:lvl5pPr marL="0" indent="1827731">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148" name="Text Placeholder 4"/>
          <p:cNvSpPr>
            <a:spLocks noGrp="1"/>
          </p:cNvSpPr>
          <p:nvPr>
            <p:ph type="body" sz="quarter" idx="21"/>
          </p:nvPr>
        </p:nvSpPr>
        <p:spPr>
          <a:xfrm>
            <a:off x="4645030" y="1535112"/>
            <a:ext cx="4041776" cy="639763"/>
          </a:xfrm>
          <a:prstGeom prst="rect">
            <a:avLst/>
          </a:prstGeom>
        </p:spPr>
        <p:txBody>
          <a:bodyPr lIns="45692" tIns="45692" rIns="45692" bIns="45692" anchor="b">
            <a:normAutofit/>
          </a:bodyPr>
          <a:lstStyle/>
          <a:p>
            <a:pPr marL="0" indent="0">
              <a:spcBef>
                <a:spcPts val="500"/>
              </a:spcBef>
              <a:buSzTx/>
              <a:buNone/>
              <a:defRPr sz="2400" b="1"/>
            </a:pPr>
            <a:endParaRPr/>
          </a:p>
        </p:txBody>
      </p:sp>
      <p:sp>
        <p:nvSpPr>
          <p:cNvPr id="10149"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3113160"/>
      </p:ext>
    </p:extLst>
  </p:cSld>
  <p:clrMapOvr>
    <a:masterClrMapping/>
  </p:clrMapOvr>
  <p:transition spd="med"/>
</p:sldLayout>
</file>

<file path=ppt/slideLayouts/slideLayout818.xml><?xml version="1.0" encoding="utf-8"?>
<p:sldLayout xmlns:a="http://schemas.openxmlformats.org/drawingml/2006/main" xmlns:r="http://schemas.openxmlformats.org/officeDocument/2006/relationships" xmlns:p="http://schemas.openxmlformats.org/presentationml/2006/main" showMasterSp="0" type="tx">
  <p:cSld name="65_Title Only">
    <p:bg>
      <p:bgPr>
        <a:solidFill>
          <a:srgbClr val="E9E2B6"/>
        </a:solidFill>
        <a:effectLst/>
      </p:bgPr>
    </p:bg>
    <p:spTree>
      <p:nvGrpSpPr>
        <p:cNvPr id="1" name=""/>
        <p:cNvGrpSpPr/>
        <p:nvPr/>
      </p:nvGrpSpPr>
      <p:grpSpPr>
        <a:xfrm>
          <a:off x="0" y="0"/>
          <a:ext cx="0" cy="0"/>
          <a:chOff x="0" y="0"/>
          <a:chExt cx="0" cy="0"/>
        </a:xfrm>
      </p:grpSpPr>
      <p:pic>
        <p:nvPicPr>
          <p:cNvPr id="10156"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57"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5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95067898"/>
      </p:ext>
    </p:extLst>
  </p:cSld>
  <p:clrMapOvr>
    <a:masterClrMapping/>
  </p:clrMapOvr>
  <p:transition spd="med"/>
</p:sldLayout>
</file>

<file path=ppt/slideLayouts/slideLayout819.xml><?xml version="1.0" encoding="utf-8"?>
<p:sldLayout xmlns:a="http://schemas.openxmlformats.org/drawingml/2006/main" xmlns:r="http://schemas.openxmlformats.org/officeDocument/2006/relationships" xmlns:p="http://schemas.openxmlformats.org/presentationml/2006/main" showMasterSp="0" type="tx">
  <p:cSld name="68_Blank">
    <p:bg>
      <p:bgPr>
        <a:solidFill>
          <a:srgbClr val="E9E2B6"/>
        </a:solidFill>
        <a:effectLst/>
      </p:bgPr>
    </p:bg>
    <p:spTree>
      <p:nvGrpSpPr>
        <p:cNvPr id="1" name=""/>
        <p:cNvGrpSpPr/>
        <p:nvPr/>
      </p:nvGrpSpPr>
      <p:grpSpPr>
        <a:xfrm>
          <a:off x="0" y="0"/>
          <a:ext cx="0" cy="0"/>
          <a:chOff x="0" y="0"/>
          <a:chExt cx="0" cy="0"/>
        </a:xfrm>
      </p:grpSpPr>
      <p:pic>
        <p:nvPicPr>
          <p:cNvPr id="1016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66"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840017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1BE9797-F16C-8941-9886-B42EAE2C27EA}" type="slidenum">
              <a:rPr lang="en-US"/>
              <a:pPr>
                <a:defRPr/>
              </a:pPr>
              <a:t>‹#›</a:t>
            </a:fld>
            <a:endParaRPr lang="en-US"/>
          </a:p>
        </p:txBody>
      </p:sp>
    </p:spTree>
    <p:extLst>
      <p:ext uri="{BB962C8B-B14F-4D97-AF65-F5344CB8AC3E}">
        <p14:creationId xmlns:p14="http://schemas.microsoft.com/office/powerpoint/2010/main" val="52798450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showMasterSp="0" type="tx">
  <p:cSld name="6_Blank 0">
    <p:bg>
      <p:bgPr>
        <a:solidFill>
          <a:srgbClr val="E9E2B6">
            <a:alpha val="0"/>
          </a:srgbClr>
        </a:solidFill>
        <a:effectLst/>
      </p:bgPr>
    </p:bg>
    <p:spTree>
      <p:nvGrpSpPr>
        <p:cNvPr id="1" name=""/>
        <p:cNvGrpSpPr/>
        <p:nvPr/>
      </p:nvGrpSpPr>
      <p:grpSpPr>
        <a:xfrm>
          <a:off x="0" y="0"/>
          <a:ext cx="0" cy="0"/>
          <a:chOff x="0" y="0"/>
          <a:chExt cx="0" cy="0"/>
        </a:xfrm>
      </p:grpSpPr>
      <p:sp>
        <p:nvSpPr>
          <p:cNvPr id="1017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5016539"/>
      </p:ext>
    </p:extLst>
  </p:cSld>
  <p:clrMapOvr>
    <a:masterClrMapping/>
  </p:clrMapOvr>
  <p:transition spd="med"/>
</p:sldLayout>
</file>

<file path=ppt/slideLayouts/slideLayout821.xml><?xml version="1.0" encoding="utf-8"?>
<p:sldLayout xmlns:a="http://schemas.openxmlformats.org/drawingml/2006/main" xmlns:r="http://schemas.openxmlformats.org/officeDocument/2006/relationships" xmlns:p="http://schemas.openxmlformats.org/presentationml/2006/main" showMasterSp="0" type="tx">
  <p:cSld name="Blank 1">
    <p:bg>
      <p:bgPr>
        <a:solidFill>
          <a:srgbClr val="E9E2B6">
            <a:alpha val="0"/>
          </a:srgbClr>
        </a:solidFill>
        <a:effectLst/>
      </p:bgPr>
    </p:bg>
    <p:spTree>
      <p:nvGrpSpPr>
        <p:cNvPr id="1" name=""/>
        <p:cNvGrpSpPr/>
        <p:nvPr/>
      </p:nvGrpSpPr>
      <p:grpSpPr>
        <a:xfrm>
          <a:off x="0" y="0"/>
          <a:ext cx="0" cy="0"/>
          <a:chOff x="0" y="0"/>
          <a:chExt cx="0" cy="0"/>
        </a:xfrm>
      </p:grpSpPr>
      <p:pic>
        <p:nvPicPr>
          <p:cNvPr id="10180"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1"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5924782"/>
      </p:ext>
    </p:extLst>
  </p:cSld>
  <p:clrMapOvr>
    <a:masterClrMapping/>
  </p:clrMapOvr>
  <p:transition spd="med"/>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x">
  <p:cSld name="65_Content with Caption">
    <p:bg>
      <p:bgPr>
        <a:solidFill>
          <a:srgbClr val="E9E2B6"/>
        </a:solidFill>
        <a:effectLst/>
      </p:bgPr>
    </p:bg>
    <p:spTree>
      <p:nvGrpSpPr>
        <p:cNvPr id="1" name=""/>
        <p:cNvGrpSpPr/>
        <p:nvPr/>
      </p:nvGrpSpPr>
      <p:grpSpPr>
        <a:xfrm>
          <a:off x="0" y="0"/>
          <a:ext cx="0" cy="0"/>
          <a:chOff x="0" y="0"/>
          <a:chExt cx="0" cy="0"/>
        </a:xfrm>
      </p:grpSpPr>
      <p:pic>
        <p:nvPicPr>
          <p:cNvPr id="10188"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9" name="Title Text"/>
          <p:cNvSpPr txBox="1">
            <a:spLocks noGrp="1"/>
          </p:cNvSpPr>
          <p:nvPr>
            <p:ph type="title"/>
          </p:nvPr>
        </p:nvSpPr>
        <p:spPr>
          <a:xfrm>
            <a:off x="457204" y="273050"/>
            <a:ext cx="3008314" cy="1162050"/>
          </a:xfrm>
          <a:prstGeom prst="rect">
            <a:avLst/>
          </a:prstGeom>
        </p:spPr>
        <p:txBody>
          <a:bodyPr lIns="46010" tIns="46010" rIns="46010" bIns="46010"/>
          <a:lstStyle>
            <a:lvl1pPr>
              <a:defRPr sz="2000" b="1">
                <a:solidFill>
                  <a:srgbClr val="996600"/>
                </a:solidFill>
              </a:defRPr>
            </a:lvl1pPr>
          </a:lstStyle>
          <a:p>
            <a:r>
              <a:t>Title Text</a:t>
            </a:r>
          </a:p>
        </p:txBody>
      </p:sp>
      <p:sp>
        <p:nvSpPr>
          <p:cNvPr id="10190" name="Body Level One…"/>
          <p:cNvSpPr txBox="1">
            <a:spLocks noGrp="1"/>
          </p:cNvSpPr>
          <p:nvPr>
            <p:ph type="body" idx="1"/>
          </p:nvPr>
        </p:nvSpPr>
        <p:spPr>
          <a:xfrm>
            <a:off x="3575050" y="273056"/>
            <a:ext cx="5111750" cy="5853113"/>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91" name="Text Placeholder 3"/>
          <p:cNvSpPr>
            <a:spLocks noGrp="1"/>
          </p:cNvSpPr>
          <p:nvPr>
            <p:ph type="body" sz="half" idx="21"/>
          </p:nvPr>
        </p:nvSpPr>
        <p:spPr>
          <a:xfrm>
            <a:off x="457203" y="1435106"/>
            <a:ext cx="3008315" cy="4691063"/>
          </a:xfrm>
          <a:prstGeom prst="rect">
            <a:avLst/>
          </a:prstGeom>
        </p:spPr>
        <p:txBody>
          <a:bodyPr lIns="45692" tIns="45692" rIns="45692" bIns="45692">
            <a:normAutofit/>
          </a:bodyPr>
          <a:lstStyle/>
          <a:p>
            <a:pPr marL="0" indent="0">
              <a:spcBef>
                <a:spcPts val="300"/>
              </a:spcBef>
              <a:buSzTx/>
              <a:buNone/>
              <a:defRPr sz="1400"/>
            </a:pPr>
            <a:endParaRPr/>
          </a:p>
        </p:txBody>
      </p:sp>
      <p:sp>
        <p:nvSpPr>
          <p:cNvPr id="10192"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44682234"/>
      </p:ext>
    </p:extLst>
  </p:cSld>
  <p:clrMapOvr>
    <a:masterClrMapping/>
  </p:clrMapOvr>
  <p:transition spd="med"/>
</p:sldLayout>
</file>

<file path=ppt/slideLayouts/slideLayout823.xml><?xml version="1.0" encoding="utf-8"?>
<p:sldLayout xmlns:a="http://schemas.openxmlformats.org/drawingml/2006/main" xmlns:r="http://schemas.openxmlformats.org/officeDocument/2006/relationships" xmlns:p="http://schemas.openxmlformats.org/presentationml/2006/main" showMasterSp="0" type="tx">
  <p:cSld name="65_Picture with Caption">
    <p:bg>
      <p:bgPr>
        <a:solidFill>
          <a:srgbClr val="E9E2B6"/>
        </a:solidFill>
        <a:effectLst/>
      </p:bgPr>
    </p:bg>
    <p:spTree>
      <p:nvGrpSpPr>
        <p:cNvPr id="1" name=""/>
        <p:cNvGrpSpPr/>
        <p:nvPr/>
      </p:nvGrpSpPr>
      <p:grpSpPr>
        <a:xfrm>
          <a:off x="0" y="0"/>
          <a:ext cx="0" cy="0"/>
          <a:chOff x="0" y="0"/>
          <a:chExt cx="0" cy="0"/>
        </a:xfrm>
      </p:grpSpPr>
      <p:pic>
        <p:nvPicPr>
          <p:cNvPr id="10199"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200" name="Title Text"/>
          <p:cNvSpPr txBox="1">
            <a:spLocks noGrp="1"/>
          </p:cNvSpPr>
          <p:nvPr>
            <p:ph type="title"/>
          </p:nvPr>
        </p:nvSpPr>
        <p:spPr>
          <a:xfrm>
            <a:off x="1792288" y="4800600"/>
            <a:ext cx="5486401" cy="566738"/>
          </a:xfrm>
          <a:prstGeom prst="rect">
            <a:avLst/>
          </a:prstGeom>
        </p:spPr>
        <p:txBody>
          <a:bodyPr lIns="46010" tIns="46010" rIns="46010" bIns="46010"/>
          <a:lstStyle>
            <a:lvl1pPr>
              <a:defRPr sz="2000" b="1">
                <a:solidFill>
                  <a:srgbClr val="996600"/>
                </a:solidFill>
              </a:defRPr>
            </a:lvl1pPr>
          </a:lstStyle>
          <a:p>
            <a:r>
              <a:t>Title Text</a:t>
            </a:r>
          </a:p>
        </p:txBody>
      </p:sp>
      <p:sp>
        <p:nvSpPr>
          <p:cNvPr id="102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02" name="Body Level One…"/>
          <p:cNvSpPr txBox="1">
            <a:spLocks noGrp="1"/>
          </p:cNvSpPr>
          <p:nvPr>
            <p:ph type="body" sz="quarter" idx="1"/>
          </p:nvPr>
        </p:nvSpPr>
        <p:spPr>
          <a:xfrm>
            <a:off x="1792288" y="5367337"/>
            <a:ext cx="5486401" cy="804863"/>
          </a:xfrm>
          <a:prstGeom prst="rect">
            <a:avLst/>
          </a:prstGeom>
        </p:spPr>
        <p:txBody>
          <a:bodyPr lIns="45692" tIns="45692" rIns="45692" bIns="45692">
            <a:normAutofit/>
          </a:bodyPr>
          <a:lstStyle>
            <a:lvl1pPr marL="0" indent="0">
              <a:spcBef>
                <a:spcPts val="300"/>
              </a:spcBef>
              <a:buSzTx/>
              <a:buNone/>
              <a:defRPr sz="1400"/>
            </a:lvl1pPr>
            <a:lvl2pPr marL="0" indent="456933">
              <a:spcBef>
                <a:spcPts val="300"/>
              </a:spcBef>
              <a:buSzTx/>
              <a:buNone/>
              <a:defRPr sz="1400"/>
            </a:lvl2pPr>
            <a:lvl3pPr marL="0" indent="913864">
              <a:spcBef>
                <a:spcPts val="300"/>
              </a:spcBef>
              <a:buSzTx/>
              <a:buNone/>
              <a:defRPr sz="1400"/>
            </a:lvl3pPr>
            <a:lvl4pPr marL="0" indent="1370798">
              <a:spcBef>
                <a:spcPts val="300"/>
              </a:spcBef>
              <a:buSzTx/>
              <a:buNone/>
              <a:defRPr sz="1400"/>
            </a:lvl4pPr>
            <a:lvl5pPr marL="0" indent="1827731">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0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9493143"/>
      </p:ext>
    </p:extLst>
  </p:cSld>
  <p:clrMapOvr>
    <a:masterClrMapping/>
  </p:clrMapOvr>
  <p:transition spd="med"/>
</p:sldLayout>
</file>

<file path=ppt/slideLayouts/slideLayout824.xml><?xml version="1.0" encoding="utf-8"?>
<p:sldLayout xmlns:a="http://schemas.openxmlformats.org/drawingml/2006/main" xmlns:r="http://schemas.openxmlformats.org/officeDocument/2006/relationships" xmlns:p="http://schemas.openxmlformats.org/presentationml/2006/main" showMasterSp="0" type="tx">
  <p:cSld name="73_Title Slide">
    <p:bg>
      <p:bgPr>
        <a:solidFill>
          <a:srgbClr val="000000"/>
        </a:solidFill>
        <a:effectLst/>
      </p:bgPr>
    </p:bg>
    <p:spTree>
      <p:nvGrpSpPr>
        <p:cNvPr id="1" name=""/>
        <p:cNvGrpSpPr/>
        <p:nvPr/>
      </p:nvGrpSpPr>
      <p:grpSpPr>
        <a:xfrm>
          <a:off x="0" y="0"/>
          <a:ext cx="0" cy="0"/>
          <a:chOff x="0" y="0"/>
          <a:chExt cx="0" cy="0"/>
        </a:xfrm>
      </p:grpSpPr>
      <p:sp>
        <p:nvSpPr>
          <p:cNvPr id="10210"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2419677"/>
      </p:ext>
    </p:extLst>
  </p:cSld>
  <p:clrMapOvr>
    <a:masterClrMapping/>
  </p:clrMapOvr>
  <p:transition spd="med"/>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x">
  <p:cSld name="1_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0219"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98817552"/>
      </p:ext>
    </p:extLst>
  </p:cSld>
  <p:clrMapOvr>
    <a:masterClrMapping/>
  </p:clrMapOvr>
  <p:transition spd="med"/>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x">
  <p:cSld name="70_Title and Content">
    <p:bg>
      <p:bgPr>
        <a:solidFill>
          <a:srgbClr val="000000"/>
        </a:solidFill>
        <a:effectLst/>
      </p:bgPr>
    </p:bg>
    <p:spTree>
      <p:nvGrpSpPr>
        <p:cNvPr id="1" name=""/>
        <p:cNvGrpSpPr/>
        <p:nvPr/>
      </p:nvGrpSpPr>
      <p:grpSpPr>
        <a:xfrm>
          <a:off x="0" y="0"/>
          <a:ext cx="0" cy="0"/>
          <a:chOff x="0" y="0"/>
          <a:chExt cx="0" cy="0"/>
        </a:xfrm>
      </p:grpSpPr>
      <p:sp>
        <p:nvSpPr>
          <p:cNvPr id="1022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6664958"/>
      </p:ext>
    </p:extLst>
  </p:cSld>
  <p:clrMapOvr>
    <a:masterClrMapping/>
  </p:clrMapOvr>
  <p:transition spd="med"/>
</p:sldLayout>
</file>

<file path=ppt/slideLayouts/slideLayout827.xml><?xml version="1.0" encoding="utf-8"?>
<p:sldLayout xmlns:a="http://schemas.openxmlformats.org/drawingml/2006/main" xmlns:r="http://schemas.openxmlformats.org/officeDocument/2006/relationships" xmlns:p="http://schemas.openxmlformats.org/presentationml/2006/main" showMasterSp="0" type="tx">
  <p:cSld name="65_Section Header">
    <p:bg>
      <p:bgPr>
        <a:solidFill>
          <a:srgbClr val="000000"/>
        </a:solidFill>
        <a:effectLst/>
      </p:bgPr>
    </p:bg>
    <p:spTree>
      <p:nvGrpSpPr>
        <p:cNvPr id="1" name=""/>
        <p:cNvGrpSpPr/>
        <p:nvPr/>
      </p:nvGrpSpPr>
      <p:grpSpPr>
        <a:xfrm>
          <a:off x="0" y="0"/>
          <a:ext cx="0" cy="0"/>
          <a:chOff x="0" y="0"/>
          <a:chExt cx="0" cy="0"/>
        </a:xfrm>
      </p:grpSpPr>
      <p:sp>
        <p:nvSpPr>
          <p:cNvPr id="102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2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5386303"/>
      </p:ext>
    </p:extLst>
  </p:cSld>
  <p:clrMapOvr>
    <a:masterClrMapping/>
  </p:clrMapOvr>
  <p:transition spd="med"/>
</p:sldLayout>
</file>

<file path=ppt/slideLayouts/slideLayout828.xml><?xml version="1.0" encoding="utf-8"?>
<p:sldLayout xmlns:a="http://schemas.openxmlformats.org/drawingml/2006/main" xmlns:r="http://schemas.openxmlformats.org/officeDocument/2006/relationships" xmlns:p="http://schemas.openxmlformats.org/presentationml/2006/main" showMasterSp="0" type="tx">
  <p:cSld name="66_Two Content">
    <p:bg>
      <p:bgPr>
        <a:solidFill>
          <a:srgbClr val="000000"/>
        </a:solidFill>
        <a:effectLst/>
      </p:bgPr>
    </p:bg>
    <p:spTree>
      <p:nvGrpSpPr>
        <p:cNvPr id="1" name=""/>
        <p:cNvGrpSpPr/>
        <p:nvPr/>
      </p:nvGrpSpPr>
      <p:grpSpPr>
        <a:xfrm>
          <a:off x="0" y="0"/>
          <a:ext cx="0" cy="0"/>
          <a:chOff x="0" y="0"/>
          <a:chExt cx="0" cy="0"/>
        </a:xfrm>
      </p:grpSpPr>
      <p:sp>
        <p:nvSpPr>
          <p:cNvPr id="10246"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4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4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71439656"/>
      </p:ext>
    </p:extLst>
  </p:cSld>
  <p:clrMapOvr>
    <a:masterClrMapping/>
  </p:clrMapOvr>
  <p:transition spd="med"/>
</p:sldLayout>
</file>

<file path=ppt/slideLayouts/slideLayout829.xml><?xml version="1.0" encoding="utf-8"?>
<p:sldLayout xmlns:a="http://schemas.openxmlformats.org/drawingml/2006/main" xmlns:r="http://schemas.openxmlformats.org/officeDocument/2006/relationships" xmlns:p="http://schemas.openxmlformats.org/presentationml/2006/main" showMasterSp="0" type="tx">
  <p:cSld name="66_Comparison">
    <p:bg>
      <p:bgPr>
        <a:solidFill>
          <a:srgbClr val="000000"/>
        </a:solidFill>
        <a:effectLst/>
      </p:bgPr>
    </p:bg>
    <p:spTree>
      <p:nvGrpSpPr>
        <p:cNvPr id="1" name=""/>
        <p:cNvGrpSpPr/>
        <p:nvPr/>
      </p:nvGrpSpPr>
      <p:grpSpPr>
        <a:xfrm>
          <a:off x="0" y="0"/>
          <a:ext cx="0" cy="0"/>
          <a:chOff x="0" y="0"/>
          <a:chExt cx="0" cy="0"/>
        </a:xfrm>
      </p:grpSpPr>
      <p:sp>
        <p:nvSpPr>
          <p:cNvPr id="10255"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25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060266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E28B070-AE97-5346-8CD2-DF2886249EEC}" type="slidenum">
              <a:rPr lang="en-US"/>
              <a:pPr>
                <a:defRPr/>
              </a:pPr>
              <a:t>‹#›</a:t>
            </a:fld>
            <a:endParaRPr lang="en-US"/>
          </a:p>
        </p:txBody>
      </p:sp>
    </p:spTree>
    <p:extLst>
      <p:ext uri="{BB962C8B-B14F-4D97-AF65-F5344CB8AC3E}">
        <p14:creationId xmlns:p14="http://schemas.microsoft.com/office/powerpoint/2010/main" val="3697098725"/>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x">
  <p:cSld name="66_Title Only">
    <p:bg>
      <p:bgPr>
        <a:solidFill>
          <a:srgbClr val="000000"/>
        </a:solidFill>
        <a:effectLst/>
      </p:bgPr>
    </p:bg>
    <p:spTree>
      <p:nvGrpSpPr>
        <p:cNvPr id="1" name=""/>
        <p:cNvGrpSpPr/>
        <p:nvPr/>
      </p:nvGrpSpPr>
      <p:grpSpPr>
        <a:xfrm>
          <a:off x="0" y="0"/>
          <a:ext cx="0" cy="0"/>
          <a:chOff x="0" y="0"/>
          <a:chExt cx="0" cy="0"/>
        </a:xfrm>
      </p:grpSpPr>
      <p:sp>
        <p:nvSpPr>
          <p:cNvPr id="10265"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51091358"/>
      </p:ext>
    </p:extLst>
  </p:cSld>
  <p:clrMapOvr>
    <a:masterClrMapping/>
  </p:clrMapOvr>
  <p:transition spd="med"/>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type="tx">
  <p:cSld name="69_Blank">
    <p:bg>
      <p:bgPr>
        <a:solidFill>
          <a:srgbClr val="000000"/>
        </a:solidFill>
        <a:effectLst/>
      </p:bgPr>
    </p:bg>
    <p:spTree>
      <p:nvGrpSpPr>
        <p:cNvPr id="1" name=""/>
        <p:cNvGrpSpPr/>
        <p:nvPr/>
      </p:nvGrpSpPr>
      <p:grpSpPr>
        <a:xfrm>
          <a:off x="0" y="0"/>
          <a:ext cx="0" cy="0"/>
          <a:chOff x="0" y="0"/>
          <a:chExt cx="0" cy="0"/>
        </a:xfrm>
      </p:grpSpPr>
      <p:sp>
        <p:nvSpPr>
          <p:cNvPr id="102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94660639"/>
      </p:ext>
    </p:extLst>
  </p:cSld>
  <p:clrMapOvr>
    <a:masterClrMapping/>
  </p:clrMapOvr>
  <p:transition spd="med"/>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type="tx">
  <p:cSld name="7_Blank 0">
    <p:bg>
      <p:bgPr>
        <a:solidFill>
          <a:srgbClr val="000000"/>
        </a:solidFill>
        <a:effectLst/>
      </p:bgPr>
    </p:bg>
    <p:spTree>
      <p:nvGrpSpPr>
        <p:cNvPr id="1" name=""/>
        <p:cNvGrpSpPr/>
        <p:nvPr/>
      </p:nvGrpSpPr>
      <p:grpSpPr>
        <a:xfrm>
          <a:off x="0" y="0"/>
          <a:ext cx="0" cy="0"/>
          <a:chOff x="0" y="0"/>
          <a:chExt cx="0" cy="0"/>
        </a:xfrm>
      </p:grpSpPr>
      <p:sp>
        <p:nvSpPr>
          <p:cNvPr id="102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7193137"/>
      </p:ext>
    </p:extLst>
  </p:cSld>
  <p:clrMapOvr>
    <a:masterClrMapping/>
  </p:clrMapOvr>
  <p:transition spd="med"/>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x">
  <p:cSld name="66_Content with Caption">
    <p:bg>
      <p:bgPr>
        <a:solidFill>
          <a:srgbClr val="000000"/>
        </a:solidFill>
        <a:effectLst/>
      </p:bgPr>
    </p:bg>
    <p:spTree>
      <p:nvGrpSpPr>
        <p:cNvPr id="1" name=""/>
        <p:cNvGrpSpPr/>
        <p:nvPr/>
      </p:nvGrpSpPr>
      <p:grpSpPr>
        <a:xfrm>
          <a:off x="0" y="0"/>
          <a:ext cx="0" cy="0"/>
          <a:chOff x="0" y="0"/>
          <a:chExt cx="0" cy="0"/>
        </a:xfrm>
      </p:grpSpPr>
      <p:sp>
        <p:nvSpPr>
          <p:cNvPr id="1028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02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8670187"/>
      </p:ext>
    </p:extLst>
  </p:cSld>
  <p:clrMapOvr>
    <a:masterClrMapping/>
  </p:clrMapOvr>
  <p:transition spd="med"/>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type="tx">
  <p:cSld name="66_Picture with Caption">
    <p:bg>
      <p:bgPr>
        <a:solidFill>
          <a:srgbClr val="000000"/>
        </a:solidFill>
        <a:effectLst/>
      </p:bgPr>
    </p:bg>
    <p:spTree>
      <p:nvGrpSpPr>
        <p:cNvPr id="1" name=""/>
        <p:cNvGrpSpPr/>
        <p:nvPr/>
      </p:nvGrpSpPr>
      <p:grpSpPr>
        <a:xfrm>
          <a:off x="0" y="0"/>
          <a:ext cx="0" cy="0"/>
          <a:chOff x="0" y="0"/>
          <a:chExt cx="0" cy="0"/>
        </a:xfrm>
      </p:grpSpPr>
      <p:sp>
        <p:nvSpPr>
          <p:cNvPr id="10297"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21654755"/>
      </p:ext>
    </p:extLst>
  </p:cSld>
  <p:clrMapOvr>
    <a:masterClrMapping/>
  </p:clrMapOvr>
  <p:transition spd="med"/>
</p:sldLayout>
</file>

<file path=ppt/slideLayouts/slideLayout835.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0307"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08"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3951606"/>
      </p:ext>
    </p:extLst>
  </p:cSld>
  <p:clrMapOvr>
    <a:masterClrMapping/>
  </p:clrMapOvr>
  <p:transition spd="med"/>
</p:sldLayout>
</file>

<file path=ppt/slideLayouts/slideLayout836.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10316"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17"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3025888"/>
      </p:ext>
    </p:extLst>
  </p:cSld>
  <p:clrMapOvr>
    <a:masterClrMapping/>
  </p:clrMapOvr>
  <p:transition spd="med"/>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x">
  <p:cSld name="74_Title Slide">
    <p:bg>
      <p:bgPr>
        <a:solidFill>
          <a:srgbClr val="000000"/>
        </a:solidFill>
        <a:effectLst/>
      </p:bgPr>
    </p:bg>
    <p:spTree>
      <p:nvGrpSpPr>
        <p:cNvPr id="1" name=""/>
        <p:cNvGrpSpPr/>
        <p:nvPr/>
      </p:nvGrpSpPr>
      <p:grpSpPr>
        <a:xfrm>
          <a:off x="0" y="0"/>
          <a:ext cx="0" cy="0"/>
          <a:chOff x="0" y="0"/>
          <a:chExt cx="0" cy="0"/>
        </a:xfrm>
      </p:grpSpPr>
      <p:sp>
        <p:nvSpPr>
          <p:cNvPr id="1032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2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5783138"/>
      </p:ext>
    </p:extLst>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showMasterSp="0" type="tx">
  <p:cSld name="71_Title and Content">
    <p:bg>
      <p:bgPr>
        <a:solidFill>
          <a:srgbClr val="000000"/>
        </a:solidFill>
        <a:effectLst/>
      </p:bgPr>
    </p:bg>
    <p:spTree>
      <p:nvGrpSpPr>
        <p:cNvPr id="1" name=""/>
        <p:cNvGrpSpPr/>
        <p:nvPr/>
      </p:nvGrpSpPr>
      <p:grpSpPr>
        <a:xfrm>
          <a:off x="0" y="0"/>
          <a:ext cx="0" cy="0"/>
          <a:chOff x="0" y="0"/>
          <a:chExt cx="0" cy="0"/>
        </a:xfrm>
      </p:grpSpPr>
      <p:sp>
        <p:nvSpPr>
          <p:cNvPr id="1033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3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74729466"/>
      </p:ext>
    </p:extLst>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x">
  <p:cSld name="66_Section Header">
    <p:bg>
      <p:bgPr>
        <a:solidFill>
          <a:srgbClr val="000000"/>
        </a:solidFill>
        <a:effectLst/>
      </p:bgPr>
    </p:bg>
    <p:spTree>
      <p:nvGrpSpPr>
        <p:cNvPr id="1" name=""/>
        <p:cNvGrpSpPr/>
        <p:nvPr/>
      </p:nvGrpSpPr>
      <p:grpSpPr>
        <a:xfrm>
          <a:off x="0" y="0"/>
          <a:ext cx="0" cy="0"/>
          <a:chOff x="0" y="0"/>
          <a:chExt cx="0" cy="0"/>
        </a:xfrm>
      </p:grpSpPr>
      <p:sp>
        <p:nvSpPr>
          <p:cNvPr id="103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3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1843301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FA115FE-FD4F-F644-9D7A-31B1B18B5669}" type="slidenum">
              <a:rPr lang="en-US"/>
              <a:pPr>
                <a:defRPr/>
              </a:pPr>
              <a:t>‹#›</a:t>
            </a:fld>
            <a:endParaRPr lang="en-US"/>
          </a:p>
        </p:txBody>
      </p:sp>
    </p:spTree>
    <p:extLst>
      <p:ext uri="{BB962C8B-B14F-4D97-AF65-F5344CB8AC3E}">
        <p14:creationId xmlns:p14="http://schemas.microsoft.com/office/powerpoint/2010/main" val="2931982965"/>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showMasterSp="0" type="tx">
  <p:cSld name="67_Two Content">
    <p:bg>
      <p:bgPr>
        <a:solidFill>
          <a:srgbClr val="000000"/>
        </a:solidFill>
        <a:effectLst/>
      </p:bgPr>
    </p:bg>
    <p:spTree>
      <p:nvGrpSpPr>
        <p:cNvPr id="1" name=""/>
        <p:cNvGrpSpPr/>
        <p:nvPr/>
      </p:nvGrpSpPr>
      <p:grpSpPr>
        <a:xfrm>
          <a:off x="0" y="0"/>
          <a:ext cx="0" cy="0"/>
          <a:chOff x="0" y="0"/>
          <a:chExt cx="0" cy="0"/>
        </a:xfrm>
      </p:grpSpPr>
      <p:sp>
        <p:nvSpPr>
          <p:cNvPr id="1035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5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3965721"/>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showMasterSp="0" type="tx">
  <p:cSld name="67_Comparison">
    <p:bg>
      <p:bgPr>
        <a:solidFill>
          <a:srgbClr val="000000"/>
        </a:solidFill>
        <a:effectLst/>
      </p:bgPr>
    </p:bg>
    <p:spTree>
      <p:nvGrpSpPr>
        <p:cNvPr id="1" name=""/>
        <p:cNvGrpSpPr/>
        <p:nvPr/>
      </p:nvGrpSpPr>
      <p:grpSpPr>
        <a:xfrm>
          <a:off x="0" y="0"/>
          <a:ext cx="0" cy="0"/>
          <a:chOff x="0" y="0"/>
          <a:chExt cx="0" cy="0"/>
        </a:xfrm>
      </p:grpSpPr>
      <p:sp>
        <p:nvSpPr>
          <p:cNvPr id="1036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6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6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3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34896240"/>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showMasterSp="0" type="tx">
  <p:cSld name="67_Title Only">
    <p:bg>
      <p:bgPr>
        <a:solidFill>
          <a:srgbClr val="000000"/>
        </a:solidFill>
        <a:effectLst/>
      </p:bgPr>
    </p:bg>
    <p:spTree>
      <p:nvGrpSpPr>
        <p:cNvPr id="1" name=""/>
        <p:cNvGrpSpPr/>
        <p:nvPr/>
      </p:nvGrpSpPr>
      <p:grpSpPr>
        <a:xfrm>
          <a:off x="0" y="0"/>
          <a:ext cx="0" cy="0"/>
          <a:chOff x="0" y="0"/>
          <a:chExt cx="0" cy="0"/>
        </a:xfrm>
      </p:grpSpPr>
      <p:sp>
        <p:nvSpPr>
          <p:cNvPr id="1037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77691341"/>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showMasterSp="0" type="tx">
  <p:cSld name="70_Blank">
    <p:bg>
      <p:bgPr>
        <a:solidFill>
          <a:srgbClr val="000000"/>
        </a:solidFill>
        <a:effectLst/>
      </p:bgPr>
    </p:bg>
    <p:spTree>
      <p:nvGrpSpPr>
        <p:cNvPr id="1" name=""/>
        <p:cNvGrpSpPr/>
        <p:nvPr/>
      </p:nvGrpSpPr>
      <p:grpSpPr>
        <a:xfrm>
          <a:off x="0" y="0"/>
          <a:ext cx="0" cy="0"/>
          <a:chOff x="0" y="0"/>
          <a:chExt cx="0" cy="0"/>
        </a:xfrm>
      </p:grpSpPr>
      <p:sp>
        <p:nvSpPr>
          <p:cNvPr id="10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17839312"/>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x">
  <p:cSld name="67_Content with Caption">
    <p:bg>
      <p:bgPr>
        <a:solidFill>
          <a:srgbClr val="000000"/>
        </a:solidFill>
        <a:effectLst/>
      </p:bgPr>
    </p:bg>
    <p:spTree>
      <p:nvGrpSpPr>
        <p:cNvPr id="1" name=""/>
        <p:cNvGrpSpPr/>
        <p:nvPr/>
      </p:nvGrpSpPr>
      <p:grpSpPr>
        <a:xfrm>
          <a:off x="0" y="0"/>
          <a:ext cx="0" cy="0"/>
          <a:chOff x="0" y="0"/>
          <a:chExt cx="0" cy="0"/>
        </a:xfrm>
      </p:grpSpPr>
      <p:sp>
        <p:nvSpPr>
          <p:cNvPr id="1038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8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8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3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02334428"/>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showMasterSp="0" type="tx">
  <p:cSld name="67_Picture with Caption">
    <p:bg>
      <p:bgPr>
        <a:solidFill>
          <a:srgbClr val="000000"/>
        </a:solidFill>
        <a:effectLst/>
      </p:bgPr>
    </p:bg>
    <p:spTree>
      <p:nvGrpSpPr>
        <p:cNvPr id="1" name=""/>
        <p:cNvGrpSpPr/>
        <p:nvPr/>
      </p:nvGrpSpPr>
      <p:grpSpPr>
        <a:xfrm>
          <a:off x="0" y="0"/>
          <a:ext cx="0" cy="0"/>
          <a:chOff x="0" y="0"/>
          <a:chExt cx="0" cy="0"/>
        </a:xfrm>
      </p:grpSpPr>
      <p:sp>
        <p:nvSpPr>
          <p:cNvPr id="1039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9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39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94273936"/>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000000"/>
        </a:solidFill>
        <a:effectLst/>
      </p:bgPr>
    </p:bg>
    <p:spTree>
      <p:nvGrpSpPr>
        <p:cNvPr id="1" name=""/>
        <p:cNvGrpSpPr/>
        <p:nvPr/>
      </p:nvGrpSpPr>
      <p:grpSpPr>
        <a:xfrm>
          <a:off x="0" y="0"/>
          <a:ext cx="0" cy="0"/>
          <a:chOff x="0" y="0"/>
          <a:chExt cx="0" cy="0"/>
        </a:xfrm>
      </p:grpSpPr>
      <p:sp>
        <p:nvSpPr>
          <p:cNvPr id="10406"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4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81042440"/>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showMasterSp="0" type="tx">
  <p:cSld name="75_Title Slide">
    <p:bg>
      <p:bgPr>
        <a:solidFill>
          <a:srgbClr val="474747"/>
        </a:solidFill>
        <a:effectLst/>
      </p:bgPr>
    </p:bg>
    <p:spTree>
      <p:nvGrpSpPr>
        <p:cNvPr id="1" name=""/>
        <p:cNvGrpSpPr/>
        <p:nvPr/>
      </p:nvGrpSpPr>
      <p:grpSpPr>
        <a:xfrm>
          <a:off x="0" y="0"/>
          <a:ext cx="0" cy="0"/>
          <a:chOff x="0" y="0"/>
          <a:chExt cx="0" cy="0"/>
        </a:xfrm>
      </p:grpSpPr>
      <p:grpSp>
        <p:nvGrpSpPr>
          <p:cNvPr id="10443" name="Group 31"/>
          <p:cNvGrpSpPr/>
          <p:nvPr/>
        </p:nvGrpSpPr>
        <p:grpSpPr>
          <a:xfrm>
            <a:off x="-1" y="-1"/>
            <a:ext cx="9132890" cy="6845301"/>
            <a:chOff x="0" y="0"/>
            <a:chExt cx="9132888" cy="6845300"/>
          </a:xfrm>
        </p:grpSpPr>
        <p:sp>
          <p:nvSpPr>
            <p:cNvPr id="10414"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38" name="Group 26"/>
            <p:cNvGrpSpPr/>
            <p:nvPr/>
          </p:nvGrpSpPr>
          <p:grpSpPr>
            <a:xfrm>
              <a:off x="390524" y="323850"/>
              <a:ext cx="8366127" cy="6172200"/>
              <a:chOff x="0" y="0"/>
              <a:chExt cx="8366125" cy="6172200"/>
            </a:xfrm>
          </p:grpSpPr>
          <p:sp>
            <p:nvSpPr>
              <p:cNvPr id="10415"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16"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7"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8"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9"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0"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1"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2"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3"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4"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5"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6"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7"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8"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9"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0"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1"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2"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3"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4"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5"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6"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7"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42" name="Group 30"/>
            <p:cNvGrpSpPr/>
            <p:nvPr/>
          </p:nvGrpSpPr>
          <p:grpSpPr>
            <a:xfrm>
              <a:off x="-1" y="-1"/>
              <a:ext cx="1978026" cy="1955801"/>
              <a:chOff x="0" y="0"/>
              <a:chExt cx="1978025" cy="1955800"/>
            </a:xfrm>
          </p:grpSpPr>
          <p:sp>
            <p:nvSpPr>
              <p:cNvPr id="10439"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0"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1"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44" name="Title Text"/>
          <p:cNvSpPr txBox="1">
            <a:spLocks noGrp="1"/>
          </p:cNvSpPr>
          <p:nvPr>
            <p:ph type="title"/>
          </p:nvPr>
        </p:nvSpPr>
        <p:spPr>
          <a:xfrm>
            <a:off x="685800" y="2130425"/>
            <a:ext cx="7772400" cy="1470025"/>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4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46"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0608064"/>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x">
  <p:cSld name="72_Title and Content">
    <p:bg>
      <p:bgPr>
        <a:solidFill>
          <a:srgbClr val="474747"/>
        </a:solidFill>
        <a:effectLst/>
      </p:bgPr>
    </p:bg>
    <p:spTree>
      <p:nvGrpSpPr>
        <p:cNvPr id="1" name=""/>
        <p:cNvGrpSpPr/>
        <p:nvPr/>
      </p:nvGrpSpPr>
      <p:grpSpPr>
        <a:xfrm>
          <a:off x="0" y="0"/>
          <a:ext cx="0" cy="0"/>
          <a:chOff x="0" y="0"/>
          <a:chExt cx="0" cy="0"/>
        </a:xfrm>
      </p:grpSpPr>
      <p:grpSp>
        <p:nvGrpSpPr>
          <p:cNvPr id="10482" name="Group 31"/>
          <p:cNvGrpSpPr/>
          <p:nvPr/>
        </p:nvGrpSpPr>
        <p:grpSpPr>
          <a:xfrm>
            <a:off x="-1" y="-1"/>
            <a:ext cx="9132890" cy="6845301"/>
            <a:chOff x="0" y="0"/>
            <a:chExt cx="9132888" cy="6845300"/>
          </a:xfrm>
        </p:grpSpPr>
        <p:sp>
          <p:nvSpPr>
            <p:cNvPr id="1045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77" name="Group 26"/>
            <p:cNvGrpSpPr/>
            <p:nvPr/>
          </p:nvGrpSpPr>
          <p:grpSpPr>
            <a:xfrm>
              <a:off x="390524" y="323850"/>
              <a:ext cx="8366127" cy="6172200"/>
              <a:chOff x="0" y="0"/>
              <a:chExt cx="8366125" cy="6172200"/>
            </a:xfrm>
          </p:grpSpPr>
          <p:sp>
            <p:nvSpPr>
              <p:cNvPr id="1045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5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81" name="Group 30"/>
            <p:cNvGrpSpPr/>
            <p:nvPr/>
          </p:nvGrpSpPr>
          <p:grpSpPr>
            <a:xfrm>
              <a:off x="-1" y="-1"/>
              <a:ext cx="1978026" cy="1955801"/>
              <a:chOff x="0" y="0"/>
              <a:chExt cx="1978025" cy="1955800"/>
            </a:xfrm>
          </p:grpSpPr>
          <p:sp>
            <p:nvSpPr>
              <p:cNvPr id="1047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7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8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83"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8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85"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9501793"/>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showMasterSp="0" type="tx">
  <p:cSld name="67_Section Header">
    <p:bg>
      <p:bgPr>
        <a:solidFill>
          <a:srgbClr val="474747"/>
        </a:solidFill>
        <a:effectLst/>
      </p:bgPr>
    </p:bg>
    <p:spTree>
      <p:nvGrpSpPr>
        <p:cNvPr id="1" name=""/>
        <p:cNvGrpSpPr/>
        <p:nvPr/>
      </p:nvGrpSpPr>
      <p:grpSpPr>
        <a:xfrm>
          <a:off x="0" y="0"/>
          <a:ext cx="0" cy="0"/>
          <a:chOff x="0" y="0"/>
          <a:chExt cx="0" cy="0"/>
        </a:xfrm>
      </p:grpSpPr>
      <p:grpSp>
        <p:nvGrpSpPr>
          <p:cNvPr id="10521" name="Group 31"/>
          <p:cNvGrpSpPr/>
          <p:nvPr/>
        </p:nvGrpSpPr>
        <p:grpSpPr>
          <a:xfrm>
            <a:off x="-1" y="-1"/>
            <a:ext cx="9132890" cy="6845301"/>
            <a:chOff x="0" y="0"/>
            <a:chExt cx="9132888" cy="6845300"/>
          </a:xfrm>
        </p:grpSpPr>
        <p:sp>
          <p:nvSpPr>
            <p:cNvPr id="10492"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16" name="Group 26"/>
            <p:cNvGrpSpPr/>
            <p:nvPr/>
          </p:nvGrpSpPr>
          <p:grpSpPr>
            <a:xfrm>
              <a:off x="390524" y="323850"/>
              <a:ext cx="8366127" cy="6172200"/>
              <a:chOff x="0" y="0"/>
              <a:chExt cx="8366125" cy="6172200"/>
            </a:xfrm>
          </p:grpSpPr>
          <p:sp>
            <p:nvSpPr>
              <p:cNvPr id="10493"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94"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5"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6"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7"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8"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9"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0"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1"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2"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3"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4"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5"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6"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7"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8"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9"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0"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1"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2"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3"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4"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5"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20" name="Group 30"/>
            <p:cNvGrpSpPr/>
            <p:nvPr/>
          </p:nvGrpSpPr>
          <p:grpSpPr>
            <a:xfrm>
              <a:off x="-1" y="-1"/>
              <a:ext cx="1978026" cy="1955801"/>
              <a:chOff x="0" y="0"/>
              <a:chExt cx="1978025" cy="1955800"/>
            </a:xfrm>
          </p:grpSpPr>
          <p:sp>
            <p:nvSpPr>
              <p:cNvPr id="10517"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8"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9"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24"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556915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6E9F07B-D416-1441-B9A6-7366B796B303}" type="slidenum">
              <a:rPr lang="en-US"/>
              <a:pPr>
                <a:defRPr/>
              </a:pPr>
              <a:t>‹#›</a:t>
            </a:fld>
            <a:endParaRPr lang="en-US"/>
          </a:p>
        </p:txBody>
      </p:sp>
    </p:spTree>
    <p:extLst>
      <p:ext uri="{BB962C8B-B14F-4D97-AF65-F5344CB8AC3E}">
        <p14:creationId xmlns:p14="http://schemas.microsoft.com/office/powerpoint/2010/main" val="1696161036"/>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showMasterSp="0" type="tx">
  <p:cSld name="68_Two Content">
    <p:bg>
      <p:bgPr>
        <a:solidFill>
          <a:srgbClr val="474747"/>
        </a:solidFill>
        <a:effectLst/>
      </p:bgPr>
    </p:bg>
    <p:spTree>
      <p:nvGrpSpPr>
        <p:cNvPr id="1" name=""/>
        <p:cNvGrpSpPr/>
        <p:nvPr/>
      </p:nvGrpSpPr>
      <p:grpSpPr>
        <a:xfrm>
          <a:off x="0" y="0"/>
          <a:ext cx="0" cy="0"/>
          <a:chOff x="0" y="0"/>
          <a:chExt cx="0" cy="0"/>
        </a:xfrm>
      </p:grpSpPr>
      <p:grpSp>
        <p:nvGrpSpPr>
          <p:cNvPr id="10560" name="Group 31"/>
          <p:cNvGrpSpPr/>
          <p:nvPr/>
        </p:nvGrpSpPr>
        <p:grpSpPr>
          <a:xfrm>
            <a:off x="-1" y="-1"/>
            <a:ext cx="9132890" cy="6845301"/>
            <a:chOff x="0" y="0"/>
            <a:chExt cx="9132888" cy="6845300"/>
          </a:xfrm>
        </p:grpSpPr>
        <p:sp>
          <p:nvSpPr>
            <p:cNvPr id="10531"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55" name="Group 26"/>
            <p:cNvGrpSpPr/>
            <p:nvPr/>
          </p:nvGrpSpPr>
          <p:grpSpPr>
            <a:xfrm>
              <a:off x="390524" y="323850"/>
              <a:ext cx="8366127" cy="6172200"/>
              <a:chOff x="0" y="0"/>
              <a:chExt cx="8366125" cy="6172200"/>
            </a:xfrm>
          </p:grpSpPr>
          <p:sp>
            <p:nvSpPr>
              <p:cNvPr id="10532"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33"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4"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5"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6"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7"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8"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9"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0"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1"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2"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3"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4"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5"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6"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7"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8"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9"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0"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1"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2"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3"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4"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59" name="Group 30"/>
            <p:cNvGrpSpPr/>
            <p:nvPr/>
          </p:nvGrpSpPr>
          <p:grpSpPr>
            <a:xfrm>
              <a:off x="-1" y="-1"/>
              <a:ext cx="1978026" cy="1955801"/>
              <a:chOff x="0" y="0"/>
              <a:chExt cx="1978025" cy="1955800"/>
            </a:xfrm>
          </p:grpSpPr>
          <p:sp>
            <p:nvSpPr>
              <p:cNvPr id="10556"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7"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8"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61"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6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790015"/>
              </a:buClr>
              <a:buSzPct val="75000"/>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790575" indent="-333375">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1234439" indent="-320039">
              <a:spcBef>
                <a:spcPts val="600"/>
              </a:spcBef>
              <a:buClr>
                <a:srgbClr val="790015"/>
              </a:buCl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17272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21844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6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4096473"/>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showMasterSp="0" type="tx">
  <p:cSld name="68_Comparison">
    <p:bg>
      <p:bgPr>
        <a:solidFill>
          <a:srgbClr val="474747"/>
        </a:solidFill>
        <a:effectLst/>
      </p:bgPr>
    </p:bg>
    <p:spTree>
      <p:nvGrpSpPr>
        <p:cNvPr id="1" name=""/>
        <p:cNvGrpSpPr/>
        <p:nvPr/>
      </p:nvGrpSpPr>
      <p:grpSpPr>
        <a:xfrm>
          <a:off x="0" y="0"/>
          <a:ext cx="0" cy="0"/>
          <a:chOff x="0" y="0"/>
          <a:chExt cx="0" cy="0"/>
        </a:xfrm>
      </p:grpSpPr>
      <p:grpSp>
        <p:nvGrpSpPr>
          <p:cNvPr id="10599" name="Group 31"/>
          <p:cNvGrpSpPr/>
          <p:nvPr/>
        </p:nvGrpSpPr>
        <p:grpSpPr>
          <a:xfrm>
            <a:off x="-1" y="-1"/>
            <a:ext cx="9132890" cy="6845301"/>
            <a:chOff x="0" y="0"/>
            <a:chExt cx="9132888" cy="6845300"/>
          </a:xfrm>
        </p:grpSpPr>
        <p:sp>
          <p:nvSpPr>
            <p:cNvPr id="1057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94" name="Group 26"/>
            <p:cNvGrpSpPr/>
            <p:nvPr/>
          </p:nvGrpSpPr>
          <p:grpSpPr>
            <a:xfrm>
              <a:off x="390524" y="323850"/>
              <a:ext cx="8366127" cy="6172200"/>
              <a:chOff x="0" y="0"/>
              <a:chExt cx="8366125" cy="6172200"/>
            </a:xfrm>
          </p:grpSpPr>
          <p:sp>
            <p:nvSpPr>
              <p:cNvPr id="1057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7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98" name="Group 30"/>
            <p:cNvGrpSpPr/>
            <p:nvPr/>
          </p:nvGrpSpPr>
          <p:grpSpPr>
            <a:xfrm>
              <a:off x="-1" y="-1"/>
              <a:ext cx="1978026" cy="1955801"/>
              <a:chOff x="0" y="0"/>
              <a:chExt cx="1978025" cy="1955800"/>
            </a:xfrm>
          </p:grpSpPr>
          <p:sp>
            <p:nvSpPr>
              <p:cNvPr id="1059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0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6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60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6152169"/>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showMasterSp="0" type="tx">
  <p:cSld name="68_Title Only">
    <p:bg>
      <p:bgPr>
        <a:solidFill>
          <a:srgbClr val="474747"/>
        </a:solidFill>
        <a:effectLst/>
      </p:bgPr>
    </p:bg>
    <p:spTree>
      <p:nvGrpSpPr>
        <p:cNvPr id="1" name=""/>
        <p:cNvGrpSpPr/>
        <p:nvPr/>
      </p:nvGrpSpPr>
      <p:grpSpPr>
        <a:xfrm>
          <a:off x="0" y="0"/>
          <a:ext cx="0" cy="0"/>
          <a:chOff x="0" y="0"/>
          <a:chExt cx="0" cy="0"/>
        </a:xfrm>
      </p:grpSpPr>
      <p:grpSp>
        <p:nvGrpSpPr>
          <p:cNvPr id="10639" name="Group 31"/>
          <p:cNvGrpSpPr/>
          <p:nvPr/>
        </p:nvGrpSpPr>
        <p:grpSpPr>
          <a:xfrm>
            <a:off x="-1" y="-1"/>
            <a:ext cx="9132890" cy="6845301"/>
            <a:chOff x="0" y="0"/>
            <a:chExt cx="9132888" cy="6845300"/>
          </a:xfrm>
        </p:grpSpPr>
        <p:sp>
          <p:nvSpPr>
            <p:cNvPr id="1061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34" name="Group 26"/>
            <p:cNvGrpSpPr/>
            <p:nvPr/>
          </p:nvGrpSpPr>
          <p:grpSpPr>
            <a:xfrm>
              <a:off x="390524" y="323850"/>
              <a:ext cx="8366127" cy="6172200"/>
              <a:chOff x="0" y="0"/>
              <a:chExt cx="8366125" cy="6172200"/>
            </a:xfrm>
          </p:grpSpPr>
          <p:sp>
            <p:nvSpPr>
              <p:cNvPr id="1061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1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38" name="Group 30"/>
            <p:cNvGrpSpPr/>
            <p:nvPr/>
          </p:nvGrpSpPr>
          <p:grpSpPr>
            <a:xfrm>
              <a:off x="-1" y="-1"/>
              <a:ext cx="1978026" cy="1955801"/>
              <a:chOff x="0" y="0"/>
              <a:chExt cx="1978025" cy="1955800"/>
            </a:xfrm>
          </p:grpSpPr>
          <p:sp>
            <p:nvSpPr>
              <p:cNvPr id="1063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4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41"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10984733"/>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showMasterSp="0" type="tx">
  <p:cSld name="71_Blank">
    <p:bg>
      <p:bgPr>
        <a:solidFill>
          <a:srgbClr val="474747"/>
        </a:solidFill>
        <a:effectLst/>
      </p:bgPr>
    </p:bg>
    <p:spTree>
      <p:nvGrpSpPr>
        <p:cNvPr id="1" name=""/>
        <p:cNvGrpSpPr/>
        <p:nvPr/>
      </p:nvGrpSpPr>
      <p:grpSpPr>
        <a:xfrm>
          <a:off x="0" y="0"/>
          <a:ext cx="0" cy="0"/>
          <a:chOff x="0" y="0"/>
          <a:chExt cx="0" cy="0"/>
        </a:xfrm>
      </p:grpSpPr>
      <p:grpSp>
        <p:nvGrpSpPr>
          <p:cNvPr id="10677" name="Group 31"/>
          <p:cNvGrpSpPr/>
          <p:nvPr/>
        </p:nvGrpSpPr>
        <p:grpSpPr>
          <a:xfrm>
            <a:off x="-1" y="-1"/>
            <a:ext cx="9132890" cy="6845301"/>
            <a:chOff x="0" y="0"/>
            <a:chExt cx="9132888" cy="6845300"/>
          </a:xfrm>
        </p:grpSpPr>
        <p:sp>
          <p:nvSpPr>
            <p:cNvPr id="1064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72" name="Group 26"/>
            <p:cNvGrpSpPr/>
            <p:nvPr/>
          </p:nvGrpSpPr>
          <p:grpSpPr>
            <a:xfrm>
              <a:off x="390524" y="323850"/>
              <a:ext cx="8366127" cy="6172200"/>
              <a:chOff x="0" y="0"/>
              <a:chExt cx="8366125" cy="6172200"/>
            </a:xfrm>
          </p:grpSpPr>
          <p:sp>
            <p:nvSpPr>
              <p:cNvPr id="1064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5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76" name="Group 30"/>
            <p:cNvGrpSpPr/>
            <p:nvPr/>
          </p:nvGrpSpPr>
          <p:grpSpPr>
            <a:xfrm>
              <a:off x="-1" y="-1"/>
              <a:ext cx="1978026" cy="1955801"/>
              <a:chOff x="0" y="0"/>
              <a:chExt cx="1978025" cy="1955800"/>
            </a:xfrm>
          </p:grpSpPr>
          <p:sp>
            <p:nvSpPr>
              <p:cNvPr id="1067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7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24515233"/>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showMasterSp="0" type="tx">
  <p:cSld name="68_Content with Caption">
    <p:bg>
      <p:bgPr>
        <a:solidFill>
          <a:srgbClr val="474747"/>
        </a:solidFill>
        <a:effectLst/>
      </p:bgPr>
    </p:bg>
    <p:spTree>
      <p:nvGrpSpPr>
        <p:cNvPr id="1" name=""/>
        <p:cNvGrpSpPr/>
        <p:nvPr/>
      </p:nvGrpSpPr>
      <p:grpSpPr>
        <a:xfrm>
          <a:off x="0" y="0"/>
          <a:ext cx="0" cy="0"/>
          <a:chOff x="0" y="0"/>
          <a:chExt cx="0" cy="0"/>
        </a:xfrm>
      </p:grpSpPr>
      <p:grpSp>
        <p:nvGrpSpPr>
          <p:cNvPr id="10714" name="Group 31"/>
          <p:cNvGrpSpPr/>
          <p:nvPr/>
        </p:nvGrpSpPr>
        <p:grpSpPr>
          <a:xfrm>
            <a:off x="-1" y="-1"/>
            <a:ext cx="9132890" cy="6845301"/>
            <a:chOff x="0" y="0"/>
            <a:chExt cx="9132888" cy="6845300"/>
          </a:xfrm>
        </p:grpSpPr>
        <p:sp>
          <p:nvSpPr>
            <p:cNvPr id="1068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09" name="Group 26"/>
            <p:cNvGrpSpPr/>
            <p:nvPr/>
          </p:nvGrpSpPr>
          <p:grpSpPr>
            <a:xfrm>
              <a:off x="390524" y="323850"/>
              <a:ext cx="8366127" cy="6172200"/>
              <a:chOff x="0" y="0"/>
              <a:chExt cx="8366125" cy="6172200"/>
            </a:xfrm>
          </p:grpSpPr>
          <p:sp>
            <p:nvSpPr>
              <p:cNvPr id="1068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8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13" name="Group 30"/>
            <p:cNvGrpSpPr/>
            <p:nvPr/>
          </p:nvGrpSpPr>
          <p:grpSpPr>
            <a:xfrm>
              <a:off x="-1" y="-1"/>
              <a:ext cx="1978026" cy="1955801"/>
              <a:chOff x="0" y="0"/>
              <a:chExt cx="1978025" cy="1955800"/>
            </a:xfrm>
          </p:grpSpPr>
          <p:sp>
            <p:nvSpPr>
              <p:cNvPr id="1071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15" name="Title Text"/>
          <p:cNvSpPr txBox="1">
            <a:spLocks noGrp="1"/>
          </p:cNvSpPr>
          <p:nvPr>
            <p:ph type="title"/>
          </p:nvPr>
        </p:nvSpPr>
        <p:spPr>
          <a:xfrm>
            <a:off x="457200" y="273050"/>
            <a:ext cx="3008314" cy="1162050"/>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1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71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2263067"/>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x">
  <p:cSld name="68_Picture with Caption">
    <p:bg>
      <p:bgPr>
        <a:solidFill>
          <a:srgbClr val="474747"/>
        </a:solidFill>
        <a:effectLst/>
      </p:bgPr>
    </p:bg>
    <p:spTree>
      <p:nvGrpSpPr>
        <p:cNvPr id="1" name=""/>
        <p:cNvGrpSpPr/>
        <p:nvPr/>
      </p:nvGrpSpPr>
      <p:grpSpPr>
        <a:xfrm>
          <a:off x="0" y="0"/>
          <a:ext cx="0" cy="0"/>
          <a:chOff x="0" y="0"/>
          <a:chExt cx="0" cy="0"/>
        </a:xfrm>
      </p:grpSpPr>
      <p:grpSp>
        <p:nvGrpSpPr>
          <p:cNvPr id="10754" name="Group 31"/>
          <p:cNvGrpSpPr/>
          <p:nvPr/>
        </p:nvGrpSpPr>
        <p:grpSpPr>
          <a:xfrm>
            <a:off x="-1" y="-1"/>
            <a:ext cx="9132890" cy="6845301"/>
            <a:chOff x="0" y="0"/>
            <a:chExt cx="9132888" cy="6845300"/>
          </a:xfrm>
        </p:grpSpPr>
        <p:sp>
          <p:nvSpPr>
            <p:cNvPr id="1072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49" name="Group 26"/>
            <p:cNvGrpSpPr/>
            <p:nvPr/>
          </p:nvGrpSpPr>
          <p:grpSpPr>
            <a:xfrm>
              <a:off x="390524" y="323850"/>
              <a:ext cx="8366127" cy="6172200"/>
              <a:chOff x="0" y="0"/>
              <a:chExt cx="8366125" cy="6172200"/>
            </a:xfrm>
          </p:grpSpPr>
          <p:sp>
            <p:nvSpPr>
              <p:cNvPr id="1072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2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53" name="Group 30"/>
            <p:cNvGrpSpPr/>
            <p:nvPr/>
          </p:nvGrpSpPr>
          <p:grpSpPr>
            <a:xfrm>
              <a:off x="-1" y="-1"/>
              <a:ext cx="1978026" cy="1955801"/>
              <a:chOff x="0" y="0"/>
              <a:chExt cx="1978025" cy="1955800"/>
            </a:xfrm>
          </p:grpSpPr>
          <p:sp>
            <p:nvSpPr>
              <p:cNvPr id="1075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55" name="Title Text"/>
          <p:cNvSpPr txBox="1">
            <a:spLocks noGrp="1"/>
          </p:cNvSpPr>
          <p:nvPr>
            <p:ph type="title"/>
          </p:nvPr>
        </p:nvSpPr>
        <p:spPr>
          <a:xfrm>
            <a:off x="1792288" y="4800600"/>
            <a:ext cx="5486401" cy="566738"/>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5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75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5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3961029"/>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showMasterSp="0" type="tx">
  <p:cSld name="76_Title Slide">
    <p:bg>
      <p:bgPr>
        <a:solidFill>
          <a:srgbClr val="474747"/>
        </a:solidFill>
        <a:effectLst/>
      </p:bgPr>
    </p:bg>
    <p:spTree>
      <p:nvGrpSpPr>
        <p:cNvPr id="1" name=""/>
        <p:cNvGrpSpPr/>
        <p:nvPr/>
      </p:nvGrpSpPr>
      <p:grpSpPr>
        <a:xfrm>
          <a:off x="0" y="0"/>
          <a:ext cx="0" cy="0"/>
          <a:chOff x="0" y="0"/>
          <a:chExt cx="0" cy="0"/>
        </a:xfrm>
      </p:grpSpPr>
      <p:grpSp>
        <p:nvGrpSpPr>
          <p:cNvPr id="10794" name="Group 2"/>
          <p:cNvGrpSpPr/>
          <p:nvPr/>
        </p:nvGrpSpPr>
        <p:grpSpPr>
          <a:xfrm>
            <a:off x="-1" y="-1"/>
            <a:ext cx="9132890" cy="6845301"/>
            <a:chOff x="0" y="0"/>
            <a:chExt cx="9132888" cy="6845300"/>
          </a:xfrm>
        </p:grpSpPr>
        <p:sp>
          <p:nvSpPr>
            <p:cNvPr id="10765"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nvGrpSpPr>
            <p:cNvPr id="10789" name="Group 4"/>
            <p:cNvGrpSpPr/>
            <p:nvPr/>
          </p:nvGrpSpPr>
          <p:grpSpPr>
            <a:xfrm>
              <a:off x="390524" y="323850"/>
              <a:ext cx="8366127" cy="6172200"/>
              <a:chOff x="0" y="0"/>
              <a:chExt cx="8366125" cy="6172200"/>
            </a:xfrm>
          </p:grpSpPr>
          <p:sp>
            <p:nvSpPr>
              <p:cNvPr id="10766" name="Rectangle 5"/>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6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8" name="Freeform 7"/>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9" name="Freeform 8"/>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0" name="Freeform 9"/>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4" name="Freeform 13"/>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5" name="Freeform 14"/>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7" name="Freeform 16"/>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8" name="Freeform 17"/>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9" name="Freeform 18"/>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0" name="Freeform 19"/>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1" name="Freeform 20"/>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3" name="Freeform 22"/>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4" name="Freeform 23"/>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5" name="Freeform 24"/>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7" name="Freeform 26"/>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8" name="Freeform 27"/>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93" name="Group 28"/>
            <p:cNvGrpSpPr/>
            <p:nvPr/>
          </p:nvGrpSpPr>
          <p:grpSpPr>
            <a:xfrm>
              <a:off x="-1" y="-1"/>
              <a:ext cx="1978026" cy="1955801"/>
              <a:chOff x="0" y="0"/>
              <a:chExt cx="1978025" cy="1955800"/>
            </a:xfrm>
          </p:grpSpPr>
          <p:sp>
            <p:nvSpPr>
              <p:cNvPr id="10790"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1"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2"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grpSp>
      <p:sp>
        <p:nvSpPr>
          <p:cNvPr id="10795" name="Rectangle 3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rgbClr val="790015"/>
            </a:solidFill>
            <a:miter/>
          </a:ln>
          <a:effectLst>
            <a:outerShdw blurRad="63500" dist="107762" dir="2700000" rotWithShape="0">
              <a:srgbClr val="1A0004">
                <a:alpha val="74998"/>
              </a:srgbClr>
            </a:outerShdw>
          </a:effectLst>
        </p:spPr>
        <p:txBody>
          <a:bodyPr lIns="45719" rIns="45719" anchor="ctr"/>
          <a:lstStyle/>
          <a:p>
            <a:pPr>
              <a:defRPr>
                <a:solidFill>
                  <a:schemeClr val="accent3">
                    <a:lumOff val="44000"/>
                  </a:schemeClr>
                </a:solidFill>
                <a:latin typeface="Arial"/>
                <a:ea typeface="Arial"/>
                <a:cs typeface="Arial"/>
                <a:sym typeface="Arial"/>
              </a:defRPr>
            </a:pPr>
            <a:endParaRPr/>
          </a:p>
        </p:txBody>
      </p:sp>
      <p:sp>
        <p:nvSpPr>
          <p:cNvPr id="10796" name="Rectangle 36"/>
          <p:cNvSpPr txBox="1"/>
          <p:nvPr/>
        </p:nvSpPr>
        <p:spPr>
          <a:xfrm>
            <a:off x="387350" y="438150"/>
            <a:ext cx="2733676"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defRPr sz="2000">
                <a:solidFill>
                  <a:srgbClr val="FFD34A"/>
                </a:solidFill>
                <a:latin typeface="Times Roman"/>
                <a:ea typeface="Times Roman"/>
                <a:cs typeface="Times Roman"/>
                <a:sym typeface="Times Roman"/>
              </a:defRPr>
            </a:pPr>
            <a:r>
              <a:t> DRESSING</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THE                                    </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STAGE</a:t>
            </a:r>
          </a:p>
        </p:txBody>
      </p:sp>
      <p:sp>
        <p:nvSpPr>
          <p:cNvPr id="10797"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69494666"/>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showMasterSp="0" type="tx">
  <p:cSld name="7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804" name="Slide Number"/>
          <p:cNvSpPr txBox="1">
            <a:spLocks noGrp="1"/>
          </p:cNvSpPr>
          <p:nvPr>
            <p:ph type="sldNum" sz="quarter" idx="2"/>
          </p:nvPr>
        </p:nvSpPr>
        <p:spPr>
          <a:xfrm>
            <a:off x="8156356" y="6248400"/>
            <a:ext cx="301844" cy="288760"/>
          </a:xfrm>
          <a:prstGeom prst="rect">
            <a:avLst/>
          </a:prstGeom>
        </p:spPr>
        <p:txBody>
          <a:bodyPr lIns="45687" tIns="45687" rIns="45687" bIns="45687"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26306737"/>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showMasterSp="0" type="tx">
  <p:cSld name="73_Blank">
    <p:bg>
      <p:bgPr>
        <a:solidFill>
          <a:srgbClr val="E9E2B6"/>
        </a:solidFill>
        <a:effectLst/>
      </p:bgPr>
    </p:bg>
    <p:spTree>
      <p:nvGrpSpPr>
        <p:cNvPr id="1" name=""/>
        <p:cNvGrpSpPr/>
        <p:nvPr/>
      </p:nvGrpSpPr>
      <p:grpSpPr>
        <a:xfrm>
          <a:off x="0" y="0"/>
          <a:ext cx="0" cy="0"/>
          <a:chOff x="0" y="0"/>
          <a:chExt cx="0" cy="0"/>
        </a:xfrm>
      </p:grpSpPr>
      <p:pic>
        <p:nvPicPr>
          <p:cNvPr id="10811"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812"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4458289"/>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type="tx">
  <p:cSld name="8_Blank 0">
    <p:bg>
      <p:bgPr>
        <a:solidFill>
          <a:srgbClr val="E9E2B6"/>
        </a:solidFill>
        <a:effectLst/>
      </p:bgPr>
    </p:bg>
    <p:spTree>
      <p:nvGrpSpPr>
        <p:cNvPr id="1" name=""/>
        <p:cNvGrpSpPr/>
        <p:nvPr/>
      </p:nvGrpSpPr>
      <p:grpSpPr>
        <a:xfrm>
          <a:off x="0" y="0"/>
          <a:ext cx="0" cy="0"/>
          <a:chOff x="0" y="0"/>
          <a:chExt cx="0" cy="0"/>
        </a:xfrm>
      </p:grpSpPr>
      <p:sp>
        <p:nvSpPr>
          <p:cNvPr id="10819"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044531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C7547A5-0335-EB44-8130-A5D2C028335F}" type="slidenum">
              <a:rPr lang="en-US"/>
              <a:pPr>
                <a:defRPr/>
              </a:pPr>
              <a:t>‹#›</a:t>
            </a:fld>
            <a:endParaRPr lang="en-US"/>
          </a:p>
        </p:txBody>
      </p:sp>
    </p:spTree>
    <p:extLst>
      <p:ext uri="{BB962C8B-B14F-4D97-AF65-F5344CB8AC3E}">
        <p14:creationId xmlns:p14="http://schemas.microsoft.com/office/powerpoint/2010/main" val="2119542854"/>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showMasterSp="0" type="tx">
  <p:cSld name="77_Title Slide">
    <p:bg>
      <p:bgPr>
        <a:solidFill>
          <a:srgbClr val="000000"/>
        </a:solidFill>
        <a:effectLst/>
      </p:bgPr>
    </p:bg>
    <p:spTree>
      <p:nvGrpSpPr>
        <p:cNvPr id="1" name=""/>
        <p:cNvGrpSpPr/>
        <p:nvPr/>
      </p:nvGrpSpPr>
      <p:grpSpPr>
        <a:xfrm>
          <a:off x="0" y="0"/>
          <a:ext cx="0" cy="0"/>
          <a:chOff x="0" y="0"/>
          <a:chExt cx="0" cy="0"/>
        </a:xfrm>
      </p:grpSpPr>
      <p:sp>
        <p:nvSpPr>
          <p:cNvPr id="10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8683868"/>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showMasterSp="0" type="tx">
  <p:cSld name="73_Title and Content">
    <p:bg>
      <p:bgPr>
        <a:solidFill>
          <a:srgbClr val="000000"/>
        </a:solidFill>
        <a:effectLst/>
      </p:bgPr>
    </p:bg>
    <p:spTree>
      <p:nvGrpSpPr>
        <p:cNvPr id="1" name=""/>
        <p:cNvGrpSpPr/>
        <p:nvPr/>
      </p:nvGrpSpPr>
      <p:grpSpPr>
        <a:xfrm>
          <a:off x="0" y="0"/>
          <a:ext cx="0" cy="0"/>
          <a:chOff x="0" y="0"/>
          <a:chExt cx="0" cy="0"/>
        </a:xfrm>
      </p:grpSpPr>
      <p:sp>
        <p:nvSpPr>
          <p:cNvPr id="10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6978229"/>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showMasterSp="0" type="tx">
  <p:cSld name="68_Section Header">
    <p:bg>
      <p:bgPr>
        <a:solidFill>
          <a:srgbClr val="000000"/>
        </a:solidFill>
        <a:effectLst/>
      </p:bgPr>
    </p:bg>
    <p:spTree>
      <p:nvGrpSpPr>
        <p:cNvPr id="1" name=""/>
        <p:cNvGrpSpPr/>
        <p:nvPr/>
      </p:nvGrpSpPr>
      <p:grpSpPr>
        <a:xfrm>
          <a:off x="0" y="0"/>
          <a:ext cx="0" cy="0"/>
          <a:chOff x="0" y="0"/>
          <a:chExt cx="0" cy="0"/>
        </a:xfrm>
      </p:grpSpPr>
      <p:sp>
        <p:nvSpPr>
          <p:cNvPr id="10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23722969"/>
      </p:ext>
    </p:extLst>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showMasterSp="0" type="tx">
  <p:cSld name="69_Two Content">
    <p:bg>
      <p:bgPr>
        <a:solidFill>
          <a:srgbClr val="000000"/>
        </a:solidFill>
        <a:effectLst/>
      </p:bgPr>
    </p:bg>
    <p:spTree>
      <p:nvGrpSpPr>
        <p:cNvPr id="1" name=""/>
        <p:cNvGrpSpPr/>
        <p:nvPr/>
      </p:nvGrpSpPr>
      <p:grpSpPr>
        <a:xfrm>
          <a:off x="0" y="0"/>
          <a:ext cx="0" cy="0"/>
          <a:chOff x="0" y="0"/>
          <a:chExt cx="0" cy="0"/>
        </a:xfrm>
      </p:grpSpPr>
      <p:sp>
        <p:nvSpPr>
          <p:cNvPr id="10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64217201"/>
      </p:ext>
    </p:extLst>
  </p:cSld>
  <p:clrMapOvr>
    <a:masterClrMapping/>
  </p:clrMapOvr>
  <p:transition spd="med"/>
</p:sldLayout>
</file>

<file path=ppt/slideLayouts/slideLayout864.xml><?xml version="1.0" encoding="utf-8"?>
<p:sldLayout xmlns:a="http://schemas.openxmlformats.org/drawingml/2006/main" xmlns:r="http://schemas.openxmlformats.org/officeDocument/2006/relationships" xmlns:p="http://schemas.openxmlformats.org/presentationml/2006/main" showMasterSp="0" type="tx">
  <p:cSld name="69_Comparison">
    <p:bg>
      <p:bgPr>
        <a:solidFill>
          <a:srgbClr val="000000"/>
        </a:solidFill>
        <a:effectLst/>
      </p:bgPr>
    </p:bg>
    <p:spTree>
      <p:nvGrpSpPr>
        <p:cNvPr id="1" name=""/>
        <p:cNvGrpSpPr/>
        <p:nvPr/>
      </p:nvGrpSpPr>
      <p:grpSpPr>
        <a:xfrm>
          <a:off x="0" y="0"/>
          <a:ext cx="0" cy="0"/>
          <a:chOff x="0" y="0"/>
          <a:chExt cx="0" cy="0"/>
        </a:xfrm>
      </p:grpSpPr>
      <p:sp>
        <p:nvSpPr>
          <p:cNvPr id="10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84549926"/>
      </p:ext>
    </p:extLst>
  </p:cSld>
  <p:clrMapOvr>
    <a:masterClrMapping/>
  </p:clrMapOvr>
  <p:transition spd="med"/>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type="tx">
  <p:cSld name="69_Title Only">
    <p:bg>
      <p:bgPr>
        <a:solidFill>
          <a:srgbClr val="000000"/>
        </a:solidFill>
        <a:effectLst/>
      </p:bgPr>
    </p:bg>
    <p:spTree>
      <p:nvGrpSpPr>
        <p:cNvPr id="1" name=""/>
        <p:cNvGrpSpPr/>
        <p:nvPr/>
      </p:nvGrpSpPr>
      <p:grpSpPr>
        <a:xfrm>
          <a:off x="0" y="0"/>
          <a:ext cx="0" cy="0"/>
          <a:chOff x="0" y="0"/>
          <a:chExt cx="0" cy="0"/>
        </a:xfrm>
      </p:grpSpPr>
      <p:sp>
        <p:nvSpPr>
          <p:cNvPr id="10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80795976"/>
      </p:ext>
    </p:extLst>
  </p:cSld>
  <p:clrMapOvr>
    <a:masterClrMapping/>
  </p:clrMapOvr>
  <p:transition spd="med"/>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x">
  <p:cSld name="74_Blank">
    <p:bg>
      <p:bgPr>
        <a:solidFill>
          <a:srgbClr val="000000"/>
        </a:solidFill>
        <a:effectLst/>
      </p:bgPr>
    </p:bg>
    <p:spTree>
      <p:nvGrpSpPr>
        <p:cNvPr id="1" name=""/>
        <p:cNvGrpSpPr/>
        <p:nvPr/>
      </p:nvGrpSpPr>
      <p:grpSpPr>
        <a:xfrm>
          <a:off x="0" y="0"/>
          <a:ext cx="0" cy="0"/>
          <a:chOff x="0" y="0"/>
          <a:chExt cx="0" cy="0"/>
        </a:xfrm>
      </p:grpSpPr>
      <p:sp>
        <p:nvSpPr>
          <p:cNvPr id="10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98066207"/>
      </p:ext>
    </p:extLst>
  </p:cSld>
  <p:clrMapOvr>
    <a:masterClrMapping/>
  </p:clrMapOvr>
  <p:transition spd="med"/>
</p:sldLayout>
</file>

<file path=ppt/slideLayouts/slideLayout867.xml><?xml version="1.0" encoding="utf-8"?>
<p:sldLayout xmlns:a="http://schemas.openxmlformats.org/drawingml/2006/main" xmlns:r="http://schemas.openxmlformats.org/officeDocument/2006/relationships" xmlns:p="http://schemas.openxmlformats.org/presentationml/2006/main" showMasterSp="0" type="tx">
  <p:cSld name="69_Content with Caption">
    <p:bg>
      <p:bgPr>
        <a:solidFill>
          <a:srgbClr val="000000"/>
        </a:solidFill>
        <a:effectLst/>
      </p:bgPr>
    </p:bg>
    <p:spTree>
      <p:nvGrpSpPr>
        <p:cNvPr id="1" name=""/>
        <p:cNvGrpSpPr/>
        <p:nvPr/>
      </p:nvGrpSpPr>
      <p:grpSpPr>
        <a:xfrm>
          <a:off x="0" y="0"/>
          <a:ext cx="0" cy="0"/>
          <a:chOff x="0" y="0"/>
          <a:chExt cx="0" cy="0"/>
        </a:xfrm>
      </p:grpSpPr>
      <p:sp>
        <p:nvSpPr>
          <p:cNvPr id="10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58738513"/>
      </p:ext>
    </p:extLst>
  </p:cSld>
  <p:clrMapOvr>
    <a:masterClrMapping/>
  </p:clrMapOvr>
  <p:transition spd="med"/>
</p:sldLayout>
</file>

<file path=ppt/slideLayouts/slideLayout868.xml><?xml version="1.0" encoding="utf-8"?>
<p:sldLayout xmlns:a="http://schemas.openxmlformats.org/drawingml/2006/main" xmlns:r="http://schemas.openxmlformats.org/officeDocument/2006/relationships" xmlns:p="http://schemas.openxmlformats.org/presentationml/2006/main" showMasterSp="0" type="tx">
  <p:cSld name="69_Picture with Caption">
    <p:bg>
      <p:bgPr>
        <a:solidFill>
          <a:srgbClr val="000000"/>
        </a:solidFill>
        <a:effectLst/>
      </p:bgPr>
    </p:bg>
    <p:spTree>
      <p:nvGrpSpPr>
        <p:cNvPr id="1" name=""/>
        <p:cNvGrpSpPr/>
        <p:nvPr/>
      </p:nvGrpSpPr>
      <p:grpSpPr>
        <a:xfrm>
          <a:off x="0" y="0"/>
          <a:ext cx="0" cy="0"/>
          <a:chOff x="0" y="0"/>
          <a:chExt cx="0" cy="0"/>
        </a:xfrm>
      </p:grpSpPr>
      <p:sp>
        <p:nvSpPr>
          <p:cNvPr id="10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9295539"/>
      </p:ext>
    </p:extLst>
  </p:cSld>
  <p:clrMapOvr>
    <a:masterClrMapping/>
  </p:clrMapOvr>
  <p:transition spd="med"/>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type="tx">
  <p:cSld name="1_Content">
    <p:bg>
      <p:bgPr>
        <a:solidFill>
          <a:srgbClr val="000000"/>
        </a:solidFill>
        <a:effectLst/>
      </p:bgPr>
    </p:bg>
    <p:spTree>
      <p:nvGrpSpPr>
        <p:cNvPr id="1" name=""/>
        <p:cNvGrpSpPr/>
        <p:nvPr/>
      </p:nvGrpSpPr>
      <p:grpSpPr>
        <a:xfrm>
          <a:off x="0" y="0"/>
          <a:ext cx="0" cy="0"/>
          <a:chOff x="0" y="0"/>
          <a:chExt cx="0" cy="0"/>
        </a:xfrm>
      </p:grpSpPr>
      <p:sp>
        <p:nvSpPr>
          <p:cNvPr id="10907"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252287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396FE4-740D-0641-ABA9-BB28F8D2025B}" type="slidenum">
              <a:rPr lang="en-US"/>
              <a:pPr>
                <a:defRPr/>
              </a:pPr>
              <a:t>‹#›</a:t>
            </a:fld>
            <a:endParaRPr lang="en-US"/>
          </a:p>
        </p:txBody>
      </p:sp>
    </p:spTree>
    <p:extLst>
      <p:ext uri="{BB962C8B-B14F-4D97-AF65-F5344CB8AC3E}">
        <p14:creationId xmlns:p14="http://schemas.microsoft.com/office/powerpoint/2010/main" val="3143301122"/>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showMasterSp="0" type="tx">
  <p:cSld name="78_Title Slide">
    <p:bg>
      <p:bgPr>
        <a:solidFill>
          <a:srgbClr val="FBE7C3"/>
        </a:solidFill>
        <a:effectLst/>
      </p:bgPr>
    </p:bg>
    <p:spTree>
      <p:nvGrpSpPr>
        <p:cNvPr id="1" name=""/>
        <p:cNvGrpSpPr/>
        <p:nvPr/>
      </p:nvGrpSpPr>
      <p:grpSpPr>
        <a:xfrm>
          <a:off x="0" y="0"/>
          <a:ext cx="0" cy="0"/>
          <a:chOff x="0" y="0"/>
          <a:chExt cx="0" cy="0"/>
        </a:xfrm>
      </p:grpSpPr>
      <p:sp>
        <p:nvSpPr>
          <p:cNvPr id="1091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1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43912765"/>
      </p:ext>
    </p:extLst>
  </p:cSld>
  <p:clrMapOvr>
    <a:masterClrMapping/>
  </p:clrMapOvr>
  <p:transition spd="med"/>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x">
  <p:cSld name="74_Title and Content">
    <p:bg>
      <p:bgPr>
        <a:solidFill>
          <a:srgbClr val="FBE7C3"/>
        </a:solidFill>
        <a:effectLst/>
      </p:bgPr>
    </p:bg>
    <p:spTree>
      <p:nvGrpSpPr>
        <p:cNvPr id="1" name=""/>
        <p:cNvGrpSpPr/>
        <p:nvPr/>
      </p:nvGrpSpPr>
      <p:grpSpPr>
        <a:xfrm>
          <a:off x="0" y="0"/>
          <a:ext cx="0" cy="0"/>
          <a:chOff x="0" y="0"/>
          <a:chExt cx="0" cy="0"/>
        </a:xfrm>
      </p:grpSpPr>
      <p:sp>
        <p:nvSpPr>
          <p:cNvPr id="1092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0486007"/>
      </p:ext>
    </p:extLst>
  </p:cSld>
  <p:clrMapOvr>
    <a:masterClrMapping/>
  </p:clrMapOvr>
  <p:transition spd="med"/>
</p:sldLayout>
</file>

<file path=ppt/slideLayouts/slideLayout872.xml><?xml version="1.0" encoding="utf-8"?>
<p:sldLayout xmlns:a="http://schemas.openxmlformats.org/drawingml/2006/main" xmlns:r="http://schemas.openxmlformats.org/officeDocument/2006/relationships" xmlns:p="http://schemas.openxmlformats.org/presentationml/2006/main" showMasterSp="0" type="tx">
  <p:cSld name="69_Section Header">
    <p:bg>
      <p:bgPr>
        <a:solidFill>
          <a:srgbClr val="FBE7C3"/>
        </a:solidFill>
        <a:effectLst/>
      </p:bgPr>
    </p:bg>
    <p:spTree>
      <p:nvGrpSpPr>
        <p:cNvPr id="1" name=""/>
        <p:cNvGrpSpPr/>
        <p:nvPr/>
      </p:nvGrpSpPr>
      <p:grpSpPr>
        <a:xfrm>
          <a:off x="0" y="0"/>
          <a:ext cx="0" cy="0"/>
          <a:chOff x="0" y="0"/>
          <a:chExt cx="0" cy="0"/>
        </a:xfrm>
      </p:grpSpPr>
      <p:sp>
        <p:nvSpPr>
          <p:cNvPr id="1093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9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3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43444052"/>
      </p:ext>
    </p:extLst>
  </p:cSld>
  <p:clrMapOvr>
    <a:masterClrMapping/>
  </p:clrMapOvr>
  <p:transition spd="med"/>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type="tx">
  <p:cSld name="70_Two Content">
    <p:bg>
      <p:bgPr>
        <a:solidFill>
          <a:srgbClr val="FBE7C3"/>
        </a:solidFill>
        <a:effectLst/>
      </p:bgPr>
    </p:bg>
    <p:spTree>
      <p:nvGrpSpPr>
        <p:cNvPr id="1" name=""/>
        <p:cNvGrpSpPr/>
        <p:nvPr/>
      </p:nvGrpSpPr>
      <p:grpSpPr>
        <a:xfrm>
          <a:off x="0" y="0"/>
          <a:ext cx="0" cy="0"/>
          <a:chOff x="0" y="0"/>
          <a:chExt cx="0" cy="0"/>
        </a:xfrm>
      </p:grpSpPr>
      <p:sp>
        <p:nvSpPr>
          <p:cNvPr id="1094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4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0608678"/>
      </p:ext>
    </p:extLst>
  </p:cSld>
  <p:clrMapOvr>
    <a:masterClrMapping/>
  </p:clrMapOvr>
  <p:transition spd="med"/>
</p:sldLayout>
</file>

<file path=ppt/slideLayouts/slideLayout874.xml><?xml version="1.0" encoding="utf-8"?>
<p:sldLayout xmlns:a="http://schemas.openxmlformats.org/drawingml/2006/main" xmlns:r="http://schemas.openxmlformats.org/officeDocument/2006/relationships" xmlns:p="http://schemas.openxmlformats.org/presentationml/2006/main" showMasterSp="0" type="tx">
  <p:cSld name="70_Comparison">
    <p:bg>
      <p:bgPr>
        <a:solidFill>
          <a:srgbClr val="FBE7C3"/>
        </a:solidFill>
        <a:effectLst/>
      </p:bgPr>
    </p:bg>
    <p:spTree>
      <p:nvGrpSpPr>
        <p:cNvPr id="1" name=""/>
        <p:cNvGrpSpPr/>
        <p:nvPr/>
      </p:nvGrpSpPr>
      <p:grpSpPr>
        <a:xfrm>
          <a:off x="0" y="0"/>
          <a:ext cx="0" cy="0"/>
          <a:chOff x="0" y="0"/>
          <a:chExt cx="0" cy="0"/>
        </a:xfrm>
      </p:grpSpPr>
      <p:sp>
        <p:nvSpPr>
          <p:cNvPr id="1095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9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3721574"/>
      </p:ext>
    </p:extLst>
  </p:cSld>
  <p:clrMapOvr>
    <a:masterClrMapping/>
  </p:clrMapOvr>
  <p:transition spd="med"/>
</p:sldLayout>
</file>

<file path=ppt/slideLayouts/slideLayout875.xml><?xml version="1.0" encoding="utf-8"?>
<p:sldLayout xmlns:a="http://schemas.openxmlformats.org/drawingml/2006/main" xmlns:r="http://schemas.openxmlformats.org/officeDocument/2006/relationships" xmlns:p="http://schemas.openxmlformats.org/presentationml/2006/main" showMasterSp="0" type="tx">
  <p:cSld name="70_Title Only">
    <p:bg>
      <p:bgPr>
        <a:solidFill>
          <a:srgbClr val="FBE7C3"/>
        </a:solidFill>
        <a:effectLst/>
      </p:bgPr>
    </p:bg>
    <p:spTree>
      <p:nvGrpSpPr>
        <p:cNvPr id="1" name=""/>
        <p:cNvGrpSpPr/>
        <p:nvPr/>
      </p:nvGrpSpPr>
      <p:grpSpPr>
        <a:xfrm>
          <a:off x="0" y="0"/>
          <a:ext cx="0" cy="0"/>
          <a:chOff x="0" y="0"/>
          <a:chExt cx="0" cy="0"/>
        </a:xfrm>
      </p:grpSpPr>
      <p:sp>
        <p:nvSpPr>
          <p:cNvPr id="1096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9763338"/>
      </p:ext>
    </p:extLst>
  </p:cSld>
  <p:clrMapOvr>
    <a:masterClrMapping/>
  </p:clrMapOvr>
  <p:transition spd="med"/>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type="tx">
  <p:cSld name="75_Blank">
    <p:bg>
      <p:bgPr>
        <a:solidFill>
          <a:srgbClr val="FBE7C3"/>
        </a:solidFill>
        <a:effectLst/>
      </p:bgPr>
    </p:bg>
    <p:spTree>
      <p:nvGrpSpPr>
        <p:cNvPr id="1" name=""/>
        <p:cNvGrpSpPr/>
        <p:nvPr/>
      </p:nvGrpSpPr>
      <p:grpSpPr>
        <a:xfrm>
          <a:off x="0" y="0"/>
          <a:ext cx="0" cy="0"/>
          <a:chOff x="0" y="0"/>
          <a:chExt cx="0" cy="0"/>
        </a:xfrm>
      </p:grpSpPr>
      <p:sp>
        <p:nvSpPr>
          <p:cNvPr id="109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17795374"/>
      </p:ext>
    </p:extLst>
  </p:cSld>
  <p:clrMapOvr>
    <a:masterClrMapping/>
  </p:clrMapOvr>
  <p:transition spd="med"/>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x">
  <p:cSld name="70_Content with Caption">
    <p:bg>
      <p:bgPr>
        <a:solidFill>
          <a:srgbClr val="FBE7C3"/>
        </a:solidFill>
        <a:effectLst/>
      </p:bgPr>
    </p:bg>
    <p:spTree>
      <p:nvGrpSpPr>
        <p:cNvPr id="1" name=""/>
        <p:cNvGrpSpPr/>
        <p:nvPr/>
      </p:nvGrpSpPr>
      <p:grpSpPr>
        <a:xfrm>
          <a:off x="0" y="0"/>
          <a:ext cx="0" cy="0"/>
          <a:chOff x="0" y="0"/>
          <a:chExt cx="0" cy="0"/>
        </a:xfrm>
      </p:grpSpPr>
      <p:sp>
        <p:nvSpPr>
          <p:cNvPr id="1097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7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9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69105717"/>
      </p:ext>
    </p:extLst>
  </p:cSld>
  <p:clrMapOvr>
    <a:masterClrMapping/>
  </p:clrMapOvr>
  <p:transition spd="med"/>
</p:sldLayout>
</file>

<file path=ppt/slideLayouts/slideLayout878.xml><?xml version="1.0" encoding="utf-8"?>
<p:sldLayout xmlns:a="http://schemas.openxmlformats.org/drawingml/2006/main" xmlns:r="http://schemas.openxmlformats.org/officeDocument/2006/relationships" xmlns:p="http://schemas.openxmlformats.org/presentationml/2006/main" showMasterSp="0" type="tx">
  <p:cSld name="70_Picture with Caption">
    <p:bg>
      <p:bgPr>
        <a:solidFill>
          <a:srgbClr val="FBE7C3"/>
        </a:solidFill>
        <a:effectLst/>
      </p:bgPr>
    </p:bg>
    <p:spTree>
      <p:nvGrpSpPr>
        <p:cNvPr id="1" name=""/>
        <p:cNvGrpSpPr/>
        <p:nvPr/>
      </p:nvGrpSpPr>
      <p:grpSpPr>
        <a:xfrm>
          <a:off x="0" y="0"/>
          <a:ext cx="0" cy="0"/>
          <a:chOff x="0" y="0"/>
          <a:chExt cx="0" cy="0"/>
        </a:xfrm>
      </p:grpSpPr>
      <p:sp>
        <p:nvSpPr>
          <p:cNvPr id="1098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9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73999511"/>
      </p:ext>
    </p:extLst>
  </p:cSld>
  <p:clrMapOvr>
    <a:masterClrMapping/>
  </p:clrMapOvr>
  <p:transition spd="med"/>
</p:sldLayout>
</file>

<file path=ppt/slideLayouts/slideLayout879.xml><?xml version="1.0" encoding="utf-8"?>
<p:sldLayout xmlns:a="http://schemas.openxmlformats.org/drawingml/2006/main" xmlns:r="http://schemas.openxmlformats.org/officeDocument/2006/relationships" xmlns:p="http://schemas.openxmlformats.org/presentationml/2006/main" showMasterSp="0" type="tx">
  <p:cSld name="79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996" name="Title Text"/>
          <p:cNvSpPr txBox="1">
            <a:spLocks noGrp="1"/>
          </p:cNvSpPr>
          <p:nvPr>
            <p:ph type="title"/>
          </p:nvPr>
        </p:nvSpPr>
        <p:spPr>
          <a:xfrm>
            <a:off x="2895600" y="1143000"/>
            <a:ext cx="5562600" cy="2286000"/>
          </a:xfrm>
          <a:prstGeom prst="rect">
            <a:avLst/>
          </a:prstGeom>
          <a:effectLst>
            <a:outerShdw blurRad="63500" rotWithShape="0">
              <a:schemeClr val="accent3">
                <a:lumOff val="44000"/>
                <a:alpha val="75000"/>
              </a:schemeClr>
            </a:outerShdw>
          </a:effectLst>
        </p:spPr>
        <p:txBody>
          <a:bodyPr anchor="ctr"/>
          <a:lstStyle>
            <a:lvl1pPr algn="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0997" name="Body Level One…"/>
          <p:cNvSpPr txBox="1">
            <a:spLocks noGrp="1"/>
          </p:cNvSpPr>
          <p:nvPr>
            <p:ph type="body" sz="quarter" idx="1"/>
          </p:nvPr>
        </p:nvSpPr>
        <p:spPr>
          <a:xfrm>
            <a:off x="2133600" y="3886200"/>
            <a:ext cx="4267200" cy="2057400"/>
          </a:xfrm>
          <a:prstGeom prst="rect">
            <a:avLst/>
          </a:prstGeom>
        </p:spPr>
        <p:txBody>
          <a:bodyPr>
            <a:normAutofit/>
          </a:bodyPr>
          <a:lstStyle>
            <a:lvl1pPr marL="0" indent="0">
              <a:buSzTx/>
              <a:buNone/>
              <a:defRPr i="1">
                <a:latin typeface="Arial"/>
                <a:ea typeface="Arial"/>
                <a:cs typeface="Arial"/>
                <a:sym typeface="Arial"/>
              </a:defRPr>
            </a:lvl1pPr>
            <a:lvl2pPr>
              <a:buChar char="▪"/>
              <a:defRPr i="1">
                <a:latin typeface="Arial"/>
                <a:ea typeface="Arial"/>
                <a:cs typeface="Arial"/>
                <a:sym typeface="Arial"/>
              </a:defRPr>
            </a:lvl2pPr>
            <a:lvl3pPr>
              <a:buChar char="▪"/>
              <a:defRPr i="1">
                <a:latin typeface="Arial"/>
                <a:ea typeface="Arial"/>
                <a:cs typeface="Arial"/>
                <a:sym typeface="Arial"/>
              </a:defRPr>
            </a:lvl3pPr>
            <a:lvl4pPr>
              <a:buChar char="▪"/>
              <a:defRPr i="1">
                <a:latin typeface="Arial"/>
                <a:ea typeface="Arial"/>
                <a:cs typeface="Arial"/>
                <a:sym typeface="Arial"/>
              </a:defRPr>
            </a:lvl4pPr>
            <a:lvl5pPr>
              <a:buChar char="▪"/>
              <a:defRPr i="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98" name="Slide Number"/>
          <p:cNvSpPr txBox="1">
            <a:spLocks noGrp="1"/>
          </p:cNvSpPr>
          <p:nvPr>
            <p:ph type="sldNum" sz="quarter" idx="2"/>
          </p:nvPr>
        </p:nvSpPr>
        <p:spPr>
          <a:xfrm>
            <a:off x="75271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25255500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A764333-9F23-1D47-9991-02EBF22D45E9}" type="slidenum">
              <a:rPr lang="en-US"/>
              <a:pPr>
                <a:defRPr/>
              </a:pPr>
              <a:t>‹#›</a:t>
            </a:fld>
            <a:endParaRPr lang="en-US"/>
          </a:p>
        </p:txBody>
      </p:sp>
    </p:spTree>
    <p:extLst>
      <p:ext uri="{BB962C8B-B14F-4D97-AF65-F5344CB8AC3E}">
        <p14:creationId xmlns:p14="http://schemas.microsoft.com/office/powerpoint/2010/main" val="230888894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showMasterSp="0" type="tx">
  <p:cSld name="7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05"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06" name="Body Level One…"/>
          <p:cNvSpPr txBox="1">
            <a:spLocks noGrp="1"/>
          </p:cNvSpPr>
          <p:nvPr>
            <p:ph type="body" idx="1"/>
          </p:nvPr>
        </p:nvSpPr>
        <p:spPr>
          <a:xfrm>
            <a:off x="1295400" y="1981200"/>
            <a:ext cx="7162800" cy="4114800"/>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07"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401281836"/>
      </p:ext>
    </p:extLst>
  </p:cSld>
  <p:clrMapOvr>
    <a:masterClrMapping/>
  </p:clrMapOvr>
  <p:transition spd="med"/>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type="tx">
  <p:cSld name="70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14" name="Title Text"/>
          <p:cNvSpPr txBox="1">
            <a:spLocks noGrp="1"/>
          </p:cNvSpPr>
          <p:nvPr>
            <p:ph type="title"/>
          </p:nvPr>
        </p:nvSpPr>
        <p:spPr>
          <a:xfrm>
            <a:off x="722312" y="4406900"/>
            <a:ext cx="7772401" cy="1362075"/>
          </a:xfrm>
          <a:prstGeom prst="rect">
            <a:avLst/>
          </a:prstGeom>
          <a:effectLst>
            <a:outerShdw blurRad="63500" rotWithShape="0">
              <a:schemeClr val="accent3">
                <a:lumOff val="44000"/>
                <a:alpha val="74998"/>
              </a:schemeClr>
            </a:outerShdw>
          </a:effectLst>
        </p:spPr>
        <p:txBody>
          <a:bodyPr anchor="t"/>
          <a:lstStyle>
            <a:lvl1pPr>
              <a:defRPr sz="4000" cap="all">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15"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16"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569268888"/>
      </p:ext>
    </p:extLst>
  </p:cSld>
  <p:clrMapOvr>
    <a:masterClrMapping/>
  </p:clrMapOvr>
  <p:transition spd="med"/>
</p:sldLayout>
</file>

<file path=ppt/slideLayouts/slideLayout882.xml><?xml version="1.0" encoding="utf-8"?>
<p:sldLayout xmlns:a="http://schemas.openxmlformats.org/drawingml/2006/main" xmlns:r="http://schemas.openxmlformats.org/officeDocument/2006/relationships" xmlns:p="http://schemas.openxmlformats.org/presentationml/2006/main" showMasterSp="0" type="tx">
  <p:cSld name="7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23"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24" name="Body Level One…"/>
          <p:cNvSpPr txBox="1">
            <a:spLocks noGrp="1"/>
          </p:cNvSpPr>
          <p:nvPr>
            <p:ph type="body" sz="half" idx="1"/>
          </p:nvPr>
        </p:nvSpPr>
        <p:spPr>
          <a:xfrm>
            <a:off x="1295400" y="1981200"/>
            <a:ext cx="35052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buChar char="▪"/>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2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555117475"/>
      </p:ext>
    </p:extLst>
  </p:cSld>
  <p:clrMapOvr>
    <a:masterClrMapping/>
  </p:clrMapOvr>
  <p:transition spd="med"/>
</p:sldLayout>
</file>

<file path=ppt/slideLayouts/slideLayout883.xml><?xml version="1.0" encoding="utf-8"?>
<p:sldLayout xmlns:a="http://schemas.openxmlformats.org/drawingml/2006/main" xmlns:r="http://schemas.openxmlformats.org/officeDocument/2006/relationships" xmlns:p="http://schemas.openxmlformats.org/presentationml/2006/main" showMasterSp="0" type="tx">
  <p:cSld name="7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32" name="Title Text"/>
          <p:cNvSpPr txBox="1">
            <a:spLocks noGrp="1"/>
          </p:cNvSpPr>
          <p:nvPr>
            <p:ph type="title"/>
          </p:nvPr>
        </p:nvSpPr>
        <p:spPr>
          <a:xfrm>
            <a:off x="457200" y="274638"/>
            <a:ext cx="8229600" cy="1143001"/>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33"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34"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03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4238507091"/>
      </p:ext>
    </p:extLst>
  </p:cSld>
  <p:clrMapOvr>
    <a:masterClrMapping/>
  </p:clrMapOvr>
  <p:transition spd="med"/>
</p:sldLayout>
</file>

<file path=ppt/slideLayouts/slideLayout884.xml><?xml version="1.0" encoding="utf-8"?>
<p:sldLayout xmlns:a="http://schemas.openxmlformats.org/drawingml/2006/main" xmlns:r="http://schemas.openxmlformats.org/officeDocument/2006/relationships" xmlns:p="http://schemas.openxmlformats.org/presentationml/2006/main" showMasterSp="0" type="tx">
  <p:cSld name="7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42"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43"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3208837945"/>
      </p:ext>
    </p:extLst>
  </p:cSld>
  <p:clrMapOvr>
    <a:masterClrMapping/>
  </p:clrMapOvr>
  <p:transition spd="med"/>
</p:sldLayout>
</file>

<file path=ppt/slideLayouts/slideLayout885.xml><?xml version="1.0" encoding="utf-8"?>
<p:sldLayout xmlns:a="http://schemas.openxmlformats.org/drawingml/2006/main" xmlns:r="http://schemas.openxmlformats.org/officeDocument/2006/relationships" xmlns:p="http://schemas.openxmlformats.org/presentationml/2006/main" showMasterSp="0" type="tx">
  <p:cSld name="7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3308600845"/>
      </p:ext>
    </p:extLst>
  </p:cSld>
  <p:clrMapOvr>
    <a:masterClrMapping/>
  </p:clrMapOvr>
  <p:transition spd="med"/>
</p:sldLayout>
</file>

<file path=ppt/slideLayouts/slideLayout886.xml><?xml version="1.0" encoding="utf-8"?>
<p:sldLayout xmlns:a="http://schemas.openxmlformats.org/drawingml/2006/main" xmlns:r="http://schemas.openxmlformats.org/officeDocument/2006/relationships" xmlns:p="http://schemas.openxmlformats.org/presentationml/2006/main" showMasterSp="0" type="tx">
  <p:cSld name="7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7" name="Title Text"/>
          <p:cNvSpPr txBox="1">
            <a:spLocks noGrp="1"/>
          </p:cNvSpPr>
          <p:nvPr>
            <p:ph type="title"/>
          </p:nvPr>
        </p:nvSpPr>
        <p:spPr>
          <a:xfrm>
            <a:off x="457200" y="273050"/>
            <a:ext cx="3008314" cy="1162050"/>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58"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59"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Arial"/>
                <a:ea typeface="Arial"/>
                <a:cs typeface="Arial"/>
                <a:sym typeface="Arial"/>
              </a:defRPr>
            </a:pPr>
            <a:endParaRPr/>
          </a:p>
        </p:txBody>
      </p:sp>
      <p:sp>
        <p:nvSpPr>
          <p:cNvPr id="1106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043694880"/>
      </p:ext>
    </p:extLst>
  </p:cSld>
  <p:clrMapOvr>
    <a:masterClrMapping/>
  </p:clrMapOvr>
  <p:transition spd="med"/>
</p:sldLayout>
</file>

<file path=ppt/slideLayouts/slideLayout887.xml><?xml version="1.0" encoding="utf-8"?>
<p:sldLayout xmlns:a="http://schemas.openxmlformats.org/drawingml/2006/main" xmlns:r="http://schemas.openxmlformats.org/officeDocument/2006/relationships" xmlns:p="http://schemas.openxmlformats.org/presentationml/2006/main" showMasterSp="0" type="tx">
  <p:cSld name="7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67" name="Title Text"/>
          <p:cNvSpPr txBox="1">
            <a:spLocks noGrp="1"/>
          </p:cNvSpPr>
          <p:nvPr>
            <p:ph type="title"/>
          </p:nvPr>
        </p:nvSpPr>
        <p:spPr>
          <a:xfrm>
            <a:off x="1792288" y="4800600"/>
            <a:ext cx="5486401" cy="566738"/>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68"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11069"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7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1154268071"/>
      </p:ext>
    </p:extLst>
  </p:cSld>
  <p:clrMapOvr>
    <a:masterClrMapping/>
  </p:clrMapOvr>
  <p:transition spd="med"/>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x">
  <p:cSld name="80_Title Slide">
    <p:bg>
      <p:bgPr>
        <a:solidFill>
          <a:srgbClr val="000000"/>
        </a:solidFill>
        <a:effectLst/>
      </p:bgPr>
    </p:bg>
    <p:spTree>
      <p:nvGrpSpPr>
        <p:cNvPr id="1" name=""/>
        <p:cNvGrpSpPr/>
        <p:nvPr/>
      </p:nvGrpSpPr>
      <p:grpSpPr>
        <a:xfrm>
          <a:off x="0" y="0"/>
          <a:ext cx="0" cy="0"/>
          <a:chOff x="0" y="0"/>
          <a:chExt cx="0" cy="0"/>
        </a:xfrm>
      </p:grpSpPr>
      <p:sp>
        <p:nvSpPr>
          <p:cNvPr id="1107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07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1118319"/>
      </p:ext>
    </p:extLst>
  </p:cSld>
  <p:clrMapOvr>
    <a:masterClrMapping/>
  </p:clrMapOvr>
  <p:transition spd="med"/>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x">
  <p:cSld name="76_Title and Content">
    <p:bg>
      <p:bgPr>
        <a:solidFill>
          <a:srgbClr val="000000"/>
        </a:solidFill>
        <a:effectLst/>
      </p:bgPr>
    </p:bg>
    <p:spTree>
      <p:nvGrpSpPr>
        <p:cNvPr id="1" name=""/>
        <p:cNvGrpSpPr/>
        <p:nvPr/>
      </p:nvGrpSpPr>
      <p:grpSpPr>
        <a:xfrm>
          <a:off x="0" y="0"/>
          <a:ext cx="0" cy="0"/>
          <a:chOff x="0" y="0"/>
          <a:chExt cx="0" cy="0"/>
        </a:xfrm>
      </p:grpSpPr>
      <p:sp>
        <p:nvSpPr>
          <p:cNvPr id="110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087"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08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5958319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8DB3295-319F-D540-9FF9-CCEBB7C7C586}" type="slidenum">
              <a:rPr lang="en-US"/>
              <a:pPr>
                <a:defRPr/>
              </a:pPr>
              <a:t>‹#›</a:t>
            </a:fld>
            <a:endParaRPr lang="en-US"/>
          </a:p>
        </p:txBody>
      </p:sp>
    </p:spTree>
    <p:extLst>
      <p:ext uri="{BB962C8B-B14F-4D97-AF65-F5344CB8AC3E}">
        <p14:creationId xmlns:p14="http://schemas.microsoft.com/office/powerpoint/2010/main" val="3770829840"/>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showMasterSp="0" type="tx">
  <p:cSld name="71_Section Header">
    <p:bg>
      <p:bgPr>
        <a:solidFill>
          <a:srgbClr val="000000"/>
        </a:solidFill>
        <a:effectLst/>
      </p:bgPr>
    </p:bg>
    <p:spTree>
      <p:nvGrpSpPr>
        <p:cNvPr id="1" name=""/>
        <p:cNvGrpSpPr/>
        <p:nvPr/>
      </p:nvGrpSpPr>
      <p:grpSpPr>
        <a:xfrm>
          <a:off x="0" y="0"/>
          <a:ext cx="0" cy="0"/>
          <a:chOff x="0" y="0"/>
          <a:chExt cx="0" cy="0"/>
        </a:xfrm>
      </p:grpSpPr>
      <p:sp>
        <p:nvSpPr>
          <p:cNvPr id="110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10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0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0633602"/>
      </p:ext>
    </p:extLst>
  </p:cSld>
  <p:clrMapOvr>
    <a:masterClrMapping/>
  </p:clrMapOvr>
  <p:transition spd="med"/>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type="tx">
  <p:cSld name="72_Two Content">
    <p:bg>
      <p:bgPr>
        <a:solidFill>
          <a:srgbClr val="000000"/>
        </a:solidFill>
        <a:effectLst/>
      </p:bgPr>
    </p:bg>
    <p:spTree>
      <p:nvGrpSpPr>
        <p:cNvPr id="1" name=""/>
        <p:cNvGrpSpPr/>
        <p:nvPr/>
      </p:nvGrpSpPr>
      <p:grpSpPr>
        <a:xfrm>
          <a:off x="0" y="0"/>
          <a:ext cx="0" cy="0"/>
          <a:chOff x="0" y="0"/>
          <a:chExt cx="0" cy="0"/>
        </a:xfrm>
      </p:grpSpPr>
      <p:sp>
        <p:nvSpPr>
          <p:cNvPr id="111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0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1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0795895"/>
      </p:ext>
    </p:extLst>
  </p:cSld>
  <p:clrMapOvr>
    <a:masterClrMapping/>
  </p:clrMapOvr>
  <p:transition spd="med"/>
</p:sldLayout>
</file>

<file path=ppt/slideLayouts/slideLayout892.xml><?xml version="1.0" encoding="utf-8"?>
<p:sldLayout xmlns:a="http://schemas.openxmlformats.org/drawingml/2006/main" xmlns:r="http://schemas.openxmlformats.org/officeDocument/2006/relationships" xmlns:p="http://schemas.openxmlformats.org/presentationml/2006/main" showMasterSp="0" type="tx">
  <p:cSld name="72_Comparison">
    <p:bg>
      <p:bgPr>
        <a:solidFill>
          <a:srgbClr val="000000"/>
        </a:solidFill>
        <a:effectLst/>
      </p:bgPr>
    </p:bg>
    <p:spTree>
      <p:nvGrpSpPr>
        <p:cNvPr id="1" name=""/>
        <p:cNvGrpSpPr/>
        <p:nvPr/>
      </p:nvGrpSpPr>
      <p:grpSpPr>
        <a:xfrm>
          <a:off x="0" y="0"/>
          <a:ext cx="0" cy="0"/>
          <a:chOff x="0" y="0"/>
          <a:chExt cx="0" cy="0"/>
        </a:xfrm>
      </p:grpSpPr>
      <p:sp>
        <p:nvSpPr>
          <p:cNvPr id="111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11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1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111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5914595"/>
      </p:ext>
    </p:extLst>
  </p:cSld>
  <p:clrMapOvr>
    <a:masterClrMapping/>
  </p:clrMapOvr>
  <p:transition spd="med"/>
</p:sldLayout>
</file>

<file path=ppt/slideLayouts/slideLayout893.xml><?xml version="1.0" encoding="utf-8"?>
<p:sldLayout xmlns:a="http://schemas.openxmlformats.org/drawingml/2006/main" xmlns:r="http://schemas.openxmlformats.org/officeDocument/2006/relationships" xmlns:p="http://schemas.openxmlformats.org/presentationml/2006/main" showMasterSp="0" type="tx">
  <p:cSld name="72_Title Only">
    <p:bg>
      <p:bgPr>
        <a:solidFill>
          <a:srgbClr val="000000"/>
        </a:solidFill>
        <a:effectLst/>
      </p:bgPr>
    </p:bg>
    <p:spTree>
      <p:nvGrpSpPr>
        <p:cNvPr id="1" name=""/>
        <p:cNvGrpSpPr/>
        <p:nvPr/>
      </p:nvGrpSpPr>
      <p:grpSpPr>
        <a:xfrm>
          <a:off x="0" y="0"/>
          <a:ext cx="0" cy="0"/>
          <a:chOff x="0" y="0"/>
          <a:chExt cx="0" cy="0"/>
        </a:xfrm>
      </p:grpSpPr>
      <p:sp>
        <p:nvSpPr>
          <p:cNvPr id="111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2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43693485"/>
      </p:ext>
    </p:extLst>
  </p:cSld>
  <p:clrMapOvr>
    <a:masterClrMapping/>
  </p:clrMapOvr>
  <p:transition spd="med"/>
</p:sldLayout>
</file>

<file path=ppt/slideLayouts/slideLayout894.xml><?xml version="1.0" encoding="utf-8"?>
<p:sldLayout xmlns:a="http://schemas.openxmlformats.org/drawingml/2006/main" xmlns:r="http://schemas.openxmlformats.org/officeDocument/2006/relationships" xmlns:p="http://schemas.openxmlformats.org/presentationml/2006/main" showMasterSp="0" type="tx">
  <p:cSld name="77_Blank">
    <p:bg>
      <p:bgPr>
        <a:solidFill>
          <a:srgbClr val="000000"/>
        </a:solidFill>
        <a:effectLst/>
      </p:bgPr>
    </p:bg>
    <p:spTree>
      <p:nvGrpSpPr>
        <p:cNvPr id="1" name=""/>
        <p:cNvGrpSpPr/>
        <p:nvPr/>
      </p:nvGrpSpPr>
      <p:grpSpPr>
        <a:xfrm>
          <a:off x="0" y="0"/>
          <a:ext cx="0" cy="0"/>
          <a:chOff x="0" y="0"/>
          <a:chExt cx="0" cy="0"/>
        </a:xfrm>
      </p:grpSpPr>
      <p:sp>
        <p:nvSpPr>
          <p:cNvPr id="11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33747062"/>
      </p:ext>
    </p:extLst>
  </p:cSld>
  <p:clrMapOvr>
    <a:masterClrMapping/>
  </p:clrMapOvr>
  <p:transition spd="med"/>
</p:sldLayout>
</file>

<file path=ppt/slideLayouts/slideLayout895.xml><?xml version="1.0" encoding="utf-8"?>
<p:sldLayout xmlns:a="http://schemas.openxmlformats.org/drawingml/2006/main" xmlns:r="http://schemas.openxmlformats.org/officeDocument/2006/relationships" xmlns:p="http://schemas.openxmlformats.org/presentationml/2006/main" showMasterSp="0" type="tx">
  <p:cSld name="72_Content with Caption">
    <p:bg>
      <p:bgPr>
        <a:solidFill>
          <a:srgbClr val="000000"/>
        </a:solidFill>
        <a:effectLst/>
      </p:bgPr>
    </p:bg>
    <p:spTree>
      <p:nvGrpSpPr>
        <p:cNvPr id="1" name=""/>
        <p:cNvGrpSpPr/>
        <p:nvPr/>
      </p:nvGrpSpPr>
      <p:grpSpPr>
        <a:xfrm>
          <a:off x="0" y="0"/>
          <a:ext cx="0" cy="0"/>
          <a:chOff x="0" y="0"/>
          <a:chExt cx="0" cy="0"/>
        </a:xfrm>
      </p:grpSpPr>
      <p:sp>
        <p:nvSpPr>
          <p:cNvPr id="111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1139"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1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6315928"/>
      </p:ext>
    </p:extLst>
  </p:cSld>
  <p:clrMapOvr>
    <a:masterClrMapping/>
  </p:clrMapOvr>
  <p:transition spd="med"/>
</p:sldLayout>
</file>

<file path=ppt/slideLayouts/slideLayout896.xml><?xml version="1.0" encoding="utf-8"?>
<p:sldLayout xmlns:a="http://schemas.openxmlformats.org/drawingml/2006/main" xmlns:r="http://schemas.openxmlformats.org/officeDocument/2006/relationships" xmlns:p="http://schemas.openxmlformats.org/presentationml/2006/main" showMasterSp="0" type="tx">
  <p:cSld name="72_Picture with Caption">
    <p:bg>
      <p:bgPr>
        <a:solidFill>
          <a:srgbClr val="000000"/>
        </a:solidFill>
        <a:effectLst/>
      </p:bgPr>
    </p:bg>
    <p:spTree>
      <p:nvGrpSpPr>
        <p:cNvPr id="1" name=""/>
        <p:cNvGrpSpPr/>
        <p:nvPr/>
      </p:nvGrpSpPr>
      <p:grpSpPr>
        <a:xfrm>
          <a:off x="0" y="0"/>
          <a:ext cx="0" cy="0"/>
          <a:chOff x="0" y="0"/>
          <a:chExt cx="0" cy="0"/>
        </a:xfrm>
      </p:grpSpPr>
      <p:sp>
        <p:nvSpPr>
          <p:cNvPr id="111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11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1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24769841"/>
      </p:ext>
    </p:extLst>
  </p:cSld>
  <p:clrMapOvr>
    <a:masterClrMapping/>
  </p:clrMapOvr>
  <p:transition spd="med"/>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BCAB94D4-1E26-9945-B2EC-9E7D5305C25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882531654"/>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54B56769-3A51-444B-88EE-0FE8574799DE}"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942511271"/>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122C8C94-1F94-024F-81FF-BA1245038F16}"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69562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DF55DC-DD31-D64A-BF1D-F55251779EF0}" type="slidenum">
              <a:rPr lang="en-US"/>
              <a:pPr>
                <a:defRPr/>
              </a:pPr>
              <a:t>‹#›</a:t>
            </a:fld>
            <a:endParaRPr lang="en-US"/>
          </a:p>
        </p:txBody>
      </p:sp>
    </p:spTree>
    <p:extLst>
      <p:ext uri="{BB962C8B-B14F-4D97-AF65-F5344CB8AC3E}">
        <p14:creationId xmlns:p14="http://schemas.microsoft.com/office/powerpoint/2010/main" val="20919375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B35F73-B89A-8F42-AB72-6F610AAC73EA}" type="slidenum">
              <a:rPr lang="en-US"/>
              <a:pPr>
                <a:defRPr/>
              </a:pPr>
              <a:t>‹#›</a:t>
            </a:fld>
            <a:endParaRPr lang="en-US"/>
          </a:p>
        </p:txBody>
      </p:sp>
    </p:spTree>
    <p:extLst>
      <p:ext uri="{BB962C8B-B14F-4D97-AF65-F5344CB8AC3E}">
        <p14:creationId xmlns:p14="http://schemas.microsoft.com/office/powerpoint/2010/main" val="3002810722"/>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8D2E2B3B-6DE0-3D4B-B660-D61B67928827}"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629507235"/>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9" name="Slide Number Placeholder 8"/>
          <p:cNvSpPr>
            <a:spLocks noGrp="1"/>
          </p:cNvSpPr>
          <p:nvPr>
            <p:ph type="sldNum" sz="quarter" idx="12"/>
          </p:nvPr>
        </p:nvSpPr>
        <p:spPr/>
        <p:txBody>
          <a:bodyPr/>
          <a:lstStyle>
            <a:lvl1pPr>
              <a:defRPr/>
            </a:lvl1pPr>
          </a:lstStyle>
          <a:p>
            <a:fld id="{CCBEF8EF-227C-2F41-A0E5-F730EF8A151A}"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764982794"/>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5" name="Slide Number Placeholder 4"/>
          <p:cNvSpPr>
            <a:spLocks noGrp="1"/>
          </p:cNvSpPr>
          <p:nvPr>
            <p:ph type="sldNum" sz="quarter" idx="12"/>
          </p:nvPr>
        </p:nvSpPr>
        <p:spPr/>
        <p:txBody>
          <a:bodyPr/>
          <a:lstStyle>
            <a:lvl1pPr>
              <a:defRPr/>
            </a:lvl1pPr>
          </a:lstStyle>
          <a:p>
            <a:fld id="{358F6A1F-E9B0-F543-A0EC-C6F0B204CA76}"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321937088"/>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4" name="Slide Number Placeholder 3"/>
          <p:cNvSpPr>
            <a:spLocks noGrp="1"/>
          </p:cNvSpPr>
          <p:nvPr>
            <p:ph type="sldNum" sz="quarter" idx="12"/>
          </p:nvPr>
        </p:nvSpPr>
        <p:spPr/>
        <p:txBody>
          <a:bodyPr/>
          <a:lstStyle>
            <a:lvl1pPr>
              <a:defRPr/>
            </a:lvl1pPr>
          </a:lstStyle>
          <a:p>
            <a:fld id="{2749B17C-16A9-1D44-A356-0092BBB0A21D}"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074939837"/>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024E0C6C-9845-A146-B29F-E0B3F40F389A}"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67154533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0C72AFCB-54AD-704E-9605-660AF9498B95}"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765332322"/>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E26B52A3-2480-524E-AD91-815659DD2A2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52351403"/>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E6736F3F-99F0-1547-A9C9-97B568410478}"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916049093"/>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2542211"/>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909924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36E2D1B-9CDB-0D41-B931-D59D21DE58AE}" type="slidenum">
              <a:rPr lang="en-US"/>
              <a:pPr>
                <a:defRPr/>
              </a:pPr>
              <a:t>‹#›</a:t>
            </a:fld>
            <a:endParaRPr lang="en-US"/>
          </a:p>
        </p:txBody>
      </p:sp>
    </p:spTree>
    <p:extLst>
      <p:ext uri="{BB962C8B-B14F-4D97-AF65-F5344CB8AC3E}">
        <p14:creationId xmlns:p14="http://schemas.microsoft.com/office/powerpoint/2010/main" val="3278247469"/>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737918939"/>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68759213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7"/>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28106834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3"/>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77099686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2"/>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54581954"/>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29250933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256515870"/>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39418416"/>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7322094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9C3980-197D-BB4F-965A-A355295BFA36}" type="slidenum">
              <a:rPr lang="en-US"/>
              <a:pPr>
                <a:defRPr/>
              </a:pPr>
              <a:t>‹#›</a:t>
            </a:fld>
            <a:endParaRPr lang="en-US"/>
          </a:p>
        </p:txBody>
      </p:sp>
    </p:spTree>
    <p:extLst>
      <p:ext uri="{BB962C8B-B14F-4D97-AF65-F5344CB8AC3E}">
        <p14:creationId xmlns:p14="http://schemas.microsoft.com/office/powerpoint/2010/main" val="29927884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400D01B-B430-AC47-88F3-1A21E84B52F5}" type="slidenum">
              <a:rPr lang="en-US"/>
              <a:pPr>
                <a:defRPr/>
              </a:pPr>
              <a:t>‹#›</a:t>
            </a:fld>
            <a:endParaRPr lang="en-US"/>
          </a:p>
        </p:txBody>
      </p:sp>
    </p:spTree>
    <p:extLst>
      <p:ext uri="{BB962C8B-B14F-4D97-AF65-F5344CB8AC3E}">
        <p14:creationId xmlns:p14="http://schemas.microsoft.com/office/powerpoint/2010/main" val="19990483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1D37694-EB14-4240-B873-E829E886B16C}" type="slidenum">
              <a:rPr lang="en-US"/>
              <a:pPr>
                <a:defRPr/>
              </a:pPr>
              <a:t>‹#›</a:t>
            </a:fld>
            <a:endParaRPr lang="en-US"/>
          </a:p>
        </p:txBody>
      </p:sp>
    </p:spTree>
    <p:extLst>
      <p:ext uri="{BB962C8B-B14F-4D97-AF65-F5344CB8AC3E}">
        <p14:creationId xmlns:p14="http://schemas.microsoft.com/office/powerpoint/2010/main" val="26904030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963545C-1AF3-5343-B685-4D5236787153}" type="slidenum">
              <a:rPr lang="en-US"/>
              <a:pPr>
                <a:defRPr/>
              </a:pPr>
              <a:t>‹#›</a:t>
            </a:fld>
            <a:endParaRPr lang="en-US"/>
          </a:p>
        </p:txBody>
      </p:sp>
    </p:spTree>
    <p:extLst>
      <p:ext uri="{BB962C8B-B14F-4D97-AF65-F5344CB8AC3E}">
        <p14:creationId xmlns:p14="http://schemas.microsoft.com/office/powerpoint/2010/main" val="18499209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370E41-E969-B549-BE19-A8B60C72A99F}" type="slidenum">
              <a:rPr lang="en-US"/>
              <a:pPr>
                <a:defRPr/>
              </a:pPr>
              <a:t>‹#›</a:t>
            </a:fld>
            <a:endParaRPr lang="en-US"/>
          </a:p>
        </p:txBody>
      </p:sp>
    </p:spTree>
    <p:extLst>
      <p:ext uri="{BB962C8B-B14F-4D97-AF65-F5344CB8AC3E}">
        <p14:creationId xmlns:p14="http://schemas.microsoft.com/office/powerpoint/2010/main" val="8400077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A443070-18D8-A542-90FC-B41EA9E3BA7F}" type="slidenum">
              <a:rPr lang="en-US"/>
              <a:pPr>
                <a:defRPr/>
              </a:pPr>
              <a:t>‹#›</a:t>
            </a:fld>
            <a:endParaRPr lang="en-US"/>
          </a:p>
        </p:txBody>
      </p:sp>
    </p:spTree>
    <p:extLst>
      <p:ext uri="{BB962C8B-B14F-4D97-AF65-F5344CB8AC3E}">
        <p14:creationId xmlns:p14="http://schemas.microsoft.com/office/powerpoint/2010/main" val="10748858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F6271C7-5F65-5D4C-AEE9-A792CD4CAC08}" type="slidenum">
              <a:rPr lang="en-US"/>
              <a:pPr>
                <a:defRPr/>
              </a:pPr>
              <a:t>‹#›</a:t>
            </a:fld>
            <a:endParaRPr lang="en-US"/>
          </a:p>
        </p:txBody>
      </p:sp>
    </p:spTree>
    <p:extLst>
      <p:ext uri="{BB962C8B-B14F-4D97-AF65-F5344CB8AC3E}">
        <p14:creationId xmlns:p14="http://schemas.microsoft.com/office/powerpoint/2010/main" val="13036790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C31B1CC-C997-8B4D-83FF-F5E3B18C5F43}" type="slidenum">
              <a:rPr lang="en-US"/>
              <a:pPr>
                <a:defRPr/>
              </a:pPr>
              <a:t>‹#›</a:t>
            </a:fld>
            <a:endParaRPr lang="en-US"/>
          </a:p>
        </p:txBody>
      </p:sp>
    </p:spTree>
    <p:extLst>
      <p:ext uri="{BB962C8B-B14F-4D97-AF65-F5344CB8AC3E}">
        <p14:creationId xmlns:p14="http://schemas.microsoft.com/office/powerpoint/2010/main" val="225733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3.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2.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117" Type="http://schemas.openxmlformats.org/officeDocument/2006/relationships/slideLayout" Target="../slideLayouts/slideLayout319.xml"/><Relationship Id="rId671" Type="http://schemas.openxmlformats.org/officeDocument/2006/relationships/slideLayout" Target="../slideLayouts/slideLayout873.xml"/><Relationship Id="rId21" Type="http://schemas.openxmlformats.org/officeDocument/2006/relationships/slideLayout" Target="../slideLayouts/slideLayout223.xml"/><Relationship Id="rId324" Type="http://schemas.openxmlformats.org/officeDocument/2006/relationships/slideLayout" Target="../slideLayouts/slideLayout526.xml"/><Relationship Id="rId531" Type="http://schemas.openxmlformats.org/officeDocument/2006/relationships/slideLayout" Target="../slideLayouts/slideLayout733.xml"/><Relationship Id="rId629" Type="http://schemas.openxmlformats.org/officeDocument/2006/relationships/slideLayout" Target="../slideLayouts/slideLayout831.xml"/><Relationship Id="rId170" Type="http://schemas.openxmlformats.org/officeDocument/2006/relationships/slideLayout" Target="../slideLayouts/slideLayout372.xml"/><Relationship Id="rId268" Type="http://schemas.openxmlformats.org/officeDocument/2006/relationships/slideLayout" Target="../slideLayouts/slideLayout470.xml"/><Relationship Id="rId475" Type="http://schemas.openxmlformats.org/officeDocument/2006/relationships/slideLayout" Target="../slideLayouts/slideLayout677.xml"/><Relationship Id="rId682" Type="http://schemas.openxmlformats.org/officeDocument/2006/relationships/slideLayout" Target="../slideLayouts/slideLayout884.xml"/><Relationship Id="rId32" Type="http://schemas.openxmlformats.org/officeDocument/2006/relationships/slideLayout" Target="../slideLayouts/slideLayout234.xml"/><Relationship Id="rId128" Type="http://schemas.openxmlformats.org/officeDocument/2006/relationships/slideLayout" Target="../slideLayouts/slideLayout330.xml"/><Relationship Id="rId335" Type="http://schemas.openxmlformats.org/officeDocument/2006/relationships/slideLayout" Target="../slideLayouts/slideLayout537.xml"/><Relationship Id="rId542" Type="http://schemas.openxmlformats.org/officeDocument/2006/relationships/slideLayout" Target="../slideLayouts/slideLayout744.xml"/><Relationship Id="rId181" Type="http://schemas.openxmlformats.org/officeDocument/2006/relationships/slideLayout" Target="../slideLayouts/slideLayout383.xml"/><Relationship Id="rId402" Type="http://schemas.openxmlformats.org/officeDocument/2006/relationships/slideLayout" Target="../slideLayouts/slideLayout604.xml"/><Relationship Id="rId279" Type="http://schemas.openxmlformats.org/officeDocument/2006/relationships/slideLayout" Target="../slideLayouts/slideLayout481.xml"/><Relationship Id="rId486" Type="http://schemas.openxmlformats.org/officeDocument/2006/relationships/slideLayout" Target="../slideLayouts/slideLayout688.xml"/><Relationship Id="rId693" Type="http://schemas.openxmlformats.org/officeDocument/2006/relationships/slideLayout" Target="../slideLayouts/slideLayout895.xml"/><Relationship Id="rId43" Type="http://schemas.openxmlformats.org/officeDocument/2006/relationships/slideLayout" Target="../slideLayouts/slideLayout245.xml"/><Relationship Id="rId139" Type="http://schemas.openxmlformats.org/officeDocument/2006/relationships/slideLayout" Target="../slideLayouts/slideLayout341.xml"/><Relationship Id="rId346" Type="http://schemas.openxmlformats.org/officeDocument/2006/relationships/slideLayout" Target="../slideLayouts/slideLayout548.xml"/><Relationship Id="rId553" Type="http://schemas.openxmlformats.org/officeDocument/2006/relationships/slideLayout" Target="../slideLayouts/slideLayout755.xml"/><Relationship Id="rId192" Type="http://schemas.openxmlformats.org/officeDocument/2006/relationships/slideLayout" Target="../slideLayouts/slideLayout394.xml"/><Relationship Id="rId206" Type="http://schemas.openxmlformats.org/officeDocument/2006/relationships/slideLayout" Target="../slideLayouts/slideLayout408.xml"/><Relationship Id="rId413" Type="http://schemas.openxmlformats.org/officeDocument/2006/relationships/slideLayout" Target="../slideLayouts/slideLayout615.xml"/><Relationship Id="rId497" Type="http://schemas.openxmlformats.org/officeDocument/2006/relationships/slideLayout" Target="../slideLayouts/slideLayout699.xml"/><Relationship Id="rId620" Type="http://schemas.openxmlformats.org/officeDocument/2006/relationships/slideLayout" Target="../slideLayouts/slideLayout822.xml"/><Relationship Id="rId357" Type="http://schemas.openxmlformats.org/officeDocument/2006/relationships/slideLayout" Target="../slideLayouts/slideLayout559.xml"/><Relationship Id="rId54" Type="http://schemas.openxmlformats.org/officeDocument/2006/relationships/slideLayout" Target="../slideLayouts/slideLayout256.xml"/><Relationship Id="rId217" Type="http://schemas.openxmlformats.org/officeDocument/2006/relationships/slideLayout" Target="../slideLayouts/slideLayout419.xml"/><Relationship Id="rId564" Type="http://schemas.openxmlformats.org/officeDocument/2006/relationships/slideLayout" Target="../slideLayouts/slideLayout766.xml"/><Relationship Id="rId424" Type="http://schemas.openxmlformats.org/officeDocument/2006/relationships/slideLayout" Target="../slideLayouts/slideLayout626.xml"/><Relationship Id="rId631" Type="http://schemas.openxmlformats.org/officeDocument/2006/relationships/slideLayout" Target="../slideLayouts/slideLayout833.xml"/><Relationship Id="rId270" Type="http://schemas.openxmlformats.org/officeDocument/2006/relationships/slideLayout" Target="../slideLayouts/slideLayout472.xml"/><Relationship Id="rId65" Type="http://schemas.openxmlformats.org/officeDocument/2006/relationships/slideLayout" Target="../slideLayouts/slideLayout267.xml"/><Relationship Id="rId130" Type="http://schemas.openxmlformats.org/officeDocument/2006/relationships/slideLayout" Target="../slideLayouts/slideLayout332.xml"/><Relationship Id="rId368" Type="http://schemas.openxmlformats.org/officeDocument/2006/relationships/slideLayout" Target="../slideLayouts/slideLayout570.xml"/><Relationship Id="rId575" Type="http://schemas.openxmlformats.org/officeDocument/2006/relationships/slideLayout" Target="../slideLayouts/slideLayout777.xml"/><Relationship Id="rId228" Type="http://schemas.openxmlformats.org/officeDocument/2006/relationships/slideLayout" Target="../slideLayouts/slideLayout430.xml"/><Relationship Id="rId435" Type="http://schemas.openxmlformats.org/officeDocument/2006/relationships/slideLayout" Target="../slideLayouts/slideLayout637.xml"/><Relationship Id="rId642" Type="http://schemas.openxmlformats.org/officeDocument/2006/relationships/slideLayout" Target="../slideLayouts/slideLayout844.xml"/><Relationship Id="rId281" Type="http://schemas.openxmlformats.org/officeDocument/2006/relationships/slideLayout" Target="../slideLayouts/slideLayout483.xml"/><Relationship Id="rId502" Type="http://schemas.openxmlformats.org/officeDocument/2006/relationships/slideLayout" Target="../slideLayouts/slideLayout704.xml"/><Relationship Id="rId76" Type="http://schemas.openxmlformats.org/officeDocument/2006/relationships/slideLayout" Target="../slideLayouts/slideLayout278.xml"/><Relationship Id="rId141" Type="http://schemas.openxmlformats.org/officeDocument/2006/relationships/slideLayout" Target="../slideLayouts/slideLayout343.xml"/><Relationship Id="rId379" Type="http://schemas.openxmlformats.org/officeDocument/2006/relationships/slideLayout" Target="../slideLayouts/slideLayout581.xml"/><Relationship Id="rId586" Type="http://schemas.openxmlformats.org/officeDocument/2006/relationships/slideLayout" Target="../slideLayouts/slideLayout788.xml"/><Relationship Id="rId7" Type="http://schemas.openxmlformats.org/officeDocument/2006/relationships/slideLayout" Target="../slideLayouts/slideLayout209.xml"/><Relationship Id="rId239" Type="http://schemas.openxmlformats.org/officeDocument/2006/relationships/slideLayout" Target="../slideLayouts/slideLayout441.xml"/><Relationship Id="rId446" Type="http://schemas.openxmlformats.org/officeDocument/2006/relationships/slideLayout" Target="../slideLayouts/slideLayout648.xml"/><Relationship Id="rId653" Type="http://schemas.openxmlformats.org/officeDocument/2006/relationships/slideLayout" Target="../slideLayouts/slideLayout855.xml"/><Relationship Id="rId292" Type="http://schemas.openxmlformats.org/officeDocument/2006/relationships/slideLayout" Target="../slideLayouts/slideLayout494.xml"/><Relationship Id="rId306" Type="http://schemas.openxmlformats.org/officeDocument/2006/relationships/slideLayout" Target="../slideLayouts/slideLayout508.xml"/><Relationship Id="rId87" Type="http://schemas.openxmlformats.org/officeDocument/2006/relationships/slideLayout" Target="../slideLayouts/slideLayout289.xml"/><Relationship Id="rId513" Type="http://schemas.openxmlformats.org/officeDocument/2006/relationships/slideLayout" Target="../slideLayouts/slideLayout715.xml"/><Relationship Id="rId597" Type="http://schemas.openxmlformats.org/officeDocument/2006/relationships/slideLayout" Target="../slideLayouts/slideLayout799.xml"/><Relationship Id="rId152" Type="http://schemas.openxmlformats.org/officeDocument/2006/relationships/slideLayout" Target="../slideLayouts/slideLayout354.xml"/><Relationship Id="rId457" Type="http://schemas.openxmlformats.org/officeDocument/2006/relationships/slideLayout" Target="../slideLayouts/slideLayout659.xml"/><Relationship Id="rId664" Type="http://schemas.openxmlformats.org/officeDocument/2006/relationships/slideLayout" Target="../slideLayouts/slideLayout866.xml"/><Relationship Id="rId14" Type="http://schemas.openxmlformats.org/officeDocument/2006/relationships/slideLayout" Target="../slideLayouts/slideLayout216.xml"/><Relationship Id="rId317" Type="http://schemas.openxmlformats.org/officeDocument/2006/relationships/slideLayout" Target="../slideLayouts/slideLayout519.xml"/><Relationship Id="rId524" Type="http://schemas.openxmlformats.org/officeDocument/2006/relationships/slideLayout" Target="../slideLayouts/slideLayout726.xml"/><Relationship Id="rId98" Type="http://schemas.openxmlformats.org/officeDocument/2006/relationships/slideLayout" Target="../slideLayouts/slideLayout300.xml"/><Relationship Id="rId163" Type="http://schemas.openxmlformats.org/officeDocument/2006/relationships/slideLayout" Target="../slideLayouts/slideLayout365.xml"/><Relationship Id="rId370" Type="http://schemas.openxmlformats.org/officeDocument/2006/relationships/slideLayout" Target="../slideLayouts/slideLayout572.xml"/><Relationship Id="rId230" Type="http://schemas.openxmlformats.org/officeDocument/2006/relationships/slideLayout" Target="../slideLayouts/slideLayout432.xml"/><Relationship Id="rId468" Type="http://schemas.openxmlformats.org/officeDocument/2006/relationships/slideLayout" Target="../slideLayouts/slideLayout670.xml"/><Relationship Id="rId675" Type="http://schemas.openxmlformats.org/officeDocument/2006/relationships/slideLayout" Target="../slideLayouts/slideLayout877.xml"/><Relationship Id="rId25" Type="http://schemas.openxmlformats.org/officeDocument/2006/relationships/slideLayout" Target="../slideLayouts/slideLayout227.xml"/><Relationship Id="rId328" Type="http://schemas.openxmlformats.org/officeDocument/2006/relationships/slideLayout" Target="../slideLayouts/slideLayout530.xml"/><Relationship Id="rId535" Type="http://schemas.openxmlformats.org/officeDocument/2006/relationships/slideLayout" Target="../slideLayouts/slideLayout737.xml"/><Relationship Id="rId174" Type="http://schemas.openxmlformats.org/officeDocument/2006/relationships/slideLayout" Target="../slideLayouts/slideLayout376.xml"/><Relationship Id="rId381" Type="http://schemas.openxmlformats.org/officeDocument/2006/relationships/slideLayout" Target="../slideLayouts/slideLayout583.xml"/><Relationship Id="rId602" Type="http://schemas.openxmlformats.org/officeDocument/2006/relationships/slideLayout" Target="../slideLayouts/slideLayout804.xml"/><Relationship Id="rId241" Type="http://schemas.openxmlformats.org/officeDocument/2006/relationships/slideLayout" Target="../slideLayouts/slideLayout443.xml"/><Relationship Id="rId479" Type="http://schemas.openxmlformats.org/officeDocument/2006/relationships/slideLayout" Target="../slideLayouts/slideLayout681.xml"/><Relationship Id="rId686" Type="http://schemas.openxmlformats.org/officeDocument/2006/relationships/slideLayout" Target="../slideLayouts/slideLayout888.xml"/><Relationship Id="rId36" Type="http://schemas.openxmlformats.org/officeDocument/2006/relationships/slideLayout" Target="../slideLayouts/slideLayout238.xml"/><Relationship Id="rId339" Type="http://schemas.openxmlformats.org/officeDocument/2006/relationships/slideLayout" Target="../slideLayouts/slideLayout541.xml"/><Relationship Id="rId546" Type="http://schemas.openxmlformats.org/officeDocument/2006/relationships/slideLayout" Target="../slideLayouts/slideLayout748.xml"/><Relationship Id="rId101" Type="http://schemas.openxmlformats.org/officeDocument/2006/relationships/slideLayout" Target="../slideLayouts/slideLayout303.xml"/><Relationship Id="rId185" Type="http://schemas.openxmlformats.org/officeDocument/2006/relationships/slideLayout" Target="../slideLayouts/slideLayout387.xml"/><Relationship Id="rId406" Type="http://schemas.openxmlformats.org/officeDocument/2006/relationships/slideLayout" Target="../slideLayouts/slideLayout608.xml"/><Relationship Id="rId392" Type="http://schemas.openxmlformats.org/officeDocument/2006/relationships/slideLayout" Target="../slideLayouts/slideLayout594.xml"/><Relationship Id="rId613" Type="http://schemas.openxmlformats.org/officeDocument/2006/relationships/slideLayout" Target="../slideLayouts/slideLayout815.xml"/><Relationship Id="rId697" Type="http://schemas.openxmlformats.org/officeDocument/2006/relationships/image" Target="../media/image6.png"/><Relationship Id="rId252" Type="http://schemas.openxmlformats.org/officeDocument/2006/relationships/slideLayout" Target="../slideLayouts/slideLayout454.xml"/><Relationship Id="rId47" Type="http://schemas.openxmlformats.org/officeDocument/2006/relationships/slideLayout" Target="../slideLayouts/slideLayout249.xml"/><Relationship Id="rId112" Type="http://schemas.openxmlformats.org/officeDocument/2006/relationships/slideLayout" Target="../slideLayouts/slideLayout314.xml"/><Relationship Id="rId557" Type="http://schemas.openxmlformats.org/officeDocument/2006/relationships/slideLayout" Target="../slideLayouts/slideLayout759.xml"/><Relationship Id="rId196" Type="http://schemas.openxmlformats.org/officeDocument/2006/relationships/slideLayout" Target="../slideLayouts/slideLayout398.xml"/><Relationship Id="rId417" Type="http://schemas.openxmlformats.org/officeDocument/2006/relationships/slideLayout" Target="../slideLayouts/slideLayout619.xml"/><Relationship Id="rId624" Type="http://schemas.openxmlformats.org/officeDocument/2006/relationships/slideLayout" Target="../slideLayouts/slideLayout826.xml"/><Relationship Id="rId263" Type="http://schemas.openxmlformats.org/officeDocument/2006/relationships/slideLayout" Target="../slideLayouts/slideLayout465.xml"/><Relationship Id="rId470" Type="http://schemas.openxmlformats.org/officeDocument/2006/relationships/slideLayout" Target="../slideLayouts/slideLayout672.xml"/><Relationship Id="rId58" Type="http://schemas.openxmlformats.org/officeDocument/2006/relationships/slideLayout" Target="../slideLayouts/slideLayout260.xml"/><Relationship Id="rId123" Type="http://schemas.openxmlformats.org/officeDocument/2006/relationships/slideLayout" Target="../slideLayouts/slideLayout325.xml"/><Relationship Id="rId330" Type="http://schemas.openxmlformats.org/officeDocument/2006/relationships/slideLayout" Target="../slideLayouts/slideLayout532.xml"/><Relationship Id="rId568" Type="http://schemas.openxmlformats.org/officeDocument/2006/relationships/slideLayout" Target="../slideLayouts/slideLayout770.xml"/><Relationship Id="rId428" Type="http://schemas.openxmlformats.org/officeDocument/2006/relationships/slideLayout" Target="../slideLayouts/slideLayout630.xml"/><Relationship Id="rId635" Type="http://schemas.openxmlformats.org/officeDocument/2006/relationships/slideLayout" Target="../slideLayouts/slideLayout837.xml"/><Relationship Id="rId274" Type="http://schemas.openxmlformats.org/officeDocument/2006/relationships/slideLayout" Target="../slideLayouts/slideLayout476.xml"/><Relationship Id="rId481" Type="http://schemas.openxmlformats.org/officeDocument/2006/relationships/slideLayout" Target="../slideLayouts/slideLayout683.xml"/><Relationship Id="rId69" Type="http://schemas.openxmlformats.org/officeDocument/2006/relationships/slideLayout" Target="../slideLayouts/slideLayout271.xml"/><Relationship Id="rId134" Type="http://schemas.openxmlformats.org/officeDocument/2006/relationships/slideLayout" Target="../slideLayouts/slideLayout336.xml"/><Relationship Id="rId579" Type="http://schemas.openxmlformats.org/officeDocument/2006/relationships/slideLayout" Target="../slideLayouts/slideLayout781.xml"/><Relationship Id="rId341" Type="http://schemas.openxmlformats.org/officeDocument/2006/relationships/slideLayout" Target="../slideLayouts/slideLayout543.xml"/><Relationship Id="rId439" Type="http://schemas.openxmlformats.org/officeDocument/2006/relationships/slideLayout" Target="../slideLayouts/slideLayout641.xml"/><Relationship Id="rId646" Type="http://schemas.openxmlformats.org/officeDocument/2006/relationships/slideLayout" Target="../slideLayouts/slideLayout848.xml"/><Relationship Id="rId201" Type="http://schemas.openxmlformats.org/officeDocument/2006/relationships/slideLayout" Target="../slideLayouts/slideLayout403.xml"/><Relationship Id="rId285" Type="http://schemas.openxmlformats.org/officeDocument/2006/relationships/slideLayout" Target="../slideLayouts/slideLayout487.xml"/><Relationship Id="rId506" Type="http://schemas.openxmlformats.org/officeDocument/2006/relationships/slideLayout" Target="../slideLayouts/slideLayout708.xml"/><Relationship Id="rId492" Type="http://schemas.openxmlformats.org/officeDocument/2006/relationships/slideLayout" Target="../slideLayouts/slideLayout694.xml"/><Relationship Id="rId145" Type="http://schemas.openxmlformats.org/officeDocument/2006/relationships/slideLayout" Target="../slideLayouts/slideLayout347.xml"/><Relationship Id="rId352" Type="http://schemas.openxmlformats.org/officeDocument/2006/relationships/slideLayout" Target="../slideLayouts/slideLayout554.xml"/><Relationship Id="rId212" Type="http://schemas.openxmlformats.org/officeDocument/2006/relationships/slideLayout" Target="../slideLayouts/slideLayout414.xml"/><Relationship Id="rId657" Type="http://schemas.openxmlformats.org/officeDocument/2006/relationships/slideLayout" Target="../slideLayouts/slideLayout859.xml"/><Relationship Id="rId296" Type="http://schemas.openxmlformats.org/officeDocument/2006/relationships/slideLayout" Target="../slideLayouts/slideLayout498.xml"/><Relationship Id="rId517" Type="http://schemas.openxmlformats.org/officeDocument/2006/relationships/slideLayout" Target="../slideLayouts/slideLayout719.xml"/><Relationship Id="rId60" Type="http://schemas.openxmlformats.org/officeDocument/2006/relationships/slideLayout" Target="../slideLayouts/slideLayout262.xml"/><Relationship Id="rId156" Type="http://schemas.openxmlformats.org/officeDocument/2006/relationships/slideLayout" Target="../slideLayouts/slideLayout358.xml"/><Relationship Id="rId363" Type="http://schemas.openxmlformats.org/officeDocument/2006/relationships/slideLayout" Target="../slideLayouts/slideLayout565.xml"/><Relationship Id="rId570" Type="http://schemas.openxmlformats.org/officeDocument/2006/relationships/slideLayout" Target="../slideLayouts/slideLayout772.xml"/><Relationship Id="rId223" Type="http://schemas.openxmlformats.org/officeDocument/2006/relationships/slideLayout" Target="../slideLayouts/slideLayout425.xml"/><Relationship Id="rId430" Type="http://schemas.openxmlformats.org/officeDocument/2006/relationships/slideLayout" Target="../slideLayouts/slideLayout632.xml"/><Relationship Id="rId668" Type="http://schemas.openxmlformats.org/officeDocument/2006/relationships/slideLayout" Target="../slideLayouts/slideLayout870.xml"/><Relationship Id="rId18" Type="http://schemas.openxmlformats.org/officeDocument/2006/relationships/slideLayout" Target="../slideLayouts/slideLayout220.xml"/><Relationship Id="rId265" Type="http://schemas.openxmlformats.org/officeDocument/2006/relationships/slideLayout" Target="../slideLayouts/slideLayout467.xml"/><Relationship Id="rId472" Type="http://schemas.openxmlformats.org/officeDocument/2006/relationships/slideLayout" Target="../slideLayouts/slideLayout674.xml"/><Relationship Id="rId528" Type="http://schemas.openxmlformats.org/officeDocument/2006/relationships/slideLayout" Target="../slideLayouts/slideLayout730.xml"/><Relationship Id="rId125" Type="http://schemas.openxmlformats.org/officeDocument/2006/relationships/slideLayout" Target="../slideLayouts/slideLayout327.xml"/><Relationship Id="rId167" Type="http://schemas.openxmlformats.org/officeDocument/2006/relationships/slideLayout" Target="../slideLayouts/slideLayout369.xml"/><Relationship Id="rId332" Type="http://schemas.openxmlformats.org/officeDocument/2006/relationships/slideLayout" Target="../slideLayouts/slideLayout534.xml"/><Relationship Id="rId374" Type="http://schemas.openxmlformats.org/officeDocument/2006/relationships/slideLayout" Target="../slideLayouts/slideLayout576.xml"/><Relationship Id="rId581" Type="http://schemas.openxmlformats.org/officeDocument/2006/relationships/slideLayout" Target="../slideLayouts/slideLayout783.xml"/><Relationship Id="rId71" Type="http://schemas.openxmlformats.org/officeDocument/2006/relationships/slideLayout" Target="../slideLayouts/slideLayout273.xml"/><Relationship Id="rId234" Type="http://schemas.openxmlformats.org/officeDocument/2006/relationships/slideLayout" Target="../slideLayouts/slideLayout436.xml"/><Relationship Id="rId637" Type="http://schemas.openxmlformats.org/officeDocument/2006/relationships/slideLayout" Target="../slideLayouts/slideLayout839.xml"/><Relationship Id="rId679" Type="http://schemas.openxmlformats.org/officeDocument/2006/relationships/slideLayout" Target="../slideLayouts/slideLayout881.xml"/><Relationship Id="rId2" Type="http://schemas.openxmlformats.org/officeDocument/2006/relationships/slideLayout" Target="../slideLayouts/slideLayout204.xml"/><Relationship Id="rId29" Type="http://schemas.openxmlformats.org/officeDocument/2006/relationships/slideLayout" Target="../slideLayouts/slideLayout231.xml"/><Relationship Id="rId276" Type="http://schemas.openxmlformats.org/officeDocument/2006/relationships/slideLayout" Target="../slideLayouts/slideLayout478.xml"/><Relationship Id="rId441" Type="http://schemas.openxmlformats.org/officeDocument/2006/relationships/slideLayout" Target="../slideLayouts/slideLayout643.xml"/><Relationship Id="rId483" Type="http://schemas.openxmlformats.org/officeDocument/2006/relationships/slideLayout" Target="../slideLayouts/slideLayout685.xml"/><Relationship Id="rId539" Type="http://schemas.openxmlformats.org/officeDocument/2006/relationships/slideLayout" Target="../slideLayouts/slideLayout741.xml"/><Relationship Id="rId690" Type="http://schemas.openxmlformats.org/officeDocument/2006/relationships/slideLayout" Target="../slideLayouts/slideLayout892.xml"/><Relationship Id="rId40" Type="http://schemas.openxmlformats.org/officeDocument/2006/relationships/slideLayout" Target="../slideLayouts/slideLayout242.xml"/><Relationship Id="rId136" Type="http://schemas.openxmlformats.org/officeDocument/2006/relationships/slideLayout" Target="../slideLayouts/slideLayout338.xml"/><Relationship Id="rId178" Type="http://schemas.openxmlformats.org/officeDocument/2006/relationships/slideLayout" Target="../slideLayouts/slideLayout380.xml"/><Relationship Id="rId301" Type="http://schemas.openxmlformats.org/officeDocument/2006/relationships/slideLayout" Target="../slideLayouts/slideLayout503.xml"/><Relationship Id="rId343" Type="http://schemas.openxmlformats.org/officeDocument/2006/relationships/slideLayout" Target="../slideLayouts/slideLayout545.xml"/><Relationship Id="rId550" Type="http://schemas.openxmlformats.org/officeDocument/2006/relationships/slideLayout" Target="../slideLayouts/slideLayout752.xml"/><Relationship Id="rId82" Type="http://schemas.openxmlformats.org/officeDocument/2006/relationships/slideLayout" Target="../slideLayouts/slideLayout284.xml"/><Relationship Id="rId203" Type="http://schemas.openxmlformats.org/officeDocument/2006/relationships/slideLayout" Target="../slideLayouts/slideLayout405.xml"/><Relationship Id="rId385" Type="http://schemas.openxmlformats.org/officeDocument/2006/relationships/slideLayout" Target="../slideLayouts/slideLayout587.xml"/><Relationship Id="rId592" Type="http://schemas.openxmlformats.org/officeDocument/2006/relationships/slideLayout" Target="../slideLayouts/slideLayout794.xml"/><Relationship Id="rId606" Type="http://schemas.openxmlformats.org/officeDocument/2006/relationships/slideLayout" Target="../slideLayouts/slideLayout808.xml"/><Relationship Id="rId648" Type="http://schemas.openxmlformats.org/officeDocument/2006/relationships/slideLayout" Target="../slideLayouts/slideLayout850.xml"/><Relationship Id="rId245" Type="http://schemas.openxmlformats.org/officeDocument/2006/relationships/slideLayout" Target="../slideLayouts/slideLayout447.xml"/><Relationship Id="rId287" Type="http://schemas.openxmlformats.org/officeDocument/2006/relationships/slideLayout" Target="../slideLayouts/slideLayout489.xml"/><Relationship Id="rId410" Type="http://schemas.openxmlformats.org/officeDocument/2006/relationships/slideLayout" Target="../slideLayouts/slideLayout612.xml"/><Relationship Id="rId452" Type="http://schemas.openxmlformats.org/officeDocument/2006/relationships/slideLayout" Target="../slideLayouts/slideLayout654.xml"/><Relationship Id="rId494" Type="http://schemas.openxmlformats.org/officeDocument/2006/relationships/slideLayout" Target="../slideLayouts/slideLayout696.xml"/><Relationship Id="rId508" Type="http://schemas.openxmlformats.org/officeDocument/2006/relationships/slideLayout" Target="../slideLayouts/slideLayout710.xml"/><Relationship Id="rId105" Type="http://schemas.openxmlformats.org/officeDocument/2006/relationships/slideLayout" Target="../slideLayouts/slideLayout307.xml"/><Relationship Id="rId147" Type="http://schemas.openxmlformats.org/officeDocument/2006/relationships/slideLayout" Target="../slideLayouts/slideLayout349.xml"/><Relationship Id="rId312" Type="http://schemas.openxmlformats.org/officeDocument/2006/relationships/slideLayout" Target="../slideLayouts/slideLayout514.xml"/><Relationship Id="rId354" Type="http://schemas.openxmlformats.org/officeDocument/2006/relationships/slideLayout" Target="../slideLayouts/slideLayout556.xml"/><Relationship Id="rId51" Type="http://schemas.openxmlformats.org/officeDocument/2006/relationships/slideLayout" Target="../slideLayouts/slideLayout253.xml"/><Relationship Id="rId93" Type="http://schemas.openxmlformats.org/officeDocument/2006/relationships/slideLayout" Target="../slideLayouts/slideLayout295.xml"/><Relationship Id="rId189" Type="http://schemas.openxmlformats.org/officeDocument/2006/relationships/slideLayout" Target="../slideLayouts/slideLayout391.xml"/><Relationship Id="rId396" Type="http://schemas.openxmlformats.org/officeDocument/2006/relationships/slideLayout" Target="../slideLayouts/slideLayout598.xml"/><Relationship Id="rId561" Type="http://schemas.openxmlformats.org/officeDocument/2006/relationships/slideLayout" Target="../slideLayouts/slideLayout763.xml"/><Relationship Id="rId617" Type="http://schemas.openxmlformats.org/officeDocument/2006/relationships/slideLayout" Target="../slideLayouts/slideLayout819.xml"/><Relationship Id="rId659" Type="http://schemas.openxmlformats.org/officeDocument/2006/relationships/slideLayout" Target="../slideLayouts/slideLayout861.xml"/><Relationship Id="rId214" Type="http://schemas.openxmlformats.org/officeDocument/2006/relationships/slideLayout" Target="../slideLayouts/slideLayout416.xml"/><Relationship Id="rId256" Type="http://schemas.openxmlformats.org/officeDocument/2006/relationships/slideLayout" Target="../slideLayouts/slideLayout458.xml"/><Relationship Id="rId298" Type="http://schemas.openxmlformats.org/officeDocument/2006/relationships/slideLayout" Target="../slideLayouts/slideLayout500.xml"/><Relationship Id="rId421" Type="http://schemas.openxmlformats.org/officeDocument/2006/relationships/slideLayout" Target="../slideLayouts/slideLayout623.xml"/><Relationship Id="rId463" Type="http://schemas.openxmlformats.org/officeDocument/2006/relationships/slideLayout" Target="../slideLayouts/slideLayout665.xml"/><Relationship Id="rId519" Type="http://schemas.openxmlformats.org/officeDocument/2006/relationships/slideLayout" Target="../slideLayouts/slideLayout721.xml"/><Relationship Id="rId670" Type="http://schemas.openxmlformats.org/officeDocument/2006/relationships/slideLayout" Target="../slideLayouts/slideLayout872.xml"/><Relationship Id="rId116" Type="http://schemas.openxmlformats.org/officeDocument/2006/relationships/slideLayout" Target="../slideLayouts/slideLayout318.xml"/><Relationship Id="rId158" Type="http://schemas.openxmlformats.org/officeDocument/2006/relationships/slideLayout" Target="../slideLayouts/slideLayout360.xml"/><Relationship Id="rId323" Type="http://schemas.openxmlformats.org/officeDocument/2006/relationships/slideLayout" Target="../slideLayouts/slideLayout525.xml"/><Relationship Id="rId530" Type="http://schemas.openxmlformats.org/officeDocument/2006/relationships/slideLayout" Target="../slideLayouts/slideLayout732.xml"/><Relationship Id="rId20" Type="http://schemas.openxmlformats.org/officeDocument/2006/relationships/slideLayout" Target="../slideLayouts/slideLayout222.xml"/><Relationship Id="rId62" Type="http://schemas.openxmlformats.org/officeDocument/2006/relationships/slideLayout" Target="../slideLayouts/slideLayout264.xml"/><Relationship Id="rId365" Type="http://schemas.openxmlformats.org/officeDocument/2006/relationships/slideLayout" Target="../slideLayouts/slideLayout567.xml"/><Relationship Id="rId572" Type="http://schemas.openxmlformats.org/officeDocument/2006/relationships/slideLayout" Target="../slideLayouts/slideLayout774.xml"/><Relationship Id="rId628" Type="http://schemas.openxmlformats.org/officeDocument/2006/relationships/slideLayout" Target="../slideLayouts/slideLayout830.xml"/><Relationship Id="rId225" Type="http://schemas.openxmlformats.org/officeDocument/2006/relationships/slideLayout" Target="../slideLayouts/slideLayout427.xml"/><Relationship Id="rId267" Type="http://schemas.openxmlformats.org/officeDocument/2006/relationships/slideLayout" Target="../slideLayouts/slideLayout469.xml"/><Relationship Id="rId432" Type="http://schemas.openxmlformats.org/officeDocument/2006/relationships/slideLayout" Target="../slideLayouts/slideLayout634.xml"/><Relationship Id="rId474" Type="http://schemas.openxmlformats.org/officeDocument/2006/relationships/slideLayout" Target="../slideLayouts/slideLayout676.xml"/><Relationship Id="rId127" Type="http://schemas.openxmlformats.org/officeDocument/2006/relationships/slideLayout" Target="../slideLayouts/slideLayout329.xml"/><Relationship Id="rId681" Type="http://schemas.openxmlformats.org/officeDocument/2006/relationships/slideLayout" Target="../slideLayouts/slideLayout883.xml"/><Relationship Id="rId31" Type="http://schemas.openxmlformats.org/officeDocument/2006/relationships/slideLayout" Target="../slideLayouts/slideLayout233.xml"/><Relationship Id="rId73" Type="http://schemas.openxmlformats.org/officeDocument/2006/relationships/slideLayout" Target="../slideLayouts/slideLayout275.xml"/><Relationship Id="rId169" Type="http://schemas.openxmlformats.org/officeDocument/2006/relationships/slideLayout" Target="../slideLayouts/slideLayout371.xml"/><Relationship Id="rId334" Type="http://schemas.openxmlformats.org/officeDocument/2006/relationships/slideLayout" Target="../slideLayouts/slideLayout536.xml"/><Relationship Id="rId376" Type="http://schemas.openxmlformats.org/officeDocument/2006/relationships/slideLayout" Target="../slideLayouts/slideLayout578.xml"/><Relationship Id="rId541" Type="http://schemas.openxmlformats.org/officeDocument/2006/relationships/slideLayout" Target="../slideLayouts/slideLayout743.xml"/><Relationship Id="rId583" Type="http://schemas.openxmlformats.org/officeDocument/2006/relationships/slideLayout" Target="../slideLayouts/slideLayout785.xml"/><Relationship Id="rId639" Type="http://schemas.openxmlformats.org/officeDocument/2006/relationships/slideLayout" Target="../slideLayouts/slideLayout841.xml"/><Relationship Id="rId4" Type="http://schemas.openxmlformats.org/officeDocument/2006/relationships/slideLayout" Target="../slideLayouts/slideLayout206.xml"/><Relationship Id="rId180" Type="http://schemas.openxmlformats.org/officeDocument/2006/relationships/slideLayout" Target="../slideLayouts/slideLayout382.xml"/><Relationship Id="rId236" Type="http://schemas.openxmlformats.org/officeDocument/2006/relationships/slideLayout" Target="../slideLayouts/slideLayout438.xml"/><Relationship Id="rId278" Type="http://schemas.openxmlformats.org/officeDocument/2006/relationships/slideLayout" Target="../slideLayouts/slideLayout480.xml"/><Relationship Id="rId401" Type="http://schemas.openxmlformats.org/officeDocument/2006/relationships/slideLayout" Target="../slideLayouts/slideLayout603.xml"/><Relationship Id="rId443" Type="http://schemas.openxmlformats.org/officeDocument/2006/relationships/slideLayout" Target="../slideLayouts/slideLayout645.xml"/><Relationship Id="rId650" Type="http://schemas.openxmlformats.org/officeDocument/2006/relationships/slideLayout" Target="../slideLayouts/slideLayout852.xml"/><Relationship Id="rId303" Type="http://schemas.openxmlformats.org/officeDocument/2006/relationships/slideLayout" Target="../slideLayouts/slideLayout505.xml"/><Relationship Id="rId485" Type="http://schemas.openxmlformats.org/officeDocument/2006/relationships/slideLayout" Target="../slideLayouts/slideLayout687.xml"/><Relationship Id="rId692" Type="http://schemas.openxmlformats.org/officeDocument/2006/relationships/slideLayout" Target="../slideLayouts/slideLayout894.xml"/><Relationship Id="rId42" Type="http://schemas.openxmlformats.org/officeDocument/2006/relationships/slideLayout" Target="../slideLayouts/slideLayout244.xml"/><Relationship Id="rId84" Type="http://schemas.openxmlformats.org/officeDocument/2006/relationships/slideLayout" Target="../slideLayouts/slideLayout286.xml"/><Relationship Id="rId138" Type="http://schemas.openxmlformats.org/officeDocument/2006/relationships/slideLayout" Target="../slideLayouts/slideLayout340.xml"/><Relationship Id="rId345" Type="http://schemas.openxmlformats.org/officeDocument/2006/relationships/slideLayout" Target="../slideLayouts/slideLayout547.xml"/><Relationship Id="rId387" Type="http://schemas.openxmlformats.org/officeDocument/2006/relationships/slideLayout" Target="../slideLayouts/slideLayout589.xml"/><Relationship Id="rId510" Type="http://schemas.openxmlformats.org/officeDocument/2006/relationships/slideLayout" Target="../slideLayouts/slideLayout712.xml"/><Relationship Id="rId552" Type="http://schemas.openxmlformats.org/officeDocument/2006/relationships/slideLayout" Target="../slideLayouts/slideLayout754.xml"/><Relationship Id="rId594" Type="http://schemas.openxmlformats.org/officeDocument/2006/relationships/slideLayout" Target="../slideLayouts/slideLayout796.xml"/><Relationship Id="rId608" Type="http://schemas.openxmlformats.org/officeDocument/2006/relationships/slideLayout" Target="../slideLayouts/slideLayout810.xml"/><Relationship Id="rId191" Type="http://schemas.openxmlformats.org/officeDocument/2006/relationships/slideLayout" Target="../slideLayouts/slideLayout393.xml"/><Relationship Id="rId205" Type="http://schemas.openxmlformats.org/officeDocument/2006/relationships/slideLayout" Target="../slideLayouts/slideLayout407.xml"/><Relationship Id="rId247" Type="http://schemas.openxmlformats.org/officeDocument/2006/relationships/slideLayout" Target="../slideLayouts/slideLayout449.xml"/><Relationship Id="rId412" Type="http://schemas.openxmlformats.org/officeDocument/2006/relationships/slideLayout" Target="../slideLayouts/slideLayout614.xml"/><Relationship Id="rId107" Type="http://schemas.openxmlformats.org/officeDocument/2006/relationships/slideLayout" Target="../slideLayouts/slideLayout309.xml"/><Relationship Id="rId289" Type="http://schemas.openxmlformats.org/officeDocument/2006/relationships/slideLayout" Target="../slideLayouts/slideLayout491.xml"/><Relationship Id="rId454" Type="http://schemas.openxmlformats.org/officeDocument/2006/relationships/slideLayout" Target="../slideLayouts/slideLayout656.xml"/><Relationship Id="rId496" Type="http://schemas.openxmlformats.org/officeDocument/2006/relationships/slideLayout" Target="../slideLayouts/slideLayout698.xml"/><Relationship Id="rId661" Type="http://schemas.openxmlformats.org/officeDocument/2006/relationships/slideLayout" Target="../slideLayouts/slideLayout863.xml"/><Relationship Id="rId11" Type="http://schemas.openxmlformats.org/officeDocument/2006/relationships/slideLayout" Target="../slideLayouts/slideLayout213.xml"/><Relationship Id="rId53" Type="http://schemas.openxmlformats.org/officeDocument/2006/relationships/slideLayout" Target="../slideLayouts/slideLayout255.xml"/><Relationship Id="rId149" Type="http://schemas.openxmlformats.org/officeDocument/2006/relationships/slideLayout" Target="../slideLayouts/slideLayout351.xml"/><Relationship Id="rId314" Type="http://schemas.openxmlformats.org/officeDocument/2006/relationships/slideLayout" Target="../slideLayouts/slideLayout516.xml"/><Relationship Id="rId356" Type="http://schemas.openxmlformats.org/officeDocument/2006/relationships/slideLayout" Target="../slideLayouts/slideLayout558.xml"/><Relationship Id="rId398" Type="http://schemas.openxmlformats.org/officeDocument/2006/relationships/slideLayout" Target="../slideLayouts/slideLayout600.xml"/><Relationship Id="rId521" Type="http://schemas.openxmlformats.org/officeDocument/2006/relationships/slideLayout" Target="../slideLayouts/slideLayout723.xml"/><Relationship Id="rId563" Type="http://schemas.openxmlformats.org/officeDocument/2006/relationships/slideLayout" Target="../slideLayouts/slideLayout765.xml"/><Relationship Id="rId619" Type="http://schemas.openxmlformats.org/officeDocument/2006/relationships/slideLayout" Target="../slideLayouts/slideLayout821.xml"/><Relationship Id="rId95" Type="http://schemas.openxmlformats.org/officeDocument/2006/relationships/slideLayout" Target="../slideLayouts/slideLayout297.xml"/><Relationship Id="rId160" Type="http://schemas.openxmlformats.org/officeDocument/2006/relationships/slideLayout" Target="../slideLayouts/slideLayout362.xml"/><Relationship Id="rId216" Type="http://schemas.openxmlformats.org/officeDocument/2006/relationships/slideLayout" Target="../slideLayouts/slideLayout418.xml"/><Relationship Id="rId423" Type="http://schemas.openxmlformats.org/officeDocument/2006/relationships/slideLayout" Target="../slideLayouts/slideLayout625.xml"/><Relationship Id="rId258" Type="http://schemas.openxmlformats.org/officeDocument/2006/relationships/slideLayout" Target="../slideLayouts/slideLayout460.xml"/><Relationship Id="rId465" Type="http://schemas.openxmlformats.org/officeDocument/2006/relationships/slideLayout" Target="../slideLayouts/slideLayout667.xml"/><Relationship Id="rId630" Type="http://schemas.openxmlformats.org/officeDocument/2006/relationships/slideLayout" Target="../slideLayouts/slideLayout832.xml"/><Relationship Id="rId672" Type="http://schemas.openxmlformats.org/officeDocument/2006/relationships/slideLayout" Target="../slideLayouts/slideLayout874.xml"/><Relationship Id="rId22" Type="http://schemas.openxmlformats.org/officeDocument/2006/relationships/slideLayout" Target="../slideLayouts/slideLayout224.xml"/><Relationship Id="rId64" Type="http://schemas.openxmlformats.org/officeDocument/2006/relationships/slideLayout" Target="../slideLayouts/slideLayout266.xml"/><Relationship Id="rId118" Type="http://schemas.openxmlformats.org/officeDocument/2006/relationships/slideLayout" Target="../slideLayouts/slideLayout320.xml"/><Relationship Id="rId325" Type="http://schemas.openxmlformats.org/officeDocument/2006/relationships/slideLayout" Target="../slideLayouts/slideLayout527.xml"/><Relationship Id="rId367" Type="http://schemas.openxmlformats.org/officeDocument/2006/relationships/slideLayout" Target="../slideLayouts/slideLayout569.xml"/><Relationship Id="rId532" Type="http://schemas.openxmlformats.org/officeDocument/2006/relationships/slideLayout" Target="../slideLayouts/slideLayout734.xml"/><Relationship Id="rId574" Type="http://schemas.openxmlformats.org/officeDocument/2006/relationships/slideLayout" Target="../slideLayouts/slideLayout776.xml"/><Relationship Id="rId171" Type="http://schemas.openxmlformats.org/officeDocument/2006/relationships/slideLayout" Target="../slideLayouts/slideLayout373.xml"/><Relationship Id="rId227" Type="http://schemas.openxmlformats.org/officeDocument/2006/relationships/slideLayout" Target="../slideLayouts/slideLayout429.xml"/><Relationship Id="rId269" Type="http://schemas.openxmlformats.org/officeDocument/2006/relationships/slideLayout" Target="../slideLayouts/slideLayout471.xml"/><Relationship Id="rId434" Type="http://schemas.openxmlformats.org/officeDocument/2006/relationships/slideLayout" Target="../slideLayouts/slideLayout636.xml"/><Relationship Id="rId476" Type="http://schemas.openxmlformats.org/officeDocument/2006/relationships/slideLayout" Target="../slideLayouts/slideLayout678.xml"/><Relationship Id="rId641" Type="http://schemas.openxmlformats.org/officeDocument/2006/relationships/slideLayout" Target="../slideLayouts/slideLayout843.xml"/><Relationship Id="rId683" Type="http://schemas.openxmlformats.org/officeDocument/2006/relationships/slideLayout" Target="../slideLayouts/slideLayout885.xml"/><Relationship Id="rId33" Type="http://schemas.openxmlformats.org/officeDocument/2006/relationships/slideLayout" Target="../slideLayouts/slideLayout235.xml"/><Relationship Id="rId129" Type="http://schemas.openxmlformats.org/officeDocument/2006/relationships/slideLayout" Target="../slideLayouts/slideLayout331.xml"/><Relationship Id="rId280" Type="http://schemas.openxmlformats.org/officeDocument/2006/relationships/slideLayout" Target="../slideLayouts/slideLayout482.xml"/><Relationship Id="rId336" Type="http://schemas.openxmlformats.org/officeDocument/2006/relationships/slideLayout" Target="../slideLayouts/slideLayout538.xml"/><Relationship Id="rId501" Type="http://schemas.openxmlformats.org/officeDocument/2006/relationships/slideLayout" Target="../slideLayouts/slideLayout703.xml"/><Relationship Id="rId543" Type="http://schemas.openxmlformats.org/officeDocument/2006/relationships/slideLayout" Target="../slideLayouts/slideLayout745.xml"/><Relationship Id="rId75" Type="http://schemas.openxmlformats.org/officeDocument/2006/relationships/slideLayout" Target="../slideLayouts/slideLayout277.xml"/><Relationship Id="rId140" Type="http://schemas.openxmlformats.org/officeDocument/2006/relationships/slideLayout" Target="../slideLayouts/slideLayout342.xml"/><Relationship Id="rId182" Type="http://schemas.openxmlformats.org/officeDocument/2006/relationships/slideLayout" Target="../slideLayouts/slideLayout384.xml"/><Relationship Id="rId378" Type="http://schemas.openxmlformats.org/officeDocument/2006/relationships/slideLayout" Target="../slideLayouts/slideLayout580.xml"/><Relationship Id="rId403" Type="http://schemas.openxmlformats.org/officeDocument/2006/relationships/slideLayout" Target="../slideLayouts/slideLayout605.xml"/><Relationship Id="rId585" Type="http://schemas.openxmlformats.org/officeDocument/2006/relationships/slideLayout" Target="../slideLayouts/slideLayout787.xml"/><Relationship Id="rId6" Type="http://schemas.openxmlformats.org/officeDocument/2006/relationships/slideLayout" Target="../slideLayouts/slideLayout208.xml"/><Relationship Id="rId238" Type="http://schemas.openxmlformats.org/officeDocument/2006/relationships/slideLayout" Target="../slideLayouts/slideLayout440.xml"/><Relationship Id="rId445" Type="http://schemas.openxmlformats.org/officeDocument/2006/relationships/slideLayout" Target="../slideLayouts/slideLayout647.xml"/><Relationship Id="rId487" Type="http://schemas.openxmlformats.org/officeDocument/2006/relationships/slideLayout" Target="../slideLayouts/slideLayout689.xml"/><Relationship Id="rId610" Type="http://schemas.openxmlformats.org/officeDocument/2006/relationships/slideLayout" Target="../slideLayouts/slideLayout812.xml"/><Relationship Id="rId652" Type="http://schemas.openxmlformats.org/officeDocument/2006/relationships/slideLayout" Target="../slideLayouts/slideLayout854.xml"/><Relationship Id="rId694" Type="http://schemas.openxmlformats.org/officeDocument/2006/relationships/slideLayout" Target="../slideLayouts/slideLayout896.xml"/><Relationship Id="rId291" Type="http://schemas.openxmlformats.org/officeDocument/2006/relationships/slideLayout" Target="../slideLayouts/slideLayout493.xml"/><Relationship Id="rId305" Type="http://schemas.openxmlformats.org/officeDocument/2006/relationships/slideLayout" Target="../slideLayouts/slideLayout507.xml"/><Relationship Id="rId347" Type="http://schemas.openxmlformats.org/officeDocument/2006/relationships/slideLayout" Target="../slideLayouts/slideLayout549.xml"/><Relationship Id="rId512" Type="http://schemas.openxmlformats.org/officeDocument/2006/relationships/slideLayout" Target="../slideLayouts/slideLayout714.xml"/><Relationship Id="rId44" Type="http://schemas.openxmlformats.org/officeDocument/2006/relationships/slideLayout" Target="../slideLayouts/slideLayout246.xml"/><Relationship Id="rId86" Type="http://schemas.openxmlformats.org/officeDocument/2006/relationships/slideLayout" Target="../slideLayouts/slideLayout288.xml"/><Relationship Id="rId151" Type="http://schemas.openxmlformats.org/officeDocument/2006/relationships/slideLayout" Target="../slideLayouts/slideLayout353.xml"/><Relationship Id="rId389" Type="http://schemas.openxmlformats.org/officeDocument/2006/relationships/slideLayout" Target="../slideLayouts/slideLayout591.xml"/><Relationship Id="rId554" Type="http://schemas.openxmlformats.org/officeDocument/2006/relationships/slideLayout" Target="../slideLayouts/slideLayout756.xml"/><Relationship Id="rId596" Type="http://schemas.openxmlformats.org/officeDocument/2006/relationships/slideLayout" Target="../slideLayouts/slideLayout798.xml"/><Relationship Id="rId193" Type="http://schemas.openxmlformats.org/officeDocument/2006/relationships/slideLayout" Target="../slideLayouts/slideLayout395.xml"/><Relationship Id="rId207" Type="http://schemas.openxmlformats.org/officeDocument/2006/relationships/slideLayout" Target="../slideLayouts/slideLayout409.xml"/><Relationship Id="rId249" Type="http://schemas.openxmlformats.org/officeDocument/2006/relationships/slideLayout" Target="../slideLayouts/slideLayout451.xml"/><Relationship Id="rId414" Type="http://schemas.openxmlformats.org/officeDocument/2006/relationships/slideLayout" Target="../slideLayouts/slideLayout616.xml"/><Relationship Id="rId456" Type="http://schemas.openxmlformats.org/officeDocument/2006/relationships/slideLayout" Target="../slideLayouts/slideLayout658.xml"/><Relationship Id="rId498" Type="http://schemas.openxmlformats.org/officeDocument/2006/relationships/slideLayout" Target="../slideLayouts/slideLayout700.xml"/><Relationship Id="rId621" Type="http://schemas.openxmlformats.org/officeDocument/2006/relationships/slideLayout" Target="../slideLayouts/slideLayout823.xml"/><Relationship Id="rId663" Type="http://schemas.openxmlformats.org/officeDocument/2006/relationships/slideLayout" Target="../slideLayouts/slideLayout865.xml"/><Relationship Id="rId13" Type="http://schemas.openxmlformats.org/officeDocument/2006/relationships/slideLayout" Target="../slideLayouts/slideLayout215.xml"/><Relationship Id="rId109" Type="http://schemas.openxmlformats.org/officeDocument/2006/relationships/slideLayout" Target="../slideLayouts/slideLayout311.xml"/><Relationship Id="rId260" Type="http://schemas.openxmlformats.org/officeDocument/2006/relationships/slideLayout" Target="../slideLayouts/slideLayout462.xml"/><Relationship Id="rId316" Type="http://schemas.openxmlformats.org/officeDocument/2006/relationships/slideLayout" Target="../slideLayouts/slideLayout518.xml"/><Relationship Id="rId523" Type="http://schemas.openxmlformats.org/officeDocument/2006/relationships/slideLayout" Target="../slideLayouts/slideLayout725.xml"/><Relationship Id="rId55" Type="http://schemas.openxmlformats.org/officeDocument/2006/relationships/slideLayout" Target="../slideLayouts/slideLayout257.xml"/><Relationship Id="rId97" Type="http://schemas.openxmlformats.org/officeDocument/2006/relationships/slideLayout" Target="../slideLayouts/slideLayout299.xml"/><Relationship Id="rId120" Type="http://schemas.openxmlformats.org/officeDocument/2006/relationships/slideLayout" Target="../slideLayouts/slideLayout322.xml"/><Relationship Id="rId358" Type="http://schemas.openxmlformats.org/officeDocument/2006/relationships/slideLayout" Target="../slideLayouts/slideLayout560.xml"/><Relationship Id="rId565" Type="http://schemas.openxmlformats.org/officeDocument/2006/relationships/slideLayout" Target="../slideLayouts/slideLayout767.xml"/><Relationship Id="rId162" Type="http://schemas.openxmlformats.org/officeDocument/2006/relationships/slideLayout" Target="../slideLayouts/slideLayout364.xml"/><Relationship Id="rId218" Type="http://schemas.openxmlformats.org/officeDocument/2006/relationships/slideLayout" Target="../slideLayouts/slideLayout420.xml"/><Relationship Id="rId425" Type="http://schemas.openxmlformats.org/officeDocument/2006/relationships/slideLayout" Target="../slideLayouts/slideLayout627.xml"/><Relationship Id="rId467" Type="http://schemas.openxmlformats.org/officeDocument/2006/relationships/slideLayout" Target="../slideLayouts/slideLayout669.xml"/><Relationship Id="rId632" Type="http://schemas.openxmlformats.org/officeDocument/2006/relationships/slideLayout" Target="../slideLayouts/slideLayout834.xml"/><Relationship Id="rId271" Type="http://schemas.openxmlformats.org/officeDocument/2006/relationships/slideLayout" Target="../slideLayouts/slideLayout473.xml"/><Relationship Id="rId674" Type="http://schemas.openxmlformats.org/officeDocument/2006/relationships/slideLayout" Target="../slideLayouts/slideLayout876.xml"/><Relationship Id="rId24" Type="http://schemas.openxmlformats.org/officeDocument/2006/relationships/slideLayout" Target="../slideLayouts/slideLayout226.xml"/><Relationship Id="rId66" Type="http://schemas.openxmlformats.org/officeDocument/2006/relationships/slideLayout" Target="../slideLayouts/slideLayout268.xml"/><Relationship Id="rId131" Type="http://schemas.openxmlformats.org/officeDocument/2006/relationships/slideLayout" Target="../slideLayouts/slideLayout333.xml"/><Relationship Id="rId327" Type="http://schemas.openxmlformats.org/officeDocument/2006/relationships/slideLayout" Target="../slideLayouts/slideLayout529.xml"/><Relationship Id="rId369" Type="http://schemas.openxmlformats.org/officeDocument/2006/relationships/slideLayout" Target="../slideLayouts/slideLayout571.xml"/><Relationship Id="rId534" Type="http://schemas.openxmlformats.org/officeDocument/2006/relationships/slideLayout" Target="../slideLayouts/slideLayout736.xml"/><Relationship Id="rId576" Type="http://schemas.openxmlformats.org/officeDocument/2006/relationships/slideLayout" Target="../slideLayouts/slideLayout778.xml"/><Relationship Id="rId173" Type="http://schemas.openxmlformats.org/officeDocument/2006/relationships/slideLayout" Target="../slideLayouts/slideLayout375.xml"/><Relationship Id="rId229" Type="http://schemas.openxmlformats.org/officeDocument/2006/relationships/slideLayout" Target="../slideLayouts/slideLayout431.xml"/><Relationship Id="rId380" Type="http://schemas.openxmlformats.org/officeDocument/2006/relationships/slideLayout" Target="../slideLayouts/slideLayout582.xml"/><Relationship Id="rId436" Type="http://schemas.openxmlformats.org/officeDocument/2006/relationships/slideLayout" Target="../slideLayouts/slideLayout638.xml"/><Relationship Id="rId601" Type="http://schemas.openxmlformats.org/officeDocument/2006/relationships/slideLayout" Target="../slideLayouts/slideLayout803.xml"/><Relationship Id="rId643" Type="http://schemas.openxmlformats.org/officeDocument/2006/relationships/slideLayout" Target="../slideLayouts/slideLayout845.xml"/><Relationship Id="rId240" Type="http://schemas.openxmlformats.org/officeDocument/2006/relationships/slideLayout" Target="../slideLayouts/slideLayout442.xml"/><Relationship Id="rId478" Type="http://schemas.openxmlformats.org/officeDocument/2006/relationships/slideLayout" Target="../slideLayouts/slideLayout680.xml"/><Relationship Id="rId685" Type="http://schemas.openxmlformats.org/officeDocument/2006/relationships/slideLayout" Target="../slideLayouts/slideLayout887.xml"/><Relationship Id="rId35" Type="http://schemas.openxmlformats.org/officeDocument/2006/relationships/slideLayout" Target="../slideLayouts/slideLayout237.xml"/><Relationship Id="rId77" Type="http://schemas.openxmlformats.org/officeDocument/2006/relationships/slideLayout" Target="../slideLayouts/slideLayout279.xml"/><Relationship Id="rId100" Type="http://schemas.openxmlformats.org/officeDocument/2006/relationships/slideLayout" Target="../slideLayouts/slideLayout302.xml"/><Relationship Id="rId282" Type="http://schemas.openxmlformats.org/officeDocument/2006/relationships/slideLayout" Target="../slideLayouts/slideLayout484.xml"/><Relationship Id="rId338" Type="http://schemas.openxmlformats.org/officeDocument/2006/relationships/slideLayout" Target="../slideLayouts/slideLayout540.xml"/><Relationship Id="rId503" Type="http://schemas.openxmlformats.org/officeDocument/2006/relationships/slideLayout" Target="../slideLayouts/slideLayout705.xml"/><Relationship Id="rId545" Type="http://schemas.openxmlformats.org/officeDocument/2006/relationships/slideLayout" Target="../slideLayouts/slideLayout747.xml"/><Relationship Id="rId587" Type="http://schemas.openxmlformats.org/officeDocument/2006/relationships/slideLayout" Target="../slideLayouts/slideLayout789.xml"/><Relationship Id="rId8" Type="http://schemas.openxmlformats.org/officeDocument/2006/relationships/slideLayout" Target="../slideLayouts/slideLayout210.xml"/><Relationship Id="rId142" Type="http://schemas.openxmlformats.org/officeDocument/2006/relationships/slideLayout" Target="../slideLayouts/slideLayout344.xml"/><Relationship Id="rId184" Type="http://schemas.openxmlformats.org/officeDocument/2006/relationships/slideLayout" Target="../slideLayouts/slideLayout386.xml"/><Relationship Id="rId391" Type="http://schemas.openxmlformats.org/officeDocument/2006/relationships/slideLayout" Target="../slideLayouts/slideLayout593.xml"/><Relationship Id="rId405" Type="http://schemas.openxmlformats.org/officeDocument/2006/relationships/slideLayout" Target="../slideLayouts/slideLayout607.xml"/><Relationship Id="rId447" Type="http://schemas.openxmlformats.org/officeDocument/2006/relationships/slideLayout" Target="../slideLayouts/slideLayout649.xml"/><Relationship Id="rId612" Type="http://schemas.openxmlformats.org/officeDocument/2006/relationships/slideLayout" Target="../slideLayouts/slideLayout814.xml"/><Relationship Id="rId251" Type="http://schemas.openxmlformats.org/officeDocument/2006/relationships/slideLayout" Target="../slideLayouts/slideLayout453.xml"/><Relationship Id="rId489" Type="http://schemas.openxmlformats.org/officeDocument/2006/relationships/slideLayout" Target="../slideLayouts/slideLayout691.xml"/><Relationship Id="rId654" Type="http://schemas.openxmlformats.org/officeDocument/2006/relationships/slideLayout" Target="../slideLayouts/slideLayout856.xml"/><Relationship Id="rId696" Type="http://schemas.openxmlformats.org/officeDocument/2006/relationships/image" Target="../media/image5.jpeg"/><Relationship Id="rId46" Type="http://schemas.openxmlformats.org/officeDocument/2006/relationships/slideLayout" Target="../slideLayouts/slideLayout248.xml"/><Relationship Id="rId293" Type="http://schemas.openxmlformats.org/officeDocument/2006/relationships/slideLayout" Target="../slideLayouts/slideLayout495.xml"/><Relationship Id="rId307" Type="http://schemas.openxmlformats.org/officeDocument/2006/relationships/slideLayout" Target="../slideLayouts/slideLayout509.xml"/><Relationship Id="rId349" Type="http://schemas.openxmlformats.org/officeDocument/2006/relationships/slideLayout" Target="../slideLayouts/slideLayout551.xml"/><Relationship Id="rId514" Type="http://schemas.openxmlformats.org/officeDocument/2006/relationships/slideLayout" Target="../slideLayouts/slideLayout716.xml"/><Relationship Id="rId556" Type="http://schemas.openxmlformats.org/officeDocument/2006/relationships/slideLayout" Target="../slideLayouts/slideLayout758.xml"/><Relationship Id="rId88" Type="http://schemas.openxmlformats.org/officeDocument/2006/relationships/slideLayout" Target="../slideLayouts/slideLayout290.xml"/><Relationship Id="rId111" Type="http://schemas.openxmlformats.org/officeDocument/2006/relationships/slideLayout" Target="../slideLayouts/slideLayout313.xml"/><Relationship Id="rId153" Type="http://schemas.openxmlformats.org/officeDocument/2006/relationships/slideLayout" Target="../slideLayouts/slideLayout355.xml"/><Relationship Id="rId195" Type="http://schemas.openxmlformats.org/officeDocument/2006/relationships/slideLayout" Target="../slideLayouts/slideLayout397.xml"/><Relationship Id="rId209" Type="http://schemas.openxmlformats.org/officeDocument/2006/relationships/slideLayout" Target="../slideLayouts/slideLayout411.xml"/><Relationship Id="rId360" Type="http://schemas.openxmlformats.org/officeDocument/2006/relationships/slideLayout" Target="../slideLayouts/slideLayout562.xml"/><Relationship Id="rId416" Type="http://schemas.openxmlformats.org/officeDocument/2006/relationships/slideLayout" Target="../slideLayouts/slideLayout618.xml"/><Relationship Id="rId598" Type="http://schemas.openxmlformats.org/officeDocument/2006/relationships/slideLayout" Target="../slideLayouts/slideLayout800.xml"/><Relationship Id="rId220" Type="http://schemas.openxmlformats.org/officeDocument/2006/relationships/slideLayout" Target="../slideLayouts/slideLayout422.xml"/><Relationship Id="rId458" Type="http://schemas.openxmlformats.org/officeDocument/2006/relationships/slideLayout" Target="../slideLayouts/slideLayout660.xml"/><Relationship Id="rId623" Type="http://schemas.openxmlformats.org/officeDocument/2006/relationships/slideLayout" Target="../slideLayouts/slideLayout825.xml"/><Relationship Id="rId665" Type="http://schemas.openxmlformats.org/officeDocument/2006/relationships/slideLayout" Target="../slideLayouts/slideLayout867.xml"/><Relationship Id="rId15" Type="http://schemas.openxmlformats.org/officeDocument/2006/relationships/slideLayout" Target="../slideLayouts/slideLayout217.xml"/><Relationship Id="rId57" Type="http://schemas.openxmlformats.org/officeDocument/2006/relationships/slideLayout" Target="../slideLayouts/slideLayout259.xml"/><Relationship Id="rId262" Type="http://schemas.openxmlformats.org/officeDocument/2006/relationships/slideLayout" Target="../slideLayouts/slideLayout464.xml"/><Relationship Id="rId318" Type="http://schemas.openxmlformats.org/officeDocument/2006/relationships/slideLayout" Target="../slideLayouts/slideLayout520.xml"/><Relationship Id="rId525" Type="http://schemas.openxmlformats.org/officeDocument/2006/relationships/slideLayout" Target="../slideLayouts/slideLayout727.xml"/><Relationship Id="rId567" Type="http://schemas.openxmlformats.org/officeDocument/2006/relationships/slideLayout" Target="../slideLayouts/slideLayout769.xml"/><Relationship Id="rId99" Type="http://schemas.openxmlformats.org/officeDocument/2006/relationships/slideLayout" Target="../slideLayouts/slideLayout301.xml"/><Relationship Id="rId122" Type="http://schemas.openxmlformats.org/officeDocument/2006/relationships/slideLayout" Target="../slideLayouts/slideLayout324.xml"/><Relationship Id="rId164" Type="http://schemas.openxmlformats.org/officeDocument/2006/relationships/slideLayout" Target="../slideLayouts/slideLayout366.xml"/><Relationship Id="rId371" Type="http://schemas.openxmlformats.org/officeDocument/2006/relationships/slideLayout" Target="../slideLayouts/slideLayout573.xml"/><Relationship Id="rId427" Type="http://schemas.openxmlformats.org/officeDocument/2006/relationships/slideLayout" Target="../slideLayouts/slideLayout629.xml"/><Relationship Id="rId469" Type="http://schemas.openxmlformats.org/officeDocument/2006/relationships/slideLayout" Target="../slideLayouts/slideLayout671.xml"/><Relationship Id="rId634" Type="http://schemas.openxmlformats.org/officeDocument/2006/relationships/slideLayout" Target="../slideLayouts/slideLayout836.xml"/><Relationship Id="rId676" Type="http://schemas.openxmlformats.org/officeDocument/2006/relationships/slideLayout" Target="../slideLayouts/slideLayout878.xml"/><Relationship Id="rId26" Type="http://schemas.openxmlformats.org/officeDocument/2006/relationships/slideLayout" Target="../slideLayouts/slideLayout228.xml"/><Relationship Id="rId231" Type="http://schemas.openxmlformats.org/officeDocument/2006/relationships/slideLayout" Target="../slideLayouts/slideLayout433.xml"/><Relationship Id="rId273" Type="http://schemas.openxmlformats.org/officeDocument/2006/relationships/slideLayout" Target="../slideLayouts/slideLayout475.xml"/><Relationship Id="rId329" Type="http://schemas.openxmlformats.org/officeDocument/2006/relationships/slideLayout" Target="../slideLayouts/slideLayout531.xml"/><Relationship Id="rId480" Type="http://schemas.openxmlformats.org/officeDocument/2006/relationships/slideLayout" Target="../slideLayouts/slideLayout682.xml"/><Relationship Id="rId536" Type="http://schemas.openxmlformats.org/officeDocument/2006/relationships/slideLayout" Target="../slideLayouts/slideLayout738.xml"/><Relationship Id="rId68" Type="http://schemas.openxmlformats.org/officeDocument/2006/relationships/slideLayout" Target="../slideLayouts/slideLayout270.xml"/><Relationship Id="rId133" Type="http://schemas.openxmlformats.org/officeDocument/2006/relationships/slideLayout" Target="../slideLayouts/slideLayout335.xml"/><Relationship Id="rId175" Type="http://schemas.openxmlformats.org/officeDocument/2006/relationships/slideLayout" Target="../slideLayouts/slideLayout377.xml"/><Relationship Id="rId340" Type="http://schemas.openxmlformats.org/officeDocument/2006/relationships/slideLayout" Target="../slideLayouts/slideLayout542.xml"/><Relationship Id="rId578" Type="http://schemas.openxmlformats.org/officeDocument/2006/relationships/slideLayout" Target="../slideLayouts/slideLayout780.xml"/><Relationship Id="rId200" Type="http://schemas.openxmlformats.org/officeDocument/2006/relationships/slideLayout" Target="../slideLayouts/slideLayout402.xml"/><Relationship Id="rId382" Type="http://schemas.openxmlformats.org/officeDocument/2006/relationships/slideLayout" Target="../slideLayouts/slideLayout584.xml"/><Relationship Id="rId438" Type="http://schemas.openxmlformats.org/officeDocument/2006/relationships/slideLayout" Target="../slideLayouts/slideLayout640.xml"/><Relationship Id="rId603" Type="http://schemas.openxmlformats.org/officeDocument/2006/relationships/slideLayout" Target="../slideLayouts/slideLayout805.xml"/><Relationship Id="rId645" Type="http://schemas.openxmlformats.org/officeDocument/2006/relationships/slideLayout" Target="../slideLayouts/slideLayout847.xml"/><Relationship Id="rId687" Type="http://schemas.openxmlformats.org/officeDocument/2006/relationships/slideLayout" Target="../slideLayouts/slideLayout889.xml"/><Relationship Id="rId242" Type="http://schemas.openxmlformats.org/officeDocument/2006/relationships/slideLayout" Target="../slideLayouts/slideLayout444.xml"/><Relationship Id="rId284" Type="http://schemas.openxmlformats.org/officeDocument/2006/relationships/slideLayout" Target="../slideLayouts/slideLayout486.xml"/><Relationship Id="rId491" Type="http://schemas.openxmlformats.org/officeDocument/2006/relationships/slideLayout" Target="../slideLayouts/slideLayout693.xml"/><Relationship Id="rId505" Type="http://schemas.openxmlformats.org/officeDocument/2006/relationships/slideLayout" Target="../slideLayouts/slideLayout707.xml"/><Relationship Id="rId37" Type="http://schemas.openxmlformats.org/officeDocument/2006/relationships/slideLayout" Target="../slideLayouts/slideLayout239.xml"/><Relationship Id="rId79" Type="http://schemas.openxmlformats.org/officeDocument/2006/relationships/slideLayout" Target="../slideLayouts/slideLayout281.xml"/><Relationship Id="rId102" Type="http://schemas.openxmlformats.org/officeDocument/2006/relationships/slideLayout" Target="../slideLayouts/slideLayout304.xml"/><Relationship Id="rId144" Type="http://schemas.openxmlformats.org/officeDocument/2006/relationships/slideLayout" Target="../slideLayouts/slideLayout346.xml"/><Relationship Id="rId547" Type="http://schemas.openxmlformats.org/officeDocument/2006/relationships/slideLayout" Target="../slideLayouts/slideLayout749.xml"/><Relationship Id="rId589" Type="http://schemas.openxmlformats.org/officeDocument/2006/relationships/slideLayout" Target="../slideLayouts/slideLayout791.xml"/><Relationship Id="rId90" Type="http://schemas.openxmlformats.org/officeDocument/2006/relationships/slideLayout" Target="../slideLayouts/slideLayout292.xml"/><Relationship Id="rId186" Type="http://schemas.openxmlformats.org/officeDocument/2006/relationships/slideLayout" Target="../slideLayouts/slideLayout388.xml"/><Relationship Id="rId351" Type="http://schemas.openxmlformats.org/officeDocument/2006/relationships/slideLayout" Target="../slideLayouts/slideLayout553.xml"/><Relationship Id="rId393" Type="http://schemas.openxmlformats.org/officeDocument/2006/relationships/slideLayout" Target="../slideLayouts/slideLayout595.xml"/><Relationship Id="rId407" Type="http://schemas.openxmlformats.org/officeDocument/2006/relationships/slideLayout" Target="../slideLayouts/slideLayout609.xml"/><Relationship Id="rId449" Type="http://schemas.openxmlformats.org/officeDocument/2006/relationships/slideLayout" Target="../slideLayouts/slideLayout651.xml"/><Relationship Id="rId614" Type="http://schemas.openxmlformats.org/officeDocument/2006/relationships/slideLayout" Target="../slideLayouts/slideLayout816.xml"/><Relationship Id="rId656" Type="http://schemas.openxmlformats.org/officeDocument/2006/relationships/slideLayout" Target="../slideLayouts/slideLayout858.xml"/><Relationship Id="rId211" Type="http://schemas.openxmlformats.org/officeDocument/2006/relationships/slideLayout" Target="../slideLayouts/slideLayout413.xml"/><Relationship Id="rId253" Type="http://schemas.openxmlformats.org/officeDocument/2006/relationships/slideLayout" Target="../slideLayouts/slideLayout455.xml"/><Relationship Id="rId295" Type="http://schemas.openxmlformats.org/officeDocument/2006/relationships/slideLayout" Target="../slideLayouts/slideLayout497.xml"/><Relationship Id="rId309" Type="http://schemas.openxmlformats.org/officeDocument/2006/relationships/slideLayout" Target="../slideLayouts/slideLayout511.xml"/><Relationship Id="rId460" Type="http://schemas.openxmlformats.org/officeDocument/2006/relationships/slideLayout" Target="../slideLayouts/slideLayout662.xml"/><Relationship Id="rId516" Type="http://schemas.openxmlformats.org/officeDocument/2006/relationships/slideLayout" Target="../slideLayouts/slideLayout718.xml"/><Relationship Id="rId698" Type="http://schemas.openxmlformats.org/officeDocument/2006/relationships/image" Target="../media/image7.png"/><Relationship Id="rId48" Type="http://schemas.openxmlformats.org/officeDocument/2006/relationships/slideLayout" Target="../slideLayouts/slideLayout250.xml"/><Relationship Id="rId113" Type="http://schemas.openxmlformats.org/officeDocument/2006/relationships/slideLayout" Target="../slideLayouts/slideLayout315.xml"/><Relationship Id="rId320" Type="http://schemas.openxmlformats.org/officeDocument/2006/relationships/slideLayout" Target="../slideLayouts/slideLayout522.xml"/><Relationship Id="rId558" Type="http://schemas.openxmlformats.org/officeDocument/2006/relationships/slideLayout" Target="../slideLayouts/slideLayout760.xml"/><Relationship Id="rId155" Type="http://schemas.openxmlformats.org/officeDocument/2006/relationships/slideLayout" Target="../slideLayouts/slideLayout357.xml"/><Relationship Id="rId197" Type="http://schemas.openxmlformats.org/officeDocument/2006/relationships/slideLayout" Target="../slideLayouts/slideLayout399.xml"/><Relationship Id="rId362" Type="http://schemas.openxmlformats.org/officeDocument/2006/relationships/slideLayout" Target="../slideLayouts/slideLayout564.xml"/><Relationship Id="rId418" Type="http://schemas.openxmlformats.org/officeDocument/2006/relationships/slideLayout" Target="../slideLayouts/slideLayout620.xml"/><Relationship Id="rId625" Type="http://schemas.openxmlformats.org/officeDocument/2006/relationships/slideLayout" Target="../slideLayouts/slideLayout827.xml"/><Relationship Id="rId222" Type="http://schemas.openxmlformats.org/officeDocument/2006/relationships/slideLayout" Target="../slideLayouts/slideLayout424.xml"/><Relationship Id="rId264" Type="http://schemas.openxmlformats.org/officeDocument/2006/relationships/slideLayout" Target="../slideLayouts/slideLayout466.xml"/><Relationship Id="rId471" Type="http://schemas.openxmlformats.org/officeDocument/2006/relationships/slideLayout" Target="../slideLayouts/slideLayout673.xml"/><Relationship Id="rId667" Type="http://schemas.openxmlformats.org/officeDocument/2006/relationships/slideLayout" Target="../slideLayouts/slideLayout869.xml"/><Relationship Id="rId17" Type="http://schemas.openxmlformats.org/officeDocument/2006/relationships/slideLayout" Target="../slideLayouts/slideLayout219.xml"/><Relationship Id="rId59" Type="http://schemas.openxmlformats.org/officeDocument/2006/relationships/slideLayout" Target="../slideLayouts/slideLayout261.xml"/><Relationship Id="rId124" Type="http://schemas.openxmlformats.org/officeDocument/2006/relationships/slideLayout" Target="../slideLayouts/slideLayout326.xml"/><Relationship Id="rId527" Type="http://schemas.openxmlformats.org/officeDocument/2006/relationships/slideLayout" Target="../slideLayouts/slideLayout729.xml"/><Relationship Id="rId569" Type="http://schemas.openxmlformats.org/officeDocument/2006/relationships/slideLayout" Target="../slideLayouts/slideLayout771.xml"/><Relationship Id="rId70" Type="http://schemas.openxmlformats.org/officeDocument/2006/relationships/slideLayout" Target="../slideLayouts/slideLayout272.xml"/><Relationship Id="rId166" Type="http://schemas.openxmlformats.org/officeDocument/2006/relationships/slideLayout" Target="../slideLayouts/slideLayout368.xml"/><Relationship Id="rId331" Type="http://schemas.openxmlformats.org/officeDocument/2006/relationships/slideLayout" Target="../slideLayouts/slideLayout533.xml"/><Relationship Id="rId373" Type="http://schemas.openxmlformats.org/officeDocument/2006/relationships/slideLayout" Target="../slideLayouts/slideLayout575.xml"/><Relationship Id="rId429" Type="http://schemas.openxmlformats.org/officeDocument/2006/relationships/slideLayout" Target="../slideLayouts/slideLayout631.xml"/><Relationship Id="rId580" Type="http://schemas.openxmlformats.org/officeDocument/2006/relationships/slideLayout" Target="../slideLayouts/slideLayout782.xml"/><Relationship Id="rId636" Type="http://schemas.openxmlformats.org/officeDocument/2006/relationships/slideLayout" Target="../slideLayouts/slideLayout838.xml"/><Relationship Id="rId1" Type="http://schemas.openxmlformats.org/officeDocument/2006/relationships/slideLayout" Target="../slideLayouts/slideLayout203.xml"/><Relationship Id="rId233" Type="http://schemas.openxmlformats.org/officeDocument/2006/relationships/slideLayout" Target="../slideLayouts/slideLayout435.xml"/><Relationship Id="rId440" Type="http://schemas.openxmlformats.org/officeDocument/2006/relationships/slideLayout" Target="../slideLayouts/slideLayout642.xml"/><Relationship Id="rId678" Type="http://schemas.openxmlformats.org/officeDocument/2006/relationships/slideLayout" Target="../slideLayouts/slideLayout880.xml"/><Relationship Id="rId28" Type="http://schemas.openxmlformats.org/officeDocument/2006/relationships/slideLayout" Target="../slideLayouts/slideLayout230.xml"/><Relationship Id="rId275" Type="http://schemas.openxmlformats.org/officeDocument/2006/relationships/slideLayout" Target="../slideLayouts/slideLayout477.xml"/><Relationship Id="rId300" Type="http://schemas.openxmlformats.org/officeDocument/2006/relationships/slideLayout" Target="../slideLayouts/slideLayout502.xml"/><Relationship Id="rId482" Type="http://schemas.openxmlformats.org/officeDocument/2006/relationships/slideLayout" Target="../slideLayouts/slideLayout684.xml"/><Relationship Id="rId538" Type="http://schemas.openxmlformats.org/officeDocument/2006/relationships/slideLayout" Target="../slideLayouts/slideLayout740.xml"/><Relationship Id="rId81" Type="http://schemas.openxmlformats.org/officeDocument/2006/relationships/slideLayout" Target="../slideLayouts/slideLayout283.xml"/><Relationship Id="rId135" Type="http://schemas.openxmlformats.org/officeDocument/2006/relationships/slideLayout" Target="../slideLayouts/slideLayout337.xml"/><Relationship Id="rId177" Type="http://schemas.openxmlformats.org/officeDocument/2006/relationships/slideLayout" Target="../slideLayouts/slideLayout379.xml"/><Relationship Id="rId342" Type="http://schemas.openxmlformats.org/officeDocument/2006/relationships/slideLayout" Target="../slideLayouts/slideLayout544.xml"/><Relationship Id="rId384" Type="http://schemas.openxmlformats.org/officeDocument/2006/relationships/slideLayout" Target="../slideLayouts/slideLayout586.xml"/><Relationship Id="rId591" Type="http://schemas.openxmlformats.org/officeDocument/2006/relationships/slideLayout" Target="../slideLayouts/slideLayout793.xml"/><Relationship Id="rId605" Type="http://schemas.openxmlformats.org/officeDocument/2006/relationships/slideLayout" Target="../slideLayouts/slideLayout807.xml"/><Relationship Id="rId202" Type="http://schemas.openxmlformats.org/officeDocument/2006/relationships/slideLayout" Target="../slideLayouts/slideLayout404.xml"/><Relationship Id="rId244" Type="http://schemas.openxmlformats.org/officeDocument/2006/relationships/slideLayout" Target="../slideLayouts/slideLayout446.xml"/><Relationship Id="rId647" Type="http://schemas.openxmlformats.org/officeDocument/2006/relationships/slideLayout" Target="../slideLayouts/slideLayout849.xml"/><Relationship Id="rId689" Type="http://schemas.openxmlformats.org/officeDocument/2006/relationships/slideLayout" Target="../slideLayouts/slideLayout891.xml"/><Relationship Id="rId39" Type="http://schemas.openxmlformats.org/officeDocument/2006/relationships/slideLayout" Target="../slideLayouts/slideLayout241.xml"/><Relationship Id="rId286" Type="http://schemas.openxmlformats.org/officeDocument/2006/relationships/slideLayout" Target="../slideLayouts/slideLayout488.xml"/><Relationship Id="rId451" Type="http://schemas.openxmlformats.org/officeDocument/2006/relationships/slideLayout" Target="../slideLayouts/slideLayout653.xml"/><Relationship Id="rId493" Type="http://schemas.openxmlformats.org/officeDocument/2006/relationships/slideLayout" Target="../slideLayouts/slideLayout695.xml"/><Relationship Id="rId507" Type="http://schemas.openxmlformats.org/officeDocument/2006/relationships/slideLayout" Target="../slideLayouts/slideLayout709.xml"/><Relationship Id="rId549" Type="http://schemas.openxmlformats.org/officeDocument/2006/relationships/slideLayout" Target="../slideLayouts/slideLayout751.xml"/><Relationship Id="rId50" Type="http://schemas.openxmlformats.org/officeDocument/2006/relationships/slideLayout" Target="../slideLayouts/slideLayout252.xml"/><Relationship Id="rId104" Type="http://schemas.openxmlformats.org/officeDocument/2006/relationships/slideLayout" Target="../slideLayouts/slideLayout306.xml"/><Relationship Id="rId146" Type="http://schemas.openxmlformats.org/officeDocument/2006/relationships/slideLayout" Target="../slideLayouts/slideLayout348.xml"/><Relationship Id="rId188" Type="http://schemas.openxmlformats.org/officeDocument/2006/relationships/slideLayout" Target="../slideLayouts/slideLayout390.xml"/><Relationship Id="rId311" Type="http://schemas.openxmlformats.org/officeDocument/2006/relationships/slideLayout" Target="../slideLayouts/slideLayout513.xml"/><Relationship Id="rId353" Type="http://schemas.openxmlformats.org/officeDocument/2006/relationships/slideLayout" Target="../slideLayouts/slideLayout555.xml"/><Relationship Id="rId395" Type="http://schemas.openxmlformats.org/officeDocument/2006/relationships/slideLayout" Target="../slideLayouts/slideLayout597.xml"/><Relationship Id="rId409" Type="http://schemas.openxmlformats.org/officeDocument/2006/relationships/slideLayout" Target="../slideLayouts/slideLayout611.xml"/><Relationship Id="rId560" Type="http://schemas.openxmlformats.org/officeDocument/2006/relationships/slideLayout" Target="../slideLayouts/slideLayout762.xml"/><Relationship Id="rId92" Type="http://schemas.openxmlformats.org/officeDocument/2006/relationships/slideLayout" Target="../slideLayouts/slideLayout294.xml"/><Relationship Id="rId213" Type="http://schemas.openxmlformats.org/officeDocument/2006/relationships/slideLayout" Target="../slideLayouts/slideLayout415.xml"/><Relationship Id="rId420" Type="http://schemas.openxmlformats.org/officeDocument/2006/relationships/slideLayout" Target="../slideLayouts/slideLayout622.xml"/><Relationship Id="rId616" Type="http://schemas.openxmlformats.org/officeDocument/2006/relationships/slideLayout" Target="../slideLayouts/slideLayout818.xml"/><Relationship Id="rId658" Type="http://schemas.openxmlformats.org/officeDocument/2006/relationships/slideLayout" Target="../slideLayouts/slideLayout860.xml"/><Relationship Id="rId255" Type="http://schemas.openxmlformats.org/officeDocument/2006/relationships/slideLayout" Target="../slideLayouts/slideLayout457.xml"/><Relationship Id="rId297" Type="http://schemas.openxmlformats.org/officeDocument/2006/relationships/slideLayout" Target="../slideLayouts/slideLayout499.xml"/><Relationship Id="rId462" Type="http://schemas.openxmlformats.org/officeDocument/2006/relationships/slideLayout" Target="../slideLayouts/slideLayout664.xml"/><Relationship Id="rId518" Type="http://schemas.openxmlformats.org/officeDocument/2006/relationships/slideLayout" Target="../slideLayouts/slideLayout720.xml"/><Relationship Id="rId115" Type="http://schemas.openxmlformats.org/officeDocument/2006/relationships/slideLayout" Target="../slideLayouts/slideLayout317.xml"/><Relationship Id="rId157" Type="http://schemas.openxmlformats.org/officeDocument/2006/relationships/slideLayout" Target="../slideLayouts/slideLayout359.xml"/><Relationship Id="rId322" Type="http://schemas.openxmlformats.org/officeDocument/2006/relationships/slideLayout" Target="../slideLayouts/slideLayout524.xml"/><Relationship Id="rId364" Type="http://schemas.openxmlformats.org/officeDocument/2006/relationships/slideLayout" Target="../slideLayouts/slideLayout566.xml"/><Relationship Id="rId61" Type="http://schemas.openxmlformats.org/officeDocument/2006/relationships/slideLayout" Target="../slideLayouts/slideLayout263.xml"/><Relationship Id="rId199" Type="http://schemas.openxmlformats.org/officeDocument/2006/relationships/slideLayout" Target="../slideLayouts/slideLayout401.xml"/><Relationship Id="rId571" Type="http://schemas.openxmlformats.org/officeDocument/2006/relationships/slideLayout" Target="../slideLayouts/slideLayout773.xml"/><Relationship Id="rId627" Type="http://schemas.openxmlformats.org/officeDocument/2006/relationships/slideLayout" Target="../slideLayouts/slideLayout829.xml"/><Relationship Id="rId669" Type="http://schemas.openxmlformats.org/officeDocument/2006/relationships/slideLayout" Target="../slideLayouts/slideLayout871.xml"/><Relationship Id="rId19" Type="http://schemas.openxmlformats.org/officeDocument/2006/relationships/slideLayout" Target="../slideLayouts/slideLayout221.xml"/><Relationship Id="rId224" Type="http://schemas.openxmlformats.org/officeDocument/2006/relationships/slideLayout" Target="../slideLayouts/slideLayout426.xml"/><Relationship Id="rId266" Type="http://schemas.openxmlformats.org/officeDocument/2006/relationships/slideLayout" Target="../slideLayouts/slideLayout468.xml"/><Relationship Id="rId431" Type="http://schemas.openxmlformats.org/officeDocument/2006/relationships/slideLayout" Target="../slideLayouts/slideLayout633.xml"/><Relationship Id="rId473" Type="http://schemas.openxmlformats.org/officeDocument/2006/relationships/slideLayout" Target="../slideLayouts/slideLayout675.xml"/><Relationship Id="rId529" Type="http://schemas.openxmlformats.org/officeDocument/2006/relationships/slideLayout" Target="../slideLayouts/slideLayout731.xml"/><Relationship Id="rId680" Type="http://schemas.openxmlformats.org/officeDocument/2006/relationships/slideLayout" Target="../slideLayouts/slideLayout882.xml"/><Relationship Id="rId30" Type="http://schemas.openxmlformats.org/officeDocument/2006/relationships/slideLayout" Target="../slideLayouts/slideLayout232.xml"/><Relationship Id="rId126" Type="http://schemas.openxmlformats.org/officeDocument/2006/relationships/slideLayout" Target="../slideLayouts/slideLayout328.xml"/><Relationship Id="rId168" Type="http://schemas.openxmlformats.org/officeDocument/2006/relationships/slideLayout" Target="../slideLayouts/slideLayout370.xml"/><Relationship Id="rId333" Type="http://schemas.openxmlformats.org/officeDocument/2006/relationships/slideLayout" Target="../slideLayouts/slideLayout535.xml"/><Relationship Id="rId540" Type="http://schemas.openxmlformats.org/officeDocument/2006/relationships/slideLayout" Target="../slideLayouts/slideLayout742.xml"/><Relationship Id="rId72" Type="http://schemas.openxmlformats.org/officeDocument/2006/relationships/slideLayout" Target="../slideLayouts/slideLayout274.xml"/><Relationship Id="rId375" Type="http://schemas.openxmlformats.org/officeDocument/2006/relationships/slideLayout" Target="../slideLayouts/slideLayout577.xml"/><Relationship Id="rId582" Type="http://schemas.openxmlformats.org/officeDocument/2006/relationships/slideLayout" Target="../slideLayouts/slideLayout784.xml"/><Relationship Id="rId638" Type="http://schemas.openxmlformats.org/officeDocument/2006/relationships/slideLayout" Target="../slideLayouts/slideLayout840.xml"/><Relationship Id="rId3" Type="http://schemas.openxmlformats.org/officeDocument/2006/relationships/slideLayout" Target="../slideLayouts/slideLayout205.xml"/><Relationship Id="rId235" Type="http://schemas.openxmlformats.org/officeDocument/2006/relationships/slideLayout" Target="../slideLayouts/slideLayout437.xml"/><Relationship Id="rId277" Type="http://schemas.openxmlformats.org/officeDocument/2006/relationships/slideLayout" Target="../slideLayouts/slideLayout479.xml"/><Relationship Id="rId400" Type="http://schemas.openxmlformats.org/officeDocument/2006/relationships/slideLayout" Target="../slideLayouts/slideLayout602.xml"/><Relationship Id="rId442" Type="http://schemas.openxmlformats.org/officeDocument/2006/relationships/slideLayout" Target="../slideLayouts/slideLayout644.xml"/><Relationship Id="rId484" Type="http://schemas.openxmlformats.org/officeDocument/2006/relationships/slideLayout" Target="../slideLayouts/slideLayout686.xml"/><Relationship Id="rId137" Type="http://schemas.openxmlformats.org/officeDocument/2006/relationships/slideLayout" Target="../slideLayouts/slideLayout339.xml"/><Relationship Id="rId302" Type="http://schemas.openxmlformats.org/officeDocument/2006/relationships/slideLayout" Target="../slideLayouts/slideLayout504.xml"/><Relationship Id="rId344" Type="http://schemas.openxmlformats.org/officeDocument/2006/relationships/slideLayout" Target="../slideLayouts/slideLayout546.xml"/><Relationship Id="rId691" Type="http://schemas.openxmlformats.org/officeDocument/2006/relationships/slideLayout" Target="../slideLayouts/slideLayout893.xml"/><Relationship Id="rId41" Type="http://schemas.openxmlformats.org/officeDocument/2006/relationships/slideLayout" Target="../slideLayouts/slideLayout243.xml"/><Relationship Id="rId83" Type="http://schemas.openxmlformats.org/officeDocument/2006/relationships/slideLayout" Target="../slideLayouts/slideLayout285.xml"/><Relationship Id="rId179" Type="http://schemas.openxmlformats.org/officeDocument/2006/relationships/slideLayout" Target="../slideLayouts/slideLayout381.xml"/><Relationship Id="rId386" Type="http://schemas.openxmlformats.org/officeDocument/2006/relationships/slideLayout" Target="../slideLayouts/slideLayout588.xml"/><Relationship Id="rId551" Type="http://schemas.openxmlformats.org/officeDocument/2006/relationships/slideLayout" Target="../slideLayouts/slideLayout753.xml"/><Relationship Id="rId593" Type="http://schemas.openxmlformats.org/officeDocument/2006/relationships/slideLayout" Target="../slideLayouts/slideLayout795.xml"/><Relationship Id="rId607" Type="http://schemas.openxmlformats.org/officeDocument/2006/relationships/slideLayout" Target="../slideLayouts/slideLayout809.xml"/><Relationship Id="rId649" Type="http://schemas.openxmlformats.org/officeDocument/2006/relationships/slideLayout" Target="../slideLayouts/slideLayout851.xml"/><Relationship Id="rId190" Type="http://schemas.openxmlformats.org/officeDocument/2006/relationships/slideLayout" Target="../slideLayouts/slideLayout392.xml"/><Relationship Id="rId204" Type="http://schemas.openxmlformats.org/officeDocument/2006/relationships/slideLayout" Target="../slideLayouts/slideLayout406.xml"/><Relationship Id="rId246" Type="http://schemas.openxmlformats.org/officeDocument/2006/relationships/slideLayout" Target="../slideLayouts/slideLayout448.xml"/><Relationship Id="rId288" Type="http://schemas.openxmlformats.org/officeDocument/2006/relationships/slideLayout" Target="../slideLayouts/slideLayout490.xml"/><Relationship Id="rId411" Type="http://schemas.openxmlformats.org/officeDocument/2006/relationships/slideLayout" Target="../slideLayouts/slideLayout613.xml"/><Relationship Id="rId453" Type="http://schemas.openxmlformats.org/officeDocument/2006/relationships/slideLayout" Target="../slideLayouts/slideLayout655.xml"/><Relationship Id="rId509" Type="http://schemas.openxmlformats.org/officeDocument/2006/relationships/slideLayout" Target="../slideLayouts/slideLayout711.xml"/><Relationship Id="rId660" Type="http://schemas.openxmlformats.org/officeDocument/2006/relationships/slideLayout" Target="../slideLayouts/slideLayout862.xml"/><Relationship Id="rId106" Type="http://schemas.openxmlformats.org/officeDocument/2006/relationships/slideLayout" Target="../slideLayouts/slideLayout308.xml"/><Relationship Id="rId313" Type="http://schemas.openxmlformats.org/officeDocument/2006/relationships/slideLayout" Target="../slideLayouts/slideLayout515.xml"/><Relationship Id="rId495" Type="http://schemas.openxmlformats.org/officeDocument/2006/relationships/slideLayout" Target="../slideLayouts/slideLayout697.xml"/><Relationship Id="rId10" Type="http://schemas.openxmlformats.org/officeDocument/2006/relationships/slideLayout" Target="../slideLayouts/slideLayout212.xml"/><Relationship Id="rId52" Type="http://schemas.openxmlformats.org/officeDocument/2006/relationships/slideLayout" Target="../slideLayouts/slideLayout254.xml"/><Relationship Id="rId94" Type="http://schemas.openxmlformats.org/officeDocument/2006/relationships/slideLayout" Target="../slideLayouts/slideLayout296.xml"/><Relationship Id="rId148" Type="http://schemas.openxmlformats.org/officeDocument/2006/relationships/slideLayout" Target="../slideLayouts/slideLayout350.xml"/><Relationship Id="rId355" Type="http://schemas.openxmlformats.org/officeDocument/2006/relationships/slideLayout" Target="../slideLayouts/slideLayout557.xml"/><Relationship Id="rId397" Type="http://schemas.openxmlformats.org/officeDocument/2006/relationships/slideLayout" Target="../slideLayouts/slideLayout599.xml"/><Relationship Id="rId520" Type="http://schemas.openxmlformats.org/officeDocument/2006/relationships/slideLayout" Target="../slideLayouts/slideLayout722.xml"/><Relationship Id="rId562" Type="http://schemas.openxmlformats.org/officeDocument/2006/relationships/slideLayout" Target="../slideLayouts/slideLayout764.xml"/><Relationship Id="rId618" Type="http://schemas.openxmlformats.org/officeDocument/2006/relationships/slideLayout" Target="../slideLayouts/slideLayout820.xml"/><Relationship Id="rId215" Type="http://schemas.openxmlformats.org/officeDocument/2006/relationships/slideLayout" Target="../slideLayouts/slideLayout417.xml"/><Relationship Id="rId257" Type="http://schemas.openxmlformats.org/officeDocument/2006/relationships/slideLayout" Target="../slideLayouts/slideLayout459.xml"/><Relationship Id="rId422" Type="http://schemas.openxmlformats.org/officeDocument/2006/relationships/slideLayout" Target="../slideLayouts/slideLayout624.xml"/><Relationship Id="rId464" Type="http://schemas.openxmlformats.org/officeDocument/2006/relationships/slideLayout" Target="../slideLayouts/slideLayout666.xml"/><Relationship Id="rId299" Type="http://schemas.openxmlformats.org/officeDocument/2006/relationships/slideLayout" Target="../slideLayouts/slideLayout501.xml"/><Relationship Id="rId63" Type="http://schemas.openxmlformats.org/officeDocument/2006/relationships/slideLayout" Target="../slideLayouts/slideLayout265.xml"/><Relationship Id="rId159" Type="http://schemas.openxmlformats.org/officeDocument/2006/relationships/slideLayout" Target="../slideLayouts/slideLayout361.xml"/><Relationship Id="rId366" Type="http://schemas.openxmlformats.org/officeDocument/2006/relationships/slideLayout" Target="../slideLayouts/slideLayout568.xml"/><Relationship Id="rId573" Type="http://schemas.openxmlformats.org/officeDocument/2006/relationships/slideLayout" Target="../slideLayouts/slideLayout775.xml"/><Relationship Id="rId226" Type="http://schemas.openxmlformats.org/officeDocument/2006/relationships/slideLayout" Target="../slideLayouts/slideLayout428.xml"/><Relationship Id="rId433" Type="http://schemas.openxmlformats.org/officeDocument/2006/relationships/slideLayout" Target="../slideLayouts/slideLayout635.xml"/><Relationship Id="rId640" Type="http://schemas.openxmlformats.org/officeDocument/2006/relationships/slideLayout" Target="../slideLayouts/slideLayout842.xml"/><Relationship Id="rId74" Type="http://schemas.openxmlformats.org/officeDocument/2006/relationships/slideLayout" Target="../slideLayouts/slideLayout276.xml"/><Relationship Id="rId377" Type="http://schemas.openxmlformats.org/officeDocument/2006/relationships/slideLayout" Target="../slideLayouts/slideLayout579.xml"/><Relationship Id="rId500" Type="http://schemas.openxmlformats.org/officeDocument/2006/relationships/slideLayout" Target="../slideLayouts/slideLayout702.xml"/><Relationship Id="rId584" Type="http://schemas.openxmlformats.org/officeDocument/2006/relationships/slideLayout" Target="../slideLayouts/slideLayout786.xml"/><Relationship Id="rId5" Type="http://schemas.openxmlformats.org/officeDocument/2006/relationships/slideLayout" Target="../slideLayouts/slideLayout207.xml"/><Relationship Id="rId237" Type="http://schemas.openxmlformats.org/officeDocument/2006/relationships/slideLayout" Target="../slideLayouts/slideLayout439.xml"/><Relationship Id="rId444" Type="http://schemas.openxmlformats.org/officeDocument/2006/relationships/slideLayout" Target="../slideLayouts/slideLayout646.xml"/><Relationship Id="rId651" Type="http://schemas.openxmlformats.org/officeDocument/2006/relationships/slideLayout" Target="../slideLayouts/slideLayout853.xml"/><Relationship Id="rId290" Type="http://schemas.openxmlformats.org/officeDocument/2006/relationships/slideLayout" Target="../slideLayouts/slideLayout492.xml"/><Relationship Id="rId304" Type="http://schemas.openxmlformats.org/officeDocument/2006/relationships/slideLayout" Target="../slideLayouts/slideLayout506.xml"/><Relationship Id="rId388" Type="http://schemas.openxmlformats.org/officeDocument/2006/relationships/slideLayout" Target="../slideLayouts/slideLayout590.xml"/><Relationship Id="rId511" Type="http://schemas.openxmlformats.org/officeDocument/2006/relationships/slideLayout" Target="../slideLayouts/slideLayout713.xml"/><Relationship Id="rId609" Type="http://schemas.openxmlformats.org/officeDocument/2006/relationships/slideLayout" Target="../slideLayouts/slideLayout811.xml"/><Relationship Id="rId85" Type="http://schemas.openxmlformats.org/officeDocument/2006/relationships/slideLayout" Target="../slideLayouts/slideLayout287.xml"/><Relationship Id="rId150" Type="http://schemas.openxmlformats.org/officeDocument/2006/relationships/slideLayout" Target="../slideLayouts/slideLayout352.xml"/><Relationship Id="rId595" Type="http://schemas.openxmlformats.org/officeDocument/2006/relationships/slideLayout" Target="../slideLayouts/slideLayout797.xml"/><Relationship Id="rId248" Type="http://schemas.openxmlformats.org/officeDocument/2006/relationships/slideLayout" Target="../slideLayouts/slideLayout450.xml"/><Relationship Id="rId455" Type="http://schemas.openxmlformats.org/officeDocument/2006/relationships/slideLayout" Target="../slideLayouts/slideLayout657.xml"/><Relationship Id="rId662" Type="http://schemas.openxmlformats.org/officeDocument/2006/relationships/slideLayout" Target="../slideLayouts/slideLayout864.xml"/><Relationship Id="rId12" Type="http://schemas.openxmlformats.org/officeDocument/2006/relationships/slideLayout" Target="../slideLayouts/slideLayout214.xml"/><Relationship Id="rId108" Type="http://schemas.openxmlformats.org/officeDocument/2006/relationships/slideLayout" Target="../slideLayouts/slideLayout310.xml"/><Relationship Id="rId315" Type="http://schemas.openxmlformats.org/officeDocument/2006/relationships/slideLayout" Target="../slideLayouts/slideLayout517.xml"/><Relationship Id="rId522" Type="http://schemas.openxmlformats.org/officeDocument/2006/relationships/slideLayout" Target="../slideLayouts/slideLayout724.xml"/><Relationship Id="rId96" Type="http://schemas.openxmlformats.org/officeDocument/2006/relationships/slideLayout" Target="../slideLayouts/slideLayout298.xml"/><Relationship Id="rId161" Type="http://schemas.openxmlformats.org/officeDocument/2006/relationships/slideLayout" Target="../slideLayouts/slideLayout363.xml"/><Relationship Id="rId399" Type="http://schemas.openxmlformats.org/officeDocument/2006/relationships/slideLayout" Target="../slideLayouts/slideLayout601.xml"/><Relationship Id="rId259" Type="http://schemas.openxmlformats.org/officeDocument/2006/relationships/slideLayout" Target="../slideLayouts/slideLayout461.xml"/><Relationship Id="rId466" Type="http://schemas.openxmlformats.org/officeDocument/2006/relationships/slideLayout" Target="../slideLayouts/slideLayout668.xml"/><Relationship Id="rId673" Type="http://schemas.openxmlformats.org/officeDocument/2006/relationships/slideLayout" Target="../slideLayouts/slideLayout875.xml"/><Relationship Id="rId23" Type="http://schemas.openxmlformats.org/officeDocument/2006/relationships/slideLayout" Target="../slideLayouts/slideLayout225.xml"/><Relationship Id="rId119" Type="http://schemas.openxmlformats.org/officeDocument/2006/relationships/slideLayout" Target="../slideLayouts/slideLayout321.xml"/><Relationship Id="rId326" Type="http://schemas.openxmlformats.org/officeDocument/2006/relationships/slideLayout" Target="../slideLayouts/slideLayout528.xml"/><Relationship Id="rId533" Type="http://schemas.openxmlformats.org/officeDocument/2006/relationships/slideLayout" Target="../slideLayouts/slideLayout735.xml"/><Relationship Id="rId172" Type="http://schemas.openxmlformats.org/officeDocument/2006/relationships/slideLayout" Target="../slideLayouts/slideLayout374.xml"/><Relationship Id="rId477" Type="http://schemas.openxmlformats.org/officeDocument/2006/relationships/slideLayout" Target="../slideLayouts/slideLayout679.xml"/><Relationship Id="rId600" Type="http://schemas.openxmlformats.org/officeDocument/2006/relationships/slideLayout" Target="../slideLayouts/slideLayout802.xml"/><Relationship Id="rId684" Type="http://schemas.openxmlformats.org/officeDocument/2006/relationships/slideLayout" Target="../slideLayouts/slideLayout886.xml"/><Relationship Id="rId337" Type="http://schemas.openxmlformats.org/officeDocument/2006/relationships/slideLayout" Target="../slideLayouts/slideLayout539.xml"/><Relationship Id="rId34" Type="http://schemas.openxmlformats.org/officeDocument/2006/relationships/slideLayout" Target="../slideLayouts/slideLayout236.xml"/><Relationship Id="rId544" Type="http://schemas.openxmlformats.org/officeDocument/2006/relationships/slideLayout" Target="../slideLayouts/slideLayout746.xml"/><Relationship Id="rId183" Type="http://schemas.openxmlformats.org/officeDocument/2006/relationships/slideLayout" Target="../slideLayouts/slideLayout385.xml"/><Relationship Id="rId390" Type="http://schemas.openxmlformats.org/officeDocument/2006/relationships/slideLayout" Target="../slideLayouts/slideLayout592.xml"/><Relationship Id="rId404" Type="http://schemas.openxmlformats.org/officeDocument/2006/relationships/slideLayout" Target="../slideLayouts/slideLayout606.xml"/><Relationship Id="rId611" Type="http://schemas.openxmlformats.org/officeDocument/2006/relationships/slideLayout" Target="../slideLayouts/slideLayout813.xml"/><Relationship Id="rId250" Type="http://schemas.openxmlformats.org/officeDocument/2006/relationships/slideLayout" Target="../slideLayouts/slideLayout452.xml"/><Relationship Id="rId488" Type="http://schemas.openxmlformats.org/officeDocument/2006/relationships/slideLayout" Target="../slideLayouts/slideLayout690.xml"/><Relationship Id="rId695" Type="http://schemas.openxmlformats.org/officeDocument/2006/relationships/theme" Target="../theme/theme21.xml"/><Relationship Id="rId45" Type="http://schemas.openxmlformats.org/officeDocument/2006/relationships/slideLayout" Target="../slideLayouts/slideLayout247.xml"/><Relationship Id="rId110" Type="http://schemas.openxmlformats.org/officeDocument/2006/relationships/slideLayout" Target="../slideLayouts/slideLayout312.xml"/><Relationship Id="rId348" Type="http://schemas.openxmlformats.org/officeDocument/2006/relationships/slideLayout" Target="../slideLayouts/slideLayout550.xml"/><Relationship Id="rId555" Type="http://schemas.openxmlformats.org/officeDocument/2006/relationships/slideLayout" Target="../slideLayouts/slideLayout757.xml"/><Relationship Id="rId194" Type="http://schemas.openxmlformats.org/officeDocument/2006/relationships/slideLayout" Target="../slideLayouts/slideLayout396.xml"/><Relationship Id="rId208" Type="http://schemas.openxmlformats.org/officeDocument/2006/relationships/slideLayout" Target="../slideLayouts/slideLayout410.xml"/><Relationship Id="rId415" Type="http://schemas.openxmlformats.org/officeDocument/2006/relationships/slideLayout" Target="../slideLayouts/slideLayout617.xml"/><Relationship Id="rId622" Type="http://schemas.openxmlformats.org/officeDocument/2006/relationships/slideLayout" Target="../slideLayouts/slideLayout824.xml"/><Relationship Id="rId261" Type="http://schemas.openxmlformats.org/officeDocument/2006/relationships/slideLayout" Target="../slideLayouts/slideLayout463.xml"/><Relationship Id="rId499" Type="http://schemas.openxmlformats.org/officeDocument/2006/relationships/slideLayout" Target="../slideLayouts/slideLayout701.xml"/><Relationship Id="rId56" Type="http://schemas.openxmlformats.org/officeDocument/2006/relationships/slideLayout" Target="../slideLayouts/slideLayout258.xml"/><Relationship Id="rId359" Type="http://schemas.openxmlformats.org/officeDocument/2006/relationships/slideLayout" Target="../slideLayouts/slideLayout561.xml"/><Relationship Id="rId566" Type="http://schemas.openxmlformats.org/officeDocument/2006/relationships/slideLayout" Target="../slideLayouts/slideLayout768.xml"/><Relationship Id="rId121" Type="http://schemas.openxmlformats.org/officeDocument/2006/relationships/slideLayout" Target="../slideLayouts/slideLayout323.xml"/><Relationship Id="rId219" Type="http://schemas.openxmlformats.org/officeDocument/2006/relationships/slideLayout" Target="../slideLayouts/slideLayout421.xml"/><Relationship Id="rId426" Type="http://schemas.openxmlformats.org/officeDocument/2006/relationships/slideLayout" Target="../slideLayouts/slideLayout628.xml"/><Relationship Id="rId633" Type="http://schemas.openxmlformats.org/officeDocument/2006/relationships/slideLayout" Target="../slideLayouts/slideLayout835.xml"/><Relationship Id="rId67" Type="http://schemas.openxmlformats.org/officeDocument/2006/relationships/slideLayout" Target="../slideLayouts/slideLayout269.xml"/><Relationship Id="rId272" Type="http://schemas.openxmlformats.org/officeDocument/2006/relationships/slideLayout" Target="../slideLayouts/slideLayout474.xml"/><Relationship Id="rId577" Type="http://schemas.openxmlformats.org/officeDocument/2006/relationships/slideLayout" Target="../slideLayouts/slideLayout779.xml"/><Relationship Id="rId700" Type="http://schemas.openxmlformats.org/officeDocument/2006/relationships/image" Target="../media/image9.png"/><Relationship Id="rId132" Type="http://schemas.openxmlformats.org/officeDocument/2006/relationships/slideLayout" Target="../slideLayouts/slideLayout334.xml"/><Relationship Id="rId437" Type="http://schemas.openxmlformats.org/officeDocument/2006/relationships/slideLayout" Target="../slideLayouts/slideLayout639.xml"/><Relationship Id="rId644" Type="http://schemas.openxmlformats.org/officeDocument/2006/relationships/slideLayout" Target="../slideLayouts/slideLayout846.xml"/><Relationship Id="rId283" Type="http://schemas.openxmlformats.org/officeDocument/2006/relationships/slideLayout" Target="../slideLayouts/slideLayout485.xml"/><Relationship Id="rId490" Type="http://schemas.openxmlformats.org/officeDocument/2006/relationships/slideLayout" Target="../slideLayouts/slideLayout692.xml"/><Relationship Id="rId504" Type="http://schemas.openxmlformats.org/officeDocument/2006/relationships/slideLayout" Target="../slideLayouts/slideLayout706.xml"/><Relationship Id="rId78" Type="http://schemas.openxmlformats.org/officeDocument/2006/relationships/slideLayout" Target="../slideLayouts/slideLayout280.xml"/><Relationship Id="rId143" Type="http://schemas.openxmlformats.org/officeDocument/2006/relationships/slideLayout" Target="../slideLayouts/slideLayout345.xml"/><Relationship Id="rId350" Type="http://schemas.openxmlformats.org/officeDocument/2006/relationships/slideLayout" Target="../slideLayouts/slideLayout552.xml"/><Relationship Id="rId588" Type="http://schemas.openxmlformats.org/officeDocument/2006/relationships/slideLayout" Target="../slideLayouts/slideLayout790.xml"/><Relationship Id="rId9" Type="http://schemas.openxmlformats.org/officeDocument/2006/relationships/slideLayout" Target="../slideLayouts/slideLayout211.xml"/><Relationship Id="rId210" Type="http://schemas.openxmlformats.org/officeDocument/2006/relationships/slideLayout" Target="../slideLayouts/slideLayout412.xml"/><Relationship Id="rId448" Type="http://schemas.openxmlformats.org/officeDocument/2006/relationships/slideLayout" Target="../slideLayouts/slideLayout650.xml"/><Relationship Id="rId655" Type="http://schemas.openxmlformats.org/officeDocument/2006/relationships/slideLayout" Target="../slideLayouts/slideLayout857.xml"/><Relationship Id="rId294" Type="http://schemas.openxmlformats.org/officeDocument/2006/relationships/slideLayout" Target="../slideLayouts/slideLayout496.xml"/><Relationship Id="rId308" Type="http://schemas.openxmlformats.org/officeDocument/2006/relationships/slideLayout" Target="../slideLayouts/slideLayout510.xml"/><Relationship Id="rId515" Type="http://schemas.openxmlformats.org/officeDocument/2006/relationships/slideLayout" Target="../slideLayouts/slideLayout717.xml"/><Relationship Id="rId89" Type="http://schemas.openxmlformats.org/officeDocument/2006/relationships/slideLayout" Target="../slideLayouts/slideLayout291.xml"/><Relationship Id="rId154" Type="http://schemas.openxmlformats.org/officeDocument/2006/relationships/slideLayout" Target="../slideLayouts/slideLayout356.xml"/><Relationship Id="rId361" Type="http://schemas.openxmlformats.org/officeDocument/2006/relationships/slideLayout" Target="../slideLayouts/slideLayout563.xml"/><Relationship Id="rId599" Type="http://schemas.openxmlformats.org/officeDocument/2006/relationships/slideLayout" Target="../slideLayouts/slideLayout801.xml"/><Relationship Id="rId459" Type="http://schemas.openxmlformats.org/officeDocument/2006/relationships/slideLayout" Target="../slideLayouts/slideLayout661.xml"/><Relationship Id="rId666" Type="http://schemas.openxmlformats.org/officeDocument/2006/relationships/slideLayout" Target="../slideLayouts/slideLayout868.xml"/><Relationship Id="rId16" Type="http://schemas.openxmlformats.org/officeDocument/2006/relationships/slideLayout" Target="../slideLayouts/slideLayout218.xml"/><Relationship Id="rId221" Type="http://schemas.openxmlformats.org/officeDocument/2006/relationships/slideLayout" Target="../slideLayouts/slideLayout423.xml"/><Relationship Id="rId319" Type="http://schemas.openxmlformats.org/officeDocument/2006/relationships/slideLayout" Target="../slideLayouts/slideLayout521.xml"/><Relationship Id="rId526" Type="http://schemas.openxmlformats.org/officeDocument/2006/relationships/slideLayout" Target="../slideLayouts/slideLayout728.xml"/><Relationship Id="rId165" Type="http://schemas.openxmlformats.org/officeDocument/2006/relationships/slideLayout" Target="../slideLayouts/slideLayout367.xml"/><Relationship Id="rId372" Type="http://schemas.openxmlformats.org/officeDocument/2006/relationships/slideLayout" Target="../slideLayouts/slideLayout574.xml"/><Relationship Id="rId677" Type="http://schemas.openxmlformats.org/officeDocument/2006/relationships/slideLayout" Target="../slideLayouts/slideLayout879.xml"/><Relationship Id="rId232" Type="http://schemas.openxmlformats.org/officeDocument/2006/relationships/slideLayout" Target="../slideLayouts/slideLayout434.xml"/><Relationship Id="rId27" Type="http://schemas.openxmlformats.org/officeDocument/2006/relationships/slideLayout" Target="../slideLayouts/slideLayout229.xml"/><Relationship Id="rId537" Type="http://schemas.openxmlformats.org/officeDocument/2006/relationships/slideLayout" Target="../slideLayouts/slideLayout739.xml"/><Relationship Id="rId80" Type="http://schemas.openxmlformats.org/officeDocument/2006/relationships/slideLayout" Target="../slideLayouts/slideLayout282.xml"/><Relationship Id="rId176" Type="http://schemas.openxmlformats.org/officeDocument/2006/relationships/slideLayout" Target="../slideLayouts/slideLayout378.xml"/><Relationship Id="rId383" Type="http://schemas.openxmlformats.org/officeDocument/2006/relationships/slideLayout" Target="../slideLayouts/slideLayout585.xml"/><Relationship Id="rId590" Type="http://schemas.openxmlformats.org/officeDocument/2006/relationships/slideLayout" Target="../slideLayouts/slideLayout792.xml"/><Relationship Id="rId604" Type="http://schemas.openxmlformats.org/officeDocument/2006/relationships/slideLayout" Target="../slideLayouts/slideLayout806.xml"/><Relationship Id="rId243" Type="http://schemas.openxmlformats.org/officeDocument/2006/relationships/slideLayout" Target="../slideLayouts/slideLayout445.xml"/><Relationship Id="rId450" Type="http://schemas.openxmlformats.org/officeDocument/2006/relationships/slideLayout" Target="../slideLayouts/slideLayout652.xml"/><Relationship Id="rId688" Type="http://schemas.openxmlformats.org/officeDocument/2006/relationships/slideLayout" Target="../slideLayouts/slideLayout890.xml"/><Relationship Id="rId38" Type="http://schemas.openxmlformats.org/officeDocument/2006/relationships/slideLayout" Target="../slideLayouts/slideLayout240.xml"/><Relationship Id="rId103" Type="http://schemas.openxmlformats.org/officeDocument/2006/relationships/slideLayout" Target="../slideLayouts/slideLayout305.xml"/><Relationship Id="rId310" Type="http://schemas.openxmlformats.org/officeDocument/2006/relationships/slideLayout" Target="../slideLayouts/slideLayout512.xml"/><Relationship Id="rId548" Type="http://schemas.openxmlformats.org/officeDocument/2006/relationships/slideLayout" Target="../slideLayouts/slideLayout750.xml"/><Relationship Id="rId91" Type="http://schemas.openxmlformats.org/officeDocument/2006/relationships/slideLayout" Target="../slideLayouts/slideLayout293.xml"/><Relationship Id="rId187" Type="http://schemas.openxmlformats.org/officeDocument/2006/relationships/slideLayout" Target="../slideLayouts/slideLayout389.xml"/><Relationship Id="rId394" Type="http://schemas.openxmlformats.org/officeDocument/2006/relationships/slideLayout" Target="../slideLayouts/slideLayout596.xml"/><Relationship Id="rId408" Type="http://schemas.openxmlformats.org/officeDocument/2006/relationships/slideLayout" Target="../slideLayouts/slideLayout610.xml"/><Relationship Id="rId615" Type="http://schemas.openxmlformats.org/officeDocument/2006/relationships/slideLayout" Target="../slideLayouts/slideLayout817.xml"/><Relationship Id="rId254" Type="http://schemas.openxmlformats.org/officeDocument/2006/relationships/slideLayout" Target="../slideLayouts/slideLayout456.xml"/><Relationship Id="rId699" Type="http://schemas.openxmlformats.org/officeDocument/2006/relationships/image" Target="../media/image8.png"/><Relationship Id="rId49" Type="http://schemas.openxmlformats.org/officeDocument/2006/relationships/slideLayout" Target="../slideLayouts/slideLayout251.xml"/><Relationship Id="rId114" Type="http://schemas.openxmlformats.org/officeDocument/2006/relationships/slideLayout" Target="../slideLayouts/slideLayout316.xml"/><Relationship Id="rId461" Type="http://schemas.openxmlformats.org/officeDocument/2006/relationships/slideLayout" Target="../slideLayouts/slideLayout663.xml"/><Relationship Id="rId559" Type="http://schemas.openxmlformats.org/officeDocument/2006/relationships/slideLayout" Target="../slideLayouts/slideLayout761.xml"/><Relationship Id="rId198" Type="http://schemas.openxmlformats.org/officeDocument/2006/relationships/slideLayout" Target="../slideLayouts/slideLayout400.xml"/><Relationship Id="rId321" Type="http://schemas.openxmlformats.org/officeDocument/2006/relationships/slideLayout" Target="../slideLayouts/slideLayout523.xml"/><Relationship Id="rId419" Type="http://schemas.openxmlformats.org/officeDocument/2006/relationships/slideLayout" Target="../slideLayouts/slideLayout621.xml"/><Relationship Id="rId626" Type="http://schemas.openxmlformats.org/officeDocument/2006/relationships/slideLayout" Target="../slideLayouts/slideLayout8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904.xml"/><Relationship Id="rId3" Type="http://schemas.openxmlformats.org/officeDocument/2006/relationships/slideLayout" Target="../slideLayouts/slideLayout899.xml"/><Relationship Id="rId7" Type="http://schemas.openxmlformats.org/officeDocument/2006/relationships/slideLayout" Target="../slideLayouts/slideLayout903.xml"/><Relationship Id="rId12" Type="http://schemas.openxmlformats.org/officeDocument/2006/relationships/theme" Target="../theme/theme22.xml"/><Relationship Id="rId2" Type="http://schemas.openxmlformats.org/officeDocument/2006/relationships/slideLayout" Target="../slideLayouts/slideLayout898.xml"/><Relationship Id="rId1" Type="http://schemas.openxmlformats.org/officeDocument/2006/relationships/slideLayout" Target="../slideLayouts/slideLayout897.xml"/><Relationship Id="rId6" Type="http://schemas.openxmlformats.org/officeDocument/2006/relationships/slideLayout" Target="../slideLayouts/slideLayout902.xml"/><Relationship Id="rId11" Type="http://schemas.openxmlformats.org/officeDocument/2006/relationships/slideLayout" Target="../slideLayouts/slideLayout907.xml"/><Relationship Id="rId5" Type="http://schemas.openxmlformats.org/officeDocument/2006/relationships/slideLayout" Target="../slideLayouts/slideLayout901.xml"/><Relationship Id="rId10" Type="http://schemas.openxmlformats.org/officeDocument/2006/relationships/slideLayout" Target="../slideLayouts/slideLayout906.xml"/><Relationship Id="rId4" Type="http://schemas.openxmlformats.org/officeDocument/2006/relationships/slideLayout" Target="../slideLayouts/slideLayout900.xml"/><Relationship Id="rId9" Type="http://schemas.openxmlformats.org/officeDocument/2006/relationships/slideLayout" Target="../slideLayouts/slideLayout90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915.xml"/><Relationship Id="rId3" Type="http://schemas.openxmlformats.org/officeDocument/2006/relationships/slideLayout" Target="../slideLayouts/slideLayout910.xml"/><Relationship Id="rId7" Type="http://schemas.openxmlformats.org/officeDocument/2006/relationships/slideLayout" Target="../slideLayouts/slideLayout914.xml"/><Relationship Id="rId12" Type="http://schemas.openxmlformats.org/officeDocument/2006/relationships/theme" Target="../theme/theme23.xml"/><Relationship Id="rId2" Type="http://schemas.openxmlformats.org/officeDocument/2006/relationships/slideLayout" Target="../slideLayouts/slideLayout909.xml"/><Relationship Id="rId1" Type="http://schemas.openxmlformats.org/officeDocument/2006/relationships/slideLayout" Target="../slideLayouts/slideLayout908.xml"/><Relationship Id="rId6" Type="http://schemas.openxmlformats.org/officeDocument/2006/relationships/slideLayout" Target="../slideLayouts/slideLayout913.xml"/><Relationship Id="rId11" Type="http://schemas.openxmlformats.org/officeDocument/2006/relationships/slideLayout" Target="../slideLayouts/slideLayout918.xml"/><Relationship Id="rId5" Type="http://schemas.openxmlformats.org/officeDocument/2006/relationships/slideLayout" Target="../slideLayouts/slideLayout912.xml"/><Relationship Id="rId10" Type="http://schemas.openxmlformats.org/officeDocument/2006/relationships/slideLayout" Target="../slideLayouts/slideLayout917.xml"/><Relationship Id="rId4" Type="http://schemas.openxmlformats.org/officeDocument/2006/relationships/slideLayout" Target="../slideLayouts/slideLayout911.xml"/><Relationship Id="rId9" Type="http://schemas.openxmlformats.org/officeDocument/2006/relationships/slideLayout" Target="../slideLayouts/slideLayout9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8D51334-D305-B347-8C0F-14B153EDDA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21606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06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a:cs typeface="Arial"/>
              </a:defRPr>
            </a:lvl1pPr>
          </a:lstStyle>
          <a:p>
            <a:pPr>
              <a:defRPr/>
            </a:pPr>
            <a:endParaRPr lang="en-US"/>
          </a:p>
        </p:txBody>
      </p:sp>
      <p:sp>
        <p:nvSpPr>
          <p:cNvPr id="21606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Arial"/>
              </a:defRPr>
            </a:lvl1pPr>
          </a:lstStyle>
          <a:p>
            <a:pPr>
              <a:defRPr/>
            </a:pPr>
            <a:endParaRPr lang="en-US"/>
          </a:p>
        </p:txBody>
      </p:sp>
      <p:sp>
        <p:nvSpPr>
          <p:cNvPr id="21606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cs typeface="Arial"/>
              </a:defRPr>
            </a:lvl1pPr>
          </a:lstStyle>
          <a:p>
            <a:pPr>
              <a:defRPr/>
            </a:pPr>
            <a:fld id="{9D7B81EC-1D0E-5649-8B19-B395879CD4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913FC7FB-02E1-9241-AE28-94ED0F912A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152400" y="1981200"/>
            <a:ext cx="1676400" cy="4876800"/>
            <a:chOff x="96" y="1248"/>
            <a:chExt cx="1056" cy="3072"/>
          </a:xfrm>
        </p:grpSpPr>
        <p:sp>
          <p:nvSpPr>
            <p:cNvPr id="139300"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301"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2"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3"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4"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5"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6"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7"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8"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9"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0"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1"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2"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3"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4"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5"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6"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7"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8"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9"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0"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1"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2"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3"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4"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5"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6"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7"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8"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9"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0"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1"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2"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3"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4"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5"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6"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7"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8"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9"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0"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1"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2"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3"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4"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5"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25603" name="Rectangle 49"/>
          <p:cNvSpPr>
            <a:spLocks noChangeArrowheads="1"/>
          </p:cNvSpPr>
          <p:nvPr/>
        </p:nvSpPr>
        <p:spPr bwMode="auto">
          <a:xfrm>
            <a:off x="1905000" y="1982788"/>
            <a:ext cx="7010400" cy="4875212"/>
          </a:xfrm>
          <a:prstGeom prst="rect">
            <a:avLst/>
          </a:prstGeom>
          <a:solidFill>
            <a:schemeClr val="accent1">
              <a:lumMod val="40000"/>
              <a:lumOff val="60000"/>
            </a:schemeClr>
          </a:solidFill>
          <a:ln>
            <a:noFill/>
          </a:ln>
        </p:spPr>
        <p:txBody>
          <a:bodyPr/>
          <a:lstStyle/>
          <a:p>
            <a:pPr>
              <a:defRPr/>
            </a:pPr>
            <a:endParaRPr kumimoji="1" lang="en-US" sz="2400">
              <a:solidFill>
                <a:srgbClr val="FFCC99"/>
              </a:solidFill>
              <a:latin typeface="Times New Roman" charset="0"/>
              <a:cs typeface="Arial" charset="0"/>
            </a:endParaRPr>
          </a:p>
        </p:txBody>
      </p:sp>
      <p:sp>
        <p:nvSpPr>
          <p:cNvPr id="139268"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39269" name="Rectangle 53"/>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139270" name="Group 54"/>
          <p:cNvGrpSpPr>
            <a:grpSpLocks/>
          </p:cNvGrpSpPr>
          <p:nvPr/>
        </p:nvGrpSpPr>
        <p:grpSpPr bwMode="auto">
          <a:xfrm>
            <a:off x="150813" y="230188"/>
            <a:ext cx="1600200" cy="1598612"/>
            <a:chOff x="95" y="145"/>
            <a:chExt cx="1008" cy="1007"/>
          </a:xfrm>
        </p:grpSpPr>
        <p:sp>
          <p:nvSpPr>
            <p:cNvPr id="139283"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4"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5"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6"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7"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8"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9"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0"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1"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2"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3"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4"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5"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6"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7"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8"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9"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139271"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2"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3"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4"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5"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6"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80302"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rgbClr val="FFCC99"/>
                </a:solidFill>
                <a:latin typeface="Times New Roman"/>
                <a:ea typeface="Arial" charset="0"/>
                <a:cs typeface="Arial" charset="0"/>
              </a:defRPr>
            </a:lvl1pPr>
          </a:lstStyle>
          <a:p>
            <a:pPr>
              <a:defRPr/>
            </a:pPr>
            <a:endParaRPr lang="en-US"/>
          </a:p>
        </p:txBody>
      </p:sp>
      <p:sp>
        <p:nvSpPr>
          <p:cNvPr id="180303"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CC99"/>
                </a:solidFill>
                <a:latin typeface="Times New Roman"/>
                <a:ea typeface="Arial" charset="0"/>
                <a:cs typeface="Arial" charset="0"/>
              </a:defRPr>
            </a:lvl1pPr>
          </a:lstStyle>
          <a:p>
            <a:pPr>
              <a:defRPr/>
            </a:pPr>
            <a:endParaRPr lang="en-US"/>
          </a:p>
        </p:txBody>
      </p:sp>
      <p:sp>
        <p:nvSpPr>
          <p:cNvPr id="180304"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CC99"/>
                </a:solidFill>
                <a:latin typeface="Times New Roman" charset="0"/>
                <a:cs typeface="Arial" charset="0"/>
              </a:defRPr>
            </a:lvl1pPr>
          </a:lstStyle>
          <a:p>
            <a:pPr>
              <a:defRPr/>
            </a:pPr>
            <a:fld id="{50721CAD-86BA-B94A-8D9D-468E36BC89EC}" type="slidenum">
              <a:rPr lang="en-US"/>
              <a:pPr>
                <a:defRPr/>
              </a:pPr>
              <a:t>‹#›</a:t>
            </a:fld>
            <a:endParaRPr lang="en-US"/>
          </a:p>
        </p:txBody>
      </p:sp>
      <p:sp>
        <p:nvSpPr>
          <p:cNvPr id="139280"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39281" name="Rectangle 51"/>
          <p:cNvSpPr>
            <a:spLocks noGrp="1" noChangeArrowheads="1"/>
          </p:cNvSpPr>
          <p:nvPr>
            <p:ph type="body" idx="1"/>
          </p:nvPr>
        </p:nvSpPr>
        <p:spPr bwMode="auto">
          <a:xfrm>
            <a:off x="2014538" y="2286000"/>
            <a:ext cx="6672262"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282" name="Rectangle 52"/>
          <p:cNvSpPr>
            <a:spLocks noGrp="1" noChangeArrowheads="1"/>
          </p:cNvSpPr>
          <p:nvPr>
            <p:ph type="title"/>
          </p:nvPr>
        </p:nvSpPr>
        <p:spPr bwMode="auto">
          <a:xfrm>
            <a:off x="1692275" y="381000"/>
            <a:ext cx="73755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Lst>
  <p:transition>
    <p:cut/>
  </p:transition>
  <p:txStyles>
    <p:titleStyle>
      <a:lvl1pPr algn="l" rtl="0" eaLnBrk="0" fontAlgn="base" hangingPunct="0">
        <a:spcBef>
          <a:spcPct val="0"/>
        </a:spcBef>
        <a:spcAft>
          <a:spcPct val="0"/>
        </a:spcAft>
        <a:defRPr sz="4400">
          <a:solidFill>
            <a:schemeClr val="tx2"/>
          </a:solidFill>
          <a:latin typeface="Arial"/>
          <a:ea typeface="ヒラギノ角ゴ Pro W3" charset="-128"/>
          <a:cs typeface="Arial"/>
        </a:defRPr>
      </a:lvl1pPr>
      <a:lvl2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2pPr>
      <a:lvl3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3pPr>
      <a:lvl4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4pPr>
      <a:lvl5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b="1">
          <a:solidFill>
            <a:srgbClr val="000000"/>
          </a:solidFill>
          <a:latin typeface="Arial"/>
          <a:ea typeface="ヒラギノ角ゴ Pro W3" charset="-128"/>
          <a:cs typeface="Arial"/>
        </a:defRPr>
      </a:lvl1pPr>
      <a:lvl2pPr marL="742950" indent="-285750" algn="l" rtl="0" eaLnBrk="0" fontAlgn="base" hangingPunct="0">
        <a:spcBef>
          <a:spcPct val="20000"/>
        </a:spcBef>
        <a:spcAft>
          <a:spcPct val="0"/>
        </a:spcAft>
        <a:buClr>
          <a:srgbClr val="00FFCC"/>
        </a:buClr>
        <a:buChar char="–"/>
        <a:defRPr sz="2800" b="1">
          <a:solidFill>
            <a:srgbClr val="000000"/>
          </a:solidFill>
          <a:latin typeface="Arial"/>
          <a:ea typeface="ヒラギノ角ゴ Pro W3" charset="-128"/>
          <a:cs typeface="Arial"/>
        </a:defRPr>
      </a:lvl2pPr>
      <a:lvl3pPr marL="1143000" indent="-228600" algn="l" rtl="0" eaLnBrk="0" fontAlgn="base" hangingPunct="0">
        <a:spcBef>
          <a:spcPct val="20000"/>
        </a:spcBef>
        <a:spcAft>
          <a:spcPct val="0"/>
        </a:spcAft>
        <a:buClr>
          <a:srgbClr val="00FFCC"/>
        </a:buClr>
        <a:buSzPct val="65000"/>
        <a:buFont typeface="Wingdings" charset="0"/>
        <a:buChar char="t"/>
        <a:defRPr sz="2400" b="1">
          <a:solidFill>
            <a:srgbClr val="000000"/>
          </a:solidFill>
          <a:latin typeface="Arial"/>
          <a:ea typeface="ヒラギノ角ゴ Pro W3" charset="-128"/>
          <a:cs typeface="Arial"/>
        </a:defRPr>
      </a:lvl3pPr>
      <a:lvl4pPr marL="16002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4pPr>
      <a:lvl5pPr marL="20574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5pPr>
      <a:lvl6pPr marL="25146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39CEA05-6A35-2141-9007-8BA7FB49EE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 id="21474854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CDC374FF-E03B-144F-80A8-DA25473A9C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2A0A162-A41D-5346-AFB9-139E34026A62}" type="slidenum">
              <a:rPr lang="en-US"/>
              <a:pPr>
                <a:defRPr/>
              </a:pPr>
              <a:t>‹#›</a:t>
            </a:fld>
            <a:endParaRPr lang="en-US"/>
          </a:p>
        </p:txBody>
      </p:sp>
    </p:spTree>
    <p:extLst>
      <p:ext uri="{BB962C8B-B14F-4D97-AF65-F5344CB8AC3E}">
        <p14:creationId xmlns:p14="http://schemas.microsoft.com/office/powerpoint/2010/main" val="2780974751"/>
      </p:ext>
    </p:extLst>
  </p:cSld>
  <p:clrMap bg1="dk2" tx1="lt1" bg2="dk1" tx2="lt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algn="ctr" eaLnBrk="1" hangingPunct="1"/>
            <a:endParaRPr kumimoji="1" lang="en-US"/>
          </a:p>
        </p:txBody>
      </p:sp>
      <p:sp>
        <p:nvSpPr>
          <p:cNvPr id="1331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7"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8"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9"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smtClean="0"/>
            </a:lvl1pPr>
          </a:lstStyle>
          <a:p>
            <a:pPr>
              <a:defRPr/>
            </a:pPr>
            <a:fld id="{2A7E7A61-3FF9-924C-A2F3-590699976D91}" type="slidenum">
              <a:rPr lang="en-US"/>
              <a:pPr>
                <a:defRPr/>
              </a:pPr>
              <a:t>‹#›</a:t>
            </a:fld>
            <a:endParaRPr lang="en-US"/>
          </a:p>
        </p:txBody>
      </p:sp>
      <p:grpSp>
        <p:nvGrpSpPr>
          <p:cNvPr id="13320" name="Group 8"/>
          <p:cNvGrpSpPr>
            <a:grpSpLocks/>
          </p:cNvGrpSpPr>
          <p:nvPr/>
        </p:nvGrpSpPr>
        <p:grpSpPr bwMode="auto">
          <a:xfrm>
            <a:off x="4365625" y="1951038"/>
            <a:ext cx="4770438" cy="5062537"/>
            <a:chOff x="2750" y="1229"/>
            <a:chExt cx="3005" cy="3189"/>
          </a:xfrm>
        </p:grpSpPr>
        <p:sp>
          <p:nvSpPr>
            <p:cNvPr id="13321"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2" name="AutoShape 10"/>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3"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4" name="AutoShape 12"/>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5"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3326" name="Group 14"/>
            <p:cNvGrpSpPr>
              <a:grpSpLocks/>
            </p:cNvGrpSpPr>
            <p:nvPr/>
          </p:nvGrpSpPr>
          <p:grpSpPr bwMode="auto">
            <a:xfrm>
              <a:off x="4384" y="2184"/>
              <a:ext cx="402" cy="1198"/>
              <a:chOff x="4384" y="2184"/>
              <a:chExt cx="402" cy="1198"/>
            </a:xfrm>
          </p:grpSpPr>
          <p:sp>
            <p:nvSpPr>
              <p:cNvPr id="13328"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29"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0"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1"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327" name="AutoShape 19"/>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3537561179"/>
      </p:ext>
    </p:extLst>
  </p:cSld>
  <p:clrMap bg1="dk2" tx1="lt1" bg2="dk1" tx2="lt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88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60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32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6004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Franklin Gothic Book"/>
              <a:ea typeface="ＭＳ Ｐゴシック" pitchFamily="-107" charset="-128"/>
              <a:cs typeface="ＭＳ Ｐゴシック" pitchFamily="-107" charset="-128"/>
            </a:endParaRPr>
          </a:p>
        </p:txBody>
      </p:sp>
      <p:sp>
        <p:nvSpPr>
          <p:cNvPr id="13317"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wrap="square" lIns="91440" tIns="45720" rIns="91440" bIns="45720" numCol="1" anchor="t" anchorCtr="0" compatLnSpc="1">
            <a:prstTxWarp prst="textNoShape">
              <a:avLst/>
            </a:prstTxWarp>
          </a:bodyPr>
          <a:lstStyle>
            <a:lvl1pPr>
              <a:defRPr sz="1200">
                <a:solidFill>
                  <a:srgbClr val="D38E27"/>
                </a:solidFill>
                <a:latin typeface="Franklin Gothic Book" pitchFamily="34" charset="0"/>
              </a:defRPr>
            </a:lvl1pPr>
          </a:lstStyle>
          <a:p>
            <a:pPr fontAlgn="base">
              <a:spcBef>
                <a:spcPct val="0"/>
              </a:spcBef>
              <a:spcAft>
                <a:spcPct val="0"/>
              </a:spcAft>
            </a:pPr>
            <a:fld id="{A3B68283-FE73-4E28-9FAA-D1C381263AD7}" type="datetime1">
              <a:rPr lang="en-US">
                <a:ea typeface="ＭＳ Ｐゴシック" pitchFamily="34" charset="-128"/>
              </a:rPr>
              <a:pPr fontAlgn="base">
                <a:spcBef>
                  <a:spcPct val="0"/>
                </a:spcBef>
                <a:spcAft>
                  <a:spcPct val="0"/>
                </a:spcAft>
              </a:pPr>
              <a:t>12/27/23</a:t>
            </a:fld>
            <a:endParaRPr lang="en-US">
              <a:ea typeface="ＭＳ Ｐゴシック" pitchFamily="34" charset="-128"/>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pPr fontAlgn="base">
              <a:spcBef>
                <a:spcPct val="0"/>
              </a:spcBef>
              <a:spcAft>
                <a:spcPct val="0"/>
              </a:spcAft>
            </a:pPr>
            <a:endParaRPr lang="en-US">
              <a:ea typeface="ＭＳ Ｐゴシック" pitchFamily="34" charset="-128"/>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pPr fontAlgn="base">
              <a:spcBef>
                <a:spcPct val="0"/>
              </a:spcBef>
              <a:spcAft>
                <a:spcPct val="0"/>
              </a:spcAft>
            </a:pPr>
            <a:fld id="{5B3D2109-D7DF-4652-8EFE-C36244FC00B9}" type="slidenum">
              <a:rPr lang="en-US">
                <a:ea typeface="ＭＳ Ｐゴシック" pitchFamily="34" charset="-128"/>
              </a:rPr>
              <a:pPr fontAlgn="base">
                <a:spcBef>
                  <a:spcPct val="0"/>
                </a:spcBef>
                <a:spcAft>
                  <a:spcPct val="0"/>
                </a:spcAft>
              </a:pPr>
              <a:t>‹#›</a:t>
            </a:fld>
            <a:endParaRPr lang="en-US">
              <a:ea typeface="ＭＳ Ｐゴシック" pitchFamily="34" charset="-128"/>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Franklin Gothic Book"/>
              <a:ea typeface="ＭＳ Ｐゴシック" pitchFamily="-107" charset="-128"/>
              <a:cs typeface="ＭＳ Ｐゴシック" pitchFamily="-107" charset="-128"/>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Franklin Gothic Book"/>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935670793"/>
      </p:ext>
    </p:extLst>
  </p:cSld>
  <p:clrMap bg1="lt1" tx1="dk1" bg2="lt2" tx2="dk2" accent1="accent1" accent2="accent2" accent3="accent3" accent4="accent4" accent5="accent5" accent6="accent6" hlink="hlink" folHlink="folHlink"/>
  <p:sldLayoutIdLst>
    <p:sldLayoutId id="2147485493" r:id="rId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9190F-1DDF-BB4A-8149-160679DE78A3}" type="datetimeFigureOut">
              <a:rPr lang="en-US" smtClean="0">
                <a:solidFill>
                  <a:prstClr val="black">
                    <a:tint val="75000"/>
                  </a:prstClr>
                </a:solidFill>
                <a:latin typeface="Arial"/>
              </a:rPr>
              <a:pPr/>
              <a:t>12/27/23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20405020"/>
      </p:ext>
    </p:extLst>
  </p:cSld>
  <p:clrMap bg1="lt1" tx1="dk1" bg2="lt2" tx2="dk2" accent1="accent1" accent2="accent2" accent3="accent3" accent4="accent4" accent5="accent5" accent6="accent6" hlink="hlink" folHlink="folHlink"/>
  <p:sldLayoutIdLst>
    <p:sldLayoutId id="2147485495" r:id="rId1"/>
    <p:sldLayoutId id="2147485496" r:id="rId2"/>
    <p:sldLayoutId id="2147485497" r:id="rId3"/>
    <p:sldLayoutId id="2147485498" r:id="rId4"/>
    <p:sldLayoutId id="2147485499" r:id="rId5"/>
    <p:sldLayoutId id="2147485500" r:id="rId6"/>
    <p:sldLayoutId id="2147485501" r:id="rId7"/>
    <p:sldLayoutId id="2147485502" r:id="rId8"/>
    <p:sldLayoutId id="2147485503" r:id="rId9"/>
    <p:sldLayoutId id="2147485504" r:id="rId10"/>
    <p:sldLayoutId id="2147485505"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7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07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07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a:defRPr/>
            </a:pPr>
            <a:fld id="{B1273442-B86D-7346-98F7-3BCFCCB3CD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301" r:id="rId4"/>
    <p:sldLayoutId id="2147485302" r:id="rId5"/>
    <p:sldLayoutId id="2147485303" r:id="rId6"/>
    <p:sldLayoutId id="2147485304" r:id="rId7"/>
    <p:sldLayoutId id="2147485305" r:id="rId8"/>
    <p:sldLayoutId id="2147485306" r:id="rId9"/>
    <p:sldLayoutId id="2147485307" r:id="rId10"/>
    <p:sldLayoutId id="21474853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59CF99F-CAA9-4C43-B8FC-155F18E8C8F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A92BA71-BBBD-004A-BA24-7BC81A5569B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a:extLst>
              <a:ext uri="{FF2B5EF4-FFF2-40B4-BE49-F238E27FC236}">
                <a16:creationId xmlns:a16="http://schemas.microsoft.com/office/drawing/2014/main" id="{10BAD9F8-71F3-2A46-89A8-2228C73D3CB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07877" name="Rectangle 5">
            <a:extLst>
              <a:ext uri="{FF2B5EF4-FFF2-40B4-BE49-F238E27FC236}">
                <a16:creationId xmlns:a16="http://schemas.microsoft.com/office/drawing/2014/main" id="{50CB3778-803B-3149-BC33-E1DE9763EA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07878" name="Rectangle 6">
            <a:extLst>
              <a:ext uri="{FF2B5EF4-FFF2-40B4-BE49-F238E27FC236}">
                <a16:creationId xmlns:a16="http://schemas.microsoft.com/office/drawing/2014/main" id="{A62A29E5-C788-FA46-B79B-1451C4926B3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anose="020B0604020202020204" pitchFamily="34" charset="0"/>
              </a:defRPr>
            </a:lvl1pPr>
          </a:lstStyle>
          <a:p>
            <a:fld id="{10DA6FFE-6257-6145-AF60-CBEDE92DA46D}" type="slidenum">
              <a:rPr lang="en-US" altLang="en-US"/>
              <a:pPr/>
              <a:t>‹#›</a:t>
            </a:fld>
            <a:endParaRPr lang="en-US" altLang="en-US"/>
          </a:p>
        </p:txBody>
      </p:sp>
    </p:spTree>
    <p:extLst>
      <p:ext uri="{BB962C8B-B14F-4D97-AF65-F5344CB8AC3E}">
        <p14:creationId xmlns:p14="http://schemas.microsoft.com/office/powerpoint/2010/main" val="568807435"/>
      </p:ext>
    </p:extLst>
  </p:cSld>
  <p:clrMap bg1="lt1" tx1="dk1" bg2="lt2" tx2="dk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rotWithShape="1">
          <a:blip r:embed="rId696" cstate="print"/>
          <a:srcRect/>
          <a:tile tx="0" ty="0" sx="100000" sy="100000" flip="none" algn="tl"/>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697" cstate="print"/>
          <a:stretch>
            <a:fillRect/>
          </a:stretch>
        </p:blipFill>
        <p:spPr>
          <a:xfrm>
            <a:off x="0" y="0"/>
            <a:ext cx="685800" cy="6858000"/>
          </a:xfrm>
          <a:prstGeom prst="rect">
            <a:avLst/>
          </a:prstGeom>
          <a:ln w="12700">
            <a:miter lim="400000"/>
          </a:ln>
        </p:spPr>
      </p:pic>
      <p:pic>
        <p:nvPicPr>
          <p:cNvPr id="3" name="Picture 7" descr="Picture 7"/>
          <p:cNvPicPr>
            <a:picLocks noChangeAspect="1"/>
          </p:cNvPicPr>
          <p:nvPr/>
        </p:nvPicPr>
        <p:blipFill>
          <a:blip r:embed="rId698" cstate="print"/>
          <a:stretch>
            <a:fillRect/>
          </a:stretch>
        </p:blipFill>
        <p:spPr>
          <a:xfrm>
            <a:off x="1066800" y="1574800"/>
            <a:ext cx="7772400" cy="130175"/>
          </a:xfrm>
          <a:prstGeom prst="rect">
            <a:avLst/>
          </a:prstGeom>
          <a:ln w="12700">
            <a:miter lim="400000"/>
          </a:ln>
        </p:spPr>
      </p:pic>
      <p:sp>
        <p:nvSpPr>
          <p:cNvPr id="4" name="Title Text"/>
          <p:cNvSpPr txBox="1">
            <a:spLocks noGrp="1"/>
          </p:cNvSpPr>
          <p:nvPr>
            <p:ph type="title"/>
          </p:nvPr>
        </p:nvSpPr>
        <p:spPr>
          <a:xfrm>
            <a:off x="1066800" y="3810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Title Text</a:t>
            </a:r>
          </a:p>
        </p:txBody>
      </p:sp>
      <p:sp>
        <p:nvSpPr>
          <p:cNvPr id="5"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buBlip>
                <a:blip r:embed="rId699"/>
              </a:buBlip>
            </a:lvl1pPr>
            <a:lvl2pPr>
              <a:buBlip>
                <a:blip r:embed="rId700"/>
              </a:buBlip>
            </a:lvl2p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7811946" y="6569176"/>
            <a:ext cx="301908" cy="288825"/>
          </a:xfrm>
          <a:prstGeom prst="rect">
            <a:avLst/>
          </a:prstGeom>
          <a:ln w="12700">
            <a:miter lim="400000"/>
          </a:ln>
        </p:spPr>
        <p:txBody>
          <a:bodyPr wrap="none" lIns="45719" rIns="45719" anchor="b">
            <a:spAutoFit/>
          </a:bodyPr>
          <a:lstStyle>
            <a:lvl1pPr>
              <a:defRPr sz="1400" b="0">
                <a:solidFill>
                  <a:srgbClr val="482400"/>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33451785"/>
      </p:ext>
    </p:extLst>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 id="2147485626" r:id="rId12"/>
    <p:sldLayoutId id="2147485627" r:id="rId13"/>
    <p:sldLayoutId id="2147485628" r:id="rId14"/>
    <p:sldLayoutId id="2147485629" r:id="rId15"/>
    <p:sldLayoutId id="2147485630" r:id="rId16"/>
    <p:sldLayoutId id="2147485631" r:id="rId17"/>
    <p:sldLayoutId id="2147485632" r:id="rId18"/>
    <p:sldLayoutId id="2147485633" r:id="rId19"/>
    <p:sldLayoutId id="2147485634" r:id="rId20"/>
    <p:sldLayoutId id="2147485635" r:id="rId21"/>
    <p:sldLayoutId id="2147485636" r:id="rId22"/>
    <p:sldLayoutId id="2147485637" r:id="rId23"/>
    <p:sldLayoutId id="2147485638" r:id="rId24"/>
    <p:sldLayoutId id="2147485639" r:id="rId25"/>
    <p:sldLayoutId id="2147485640" r:id="rId26"/>
    <p:sldLayoutId id="2147485641" r:id="rId27"/>
    <p:sldLayoutId id="2147485642" r:id="rId28"/>
    <p:sldLayoutId id="2147485643" r:id="rId29"/>
    <p:sldLayoutId id="2147485644" r:id="rId30"/>
    <p:sldLayoutId id="2147485645" r:id="rId31"/>
    <p:sldLayoutId id="2147485646" r:id="rId32"/>
    <p:sldLayoutId id="2147485647" r:id="rId33"/>
    <p:sldLayoutId id="2147485648" r:id="rId34"/>
    <p:sldLayoutId id="2147485649" r:id="rId35"/>
    <p:sldLayoutId id="2147485650" r:id="rId36"/>
    <p:sldLayoutId id="2147485651" r:id="rId37"/>
    <p:sldLayoutId id="2147485652" r:id="rId38"/>
    <p:sldLayoutId id="2147485653" r:id="rId39"/>
    <p:sldLayoutId id="2147485654" r:id="rId40"/>
    <p:sldLayoutId id="2147485655" r:id="rId41"/>
    <p:sldLayoutId id="2147485656" r:id="rId42"/>
    <p:sldLayoutId id="2147485657" r:id="rId43"/>
    <p:sldLayoutId id="2147485658" r:id="rId44"/>
    <p:sldLayoutId id="2147485659" r:id="rId45"/>
    <p:sldLayoutId id="2147485660" r:id="rId46"/>
    <p:sldLayoutId id="2147485661" r:id="rId47"/>
    <p:sldLayoutId id="2147485662" r:id="rId48"/>
    <p:sldLayoutId id="2147485663" r:id="rId49"/>
    <p:sldLayoutId id="2147485664" r:id="rId50"/>
    <p:sldLayoutId id="2147485665" r:id="rId51"/>
    <p:sldLayoutId id="2147485666" r:id="rId52"/>
    <p:sldLayoutId id="2147485667" r:id="rId53"/>
    <p:sldLayoutId id="2147485668" r:id="rId54"/>
    <p:sldLayoutId id="2147485669" r:id="rId55"/>
    <p:sldLayoutId id="2147485670" r:id="rId56"/>
    <p:sldLayoutId id="2147485671" r:id="rId57"/>
    <p:sldLayoutId id="2147485672" r:id="rId58"/>
    <p:sldLayoutId id="2147485673" r:id="rId59"/>
    <p:sldLayoutId id="2147485674" r:id="rId60"/>
    <p:sldLayoutId id="2147485675" r:id="rId61"/>
    <p:sldLayoutId id="2147485676" r:id="rId62"/>
    <p:sldLayoutId id="2147485677" r:id="rId63"/>
    <p:sldLayoutId id="2147485678" r:id="rId64"/>
    <p:sldLayoutId id="2147485679" r:id="rId65"/>
    <p:sldLayoutId id="2147485680" r:id="rId66"/>
    <p:sldLayoutId id="2147485681" r:id="rId67"/>
    <p:sldLayoutId id="2147485682" r:id="rId68"/>
    <p:sldLayoutId id="2147485683" r:id="rId69"/>
    <p:sldLayoutId id="2147485684" r:id="rId70"/>
    <p:sldLayoutId id="2147485685" r:id="rId71"/>
    <p:sldLayoutId id="2147485686" r:id="rId72"/>
    <p:sldLayoutId id="2147485687" r:id="rId73"/>
    <p:sldLayoutId id="2147485688" r:id="rId74"/>
    <p:sldLayoutId id="2147485689" r:id="rId75"/>
    <p:sldLayoutId id="2147485690" r:id="rId76"/>
    <p:sldLayoutId id="2147485691" r:id="rId77"/>
    <p:sldLayoutId id="2147485692" r:id="rId78"/>
    <p:sldLayoutId id="2147485693" r:id="rId79"/>
    <p:sldLayoutId id="2147485694" r:id="rId80"/>
    <p:sldLayoutId id="2147485695" r:id="rId81"/>
    <p:sldLayoutId id="2147485696" r:id="rId82"/>
    <p:sldLayoutId id="2147485697" r:id="rId83"/>
    <p:sldLayoutId id="2147485698" r:id="rId84"/>
    <p:sldLayoutId id="2147485699" r:id="rId85"/>
    <p:sldLayoutId id="2147485700" r:id="rId86"/>
    <p:sldLayoutId id="2147485701" r:id="rId87"/>
    <p:sldLayoutId id="2147485702" r:id="rId88"/>
    <p:sldLayoutId id="2147485703" r:id="rId89"/>
    <p:sldLayoutId id="2147485704" r:id="rId90"/>
    <p:sldLayoutId id="2147485705" r:id="rId91"/>
    <p:sldLayoutId id="2147485706" r:id="rId92"/>
    <p:sldLayoutId id="2147485707" r:id="rId93"/>
    <p:sldLayoutId id="2147485708" r:id="rId94"/>
    <p:sldLayoutId id="2147485709" r:id="rId95"/>
    <p:sldLayoutId id="2147485710" r:id="rId96"/>
    <p:sldLayoutId id="2147485711" r:id="rId97"/>
    <p:sldLayoutId id="2147485712" r:id="rId98"/>
    <p:sldLayoutId id="2147485713" r:id="rId99"/>
    <p:sldLayoutId id="2147485714" r:id="rId100"/>
    <p:sldLayoutId id="2147485715" r:id="rId101"/>
    <p:sldLayoutId id="2147485716" r:id="rId102"/>
    <p:sldLayoutId id="2147485717" r:id="rId103"/>
    <p:sldLayoutId id="2147485718" r:id="rId104"/>
    <p:sldLayoutId id="2147485719" r:id="rId105"/>
    <p:sldLayoutId id="2147485720" r:id="rId106"/>
    <p:sldLayoutId id="2147485721" r:id="rId107"/>
    <p:sldLayoutId id="2147485722" r:id="rId108"/>
    <p:sldLayoutId id="2147485723" r:id="rId109"/>
    <p:sldLayoutId id="2147485724" r:id="rId110"/>
    <p:sldLayoutId id="2147485725" r:id="rId111"/>
    <p:sldLayoutId id="2147485726" r:id="rId112"/>
    <p:sldLayoutId id="2147485727" r:id="rId113"/>
    <p:sldLayoutId id="2147485728" r:id="rId114"/>
    <p:sldLayoutId id="2147485729" r:id="rId115"/>
    <p:sldLayoutId id="2147485730" r:id="rId116"/>
    <p:sldLayoutId id="2147485731" r:id="rId117"/>
    <p:sldLayoutId id="2147485732" r:id="rId118"/>
    <p:sldLayoutId id="2147485733" r:id="rId119"/>
    <p:sldLayoutId id="2147485734" r:id="rId120"/>
    <p:sldLayoutId id="2147485735" r:id="rId121"/>
    <p:sldLayoutId id="2147485736" r:id="rId122"/>
    <p:sldLayoutId id="2147485737" r:id="rId123"/>
    <p:sldLayoutId id="2147485738" r:id="rId124"/>
    <p:sldLayoutId id="2147485739" r:id="rId125"/>
    <p:sldLayoutId id="2147485740" r:id="rId126"/>
    <p:sldLayoutId id="2147485741" r:id="rId127"/>
    <p:sldLayoutId id="2147485742" r:id="rId128"/>
    <p:sldLayoutId id="2147485743" r:id="rId129"/>
    <p:sldLayoutId id="2147485744" r:id="rId130"/>
    <p:sldLayoutId id="2147485745" r:id="rId131"/>
    <p:sldLayoutId id="2147485746" r:id="rId132"/>
    <p:sldLayoutId id="2147485747" r:id="rId133"/>
    <p:sldLayoutId id="2147485748" r:id="rId134"/>
    <p:sldLayoutId id="2147485749" r:id="rId135"/>
    <p:sldLayoutId id="2147485750" r:id="rId136"/>
    <p:sldLayoutId id="2147485751" r:id="rId137"/>
    <p:sldLayoutId id="2147485752" r:id="rId138"/>
    <p:sldLayoutId id="2147485753" r:id="rId139"/>
    <p:sldLayoutId id="2147485754" r:id="rId140"/>
    <p:sldLayoutId id="2147485755" r:id="rId141"/>
    <p:sldLayoutId id="2147485756" r:id="rId142"/>
    <p:sldLayoutId id="2147485757" r:id="rId143"/>
    <p:sldLayoutId id="2147485758" r:id="rId144"/>
    <p:sldLayoutId id="2147485759" r:id="rId145"/>
    <p:sldLayoutId id="2147485760" r:id="rId146"/>
    <p:sldLayoutId id="2147485761" r:id="rId147"/>
    <p:sldLayoutId id="2147485762" r:id="rId148"/>
    <p:sldLayoutId id="2147485763" r:id="rId149"/>
    <p:sldLayoutId id="2147485764" r:id="rId150"/>
    <p:sldLayoutId id="2147485765" r:id="rId151"/>
    <p:sldLayoutId id="2147485766" r:id="rId152"/>
    <p:sldLayoutId id="2147485767" r:id="rId153"/>
    <p:sldLayoutId id="2147485768" r:id="rId154"/>
    <p:sldLayoutId id="2147485769" r:id="rId155"/>
    <p:sldLayoutId id="2147485770" r:id="rId156"/>
    <p:sldLayoutId id="2147485771" r:id="rId157"/>
    <p:sldLayoutId id="2147485772" r:id="rId158"/>
    <p:sldLayoutId id="2147485773" r:id="rId159"/>
    <p:sldLayoutId id="2147485774" r:id="rId160"/>
    <p:sldLayoutId id="2147485775" r:id="rId161"/>
    <p:sldLayoutId id="2147485776" r:id="rId162"/>
    <p:sldLayoutId id="2147485777" r:id="rId163"/>
    <p:sldLayoutId id="2147485778" r:id="rId164"/>
    <p:sldLayoutId id="2147485779" r:id="rId165"/>
    <p:sldLayoutId id="2147485780" r:id="rId166"/>
    <p:sldLayoutId id="2147485781" r:id="rId167"/>
    <p:sldLayoutId id="2147485782" r:id="rId168"/>
    <p:sldLayoutId id="2147485783" r:id="rId169"/>
    <p:sldLayoutId id="2147485784" r:id="rId170"/>
    <p:sldLayoutId id="2147485785" r:id="rId171"/>
    <p:sldLayoutId id="2147485786" r:id="rId172"/>
    <p:sldLayoutId id="2147485787" r:id="rId173"/>
    <p:sldLayoutId id="2147485788" r:id="rId174"/>
    <p:sldLayoutId id="2147485789" r:id="rId175"/>
    <p:sldLayoutId id="2147485790" r:id="rId176"/>
    <p:sldLayoutId id="2147485791" r:id="rId177"/>
    <p:sldLayoutId id="2147485792" r:id="rId178"/>
    <p:sldLayoutId id="2147485793" r:id="rId179"/>
    <p:sldLayoutId id="2147485794" r:id="rId180"/>
    <p:sldLayoutId id="2147485795" r:id="rId181"/>
    <p:sldLayoutId id="2147485796" r:id="rId182"/>
    <p:sldLayoutId id="2147485797" r:id="rId183"/>
    <p:sldLayoutId id="2147485798" r:id="rId184"/>
    <p:sldLayoutId id="2147485799" r:id="rId185"/>
    <p:sldLayoutId id="2147485800" r:id="rId186"/>
    <p:sldLayoutId id="2147485801" r:id="rId187"/>
    <p:sldLayoutId id="2147485802" r:id="rId188"/>
    <p:sldLayoutId id="2147485803" r:id="rId189"/>
    <p:sldLayoutId id="2147485804" r:id="rId190"/>
    <p:sldLayoutId id="2147485805" r:id="rId191"/>
    <p:sldLayoutId id="2147485806" r:id="rId192"/>
    <p:sldLayoutId id="2147485807" r:id="rId193"/>
    <p:sldLayoutId id="2147485808" r:id="rId194"/>
    <p:sldLayoutId id="2147485809" r:id="rId195"/>
    <p:sldLayoutId id="2147485810" r:id="rId196"/>
    <p:sldLayoutId id="2147485811" r:id="rId197"/>
    <p:sldLayoutId id="2147485812" r:id="rId198"/>
    <p:sldLayoutId id="2147485813" r:id="rId199"/>
    <p:sldLayoutId id="2147485814" r:id="rId200"/>
    <p:sldLayoutId id="2147485815" r:id="rId201"/>
    <p:sldLayoutId id="2147485816" r:id="rId202"/>
    <p:sldLayoutId id="2147485817" r:id="rId203"/>
    <p:sldLayoutId id="2147485818" r:id="rId204"/>
    <p:sldLayoutId id="2147485819" r:id="rId205"/>
    <p:sldLayoutId id="2147485820" r:id="rId206"/>
    <p:sldLayoutId id="2147485821" r:id="rId207"/>
    <p:sldLayoutId id="2147485822" r:id="rId208"/>
    <p:sldLayoutId id="2147485823" r:id="rId209"/>
    <p:sldLayoutId id="2147485824" r:id="rId210"/>
    <p:sldLayoutId id="2147485825" r:id="rId211"/>
    <p:sldLayoutId id="2147485826" r:id="rId212"/>
    <p:sldLayoutId id="2147485827" r:id="rId213"/>
    <p:sldLayoutId id="2147485828" r:id="rId214"/>
    <p:sldLayoutId id="2147485829" r:id="rId215"/>
    <p:sldLayoutId id="2147485830" r:id="rId216"/>
    <p:sldLayoutId id="2147485831" r:id="rId217"/>
    <p:sldLayoutId id="2147485832" r:id="rId218"/>
    <p:sldLayoutId id="2147485833" r:id="rId219"/>
    <p:sldLayoutId id="2147485834" r:id="rId220"/>
    <p:sldLayoutId id="2147485835" r:id="rId221"/>
    <p:sldLayoutId id="2147485836" r:id="rId222"/>
    <p:sldLayoutId id="2147485837" r:id="rId223"/>
    <p:sldLayoutId id="2147485838" r:id="rId224"/>
    <p:sldLayoutId id="2147485839" r:id="rId225"/>
    <p:sldLayoutId id="2147485840" r:id="rId226"/>
    <p:sldLayoutId id="2147485841" r:id="rId227"/>
    <p:sldLayoutId id="2147485842" r:id="rId228"/>
    <p:sldLayoutId id="2147485843" r:id="rId229"/>
    <p:sldLayoutId id="2147485844" r:id="rId230"/>
    <p:sldLayoutId id="2147485845" r:id="rId231"/>
    <p:sldLayoutId id="2147485846" r:id="rId232"/>
    <p:sldLayoutId id="2147485847" r:id="rId233"/>
    <p:sldLayoutId id="2147485848" r:id="rId234"/>
    <p:sldLayoutId id="2147485849" r:id="rId235"/>
    <p:sldLayoutId id="2147485850" r:id="rId236"/>
    <p:sldLayoutId id="2147485851" r:id="rId237"/>
    <p:sldLayoutId id="2147485852" r:id="rId238"/>
    <p:sldLayoutId id="2147485853" r:id="rId239"/>
    <p:sldLayoutId id="2147485854" r:id="rId240"/>
    <p:sldLayoutId id="2147485855" r:id="rId241"/>
    <p:sldLayoutId id="2147485856" r:id="rId242"/>
    <p:sldLayoutId id="2147485857" r:id="rId243"/>
    <p:sldLayoutId id="2147485858" r:id="rId244"/>
    <p:sldLayoutId id="2147485859" r:id="rId245"/>
    <p:sldLayoutId id="2147485860" r:id="rId246"/>
    <p:sldLayoutId id="2147485861" r:id="rId247"/>
    <p:sldLayoutId id="2147485862" r:id="rId248"/>
    <p:sldLayoutId id="2147485863" r:id="rId249"/>
    <p:sldLayoutId id="2147485864" r:id="rId250"/>
    <p:sldLayoutId id="2147485865" r:id="rId251"/>
    <p:sldLayoutId id="2147485866" r:id="rId252"/>
    <p:sldLayoutId id="2147485867" r:id="rId253"/>
    <p:sldLayoutId id="2147485868" r:id="rId254"/>
    <p:sldLayoutId id="2147485869" r:id="rId255"/>
    <p:sldLayoutId id="2147485870" r:id="rId256"/>
    <p:sldLayoutId id="2147485871" r:id="rId257"/>
    <p:sldLayoutId id="2147485872" r:id="rId258"/>
    <p:sldLayoutId id="2147485873" r:id="rId259"/>
    <p:sldLayoutId id="2147485874" r:id="rId260"/>
    <p:sldLayoutId id="2147485875" r:id="rId261"/>
    <p:sldLayoutId id="2147485876" r:id="rId262"/>
    <p:sldLayoutId id="2147485877" r:id="rId263"/>
    <p:sldLayoutId id="2147485878" r:id="rId264"/>
    <p:sldLayoutId id="2147485879" r:id="rId265"/>
    <p:sldLayoutId id="2147485880" r:id="rId266"/>
    <p:sldLayoutId id="2147485881" r:id="rId267"/>
    <p:sldLayoutId id="2147485882" r:id="rId268"/>
    <p:sldLayoutId id="2147485883" r:id="rId269"/>
    <p:sldLayoutId id="2147485884" r:id="rId270"/>
    <p:sldLayoutId id="2147485885" r:id="rId271"/>
    <p:sldLayoutId id="2147485886" r:id="rId272"/>
    <p:sldLayoutId id="2147485887" r:id="rId273"/>
    <p:sldLayoutId id="2147485888" r:id="rId274"/>
    <p:sldLayoutId id="2147485889" r:id="rId275"/>
    <p:sldLayoutId id="2147485890" r:id="rId276"/>
    <p:sldLayoutId id="2147485891" r:id="rId277"/>
    <p:sldLayoutId id="2147485892" r:id="rId278"/>
    <p:sldLayoutId id="2147485893" r:id="rId279"/>
    <p:sldLayoutId id="2147485894" r:id="rId280"/>
    <p:sldLayoutId id="2147485895" r:id="rId281"/>
    <p:sldLayoutId id="2147485896" r:id="rId282"/>
    <p:sldLayoutId id="2147485897" r:id="rId283"/>
    <p:sldLayoutId id="2147485898" r:id="rId284"/>
    <p:sldLayoutId id="2147485899" r:id="rId285"/>
    <p:sldLayoutId id="2147485900" r:id="rId286"/>
    <p:sldLayoutId id="2147485901" r:id="rId287"/>
    <p:sldLayoutId id="2147485902" r:id="rId288"/>
    <p:sldLayoutId id="2147485903" r:id="rId289"/>
    <p:sldLayoutId id="2147485904" r:id="rId290"/>
    <p:sldLayoutId id="2147485905" r:id="rId291"/>
    <p:sldLayoutId id="2147485906" r:id="rId292"/>
    <p:sldLayoutId id="2147485907" r:id="rId293"/>
    <p:sldLayoutId id="2147485908" r:id="rId294"/>
    <p:sldLayoutId id="2147485909" r:id="rId295"/>
    <p:sldLayoutId id="2147485910" r:id="rId296"/>
    <p:sldLayoutId id="2147485911" r:id="rId297"/>
    <p:sldLayoutId id="2147485912" r:id="rId298"/>
    <p:sldLayoutId id="2147485913" r:id="rId299"/>
    <p:sldLayoutId id="2147485914" r:id="rId300"/>
    <p:sldLayoutId id="2147485915" r:id="rId301"/>
    <p:sldLayoutId id="2147485916" r:id="rId302"/>
    <p:sldLayoutId id="2147485917" r:id="rId303"/>
    <p:sldLayoutId id="2147485918" r:id="rId304"/>
    <p:sldLayoutId id="2147485919" r:id="rId305"/>
    <p:sldLayoutId id="2147485920" r:id="rId306"/>
    <p:sldLayoutId id="2147485921" r:id="rId307"/>
    <p:sldLayoutId id="2147485922" r:id="rId308"/>
    <p:sldLayoutId id="2147485923" r:id="rId309"/>
    <p:sldLayoutId id="2147485924" r:id="rId310"/>
    <p:sldLayoutId id="2147485925" r:id="rId311"/>
    <p:sldLayoutId id="2147485926" r:id="rId312"/>
    <p:sldLayoutId id="2147485927" r:id="rId313"/>
    <p:sldLayoutId id="2147485928" r:id="rId314"/>
    <p:sldLayoutId id="2147485929" r:id="rId315"/>
    <p:sldLayoutId id="2147485930" r:id="rId316"/>
    <p:sldLayoutId id="2147485931" r:id="rId317"/>
    <p:sldLayoutId id="2147485932" r:id="rId318"/>
    <p:sldLayoutId id="2147485933" r:id="rId319"/>
    <p:sldLayoutId id="2147485934" r:id="rId320"/>
    <p:sldLayoutId id="2147485935" r:id="rId321"/>
    <p:sldLayoutId id="2147485936" r:id="rId322"/>
    <p:sldLayoutId id="2147485937" r:id="rId323"/>
    <p:sldLayoutId id="2147485938" r:id="rId324"/>
    <p:sldLayoutId id="2147485939" r:id="rId325"/>
    <p:sldLayoutId id="2147485940" r:id="rId326"/>
    <p:sldLayoutId id="2147485941" r:id="rId327"/>
    <p:sldLayoutId id="2147485942" r:id="rId328"/>
    <p:sldLayoutId id="2147485943" r:id="rId329"/>
    <p:sldLayoutId id="2147485944" r:id="rId330"/>
    <p:sldLayoutId id="2147485945" r:id="rId331"/>
    <p:sldLayoutId id="2147485946" r:id="rId332"/>
    <p:sldLayoutId id="2147485947" r:id="rId333"/>
    <p:sldLayoutId id="2147485948" r:id="rId334"/>
    <p:sldLayoutId id="2147485949" r:id="rId335"/>
    <p:sldLayoutId id="2147485950" r:id="rId336"/>
    <p:sldLayoutId id="2147485951" r:id="rId337"/>
    <p:sldLayoutId id="2147485952" r:id="rId338"/>
    <p:sldLayoutId id="2147485953" r:id="rId339"/>
    <p:sldLayoutId id="2147485954" r:id="rId340"/>
    <p:sldLayoutId id="2147485955" r:id="rId341"/>
    <p:sldLayoutId id="2147485956" r:id="rId342"/>
    <p:sldLayoutId id="2147485957" r:id="rId343"/>
    <p:sldLayoutId id="2147485958" r:id="rId344"/>
    <p:sldLayoutId id="2147485959" r:id="rId345"/>
    <p:sldLayoutId id="2147485960" r:id="rId346"/>
    <p:sldLayoutId id="2147485961" r:id="rId347"/>
    <p:sldLayoutId id="2147485962" r:id="rId348"/>
    <p:sldLayoutId id="2147485963" r:id="rId349"/>
    <p:sldLayoutId id="2147485964" r:id="rId350"/>
    <p:sldLayoutId id="2147485965" r:id="rId351"/>
    <p:sldLayoutId id="2147485966" r:id="rId352"/>
    <p:sldLayoutId id="2147485967" r:id="rId353"/>
    <p:sldLayoutId id="2147485968" r:id="rId354"/>
    <p:sldLayoutId id="2147485969" r:id="rId355"/>
    <p:sldLayoutId id="2147485970" r:id="rId356"/>
    <p:sldLayoutId id="2147485971" r:id="rId357"/>
    <p:sldLayoutId id="2147485972" r:id="rId358"/>
    <p:sldLayoutId id="2147485973" r:id="rId359"/>
    <p:sldLayoutId id="2147485974" r:id="rId360"/>
    <p:sldLayoutId id="2147485975" r:id="rId361"/>
    <p:sldLayoutId id="2147485976" r:id="rId362"/>
    <p:sldLayoutId id="2147485977" r:id="rId363"/>
    <p:sldLayoutId id="2147485978" r:id="rId364"/>
    <p:sldLayoutId id="2147485979" r:id="rId365"/>
    <p:sldLayoutId id="2147485980" r:id="rId366"/>
    <p:sldLayoutId id="2147485981" r:id="rId367"/>
    <p:sldLayoutId id="2147485982" r:id="rId368"/>
    <p:sldLayoutId id="2147485983" r:id="rId369"/>
    <p:sldLayoutId id="2147485984" r:id="rId370"/>
    <p:sldLayoutId id="2147485985" r:id="rId371"/>
    <p:sldLayoutId id="2147485986" r:id="rId372"/>
    <p:sldLayoutId id="2147485987" r:id="rId373"/>
    <p:sldLayoutId id="2147485988" r:id="rId374"/>
    <p:sldLayoutId id="2147485989" r:id="rId375"/>
    <p:sldLayoutId id="2147485990" r:id="rId376"/>
    <p:sldLayoutId id="2147485991" r:id="rId377"/>
    <p:sldLayoutId id="2147485992" r:id="rId378"/>
    <p:sldLayoutId id="2147485993" r:id="rId379"/>
    <p:sldLayoutId id="2147485994" r:id="rId380"/>
    <p:sldLayoutId id="2147485995" r:id="rId381"/>
    <p:sldLayoutId id="2147485996" r:id="rId382"/>
    <p:sldLayoutId id="2147485997" r:id="rId383"/>
    <p:sldLayoutId id="2147485998" r:id="rId384"/>
    <p:sldLayoutId id="2147485999" r:id="rId385"/>
    <p:sldLayoutId id="2147486000" r:id="rId386"/>
    <p:sldLayoutId id="2147486001" r:id="rId387"/>
    <p:sldLayoutId id="2147486002" r:id="rId388"/>
    <p:sldLayoutId id="2147486003" r:id="rId389"/>
    <p:sldLayoutId id="2147486004" r:id="rId390"/>
    <p:sldLayoutId id="2147486005" r:id="rId391"/>
    <p:sldLayoutId id="2147486006" r:id="rId392"/>
    <p:sldLayoutId id="2147486007" r:id="rId393"/>
    <p:sldLayoutId id="2147486008" r:id="rId394"/>
    <p:sldLayoutId id="2147486009" r:id="rId395"/>
    <p:sldLayoutId id="2147486010" r:id="rId396"/>
    <p:sldLayoutId id="2147486011" r:id="rId397"/>
    <p:sldLayoutId id="2147486012" r:id="rId398"/>
    <p:sldLayoutId id="2147486013" r:id="rId399"/>
    <p:sldLayoutId id="2147486014" r:id="rId400"/>
    <p:sldLayoutId id="2147486015" r:id="rId401"/>
    <p:sldLayoutId id="2147486016" r:id="rId402"/>
    <p:sldLayoutId id="2147486017" r:id="rId403"/>
    <p:sldLayoutId id="2147486018" r:id="rId404"/>
    <p:sldLayoutId id="2147486019" r:id="rId405"/>
    <p:sldLayoutId id="2147486020" r:id="rId406"/>
    <p:sldLayoutId id="2147486021" r:id="rId407"/>
    <p:sldLayoutId id="2147486022" r:id="rId408"/>
    <p:sldLayoutId id="2147486023" r:id="rId409"/>
    <p:sldLayoutId id="2147486024" r:id="rId410"/>
    <p:sldLayoutId id="2147486025" r:id="rId411"/>
    <p:sldLayoutId id="2147486026" r:id="rId412"/>
    <p:sldLayoutId id="2147486027" r:id="rId413"/>
    <p:sldLayoutId id="2147486028" r:id="rId414"/>
    <p:sldLayoutId id="2147486029" r:id="rId415"/>
    <p:sldLayoutId id="2147486030" r:id="rId416"/>
    <p:sldLayoutId id="2147486031" r:id="rId417"/>
    <p:sldLayoutId id="2147486032" r:id="rId418"/>
    <p:sldLayoutId id="2147486033" r:id="rId419"/>
    <p:sldLayoutId id="2147486034" r:id="rId420"/>
    <p:sldLayoutId id="2147486035" r:id="rId421"/>
    <p:sldLayoutId id="2147486036" r:id="rId422"/>
    <p:sldLayoutId id="2147486037" r:id="rId423"/>
    <p:sldLayoutId id="2147486038" r:id="rId424"/>
    <p:sldLayoutId id="2147486039" r:id="rId425"/>
    <p:sldLayoutId id="2147486040" r:id="rId426"/>
    <p:sldLayoutId id="2147486041" r:id="rId427"/>
    <p:sldLayoutId id="2147486042" r:id="rId428"/>
    <p:sldLayoutId id="2147486043" r:id="rId429"/>
    <p:sldLayoutId id="2147486044" r:id="rId430"/>
    <p:sldLayoutId id="2147486045" r:id="rId431"/>
    <p:sldLayoutId id="2147486046" r:id="rId432"/>
    <p:sldLayoutId id="2147486047" r:id="rId433"/>
    <p:sldLayoutId id="2147486048" r:id="rId434"/>
    <p:sldLayoutId id="2147486049" r:id="rId435"/>
    <p:sldLayoutId id="2147486050" r:id="rId436"/>
    <p:sldLayoutId id="2147486051" r:id="rId437"/>
    <p:sldLayoutId id="2147486052" r:id="rId438"/>
    <p:sldLayoutId id="2147486053" r:id="rId439"/>
    <p:sldLayoutId id="2147486054" r:id="rId440"/>
    <p:sldLayoutId id="2147486055" r:id="rId441"/>
    <p:sldLayoutId id="2147486056" r:id="rId442"/>
    <p:sldLayoutId id="2147486057" r:id="rId443"/>
    <p:sldLayoutId id="2147486058" r:id="rId444"/>
    <p:sldLayoutId id="2147486059" r:id="rId445"/>
    <p:sldLayoutId id="2147486060" r:id="rId446"/>
    <p:sldLayoutId id="2147486061" r:id="rId447"/>
    <p:sldLayoutId id="2147486062" r:id="rId448"/>
    <p:sldLayoutId id="2147486063" r:id="rId449"/>
    <p:sldLayoutId id="2147486064" r:id="rId450"/>
    <p:sldLayoutId id="2147486065" r:id="rId451"/>
    <p:sldLayoutId id="2147486066" r:id="rId452"/>
    <p:sldLayoutId id="2147486067" r:id="rId453"/>
    <p:sldLayoutId id="2147486068" r:id="rId454"/>
    <p:sldLayoutId id="2147486069" r:id="rId455"/>
    <p:sldLayoutId id="2147486070" r:id="rId456"/>
    <p:sldLayoutId id="2147486071" r:id="rId457"/>
    <p:sldLayoutId id="2147486072" r:id="rId458"/>
    <p:sldLayoutId id="2147486073" r:id="rId459"/>
    <p:sldLayoutId id="2147486074" r:id="rId460"/>
    <p:sldLayoutId id="2147486075" r:id="rId461"/>
    <p:sldLayoutId id="2147486076" r:id="rId462"/>
    <p:sldLayoutId id="2147486077" r:id="rId463"/>
    <p:sldLayoutId id="2147486078" r:id="rId464"/>
    <p:sldLayoutId id="2147486079" r:id="rId465"/>
    <p:sldLayoutId id="2147486080" r:id="rId466"/>
    <p:sldLayoutId id="2147486081" r:id="rId467"/>
    <p:sldLayoutId id="2147486082" r:id="rId468"/>
    <p:sldLayoutId id="2147486083" r:id="rId469"/>
    <p:sldLayoutId id="2147486084" r:id="rId470"/>
    <p:sldLayoutId id="2147486085" r:id="rId471"/>
    <p:sldLayoutId id="2147486086" r:id="rId472"/>
    <p:sldLayoutId id="2147486087" r:id="rId473"/>
    <p:sldLayoutId id="2147486088" r:id="rId474"/>
    <p:sldLayoutId id="2147486089" r:id="rId475"/>
    <p:sldLayoutId id="2147486090" r:id="rId476"/>
    <p:sldLayoutId id="2147486091" r:id="rId477"/>
    <p:sldLayoutId id="2147486092" r:id="rId478"/>
    <p:sldLayoutId id="2147486093" r:id="rId479"/>
    <p:sldLayoutId id="2147486094" r:id="rId480"/>
    <p:sldLayoutId id="2147486095" r:id="rId481"/>
    <p:sldLayoutId id="2147486096" r:id="rId482"/>
    <p:sldLayoutId id="2147486097" r:id="rId483"/>
    <p:sldLayoutId id="2147486098" r:id="rId484"/>
    <p:sldLayoutId id="2147486099" r:id="rId485"/>
    <p:sldLayoutId id="2147486100" r:id="rId486"/>
    <p:sldLayoutId id="2147486101" r:id="rId487"/>
    <p:sldLayoutId id="2147486102" r:id="rId488"/>
    <p:sldLayoutId id="2147486103" r:id="rId489"/>
    <p:sldLayoutId id="2147486104" r:id="rId490"/>
    <p:sldLayoutId id="2147486105" r:id="rId491"/>
    <p:sldLayoutId id="2147486106" r:id="rId492"/>
    <p:sldLayoutId id="2147486107" r:id="rId493"/>
    <p:sldLayoutId id="2147486108" r:id="rId494"/>
    <p:sldLayoutId id="2147486109" r:id="rId495"/>
    <p:sldLayoutId id="2147486110" r:id="rId496"/>
    <p:sldLayoutId id="2147486111" r:id="rId497"/>
    <p:sldLayoutId id="2147486112" r:id="rId498"/>
    <p:sldLayoutId id="2147486113" r:id="rId499"/>
    <p:sldLayoutId id="2147486114" r:id="rId500"/>
    <p:sldLayoutId id="2147486115" r:id="rId501"/>
    <p:sldLayoutId id="2147486116" r:id="rId502"/>
    <p:sldLayoutId id="2147486117" r:id="rId503"/>
    <p:sldLayoutId id="2147486118" r:id="rId504"/>
    <p:sldLayoutId id="2147486119" r:id="rId505"/>
    <p:sldLayoutId id="2147486120" r:id="rId506"/>
    <p:sldLayoutId id="2147486121" r:id="rId507"/>
    <p:sldLayoutId id="2147486122" r:id="rId508"/>
    <p:sldLayoutId id="2147486123" r:id="rId509"/>
    <p:sldLayoutId id="2147486124" r:id="rId510"/>
    <p:sldLayoutId id="2147486125" r:id="rId511"/>
    <p:sldLayoutId id="2147486126" r:id="rId512"/>
    <p:sldLayoutId id="2147486127" r:id="rId513"/>
    <p:sldLayoutId id="2147486128" r:id="rId514"/>
    <p:sldLayoutId id="2147486129" r:id="rId515"/>
    <p:sldLayoutId id="2147486130" r:id="rId516"/>
    <p:sldLayoutId id="2147486131" r:id="rId517"/>
    <p:sldLayoutId id="2147486132" r:id="rId518"/>
    <p:sldLayoutId id="2147486133" r:id="rId519"/>
    <p:sldLayoutId id="2147486134" r:id="rId520"/>
    <p:sldLayoutId id="2147486135" r:id="rId521"/>
    <p:sldLayoutId id="2147486136" r:id="rId522"/>
    <p:sldLayoutId id="2147486137" r:id="rId523"/>
    <p:sldLayoutId id="2147486138" r:id="rId524"/>
    <p:sldLayoutId id="2147486139" r:id="rId525"/>
    <p:sldLayoutId id="2147486140" r:id="rId526"/>
    <p:sldLayoutId id="2147486141" r:id="rId527"/>
    <p:sldLayoutId id="2147486142" r:id="rId528"/>
    <p:sldLayoutId id="2147486143" r:id="rId529"/>
    <p:sldLayoutId id="2147486144" r:id="rId530"/>
    <p:sldLayoutId id="2147486145" r:id="rId531"/>
    <p:sldLayoutId id="2147486146" r:id="rId532"/>
    <p:sldLayoutId id="2147486147" r:id="rId533"/>
    <p:sldLayoutId id="2147486148" r:id="rId534"/>
    <p:sldLayoutId id="2147486149" r:id="rId535"/>
    <p:sldLayoutId id="2147486150" r:id="rId536"/>
    <p:sldLayoutId id="2147486151" r:id="rId537"/>
    <p:sldLayoutId id="2147486152" r:id="rId538"/>
    <p:sldLayoutId id="2147486153" r:id="rId539"/>
    <p:sldLayoutId id="2147486154" r:id="rId540"/>
    <p:sldLayoutId id="2147486155" r:id="rId541"/>
    <p:sldLayoutId id="2147486156" r:id="rId542"/>
    <p:sldLayoutId id="2147486157" r:id="rId543"/>
    <p:sldLayoutId id="2147486158" r:id="rId544"/>
    <p:sldLayoutId id="2147486159" r:id="rId545"/>
    <p:sldLayoutId id="2147486160" r:id="rId546"/>
    <p:sldLayoutId id="2147486161" r:id="rId547"/>
    <p:sldLayoutId id="2147486162" r:id="rId548"/>
    <p:sldLayoutId id="2147486163" r:id="rId549"/>
    <p:sldLayoutId id="2147486164" r:id="rId550"/>
    <p:sldLayoutId id="2147486165" r:id="rId551"/>
    <p:sldLayoutId id="2147486166" r:id="rId552"/>
    <p:sldLayoutId id="2147486167" r:id="rId553"/>
    <p:sldLayoutId id="2147486168" r:id="rId554"/>
    <p:sldLayoutId id="2147486169" r:id="rId555"/>
    <p:sldLayoutId id="2147486170" r:id="rId556"/>
    <p:sldLayoutId id="2147486171" r:id="rId557"/>
    <p:sldLayoutId id="2147486172" r:id="rId558"/>
    <p:sldLayoutId id="2147486173" r:id="rId559"/>
    <p:sldLayoutId id="2147486174" r:id="rId560"/>
    <p:sldLayoutId id="2147486175" r:id="rId561"/>
    <p:sldLayoutId id="2147486176" r:id="rId562"/>
    <p:sldLayoutId id="2147486177" r:id="rId563"/>
    <p:sldLayoutId id="2147486178" r:id="rId564"/>
    <p:sldLayoutId id="2147486179" r:id="rId565"/>
    <p:sldLayoutId id="2147486180" r:id="rId566"/>
    <p:sldLayoutId id="2147486181" r:id="rId567"/>
    <p:sldLayoutId id="2147486182" r:id="rId568"/>
    <p:sldLayoutId id="2147486183" r:id="rId569"/>
    <p:sldLayoutId id="2147486184" r:id="rId570"/>
    <p:sldLayoutId id="2147486185" r:id="rId571"/>
    <p:sldLayoutId id="2147486186" r:id="rId572"/>
    <p:sldLayoutId id="2147486187" r:id="rId573"/>
    <p:sldLayoutId id="2147486188" r:id="rId574"/>
    <p:sldLayoutId id="2147486189" r:id="rId575"/>
    <p:sldLayoutId id="2147486190" r:id="rId576"/>
    <p:sldLayoutId id="2147486191" r:id="rId577"/>
    <p:sldLayoutId id="2147486192" r:id="rId578"/>
    <p:sldLayoutId id="2147486193" r:id="rId579"/>
    <p:sldLayoutId id="2147486194" r:id="rId580"/>
    <p:sldLayoutId id="2147486195" r:id="rId581"/>
    <p:sldLayoutId id="2147486196" r:id="rId582"/>
    <p:sldLayoutId id="2147486197" r:id="rId583"/>
    <p:sldLayoutId id="2147486198" r:id="rId584"/>
    <p:sldLayoutId id="2147486199" r:id="rId585"/>
    <p:sldLayoutId id="2147486200" r:id="rId586"/>
    <p:sldLayoutId id="2147486201" r:id="rId587"/>
    <p:sldLayoutId id="2147486202" r:id="rId588"/>
    <p:sldLayoutId id="2147486203" r:id="rId589"/>
    <p:sldLayoutId id="2147486204" r:id="rId590"/>
    <p:sldLayoutId id="2147486205" r:id="rId591"/>
    <p:sldLayoutId id="2147486206" r:id="rId592"/>
    <p:sldLayoutId id="2147486207" r:id="rId593"/>
    <p:sldLayoutId id="2147486208" r:id="rId594"/>
    <p:sldLayoutId id="2147486209" r:id="rId595"/>
    <p:sldLayoutId id="2147486210" r:id="rId596"/>
    <p:sldLayoutId id="2147486211" r:id="rId597"/>
    <p:sldLayoutId id="2147486212" r:id="rId598"/>
    <p:sldLayoutId id="2147486213" r:id="rId599"/>
    <p:sldLayoutId id="2147486214" r:id="rId600"/>
    <p:sldLayoutId id="2147486215" r:id="rId601"/>
    <p:sldLayoutId id="2147486216" r:id="rId602"/>
    <p:sldLayoutId id="2147486217" r:id="rId603"/>
    <p:sldLayoutId id="2147486218" r:id="rId604"/>
    <p:sldLayoutId id="2147486219" r:id="rId605"/>
    <p:sldLayoutId id="2147486220" r:id="rId606"/>
    <p:sldLayoutId id="2147486221" r:id="rId607"/>
    <p:sldLayoutId id="2147486222" r:id="rId608"/>
    <p:sldLayoutId id="2147486223" r:id="rId609"/>
    <p:sldLayoutId id="2147486224" r:id="rId610"/>
    <p:sldLayoutId id="2147486225" r:id="rId611"/>
    <p:sldLayoutId id="2147486226" r:id="rId612"/>
    <p:sldLayoutId id="2147486227" r:id="rId613"/>
    <p:sldLayoutId id="2147486228" r:id="rId614"/>
    <p:sldLayoutId id="2147486229" r:id="rId615"/>
    <p:sldLayoutId id="2147486230" r:id="rId616"/>
    <p:sldLayoutId id="2147486231" r:id="rId617"/>
    <p:sldLayoutId id="2147486232" r:id="rId618"/>
    <p:sldLayoutId id="2147486233" r:id="rId619"/>
    <p:sldLayoutId id="2147486234" r:id="rId620"/>
    <p:sldLayoutId id="2147486235" r:id="rId621"/>
    <p:sldLayoutId id="2147486236" r:id="rId622"/>
    <p:sldLayoutId id="2147486237" r:id="rId623"/>
    <p:sldLayoutId id="2147486238" r:id="rId624"/>
    <p:sldLayoutId id="2147486239" r:id="rId625"/>
    <p:sldLayoutId id="2147486240" r:id="rId626"/>
    <p:sldLayoutId id="2147486241" r:id="rId627"/>
    <p:sldLayoutId id="2147486242" r:id="rId628"/>
    <p:sldLayoutId id="2147486243" r:id="rId629"/>
    <p:sldLayoutId id="2147486244" r:id="rId630"/>
    <p:sldLayoutId id="2147486245" r:id="rId631"/>
    <p:sldLayoutId id="2147486246" r:id="rId632"/>
    <p:sldLayoutId id="2147486247" r:id="rId633"/>
    <p:sldLayoutId id="2147486248" r:id="rId634"/>
    <p:sldLayoutId id="2147486249" r:id="rId635"/>
    <p:sldLayoutId id="2147486250" r:id="rId636"/>
    <p:sldLayoutId id="2147486251" r:id="rId637"/>
    <p:sldLayoutId id="2147486252" r:id="rId638"/>
    <p:sldLayoutId id="2147486253" r:id="rId639"/>
    <p:sldLayoutId id="2147486254" r:id="rId640"/>
    <p:sldLayoutId id="2147486255" r:id="rId641"/>
    <p:sldLayoutId id="2147486256" r:id="rId642"/>
    <p:sldLayoutId id="2147486257" r:id="rId643"/>
    <p:sldLayoutId id="2147486258" r:id="rId644"/>
    <p:sldLayoutId id="2147486259" r:id="rId645"/>
    <p:sldLayoutId id="2147486260" r:id="rId646"/>
    <p:sldLayoutId id="2147486261" r:id="rId647"/>
    <p:sldLayoutId id="2147486262" r:id="rId648"/>
    <p:sldLayoutId id="2147486263" r:id="rId649"/>
    <p:sldLayoutId id="2147486264" r:id="rId650"/>
    <p:sldLayoutId id="2147486265" r:id="rId651"/>
    <p:sldLayoutId id="2147486266" r:id="rId652"/>
    <p:sldLayoutId id="2147486267" r:id="rId653"/>
    <p:sldLayoutId id="2147486268" r:id="rId654"/>
    <p:sldLayoutId id="2147486269" r:id="rId655"/>
    <p:sldLayoutId id="2147486270" r:id="rId656"/>
    <p:sldLayoutId id="2147486271" r:id="rId657"/>
    <p:sldLayoutId id="2147486272" r:id="rId658"/>
    <p:sldLayoutId id="2147486273" r:id="rId659"/>
    <p:sldLayoutId id="2147486274" r:id="rId660"/>
    <p:sldLayoutId id="2147486275" r:id="rId661"/>
    <p:sldLayoutId id="2147486276" r:id="rId662"/>
    <p:sldLayoutId id="2147486277" r:id="rId663"/>
    <p:sldLayoutId id="2147486278" r:id="rId664"/>
    <p:sldLayoutId id="2147486279" r:id="rId665"/>
    <p:sldLayoutId id="2147486280" r:id="rId666"/>
    <p:sldLayoutId id="2147486281" r:id="rId667"/>
    <p:sldLayoutId id="2147486282" r:id="rId668"/>
    <p:sldLayoutId id="2147486283" r:id="rId669"/>
    <p:sldLayoutId id="2147486284" r:id="rId670"/>
    <p:sldLayoutId id="2147486285" r:id="rId671"/>
    <p:sldLayoutId id="2147486286" r:id="rId672"/>
    <p:sldLayoutId id="2147486287" r:id="rId673"/>
    <p:sldLayoutId id="2147486288" r:id="rId674"/>
    <p:sldLayoutId id="2147486289" r:id="rId675"/>
    <p:sldLayoutId id="2147486290" r:id="rId676"/>
    <p:sldLayoutId id="2147486291" r:id="rId677"/>
    <p:sldLayoutId id="2147486292" r:id="rId678"/>
    <p:sldLayoutId id="2147486293" r:id="rId679"/>
    <p:sldLayoutId id="2147486294" r:id="rId680"/>
    <p:sldLayoutId id="2147486295" r:id="rId681"/>
    <p:sldLayoutId id="2147486296" r:id="rId682"/>
    <p:sldLayoutId id="2147486297" r:id="rId683"/>
    <p:sldLayoutId id="2147486298" r:id="rId684"/>
    <p:sldLayoutId id="2147486299" r:id="rId685"/>
    <p:sldLayoutId id="2147486300" r:id="rId686"/>
    <p:sldLayoutId id="2147486301" r:id="rId687"/>
    <p:sldLayoutId id="2147486302" r:id="rId688"/>
    <p:sldLayoutId id="2147486303" r:id="rId689"/>
    <p:sldLayoutId id="2147486304" r:id="rId690"/>
    <p:sldLayoutId id="2147486305" r:id="rId691"/>
    <p:sldLayoutId id="2147486306" r:id="rId692"/>
    <p:sldLayoutId id="2147486307" r:id="rId693"/>
    <p:sldLayoutId id="2147486308" r:id="rId694"/>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Blip>
          <a:blip r:embed="rId699"/>
        </a:buBlip>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Blip>
          <a:blip r:embed="rId700"/>
        </a:buBlip>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2160642" name="Rectangle 2"/>
          <p:cNvSpPr>
            <a:spLocks noGrp="1" noChangeArrowheads="1"/>
          </p:cNvSpPr>
          <p:nvPr>
            <p:ph type="title"/>
          </p:nvPr>
        </p:nvSpPr>
        <p:spPr bwMode="auto">
          <a:xfrm>
            <a:off x="0" y="274638"/>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2160643" name="Rectangle 3"/>
          <p:cNvSpPr>
            <a:spLocks noGrp="1" noChangeArrowheads="1"/>
          </p:cNvSpPr>
          <p:nvPr>
            <p:ph type="body" idx="1"/>
          </p:nvPr>
        </p:nvSpPr>
        <p:spPr bwMode="auto">
          <a:xfrm>
            <a:off x="0" y="1600205"/>
            <a:ext cx="91440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06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l" eaLnBrk="1" hangingPunct="1">
              <a:defRPr sz="1400">
                <a:latin typeface="+mn-lt"/>
                <a:cs typeface="+mn-cs"/>
              </a:defRPr>
            </a:lvl1pPr>
          </a:lstStyle>
          <a:p>
            <a:endParaRPr lang="en-US" b="0">
              <a:solidFill>
                <a:srgbClr val="000000"/>
              </a:solidFill>
              <a:latin typeface="Arial"/>
              <a:cs typeface="Arial"/>
            </a:endParaRPr>
          </a:p>
        </p:txBody>
      </p:sp>
      <p:sp>
        <p:nvSpPr>
          <p:cNvPr id="2160645"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eaLnBrk="1" hangingPunct="1">
              <a:defRPr sz="1400">
                <a:latin typeface="+mn-lt"/>
                <a:cs typeface="+mn-cs"/>
              </a:defRPr>
            </a:lvl1pPr>
          </a:lstStyle>
          <a:p>
            <a:endParaRPr lang="en-US" b="0">
              <a:solidFill>
                <a:srgbClr val="000000"/>
              </a:solidFill>
              <a:latin typeface="Arial"/>
              <a:cs typeface="Arial"/>
            </a:endParaRPr>
          </a:p>
        </p:txBody>
      </p:sp>
      <p:sp>
        <p:nvSpPr>
          <p:cNvPr id="21606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lvl1pPr algn="r" eaLnBrk="1" hangingPunct="1">
              <a:defRPr sz="1400">
                <a:latin typeface="+mn-lt"/>
                <a:cs typeface="+mn-cs"/>
              </a:defRPr>
            </a:lvl1pPr>
          </a:lstStyle>
          <a:p>
            <a:fld id="{1F508265-9AB0-D94A-A6FB-29521E501D56}" type="slidenum">
              <a:rPr lang="en-US" b="0" smtClean="0">
                <a:solidFill>
                  <a:srgbClr val="000000"/>
                </a:solidFill>
                <a:latin typeface="Arial"/>
                <a:cs typeface="Arial"/>
              </a:rPr>
              <a:pPr/>
              <a:t>‹#›</a:t>
            </a:fld>
            <a:endParaRPr lang="en-US" b="0">
              <a:solidFill>
                <a:srgbClr val="000000"/>
              </a:solidFill>
              <a:latin typeface="Arial"/>
              <a:cs typeface="Arial"/>
            </a:endParaRPr>
          </a:p>
        </p:txBody>
      </p:sp>
    </p:spTree>
    <p:extLst>
      <p:ext uri="{BB962C8B-B14F-4D97-AF65-F5344CB8AC3E}">
        <p14:creationId xmlns:p14="http://schemas.microsoft.com/office/powerpoint/2010/main" val="2205438674"/>
      </p:ext>
    </p:extLst>
  </p:cSld>
  <p:clrMap bg1="lt1" tx1="dk1" bg2="lt2" tx2="dk2" accent1="accent1" accent2="accent2" accent3="accent3" accent4="accent4" accent5="accent5" accent6="accent6" hlink="hlink" folHlink="folHlink"/>
  <p:sldLayoutIdLst>
    <p:sldLayoutId id="2147486310" r:id="rId1"/>
    <p:sldLayoutId id="2147486311" r:id="rId2"/>
    <p:sldLayoutId id="2147486312" r:id="rId3"/>
    <p:sldLayoutId id="2147486313" r:id="rId4"/>
    <p:sldLayoutId id="2147486314" r:id="rId5"/>
    <p:sldLayoutId id="2147486315" r:id="rId6"/>
    <p:sldLayoutId id="2147486316" r:id="rId7"/>
    <p:sldLayoutId id="2147486317" r:id="rId8"/>
    <p:sldLayoutId id="2147486318" r:id="rId9"/>
    <p:sldLayoutId id="2147486319" r:id="rId10"/>
    <p:sldLayoutId id="2147486320" r:id="rId11"/>
  </p:sldLayoutIdLst>
  <p:txStyles>
    <p:titleStyle>
      <a:lvl1pPr algn="ctr" rtl="0" fontAlgn="base">
        <a:spcBef>
          <a:spcPct val="0"/>
        </a:spcBef>
        <a:spcAft>
          <a:spcPct val="0"/>
        </a:spcAft>
        <a:defRPr sz="4400">
          <a:solidFill>
            <a:srgbClr val="FFFFFF"/>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082" algn="ctr" rtl="0" fontAlgn="base">
        <a:spcBef>
          <a:spcPct val="0"/>
        </a:spcBef>
        <a:spcAft>
          <a:spcPct val="0"/>
        </a:spcAft>
        <a:defRPr sz="4400">
          <a:solidFill>
            <a:schemeClr val="tx2"/>
          </a:solidFill>
          <a:latin typeface="Arial" charset="0"/>
          <a:ea typeface="ＭＳ Ｐゴシック" charset="0"/>
          <a:cs typeface="Arial" charset="0"/>
        </a:defRPr>
      </a:lvl6pPr>
      <a:lvl7pPr marL="914165" algn="ctr" rtl="0" fontAlgn="base">
        <a:spcBef>
          <a:spcPct val="0"/>
        </a:spcBef>
        <a:spcAft>
          <a:spcPct val="0"/>
        </a:spcAft>
        <a:defRPr sz="4400">
          <a:solidFill>
            <a:schemeClr val="tx2"/>
          </a:solidFill>
          <a:latin typeface="Arial" charset="0"/>
          <a:ea typeface="ＭＳ Ｐゴシック" charset="0"/>
          <a:cs typeface="Arial" charset="0"/>
        </a:defRPr>
      </a:lvl7pPr>
      <a:lvl8pPr marL="1371250" algn="ctr" rtl="0" fontAlgn="base">
        <a:spcBef>
          <a:spcPct val="0"/>
        </a:spcBef>
        <a:spcAft>
          <a:spcPct val="0"/>
        </a:spcAft>
        <a:defRPr sz="4400">
          <a:solidFill>
            <a:schemeClr val="tx2"/>
          </a:solidFill>
          <a:latin typeface="Arial" charset="0"/>
          <a:ea typeface="ＭＳ Ｐゴシック" charset="0"/>
          <a:cs typeface="Arial" charset="0"/>
        </a:defRPr>
      </a:lvl8pPr>
      <a:lvl9pPr marL="1828332"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13" indent="-342813" algn="l" rtl="0" fontAlgn="base">
        <a:spcBef>
          <a:spcPct val="20000"/>
        </a:spcBef>
        <a:spcAft>
          <a:spcPct val="0"/>
        </a:spcAft>
        <a:buChar char="•"/>
        <a:defRPr sz="3200">
          <a:solidFill>
            <a:srgbClr val="FFFFFF"/>
          </a:solidFill>
          <a:latin typeface="+mn-lt"/>
          <a:ea typeface="+mn-ea"/>
          <a:cs typeface="+mn-cs"/>
        </a:defRPr>
      </a:lvl1pPr>
      <a:lvl2pPr marL="742760" indent="-285677" algn="l" rtl="0" fontAlgn="base">
        <a:spcBef>
          <a:spcPct val="20000"/>
        </a:spcBef>
        <a:spcAft>
          <a:spcPct val="0"/>
        </a:spcAft>
        <a:buChar char="–"/>
        <a:defRPr sz="2800">
          <a:solidFill>
            <a:srgbClr val="FFFFFF"/>
          </a:solidFill>
          <a:latin typeface="+mn-lt"/>
          <a:ea typeface="Arial" charset="0"/>
          <a:cs typeface="+mn-cs"/>
        </a:defRPr>
      </a:lvl2pPr>
      <a:lvl3pPr marL="1142706" indent="-228541" algn="l" rtl="0" fontAlgn="base">
        <a:spcBef>
          <a:spcPct val="20000"/>
        </a:spcBef>
        <a:spcAft>
          <a:spcPct val="0"/>
        </a:spcAft>
        <a:buChar char="•"/>
        <a:defRPr sz="2400">
          <a:solidFill>
            <a:srgbClr val="FFFFFF"/>
          </a:solidFill>
          <a:latin typeface="+mn-lt"/>
          <a:ea typeface="Arial" charset="0"/>
          <a:cs typeface="+mn-cs"/>
        </a:defRPr>
      </a:lvl3pPr>
      <a:lvl4pPr marL="1599790" indent="-228541" algn="l" rtl="0" fontAlgn="base">
        <a:spcBef>
          <a:spcPct val="20000"/>
        </a:spcBef>
        <a:spcAft>
          <a:spcPct val="0"/>
        </a:spcAft>
        <a:buChar char="–"/>
        <a:defRPr sz="2000">
          <a:solidFill>
            <a:srgbClr val="FFFFFF"/>
          </a:solidFill>
          <a:latin typeface="+mn-lt"/>
          <a:ea typeface="Arial" charset="0"/>
          <a:cs typeface="+mn-cs"/>
        </a:defRPr>
      </a:lvl4pPr>
      <a:lvl5pPr marL="2056875" indent="-228541" algn="l" rtl="0" fontAlgn="base">
        <a:spcBef>
          <a:spcPct val="20000"/>
        </a:spcBef>
        <a:spcAft>
          <a:spcPct val="0"/>
        </a:spcAft>
        <a:buChar char="»"/>
        <a:defRPr sz="2000">
          <a:solidFill>
            <a:srgbClr val="FFFFFF"/>
          </a:solidFill>
          <a:latin typeface="+mn-lt"/>
          <a:ea typeface="Arial" charset="0"/>
          <a:cs typeface="+mn-cs"/>
        </a:defRPr>
      </a:lvl5pPr>
      <a:lvl6pPr marL="2513959" indent="-228541" algn="l" rtl="0" fontAlgn="base">
        <a:spcBef>
          <a:spcPct val="20000"/>
        </a:spcBef>
        <a:spcAft>
          <a:spcPct val="0"/>
        </a:spcAft>
        <a:buChar char="»"/>
        <a:defRPr sz="2000">
          <a:solidFill>
            <a:schemeClr val="tx1"/>
          </a:solidFill>
          <a:latin typeface="+mn-lt"/>
          <a:ea typeface="Arial" charset="0"/>
          <a:cs typeface="+mn-cs"/>
        </a:defRPr>
      </a:lvl6pPr>
      <a:lvl7pPr marL="2971040" indent="-228541" algn="l" rtl="0" fontAlgn="base">
        <a:spcBef>
          <a:spcPct val="20000"/>
        </a:spcBef>
        <a:spcAft>
          <a:spcPct val="0"/>
        </a:spcAft>
        <a:buChar char="»"/>
        <a:defRPr sz="2000">
          <a:solidFill>
            <a:schemeClr val="tx1"/>
          </a:solidFill>
          <a:latin typeface="+mn-lt"/>
          <a:ea typeface="Arial" charset="0"/>
          <a:cs typeface="+mn-cs"/>
        </a:defRPr>
      </a:lvl7pPr>
      <a:lvl8pPr marL="3428124" indent="-228541" algn="l" rtl="0" fontAlgn="base">
        <a:spcBef>
          <a:spcPct val="20000"/>
        </a:spcBef>
        <a:spcAft>
          <a:spcPct val="0"/>
        </a:spcAft>
        <a:buChar char="»"/>
        <a:defRPr sz="2000">
          <a:solidFill>
            <a:schemeClr val="tx1"/>
          </a:solidFill>
          <a:latin typeface="+mn-lt"/>
          <a:ea typeface="Arial" charset="0"/>
          <a:cs typeface="+mn-cs"/>
        </a:defRPr>
      </a:lvl8pPr>
      <a:lvl9pPr marL="3885205" indent="-228541"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baseline="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4196649660"/>
      </p:ext>
    </p:extLst>
  </p:cSld>
  <p:clrMap bg1="lt1" tx1="dk1" bg2="lt2" tx2="dk2" accent1="accent1" accent2="accent2" accent3="accent3" accent4="accent4" accent5="accent5" accent6="accent6" hlink="hlink" folHlink="folHlink"/>
  <p:sldLayoutIdLst>
    <p:sldLayoutId id="2147486334" r:id="rId1"/>
    <p:sldLayoutId id="2147486335" r:id="rId2"/>
    <p:sldLayoutId id="2147486336" r:id="rId3"/>
    <p:sldLayoutId id="2147486337" r:id="rId4"/>
    <p:sldLayoutId id="2147486338" r:id="rId5"/>
    <p:sldLayoutId id="2147486339" r:id="rId6"/>
    <p:sldLayoutId id="2147486340" r:id="rId7"/>
    <p:sldLayoutId id="2147486341" r:id="rId8"/>
    <p:sldLayoutId id="2147486342" r:id="rId9"/>
    <p:sldLayoutId id="2147486343" r:id="rId10"/>
    <p:sldLayoutId id="2147486344"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25636"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37"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8"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9"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0"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1"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2"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3"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4"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5"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6"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7"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8"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9"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0"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1"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2"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3"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4"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5"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6"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7"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8"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9"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0"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1"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2"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3"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4"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5"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6"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7"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8"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9"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0"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1"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2"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3"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4"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5"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6"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7"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8"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9"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80"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81"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grpSp>
      <p:sp>
        <p:nvSpPr>
          <p:cNvPr id="25603" name="Rectangle 49"/>
          <p:cNvSpPr>
            <a:spLocks noChangeArrowheads="1"/>
          </p:cNvSpPr>
          <p:nvPr/>
        </p:nvSpPr>
        <p:spPr bwMode="auto">
          <a:xfrm>
            <a:off x="1905000" y="1982788"/>
            <a:ext cx="7010400" cy="4875212"/>
          </a:xfrm>
          <a:prstGeom prst="rect">
            <a:avLst/>
          </a:prstGeom>
          <a:solidFill>
            <a:schemeClr val="accent1">
              <a:lumMod val="40000"/>
              <a:lumOff val="60000"/>
            </a:schemeClr>
          </a:solidFill>
          <a:ln>
            <a:noFill/>
          </a:ln>
        </p:spPr>
        <p:txBody>
          <a:bodyPr/>
          <a:lstStyle/>
          <a:p>
            <a:pPr>
              <a:defRPr/>
            </a:pPr>
            <a:endParaRPr kumimoji="1" lang="en-US" sz="2400">
              <a:latin typeface="Times New Roman" charset="0"/>
              <a:cs typeface="Arial" charset="0"/>
            </a:endParaRPr>
          </a:p>
        </p:txBody>
      </p:sp>
      <p:sp>
        <p:nvSpPr>
          <p:cNvPr id="25604"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25605" name="Rectangle 53"/>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grpSp>
        <p:nvGrpSpPr>
          <p:cNvPr id="25606" name="Group 54"/>
          <p:cNvGrpSpPr>
            <a:grpSpLocks/>
          </p:cNvGrpSpPr>
          <p:nvPr/>
        </p:nvGrpSpPr>
        <p:grpSpPr bwMode="auto">
          <a:xfrm>
            <a:off x="150813" y="230188"/>
            <a:ext cx="1600200" cy="1598612"/>
            <a:chOff x="95" y="145"/>
            <a:chExt cx="1008" cy="1007"/>
          </a:xfrm>
        </p:grpSpPr>
        <p:sp>
          <p:nvSpPr>
            <p:cNvPr id="25619"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0"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1"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2"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3"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4"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5"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6"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7"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8"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9"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0"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1"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2"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3"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4"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5"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grpSp>
      <p:sp>
        <p:nvSpPr>
          <p:cNvPr id="25607"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08"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09"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10"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11"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12"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180302"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mj-lt"/>
                <a:ea typeface="Arial" charset="0"/>
                <a:cs typeface="Arial" charset="0"/>
              </a:defRPr>
            </a:lvl1pPr>
          </a:lstStyle>
          <a:p>
            <a:pPr>
              <a:defRPr/>
            </a:pPr>
            <a:endParaRPr lang="en-US"/>
          </a:p>
        </p:txBody>
      </p:sp>
      <p:sp>
        <p:nvSpPr>
          <p:cNvPr id="180303"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mj-lt"/>
                <a:ea typeface="Arial" charset="0"/>
                <a:cs typeface="Arial" charset="0"/>
              </a:defRPr>
            </a:lvl1pPr>
          </a:lstStyle>
          <a:p>
            <a:pPr>
              <a:defRPr/>
            </a:pPr>
            <a:endParaRPr lang="en-US"/>
          </a:p>
        </p:txBody>
      </p:sp>
      <p:sp>
        <p:nvSpPr>
          <p:cNvPr id="180304"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charset="0"/>
                <a:cs typeface="Arial" charset="0"/>
              </a:defRPr>
            </a:lvl1pPr>
          </a:lstStyle>
          <a:p>
            <a:pPr>
              <a:defRPr/>
            </a:pPr>
            <a:fld id="{660B64B2-52A2-4C4D-8150-B709BC9C7607}" type="slidenum">
              <a:rPr lang="en-US"/>
              <a:pPr>
                <a:defRPr/>
              </a:pPr>
              <a:t>‹#›</a:t>
            </a:fld>
            <a:endParaRPr lang="en-US"/>
          </a:p>
        </p:txBody>
      </p:sp>
      <p:sp>
        <p:nvSpPr>
          <p:cNvPr id="25616"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25617" name="Rectangle 51"/>
          <p:cNvSpPr>
            <a:spLocks noGrp="1" noChangeArrowheads="1"/>
          </p:cNvSpPr>
          <p:nvPr>
            <p:ph type="body" idx="1"/>
          </p:nvPr>
        </p:nvSpPr>
        <p:spPr bwMode="auto">
          <a:xfrm>
            <a:off x="2014538" y="2286000"/>
            <a:ext cx="6672262"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18" name="Rectangle 52"/>
          <p:cNvSpPr>
            <a:spLocks noGrp="1" noChangeArrowheads="1"/>
          </p:cNvSpPr>
          <p:nvPr>
            <p:ph type="title"/>
          </p:nvPr>
        </p:nvSpPr>
        <p:spPr bwMode="auto">
          <a:xfrm>
            <a:off x="1692275" y="381000"/>
            <a:ext cx="73755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319" r:id="rId1"/>
    <p:sldLayoutId id="2147485309" r:id="rId2"/>
    <p:sldLayoutId id="2147485310" r:id="rId3"/>
    <p:sldLayoutId id="2147485311" r:id="rId4"/>
    <p:sldLayoutId id="2147485312" r:id="rId5"/>
    <p:sldLayoutId id="2147485313" r:id="rId6"/>
    <p:sldLayoutId id="2147485314" r:id="rId7"/>
    <p:sldLayoutId id="2147485315" r:id="rId8"/>
    <p:sldLayoutId id="2147485316" r:id="rId9"/>
    <p:sldLayoutId id="2147485317" r:id="rId10"/>
    <p:sldLayoutId id="2147485318" r:id="rId11"/>
  </p:sldLayoutIdLst>
  <p:transition>
    <p:cut/>
  </p:transition>
  <p:txStyles>
    <p:titleStyle>
      <a:lvl1pPr algn="l" rtl="0" eaLnBrk="0" fontAlgn="base" hangingPunct="0">
        <a:spcBef>
          <a:spcPct val="0"/>
        </a:spcBef>
        <a:spcAft>
          <a:spcPct val="0"/>
        </a:spcAft>
        <a:defRPr sz="4400">
          <a:solidFill>
            <a:schemeClr val="tx2"/>
          </a:solidFill>
          <a:latin typeface="Arial"/>
          <a:ea typeface="ヒラギノ角ゴ Pro W3" charset="-128"/>
          <a:cs typeface="Arial"/>
        </a:defRPr>
      </a:lvl1pPr>
      <a:lvl2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2pPr>
      <a:lvl3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3pPr>
      <a:lvl4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4pPr>
      <a:lvl5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b="1">
          <a:solidFill>
            <a:srgbClr val="000000"/>
          </a:solidFill>
          <a:latin typeface="Arial"/>
          <a:ea typeface="ヒラギノ角ゴ Pro W3" charset="-128"/>
          <a:cs typeface="Arial"/>
        </a:defRPr>
      </a:lvl1pPr>
      <a:lvl2pPr marL="742950" indent="-285750" algn="l" rtl="0" eaLnBrk="0" fontAlgn="base" hangingPunct="0">
        <a:spcBef>
          <a:spcPct val="20000"/>
        </a:spcBef>
        <a:spcAft>
          <a:spcPct val="0"/>
        </a:spcAft>
        <a:buClr>
          <a:srgbClr val="00FFCC"/>
        </a:buClr>
        <a:buChar char="–"/>
        <a:defRPr sz="2800" b="1">
          <a:solidFill>
            <a:srgbClr val="000000"/>
          </a:solidFill>
          <a:latin typeface="Arial"/>
          <a:ea typeface="ヒラギノ角ゴ Pro W3" charset="-128"/>
          <a:cs typeface="Arial"/>
        </a:defRPr>
      </a:lvl2pPr>
      <a:lvl3pPr marL="1143000" indent="-228600" algn="l" rtl="0" eaLnBrk="0" fontAlgn="base" hangingPunct="0">
        <a:spcBef>
          <a:spcPct val="20000"/>
        </a:spcBef>
        <a:spcAft>
          <a:spcPct val="0"/>
        </a:spcAft>
        <a:buClr>
          <a:srgbClr val="00FFCC"/>
        </a:buClr>
        <a:buSzPct val="65000"/>
        <a:buFont typeface="Wingdings" charset="0"/>
        <a:buChar char="t"/>
        <a:defRPr sz="2400" b="1">
          <a:solidFill>
            <a:srgbClr val="000000"/>
          </a:solidFill>
          <a:latin typeface="Arial"/>
          <a:ea typeface="ヒラギノ角ゴ Pro W3" charset="-128"/>
          <a:cs typeface="Arial"/>
        </a:defRPr>
      </a:lvl3pPr>
      <a:lvl4pPr marL="16002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4pPr>
      <a:lvl5pPr marL="20574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5pPr>
      <a:lvl6pPr marL="25146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219396C-3191-794D-A7C1-69EFF0CD39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0" r:id="rId1"/>
    <p:sldLayoutId id="2147485321"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107D447-31E2-274A-BB65-CDE4DE931F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2" r:id="rId1"/>
    <p:sldLayoutId id="2147485323" r:id="rId2"/>
    <p:sldLayoutId id="2147485324" r:id="rId3"/>
    <p:sldLayoutId id="2147485325" r:id="rId4"/>
    <p:sldLayoutId id="2147485326" r:id="rId5"/>
    <p:sldLayoutId id="2147485327" r:id="rId6"/>
    <p:sldLayoutId id="2147485328" r:id="rId7"/>
    <p:sldLayoutId id="2147485329" r:id="rId8"/>
    <p:sldLayoutId id="2147485330" r:id="rId9"/>
    <p:sldLayoutId id="2147485331" r:id="rId10"/>
    <p:sldLayoutId id="21474853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D07C3CD7-0E98-B644-BEE5-6A7F6DEA5A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a:defRPr/>
            </a:pPr>
            <a:fld id="{B26174FA-9500-434B-BDA5-3A34EE55AB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152400" y="1981200"/>
            <a:ext cx="1676400" cy="4876800"/>
            <a:chOff x="96" y="1248"/>
            <a:chExt cx="1056" cy="3072"/>
          </a:xfrm>
        </p:grpSpPr>
        <p:sp>
          <p:nvSpPr>
            <p:cNvPr id="77860"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61"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2"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3"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4"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5"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6"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7"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8"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9"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0"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1"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2"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3"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4"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5"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6"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7"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8"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9"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0"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1"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2"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3"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4"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5"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6"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7"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8"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9"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0"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1"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2"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3"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4"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5"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6"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7"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8"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9"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0"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1"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2"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3"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4"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5"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25603" name="Rectangle 49"/>
          <p:cNvSpPr>
            <a:spLocks noChangeArrowheads="1"/>
          </p:cNvSpPr>
          <p:nvPr/>
        </p:nvSpPr>
        <p:spPr bwMode="auto">
          <a:xfrm>
            <a:off x="1905000" y="1982788"/>
            <a:ext cx="7010400" cy="4875212"/>
          </a:xfrm>
          <a:prstGeom prst="rect">
            <a:avLst/>
          </a:prstGeom>
          <a:solidFill>
            <a:schemeClr val="accent1">
              <a:lumMod val="40000"/>
              <a:lumOff val="60000"/>
            </a:schemeClr>
          </a:solidFill>
          <a:ln>
            <a:noFill/>
          </a:ln>
        </p:spPr>
        <p:txBody>
          <a:bodyPr/>
          <a:lstStyle/>
          <a:p>
            <a:pPr>
              <a:defRPr/>
            </a:pPr>
            <a:endParaRPr kumimoji="1" lang="en-US" sz="2400">
              <a:solidFill>
                <a:srgbClr val="FFCC99"/>
              </a:solidFill>
              <a:latin typeface="Times New Roman" charset="0"/>
              <a:cs typeface="Arial" charset="0"/>
            </a:endParaRPr>
          </a:p>
        </p:txBody>
      </p:sp>
      <p:sp>
        <p:nvSpPr>
          <p:cNvPr id="77828"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77829" name="Rectangle 53"/>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77830" name="Group 54"/>
          <p:cNvGrpSpPr>
            <a:grpSpLocks/>
          </p:cNvGrpSpPr>
          <p:nvPr/>
        </p:nvGrpSpPr>
        <p:grpSpPr bwMode="auto">
          <a:xfrm>
            <a:off x="150813" y="230188"/>
            <a:ext cx="1600200" cy="1598612"/>
            <a:chOff x="95" y="145"/>
            <a:chExt cx="1008" cy="1007"/>
          </a:xfrm>
        </p:grpSpPr>
        <p:sp>
          <p:nvSpPr>
            <p:cNvPr id="77843"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4"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5"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6"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7"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8"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9"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0"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1"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2"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3"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4"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5"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6"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7"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8"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9"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77831"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2"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3"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4"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5"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6"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80302"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rgbClr val="FFCC99"/>
                </a:solidFill>
                <a:latin typeface="Times New Roman"/>
                <a:ea typeface="Arial" charset="0"/>
                <a:cs typeface="Arial" charset="0"/>
              </a:defRPr>
            </a:lvl1pPr>
          </a:lstStyle>
          <a:p>
            <a:pPr>
              <a:defRPr/>
            </a:pPr>
            <a:endParaRPr lang="en-US"/>
          </a:p>
        </p:txBody>
      </p:sp>
      <p:sp>
        <p:nvSpPr>
          <p:cNvPr id="180303"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CC99"/>
                </a:solidFill>
                <a:latin typeface="Times New Roman"/>
                <a:ea typeface="Arial" charset="0"/>
                <a:cs typeface="Arial" charset="0"/>
              </a:defRPr>
            </a:lvl1pPr>
          </a:lstStyle>
          <a:p>
            <a:pPr>
              <a:defRPr/>
            </a:pPr>
            <a:endParaRPr lang="en-US"/>
          </a:p>
        </p:txBody>
      </p:sp>
      <p:sp>
        <p:nvSpPr>
          <p:cNvPr id="180304"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CC99"/>
                </a:solidFill>
                <a:latin typeface="Times New Roman" charset="0"/>
                <a:cs typeface="Arial" charset="0"/>
              </a:defRPr>
            </a:lvl1pPr>
          </a:lstStyle>
          <a:p>
            <a:pPr>
              <a:defRPr/>
            </a:pPr>
            <a:fld id="{26D9E254-4A09-B64F-8B8D-3769110E95B0}" type="slidenum">
              <a:rPr lang="en-US"/>
              <a:pPr>
                <a:defRPr/>
              </a:pPr>
              <a:t>‹#›</a:t>
            </a:fld>
            <a:endParaRPr lang="en-US"/>
          </a:p>
        </p:txBody>
      </p:sp>
      <p:sp>
        <p:nvSpPr>
          <p:cNvPr id="77840"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77841" name="Rectangle 51"/>
          <p:cNvSpPr>
            <a:spLocks noGrp="1" noChangeArrowheads="1"/>
          </p:cNvSpPr>
          <p:nvPr>
            <p:ph type="body" idx="1"/>
          </p:nvPr>
        </p:nvSpPr>
        <p:spPr bwMode="auto">
          <a:xfrm>
            <a:off x="2014538" y="2286000"/>
            <a:ext cx="6672262"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42" name="Rectangle 52"/>
          <p:cNvSpPr>
            <a:spLocks noGrp="1" noChangeArrowheads="1"/>
          </p:cNvSpPr>
          <p:nvPr>
            <p:ph type="title"/>
          </p:nvPr>
        </p:nvSpPr>
        <p:spPr bwMode="auto">
          <a:xfrm>
            <a:off x="1692275" y="381000"/>
            <a:ext cx="73755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355" r:id="rId1"/>
    <p:sldLayoutId id="2147485356" r:id="rId2"/>
    <p:sldLayoutId id="2147485357" r:id="rId3"/>
    <p:sldLayoutId id="2147485358" r:id="rId4"/>
    <p:sldLayoutId id="2147485359" r:id="rId5"/>
    <p:sldLayoutId id="2147485360" r:id="rId6"/>
    <p:sldLayoutId id="2147485361" r:id="rId7"/>
    <p:sldLayoutId id="2147485362" r:id="rId8"/>
    <p:sldLayoutId id="2147485363" r:id="rId9"/>
    <p:sldLayoutId id="2147485364" r:id="rId10"/>
    <p:sldLayoutId id="2147485365" r:id="rId11"/>
  </p:sldLayoutIdLst>
  <p:transition>
    <p:cut/>
  </p:transition>
  <p:txStyles>
    <p:titleStyle>
      <a:lvl1pPr algn="l" rtl="0" eaLnBrk="0" fontAlgn="base" hangingPunct="0">
        <a:spcBef>
          <a:spcPct val="0"/>
        </a:spcBef>
        <a:spcAft>
          <a:spcPct val="0"/>
        </a:spcAft>
        <a:defRPr sz="4400">
          <a:solidFill>
            <a:schemeClr val="tx2"/>
          </a:solidFill>
          <a:latin typeface="Arial"/>
          <a:ea typeface="ヒラギノ角ゴ Pro W3" charset="-128"/>
          <a:cs typeface="Arial"/>
        </a:defRPr>
      </a:lvl1pPr>
      <a:lvl2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2pPr>
      <a:lvl3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3pPr>
      <a:lvl4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4pPr>
      <a:lvl5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b="1">
          <a:solidFill>
            <a:srgbClr val="000000"/>
          </a:solidFill>
          <a:latin typeface="Arial"/>
          <a:ea typeface="ヒラギノ角ゴ Pro W3" charset="-128"/>
          <a:cs typeface="Arial"/>
        </a:defRPr>
      </a:lvl1pPr>
      <a:lvl2pPr marL="742950" indent="-285750" algn="l" rtl="0" eaLnBrk="0" fontAlgn="base" hangingPunct="0">
        <a:spcBef>
          <a:spcPct val="20000"/>
        </a:spcBef>
        <a:spcAft>
          <a:spcPct val="0"/>
        </a:spcAft>
        <a:buClr>
          <a:srgbClr val="00FFCC"/>
        </a:buClr>
        <a:buChar char="–"/>
        <a:defRPr sz="2800" b="1">
          <a:solidFill>
            <a:srgbClr val="000000"/>
          </a:solidFill>
          <a:latin typeface="Arial"/>
          <a:ea typeface="ヒラギノ角ゴ Pro W3" charset="-128"/>
          <a:cs typeface="Arial"/>
        </a:defRPr>
      </a:lvl2pPr>
      <a:lvl3pPr marL="1143000" indent="-228600" algn="l" rtl="0" eaLnBrk="0" fontAlgn="base" hangingPunct="0">
        <a:spcBef>
          <a:spcPct val="20000"/>
        </a:spcBef>
        <a:spcAft>
          <a:spcPct val="0"/>
        </a:spcAft>
        <a:buClr>
          <a:srgbClr val="00FFCC"/>
        </a:buClr>
        <a:buSzPct val="65000"/>
        <a:buFont typeface="Wingdings" charset="0"/>
        <a:buChar char="t"/>
        <a:defRPr sz="2400" b="1">
          <a:solidFill>
            <a:srgbClr val="000000"/>
          </a:solidFill>
          <a:latin typeface="Arial"/>
          <a:ea typeface="ヒラギノ角ゴ Pro W3" charset="-128"/>
          <a:cs typeface="Arial"/>
        </a:defRPr>
      </a:lvl3pPr>
      <a:lvl4pPr marL="16002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4pPr>
      <a:lvl5pPr marL="20574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5pPr>
      <a:lvl6pPr marL="25146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3C140C12-C02E-134A-9853-B86AED8842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9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86.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86.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9.xml"/><Relationship Id="rId5" Type="http://schemas.openxmlformats.org/officeDocument/2006/relationships/image" Target="../media/image49.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0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903.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5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0.jpe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158.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158.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9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53.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53.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169.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186.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86.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157.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95CF3B96-DD5F-7442-AC51-503AACDE1D6E}"/>
              </a:ext>
            </a:extLst>
          </p:cNvPr>
          <p:cNvSpPr>
            <a:spLocks noGrp="1" noChangeArrowheads="1"/>
          </p:cNvSpPr>
          <p:nvPr>
            <p:ph type="ctrTitle"/>
          </p:nvPr>
        </p:nvSpPr>
        <p:spPr>
          <a:xfrm>
            <a:off x="76200" y="2895600"/>
            <a:ext cx="8534400" cy="1089025"/>
          </a:xfrm>
          <a:effectLst>
            <a:outerShdw blurRad="63500" dist="107763" dir="2700000" algn="ctr" rotWithShape="0">
              <a:schemeClr val="tx2">
                <a:alpha val="74998"/>
              </a:schemeClr>
            </a:outerShdw>
          </a:effectLst>
        </p:spPr>
        <p:txBody>
          <a:bodyPr/>
          <a:lstStyle/>
          <a:p>
            <a:pPr algn="r" eaLnBrk="1" hangingPunct="1"/>
            <a:r>
              <a:rPr lang="ar-SA" altLang="en-US" sz="9600" b="1" dirty="0">
                <a:solidFill>
                  <a:schemeClr val="bg1"/>
                </a:solidFill>
                <a:latin typeface="Arial" panose="020B0604020202020204" pitchFamily="34" charset="0"/>
                <a:cs typeface="Arial" panose="020B0604020202020204" pitchFamily="34" charset="0"/>
              </a:rPr>
              <a:t> المواهب الروحية</a:t>
            </a:r>
            <a:endParaRPr lang="en-US" altLang="en-US" sz="7200" b="1" dirty="0">
              <a:latin typeface="Arial" panose="020B0604020202020204" pitchFamily="34" charset="0"/>
              <a:cs typeface="Arial" panose="020B0604020202020204" pitchFamily="34" charset="0"/>
            </a:endParaRPr>
          </a:p>
        </p:txBody>
      </p:sp>
      <p:sp>
        <p:nvSpPr>
          <p:cNvPr id="212995" name="Rectangle 3">
            <a:extLst>
              <a:ext uri="{FF2B5EF4-FFF2-40B4-BE49-F238E27FC236}">
                <a16:creationId xmlns:a16="http://schemas.microsoft.com/office/drawing/2014/main" id="{8832FA26-6B08-054E-8425-0EB9BBA86D92}"/>
              </a:ext>
            </a:extLst>
          </p:cNvPr>
          <p:cNvSpPr>
            <a:spLocks noGrp="1" noChangeArrowheads="1"/>
          </p:cNvSpPr>
          <p:nvPr>
            <p:ph type="subTitle" idx="1"/>
          </p:nvPr>
        </p:nvSpPr>
        <p:spPr>
          <a:xfrm>
            <a:off x="3347864" y="4212183"/>
            <a:ext cx="5071864" cy="1186408"/>
          </a:xfrm>
          <a:effectLst>
            <a:outerShdw blurRad="63500" dist="107763" dir="2700000" algn="ctr" rotWithShape="0">
              <a:srgbClr val="000000">
                <a:alpha val="74997"/>
              </a:srgbClr>
            </a:outerShdw>
          </a:effectLst>
        </p:spPr>
        <p:txBody>
          <a:bodyPr/>
          <a:lstStyle/>
          <a:p>
            <a:pPr algn="r" rtl="1" eaLnBrk="1" hangingPunct="1"/>
            <a:r>
              <a:rPr lang="en-US" altLang="en-US" sz="6600" b="1" kern="0" dirty="0">
                <a:solidFill>
                  <a:schemeClr val="bg1"/>
                </a:solidFill>
                <a:latin typeface="Arial" panose="020B0604020202020204" pitchFamily="34" charset="0"/>
                <a:cs typeface="Arial" panose="020B0604020202020204" pitchFamily="34" charset="0"/>
              </a:rPr>
              <a:t> </a:t>
            </a:r>
            <a:r>
              <a:rPr lang="ar-SA" altLang="en-US" sz="6600" b="1" kern="0" dirty="0">
                <a:solidFill>
                  <a:schemeClr val="bg1"/>
                </a:solidFill>
                <a:latin typeface="Arial" panose="020B0604020202020204" pitchFamily="34" charset="0"/>
                <a:cs typeface="Arial" panose="020B0604020202020204" pitchFamily="34" charset="0"/>
              </a:rPr>
              <a:t>مقدمة</a:t>
            </a:r>
            <a:endParaRPr lang="en-US" altLang="en-US" sz="4800" b="1" kern="0" dirty="0">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4D452D3F-BC05-A847-AAF8-6F3CBFBB82AD}"/>
              </a:ext>
            </a:extLst>
          </p:cNvPr>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2" name="Rectangle 2">
            <a:extLst>
              <a:ext uri="{FF2B5EF4-FFF2-40B4-BE49-F238E27FC236}">
                <a16:creationId xmlns:a16="http://schemas.microsoft.com/office/drawing/2014/main" id="{0D9CA528-8610-08FF-99B3-96A91A08C32B}"/>
              </a:ext>
            </a:extLst>
          </p:cNvPr>
          <p:cNvSpPr txBox="1">
            <a:spLocks noChangeArrowheads="1"/>
          </p:cNvSpPr>
          <p:nvPr/>
        </p:nvSpPr>
        <p:spPr bwMode="auto">
          <a:xfrm>
            <a:off x="617621" y="-1267327"/>
            <a:ext cx="8534400" cy="1089025"/>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الْمَوَاهِبِ الرُّوحِيَّةِ</a:t>
            </a:r>
            <a:r>
              <a:rPr kumimoji="0" lang="en-US"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 </a:t>
            </a:r>
            <a:r>
              <a:rPr kumimoji="0" lang="ar-SA" alt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مقدمة</a:t>
            </a:r>
            <a:endParaRPr kumimoji="0" lang="en-US" alt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أعماق هذا النهر لا أستطيع أن أعرفها،</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لكني أستطيع أن أفتخر بطوفانه؛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لقد انحنى الرب العلي،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وسكب عليّ حبه المجيد.</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وسكب عليّ حبه المجيد.</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284670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36613"/>
            <a:ext cx="9240838" cy="602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0" name="Rectangle 2"/>
          <p:cNvSpPr>
            <a:spLocks noGrp="1"/>
          </p:cNvSpPr>
          <p:nvPr>
            <p:ph type="title" idx="4294967295"/>
          </p:nvPr>
        </p:nvSpPr>
        <p:spPr>
          <a:xfrm>
            <a:off x="0" y="0"/>
            <a:ext cx="9144000" cy="838200"/>
          </a:xfrm>
          <a:solidFill>
            <a:srgbClr val="000000"/>
          </a:solidFill>
        </p:spPr>
        <p:txBody>
          <a:bodyPr/>
          <a:lstStyle/>
          <a:p>
            <a:pPr eaLnBrk="1" hangingPunct="1"/>
            <a:r>
              <a:rPr lang="ar-JO" sz="4800" b="1" i="1" dirty="0">
                <a:solidFill>
                  <a:schemeClr val="bg1"/>
                </a:solidFill>
                <a:latin typeface="Arial" charset="0"/>
                <a:ea typeface="ＭＳ Ｐゴシック" charset="0"/>
                <a:cs typeface="Arial" charset="0"/>
              </a:rPr>
              <a:t>فك الهدايا الخاصة بك</a:t>
            </a:r>
            <a:endParaRPr lang="en-US" sz="4800" b="1" i="1" dirty="0">
              <a:solidFill>
                <a:schemeClr val="bg1"/>
              </a:solidFill>
              <a:latin typeface="Arial" charset="0"/>
              <a:ea typeface="ＭＳ Ｐゴシック" charset="0"/>
              <a:cs typeface="Arial" charset="0"/>
            </a:endParaRPr>
          </a:p>
        </p:txBody>
      </p:sp>
      <p:sp>
        <p:nvSpPr>
          <p:cNvPr id="6" name="Subtitle 2"/>
          <p:cNvSpPr txBox="1">
            <a:spLocks/>
          </p:cNvSpPr>
          <p:nvPr/>
        </p:nvSpPr>
        <p:spPr bwMode="auto">
          <a:xfrm>
            <a:off x="250949" y="692696"/>
            <a:ext cx="8569523" cy="87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ormAutofit/>
          </a:bodyPr>
          <a:lst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a:lstStyle>
          <a:p>
            <a:pPr marL="0" indent="0" algn="ctr" eaLnBrk="1" hangingPunct="1">
              <a:spcBef>
                <a:spcPts val="300"/>
              </a:spcBef>
              <a:buFontTx/>
              <a:buNone/>
              <a:defRPr/>
            </a:pPr>
            <a:r>
              <a:rPr lang="ar-JO" sz="3600" b="1" dirty="0">
                <a:solidFill>
                  <a:srgbClr val="FFFFFF"/>
                </a:solidFill>
                <a:effectLst>
                  <a:glow rad="127000">
                    <a:srgbClr val="000000"/>
                  </a:glow>
                </a:effectLst>
                <a:latin typeface="Arial"/>
                <a:cs typeface="Arial"/>
              </a:rPr>
              <a:t>1 كورنثوس 12: 1-6</a:t>
            </a:r>
            <a:endParaRPr lang="en-US" sz="3600" b="1" dirty="0">
              <a:solidFill>
                <a:srgbClr val="FFFFFF"/>
              </a:solidFill>
              <a:effectLst>
                <a:glow rad="127000">
                  <a:srgbClr val="000000"/>
                </a:glow>
              </a:effectLst>
              <a:latin typeface="Arial"/>
              <a:cs typeface="Aria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6306"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مشكلة في المحرك</a:t>
            </a:r>
            <a:endParaRPr lang="en-US" sz="1800" b="1" dirty="0">
              <a:solidFill>
                <a:schemeClr val="bg1"/>
              </a:solidFill>
              <a:latin typeface="Arial" panose="020B0604020202020204" pitchFamily="34" charset="0"/>
              <a:cs typeface="Arial" panose="020B0604020202020204" pitchFamily="34" charset="0"/>
            </a:endParaRPr>
          </a:p>
        </p:txBody>
      </p:sp>
      <p:pic>
        <p:nvPicPr>
          <p:cNvPr id="183299" name="Picture 3" descr="CESS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676400"/>
            <a:ext cx="5410200" cy="338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6308" name="Rectangle 4"/>
          <p:cNvSpPr>
            <a:spLocks noChangeArrowheads="1"/>
          </p:cNvSpPr>
          <p:nvPr/>
        </p:nvSpPr>
        <p:spPr bwMode="auto">
          <a:xfrm>
            <a:off x="0" y="5410200"/>
            <a:ext cx="91440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ar-JO" altLang="ja-JP" sz="3600" b="1" dirty="0">
                <a:solidFill>
                  <a:srgbClr val="FFFFFF"/>
                </a:solidFill>
                <a:latin typeface="Arial" panose="020B0604020202020204" pitchFamily="34" charset="0"/>
                <a:cs typeface="Arial" panose="020B0604020202020204" pitchFamily="34" charset="0"/>
              </a:rPr>
              <a:t>قبل الكسر الكبرياء                                              وقبل السقوط تشامخ الروح</a:t>
            </a:r>
            <a:endParaRPr lang="en-US" sz="14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63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630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7" name="Picture 3" descr="Trendy-Wendy---Its-All-About-Me-Poster-C10136617"/>
          <p:cNvPicPr>
            <a:picLocks noChangeAspect="1" noChangeArrowheads="1"/>
          </p:cNvPicPr>
          <p:nvPr/>
        </p:nvPicPr>
        <p:blipFill rotWithShape="1">
          <a:blip r:embed="rId3">
            <a:extLst>
              <a:ext uri="{28A0092B-C50C-407E-A947-70E740481C1C}">
                <a14:useLocalDpi xmlns:a14="http://schemas.microsoft.com/office/drawing/2010/main"/>
              </a:ext>
            </a:extLst>
          </a:blip>
          <a:srcRect t="34680"/>
          <a:stretch/>
        </p:blipFill>
        <p:spPr bwMode="auto">
          <a:xfrm>
            <a:off x="34925" y="2420888"/>
            <a:ext cx="3876675" cy="379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6DEC69C-4EEF-8B4F-8241-2C8FE32DAC76}"/>
              </a:ext>
            </a:extLst>
          </p:cNvPr>
          <p:cNvSpPr/>
          <p:nvPr/>
        </p:nvSpPr>
        <p:spPr bwMode="auto">
          <a:xfrm>
            <a:off x="3963988" y="765175"/>
            <a:ext cx="5064894" cy="5976193"/>
          </a:xfrm>
          <a:prstGeom prst="rect">
            <a:avLst/>
          </a:prstGeom>
          <a:solidFill>
            <a:srgbClr val="9DD29C"/>
          </a:solidFill>
          <a:ln w="12700" cap="sq"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pic>
        <p:nvPicPr>
          <p:cNvPr id="2148356" name="Picture 4" descr="AllAboutMeLarge"/>
          <p:cNvPicPr>
            <a:picLocks noChangeAspect="1" noChangeArrowheads="1"/>
          </p:cNvPicPr>
          <p:nvPr/>
        </p:nvPicPr>
        <p:blipFill rotWithShape="1">
          <a:blip r:embed="rId4">
            <a:extLst>
              <a:ext uri="{28A0092B-C50C-407E-A947-70E740481C1C}">
                <a14:useLocalDpi xmlns:a14="http://schemas.microsoft.com/office/drawing/2010/main"/>
              </a:ext>
            </a:extLst>
          </a:blip>
          <a:srcRect l="2648" t="2817" r="3286" b="22291"/>
          <a:stretch/>
        </p:blipFill>
        <p:spPr bwMode="auto">
          <a:xfrm>
            <a:off x="4098925" y="908720"/>
            <a:ext cx="4793555" cy="3816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8354" name="Rectangle 2"/>
          <p:cNvSpPr>
            <a:spLocks noGrp="1" noChangeArrowheads="1"/>
          </p:cNvSpPr>
          <p:nvPr>
            <p:ph type="title" idx="4294967295"/>
          </p:nvPr>
        </p:nvSpPr>
        <p:spPr>
          <a:xfrm>
            <a:off x="3963988" y="4868688"/>
            <a:ext cx="5064894" cy="1728663"/>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ar-JO" altLang="ja-JP" sz="4800" b="1" dirty="0">
                <a:solidFill>
                  <a:schemeClr val="tx1"/>
                </a:solidFill>
                <a:latin typeface="Arial" panose="020B0604020202020204" pitchFamily="34" charset="0"/>
                <a:cs typeface="Arial" panose="020B0604020202020204" pitchFamily="34" charset="0"/>
              </a:rPr>
              <a:t>كل شيء               عني</a:t>
            </a:r>
            <a:endParaRPr lang="en-US" sz="2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3" descr="Catholiccharismat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2"/>
          <p:cNvSpPr>
            <a:spLocks noGrp="1" noChangeArrowheads="1"/>
          </p:cNvSpPr>
          <p:nvPr>
            <p:ph type="title" idx="4294967295"/>
          </p:nvPr>
        </p:nvSpPr>
        <p:spPr>
          <a:xfrm>
            <a:off x="-152400" y="-26988"/>
            <a:ext cx="9296400" cy="828676"/>
          </a:xfrm>
          <a:solidFill>
            <a:schemeClr val="tx1"/>
          </a:solidFill>
        </p:spPr>
        <p:txBody>
          <a:bodyPr/>
          <a:lstStyle/>
          <a:p>
            <a:pPr eaLnBrk="1" hangingPunct="1"/>
            <a:r>
              <a:rPr lang="ar-JO" altLang="ja-JP" b="1" dirty="0">
                <a:solidFill>
                  <a:schemeClr val="bg1"/>
                </a:solidFill>
                <a:latin typeface="Arial" panose="020B0604020202020204" pitchFamily="34" charset="0"/>
                <a:ea typeface="ＭＳ Ｐゴシック" charset="0"/>
                <a:cs typeface="Arial" panose="020B0604020202020204" pitchFamily="34" charset="0"/>
              </a:rPr>
              <a:t>كل شيء </a:t>
            </a:r>
            <a:r>
              <a:rPr lang="ar-JO" altLang="ja-JP" b="1" dirty="0">
                <a:solidFill>
                  <a:srgbClr val="FFFF00"/>
                </a:solidFill>
                <a:latin typeface="Arial" panose="020B0604020202020204" pitchFamily="34" charset="0"/>
                <a:ea typeface="ＭＳ Ｐゴシック" charset="0"/>
                <a:cs typeface="Arial" panose="020B0604020202020204" pitchFamily="34" charset="0"/>
              </a:rPr>
              <a:t>عنا</a:t>
            </a:r>
            <a:endParaRPr lang="en-US" sz="18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9442" name="Picture 3" descr="azusamission-thu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233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3" name="Rectangle 2"/>
          <p:cNvSpPr>
            <a:spLocks noGrp="1" noChangeArrowheads="1"/>
          </p:cNvSpPr>
          <p:nvPr>
            <p:ph type="title" idx="4294967295"/>
          </p:nvPr>
        </p:nvSpPr>
        <p:spPr>
          <a:xfrm>
            <a:off x="0" y="0"/>
            <a:ext cx="9144000" cy="908050"/>
          </a:xfrm>
          <a:solidFill>
            <a:schemeClr val="tx1"/>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العنصرة - 1901</a:t>
            </a:r>
            <a:endParaRPr lang="en-US" sz="18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5" descr="Denn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836613"/>
            <a:ext cx="3675062" cy="521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4498" name="Rectangle 2"/>
          <p:cNvSpPr>
            <a:spLocks noGrp="1" noChangeArrowheads="1"/>
          </p:cNvSpPr>
          <p:nvPr>
            <p:ph type="title" idx="4294967295"/>
          </p:nvPr>
        </p:nvSpPr>
        <p:spPr>
          <a:xfrm>
            <a:off x="-152400" y="4445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الكاريزماتية - 1960</a:t>
            </a:r>
            <a:endParaRPr lang="en-US" sz="1800" b="1" dirty="0">
              <a:solidFill>
                <a:schemeClr val="bg1"/>
              </a:solidFill>
              <a:latin typeface="Arial" panose="020B0604020202020204" pitchFamily="34" charset="0"/>
              <a:cs typeface="Arial" panose="020B0604020202020204" pitchFamily="34" charset="0"/>
            </a:endParaRPr>
          </a:p>
        </p:txBody>
      </p:sp>
      <p:pic>
        <p:nvPicPr>
          <p:cNvPr id="191492" name="Picture 3" descr="episcop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56100" y="1268413"/>
            <a:ext cx="4200525" cy="468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4500" name="Rectangle 4"/>
          <p:cNvSpPr>
            <a:spLocks noChangeArrowheads="1"/>
          </p:cNvSpPr>
          <p:nvPr/>
        </p:nvSpPr>
        <p:spPr bwMode="auto">
          <a:xfrm>
            <a:off x="179388" y="5856288"/>
            <a:ext cx="41910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ar-JO" sz="3600" b="1" dirty="0">
                <a:solidFill>
                  <a:srgbClr val="FFFFFF"/>
                </a:solidFill>
                <a:latin typeface="Arial" panose="020B0604020202020204" pitchFamily="34" charset="0"/>
                <a:cs typeface="Arial" panose="020B0604020202020204" pitchFamily="34" charset="0"/>
              </a:rPr>
              <a:t>دينيس بينيت</a:t>
            </a:r>
            <a:endParaRPr lang="en-US" sz="14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6546" name="Rectangle 2"/>
          <p:cNvSpPr>
            <a:spLocks noGrp="1" noChangeArrowheads="1"/>
          </p:cNvSpPr>
          <p:nvPr>
            <p:ph type="title" idx="4294967295"/>
          </p:nvPr>
        </p:nvSpPr>
        <p:spPr>
          <a:xfrm>
            <a:off x="-152400" y="26035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الموجة الثالثة - 1985</a:t>
            </a:r>
            <a:endParaRPr lang="en-US" sz="1800" b="1" dirty="0">
              <a:solidFill>
                <a:schemeClr val="bg1"/>
              </a:solidFill>
              <a:latin typeface="Arial" panose="020B0604020202020204" pitchFamily="34" charset="0"/>
              <a:cs typeface="Arial" panose="020B0604020202020204" pitchFamily="34" charset="0"/>
            </a:endParaRPr>
          </a:p>
        </p:txBody>
      </p:sp>
      <p:pic>
        <p:nvPicPr>
          <p:cNvPr id="193539" name="Picture 3" descr="powerhea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6875" y="1266825"/>
            <a:ext cx="3290888"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0" name="Picture 4" descr="wimb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1471613"/>
            <a:ext cx="3106738"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5" descr="powerevangelis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0763" y="1409700"/>
            <a:ext cx="3054350" cy="488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8594"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الموجات (1901-الآن)</a:t>
            </a:r>
            <a:endParaRPr lang="en-US" sz="1800" b="1" dirty="0">
              <a:solidFill>
                <a:schemeClr val="bg1"/>
              </a:solidFill>
              <a:latin typeface="Arial" panose="020B0604020202020204" pitchFamily="34" charset="0"/>
              <a:cs typeface="Arial" panose="020B0604020202020204" pitchFamily="34" charset="0"/>
            </a:endParaRPr>
          </a:p>
        </p:txBody>
      </p:sp>
      <p:pic>
        <p:nvPicPr>
          <p:cNvPr id="195587" name="Picture 3" descr="Grap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447800"/>
            <a:ext cx="650398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8596" name="Rectangle 4"/>
          <p:cNvSpPr>
            <a:spLocks noChangeArrowheads="1"/>
          </p:cNvSpPr>
          <p:nvPr/>
        </p:nvSpPr>
        <p:spPr bwMode="auto">
          <a:xfrm>
            <a:off x="2362200" y="6019800"/>
            <a:ext cx="1905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ar-JO" sz="2000" b="1" dirty="0">
                <a:solidFill>
                  <a:srgbClr val="FFFFFF"/>
                </a:solidFill>
                <a:latin typeface="Arial" panose="020B0604020202020204" pitchFamily="34" charset="0"/>
                <a:cs typeface="Arial" panose="020B0604020202020204" pitchFamily="34" charset="0"/>
              </a:rPr>
              <a:t>العنصرة</a:t>
            </a:r>
            <a:endParaRPr lang="en-US" sz="800" b="1" dirty="0">
              <a:solidFill>
                <a:srgbClr val="FFFFFF"/>
              </a:solidFill>
              <a:latin typeface="Arial" panose="020B0604020202020204" pitchFamily="34" charset="0"/>
              <a:cs typeface="Arial" panose="020B0604020202020204" pitchFamily="34" charset="0"/>
            </a:endParaRPr>
          </a:p>
        </p:txBody>
      </p:sp>
      <p:sp>
        <p:nvSpPr>
          <p:cNvPr id="2158597" name="Rectangle 5"/>
          <p:cNvSpPr>
            <a:spLocks noChangeArrowheads="1"/>
          </p:cNvSpPr>
          <p:nvPr/>
        </p:nvSpPr>
        <p:spPr bwMode="auto">
          <a:xfrm>
            <a:off x="4152900" y="6019800"/>
            <a:ext cx="1905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ar-JO" sz="2000" b="1" dirty="0">
                <a:solidFill>
                  <a:srgbClr val="FFFFFF"/>
                </a:solidFill>
                <a:latin typeface="Arial" panose="020B0604020202020204" pitchFamily="34" charset="0"/>
                <a:cs typeface="Arial" panose="020B0604020202020204" pitchFamily="34" charset="0"/>
              </a:rPr>
              <a:t>الكاريزماتية</a:t>
            </a:r>
            <a:endParaRPr lang="en-US" sz="800" b="1" dirty="0">
              <a:solidFill>
                <a:srgbClr val="FFFFFF"/>
              </a:solidFill>
              <a:latin typeface="Arial" panose="020B0604020202020204" pitchFamily="34" charset="0"/>
              <a:cs typeface="Arial" panose="020B0604020202020204" pitchFamily="34" charset="0"/>
            </a:endParaRPr>
          </a:p>
        </p:txBody>
      </p:sp>
      <p:sp>
        <p:nvSpPr>
          <p:cNvPr id="2158598" name="Rectangle 6"/>
          <p:cNvSpPr>
            <a:spLocks noChangeArrowheads="1"/>
          </p:cNvSpPr>
          <p:nvPr/>
        </p:nvSpPr>
        <p:spPr bwMode="auto">
          <a:xfrm>
            <a:off x="5943600" y="6019800"/>
            <a:ext cx="1905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ar-JO" sz="2000" b="1" dirty="0">
                <a:solidFill>
                  <a:srgbClr val="FFFFFF"/>
                </a:solidFill>
                <a:latin typeface="Arial" panose="020B0604020202020204" pitchFamily="34" charset="0"/>
                <a:cs typeface="Arial" panose="020B0604020202020204" pitchFamily="34" charset="0"/>
              </a:rPr>
              <a:t>الموجة الثالثة</a:t>
            </a:r>
            <a:endParaRPr lang="en-US" sz="8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2" name="Rectangle 2"/>
          <p:cNvSpPr txBox="1">
            <a:spLocks noGrp="1"/>
          </p:cNvSpPr>
          <p:nvPr>
            <p:ph type="title" idx="4294967295"/>
          </p:nvPr>
        </p:nvSpPr>
        <p:spPr>
          <a:xfrm>
            <a:off x="457200" y="274638"/>
            <a:ext cx="8229600" cy="1143001"/>
          </a:xfrm>
          <a:prstGeom prst="rect">
            <a:avLst/>
          </a:prstGeom>
        </p:spPr>
        <p:txBody>
          <a:bodyPr anchor="ctr"/>
          <a:lstStyle>
            <a:lvl1pPr algn="ctr">
              <a:defRPr sz="4000">
                <a:solidFill>
                  <a:srgbClr val="000000"/>
                </a:solidFill>
                <a:latin typeface="Arial"/>
                <a:ea typeface="Arial"/>
                <a:cs typeface="Arial"/>
                <a:sym typeface="Arial"/>
              </a:defRPr>
            </a:lvl1pPr>
          </a:lstStyle>
          <a:p>
            <a:r>
              <a:t>The Wayward Local Church</a:t>
            </a:r>
          </a:p>
        </p:txBody>
      </p:sp>
      <p:sp>
        <p:nvSpPr>
          <p:cNvPr id="11443" name="Rectangle 3"/>
          <p:cNvSpPr/>
          <p:nvPr/>
        </p:nvSpPr>
        <p:spPr>
          <a:xfrm>
            <a:off x="0" y="0"/>
            <a:ext cx="9144000" cy="6858000"/>
          </a:xfrm>
          <a:prstGeom prst="rect">
            <a:avLst/>
          </a:prstGeom>
          <a:gradFill>
            <a:gsLst>
              <a:gs pos="0">
                <a:srgbClr val="000066"/>
              </a:gs>
              <a:gs pos="50000">
                <a:srgbClr val="000000"/>
              </a:gs>
              <a:gs pos="100000">
                <a:srgbClr val="000066"/>
              </a:gs>
            </a:gsLst>
            <a:lin ang="2700000"/>
          </a:gra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b="0">
                <a:latin typeface="Arial"/>
                <a:ea typeface="Arial"/>
                <a:cs typeface="Arial"/>
                <a:sym typeface="Arial"/>
              </a:defRPr>
            </a:pP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11444" name="Text Box 4"/>
          <p:cNvSpPr txBox="1"/>
          <p:nvPr/>
        </p:nvSpPr>
        <p:spPr>
          <a:xfrm>
            <a:off x="45719" y="5581650"/>
            <a:ext cx="8657274" cy="54804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2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3200" b="1" i="0" u="none" strike="noStrike" kern="0" cap="none" spc="0" normalizeH="0" baseline="0" noProof="0">
                <a:ln>
                  <a:noFill/>
                </a:ln>
                <a:solidFill>
                  <a:srgbClr val="8F8F8F">
                    <a:lumOff val="44000"/>
                  </a:srgbClr>
                </a:solidFill>
                <a:effectLst/>
                <a:uLnTx/>
                <a:uFillTx/>
                <a:latin typeface="Arial"/>
                <a:cs typeface="Arial"/>
                <a:sym typeface="Arial"/>
              </a:rPr>
              <a:t>حل مشاكل الكنيسة لاهوتياً</a:t>
            </a:r>
          </a:p>
        </p:txBody>
      </p:sp>
      <p:sp>
        <p:nvSpPr>
          <p:cNvPr id="11445" name="Text Box 5"/>
          <p:cNvSpPr txBox="1"/>
          <p:nvPr/>
        </p:nvSpPr>
        <p:spPr>
          <a:xfrm>
            <a:off x="729288" y="367352"/>
            <a:ext cx="7890831" cy="45858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1"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lang="ar-JO" sz="2800" b="1" kern="0" dirty="0">
                <a:solidFill>
                  <a:srgbClr val="8F8F8F">
                    <a:lumOff val="44000"/>
                  </a:srgbClr>
                </a:solidFill>
                <a:latin typeface="Arial"/>
                <a:cs typeface="Arial"/>
                <a:sym typeface="Arial"/>
              </a:rPr>
              <a:t>1</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sz="2800" b="1" i="0" u="none" strike="noStrike" kern="0" cap="none" spc="0" normalizeH="0" baseline="0" noProof="0" dirty="0" err="1">
                <a:ln>
                  <a:noFill/>
                </a:ln>
                <a:solidFill>
                  <a:srgbClr val="8F8F8F">
                    <a:lumOff val="44000"/>
                  </a:srgbClr>
                </a:solidFill>
                <a:effectLst/>
                <a:uLnTx/>
                <a:uFillTx/>
                <a:latin typeface="Arial"/>
                <a:cs typeface="Arial"/>
                <a:sym typeface="Arial"/>
              </a:rPr>
              <a:t>كورنثوس</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 </a:t>
            </a:r>
            <a:r>
              <a:rPr kumimoji="0" sz="2800" b="1" i="0" u="none" strike="noStrike" kern="0" cap="none" spc="0" normalizeH="0" baseline="0" noProof="0" dirty="0" err="1">
                <a:ln>
                  <a:noFill/>
                </a:ln>
                <a:solidFill>
                  <a:srgbClr val="8F8F8F">
                    <a:lumOff val="44000"/>
                  </a:srgbClr>
                </a:solidFill>
                <a:effectLst/>
                <a:uLnTx/>
                <a:uFillTx/>
                <a:latin typeface="Arial"/>
                <a:cs typeface="Arial"/>
                <a:sym typeface="Arial"/>
              </a:rPr>
              <a:t>عصيان</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ا</a:t>
            </a: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لك</a:t>
            </a:r>
            <a:r>
              <a:rPr kumimoji="0" sz="2800" b="1" i="0" u="none" strike="noStrike" kern="0" cap="none" spc="0" normalizeH="0" baseline="0" noProof="0" dirty="0" err="1">
                <a:ln>
                  <a:noFill/>
                </a:ln>
                <a:solidFill>
                  <a:srgbClr val="8F8F8F">
                    <a:lumOff val="44000"/>
                  </a:srgbClr>
                </a:solidFill>
                <a:effectLst/>
                <a:uLnTx/>
                <a:uFillTx/>
                <a:latin typeface="Arial"/>
                <a:cs typeface="Arial"/>
                <a:sym typeface="Arial"/>
              </a:rPr>
              <a:t>نائس</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sz="2800" b="1" i="0" u="none" strike="noStrike" kern="0" cap="none" spc="0" normalizeH="0" baseline="0" noProof="0" dirty="0" err="1">
                <a:ln>
                  <a:noFill/>
                </a:ln>
                <a:solidFill>
                  <a:srgbClr val="8F8F8F">
                    <a:lumOff val="44000"/>
                  </a:srgbClr>
                </a:solidFill>
                <a:effectLst/>
                <a:uLnTx/>
                <a:uFillTx/>
                <a:latin typeface="Arial"/>
                <a:cs typeface="Arial"/>
                <a:sym typeface="Arial"/>
              </a:rPr>
              <a:t>المحلية</a:t>
            </a: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p>
        </p:txBody>
      </p:sp>
      <p:sp>
        <p:nvSpPr>
          <p:cNvPr id="11446" name="Line 6"/>
          <p:cNvSpPr/>
          <p:nvPr/>
        </p:nvSpPr>
        <p:spPr>
          <a:xfrm>
            <a:off x="781050" y="914400"/>
            <a:ext cx="798195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47" name="Line 7"/>
          <p:cNvSpPr/>
          <p:nvPr/>
        </p:nvSpPr>
        <p:spPr>
          <a:xfrm flipH="1">
            <a:off x="3048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48" name="Line 8"/>
          <p:cNvSpPr/>
          <p:nvPr/>
        </p:nvSpPr>
        <p:spPr>
          <a:xfrm>
            <a:off x="4343399" y="914400"/>
            <a:ext cx="25402" cy="2133600"/>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49" name="Text Box 9"/>
          <p:cNvSpPr txBox="1"/>
          <p:nvPr/>
        </p:nvSpPr>
        <p:spPr>
          <a:xfrm>
            <a:off x="1645920" y="914400"/>
            <a:ext cx="166116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تقارير</a:t>
            </a:r>
          </a:p>
        </p:txBody>
      </p:sp>
      <p:sp>
        <p:nvSpPr>
          <p:cNvPr id="11450" name="Text Box 10"/>
          <p:cNvSpPr txBox="1"/>
          <p:nvPr/>
        </p:nvSpPr>
        <p:spPr>
          <a:xfrm>
            <a:off x="4732020" y="914400"/>
            <a:ext cx="3794760"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تساؤلات </a:t>
            </a:r>
          </a:p>
        </p:txBody>
      </p:sp>
      <p:sp>
        <p:nvSpPr>
          <p:cNvPr id="11451" name="Text Box 11"/>
          <p:cNvSpPr txBox="1"/>
          <p:nvPr/>
        </p:nvSpPr>
        <p:spPr>
          <a:xfrm rot="16815688">
            <a:off x="5096858" y="3822696"/>
            <a:ext cx="2378711" cy="85313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العبادة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١١- ١٤</a:t>
            </a:r>
          </a:p>
        </p:txBody>
      </p:sp>
      <p:sp>
        <p:nvSpPr>
          <p:cNvPr id="11452" name="Text Box 12"/>
          <p:cNvSpPr txBox="1"/>
          <p:nvPr/>
        </p:nvSpPr>
        <p:spPr>
          <a:xfrm>
            <a:off x="5381307" y="2133600"/>
            <a:ext cx="2497774" cy="853130"/>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توجيهات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٧ - ١٦ </a:t>
            </a:r>
          </a:p>
        </p:txBody>
      </p:sp>
      <p:sp>
        <p:nvSpPr>
          <p:cNvPr id="11453" name="Line 13"/>
          <p:cNvSpPr/>
          <p:nvPr/>
        </p:nvSpPr>
        <p:spPr>
          <a:xfrm flipH="1">
            <a:off x="2514599" y="1524000"/>
            <a:ext cx="1" cy="152400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54" name="Text Box 14"/>
          <p:cNvSpPr txBox="1"/>
          <p:nvPr/>
        </p:nvSpPr>
        <p:spPr>
          <a:xfrm>
            <a:off x="579119" y="2133600"/>
            <a:ext cx="2194562" cy="83339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مخاوف</a:t>
            </a:r>
          </a:p>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١ - ٤</a:t>
            </a:r>
          </a:p>
        </p:txBody>
      </p:sp>
      <p:sp>
        <p:nvSpPr>
          <p:cNvPr id="11455" name="Text Box 15"/>
          <p:cNvSpPr txBox="1"/>
          <p:nvPr/>
        </p:nvSpPr>
        <p:spPr>
          <a:xfrm rot="16798945">
            <a:off x="5889010" y="3929114"/>
            <a:ext cx="2775586" cy="85313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القيامة  </a:t>
            </a:r>
            <a:br>
              <a:rPr kumimoji="0" sz="2800" b="1" i="0" u="none" strike="noStrike" kern="0" cap="none" spc="0" normalizeH="0" baseline="0" noProof="0">
                <a:ln>
                  <a:noFill/>
                </a:ln>
                <a:solidFill>
                  <a:srgbClr val="8F8F8F">
                    <a:lumOff val="44000"/>
                  </a:srgbClr>
                </a:solidFill>
                <a:effectLst/>
                <a:uLnTx/>
                <a:uFillTx/>
                <a:latin typeface="Arial"/>
                <a:cs typeface="Arial"/>
                <a:sym typeface="Arial"/>
              </a:rPr>
            </a:b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١٥</a:t>
            </a:r>
          </a:p>
        </p:txBody>
      </p:sp>
      <p:sp>
        <p:nvSpPr>
          <p:cNvPr id="11456" name="Text Box 16"/>
          <p:cNvSpPr txBox="1"/>
          <p:nvPr/>
        </p:nvSpPr>
        <p:spPr>
          <a:xfrm rot="16830879">
            <a:off x="6788058" y="4011290"/>
            <a:ext cx="262636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رباطة جأش ١٦</a:t>
            </a:r>
          </a:p>
        </p:txBody>
      </p:sp>
      <p:sp>
        <p:nvSpPr>
          <p:cNvPr id="11457" name="Line 17"/>
          <p:cNvSpPr/>
          <p:nvPr/>
        </p:nvSpPr>
        <p:spPr>
          <a:xfrm>
            <a:off x="762000" y="1524000"/>
            <a:ext cx="800100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58" name="Rectangle 18"/>
          <p:cNvSpPr/>
          <p:nvPr/>
        </p:nvSpPr>
        <p:spPr>
          <a:xfrm>
            <a:off x="771525" y="179894"/>
            <a:ext cx="8001001" cy="2771776"/>
          </a:xfrm>
          <a:prstGeom prst="rect">
            <a:avLst/>
          </a:prstGeom>
          <a:ln w="57150">
            <a:solidFill>
              <a:schemeClr val="accent3">
                <a:lumOff val="44000"/>
              </a:schemeClr>
            </a:solidFill>
            <a:miter/>
          </a:ln>
          <a:effectLst>
            <a:outerShdw blurRad="63500" dist="38099" dir="2700000" rotWithShape="0">
              <a:srgbClr val="000000">
                <a:alpha val="74998"/>
              </a:srgbClr>
            </a:outerShdw>
          </a:effectLst>
        </p:spPr>
        <p:txBody>
          <a:bodyPr lIns="45719" rIns="45719" anchor="ctr"/>
          <a:lstStyle/>
          <a:p>
            <a:pPr marL="0" marR="0" lvl="0" indent="0" algn="ctr" defTabSz="914400" rtl="0" eaLnBrk="1" fontAlgn="auto" latinLnBrk="0" hangingPunct="0">
              <a:lnSpc>
                <a:spcPct val="100000"/>
              </a:lnSpc>
              <a:spcBef>
                <a:spcPts val="500"/>
              </a:spcBef>
              <a:spcAft>
                <a:spcPts val="0"/>
              </a:spcAft>
              <a:buClrTx/>
              <a:buSzTx/>
              <a:buFontTx/>
              <a:buNone/>
              <a:tabLst/>
              <a:defRPr sz="2000" b="0">
                <a:solidFill>
                  <a:srgbClr val="8F8F8F">
                    <a:lumOff val="44000"/>
                  </a:srgbClr>
                </a:solidFill>
                <a:latin typeface="Arial"/>
                <a:ea typeface="Arial"/>
                <a:cs typeface="Arial"/>
                <a:sym typeface="Arial"/>
              </a:defRPr>
            </a:pPr>
            <a:endParaRPr kumimoji="0" sz="2000" b="0" i="0" u="none" strike="noStrike" kern="0" cap="none" spc="0" normalizeH="0" baseline="0" noProof="0">
              <a:ln>
                <a:noFill/>
              </a:ln>
              <a:solidFill>
                <a:srgbClr val="8F8F8F">
                  <a:lumOff val="44000"/>
                </a:srgbClr>
              </a:solidFill>
              <a:effectLst/>
              <a:uLnTx/>
              <a:uFillTx/>
              <a:latin typeface="Arial"/>
              <a:cs typeface="Arial"/>
              <a:sym typeface="Arial"/>
            </a:endParaRPr>
          </a:p>
        </p:txBody>
      </p:sp>
      <p:sp>
        <p:nvSpPr>
          <p:cNvPr id="11459" name="Text Box 19"/>
          <p:cNvSpPr txBox="1"/>
          <p:nvPr/>
        </p:nvSpPr>
        <p:spPr>
          <a:xfrm>
            <a:off x="807719" y="1600200"/>
            <a:ext cx="1661162"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انقسامات</a:t>
            </a:r>
          </a:p>
        </p:txBody>
      </p:sp>
      <p:sp>
        <p:nvSpPr>
          <p:cNvPr id="11460" name="Text Box 20"/>
          <p:cNvSpPr txBox="1"/>
          <p:nvPr/>
        </p:nvSpPr>
        <p:spPr>
          <a:xfrm>
            <a:off x="2198370" y="1571496"/>
            <a:ext cx="246126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منازعات </a:t>
            </a:r>
          </a:p>
        </p:txBody>
      </p:sp>
      <p:sp>
        <p:nvSpPr>
          <p:cNvPr id="11461" name="Text Box 21"/>
          <p:cNvSpPr txBox="1"/>
          <p:nvPr/>
        </p:nvSpPr>
        <p:spPr>
          <a:xfrm>
            <a:off x="4693920" y="1600200"/>
            <a:ext cx="3870960"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5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85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صعوبات </a:t>
            </a:r>
          </a:p>
        </p:txBody>
      </p:sp>
      <p:sp>
        <p:nvSpPr>
          <p:cNvPr id="11462" name="Text Box 22"/>
          <p:cNvSpPr txBox="1"/>
          <p:nvPr/>
        </p:nvSpPr>
        <p:spPr>
          <a:xfrm>
            <a:off x="2331720" y="2133600"/>
            <a:ext cx="2194561" cy="83339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تاديب </a:t>
            </a:r>
          </a:p>
          <a:p>
            <a:pPr marL="0" marR="0" lvl="0" indent="0" algn="ctr" defTabSz="914400" rtl="0" eaLnBrk="1" fontAlgn="auto" latinLnBrk="0" hangingPunct="0">
              <a:lnSpc>
                <a:spcPct val="85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٥ - ٦ </a:t>
            </a:r>
          </a:p>
        </p:txBody>
      </p:sp>
      <p:sp>
        <p:nvSpPr>
          <p:cNvPr id="11463" name="Text Box 23"/>
          <p:cNvSpPr txBox="1"/>
          <p:nvPr/>
        </p:nvSpPr>
        <p:spPr>
          <a:xfrm rot="16810664">
            <a:off x="4028970" y="4008259"/>
            <a:ext cx="2378711" cy="486208"/>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الوثنية ٨ - ١٠</a:t>
            </a:r>
          </a:p>
        </p:txBody>
      </p:sp>
      <p:sp>
        <p:nvSpPr>
          <p:cNvPr id="11464" name="Text Box 24"/>
          <p:cNvSpPr txBox="1"/>
          <p:nvPr/>
        </p:nvSpPr>
        <p:spPr>
          <a:xfrm rot="16791372">
            <a:off x="3266970" y="3832046"/>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الزواج ٧</a:t>
            </a:r>
          </a:p>
        </p:txBody>
      </p:sp>
      <p:sp>
        <p:nvSpPr>
          <p:cNvPr id="11465" name="Line 25"/>
          <p:cNvSpPr/>
          <p:nvPr/>
        </p:nvSpPr>
        <p:spPr>
          <a:xfrm flipH="1">
            <a:off x="12192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66" name="Line 26"/>
          <p:cNvSpPr/>
          <p:nvPr/>
        </p:nvSpPr>
        <p:spPr>
          <a:xfrm flipH="1">
            <a:off x="20574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67" name="Line 27"/>
          <p:cNvSpPr/>
          <p:nvPr/>
        </p:nvSpPr>
        <p:spPr>
          <a:xfrm flipH="1">
            <a:off x="26670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68" name="Line 28"/>
          <p:cNvSpPr/>
          <p:nvPr/>
        </p:nvSpPr>
        <p:spPr>
          <a:xfrm flipH="1">
            <a:off x="390525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69" name="Line 29"/>
          <p:cNvSpPr/>
          <p:nvPr/>
        </p:nvSpPr>
        <p:spPr>
          <a:xfrm flipH="1">
            <a:off x="4495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0" name="Line 30"/>
          <p:cNvSpPr/>
          <p:nvPr/>
        </p:nvSpPr>
        <p:spPr>
          <a:xfrm flipH="1">
            <a:off x="54864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1" name="Line 31"/>
          <p:cNvSpPr/>
          <p:nvPr/>
        </p:nvSpPr>
        <p:spPr>
          <a:xfrm flipH="1">
            <a:off x="66294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2" name="Line 32"/>
          <p:cNvSpPr/>
          <p:nvPr/>
        </p:nvSpPr>
        <p:spPr>
          <a:xfrm flipH="1">
            <a:off x="7543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3" name="Line 33"/>
          <p:cNvSpPr/>
          <p:nvPr/>
        </p:nvSpPr>
        <p:spPr>
          <a:xfrm flipH="1">
            <a:off x="8305800" y="3047999"/>
            <a:ext cx="457201"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4" name="Rectangle 34"/>
          <p:cNvSpPr/>
          <p:nvPr/>
        </p:nvSpPr>
        <p:spPr>
          <a:xfrm>
            <a:off x="355600" y="5542774"/>
            <a:ext cx="8001000" cy="692151"/>
          </a:xfrm>
          <a:prstGeom prst="rect">
            <a:avLst/>
          </a:prstGeom>
          <a:ln w="57150">
            <a:solidFill>
              <a:schemeClr val="accent3">
                <a:lumOff val="44000"/>
              </a:schemeClr>
            </a:solidFill>
            <a:miter/>
          </a:ln>
          <a:effectLst>
            <a:outerShdw blurRad="63500" dist="38099" dir="2700000" rotWithShape="0">
              <a:srgbClr val="000000">
                <a:alpha val="74998"/>
              </a:srgbClr>
            </a:outerShd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000" b="0">
                <a:latin typeface="Arial"/>
                <a:ea typeface="Arial"/>
                <a:cs typeface="Arial"/>
                <a:sym typeface="Arial"/>
              </a:defRPr>
            </a:pP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11475" name="Line 35"/>
          <p:cNvSpPr/>
          <p:nvPr/>
        </p:nvSpPr>
        <p:spPr>
          <a:xfrm>
            <a:off x="762000" y="2133600"/>
            <a:ext cx="8001000" cy="0"/>
          </a:xfrm>
          <a:prstGeom prst="line">
            <a:avLst/>
          </a:prstGeom>
          <a:ln w="57150">
            <a:solidFill>
              <a:schemeClr val="accent3">
                <a:lumOff val="44000"/>
              </a:schemeClr>
            </a:solidFill>
          </a:ln>
          <a:effectLst>
            <a:outerShdw blurRad="63500" dist="29783" dir="1514402"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76" name="Text Box 36"/>
          <p:cNvSpPr txBox="1"/>
          <p:nvPr/>
        </p:nvSpPr>
        <p:spPr>
          <a:xfrm rot="16791372">
            <a:off x="1515167" y="4030314"/>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سفاح الأقارب ٥</a:t>
            </a:r>
          </a:p>
        </p:txBody>
      </p:sp>
      <p:sp>
        <p:nvSpPr>
          <p:cNvPr id="11477" name="Text Box 37"/>
          <p:cNvSpPr txBox="1"/>
          <p:nvPr/>
        </p:nvSpPr>
        <p:spPr>
          <a:xfrm rot="16791372">
            <a:off x="2047770" y="4040008"/>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دعاوي قضائية ٦</a:t>
            </a:r>
          </a:p>
        </p:txBody>
      </p:sp>
      <p:sp>
        <p:nvSpPr>
          <p:cNvPr id="11478" name="Text Box 38"/>
          <p:cNvSpPr txBox="1"/>
          <p:nvPr/>
        </p:nvSpPr>
        <p:spPr>
          <a:xfrm rot="16791372">
            <a:off x="2657370" y="4038421"/>
            <a:ext cx="2378711"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فجور </a:t>
            </a:r>
          </a:p>
        </p:txBody>
      </p:sp>
      <p:sp>
        <p:nvSpPr>
          <p:cNvPr id="11479" name="Line 39"/>
          <p:cNvSpPr/>
          <p:nvPr/>
        </p:nvSpPr>
        <p:spPr>
          <a:xfrm flipH="1">
            <a:off x="3352800" y="3047999"/>
            <a:ext cx="457200" cy="2514602"/>
          </a:xfrm>
          <a:prstGeom prst="line">
            <a:avLst/>
          </a:prstGeom>
          <a:ln w="57150">
            <a:solidFill>
              <a:schemeClr val="accent3">
                <a:lumOff val="44000"/>
              </a:schemeClr>
            </a:solidFill>
          </a:ln>
          <a:effectLst>
            <a:outerShdw blurRad="63500" dist="38099" dir="2700000" rotWithShape="0">
              <a:srgbClr val="000000">
                <a:alpha val="74998"/>
              </a:srgbClr>
            </a:outerShdw>
          </a:effec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1480" name="Text Box 40"/>
          <p:cNvSpPr txBox="1"/>
          <p:nvPr/>
        </p:nvSpPr>
        <p:spPr>
          <a:xfrm rot="16791372">
            <a:off x="-182668" y="3995559"/>
            <a:ext cx="2419986" cy="48620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تحزبات ١ - ٢</a:t>
            </a:r>
          </a:p>
        </p:txBody>
      </p:sp>
      <p:sp>
        <p:nvSpPr>
          <p:cNvPr id="11481" name="Text Box 41"/>
          <p:cNvSpPr txBox="1"/>
          <p:nvPr/>
        </p:nvSpPr>
        <p:spPr>
          <a:xfrm rot="16791372">
            <a:off x="799888" y="3593893"/>
            <a:ext cx="2378711" cy="85313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شهوانية </a:t>
            </a:r>
          </a:p>
          <a:p>
            <a:pPr marL="0" marR="0" lvl="0" indent="0" algn="ctr" defTabSz="914400" rtl="0" eaLnBrk="1" fontAlgn="auto" latinLnBrk="0" hangingPunct="0">
              <a:lnSpc>
                <a:spcPct val="90000"/>
              </a:lnSpc>
              <a:spcBef>
                <a:spcPts val="0"/>
              </a:spcBef>
              <a:spcAft>
                <a:spcPts val="0"/>
              </a:spcAft>
              <a:buClrTx/>
              <a:buSzTx/>
              <a:buFontTx/>
              <a:buNone/>
              <a:tabLst/>
              <a:defRPr sz="2800">
                <a:solidFill>
                  <a:srgbClr val="8F8F8F">
                    <a:lumOff val="44000"/>
                  </a:srgbClr>
                </a:solidFill>
                <a:latin typeface="Arial"/>
                <a:ea typeface="Arial"/>
                <a:cs typeface="Arial"/>
                <a:sym typeface="Arial"/>
              </a:defRPr>
            </a:pPr>
            <a:r>
              <a:rPr kumimoji="0" sz="2800" b="1" i="0" u="none" strike="noStrike" kern="0" cap="none" spc="0" normalizeH="0" baseline="0" noProof="0">
                <a:ln>
                  <a:noFill/>
                </a:ln>
                <a:solidFill>
                  <a:srgbClr val="8F8F8F">
                    <a:lumOff val="44000"/>
                  </a:srgbClr>
                </a:solidFill>
                <a:effectLst/>
                <a:uLnTx/>
                <a:uFillTx/>
                <a:latin typeface="Arial"/>
                <a:cs typeface="Arial"/>
                <a:sym typeface="Arial"/>
              </a:rPr>
              <a:t>٣ - ٤</a:t>
            </a:r>
          </a:p>
        </p:txBody>
      </p:sp>
      <p:sp>
        <p:nvSpPr>
          <p:cNvPr id="11482" name="Oval 1"/>
          <p:cNvSpPr/>
          <p:nvPr/>
        </p:nvSpPr>
        <p:spPr>
          <a:xfrm rot="689130">
            <a:off x="4017846" y="2690849"/>
            <a:ext cx="781051" cy="3095627"/>
          </a:xfrm>
          <a:prstGeom prst="ellipse">
            <a:avLst/>
          </a:prstGeom>
          <a:ln w="76200">
            <a:solidFill>
              <a:srgbClr val="FFFF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b="0">
                <a:latin typeface="Arial"/>
                <a:ea typeface="Arial"/>
                <a:cs typeface="Arial"/>
                <a:sym typeface="Arial"/>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11482"/>
                                        </p:tgtEl>
                                        <p:attrNameLst>
                                          <p:attrName>style.visibility</p:attrName>
                                        </p:attrNameLst>
                                      </p:cBhvr>
                                      <p:to>
                                        <p:strVal val="visible"/>
                                      </p:to>
                                    </p:set>
                                    <p:anim calcmode="lin" valueType="num">
                                      <p:cBhvr>
                                        <p:cTn id="7" dur="500" fill="hold"/>
                                        <p:tgtEl>
                                          <p:spTgt spid="11482"/>
                                        </p:tgtEl>
                                        <p:attrNameLst>
                                          <p:attrName>ppt_x</p:attrName>
                                        </p:attrNameLst>
                                      </p:cBhvr>
                                      <p:tavLst>
                                        <p:tav tm="0">
                                          <p:val>
                                            <p:strVal val="#ppt_x"/>
                                          </p:val>
                                        </p:tav>
                                        <p:tav tm="100000">
                                          <p:val>
                                            <p:strVal val="#ppt_x"/>
                                          </p:val>
                                        </p:tav>
                                      </p:tavLst>
                                    </p:anim>
                                    <p:anim calcmode="lin" valueType="num">
                                      <p:cBhvr>
                                        <p:cTn id="8" dur="500" fill="hold"/>
                                        <p:tgtEl>
                                          <p:spTgt spid="11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normAutofit fontScale="90000"/>
          </a:bodyPr>
          <a:lstStyle/>
          <a:p>
            <a:pPr eaLnBrk="1" hangingPunct="1">
              <a:defRPr/>
            </a:pPr>
            <a:r>
              <a:rPr lang="en-US" dirty="0">
                <a:latin typeface="Arial" panose="020B0604020202020204" pitchFamily="34" charset="0"/>
                <a:cs typeface="Arial" panose="020B0604020202020204" pitchFamily="34" charset="0"/>
              </a:rPr>
              <a:t>Before the Throne of God Above 1</a:t>
            </a:r>
          </a:p>
        </p:txBody>
      </p:sp>
      <p:pic>
        <p:nvPicPr>
          <p:cNvPr id="6" name="Picture 5"/>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أمام عرش الله في الأعلى</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lang="ar-JO" sz="3200" b="1" dirty="0">
                <a:solidFill>
                  <a:prstClr val="white"/>
                </a:solidFill>
                <a:effectLst>
                  <a:glow rad="190500">
                    <a:prstClr val="black">
                      <a:alpha val="75000"/>
                    </a:prstClr>
                  </a:glow>
                  <a:outerShdw blurRad="50800" dist="38100" dir="10800000" algn="r" rotWithShape="0">
                    <a:prstClr val="black">
                      <a:alpha val="40000"/>
                    </a:prstClr>
                  </a:outerShdw>
                </a:effectLst>
                <a:latin typeface="Arial" panose="020B0604020202020204" pitchFamily="34" charset="0"/>
                <a:ea typeface="ＭＳ Ｐゴシック" pitchFamily="34" charset="-128"/>
                <a:cs typeface="Arial" pitchFamily="34" charset="0"/>
              </a:rPr>
              <a:t>تشاريتي ليز بانكروفت / فيكي كوك</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600" b="1" i="0" u="none" strike="noStrike" kern="1200" cap="none" spc="0" normalizeH="0" baseline="0" noProof="0" dirty="0">
              <a:ln>
                <a:noFill/>
              </a:ln>
              <a:solidFill>
                <a:srgbClr val="000000"/>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CCLI Song # 2306412</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a:t>
            </a:r>
            <a:r>
              <a:rPr kumimoji="0" lang="ar-JO"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عبادة النعمة السيادية 1997</a:t>
            </a: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 </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ＭＳ Ｐゴシック" pitchFamily="34" charset="-128"/>
                <a:cs typeface="Arial" pitchFamily="34" charset="0"/>
              </a:rPr>
              <a:t>CCLI Licence # 277507</a:t>
            </a:r>
          </a:p>
        </p:txBody>
      </p:sp>
    </p:spTree>
    <p:extLst>
      <p:ext uri="{BB962C8B-B14F-4D97-AF65-F5344CB8AC3E}">
        <p14:creationId xmlns:p14="http://schemas.microsoft.com/office/powerpoint/2010/main" val="3126252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1042988" y="609600"/>
            <a:ext cx="7415212"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اليوم سوف نعالج                       عدة مواضيع ...</a:t>
            </a:r>
            <a:endParaRPr lang="en-US" b="1" dirty="0">
              <a:latin typeface="Arial" panose="020B0604020202020204" pitchFamily="34" charset="0"/>
              <a:ea typeface="ＭＳ Ｐゴシック" charset="0"/>
              <a:cs typeface="Arial" panose="020B0604020202020204" pitchFamily="34" charset="0"/>
            </a:endParaRPr>
          </a:p>
        </p:txBody>
      </p:sp>
      <p:sp>
        <p:nvSpPr>
          <p:cNvPr id="199683" name="Rectangle 4"/>
          <p:cNvSpPr>
            <a:spLocks noChangeArrowheads="1"/>
          </p:cNvSpPr>
          <p:nvPr/>
        </p:nvSpPr>
        <p:spPr bwMode="auto">
          <a:xfrm>
            <a:off x="685800" y="21336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a:spcBef>
                <a:spcPct val="20000"/>
              </a:spcBef>
              <a:buFontTx/>
              <a:buChar char="•"/>
            </a:pPr>
            <a:r>
              <a:rPr lang="ar-JO" sz="3600" b="1" dirty="0">
                <a:solidFill>
                  <a:schemeClr val="tx2"/>
                </a:solidFill>
                <a:latin typeface="Arial" panose="020B0604020202020204" pitchFamily="34" charset="0"/>
                <a:cs typeface="Arial" panose="020B0604020202020204" pitchFamily="34" charset="0"/>
              </a:rPr>
              <a:t>مواضيع أساسية في 1 كورنثوس 12</a:t>
            </a:r>
            <a:endParaRPr lang="en-US" sz="3600" b="1" dirty="0">
              <a:solidFill>
                <a:schemeClr val="tx2"/>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dirty="0">
                <a:solidFill>
                  <a:schemeClr val="tx2"/>
                </a:solidFill>
                <a:latin typeface="Arial" panose="020B0604020202020204" pitchFamily="34" charset="0"/>
                <a:cs typeface="Arial" panose="020B0604020202020204" pitchFamily="34" charset="0"/>
              </a:rPr>
              <a:t>المواهب مقابل الثمر</a:t>
            </a:r>
            <a:endParaRPr lang="en-US" sz="3600" b="1" dirty="0">
              <a:solidFill>
                <a:schemeClr val="tx2"/>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u="sng" dirty="0">
                <a:solidFill>
                  <a:schemeClr val="tx2"/>
                </a:solidFill>
                <a:latin typeface="Arial" panose="020B0604020202020204" pitchFamily="34" charset="0"/>
                <a:cs typeface="Arial" panose="020B0604020202020204" pitchFamily="34" charset="0"/>
              </a:rPr>
              <a:t>لماذا يجب أن ندرس </a:t>
            </a:r>
            <a:r>
              <a:rPr lang="ar-JO" sz="3600" b="1" dirty="0">
                <a:solidFill>
                  <a:schemeClr val="tx2"/>
                </a:solidFill>
                <a:latin typeface="Arial" panose="020B0604020202020204" pitchFamily="34" charset="0"/>
                <a:cs typeface="Arial" panose="020B0604020202020204" pitchFamily="34" charset="0"/>
              </a:rPr>
              <a:t>ونهرف مواهبنا؟</a:t>
            </a:r>
            <a:endParaRPr lang="en-US" sz="3600" b="1" u="sng" dirty="0">
              <a:solidFill>
                <a:schemeClr val="tx2"/>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u="sng" dirty="0">
                <a:solidFill>
                  <a:schemeClr val="tx2"/>
                </a:solidFill>
                <a:latin typeface="Arial" panose="020B0604020202020204" pitchFamily="34" charset="0"/>
                <a:cs typeface="Arial" panose="020B0604020202020204" pitchFamily="34" charset="0"/>
              </a:rPr>
              <a:t>أوامر </a:t>
            </a:r>
            <a:r>
              <a:rPr lang="ar-JO" sz="3600" b="1" dirty="0">
                <a:solidFill>
                  <a:schemeClr val="tx2"/>
                </a:solidFill>
                <a:latin typeface="Arial" panose="020B0604020202020204" pitchFamily="34" charset="0"/>
                <a:cs typeface="Arial" panose="020B0604020202020204" pitchFamily="34" charset="0"/>
              </a:rPr>
              <a:t>المواهب الكتابية</a:t>
            </a:r>
            <a:endParaRPr lang="en-US" sz="3600" b="1" dirty="0">
              <a:solidFill>
                <a:schemeClr val="tx2"/>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u="sng" dirty="0">
                <a:solidFill>
                  <a:schemeClr val="tx2"/>
                </a:solidFill>
                <a:latin typeface="Arial" panose="020B0604020202020204" pitchFamily="34" charset="0"/>
                <a:cs typeface="Arial" panose="020B0604020202020204" pitchFamily="34" charset="0"/>
              </a:rPr>
              <a:t>قوائم</a:t>
            </a:r>
            <a:r>
              <a:rPr lang="ar-JO" sz="3600" b="1" dirty="0">
                <a:solidFill>
                  <a:schemeClr val="tx2"/>
                </a:solidFill>
                <a:latin typeface="Arial" panose="020B0604020202020204" pitchFamily="34" charset="0"/>
                <a:cs typeface="Arial" panose="020B0604020202020204" pitchFamily="34" charset="0"/>
              </a:rPr>
              <a:t> المواهب في العهد الجديد</a:t>
            </a:r>
            <a:endParaRPr lang="en-US" sz="3600"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5763" name="Rectangle 3"/>
          <p:cNvSpPr>
            <a:spLocks noGrp="1" noChangeArrowheads="1"/>
          </p:cNvSpPr>
          <p:nvPr>
            <p:ph type="ctrTitle"/>
          </p:nvPr>
        </p:nvSpPr>
        <p:spPr>
          <a:xfrm>
            <a:off x="685800" y="228600"/>
            <a:ext cx="7772400" cy="1143000"/>
          </a:xfrm>
          <a:effectLst>
            <a:outerShdw blurRad="63500" dist="107763" dir="18900000" algn="ctr" rotWithShape="0">
              <a:srgbClr val="000000">
                <a:alpha val="74998"/>
              </a:srgbClr>
            </a:outerShdw>
          </a:effectLst>
        </p:spPr>
        <p:txBody>
          <a:bodyPr/>
          <a:lstStyle/>
          <a:p>
            <a:pPr eaLnBrk="1" hangingPunct="1">
              <a:defRPr/>
            </a:pPr>
            <a:r>
              <a:rPr lang="ar-JO" sz="6000" b="1" dirty="0">
                <a:solidFill>
                  <a:schemeClr val="bg1"/>
                </a:solidFill>
                <a:latin typeface="Arial" panose="020B0604020202020204" pitchFamily="34" charset="0"/>
                <a:cs typeface="Arial" panose="020B0604020202020204" pitchFamily="34" charset="0"/>
              </a:rPr>
              <a:t>المواهب الروحية</a:t>
            </a:r>
            <a:endParaRPr lang="en-US" sz="6000" b="1" dirty="0">
              <a:solidFill>
                <a:schemeClr val="bg1"/>
              </a:solidFill>
              <a:latin typeface="Arial" panose="020B0604020202020204" pitchFamily="34" charset="0"/>
              <a:cs typeface="Arial" panose="020B0604020202020204" pitchFamily="34" charset="0"/>
            </a:endParaRPr>
          </a:p>
        </p:txBody>
      </p:sp>
      <p:sp>
        <p:nvSpPr>
          <p:cNvPr id="2165764" name="Rectangle 4"/>
          <p:cNvSpPr>
            <a:spLocks noGrp="1" noChangeArrowheads="1"/>
          </p:cNvSpPr>
          <p:nvPr>
            <p:ph type="subTitle" idx="1"/>
          </p:nvPr>
        </p:nvSpPr>
        <p:spPr>
          <a:xfrm>
            <a:off x="533400" y="5105400"/>
            <a:ext cx="8077200" cy="1524000"/>
          </a:xfrm>
        </p:spPr>
        <p:txBody>
          <a:bodyPr/>
          <a:lstStyle/>
          <a:p>
            <a:pPr eaLnBrk="1" hangingPunct="1">
              <a:defRPr/>
            </a:pPr>
            <a:r>
              <a:rPr lang="ar-JO" sz="4800" b="1" dirty="0">
                <a:solidFill>
                  <a:schemeClr val="bg1"/>
                </a:solidFill>
                <a:effectLst>
                  <a:glow rad="152400">
                    <a:schemeClr val="tx1">
                      <a:alpha val="94000"/>
                    </a:schemeClr>
                  </a:glow>
                </a:effectLst>
                <a:latin typeface="Arial" panose="020B0604020202020204" pitchFamily="34" charset="0"/>
                <a:cs typeface="Arial" panose="020B0604020202020204" pitchFamily="34" charset="0"/>
              </a:rPr>
              <a:t>من أي يجب أن</a:t>
            </a:r>
            <a:r>
              <a:rPr lang="ar-JO" sz="4800" b="1" dirty="0">
                <a:solidFill>
                  <a:srgbClr val="FFFF00"/>
                </a:solidFill>
                <a:effectLst>
                  <a:glow rad="152400">
                    <a:schemeClr val="tx1">
                      <a:alpha val="94000"/>
                    </a:schemeClr>
                  </a:glow>
                </a:effectLst>
                <a:latin typeface="Arial" panose="020B0604020202020204" pitchFamily="34" charset="0"/>
                <a:cs typeface="Arial" panose="020B0604020202020204" pitchFamily="34" charset="0"/>
              </a:rPr>
              <a:t> نبدأ                      </a:t>
            </a:r>
            <a:r>
              <a:rPr lang="ar-JO" sz="4800" b="1" dirty="0">
                <a:solidFill>
                  <a:schemeClr val="bg1"/>
                </a:solidFill>
                <a:effectLst>
                  <a:glow rad="152400">
                    <a:schemeClr val="tx1">
                      <a:alpha val="94000"/>
                    </a:schemeClr>
                  </a:glow>
                </a:effectLst>
                <a:latin typeface="Arial" panose="020B0604020202020204" pitchFamily="34" charset="0"/>
                <a:cs typeface="Arial" panose="020B0604020202020204" pitchFamily="34" charset="0"/>
              </a:rPr>
              <a:t>في دراسة المواهب؟</a:t>
            </a:r>
            <a:endParaRPr lang="en-US" sz="4800" b="1" dirty="0">
              <a:solidFill>
                <a:schemeClr val="bg1"/>
              </a:solidFill>
              <a:effectLst>
                <a:glow rad="152400">
                  <a:schemeClr val="tx1">
                    <a:alpha val="94000"/>
                  </a:scheme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777" name="Group 2"/>
          <p:cNvGrpSpPr>
            <a:grpSpLocks/>
          </p:cNvGrpSpPr>
          <p:nvPr/>
        </p:nvGrpSpPr>
        <p:grpSpPr bwMode="auto">
          <a:xfrm>
            <a:off x="-53975" y="0"/>
            <a:ext cx="9350375" cy="7031038"/>
            <a:chOff x="-34" y="0"/>
            <a:chExt cx="5890" cy="4429"/>
          </a:xfrm>
        </p:grpSpPr>
        <p:sp>
          <p:nvSpPr>
            <p:cNvPr id="2167811"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167812"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03778" name="Group 5"/>
          <p:cNvGrpSpPr>
            <a:grpSpLocks/>
          </p:cNvGrpSpPr>
          <p:nvPr/>
        </p:nvGrpSpPr>
        <p:grpSpPr bwMode="auto">
          <a:xfrm>
            <a:off x="1905000" y="1181100"/>
            <a:ext cx="5219700" cy="5219700"/>
            <a:chOff x="1200" y="696"/>
            <a:chExt cx="3288" cy="3288"/>
          </a:xfrm>
        </p:grpSpPr>
        <p:sp>
          <p:nvSpPr>
            <p:cNvPr id="2167814"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167815"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167816" name="Text Box 8"/>
          <p:cNvSpPr txBox="1">
            <a:spLocks noChangeArrowheads="1"/>
          </p:cNvSpPr>
          <p:nvPr/>
        </p:nvSpPr>
        <p:spPr bwMode="auto">
          <a:xfrm>
            <a:off x="3581400" y="3810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sz="2400">
              <a:latin typeface="Arial" panose="020B0604020202020204" pitchFamily="34" charset="0"/>
              <a:cs typeface="Arial" panose="020B0604020202020204" pitchFamily="34" charset="0"/>
            </a:endParaRPr>
          </a:p>
        </p:txBody>
      </p:sp>
      <p:sp>
        <p:nvSpPr>
          <p:cNvPr id="2167817" name="AutoShape 9"/>
          <p:cNvSpPr>
            <a:spLocks noChangeArrowheads="1"/>
          </p:cNvSpPr>
          <p:nvPr/>
        </p:nvSpPr>
        <p:spPr bwMode="auto">
          <a:xfrm>
            <a:off x="1733550" y="609600"/>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76200">
                <a:solidFill>
                  <a:srgbClr val="FF3300"/>
                </a:solidFill>
                <a:miter lim="800000"/>
                <a:headEnd/>
                <a:tailEnd/>
              </a14:hiddenLine>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167818" name="Text Box 10"/>
          <p:cNvSpPr txBox="1">
            <a:spLocks noChangeArrowheads="1"/>
          </p:cNvSpPr>
          <p:nvPr/>
        </p:nvSpPr>
        <p:spPr bwMode="auto">
          <a:xfrm>
            <a:off x="4114800" y="20415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167819" name="Text Box 11"/>
          <p:cNvSpPr txBox="1">
            <a:spLocks noChangeArrowheads="1"/>
          </p:cNvSpPr>
          <p:nvPr/>
        </p:nvSpPr>
        <p:spPr bwMode="auto">
          <a:xfrm>
            <a:off x="5608638" y="42513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167820" name="Text Box 12"/>
          <p:cNvSpPr txBox="1">
            <a:spLocks noChangeArrowheads="1"/>
          </p:cNvSpPr>
          <p:nvPr/>
        </p:nvSpPr>
        <p:spPr bwMode="auto">
          <a:xfrm>
            <a:off x="2438400" y="42513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167821" name="Text Box 13"/>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grpSp>
        <p:nvGrpSpPr>
          <p:cNvPr id="2167822" name="Group 14"/>
          <p:cNvGrpSpPr>
            <a:grpSpLocks/>
          </p:cNvGrpSpPr>
          <p:nvPr/>
        </p:nvGrpSpPr>
        <p:grpSpPr bwMode="auto">
          <a:xfrm>
            <a:off x="3629025" y="2862263"/>
            <a:ext cx="1981200" cy="1752600"/>
            <a:chOff x="2286" y="1803"/>
            <a:chExt cx="1248" cy="1104"/>
          </a:xfrm>
        </p:grpSpPr>
        <p:sp>
          <p:nvSpPr>
            <p:cNvPr id="2167823" name="Text Box 15"/>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الله</a:t>
              </a:r>
              <a:endParaRPr lang="en-US" sz="4000" b="1" dirty="0">
                <a:solidFill>
                  <a:schemeClr val="bg1"/>
                </a:solidFill>
                <a:latin typeface="Arial" panose="020B0604020202020204" pitchFamily="34" charset="0"/>
                <a:cs typeface="Arial" panose="020B0604020202020204" pitchFamily="34" charset="0"/>
              </a:endParaRPr>
            </a:p>
          </p:txBody>
        </p:sp>
        <p:sp>
          <p:nvSpPr>
            <p:cNvPr id="2167824"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167825" name="Text Box 17"/>
          <p:cNvSpPr txBox="1">
            <a:spLocks noChangeArrowheads="1"/>
          </p:cNvSpPr>
          <p:nvPr/>
        </p:nvSpPr>
        <p:spPr bwMode="auto">
          <a:xfrm>
            <a:off x="3714750" y="14319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167826" name="Text Box 18"/>
          <p:cNvSpPr txBox="1">
            <a:spLocks noChangeArrowheads="1"/>
          </p:cNvSpPr>
          <p:nvPr/>
        </p:nvSpPr>
        <p:spPr bwMode="auto">
          <a:xfrm>
            <a:off x="5486399" y="4708525"/>
            <a:ext cx="2386013"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167827" name="WordArt 19"/>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r>
              <a:rPr lang="en-US"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167828" name="WordArt 20"/>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r>
              <a:rPr lang="en-US"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167829" name="WordArt 21"/>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167830" name="Rectangle 22"/>
          <p:cNvSpPr>
            <a:spLocks noGrp="1" noChangeArrowheads="1"/>
          </p:cNvSpPr>
          <p:nvPr>
            <p:ph type="title" idx="4294967295"/>
          </p:nvPr>
        </p:nvSpPr>
        <p:spPr>
          <a:xfrm>
            <a:off x="0" y="228600"/>
            <a:ext cx="9144000" cy="11430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1. يبدأ فهم المواهب من رؤية يسوع ك</a:t>
            </a:r>
            <a:r>
              <a:rPr lang="ar-JO" sz="4000" b="1" dirty="0">
                <a:solidFill>
                  <a:srgbClr val="FFFF00"/>
                </a:solidFill>
                <a:latin typeface="Arial" panose="020B0604020202020204" pitchFamily="34" charset="0"/>
                <a:cs typeface="Arial" panose="020B0604020202020204" pitchFamily="34" charset="0"/>
              </a:rPr>
              <a:t>رب</a:t>
            </a:r>
            <a:r>
              <a:rPr lang="ar-JO" sz="4000" b="1" dirty="0">
                <a:solidFill>
                  <a:schemeClr val="bg1"/>
                </a:solidFill>
                <a:latin typeface="Arial" panose="020B0604020202020204" pitchFamily="34" charset="0"/>
                <a:cs typeface="Arial" panose="020B0604020202020204" pitchFamily="34" charset="0"/>
              </a:rPr>
              <a:t>            (1 كو 12: 1-3)</a:t>
            </a:r>
            <a:endParaRPr lang="en-US" sz="4000" b="1" dirty="0">
              <a:solidFill>
                <a:schemeClr val="bg1"/>
              </a:solidFill>
              <a:latin typeface="Arial" panose="020B0604020202020204" pitchFamily="34" charset="0"/>
              <a:cs typeface="Arial" panose="020B0604020202020204" pitchFamily="34" charset="0"/>
            </a:endParaRPr>
          </a:p>
        </p:txBody>
      </p:sp>
      <p:pic>
        <p:nvPicPr>
          <p:cNvPr id="203792" name="Picture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5065713"/>
            <a:ext cx="1446212" cy="179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67822"/>
                                        </p:tgtEl>
                                        <p:attrNameLst>
                                          <p:attrName>style.visibility</p:attrName>
                                        </p:attrNameLst>
                                      </p:cBhvr>
                                      <p:to>
                                        <p:strVal val="visible"/>
                                      </p:to>
                                    </p:set>
                                    <p:animEffect transition="in" filter="fade">
                                      <p:cBhvr>
                                        <p:cTn id="7" dur="2000"/>
                                        <p:tgtEl>
                                          <p:spTgt spid="2167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7825"/>
                                        </p:tgtEl>
                                        <p:attrNameLst>
                                          <p:attrName>style.visibility</p:attrName>
                                        </p:attrNameLst>
                                      </p:cBhvr>
                                      <p:to>
                                        <p:strVal val="visible"/>
                                      </p:to>
                                    </p:set>
                                    <p:animEffect transition="in" filter="fade">
                                      <p:cBhvr>
                                        <p:cTn id="12" dur="2000"/>
                                        <p:tgtEl>
                                          <p:spTgt spid="2167825"/>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167818"/>
                                        </p:tgtEl>
                                        <p:attrNameLst>
                                          <p:attrName>style.visibility</p:attrName>
                                        </p:attrNameLst>
                                      </p:cBhvr>
                                      <p:to>
                                        <p:strVal val="visible"/>
                                      </p:to>
                                    </p:set>
                                    <p:animEffect transition="in" filter="fade">
                                      <p:cBhvr>
                                        <p:cTn id="16" dur="2000"/>
                                        <p:tgtEl>
                                          <p:spTgt spid="21678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67821"/>
                                        </p:tgtEl>
                                        <p:attrNameLst>
                                          <p:attrName>style.visibility</p:attrName>
                                        </p:attrNameLst>
                                      </p:cBhvr>
                                      <p:to>
                                        <p:strVal val="visible"/>
                                      </p:to>
                                    </p:set>
                                    <p:animEffect transition="in" filter="fade">
                                      <p:cBhvr>
                                        <p:cTn id="21" dur="2000"/>
                                        <p:tgtEl>
                                          <p:spTgt spid="2167821"/>
                                        </p:tgtEl>
                                      </p:cBhvr>
                                    </p:animEffect>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167820"/>
                                        </p:tgtEl>
                                        <p:attrNameLst>
                                          <p:attrName>style.visibility</p:attrName>
                                        </p:attrNameLst>
                                      </p:cBhvr>
                                      <p:to>
                                        <p:strVal val="visible"/>
                                      </p:to>
                                    </p:set>
                                    <p:animEffect transition="in" filter="fade">
                                      <p:cBhvr>
                                        <p:cTn id="25" dur="2000"/>
                                        <p:tgtEl>
                                          <p:spTgt spid="216782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67826"/>
                                        </p:tgtEl>
                                        <p:attrNameLst>
                                          <p:attrName>style.visibility</p:attrName>
                                        </p:attrNameLst>
                                      </p:cBhvr>
                                      <p:to>
                                        <p:strVal val="visible"/>
                                      </p:to>
                                    </p:set>
                                    <p:animEffect transition="in" filter="fade">
                                      <p:cBhvr>
                                        <p:cTn id="30" dur="2000"/>
                                        <p:tgtEl>
                                          <p:spTgt spid="2167826"/>
                                        </p:tgtEl>
                                      </p:cBhvr>
                                    </p:animEffect>
                                  </p:childTnLst>
                                </p:cTn>
                              </p:par>
                            </p:childTnLst>
                          </p:cTn>
                        </p:par>
                        <p:par>
                          <p:cTn id="31" fill="hold" nodeType="afterGroup">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167819"/>
                                        </p:tgtEl>
                                        <p:attrNameLst>
                                          <p:attrName>style.visibility</p:attrName>
                                        </p:attrNameLst>
                                      </p:cBhvr>
                                      <p:to>
                                        <p:strVal val="visible"/>
                                      </p:to>
                                    </p:set>
                                    <p:animEffect transition="in" filter="fade">
                                      <p:cBhvr>
                                        <p:cTn id="34" dur="2000"/>
                                        <p:tgtEl>
                                          <p:spTgt spid="21678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67827"/>
                                        </p:tgtEl>
                                        <p:attrNameLst>
                                          <p:attrName>style.visibility</p:attrName>
                                        </p:attrNameLst>
                                      </p:cBhvr>
                                      <p:to>
                                        <p:strVal val="visible"/>
                                      </p:to>
                                    </p:set>
                                    <p:animEffect transition="in" filter="fade">
                                      <p:cBhvr>
                                        <p:cTn id="39" dur="2000"/>
                                        <p:tgtEl>
                                          <p:spTgt spid="2167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67829"/>
                                        </p:tgtEl>
                                        <p:attrNameLst>
                                          <p:attrName>style.visibility</p:attrName>
                                        </p:attrNameLst>
                                      </p:cBhvr>
                                      <p:to>
                                        <p:strVal val="visible"/>
                                      </p:to>
                                    </p:set>
                                    <p:animEffect transition="in" filter="fade">
                                      <p:cBhvr>
                                        <p:cTn id="44" dur="2000"/>
                                        <p:tgtEl>
                                          <p:spTgt spid="216782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67828"/>
                                        </p:tgtEl>
                                        <p:attrNameLst>
                                          <p:attrName>style.visibility</p:attrName>
                                        </p:attrNameLst>
                                      </p:cBhvr>
                                      <p:to>
                                        <p:strVal val="visible"/>
                                      </p:to>
                                    </p:set>
                                    <p:animEffect transition="in" filter="fade">
                                      <p:cBhvr>
                                        <p:cTn id="49" dur="2000"/>
                                        <p:tgtEl>
                                          <p:spTgt spid="216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7818" grpId="0"/>
      <p:bldP spid="2167819" grpId="0"/>
      <p:bldP spid="2167820" grpId="0"/>
      <p:bldP spid="2167821" grpId="0"/>
      <p:bldP spid="2167825" grpId="0"/>
      <p:bldP spid="2167826" grpId="0"/>
      <p:bldP spid="2167827" grpId="0" animBg="1"/>
      <p:bldP spid="2167828" grpId="0" animBg="1"/>
      <p:bldP spid="21678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85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400">
              <a:latin typeface="Arial"/>
              <a:cs typeface="Arial"/>
            </a:endParaRPr>
          </a:p>
        </p:txBody>
      </p:sp>
      <p:grpSp>
        <p:nvGrpSpPr>
          <p:cNvPr id="205826" name="Group 3"/>
          <p:cNvGrpSpPr>
            <a:grpSpLocks/>
          </p:cNvGrpSpPr>
          <p:nvPr/>
        </p:nvGrpSpPr>
        <p:grpSpPr bwMode="auto">
          <a:xfrm>
            <a:off x="-53975" y="0"/>
            <a:ext cx="9350375" cy="7031038"/>
            <a:chOff x="-34" y="0"/>
            <a:chExt cx="5890" cy="4429"/>
          </a:xfrm>
        </p:grpSpPr>
        <p:sp>
          <p:nvSpPr>
            <p:cNvPr id="21698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latin typeface="Arial"/>
                <a:cs typeface="Arial"/>
              </a:endParaRPr>
            </a:p>
          </p:txBody>
        </p:sp>
        <p:sp>
          <p:nvSpPr>
            <p:cNvPr id="21698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latin typeface="Arial"/>
                <a:cs typeface="Arial"/>
              </a:endParaRPr>
            </a:p>
          </p:txBody>
        </p:sp>
      </p:grpSp>
      <p:sp>
        <p:nvSpPr>
          <p:cNvPr id="2169862"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sz="1400">
              <a:latin typeface="Arial"/>
              <a:cs typeface="Arial"/>
            </a:endParaRPr>
          </a:p>
        </p:txBody>
      </p:sp>
      <p:sp>
        <p:nvSpPr>
          <p:cNvPr id="2169863" name="Text Box 7"/>
          <p:cNvSpPr txBox="1">
            <a:spLocks noChangeArrowheads="1"/>
          </p:cNvSpPr>
          <p:nvPr/>
        </p:nvSpPr>
        <p:spPr bwMode="auto">
          <a:xfrm>
            <a:off x="3581400" y="381000"/>
            <a:ext cx="5562600"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sz="2000">
              <a:latin typeface="Arial"/>
              <a:cs typeface="Arial"/>
            </a:endParaRPr>
          </a:p>
        </p:txBody>
      </p:sp>
      <p:sp>
        <p:nvSpPr>
          <p:cNvPr id="2169864" name="Text Box 8"/>
          <p:cNvSpPr txBox="1">
            <a:spLocks noChangeArrowheads="1"/>
          </p:cNvSpPr>
          <p:nvPr/>
        </p:nvSpPr>
        <p:spPr bwMode="auto">
          <a:xfrm>
            <a:off x="1763713" y="115888"/>
            <a:ext cx="7532687" cy="47089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9163" indent="-811213" algn="l">
              <a:defRPr sz="2400">
                <a:solidFill>
                  <a:schemeClr val="tx1"/>
                </a:solidFill>
                <a:latin typeface="Times New Roman" charset="0"/>
                <a:ea typeface="ＭＳ Ｐゴシック" charset="0"/>
              </a:defRPr>
            </a:lvl1pPr>
            <a:lvl2pPr marL="1316038" algn="l">
              <a:defRPr sz="2400">
                <a:solidFill>
                  <a:schemeClr val="tx1"/>
                </a:solidFill>
                <a:latin typeface="Times New Roman" charset="0"/>
                <a:ea typeface="ＭＳ Ｐゴシック" charset="0"/>
              </a:defRPr>
            </a:lvl2pPr>
            <a:lvl3pPr marL="1430338" algn="l">
              <a:defRPr sz="2400">
                <a:solidFill>
                  <a:schemeClr val="tx1"/>
                </a:solidFill>
                <a:latin typeface="Times New Roman" charset="0"/>
                <a:ea typeface="ＭＳ Ｐゴシック" charset="0"/>
              </a:defRPr>
            </a:lvl3pPr>
            <a:lvl4pPr marL="1544638"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177800" indent="-177800" algn="r">
              <a:defRPr/>
            </a:pPr>
            <a:r>
              <a:rPr lang="ar-JO" sz="6000" b="1" baseline="30000" dirty="0">
                <a:solidFill>
                  <a:schemeClr val="bg1"/>
                </a:solidFill>
                <a:effectLst>
                  <a:outerShdw blurRad="50800" dist="88900" dir="2700000" algn="tl" rotWithShape="0">
                    <a:srgbClr val="000000">
                      <a:alpha val="71000"/>
                    </a:srgbClr>
                  </a:outerShdw>
                </a:effectLst>
                <a:latin typeface="Arial"/>
                <a:cs typeface="Arial"/>
              </a:rPr>
              <a:t>1وَأَمَّا مِنْ جِهَةِ الْمَوَاهِبِ الرُّوحِيَّةِ أَيُّهَا الإِخْوَةُ، فَلَسْتُ أُرِيدُ أَنْ تَجْهَلُوا.           2أَنْتُمْ تَعْلَمُونَ أَنَّكُمْ كُنْتُمْ أُمَمًا مُنْقَادِينَ إِلَى الأَوْثَانِ الْبُكْمِ، كَمَا كُنْتُمْ تُسَاقُونَ.         3لِذلِكَ أُعَرِّفُكُمْ أَنْ لَيْسَ أَحَدٌ وَهُوَ يَتَكَلَّمُ بِرُوحِ اللهِ يَقُولُ: «يَسُوعُ أَنَاثِيمَا». وَلَيْسَ أَحَدٌ يَقْدِرُ أَنْ يَقُولَ:«يَسُوعُ رَبٌّ» إِلاَّ بِالرُّوحِ الْقُدُسِ. </a:t>
            </a:r>
            <a:endParaRPr lang="en-US" sz="6000" b="1" dirty="0">
              <a:solidFill>
                <a:schemeClr val="bg1"/>
              </a:solidFill>
              <a:effectLst>
                <a:outerShdw blurRad="50800" dist="88900" dir="2700000" algn="tl" rotWithShape="0">
                  <a:srgbClr val="000000">
                    <a:alpha val="71000"/>
                  </a:srgbClr>
                </a:outerShdw>
              </a:effectLst>
              <a:latin typeface="Arial"/>
              <a:cs typeface="Arial"/>
            </a:endParaRPr>
          </a:p>
        </p:txBody>
      </p:sp>
      <p:sp>
        <p:nvSpPr>
          <p:cNvPr id="2169865" name="Rectangle 9"/>
          <p:cNvSpPr>
            <a:spLocks noGrp="1" noChangeArrowheads="1"/>
          </p:cNvSpPr>
          <p:nvPr>
            <p:ph type="title" idx="4294967295"/>
          </p:nvPr>
        </p:nvSpPr>
        <p:spPr>
          <a:xfrm>
            <a:off x="879475" y="6381750"/>
            <a:ext cx="8229600" cy="523875"/>
          </a:xfrm>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r" eaLnBrk="1" hangingPunct="1">
              <a:spcBef>
                <a:spcPct val="50000"/>
              </a:spcBef>
              <a:defRPr/>
            </a:pPr>
            <a:r>
              <a:rPr lang="ar-JO" sz="2800" b="1" dirty="0">
                <a:solidFill>
                  <a:schemeClr val="bg1"/>
                </a:solidFill>
                <a:latin typeface="Arial"/>
                <a:cs typeface="Arial"/>
              </a:rPr>
              <a:t>1 كورنثوس 12: 1-3</a:t>
            </a:r>
            <a:endParaRPr lang="en-US" sz="2800" b="1" dirty="0">
              <a:solidFill>
                <a:schemeClr val="bg1"/>
              </a:solidFill>
              <a:latin typeface="Arial"/>
              <a:cs typeface="Arial"/>
            </a:endParaRPr>
          </a:p>
        </p:txBody>
      </p:sp>
      <p:pic>
        <p:nvPicPr>
          <p:cNvPr id="20583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الأساسيات في 1 كو 12: 4-11</a:t>
            </a:r>
            <a:endParaRPr lang="en-US" sz="5400" dirty="0">
              <a:solidFill>
                <a:schemeClr val="bg1"/>
              </a:solidFill>
              <a:latin typeface="Arial" charset="0"/>
              <a:ea typeface="ヒラギノ角ゴ Pro W3" charset="0"/>
              <a:cs typeface="Arial" charset="0"/>
            </a:endParaRPr>
          </a:p>
        </p:txBody>
      </p:sp>
      <p:sp>
        <p:nvSpPr>
          <p:cNvPr id="207874" name="Text Box 3"/>
          <p:cNvSpPr txBox="1">
            <a:spLocks noChangeArrowheads="1"/>
          </p:cNvSpPr>
          <p:nvPr/>
        </p:nvSpPr>
        <p:spPr bwMode="auto">
          <a:xfrm>
            <a:off x="2209801" y="2125663"/>
            <a:ext cx="1930400" cy="3478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sz="4400" b="1" dirty="0">
                <a:solidFill>
                  <a:srgbClr val="000000"/>
                </a:solidFill>
                <a:latin typeface="Arial" charset="0"/>
                <a:cs typeface="Arial" charset="0"/>
              </a:rPr>
              <a:t>ماذا</a:t>
            </a:r>
            <a:endParaRPr lang="en-US" sz="4400" b="1" dirty="0">
              <a:solidFill>
                <a:srgbClr val="000000"/>
              </a:solidFill>
              <a:latin typeface="Arial" charset="0"/>
              <a:cs typeface="Arial" charset="0"/>
            </a:endParaRPr>
          </a:p>
          <a:p>
            <a:pPr algn="ctr" eaLnBrk="1" hangingPunct="1"/>
            <a:r>
              <a:rPr lang="ar-JO" sz="4400" b="1" dirty="0">
                <a:solidFill>
                  <a:srgbClr val="000000"/>
                </a:solidFill>
                <a:latin typeface="Arial" charset="0"/>
                <a:cs typeface="Arial" charset="0"/>
              </a:rPr>
              <a:t>من</a:t>
            </a:r>
            <a:endParaRPr lang="en-US" sz="4400" b="1" dirty="0">
              <a:solidFill>
                <a:srgbClr val="000000"/>
              </a:solidFill>
              <a:latin typeface="Arial" charset="0"/>
              <a:cs typeface="Arial" charset="0"/>
            </a:endParaRPr>
          </a:p>
          <a:p>
            <a:pPr algn="ctr" eaLnBrk="1" hangingPunct="1"/>
            <a:r>
              <a:rPr lang="ar-JO" sz="4400" b="1" dirty="0">
                <a:solidFill>
                  <a:srgbClr val="000000"/>
                </a:solidFill>
                <a:latin typeface="Arial" charset="0"/>
                <a:cs typeface="Arial" charset="0"/>
              </a:rPr>
              <a:t>أين</a:t>
            </a:r>
            <a:endParaRPr lang="en-US" sz="4400" b="1" dirty="0">
              <a:solidFill>
                <a:srgbClr val="000000"/>
              </a:solidFill>
              <a:latin typeface="Arial" charset="0"/>
              <a:cs typeface="Arial" charset="0"/>
            </a:endParaRPr>
          </a:p>
          <a:p>
            <a:pPr algn="ctr" eaLnBrk="1" hangingPunct="1"/>
            <a:r>
              <a:rPr lang="ar-JO" sz="4400" b="1" dirty="0">
                <a:solidFill>
                  <a:srgbClr val="000000"/>
                </a:solidFill>
                <a:latin typeface="Arial" charset="0"/>
                <a:cs typeface="Arial" charset="0"/>
              </a:rPr>
              <a:t>متى</a:t>
            </a:r>
            <a:endParaRPr lang="en-US" sz="4400" b="1" dirty="0">
              <a:solidFill>
                <a:srgbClr val="000000"/>
              </a:solidFill>
              <a:latin typeface="Arial" charset="0"/>
              <a:cs typeface="Arial" charset="0"/>
            </a:endParaRPr>
          </a:p>
          <a:p>
            <a:pPr algn="ctr" eaLnBrk="1" hangingPunct="1"/>
            <a:r>
              <a:rPr lang="ar-JO" sz="4400" b="1" dirty="0">
                <a:solidFill>
                  <a:srgbClr val="000000"/>
                </a:solidFill>
                <a:latin typeface="Arial" charset="0"/>
                <a:cs typeface="Arial" charset="0"/>
              </a:rPr>
              <a:t>لماذا</a:t>
            </a:r>
            <a:endParaRPr lang="en-US" sz="4400" b="1" dirty="0">
              <a:solidFill>
                <a:srgbClr val="000000"/>
              </a:solidFill>
              <a:latin typeface="Arial"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i="1" dirty="0">
              <a:solidFill>
                <a:srgbClr val="FFCC99"/>
              </a:solidFill>
              <a:latin typeface="Arial"/>
              <a:cs typeface="Arial"/>
            </a:endParaRPr>
          </a:p>
        </p:txBody>
      </p:sp>
      <p:pic>
        <p:nvPicPr>
          <p:cNvPr id="2078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40200" y="2205038"/>
            <a:ext cx="4716463"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877"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878" name="Picture 6" descr="discover explor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8313" y="4797425"/>
            <a:ext cx="1746250" cy="183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ما هي المواهب الروحية؟</a:t>
            </a:r>
            <a:endParaRPr lang="en-US" sz="5400" dirty="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dirty="0">
              <a:solidFill>
                <a:srgbClr val="FFCC99"/>
              </a:solidFill>
              <a:latin typeface="Arial"/>
              <a:cs typeface="Arial"/>
            </a:endParaRPr>
          </a:p>
        </p:txBody>
      </p:sp>
      <p:sp>
        <p:nvSpPr>
          <p:cNvPr id="211971" name="Text Box 3"/>
          <p:cNvSpPr txBox="1">
            <a:spLocks noChangeArrowheads="1"/>
          </p:cNvSpPr>
          <p:nvPr/>
        </p:nvSpPr>
        <p:spPr bwMode="auto">
          <a:xfrm>
            <a:off x="1749425" y="2125663"/>
            <a:ext cx="714375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2800" b="1" dirty="0">
                <a:solidFill>
                  <a:srgbClr val="000000"/>
                </a:solidFill>
                <a:latin typeface="Arial" charset="0"/>
                <a:cs typeface="Arial" charset="0"/>
              </a:rPr>
              <a:t>قدرة معطاة من الله للخدمة</a:t>
            </a:r>
          </a:p>
          <a:p>
            <a:pPr algn="r" eaLnBrk="1" hangingPunct="1"/>
            <a:r>
              <a:rPr lang="ar-JO" sz="2800" b="1" dirty="0">
                <a:solidFill>
                  <a:srgbClr val="000000"/>
                </a:solidFill>
                <a:latin typeface="Arial" charset="0"/>
                <a:cs typeface="Arial" charset="0"/>
              </a:rPr>
              <a:t>تشارلز رايري</a:t>
            </a:r>
          </a:p>
          <a:p>
            <a:pPr algn="r" eaLnBrk="1" hangingPunct="1"/>
            <a:r>
              <a:rPr lang="ar-JO" sz="2800" b="1" dirty="0">
                <a:solidFill>
                  <a:srgbClr val="000000"/>
                </a:solidFill>
                <a:latin typeface="Arial" charset="0"/>
                <a:cs typeface="Arial" charset="0"/>
              </a:rPr>
              <a:t>اللاهوت الأساسي، 367</a:t>
            </a:r>
            <a:endParaRPr lang="en-US" sz="4000" b="1" dirty="0">
              <a:solidFill>
                <a:srgbClr val="000000"/>
              </a:solidFill>
              <a:latin typeface="Arial" charset="0"/>
              <a:cs typeface="Arial" charset="0"/>
            </a:endParaRPr>
          </a:p>
        </p:txBody>
      </p:sp>
      <p:sp>
        <p:nvSpPr>
          <p:cNvPr id="211972" name="Text Box 3"/>
          <p:cNvSpPr txBox="1">
            <a:spLocks noChangeArrowheads="1"/>
          </p:cNvSpPr>
          <p:nvPr/>
        </p:nvSpPr>
        <p:spPr bwMode="auto">
          <a:xfrm>
            <a:off x="1979613" y="4556125"/>
            <a:ext cx="6913562"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3200" b="1" dirty="0">
                <a:solidFill>
                  <a:srgbClr val="660066"/>
                </a:solidFill>
                <a:latin typeface="Arial" charset="0"/>
                <a:cs typeface="Arial" charset="0"/>
              </a:rPr>
              <a:t>قدرة روحية بهدف التطوير</a:t>
            </a:r>
            <a:endParaRPr lang="en-US" sz="1600" b="1" dirty="0">
              <a:solidFill>
                <a:srgbClr val="660066"/>
              </a:solidFill>
              <a:latin typeface="Arial" charset="0"/>
              <a:cs typeface="Arial" charset="0"/>
            </a:endParaRPr>
          </a:p>
          <a:p>
            <a:pPr algn="r" eaLnBrk="1" hangingPunct="1"/>
            <a:r>
              <a:rPr lang="ar-JO" sz="2800" b="1" dirty="0">
                <a:solidFill>
                  <a:srgbClr val="660066"/>
                </a:solidFill>
                <a:latin typeface="Arial" charset="0"/>
                <a:cs typeface="Arial" charset="0"/>
              </a:rPr>
              <a:t>إيرل رادماخر</a:t>
            </a:r>
          </a:p>
          <a:p>
            <a:pPr algn="r" eaLnBrk="1" hangingPunct="1"/>
            <a:r>
              <a:rPr lang="ar-JO" sz="2800" b="1" dirty="0">
                <a:solidFill>
                  <a:srgbClr val="660066"/>
                </a:solidFill>
                <a:latin typeface="Arial" charset="0"/>
                <a:cs typeface="Arial" charset="0"/>
              </a:rPr>
              <a:t>عظة عن المواهب</a:t>
            </a:r>
            <a:endParaRPr lang="en-US" sz="2800" b="1" dirty="0">
              <a:solidFill>
                <a:srgbClr val="660066"/>
              </a:solidFill>
              <a:latin typeface="Arial" charset="0"/>
              <a:cs typeface="Arial" charset="0"/>
            </a:endParaRPr>
          </a:p>
        </p:txBody>
      </p:sp>
      <p:pic>
        <p:nvPicPr>
          <p:cNvPr id="21197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ما هي المواهب الروحية؟</a:t>
            </a:r>
            <a:endParaRPr lang="en-US" sz="5400" dirty="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dirty="0">
              <a:solidFill>
                <a:srgbClr val="FFCC99"/>
              </a:solidFill>
              <a:latin typeface="Arial"/>
              <a:cs typeface="Arial"/>
            </a:endParaRPr>
          </a:p>
        </p:txBody>
      </p:sp>
      <p:sp>
        <p:nvSpPr>
          <p:cNvPr id="214019" name="Text Box 3"/>
          <p:cNvSpPr txBox="1">
            <a:spLocks noChangeArrowheads="1"/>
          </p:cNvSpPr>
          <p:nvPr/>
        </p:nvSpPr>
        <p:spPr bwMode="auto">
          <a:xfrm>
            <a:off x="1993900" y="2125663"/>
            <a:ext cx="69707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3600" b="1" dirty="0">
                <a:solidFill>
                  <a:srgbClr val="000000"/>
                </a:solidFill>
                <a:latin typeface="Arial" charset="0"/>
                <a:cs typeface="Arial" charset="0"/>
              </a:rPr>
              <a:t>المواهب الروحية </a:t>
            </a:r>
            <a:r>
              <a:rPr lang="ar-JO" sz="3600" b="1" dirty="0">
                <a:solidFill>
                  <a:srgbClr val="FF0000"/>
                </a:solidFill>
                <a:latin typeface="Arial" charset="0"/>
                <a:cs typeface="Arial" charset="0"/>
              </a:rPr>
              <a:t>ليست</a:t>
            </a:r>
            <a:r>
              <a:rPr lang="ar-JO" sz="3600" b="1" dirty="0">
                <a:solidFill>
                  <a:srgbClr val="000000"/>
                </a:solidFill>
                <a:latin typeface="Arial" charset="0"/>
                <a:cs typeface="Arial" charset="0"/>
              </a:rPr>
              <a:t>:</a:t>
            </a:r>
            <a:endParaRPr lang="en-US" sz="3600" b="1" dirty="0">
              <a:solidFill>
                <a:srgbClr val="000000"/>
              </a:solidFill>
              <a:latin typeface="Arial" charset="0"/>
              <a:cs typeface="Arial" charset="0"/>
            </a:endParaRPr>
          </a:p>
        </p:txBody>
      </p:sp>
      <p:sp>
        <p:nvSpPr>
          <p:cNvPr id="6" name="Text Box 3"/>
          <p:cNvSpPr txBox="1">
            <a:spLocks noChangeArrowheads="1"/>
          </p:cNvSpPr>
          <p:nvPr/>
        </p:nvSpPr>
        <p:spPr bwMode="auto">
          <a:xfrm>
            <a:off x="1979613" y="3068638"/>
            <a:ext cx="6970713"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538163" indent="-538163"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marL="0" indent="0" algn="r" eaLnBrk="1" hangingPunct="1"/>
            <a:r>
              <a:rPr lang="ar-JO" sz="2800" b="1" dirty="0">
                <a:solidFill>
                  <a:srgbClr val="FF0000"/>
                </a:solidFill>
                <a:latin typeface="Arial" charset="0"/>
                <a:cs typeface="Arial" charset="0"/>
              </a:rPr>
              <a:t>أ) مكان الخدمة</a:t>
            </a:r>
            <a:r>
              <a:rPr lang="ar-JO" sz="2800" b="1" dirty="0">
                <a:solidFill>
                  <a:srgbClr val="000000"/>
                </a:solidFill>
                <a:latin typeface="Arial" charset="0"/>
                <a:cs typeface="Arial" charset="0"/>
              </a:rPr>
              <a:t>: الموهبة هي القدرة، وليس حيث يتم استخدام القدرة</a:t>
            </a:r>
          </a:p>
          <a:p>
            <a:pPr marL="0" indent="0" algn="r" eaLnBrk="1" hangingPunct="1"/>
            <a:r>
              <a:rPr lang="ar-JO" sz="2800" b="1" dirty="0">
                <a:solidFill>
                  <a:srgbClr val="FF0000"/>
                </a:solidFill>
                <a:latin typeface="Arial" charset="0"/>
                <a:cs typeface="Arial" charset="0"/>
              </a:rPr>
              <a:t>ب) خدمة الفئة العمرية</a:t>
            </a:r>
            <a:r>
              <a:rPr lang="ar-JO" sz="2800" b="1" dirty="0">
                <a:solidFill>
                  <a:srgbClr val="000000"/>
                </a:solidFill>
                <a:latin typeface="Arial" charset="0"/>
                <a:cs typeface="Arial" charset="0"/>
              </a:rPr>
              <a:t>: الموهبة هي القدرة وليس من يستفيد منها</a:t>
            </a:r>
          </a:p>
          <a:p>
            <a:pPr marL="0" indent="0" algn="r" eaLnBrk="1" hangingPunct="1"/>
            <a:r>
              <a:rPr lang="ar-JO" sz="2800" b="1" dirty="0">
                <a:solidFill>
                  <a:srgbClr val="FF0000"/>
                </a:solidFill>
                <a:latin typeface="Arial" charset="0"/>
                <a:cs typeface="Arial" charset="0"/>
              </a:rPr>
              <a:t>ت) المواهب الطبيعية</a:t>
            </a:r>
            <a:r>
              <a:rPr lang="ar-JO" sz="2800" b="1" dirty="0">
                <a:solidFill>
                  <a:srgbClr val="000000"/>
                </a:solidFill>
                <a:latin typeface="Arial" charset="0"/>
                <a:cs typeface="Arial" charset="0"/>
              </a:rPr>
              <a:t>: الموهبة هي القدرة، وليست ما إذا كانت جاءت عند الولادة</a:t>
            </a:r>
            <a:endParaRPr lang="en-US" sz="2800" b="1" dirty="0">
              <a:solidFill>
                <a:srgbClr val="000000"/>
              </a:solidFill>
              <a:latin typeface="Arial" charset="0"/>
              <a:cs typeface="Arial" charset="0"/>
            </a:endParaRPr>
          </a:p>
        </p:txBody>
      </p:sp>
      <p:sp>
        <p:nvSpPr>
          <p:cNvPr id="7" name="Text Box 3"/>
          <p:cNvSpPr txBox="1">
            <a:spLocks noChangeArrowheads="1"/>
          </p:cNvSpPr>
          <p:nvPr/>
        </p:nvSpPr>
        <p:spPr bwMode="auto">
          <a:xfrm>
            <a:off x="2771204" y="5875923"/>
            <a:ext cx="63373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ar-JO" sz="2800" b="1" dirty="0">
                <a:solidFill>
                  <a:srgbClr val="000090"/>
                </a:solidFill>
                <a:latin typeface="Arial" charset="0"/>
                <a:cs typeface="Arial" charset="0"/>
              </a:rPr>
              <a:t>المواهب الروحية هي المذكورة في كلمة الله فقط</a:t>
            </a:r>
            <a:endParaRPr lang="en-US" sz="2800" b="1" dirty="0">
              <a:solidFill>
                <a:srgbClr val="000090"/>
              </a:solidFill>
              <a:latin typeface="Arial" charset="0"/>
              <a:cs typeface="Arial" charset="0"/>
            </a:endParaRPr>
          </a:p>
        </p:txBody>
      </p:sp>
      <p:pic>
        <p:nvPicPr>
          <p:cNvPr id="214022"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panose="020B0604020202020204" pitchFamily="34" charset="0"/>
                <a:ea typeface="ヒラギノ角ゴ Pro W3" charset="0"/>
                <a:cs typeface="Arial" panose="020B0604020202020204" pitchFamily="34" charset="0"/>
              </a:rPr>
              <a:t>أسئلة (من)</a:t>
            </a:r>
            <a:endParaRPr lang="en-US" sz="5400" dirty="0">
              <a:solidFill>
                <a:schemeClr val="bg1"/>
              </a:solidFill>
              <a:latin typeface="Arial" panose="020B0604020202020204" pitchFamily="34" charset="0"/>
              <a:ea typeface="ヒラギノ角ゴ Pro W3" charset="0"/>
              <a:cs typeface="Arial" panose="020B0604020202020204" pitchFamily="34"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908175" y="1989138"/>
            <a:ext cx="6984305" cy="4401205"/>
          </a:xfrm>
          <a:prstGeom prst="rect">
            <a:avLst/>
          </a:prstGeom>
        </p:spPr>
        <p:txBody>
          <a:bodyPr wrap="square">
            <a:spAutoFit/>
          </a:bodyPr>
          <a:lstStyle/>
          <a:p>
            <a:pPr algn="r">
              <a:defRPr/>
            </a:pPr>
            <a:r>
              <a:rPr lang="ar-JO" sz="2800" b="1" dirty="0">
                <a:solidFill>
                  <a:schemeClr val="bg1"/>
                </a:solidFill>
                <a:latin typeface="Arial" panose="020B0604020202020204" pitchFamily="34" charset="0"/>
                <a:cs typeface="Arial" panose="020B0604020202020204" pitchFamily="34" charset="0"/>
              </a:rPr>
              <a:t>من</a:t>
            </a:r>
            <a:r>
              <a:rPr lang="ar-JO" sz="2800" b="1" dirty="0">
                <a:solidFill>
                  <a:srgbClr val="0033CC"/>
                </a:solidFill>
                <a:latin typeface="Arial" panose="020B0604020202020204" pitchFamily="34" charset="0"/>
                <a:cs typeface="Arial" panose="020B0604020202020204" pitchFamily="34" charset="0"/>
              </a:rPr>
              <a:t> يمتلك </a:t>
            </a:r>
            <a:r>
              <a:rPr lang="ar-JO" sz="2800" b="1" dirty="0">
                <a:solidFill>
                  <a:schemeClr val="bg1"/>
                </a:solidFill>
                <a:latin typeface="Arial" panose="020B0604020202020204" pitchFamily="34" charset="0"/>
                <a:cs typeface="Arial" panose="020B0604020202020204" pitchFamily="34" charset="0"/>
              </a:rPr>
              <a:t>المواهب الروحية؟ </a:t>
            </a:r>
            <a:r>
              <a:rPr lang="ar-JO" sz="2800" b="1" dirty="0">
                <a:solidFill>
                  <a:srgbClr val="FF0000"/>
                </a:solidFill>
                <a:latin typeface="Arial" panose="020B0604020202020204" pitchFamily="34" charset="0"/>
                <a:cs typeface="Arial" panose="020B0604020202020204" pitchFamily="34" charset="0"/>
              </a:rPr>
              <a:t>يعطي</a:t>
            </a:r>
            <a:r>
              <a:rPr lang="ar-JO" sz="2800" b="1" dirty="0">
                <a:solidFill>
                  <a:schemeClr val="bg1"/>
                </a:solidFill>
                <a:latin typeface="Arial" panose="020B0604020202020204" pitchFamily="34" charset="0"/>
                <a:cs typeface="Arial" panose="020B0604020202020204" pitchFamily="34" charset="0"/>
              </a:rPr>
              <a:t> المواهب الروحية؟ </a:t>
            </a:r>
            <a:r>
              <a:rPr lang="ar-JO" sz="2800" b="1" dirty="0">
                <a:solidFill>
                  <a:srgbClr val="7030A0"/>
                </a:solidFill>
                <a:latin typeface="Arial" panose="020B0604020202020204" pitchFamily="34" charset="0"/>
                <a:cs typeface="Arial" panose="020B0604020202020204" pitchFamily="34" charset="0"/>
              </a:rPr>
              <a:t>يقرر</a:t>
            </a:r>
            <a:r>
              <a:rPr lang="ar-JO" sz="2800" b="1" dirty="0">
                <a:solidFill>
                  <a:schemeClr val="bg1"/>
                </a:solidFill>
                <a:latin typeface="Arial" panose="020B0604020202020204" pitchFamily="34" charset="0"/>
                <a:cs typeface="Arial" panose="020B0604020202020204" pitchFamily="34" charset="0"/>
              </a:rPr>
              <a:t> أي موهبة يأخذ كل شخص؟</a:t>
            </a:r>
            <a:endParaRPr lang="en-US" sz="2800" b="1" dirty="0">
              <a:solidFill>
                <a:schemeClr val="bg1"/>
              </a:solidFill>
              <a:latin typeface="Arial" panose="020B0604020202020204" pitchFamily="34" charset="0"/>
              <a:cs typeface="Arial" panose="020B0604020202020204" pitchFamily="34" charset="0"/>
            </a:endParaRPr>
          </a:p>
          <a:p>
            <a:pPr>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rgbClr val="0033CC"/>
                </a:solidFill>
                <a:latin typeface="Arial" panose="020B0604020202020204" pitchFamily="34" charset="0"/>
                <a:cs typeface="Arial" panose="020B0604020202020204" pitchFamily="34" charset="0"/>
              </a:rPr>
              <a:t>كل</a:t>
            </a:r>
            <a:r>
              <a:rPr lang="ar-JO" sz="2800" b="1" dirty="0">
                <a:solidFill>
                  <a:schemeClr val="bg1"/>
                </a:solidFill>
                <a:latin typeface="Arial" panose="020B0604020202020204" pitchFamily="34" charset="0"/>
                <a:cs typeface="Arial" panose="020B0604020202020204" pitchFamily="34" charset="0"/>
              </a:rPr>
              <a:t> مؤمن (والمؤمنين فقط) لديهم هبة روحية (الأعداد 7، 11، 18)</a:t>
            </a:r>
            <a:endParaRPr lang="en-US" sz="2800" b="1" dirty="0">
              <a:solidFill>
                <a:schemeClr val="bg1"/>
              </a:solidFill>
              <a:latin typeface="Arial" panose="020B0604020202020204" pitchFamily="34" charset="0"/>
              <a:cs typeface="Arial" panose="020B0604020202020204" pitchFamily="34" charset="0"/>
            </a:endParaRPr>
          </a:p>
          <a:p>
            <a:pPr marL="182563" indent="-182563">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rgbClr val="FF0000"/>
                </a:solidFill>
                <a:latin typeface="Arial" panose="020B0604020202020204" pitchFamily="34" charset="0"/>
                <a:cs typeface="Arial" panose="020B0604020202020204" pitchFamily="34" charset="0"/>
              </a:rPr>
              <a:t>الروح القدس </a:t>
            </a:r>
            <a:r>
              <a:rPr lang="ar-JO" sz="2800" b="1" dirty="0">
                <a:solidFill>
                  <a:schemeClr val="bg1"/>
                </a:solidFill>
                <a:latin typeface="Arial" panose="020B0604020202020204" pitchFamily="34" charset="0"/>
                <a:cs typeface="Arial" panose="020B0604020202020204" pitchFamily="34" charset="0"/>
              </a:rPr>
              <a:t>يعطي المواهب (الأعداد 4، 7-9، 11، 18)</a:t>
            </a:r>
            <a:endParaRPr lang="en-US" sz="2800" b="1" dirty="0">
              <a:solidFill>
                <a:schemeClr val="bg1"/>
              </a:solidFill>
              <a:latin typeface="Arial" panose="020B0604020202020204" pitchFamily="34" charset="0"/>
              <a:cs typeface="Arial" panose="020B0604020202020204" pitchFamily="34" charset="0"/>
            </a:endParaRPr>
          </a:p>
          <a:p>
            <a:pPr marL="182563" indent="-182563">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rgbClr val="7030A0"/>
                </a:solidFill>
                <a:latin typeface="Arial" panose="020B0604020202020204" pitchFamily="34" charset="0"/>
                <a:cs typeface="Arial" panose="020B0604020202020204" pitchFamily="34" charset="0"/>
              </a:rPr>
              <a:t>الروح القدس </a:t>
            </a:r>
            <a:r>
              <a:rPr lang="ar-JO" sz="2800" b="1" dirty="0">
                <a:solidFill>
                  <a:schemeClr val="bg1"/>
                </a:solidFill>
                <a:latin typeface="Arial" panose="020B0604020202020204" pitchFamily="34" charset="0"/>
                <a:cs typeface="Arial" panose="020B0604020202020204" pitchFamily="34" charset="0"/>
              </a:rPr>
              <a:t>يقرر موهبة كل مؤمن (الأعداد 7، 8، 10، 11)</a:t>
            </a:r>
            <a:endParaRPr lang="en-US" sz="2800" b="1" dirty="0">
              <a:solidFill>
                <a:schemeClr val="bg1"/>
              </a:solidFill>
              <a:latin typeface="Arial" panose="020B0604020202020204" pitchFamily="34" charset="0"/>
              <a:cs typeface="Arial" panose="020B0604020202020204" pitchFamily="34" charset="0"/>
            </a:endParaRPr>
          </a:p>
        </p:txBody>
      </p:sp>
      <p:pic>
        <p:nvPicPr>
          <p:cNvPr id="21606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3" descr="image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227763" cy="939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4194" name="Rectangle 2"/>
          <p:cNvSpPr>
            <a:spLocks noGrp="1" noChangeArrowheads="1"/>
          </p:cNvSpPr>
          <p:nvPr>
            <p:ph type="title" idx="4294967295"/>
          </p:nvPr>
        </p:nvSpPr>
        <p:spPr>
          <a:xfrm>
            <a:off x="6300788" y="457200"/>
            <a:ext cx="2843212" cy="2035175"/>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ar-JO" sz="5400" b="1" dirty="0">
                <a:solidFill>
                  <a:schemeClr val="bg1"/>
                </a:solidFill>
                <a:latin typeface="Arial" panose="020B0604020202020204" pitchFamily="34" charset="0"/>
                <a:cs typeface="Arial" panose="020B0604020202020204" pitchFamily="34" charset="0"/>
              </a:rPr>
              <a:t>أنا؟</a:t>
            </a:r>
            <a:br>
              <a:rPr lang="ar-JO" sz="5400" b="1" dirty="0">
                <a:solidFill>
                  <a:schemeClr val="bg1"/>
                </a:solidFill>
                <a:latin typeface="Arial" panose="020B0604020202020204" pitchFamily="34" charset="0"/>
                <a:cs typeface="Arial" panose="020B0604020202020204" pitchFamily="34" charset="0"/>
              </a:rPr>
            </a:br>
            <a:r>
              <a:rPr lang="ar-JO" sz="5400" b="1" dirty="0">
                <a:solidFill>
                  <a:schemeClr val="bg1"/>
                </a:solidFill>
                <a:latin typeface="Arial" panose="020B0604020202020204" pitchFamily="34" charset="0"/>
                <a:cs typeface="Arial" panose="020B0604020202020204" pitchFamily="34" charset="0"/>
              </a:rPr>
              <a:t>موهوب؟</a:t>
            </a:r>
            <a:endParaRPr lang="en-US" sz="2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01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5828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0163" name="Rectangle 2"/>
          <p:cNvSpPr>
            <a:spLocks noGrp="1" noChangeArrowheads="1"/>
          </p:cNvSpPr>
          <p:nvPr>
            <p:ph type="title" idx="4294967295"/>
          </p:nvPr>
        </p:nvSpPr>
        <p:spPr>
          <a:xfrm>
            <a:off x="0" y="-26988"/>
            <a:ext cx="9144000" cy="792163"/>
          </a:xfrm>
          <a:extLst>
            <a:ext uri="{909E8E84-426E-40dd-AFC4-6F175D3DCCD1}">
              <a14:hiddenFill xmlns="" xmlns:a14="http://schemas.microsoft.com/office/drawing/2010/main">
                <a:gradFill rotWithShape="0">
                  <a:gsLst>
                    <a:gs pos="0">
                      <a:schemeClr val="tx2"/>
                    </a:gs>
                    <a:gs pos="100000">
                      <a:srgbClr val="000000">
                        <a:alpha val="3998"/>
                      </a:srgb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كل مؤمن لديه موهبة</a:t>
            </a:r>
            <a:endParaRPr lang="en-US" sz="1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a:spLocks noChangeArrowheads="1"/>
          </p:cNvSpPr>
          <p:nvPr/>
        </p:nvSpPr>
        <p:spPr bwMode="auto">
          <a:xfrm>
            <a:off x="107950" y="836613"/>
            <a:ext cx="388778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7وَلكِنَّهُ </a:t>
            </a:r>
            <a:r>
              <a:rPr lang="ar-JO" sz="3200" b="1" dirty="0">
                <a:solidFill>
                  <a:srgbClr val="0033CC"/>
                </a:solidFill>
                <a:latin typeface="Arial" panose="020B0604020202020204" pitchFamily="34" charset="0"/>
                <a:cs typeface="Arial" panose="020B0604020202020204" pitchFamily="34" charset="0"/>
              </a:rPr>
              <a:t>لِكُلِّ وَاحِدٍ </a:t>
            </a:r>
            <a:r>
              <a:rPr lang="ar-JO" sz="3200" b="1" dirty="0">
                <a:solidFill>
                  <a:srgbClr val="000000"/>
                </a:solidFill>
                <a:latin typeface="Arial" panose="020B0604020202020204" pitchFamily="34" charset="0"/>
                <a:cs typeface="Arial" panose="020B0604020202020204" pitchFamily="34" charset="0"/>
              </a:rPr>
              <a:t>يُعْطَى إِظْهَارُ الرُّوحِ لِلْمَنْفَعَةِ.</a:t>
            </a:r>
          </a:p>
          <a:p>
            <a:pPr algn="ctr"/>
            <a:r>
              <a:rPr lang="ar-JO" sz="3200" b="1" dirty="0">
                <a:solidFill>
                  <a:srgbClr val="000000"/>
                </a:solidFill>
                <a:latin typeface="Arial" panose="020B0604020202020204" pitchFamily="34" charset="0"/>
                <a:cs typeface="Arial" panose="020B0604020202020204" pitchFamily="34" charset="0"/>
              </a:rPr>
              <a:t>(12: 7)</a:t>
            </a:r>
            <a:endParaRPr lang="en-US" sz="3200" b="1" dirty="0">
              <a:solidFill>
                <a:srgbClr val="000000"/>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5256212" y="765175"/>
            <a:ext cx="3887788"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ar-JO" sz="3200" b="1" dirty="0">
                <a:solidFill>
                  <a:srgbClr val="000000"/>
                </a:solidFill>
                <a:latin typeface="Arial" panose="020B0604020202020204" pitchFamily="34" charset="0"/>
                <a:cs typeface="Arial" panose="020B0604020202020204" pitchFamily="34" charset="0"/>
              </a:rPr>
              <a:t>11يَعْمَلُهَا الرُّوحُ الْوَاحِدُ بِعَيْنِهِ، قَاسِمًا </a:t>
            </a:r>
            <a:r>
              <a:rPr lang="ar-JO" sz="3200" b="1" dirty="0">
                <a:solidFill>
                  <a:srgbClr val="0033CC"/>
                </a:solidFill>
                <a:latin typeface="Arial" panose="020B0604020202020204" pitchFamily="34" charset="0"/>
                <a:cs typeface="Arial" panose="020B0604020202020204" pitchFamily="34" charset="0"/>
              </a:rPr>
              <a:t>لِكُلِّ وَاحِدٍ </a:t>
            </a:r>
            <a:r>
              <a:rPr lang="ar-JO" sz="3200" b="1" dirty="0">
                <a:solidFill>
                  <a:srgbClr val="000000"/>
                </a:solidFill>
                <a:latin typeface="Arial" panose="020B0604020202020204" pitchFamily="34" charset="0"/>
                <a:cs typeface="Arial" panose="020B0604020202020204" pitchFamily="34" charset="0"/>
              </a:rPr>
              <a:t>بِمُفْرَدِهِ، كَمَا يَشَاءُ.</a:t>
            </a:r>
          </a:p>
          <a:p>
            <a:pPr algn="ctr"/>
            <a:r>
              <a:rPr lang="ar-JO" sz="3200" b="1" dirty="0">
                <a:solidFill>
                  <a:srgbClr val="000000"/>
                </a:solidFill>
                <a:latin typeface="Arial" panose="020B0604020202020204" pitchFamily="34" charset="0"/>
                <a:cs typeface="Arial" panose="020B0604020202020204" pitchFamily="34" charset="0"/>
              </a:rPr>
              <a:t>(12: 11) </a:t>
            </a:r>
            <a:endParaRPr lang="en-US" sz="3200" b="1" dirty="0">
              <a:solidFill>
                <a:srgbClr val="000000"/>
              </a:solidFill>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2555875" y="2565400"/>
            <a:ext cx="4537075"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18وَأَمَّا الآنَ فَقَدْ وَضَعَ اللهُ الأَعْضَاءَ، </a:t>
            </a:r>
            <a:r>
              <a:rPr lang="ar-JO" sz="3200" b="1" dirty="0">
                <a:solidFill>
                  <a:srgbClr val="0033CC"/>
                </a:solidFill>
                <a:latin typeface="Arial" panose="020B0604020202020204" pitchFamily="34" charset="0"/>
                <a:cs typeface="Arial" panose="020B0604020202020204" pitchFamily="34" charset="0"/>
              </a:rPr>
              <a:t>كُلَّ وَاحِدٍ </a:t>
            </a:r>
            <a:r>
              <a:rPr lang="ar-JO" sz="3200" b="1" dirty="0">
                <a:solidFill>
                  <a:srgbClr val="000000"/>
                </a:solidFill>
                <a:latin typeface="Arial" panose="020B0604020202020204" pitchFamily="34" charset="0"/>
                <a:cs typeface="Arial" panose="020B0604020202020204" pitchFamily="34" charset="0"/>
              </a:rPr>
              <a:t>مِنْهَا فِي الْجَسَدِ، كَمَا أَرَادَ.</a:t>
            </a:r>
          </a:p>
          <a:p>
            <a:pPr algn="ctr"/>
            <a:r>
              <a:rPr lang="ar-JO" sz="3200" b="1" dirty="0">
                <a:solidFill>
                  <a:srgbClr val="000000"/>
                </a:solidFill>
                <a:latin typeface="Arial" panose="020B0604020202020204" pitchFamily="34" charset="0"/>
                <a:cs typeface="Arial" panose="020B0604020202020204" pitchFamily="34" charset="0"/>
              </a:rPr>
              <a:t>(12: 18) </a:t>
            </a:r>
            <a:endParaRPr lang="en-US" sz="32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أمام عرش الله في الأعلى</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لدي نداء قوي وكامل.</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رئيس كهنة عظيم اسمه المحبة</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lang="ar-JO" sz="3600" b="1" dirty="0">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rPr>
              <a:t>هو حي دائماً</a:t>
            </a: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 ويتشفع لي.</a:t>
            </a:r>
            <a:endParaRPr kumimoji="0" lang="en-US" sz="3600" b="1" i="0" u="none" strike="noStrike" kern="1200" cap="none" spc="0" normalizeH="0" baseline="0" noProof="0" dirty="0">
              <a:ln>
                <a:noFill/>
              </a:ln>
              <a:solidFill>
                <a:srgbClr val="000000"/>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18402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36513" y="-26988"/>
            <a:ext cx="9251951" cy="6956426"/>
          </a:xfrm>
          <a:prstGeom prst="rect">
            <a:avLst/>
          </a:prstGeom>
          <a:solidFill>
            <a:schemeClr val="bg1"/>
          </a:solidFill>
          <a:ln w="12700" cap="sq">
            <a:solidFill>
              <a:schemeClr val="tx1"/>
            </a:solidFill>
            <a:round/>
            <a:headEnd type="none" w="sm" len="sm"/>
            <a:tailEnd type="none" w="sm" len="sm"/>
          </a:ln>
        </p:spPr>
        <p:txBody>
          <a:bodyPr wrap="none"/>
          <a:lstStyle/>
          <a:p>
            <a:pPr algn="ctr" eaLnBrk="0" hangingPunct="0"/>
            <a:endParaRPr lang="en-US" sz="2400">
              <a:solidFill>
                <a:srgbClr val="000000"/>
              </a:solidFill>
              <a:latin typeface="Times New Roman" charset="0"/>
            </a:endParaRPr>
          </a:p>
        </p:txBody>
      </p:sp>
      <p:pic>
        <p:nvPicPr>
          <p:cNvPr id="22221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038" y="906463"/>
            <a:ext cx="9297988" cy="605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Rectangle 2"/>
          <p:cNvSpPr>
            <a:spLocks noGrp="1" noChangeArrowheads="1"/>
          </p:cNvSpPr>
          <p:nvPr>
            <p:ph type="title"/>
          </p:nvPr>
        </p:nvSpPr>
        <p:spPr>
          <a:xfrm>
            <a:off x="-36513" y="-26988"/>
            <a:ext cx="9180513" cy="1800226"/>
          </a:xfrm>
        </p:spPr>
        <p:txBody>
          <a:bodyPr/>
          <a:lstStyle/>
          <a:p>
            <a:pPr eaLnBrk="1" hangingPunct="1"/>
            <a:r>
              <a:rPr lang="ar-JO" sz="6000" b="1" dirty="0">
                <a:solidFill>
                  <a:srgbClr val="008000"/>
                </a:solidFill>
                <a:latin typeface="Arial" panose="020B0604020202020204" pitchFamily="34" charset="0"/>
                <a:ea typeface="ＭＳ Ｐゴシック" charset="0"/>
                <a:cs typeface="Arial" panose="020B0604020202020204" pitchFamily="34" charset="0"/>
              </a:rPr>
              <a:t>ألم تفك هديتك بعد؟</a:t>
            </a:r>
            <a:endParaRPr lang="en-US" sz="6000" b="1" dirty="0">
              <a:solidFill>
                <a:srgbClr val="008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panose="020B0604020202020204" pitchFamily="34" charset="0"/>
                <a:ea typeface="ヒラギノ角ゴ Pro W3" charset="0"/>
                <a:cs typeface="Arial" panose="020B0604020202020204" pitchFamily="34" charset="0"/>
              </a:rPr>
              <a:t>أين، متى ولماذا؟</a:t>
            </a:r>
            <a:endParaRPr lang="en-US" sz="5400" dirty="0">
              <a:solidFill>
                <a:schemeClr val="bg1"/>
              </a:solidFill>
              <a:latin typeface="Arial" panose="020B0604020202020204" pitchFamily="34" charset="0"/>
              <a:ea typeface="ヒラギノ角ゴ Pro W3" charset="0"/>
              <a:cs typeface="Arial" panose="020B0604020202020204" pitchFamily="34"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panose="020B0604020202020204" pitchFamily="34" charset="0"/>
                <a:cs typeface="Arial" panose="020B0604020202020204" pitchFamily="34" charset="0"/>
              </a:rPr>
              <a:t>2</a:t>
            </a:r>
            <a:endParaRPr lang="en-US" b="1" i="1" dirty="0">
              <a:solidFill>
                <a:srgbClr val="FFCC99"/>
              </a:solidFill>
              <a:latin typeface="Arial" panose="020B0604020202020204" pitchFamily="34" charset="0"/>
              <a:cs typeface="Arial" panose="020B0604020202020204" pitchFamily="34" charset="0"/>
            </a:endParaRPr>
          </a:p>
        </p:txBody>
      </p:sp>
      <p:sp>
        <p:nvSpPr>
          <p:cNvPr id="224259" name="Text Box 3"/>
          <p:cNvSpPr txBox="1">
            <a:spLocks noChangeArrowheads="1"/>
          </p:cNvSpPr>
          <p:nvPr/>
        </p:nvSpPr>
        <p:spPr bwMode="auto">
          <a:xfrm>
            <a:off x="2209800" y="2125663"/>
            <a:ext cx="6538913"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4400" b="1" dirty="0">
                <a:solidFill>
                  <a:srgbClr val="000000"/>
                </a:solidFill>
                <a:latin typeface="Arial" panose="020B0604020202020204" pitchFamily="34" charset="0"/>
                <a:cs typeface="Arial" panose="020B0604020202020204" pitchFamily="34" charset="0"/>
              </a:rPr>
              <a:t>أين تستخدم؟</a:t>
            </a:r>
            <a:endParaRPr lang="en-US" sz="4400" b="1" dirty="0">
              <a:solidFill>
                <a:srgbClr val="000000"/>
              </a:solidFill>
              <a:latin typeface="Arial" panose="020B0604020202020204" pitchFamily="34" charset="0"/>
              <a:cs typeface="Arial" panose="020B0604020202020204" pitchFamily="34" charset="0"/>
            </a:endParaRPr>
          </a:p>
          <a:p>
            <a:pPr algn="r" eaLnBrk="1" hangingPunct="1"/>
            <a:r>
              <a:rPr lang="ar-JO" sz="4400" b="1" dirty="0">
                <a:solidFill>
                  <a:srgbClr val="000000"/>
                </a:solidFill>
                <a:latin typeface="Arial" panose="020B0604020202020204" pitchFamily="34" charset="0"/>
                <a:cs typeface="Arial" panose="020B0604020202020204" pitchFamily="34" charset="0"/>
              </a:rPr>
              <a:t>متى تستلم؟</a:t>
            </a:r>
            <a:endParaRPr lang="en-US" sz="4400" b="1" dirty="0">
              <a:solidFill>
                <a:srgbClr val="000000"/>
              </a:solidFill>
              <a:latin typeface="Arial" panose="020B0604020202020204" pitchFamily="34" charset="0"/>
              <a:cs typeface="Arial" panose="020B0604020202020204" pitchFamily="34" charset="0"/>
            </a:endParaRPr>
          </a:p>
          <a:p>
            <a:pPr algn="r" eaLnBrk="1" hangingPunct="1"/>
            <a:r>
              <a:rPr lang="ar-JO" sz="4400" b="1" dirty="0">
                <a:solidFill>
                  <a:srgbClr val="000000"/>
                </a:solidFill>
                <a:latin typeface="Arial" panose="020B0604020202020204" pitchFamily="34" charset="0"/>
                <a:cs typeface="Arial" panose="020B0604020202020204" pitchFamily="34" charset="0"/>
              </a:rPr>
              <a:t>لماذا تعطى؟</a:t>
            </a:r>
            <a:endParaRPr lang="en-US" sz="4400" b="1" dirty="0">
              <a:solidFill>
                <a:srgbClr val="000000"/>
              </a:solidFill>
              <a:latin typeface="Arial" panose="020B0604020202020204" pitchFamily="34" charset="0"/>
              <a:cs typeface="Arial" panose="020B0604020202020204" pitchFamily="34" charset="0"/>
            </a:endParaRPr>
          </a:p>
        </p:txBody>
      </p:sp>
      <p:pic>
        <p:nvPicPr>
          <p:cNvPr id="22426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a:spLocks noChangeArrowheads="1"/>
          </p:cNvSpPr>
          <p:nvPr/>
        </p:nvSpPr>
        <p:spPr bwMode="auto">
          <a:xfrm>
            <a:off x="6300192" y="2781300"/>
            <a:ext cx="2767608" cy="935038"/>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600">
              <a:solidFill>
                <a:srgbClr val="FFCC99"/>
              </a:solidFill>
              <a:latin typeface="Arial" panose="020B0604020202020204" pitchFamily="34" charset="0"/>
              <a:cs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63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5828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7" name="Rectangle 2"/>
          <p:cNvSpPr>
            <a:spLocks noGrp="1" noChangeArrowheads="1"/>
          </p:cNvSpPr>
          <p:nvPr>
            <p:ph type="title" idx="4294967295"/>
          </p:nvPr>
        </p:nvSpPr>
        <p:spPr>
          <a:xfrm>
            <a:off x="0" y="-26988"/>
            <a:ext cx="9144000" cy="792163"/>
          </a:xfrm>
          <a:extLst>
            <a:ext uri="{909E8E84-426E-40dd-AFC4-6F175D3DCCD1}">
              <a14:hiddenFill xmlns="" xmlns:a14="http://schemas.microsoft.com/office/drawing/2010/main">
                <a:gradFill rotWithShape="0">
                  <a:gsLst>
                    <a:gs pos="0">
                      <a:schemeClr val="tx2"/>
                    </a:gs>
                    <a:gs pos="100000">
                      <a:srgbClr val="000000">
                        <a:alpha val="3998"/>
                      </a:srgb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كل مسيحي حصل على هدية </a:t>
            </a:r>
            <a:r>
              <a:rPr lang="ar-JO" b="1" dirty="0">
                <a:solidFill>
                  <a:srgbClr val="FFFF00"/>
                </a:solidFill>
                <a:latin typeface="Arial" panose="020B0604020202020204" pitchFamily="34" charset="0"/>
                <a:ea typeface="ＭＳ Ｐゴシック" charset="0"/>
                <a:cs typeface="Arial" panose="020B0604020202020204" pitchFamily="34" charset="0"/>
              </a:rPr>
              <a:t>متى؟</a:t>
            </a:r>
            <a:endParaRPr lang="en-US" sz="1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26308" name="Rectangle 3"/>
          <p:cNvSpPr>
            <a:spLocks noChangeArrowheads="1"/>
          </p:cNvSpPr>
          <p:nvPr/>
        </p:nvSpPr>
        <p:spPr bwMode="auto">
          <a:xfrm>
            <a:off x="107950" y="836613"/>
            <a:ext cx="388778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7وَلكِنَّهُ </a:t>
            </a:r>
            <a:r>
              <a:rPr lang="ar-JO" sz="3200" b="1" dirty="0">
                <a:solidFill>
                  <a:srgbClr val="0033CC"/>
                </a:solidFill>
                <a:latin typeface="Arial" panose="020B0604020202020204" pitchFamily="34" charset="0"/>
                <a:cs typeface="Arial" panose="020B0604020202020204" pitchFamily="34" charset="0"/>
              </a:rPr>
              <a:t>لِكُلِّ وَاحِدٍ </a:t>
            </a:r>
            <a:r>
              <a:rPr lang="ar-JO" sz="3200" b="1" dirty="0">
                <a:solidFill>
                  <a:srgbClr val="000000"/>
                </a:solidFill>
                <a:latin typeface="Arial" panose="020B0604020202020204" pitchFamily="34" charset="0"/>
                <a:cs typeface="Arial" panose="020B0604020202020204" pitchFamily="34" charset="0"/>
              </a:rPr>
              <a:t>يُعْطَى إِظْهَارُ الرُّوحِ لِلْمَنْفَعَةِ.</a:t>
            </a:r>
          </a:p>
          <a:p>
            <a:pPr algn="ctr"/>
            <a:r>
              <a:rPr lang="ar-JO" sz="3200" b="1" dirty="0">
                <a:solidFill>
                  <a:srgbClr val="000000"/>
                </a:solidFill>
                <a:latin typeface="Arial" panose="020B0604020202020204" pitchFamily="34" charset="0"/>
                <a:cs typeface="Arial" panose="020B0604020202020204" pitchFamily="34" charset="0"/>
              </a:rPr>
              <a:t>(12: 7)</a:t>
            </a:r>
          </a:p>
        </p:txBody>
      </p:sp>
      <p:sp>
        <p:nvSpPr>
          <p:cNvPr id="226309" name="Rectangle 4"/>
          <p:cNvSpPr>
            <a:spLocks noChangeArrowheads="1"/>
          </p:cNvSpPr>
          <p:nvPr/>
        </p:nvSpPr>
        <p:spPr bwMode="auto">
          <a:xfrm>
            <a:off x="4932363" y="765175"/>
            <a:ext cx="4211637"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11يَعْمَلُهَا الرُّوحُ الْوَاحِدُ بِعَيْنِهِ، قَاسِمًا </a:t>
            </a:r>
            <a:r>
              <a:rPr lang="ar-JO" sz="3200" b="1" dirty="0">
                <a:solidFill>
                  <a:srgbClr val="0033CC"/>
                </a:solidFill>
                <a:latin typeface="Arial" panose="020B0604020202020204" pitchFamily="34" charset="0"/>
                <a:cs typeface="Arial" panose="020B0604020202020204" pitchFamily="34" charset="0"/>
              </a:rPr>
              <a:t>لِكُلِّ وَاحِدٍ </a:t>
            </a:r>
            <a:r>
              <a:rPr lang="ar-JO" sz="3200" b="1" dirty="0">
                <a:solidFill>
                  <a:srgbClr val="000000"/>
                </a:solidFill>
                <a:latin typeface="Arial" panose="020B0604020202020204" pitchFamily="34" charset="0"/>
                <a:cs typeface="Arial" panose="020B0604020202020204" pitchFamily="34" charset="0"/>
              </a:rPr>
              <a:t>بِمُفْرَدِهِ، كَمَا يَشَاءُ.</a:t>
            </a:r>
          </a:p>
          <a:p>
            <a:pPr algn="ctr"/>
            <a:r>
              <a:rPr lang="ar-JO" sz="3200" b="1" dirty="0">
                <a:solidFill>
                  <a:srgbClr val="000000"/>
                </a:solidFill>
                <a:latin typeface="Arial" panose="020B0604020202020204" pitchFamily="34" charset="0"/>
                <a:cs typeface="Arial" panose="020B0604020202020204" pitchFamily="34" charset="0"/>
              </a:rPr>
              <a:t>(12: 11) </a:t>
            </a:r>
          </a:p>
        </p:txBody>
      </p:sp>
      <p:sp>
        <p:nvSpPr>
          <p:cNvPr id="226310" name="Rectangle 5"/>
          <p:cNvSpPr>
            <a:spLocks noChangeArrowheads="1"/>
          </p:cNvSpPr>
          <p:nvPr/>
        </p:nvSpPr>
        <p:spPr bwMode="auto">
          <a:xfrm>
            <a:off x="2555875" y="2565400"/>
            <a:ext cx="4537075"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3200" b="1" dirty="0">
                <a:solidFill>
                  <a:srgbClr val="000000"/>
                </a:solidFill>
                <a:latin typeface="Arial" panose="020B0604020202020204" pitchFamily="34" charset="0"/>
                <a:cs typeface="Arial" panose="020B0604020202020204" pitchFamily="34" charset="0"/>
              </a:rPr>
              <a:t>18وَأَمَّا الآنَ فَقَدْ وَضَعَ اللهُ الأَعْضَاءَ، </a:t>
            </a:r>
            <a:r>
              <a:rPr lang="ar-JO" sz="3200" b="1" dirty="0">
                <a:solidFill>
                  <a:srgbClr val="0033CC"/>
                </a:solidFill>
                <a:latin typeface="Arial" panose="020B0604020202020204" pitchFamily="34" charset="0"/>
                <a:cs typeface="Arial" panose="020B0604020202020204" pitchFamily="34" charset="0"/>
              </a:rPr>
              <a:t>كُلَّ وَاحِدٍ </a:t>
            </a:r>
            <a:r>
              <a:rPr lang="ar-JO" sz="3200" b="1" dirty="0">
                <a:solidFill>
                  <a:srgbClr val="000000"/>
                </a:solidFill>
                <a:latin typeface="Arial" panose="020B0604020202020204" pitchFamily="34" charset="0"/>
                <a:cs typeface="Arial" panose="020B0604020202020204" pitchFamily="34" charset="0"/>
              </a:rPr>
              <a:t>مِنْهَا فِي الْجَسَدِ، كَمَا أَرَادَ.</a:t>
            </a:r>
          </a:p>
          <a:p>
            <a:r>
              <a:rPr lang="ar-JO" sz="3200" b="1" dirty="0">
                <a:solidFill>
                  <a:srgbClr val="000000"/>
                </a:solidFill>
                <a:latin typeface="Arial" panose="020B0604020202020204" pitchFamily="34" charset="0"/>
                <a:cs typeface="Arial" panose="020B0604020202020204" pitchFamily="34" charset="0"/>
              </a:rPr>
              <a:t>(12: 18) </a:t>
            </a:r>
          </a:p>
        </p:txBody>
      </p:sp>
      <p:sp>
        <p:nvSpPr>
          <p:cNvPr id="3" name="Rectangle 2"/>
          <p:cNvSpPr/>
          <p:nvPr/>
        </p:nvSpPr>
        <p:spPr>
          <a:xfrm rot="20614485">
            <a:off x="1012844" y="2391186"/>
            <a:ext cx="6250818" cy="2554545"/>
          </a:xfrm>
          <a:prstGeom prst="rect">
            <a:avLst/>
          </a:prstGeom>
          <a:solidFill>
            <a:srgbClr val="000000"/>
          </a:solidFill>
        </p:spPr>
        <p:txBody>
          <a:bodyPr wrap="square">
            <a:spAutoFit/>
          </a:bodyPr>
          <a:lstStyle/>
          <a:p>
            <a:pPr algn="ctr" eaLnBrk="0" hangingPunct="0">
              <a:defRPr/>
            </a:pPr>
            <a:r>
              <a:rPr lang="ar-JO" sz="8000" b="1" dirty="0">
                <a:ln w="18000">
                  <a:solidFill>
                    <a:srgbClr val="333399">
                      <a:satMod val="140000"/>
                    </a:srgbClr>
                  </a:solidFill>
                  <a:prstDash val="solid"/>
                  <a:miter lim="800000"/>
                </a:ln>
                <a:solidFill>
                  <a:srgbClr val="FFFF00"/>
                </a:solidFill>
                <a:latin typeface="Arial"/>
                <a:cs typeface="Arial"/>
              </a:rPr>
              <a:t>عند         الخلاص</a:t>
            </a:r>
            <a:endParaRPr lang="en-US" sz="8000" b="1" dirty="0">
              <a:ln w="18000">
                <a:solidFill>
                  <a:srgbClr val="333399">
                    <a:satMod val="140000"/>
                  </a:srgbClr>
                </a:solidFill>
                <a:prstDash val="solid"/>
                <a:miter lim="800000"/>
              </a:ln>
              <a:solidFill>
                <a:srgbClr val="FFFF00"/>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4434"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tx1"/>
                </a:solidFill>
                <a:latin typeface="Arial" panose="020B0604020202020204" pitchFamily="34" charset="0"/>
                <a:cs typeface="Arial" panose="020B0604020202020204" pitchFamily="34" charset="0"/>
              </a:rPr>
              <a:t>Black</a:t>
            </a:r>
            <a:endParaRPr lang="en-US" sz="1800" b="1">
              <a:solidFill>
                <a:schemeClr val="bg1"/>
              </a:solidFill>
              <a:latin typeface="Arial" panose="020B0604020202020204" pitchFamily="34" charset="0"/>
              <a:cs typeface="Arial" panose="020B0604020202020204" pitchFamily="34" charset="0"/>
            </a:endParaRPr>
          </a:p>
        </p:txBody>
      </p:sp>
      <p:pic>
        <p:nvPicPr>
          <p:cNvPr id="22835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4434"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tx1"/>
                </a:solidFill>
                <a:latin typeface="Arial" panose="020B0604020202020204" pitchFamily="34" charset="0"/>
                <a:cs typeface="Arial" panose="020B0604020202020204" pitchFamily="34" charset="0"/>
              </a:rPr>
              <a:t>Black</a:t>
            </a:r>
            <a:endParaRPr lang="en-US" sz="1800" b="1">
              <a:solidFill>
                <a:schemeClr val="bg1"/>
              </a:solidFill>
              <a:latin typeface="Arial" panose="020B0604020202020204" pitchFamily="34" charset="0"/>
              <a:cs typeface="Arial" panose="020B0604020202020204" pitchFamily="34" charset="0"/>
            </a:endParaRPr>
          </a:p>
        </p:txBody>
      </p:sp>
      <p:pic>
        <p:nvPicPr>
          <p:cNvPr id="23040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85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defRPr/>
            </a:pPr>
            <a:endParaRPr lang="en-US" sz="1400">
              <a:solidFill>
                <a:srgbClr val="000000"/>
              </a:solidFill>
              <a:latin typeface="Arial"/>
              <a:cs typeface="Arial"/>
            </a:endParaRPr>
          </a:p>
        </p:txBody>
      </p:sp>
      <p:grpSp>
        <p:nvGrpSpPr>
          <p:cNvPr id="232450" name="Group 3"/>
          <p:cNvGrpSpPr>
            <a:grpSpLocks/>
          </p:cNvGrpSpPr>
          <p:nvPr/>
        </p:nvGrpSpPr>
        <p:grpSpPr bwMode="auto">
          <a:xfrm>
            <a:off x="-53975" y="0"/>
            <a:ext cx="9350375" cy="7031038"/>
            <a:chOff x="-34" y="0"/>
            <a:chExt cx="5890" cy="4429"/>
          </a:xfrm>
        </p:grpSpPr>
        <p:sp>
          <p:nvSpPr>
            <p:cNvPr id="21698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400">
                <a:solidFill>
                  <a:srgbClr val="000000"/>
                </a:solidFill>
                <a:latin typeface="Arial"/>
                <a:cs typeface="Arial"/>
              </a:endParaRPr>
            </a:p>
          </p:txBody>
        </p:sp>
        <p:sp>
          <p:nvSpPr>
            <p:cNvPr id="21698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400">
                <a:solidFill>
                  <a:srgbClr val="000000"/>
                </a:solidFill>
                <a:latin typeface="Arial"/>
                <a:cs typeface="Arial"/>
              </a:endParaRPr>
            </a:p>
          </p:txBody>
        </p:sp>
      </p:grpSp>
      <p:sp>
        <p:nvSpPr>
          <p:cNvPr id="2169862"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eaLnBrk="0" hangingPunct="0">
              <a:defRPr/>
            </a:pPr>
            <a:endParaRPr lang="en-US" sz="1400">
              <a:solidFill>
                <a:srgbClr val="000000"/>
              </a:solidFill>
              <a:latin typeface="Arial"/>
              <a:cs typeface="Arial"/>
            </a:endParaRPr>
          </a:p>
        </p:txBody>
      </p:sp>
      <p:sp>
        <p:nvSpPr>
          <p:cNvPr id="2169863" name="Text Box 7"/>
          <p:cNvSpPr txBox="1">
            <a:spLocks noChangeArrowheads="1"/>
          </p:cNvSpPr>
          <p:nvPr/>
        </p:nvSpPr>
        <p:spPr bwMode="auto">
          <a:xfrm>
            <a:off x="3581400" y="381000"/>
            <a:ext cx="5562600"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sz="2000">
              <a:solidFill>
                <a:srgbClr val="000000"/>
              </a:solidFill>
              <a:latin typeface="Arial"/>
              <a:cs typeface="Arial"/>
            </a:endParaRPr>
          </a:p>
        </p:txBody>
      </p:sp>
      <p:sp>
        <p:nvSpPr>
          <p:cNvPr id="2169864" name="Text Box 8"/>
          <p:cNvSpPr txBox="1">
            <a:spLocks noChangeArrowheads="1"/>
          </p:cNvSpPr>
          <p:nvPr/>
        </p:nvSpPr>
        <p:spPr bwMode="auto">
          <a:xfrm>
            <a:off x="1619672" y="389557"/>
            <a:ext cx="7434262" cy="5847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9163" indent="-811213" algn="l">
              <a:defRPr sz="2400">
                <a:solidFill>
                  <a:schemeClr val="tx1"/>
                </a:solidFill>
                <a:latin typeface="Times New Roman" charset="0"/>
                <a:ea typeface="ＭＳ Ｐゴシック" charset="0"/>
              </a:defRPr>
            </a:lvl1pPr>
            <a:lvl2pPr marL="1316038" algn="l">
              <a:defRPr sz="2400">
                <a:solidFill>
                  <a:schemeClr val="tx1"/>
                </a:solidFill>
                <a:latin typeface="Times New Roman" charset="0"/>
                <a:ea typeface="ＭＳ Ｐゴシック" charset="0"/>
              </a:defRPr>
            </a:lvl2pPr>
            <a:lvl3pPr marL="1430338" algn="l">
              <a:defRPr sz="2400">
                <a:solidFill>
                  <a:schemeClr val="tx1"/>
                </a:solidFill>
                <a:latin typeface="Times New Roman" charset="0"/>
                <a:ea typeface="ＭＳ Ｐゴシック" charset="0"/>
              </a:defRPr>
            </a:lvl3pPr>
            <a:lvl4pPr marL="1544638"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177800" indent="-177800" algn="r">
              <a:defRPr/>
            </a:pPr>
            <a:r>
              <a:rPr lang="ar-JO" sz="6600" b="1" baseline="30000" dirty="0">
                <a:solidFill>
                  <a:srgbClr val="FFFFFF"/>
                </a:solidFill>
                <a:effectLst>
                  <a:outerShdw blurRad="50800" dist="88900" dir="2700000" algn="tl" rotWithShape="0">
                    <a:srgbClr val="000000">
                      <a:alpha val="71000"/>
                    </a:srgbClr>
                  </a:outerShdw>
                </a:effectLst>
                <a:latin typeface="Arial"/>
                <a:cs typeface="Arial"/>
              </a:rPr>
              <a:t>1وَأَمَّا مِنْ جِهَةِ الْمَوَاهِبِ الرُّوحِيَّةِ أَيُّهَا الإِخْوَةُ، فَلَسْتُ أُرِيدُ أَنْ تَجْهَلُوا.        2أَنْتُمْ تَعْلَمُونَ أَنَّكُمْ كُنْتُمْ أُمَمًا مُنْقَادِينَ إِلَى الأَوْثَانِ الْبُكْمِ، كَمَا كُنْتُمْ تُسَاقُونَ.      3لِذلِكَ أُعَرِّفُكُمْ أَنْ لَيْسَ أَحَدٌ وَهُوَ يَتَكَلَّمُ بِرُوحِ اللهِ يَقُولُ: «يَسُوعُ أَنَاثِيمَا». وَلَيْسَ أَحَدٌ يَقْدِرُ أَنْ يَقُولَ:«يَسُوعُ رَبٌّ» إِلاَّ بِالرُّوحِ الْقُدُسِ. </a:t>
            </a:r>
            <a:endParaRPr lang="en-US" sz="6600" b="1" dirty="0">
              <a:solidFill>
                <a:srgbClr val="FFFFFF"/>
              </a:solidFill>
              <a:effectLst>
                <a:outerShdw blurRad="50800" dist="88900" dir="2700000" algn="tl" rotWithShape="0">
                  <a:srgbClr val="000000">
                    <a:alpha val="71000"/>
                  </a:srgbClr>
                </a:outerShdw>
              </a:effectLst>
              <a:latin typeface="Arial"/>
              <a:cs typeface="Arial"/>
            </a:endParaRPr>
          </a:p>
        </p:txBody>
      </p:sp>
      <p:sp>
        <p:nvSpPr>
          <p:cNvPr id="2169865" name="Rectangle 9"/>
          <p:cNvSpPr>
            <a:spLocks noGrp="1" noChangeArrowheads="1"/>
          </p:cNvSpPr>
          <p:nvPr>
            <p:ph type="title" idx="4294967295"/>
          </p:nvPr>
        </p:nvSpPr>
        <p:spPr>
          <a:xfrm>
            <a:off x="879475" y="6381750"/>
            <a:ext cx="8229600" cy="523875"/>
          </a:xfrm>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r" eaLnBrk="1" hangingPunct="1">
              <a:spcBef>
                <a:spcPct val="50000"/>
              </a:spcBef>
              <a:defRPr/>
            </a:pPr>
            <a:r>
              <a:rPr lang="ar-JO" sz="2800" b="1" dirty="0">
                <a:latin typeface="Arial"/>
                <a:cs typeface="Arial"/>
              </a:rPr>
              <a:t>1 كورنثوس 12: 1-3</a:t>
            </a:r>
            <a:endParaRPr lang="en-US" sz="2800" b="1" dirty="0">
              <a:latin typeface="Arial"/>
              <a:cs typeface="Arial"/>
            </a:endParaRPr>
          </a:p>
        </p:txBody>
      </p:sp>
      <p:pic>
        <p:nvPicPr>
          <p:cNvPr id="232455"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2626"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tx1"/>
                </a:solidFill>
                <a:latin typeface="Arial" panose="020B0604020202020204" pitchFamily="34" charset="0"/>
                <a:cs typeface="Arial" panose="020B0604020202020204" pitchFamily="34" charset="0"/>
              </a:rPr>
              <a:t>Black</a:t>
            </a:r>
            <a:endParaRPr lang="en-US" sz="1800" b="1">
              <a:solidFill>
                <a:schemeClr val="bg1"/>
              </a:solidFill>
              <a:latin typeface="Arial" panose="020B0604020202020204" pitchFamily="34" charset="0"/>
              <a:cs typeface="Arial" panose="020B0604020202020204" pitchFamily="34" charset="0"/>
            </a:endParaRPr>
          </a:p>
        </p:txBody>
      </p:sp>
      <p:pic>
        <p:nvPicPr>
          <p:cNvPr id="23449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9144000" cy="838200"/>
          </a:xfrm>
        </p:spPr>
        <p:txBody>
          <a:bodyPr/>
          <a:lstStyle/>
          <a:p>
            <a:pPr eaLnBrk="1" hangingPunct="1">
              <a:defRPr/>
            </a:pPr>
            <a:r>
              <a:rPr lang="ar-JO" sz="4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يسوع المسيح رب = الله</a:t>
            </a:r>
            <a:endParaRPr lang="en-US" sz="4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648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defRPr/>
            </a:pPr>
            <a:endParaRPr lang="en-US" sz="1600">
              <a:solidFill>
                <a:srgbClr val="000000"/>
              </a:solidFill>
              <a:latin typeface="Times New Roman" charset="0"/>
              <a:cs typeface="Arial"/>
            </a:endParaRPr>
          </a:p>
        </p:txBody>
      </p:sp>
      <p:grpSp>
        <p:nvGrpSpPr>
          <p:cNvPr id="238594" name="Group 3"/>
          <p:cNvGrpSpPr>
            <a:grpSpLocks/>
          </p:cNvGrpSpPr>
          <p:nvPr/>
        </p:nvGrpSpPr>
        <p:grpSpPr bwMode="auto">
          <a:xfrm>
            <a:off x="-53975" y="0"/>
            <a:ext cx="9350375" cy="7031038"/>
            <a:chOff x="-34" y="0"/>
            <a:chExt cx="5890" cy="4429"/>
          </a:xfrm>
        </p:grpSpPr>
        <p:sp>
          <p:nvSpPr>
            <p:cNvPr id="219648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48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600">
                <a:solidFill>
                  <a:srgbClr val="000000"/>
                </a:solidFill>
                <a:latin typeface="Times New Roman" charset="0"/>
                <a:cs typeface="Arial"/>
              </a:endParaRPr>
            </a:p>
          </p:txBody>
        </p:sp>
      </p:grpSp>
      <p:grpSp>
        <p:nvGrpSpPr>
          <p:cNvPr id="238595" name="Group 6"/>
          <p:cNvGrpSpPr>
            <a:grpSpLocks/>
          </p:cNvGrpSpPr>
          <p:nvPr/>
        </p:nvGrpSpPr>
        <p:grpSpPr bwMode="auto">
          <a:xfrm>
            <a:off x="2033588" y="1181100"/>
            <a:ext cx="5219700" cy="5219700"/>
            <a:chOff x="1200" y="696"/>
            <a:chExt cx="3288" cy="3288"/>
          </a:xfrm>
        </p:grpSpPr>
        <p:sp>
          <p:nvSpPr>
            <p:cNvPr id="219648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48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eaLnBrk="0" hangingPunct="0">
                <a:defRPr/>
              </a:pPr>
              <a:endParaRPr lang="en-US" sz="1600">
                <a:solidFill>
                  <a:srgbClr val="000000"/>
                </a:solidFill>
                <a:latin typeface="Times New Roman" charset="0"/>
                <a:cs typeface="Arial"/>
              </a:endParaRPr>
            </a:p>
          </p:txBody>
        </p:sp>
      </p:grpSp>
      <p:sp>
        <p:nvSpPr>
          <p:cNvPr id="219648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490" name="Rectangle 10"/>
          <p:cNvSpPr>
            <a:spLocks noChangeArrowheads="1"/>
          </p:cNvSpPr>
          <p:nvPr/>
        </p:nvSpPr>
        <p:spPr bwMode="auto">
          <a:xfrm rot="1619911">
            <a:off x="4668838" y="4239211"/>
            <a:ext cx="2133600" cy="338554"/>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sp>
        <p:nvSpPr>
          <p:cNvPr id="2196491" name="Rectangle 11"/>
          <p:cNvSpPr>
            <a:spLocks noChangeArrowheads="1"/>
          </p:cNvSpPr>
          <p:nvPr/>
        </p:nvSpPr>
        <p:spPr bwMode="auto">
          <a:xfrm rot="-1572683">
            <a:off x="2549686" y="4219488"/>
            <a:ext cx="1409541" cy="483403"/>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ctr" rtl="1" eaLnBrk="0" fontAlgn="base" hangingPunct="0">
              <a:spcBef>
                <a:spcPct val="0"/>
              </a:spcBef>
              <a:spcAft>
                <a:spcPct val="0"/>
              </a:spcAft>
              <a:defRPr/>
            </a:pPr>
            <a:endParaRPr lang="en-US" sz="1600">
              <a:solidFill>
                <a:srgbClr val="000000"/>
              </a:solidFill>
              <a:latin typeface="Times New Roman" charset="0"/>
              <a:cs typeface="Arial"/>
            </a:endParaRPr>
          </a:p>
        </p:txBody>
      </p:sp>
      <p:sp>
        <p:nvSpPr>
          <p:cNvPr id="2196492" name="Rectangle 12"/>
          <p:cNvSpPr>
            <a:spLocks noChangeArrowheads="1"/>
          </p:cNvSpPr>
          <p:nvPr/>
        </p:nvSpPr>
        <p:spPr bwMode="auto">
          <a:xfrm rot="5400000">
            <a:off x="3943239" y="2378188"/>
            <a:ext cx="1479959" cy="222439"/>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ctr" rtl="1" eaLnBrk="0" fontAlgn="base" hangingPunct="0">
              <a:spcBef>
                <a:spcPct val="0"/>
              </a:spcBef>
              <a:spcAft>
                <a:spcPct val="0"/>
              </a:spcAft>
              <a:defRPr/>
            </a:pPr>
            <a:endParaRPr lang="en-US" sz="1600">
              <a:solidFill>
                <a:srgbClr val="000000"/>
              </a:solidFill>
              <a:latin typeface="Times New Roman" charset="0"/>
              <a:cs typeface="Arial"/>
            </a:endParaRPr>
          </a:p>
        </p:txBody>
      </p:sp>
      <p:sp>
        <p:nvSpPr>
          <p:cNvPr id="2196493" name="AutoShape 13"/>
          <p:cNvSpPr>
            <a:spLocks noChangeArrowheads="1"/>
          </p:cNvSpPr>
          <p:nvPr/>
        </p:nvSpPr>
        <p:spPr bwMode="auto">
          <a:xfrm rot="50350481">
            <a:off x="6060282" y="4708812"/>
            <a:ext cx="1695450" cy="6725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sp>
        <p:nvSpPr>
          <p:cNvPr id="2196494" name="Text Box 14"/>
          <p:cNvSpPr txBox="1">
            <a:spLocks noChangeArrowheads="1"/>
          </p:cNvSpPr>
          <p:nvPr/>
        </p:nvSpPr>
        <p:spPr bwMode="auto">
          <a:xfrm>
            <a:off x="4064794" y="2090006"/>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هو</a:t>
            </a:r>
            <a:endParaRPr lang="en-US" sz="4000" b="1" dirty="0">
              <a:solidFill>
                <a:srgbClr val="FFFFFF"/>
              </a:solidFill>
              <a:latin typeface="Times New Roman" charset="0"/>
              <a:cs typeface="Arial"/>
            </a:endParaRPr>
          </a:p>
        </p:txBody>
      </p:sp>
      <p:sp>
        <p:nvSpPr>
          <p:cNvPr id="2196495" name="AutoShape 15"/>
          <p:cNvSpPr>
            <a:spLocks noChangeArrowheads="1"/>
          </p:cNvSpPr>
          <p:nvPr/>
        </p:nvSpPr>
        <p:spPr bwMode="auto">
          <a:xfrm rot="14452042">
            <a:off x="1507332" y="4692144"/>
            <a:ext cx="1747837" cy="6725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sp>
        <p:nvSpPr>
          <p:cNvPr id="219649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هو</a:t>
            </a:r>
            <a:endParaRPr lang="en-US" sz="4000" b="1" dirty="0">
              <a:solidFill>
                <a:srgbClr val="FFFFFF"/>
              </a:solidFill>
              <a:latin typeface="Times New Roman" charset="0"/>
              <a:cs typeface="Arial"/>
            </a:endParaRPr>
          </a:p>
        </p:txBody>
      </p:sp>
      <p:sp>
        <p:nvSpPr>
          <p:cNvPr id="219649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هو</a:t>
            </a:r>
            <a:endParaRPr lang="en-US" sz="4000" b="1" dirty="0">
              <a:solidFill>
                <a:srgbClr val="FFFFFF"/>
              </a:solidFill>
              <a:latin typeface="Times New Roman" charset="0"/>
              <a:cs typeface="Arial"/>
            </a:endParaRPr>
          </a:p>
        </p:txBody>
      </p:sp>
      <p:sp>
        <p:nvSpPr>
          <p:cNvPr id="219649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الإبن</a:t>
            </a:r>
            <a:endParaRPr lang="en-US" sz="4000" b="1" dirty="0">
              <a:solidFill>
                <a:srgbClr val="FFFFFF"/>
              </a:solidFill>
              <a:latin typeface="Times New Roman" charset="0"/>
              <a:cs typeface="Arial"/>
            </a:endParaRPr>
          </a:p>
        </p:txBody>
      </p:sp>
      <p:sp>
        <p:nvSpPr>
          <p:cNvPr id="2196499" name="AutoShape 19"/>
          <p:cNvSpPr>
            <a:spLocks noChangeArrowheads="1"/>
          </p:cNvSpPr>
          <p:nvPr/>
        </p:nvSpPr>
        <p:spPr bwMode="auto">
          <a:xfrm>
            <a:off x="3624263" y="1086137"/>
            <a:ext cx="2016125" cy="672525"/>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grpSp>
        <p:nvGrpSpPr>
          <p:cNvPr id="238607" name="Group 20"/>
          <p:cNvGrpSpPr>
            <a:grpSpLocks/>
          </p:cNvGrpSpPr>
          <p:nvPr/>
        </p:nvGrpSpPr>
        <p:grpSpPr bwMode="auto">
          <a:xfrm>
            <a:off x="3629025" y="2862263"/>
            <a:ext cx="1981200" cy="1752600"/>
            <a:chOff x="2286" y="1803"/>
            <a:chExt cx="1248" cy="1104"/>
          </a:xfrm>
        </p:grpSpPr>
        <p:sp>
          <p:nvSpPr>
            <p:cNvPr id="219650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502"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الله</a:t>
              </a:r>
              <a:endParaRPr lang="en-US" sz="4000" b="1" dirty="0">
                <a:solidFill>
                  <a:srgbClr val="FFFFFF"/>
                </a:solidFill>
                <a:latin typeface="Times New Roman" charset="0"/>
                <a:cs typeface="Arial"/>
              </a:endParaRPr>
            </a:p>
          </p:txBody>
        </p:sp>
      </p:grpSp>
      <p:sp>
        <p:nvSpPr>
          <p:cNvPr id="2196503"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rgbClr val="FFFFFF"/>
                </a:solidFill>
                <a:latin typeface="Times New Roman" charset="0"/>
                <a:cs typeface="Arial"/>
              </a:rPr>
              <a:t>الآب</a:t>
            </a:r>
            <a:endParaRPr lang="en-US" sz="4000" b="1" dirty="0">
              <a:solidFill>
                <a:srgbClr val="FFFFFF"/>
              </a:solidFill>
              <a:latin typeface="Times New Roman" charset="0"/>
              <a:cs typeface="Arial"/>
            </a:endParaRPr>
          </a:p>
        </p:txBody>
      </p:sp>
      <p:sp>
        <p:nvSpPr>
          <p:cNvPr id="2196504" name="Text Box 24"/>
          <p:cNvSpPr txBox="1">
            <a:spLocks noChangeArrowheads="1"/>
          </p:cNvSpPr>
          <p:nvPr/>
        </p:nvSpPr>
        <p:spPr bwMode="auto">
          <a:xfrm>
            <a:off x="5486400" y="4708525"/>
            <a:ext cx="2388206"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defRPr/>
            </a:pPr>
            <a:r>
              <a:rPr lang="ar-JO" sz="4000" b="1" dirty="0">
                <a:solidFill>
                  <a:srgbClr val="FFFFFF"/>
                </a:solidFill>
                <a:latin typeface="Times New Roman" charset="0"/>
                <a:cs typeface="Arial"/>
              </a:rPr>
              <a:t>الروح القدس</a:t>
            </a:r>
            <a:endParaRPr lang="en-US" sz="4000" b="1" dirty="0">
              <a:solidFill>
                <a:srgbClr val="FFFFFF"/>
              </a:solidFill>
              <a:latin typeface="Times New Roman" charset="0"/>
              <a:cs typeface="Arial"/>
            </a:endParaRPr>
          </a:p>
        </p:txBody>
      </p:sp>
      <p:sp>
        <p:nvSpPr>
          <p:cNvPr id="238610"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a:r>
              <a:rPr lang="en-US" b="1" kern="10" dirty="0">
                <a:ln w="9525">
                  <a:solidFill>
                    <a:srgbClr val="000000"/>
                  </a:solidFill>
                  <a:round/>
                  <a:headEnd/>
                  <a:tailEnd/>
                </a:ln>
                <a:solidFill>
                  <a:srgbClr val="FFFFFF"/>
                </a:solidFill>
                <a:latin typeface="Times New Roman"/>
                <a:ea typeface="Times New Roman"/>
                <a:cs typeface="Times New Roman"/>
              </a:rPr>
              <a:t>is not</a:t>
            </a:r>
          </a:p>
        </p:txBody>
      </p:sp>
      <p:sp>
        <p:nvSpPr>
          <p:cNvPr id="238611"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a:r>
              <a:rPr lang="en-US" b="1" kern="10" dirty="0">
                <a:ln w="9525">
                  <a:solidFill>
                    <a:srgbClr val="000000"/>
                  </a:solidFill>
                  <a:round/>
                  <a:headEnd/>
                  <a:tailEnd/>
                </a:ln>
                <a:solidFill>
                  <a:srgbClr val="FFFFFF"/>
                </a:solidFill>
                <a:latin typeface="Times New Roman"/>
                <a:ea typeface="Times New Roman"/>
                <a:cs typeface="Times New Roman"/>
              </a:rPr>
              <a:t>is not</a:t>
            </a:r>
          </a:p>
        </p:txBody>
      </p:sp>
      <p:sp>
        <p:nvSpPr>
          <p:cNvPr id="238612"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a:r>
              <a:rPr lang="en-US" b="1" kern="10" dirty="0">
                <a:ln w="9525">
                  <a:solidFill>
                    <a:srgbClr val="000000"/>
                  </a:solidFill>
                  <a:round/>
                  <a:headEnd/>
                  <a:tailEnd/>
                </a:ln>
                <a:solidFill>
                  <a:srgbClr val="FFFFFF"/>
                </a:solidFill>
                <a:latin typeface="Times New Roman"/>
                <a:ea typeface="Times New Roman"/>
                <a:cs typeface="Times New Roman"/>
              </a:rPr>
              <a:t>is not</a:t>
            </a:r>
          </a:p>
        </p:txBody>
      </p:sp>
      <p:sp>
        <p:nvSpPr>
          <p:cNvPr id="2196508"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ar-JO" sz="1400" b="1" dirty="0">
                <a:solidFill>
                  <a:srgbClr val="FFFFFF"/>
                </a:solidFill>
                <a:latin typeface="Times New Roman" charset="0"/>
                <a:cs typeface="Arial"/>
              </a:rPr>
              <a:t>هـ. واين هاوس، مخططات اللاهوت والعقيدة المسيحية، ٤٥</a:t>
            </a:r>
            <a:endParaRPr lang="en-US" sz="1400" b="1" dirty="0">
              <a:solidFill>
                <a:srgbClr val="FFFFFF"/>
              </a:solidFill>
              <a:latin typeface="Times New Roman" charset="0"/>
              <a:cs typeface="Arial"/>
            </a:endParaRPr>
          </a:p>
        </p:txBody>
      </p:sp>
      <p:sp>
        <p:nvSpPr>
          <p:cNvPr id="2196509" name="Rectangle 29"/>
          <p:cNvSpPr>
            <a:spLocks noGrp="1" noChangeArrowheads="1"/>
          </p:cNvSpPr>
          <p:nvPr>
            <p:ph type="title" idx="4294967295"/>
          </p:nvPr>
        </p:nvSpPr>
        <p:spPr>
          <a:xfrm>
            <a:off x="28575" y="115888"/>
            <a:ext cx="9080500" cy="1143000"/>
          </a:xfrm>
          <a:effectLst/>
        </p:spPr>
        <p:txBody>
          <a:bodyPr/>
          <a:lstStyle/>
          <a:p>
            <a:pPr eaLnBrk="1" hangingPunct="1">
              <a:defRPr/>
            </a:pPr>
            <a:r>
              <a:rPr lang="ar-JO" b="1" dirty="0">
                <a:solidFill>
                  <a:schemeClr val="bg1"/>
                </a:solidFill>
                <a:effectLst>
                  <a:glow rad="228600">
                    <a:schemeClr val="tx1">
                      <a:alpha val="75000"/>
                    </a:schemeClr>
                  </a:glow>
                </a:effectLst>
              </a:rPr>
              <a:t>2. مواهبنا المتنوعة متحدة في الله</a:t>
            </a:r>
            <a:r>
              <a:rPr lang="ar-JO" b="1" dirty="0">
                <a:solidFill>
                  <a:srgbClr val="FFFF00"/>
                </a:solidFill>
                <a:effectLst>
                  <a:glow rad="228600">
                    <a:schemeClr val="tx1">
                      <a:alpha val="75000"/>
                    </a:schemeClr>
                  </a:glow>
                </a:effectLst>
              </a:rPr>
              <a:t> الثالوث      </a:t>
            </a:r>
            <a:r>
              <a:rPr lang="ar-JO" b="1" dirty="0">
                <a:solidFill>
                  <a:schemeClr val="bg1"/>
                </a:solidFill>
                <a:effectLst>
                  <a:glow rad="228600">
                    <a:schemeClr val="tx1">
                      <a:alpha val="75000"/>
                    </a:schemeClr>
                  </a:glow>
                </a:effectLst>
              </a:rPr>
              <a:t>(4-6)</a:t>
            </a:r>
            <a:endParaRPr lang="en-US" sz="4800" dirty="0">
              <a:effectLst>
                <a:glow rad="228600">
                  <a:schemeClr val="tx1">
                    <a:alpha val="75000"/>
                  </a:schemeClr>
                </a:glow>
              </a:effectLst>
            </a:endParaRPr>
          </a:p>
        </p:txBody>
      </p:sp>
      <p:pic>
        <p:nvPicPr>
          <p:cNvPr id="238615" name="Picture 2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1557338"/>
            <a:ext cx="1444625" cy="179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96509">
                                            <p:txEl>
                                              <p:pRg st="0" end="0"/>
                                            </p:txEl>
                                          </p:spTgt>
                                        </p:tgtEl>
                                        <p:attrNameLst>
                                          <p:attrName>style.visibility</p:attrName>
                                        </p:attrNameLst>
                                      </p:cBhvr>
                                      <p:to>
                                        <p:strVal val="visible"/>
                                      </p:to>
                                    </p:set>
                                    <p:anim calcmode="lin" valueType="num">
                                      <p:cBhvr additive="base">
                                        <p:cTn id="7" dur="500" fill="hold"/>
                                        <p:tgtEl>
                                          <p:spTgt spid="21965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9650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650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FFA18B08-4683-9C40-8206-4AADF43C7B96}"/>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 name="Group 3">
            <a:extLst>
              <a:ext uri="{FF2B5EF4-FFF2-40B4-BE49-F238E27FC236}">
                <a16:creationId xmlns:a16="http://schemas.microsoft.com/office/drawing/2014/main" id="{ED0F170F-87D7-1A4B-B624-B9CBDBF8FAEC}"/>
              </a:ext>
            </a:extLst>
          </p:cNvPr>
          <p:cNvGrpSpPr>
            <a:grpSpLocks/>
          </p:cNvGrpSpPr>
          <p:nvPr/>
        </p:nvGrpSpPr>
        <p:grpSpPr bwMode="auto">
          <a:xfrm>
            <a:off x="-1" y="0"/>
            <a:ext cx="9144001" cy="6858000"/>
            <a:chOff x="-34" y="0"/>
            <a:chExt cx="5890" cy="4429"/>
          </a:xfrm>
        </p:grpSpPr>
        <p:sp>
          <p:nvSpPr>
            <p:cNvPr id="21" name="Rectangle 4">
              <a:extLst>
                <a:ext uri="{FF2B5EF4-FFF2-40B4-BE49-F238E27FC236}">
                  <a16:creationId xmlns:a16="http://schemas.microsoft.com/office/drawing/2014/main" id="{6B24AF64-B41E-2C47-91E1-5320AFCF3A04}"/>
                </a:ext>
              </a:extLst>
            </p:cNvPr>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5">
              <a:extLst>
                <a:ext uri="{FF2B5EF4-FFF2-40B4-BE49-F238E27FC236}">
                  <a16:creationId xmlns:a16="http://schemas.microsoft.com/office/drawing/2014/main" id="{898E470A-6880-4F49-8F66-793D4E987DDC}"/>
                </a:ext>
              </a:extLst>
            </p:cNvPr>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84326"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7876" name="Text Box 7"/>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4328" name="Text Box 8"/>
          <p:cNvSpPr txBox="1">
            <a:spLocks noChangeArrowheads="1"/>
          </p:cNvSpPr>
          <p:nvPr/>
        </p:nvSpPr>
        <p:spPr bwMode="auto">
          <a:xfrm>
            <a:off x="381000" y="212725"/>
            <a:ext cx="8153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فأنواع مواهب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خدم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الرب</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أعمال موجودة ولكن</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3200400" y="6172200"/>
            <a:ext cx="5943600" cy="762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eaLnBrk="1" hangingPunct="1"/>
            <a:r>
              <a:rPr lang="ar-JO" sz="3200" b="1" dirty="0">
                <a:solidFill>
                  <a:schemeClr val="bg1"/>
                </a:solidFill>
                <a:effectLst>
                  <a:outerShdw blurRad="50800" dist="38100" dir="5400000" algn="t" rotWithShape="0">
                    <a:schemeClr val="tx1">
                      <a:alpha val="85000"/>
                    </a:schemeClr>
                  </a:outerShdw>
                </a:effectLst>
                <a:latin typeface="Arial" panose="020B0604020202020204" pitchFamily="34" charset="0"/>
                <a:ea typeface="ＭＳ Ｐゴシック" charset="0"/>
                <a:cs typeface="Arial" panose="020B0604020202020204" pitchFamily="34" charset="0"/>
              </a:rPr>
              <a:t>1 كورنثوس 12: 4-6</a:t>
            </a:r>
            <a:endParaRPr lang="en-US" sz="3200" b="1" dirty="0">
              <a:solidFill>
                <a:schemeClr val="bg1"/>
              </a:solidFill>
              <a:effectLst>
                <a:outerShdw blurRad="50800" dist="38100" dir="5400000" algn="t" rotWithShape="0">
                  <a:schemeClr val="tx1">
                    <a:alpha val="85000"/>
                  </a:schemeClr>
                </a:outerShdw>
              </a:effectLst>
              <a:latin typeface="Arial" panose="020B0604020202020204" pitchFamily="34" charset="0"/>
              <a:ea typeface="ＭＳ Ｐゴシック" charset="0"/>
              <a:cs typeface="Arial" panose="020B0604020202020204" pitchFamily="34" charset="0"/>
            </a:endParaRPr>
          </a:p>
        </p:txBody>
      </p:sp>
      <p:pic>
        <p:nvPicPr>
          <p:cNvPr id="2" name="Picture 9">
            <a:extLst>
              <a:ext uri="{FF2B5EF4-FFF2-40B4-BE49-F238E27FC236}">
                <a16:creationId xmlns:a16="http://schemas.microsoft.com/office/drawing/2014/main" id="{DB8A1442-0DDA-9D3F-AD0B-075942534CA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255" y="4379912"/>
            <a:ext cx="1444625" cy="17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اسمي محفور على يديه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اسمي مكتوب على قلبه.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أعلم أنه في السماء يقف</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لا يمكن لأي لسان أن يطلب مني الرحيل.</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لا يمكن لأي لسان أن يطلب مني الرحيل.</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3768094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0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nvGrpSpPr>
          <p:cNvPr id="242690" name="Group 3"/>
          <p:cNvGrpSpPr>
            <a:grpSpLocks/>
          </p:cNvGrpSpPr>
          <p:nvPr/>
        </p:nvGrpSpPr>
        <p:grpSpPr bwMode="auto">
          <a:xfrm>
            <a:off x="-53975" y="0"/>
            <a:ext cx="9350375" cy="7031038"/>
            <a:chOff x="-34" y="0"/>
            <a:chExt cx="5890" cy="4429"/>
          </a:xfrm>
        </p:grpSpPr>
        <p:sp>
          <p:nvSpPr>
            <p:cNvPr id="220058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58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42691" name="Group 6"/>
          <p:cNvGrpSpPr>
            <a:grpSpLocks/>
          </p:cNvGrpSpPr>
          <p:nvPr/>
        </p:nvGrpSpPr>
        <p:grpSpPr bwMode="auto">
          <a:xfrm>
            <a:off x="2033588" y="1181100"/>
            <a:ext cx="5219700" cy="5219700"/>
            <a:chOff x="1200" y="696"/>
            <a:chExt cx="3288" cy="3288"/>
          </a:xfrm>
        </p:grpSpPr>
        <p:sp>
          <p:nvSpPr>
            <p:cNvPr id="220058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58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200585"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5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00587" name="Rectangle 11"/>
          <p:cNvSpPr>
            <a:spLocks noChangeArrowheads="1"/>
          </p:cNvSpPr>
          <p:nvPr/>
        </p:nvSpPr>
        <p:spPr bwMode="auto">
          <a:xfrm rot="-1572683">
            <a:off x="2683945" y="4275604"/>
            <a:ext cx="1391564"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00588" name="Rectangle 12"/>
          <p:cNvSpPr>
            <a:spLocks noChangeArrowheads="1"/>
          </p:cNvSpPr>
          <p:nvPr/>
        </p:nvSpPr>
        <p:spPr bwMode="auto">
          <a:xfrm rot="5400000">
            <a:off x="3928123" y="2324645"/>
            <a:ext cx="1440154"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005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00590" name="Text Box 14"/>
          <p:cNvSpPr txBox="1">
            <a:spLocks noChangeArrowheads="1"/>
          </p:cNvSpPr>
          <p:nvPr/>
        </p:nvSpPr>
        <p:spPr bwMode="auto">
          <a:xfrm>
            <a:off x="4068936" y="2058988"/>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005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00592"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00593"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00594"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sp>
        <p:nvSpPr>
          <p:cNvPr id="22005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grpSp>
        <p:nvGrpSpPr>
          <p:cNvPr id="242703" name="Group 20"/>
          <p:cNvGrpSpPr>
            <a:grpSpLocks/>
          </p:cNvGrpSpPr>
          <p:nvPr/>
        </p:nvGrpSpPr>
        <p:grpSpPr bwMode="auto">
          <a:xfrm>
            <a:off x="3629025" y="2862263"/>
            <a:ext cx="1981200" cy="1752600"/>
            <a:chOff x="2286" y="1803"/>
            <a:chExt cx="1248" cy="1104"/>
          </a:xfrm>
        </p:grpSpPr>
        <p:sp>
          <p:nvSpPr>
            <p:cNvPr id="22005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598"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الله</a:t>
              </a:r>
              <a:endParaRPr lang="en-US" sz="4000" b="1" dirty="0">
                <a:solidFill>
                  <a:schemeClr val="bg1"/>
                </a:solidFill>
                <a:latin typeface="Arial" panose="020B0604020202020204" pitchFamily="34" charset="0"/>
                <a:cs typeface="Arial" panose="020B0604020202020204" pitchFamily="34" charset="0"/>
              </a:endParaRPr>
            </a:p>
          </p:txBody>
        </p:sp>
      </p:grpSp>
      <p:sp>
        <p:nvSpPr>
          <p:cNvPr id="2200599"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200600" name="Text Box 24"/>
          <p:cNvSpPr txBox="1">
            <a:spLocks noChangeArrowheads="1"/>
          </p:cNvSpPr>
          <p:nvPr/>
        </p:nvSpPr>
        <p:spPr bwMode="auto">
          <a:xfrm>
            <a:off x="5486399" y="4708525"/>
            <a:ext cx="2428875"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42706"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42707"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2708"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00604"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ar-JO" sz="1400" b="1" dirty="0">
                <a:solidFill>
                  <a:schemeClr val="bg1"/>
                </a:solidFill>
                <a:latin typeface="Arial" panose="020B0604020202020204" pitchFamily="34" charset="0"/>
                <a:cs typeface="Arial" panose="020B0604020202020204" pitchFamily="34" charset="0"/>
              </a:rPr>
              <a:t>هـ. واين هاوس، مخططات اللاهوت والعقيدة المسيحية، ٤٥</a:t>
            </a:r>
          </a:p>
        </p:txBody>
      </p:sp>
      <p:sp>
        <p:nvSpPr>
          <p:cNvPr id="2200605" name="Rectangle 29"/>
          <p:cNvSpPr>
            <a:spLocks noGrp="1" noChangeArrowheads="1"/>
          </p:cNvSpPr>
          <p:nvPr>
            <p:ph type="title" idx="4294967295"/>
          </p:nvPr>
        </p:nvSpPr>
        <p:spPr>
          <a:xfrm>
            <a:off x="5867400" y="5562600"/>
            <a:ext cx="3276600" cy="762000"/>
          </a:xfrm>
          <a:effectLst/>
        </p:spPr>
        <p:txBody>
          <a:bodyPr/>
          <a:lstStyle/>
          <a:p>
            <a:pPr eaLnBrk="1" hangingPunct="1">
              <a:defRPr/>
            </a:pPr>
            <a:r>
              <a:rPr lang="ar-JO" sz="4800" b="1" dirty="0">
                <a:effectLst>
                  <a:glow rad="228600">
                    <a:schemeClr val="tx1"/>
                  </a:glow>
                </a:effectLst>
                <a:latin typeface="Arial" panose="020B0604020202020204" pitchFamily="34" charset="0"/>
                <a:cs typeface="Arial" panose="020B0604020202020204" pitchFamily="34" charset="0"/>
              </a:rPr>
              <a:t>يعطي</a:t>
            </a:r>
            <a:endParaRPr lang="en-US" sz="5400" dirty="0">
              <a:effectLst>
                <a:glow rad="228600">
                  <a:schemeClr val="tx1"/>
                </a:glow>
              </a:effectLst>
              <a:latin typeface="Arial" panose="020B0604020202020204" pitchFamily="34" charset="0"/>
              <a:cs typeface="Arial" panose="020B0604020202020204" pitchFamily="34" charset="0"/>
            </a:endParaRPr>
          </a:p>
        </p:txBody>
      </p:sp>
      <p:sp>
        <p:nvSpPr>
          <p:cNvPr id="2200606" name="Oval 30"/>
          <p:cNvSpPr>
            <a:spLocks noChangeArrowheads="1"/>
          </p:cNvSpPr>
          <p:nvPr/>
        </p:nvSpPr>
        <p:spPr bwMode="auto">
          <a:xfrm>
            <a:off x="5562600" y="4343400"/>
            <a:ext cx="3581400" cy="25146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00607" name="Text Box 31"/>
          <p:cNvSpPr txBox="1">
            <a:spLocks noChangeArrowheads="1"/>
          </p:cNvSpPr>
          <p:nvPr/>
        </p:nvSpPr>
        <p:spPr bwMode="auto">
          <a:xfrm>
            <a:off x="-107950" y="212725"/>
            <a:ext cx="93599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effectLst>
                  <a:glow rad="228600">
                    <a:schemeClr val="tx1"/>
                  </a:glow>
                </a:effectLst>
                <a:latin typeface="Arial" panose="020B0604020202020204" pitchFamily="34" charset="0"/>
                <a:cs typeface="Arial" panose="020B0604020202020204" pitchFamily="34" charset="0"/>
              </a:rPr>
              <a:t> أنواع مواهب موجودة لكن</a:t>
            </a:r>
            <a:r>
              <a:rPr lang="ar-JO" sz="4000" b="1" dirty="0">
                <a:solidFill>
                  <a:srgbClr val="FFFF00"/>
                </a:solidFill>
                <a:effectLst>
                  <a:glow rad="228600">
                    <a:schemeClr val="tx1"/>
                  </a:glow>
                </a:effectLst>
                <a:latin typeface="Arial" panose="020B0604020202020204" pitchFamily="34" charset="0"/>
                <a:cs typeface="Arial" panose="020B0604020202020204" pitchFamily="34" charset="0"/>
              </a:rPr>
              <a:t> الروح </a:t>
            </a:r>
            <a:r>
              <a:rPr lang="ar-JO" sz="4000" b="1" dirty="0">
                <a:solidFill>
                  <a:schemeClr val="bg1"/>
                </a:solidFill>
                <a:effectLst>
                  <a:glow rad="228600">
                    <a:schemeClr val="tx1"/>
                  </a:glow>
                </a:effectLst>
                <a:latin typeface="Arial" panose="020B0604020202020204" pitchFamily="34" charset="0"/>
                <a:cs typeface="Arial" panose="020B0604020202020204" pitchFamily="34" charset="0"/>
              </a:rPr>
              <a:t>واحد (ع 4)</a:t>
            </a:r>
            <a:endParaRPr lang="en-US" sz="40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00606"/>
                                        </p:tgtEl>
                                        <p:attrNameLst>
                                          <p:attrName>style.visibility</p:attrName>
                                        </p:attrNameLst>
                                      </p:cBhvr>
                                      <p:to>
                                        <p:strVal val="visible"/>
                                      </p:to>
                                    </p:set>
                                    <p:animEffect transition="in" filter="blinds(horizontal)">
                                      <p:cBhvr>
                                        <p:cTn id="7" dur="500"/>
                                        <p:tgtEl>
                                          <p:spTgt spid="2200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060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0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690" name="Group 3"/>
          <p:cNvGrpSpPr>
            <a:grpSpLocks/>
          </p:cNvGrpSpPr>
          <p:nvPr/>
        </p:nvGrpSpPr>
        <p:grpSpPr bwMode="auto">
          <a:xfrm>
            <a:off x="-53975" y="0"/>
            <a:ext cx="9350375" cy="7031038"/>
            <a:chOff x="-34" y="0"/>
            <a:chExt cx="5890" cy="4429"/>
          </a:xfrm>
        </p:grpSpPr>
        <p:sp>
          <p:nvSpPr>
            <p:cNvPr id="220058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42691" name="Group 6"/>
          <p:cNvGrpSpPr>
            <a:grpSpLocks/>
          </p:cNvGrpSpPr>
          <p:nvPr/>
        </p:nvGrpSpPr>
        <p:grpSpPr bwMode="auto">
          <a:xfrm>
            <a:off x="2033588" y="1181100"/>
            <a:ext cx="5219700" cy="5219700"/>
            <a:chOff x="1200" y="696"/>
            <a:chExt cx="3288" cy="3288"/>
          </a:xfrm>
        </p:grpSpPr>
        <p:sp>
          <p:nvSpPr>
            <p:cNvPr id="220058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200585"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7" name="Rectangle 11"/>
          <p:cNvSpPr>
            <a:spLocks noChangeArrowheads="1"/>
          </p:cNvSpPr>
          <p:nvPr/>
        </p:nvSpPr>
        <p:spPr bwMode="auto">
          <a:xfrm rot="-1572683">
            <a:off x="2648892" y="4254339"/>
            <a:ext cx="1548059"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8" name="Rectangle 12"/>
          <p:cNvSpPr>
            <a:spLocks noChangeArrowheads="1"/>
          </p:cNvSpPr>
          <p:nvPr/>
        </p:nvSpPr>
        <p:spPr bwMode="auto">
          <a:xfrm rot="5400000">
            <a:off x="3928123" y="2324645"/>
            <a:ext cx="1440154"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90" name="Text Box 14"/>
          <p:cNvSpPr txBox="1">
            <a:spLocks noChangeArrowheads="1"/>
          </p:cNvSpPr>
          <p:nvPr/>
        </p:nvSpPr>
        <p:spPr bwMode="auto">
          <a:xfrm>
            <a:off x="4070841" y="2096617"/>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5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92"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593"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594"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5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42703" name="Group 20"/>
          <p:cNvGrpSpPr>
            <a:grpSpLocks/>
          </p:cNvGrpSpPr>
          <p:nvPr/>
        </p:nvGrpSpPr>
        <p:grpSpPr bwMode="auto">
          <a:xfrm>
            <a:off x="3629025" y="2862263"/>
            <a:ext cx="1981200" cy="1752600"/>
            <a:chOff x="2286" y="1803"/>
            <a:chExt cx="1248" cy="1104"/>
          </a:xfrm>
        </p:grpSpPr>
        <p:sp>
          <p:nvSpPr>
            <p:cNvPr id="22005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0598"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00599"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0600" name="Text Box 24"/>
          <p:cNvSpPr txBox="1">
            <a:spLocks noChangeArrowheads="1"/>
          </p:cNvSpPr>
          <p:nvPr/>
        </p:nvSpPr>
        <p:spPr bwMode="auto">
          <a:xfrm>
            <a:off x="5486399" y="4708525"/>
            <a:ext cx="2428875"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2706"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42707"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42708"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Times New Roman"/>
                <a:ea typeface="Times New Roman"/>
                <a:cs typeface="Times New Roman"/>
              </a:rPr>
              <a:t>is not</a:t>
            </a:r>
          </a:p>
        </p:txBody>
      </p:sp>
      <p:sp>
        <p:nvSpPr>
          <p:cNvPr id="2200604"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هـ. واين هاوس، مخططات اللاهوت والعقيدة المسيحية، ٤٥</a:t>
            </a:r>
          </a:p>
        </p:txBody>
      </p:sp>
      <p:sp>
        <p:nvSpPr>
          <p:cNvPr id="2200605" name="Rectangle 29"/>
          <p:cNvSpPr>
            <a:spLocks noGrp="1" noChangeArrowheads="1"/>
          </p:cNvSpPr>
          <p:nvPr>
            <p:ph type="title" idx="4294967295"/>
          </p:nvPr>
        </p:nvSpPr>
        <p:spPr>
          <a:xfrm>
            <a:off x="5867400" y="5562600"/>
            <a:ext cx="3276600" cy="762000"/>
          </a:xfrm>
          <a:effectLst/>
        </p:spPr>
        <p:txBody>
          <a:bodyPr/>
          <a:lstStyle/>
          <a:p>
            <a:pPr eaLnBrk="1" hangingPunct="1">
              <a:defRPr/>
            </a:pPr>
            <a:r>
              <a:rPr lang="ar-JO" sz="4800" b="1" dirty="0">
                <a:effectLst>
                  <a:glow rad="228600">
                    <a:schemeClr val="tx1"/>
                  </a:glow>
                </a:effectLst>
                <a:latin typeface="Arial" panose="020B0604020202020204" pitchFamily="34" charset="0"/>
                <a:cs typeface="Arial" panose="020B0604020202020204" pitchFamily="34" charset="0"/>
              </a:rPr>
              <a:t>يعطي</a:t>
            </a:r>
            <a:endParaRPr lang="en-US" sz="5400" dirty="0">
              <a:effectLst>
                <a:glow rad="228600">
                  <a:schemeClr val="tx1"/>
                </a:glow>
              </a:effectLst>
              <a:latin typeface="Arial" panose="020B0604020202020204" pitchFamily="34" charset="0"/>
              <a:cs typeface="Arial" panose="020B0604020202020204" pitchFamily="34" charset="0"/>
            </a:endParaRPr>
          </a:p>
        </p:txBody>
      </p:sp>
      <p:sp>
        <p:nvSpPr>
          <p:cNvPr id="2200606" name="Oval 30"/>
          <p:cNvSpPr>
            <a:spLocks noChangeArrowheads="1"/>
          </p:cNvSpPr>
          <p:nvPr/>
        </p:nvSpPr>
        <p:spPr bwMode="auto">
          <a:xfrm>
            <a:off x="5562600" y="4343400"/>
            <a:ext cx="3581400" cy="25146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65CFE667-6B48-7045-04BA-243A6D06A30E}"/>
              </a:ext>
            </a:extLst>
          </p:cNvPr>
          <p:cNvPicPr>
            <a:picLocks noChangeAspect="1"/>
          </p:cNvPicPr>
          <p:nvPr/>
        </p:nvPicPr>
        <p:blipFill>
          <a:blip r:embed="rId3"/>
          <a:stretch>
            <a:fillRect/>
          </a:stretch>
        </p:blipFill>
        <p:spPr>
          <a:xfrm>
            <a:off x="5867400" y="3592672"/>
            <a:ext cx="3428999" cy="2176533"/>
          </a:xfrm>
          <a:prstGeom prst="rect">
            <a:avLst/>
          </a:prstGeom>
        </p:spPr>
      </p:pic>
    </p:spTree>
    <p:extLst>
      <p:ext uri="{BB962C8B-B14F-4D97-AF65-F5344CB8AC3E}">
        <p14:creationId xmlns:p14="http://schemas.microsoft.com/office/powerpoint/2010/main" val="7267438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00606"/>
                                        </p:tgtEl>
                                        <p:attrNameLst>
                                          <p:attrName>style.visibility</p:attrName>
                                        </p:attrNameLst>
                                      </p:cBhvr>
                                      <p:to>
                                        <p:strVal val="visible"/>
                                      </p:to>
                                    </p:set>
                                    <p:animEffect transition="in" filter="blinds(horizontal)">
                                      <p:cBhvr>
                                        <p:cTn id="7" dur="500"/>
                                        <p:tgtEl>
                                          <p:spTgt spid="2200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060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081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nvGrpSpPr>
          <p:cNvPr id="246786" name="Group 3"/>
          <p:cNvGrpSpPr>
            <a:grpSpLocks/>
          </p:cNvGrpSpPr>
          <p:nvPr/>
        </p:nvGrpSpPr>
        <p:grpSpPr bwMode="auto">
          <a:xfrm>
            <a:off x="-53975" y="0"/>
            <a:ext cx="9350375" cy="7031038"/>
            <a:chOff x="-34" y="0"/>
            <a:chExt cx="5890" cy="4429"/>
          </a:xfrm>
        </p:grpSpPr>
        <p:sp>
          <p:nvSpPr>
            <p:cNvPr id="221082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2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46787" name="Group 6"/>
          <p:cNvGrpSpPr>
            <a:grpSpLocks/>
          </p:cNvGrpSpPr>
          <p:nvPr/>
        </p:nvGrpSpPr>
        <p:grpSpPr bwMode="auto">
          <a:xfrm>
            <a:off x="2033588" y="1181100"/>
            <a:ext cx="5219700" cy="5219700"/>
            <a:chOff x="1200" y="696"/>
            <a:chExt cx="3288" cy="3288"/>
          </a:xfrm>
        </p:grpSpPr>
        <p:sp>
          <p:nvSpPr>
            <p:cNvPr id="221082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2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210825"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2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0827" name="Rectangle 11"/>
          <p:cNvSpPr>
            <a:spLocks noChangeArrowheads="1"/>
          </p:cNvSpPr>
          <p:nvPr/>
        </p:nvSpPr>
        <p:spPr bwMode="auto">
          <a:xfrm rot="-1572683">
            <a:off x="2559947" y="4276710"/>
            <a:ext cx="1635067"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10828" name="Rectangle 12"/>
          <p:cNvSpPr>
            <a:spLocks noChangeArrowheads="1"/>
          </p:cNvSpPr>
          <p:nvPr/>
        </p:nvSpPr>
        <p:spPr bwMode="auto">
          <a:xfrm rot="5400000">
            <a:off x="3928123" y="2324645"/>
            <a:ext cx="1440154"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1082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0830" name="Text Box 14"/>
          <p:cNvSpPr txBox="1">
            <a:spLocks noChangeArrowheads="1"/>
          </p:cNvSpPr>
          <p:nvPr/>
        </p:nvSpPr>
        <p:spPr bwMode="auto">
          <a:xfrm>
            <a:off x="4067424" y="211137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083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0832"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0833"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0834"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sp>
        <p:nvSpPr>
          <p:cNvPr id="221083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grpSp>
        <p:nvGrpSpPr>
          <p:cNvPr id="246799" name="Group 20"/>
          <p:cNvGrpSpPr>
            <a:grpSpLocks/>
          </p:cNvGrpSpPr>
          <p:nvPr/>
        </p:nvGrpSpPr>
        <p:grpSpPr bwMode="auto">
          <a:xfrm>
            <a:off x="3629025" y="2862263"/>
            <a:ext cx="1981200" cy="1752600"/>
            <a:chOff x="2286" y="1803"/>
            <a:chExt cx="1248" cy="1104"/>
          </a:xfrm>
        </p:grpSpPr>
        <p:sp>
          <p:nvSpPr>
            <p:cNvPr id="221083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38"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الله</a:t>
              </a:r>
              <a:endParaRPr lang="en-US" sz="4000" b="1" dirty="0">
                <a:solidFill>
                  <a:schemeClr val="bg1"/>
                </a:solidFill>
                <a:latin typeface="Arial" panose="020B0604020202020204" pitchFamily="34" charset="0"/>
                <a:cs typeface="Arial" panose="020B0604020202020204" pitchFamily="34" charset="0"/>
              </a:endParaRPr>
            </a:p>
          </p:txBody>
        </p:sp>
      </p:grpSp>
      <p:sp>
        <p:nvSpPr>
          <p:cNvPr id="2210839"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210840" name="Text Box 24"/>
          <p:cNvSpPr txBox="1">
            <a:spLocks noChangeArrowheads="1"/>
          </p:cNvSpPr>
          <p:nvPr/>
        </p:nvSpPr>
        <p:spPr bwMode="auto">
          <a:xfrm>
            <a:off x="5486399" y="4708525"/>
            <a:ext cx="2347913"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46802"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6803"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6804"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dirty="0">
                <a:ln w="9525">
                  <a:solidFill>
                    <a:srgbClr val="000000"/>
                  </a:solidFill>
                  <a:round/>
                  <a:headEnd/>
                  <a:tailEnd/>
                </a:ln>
                <a:solidFill>
                  <a:schemeClr val="bg1"/>
                </a:solidFill>
                <a:latin typeface="Times New Roman"/>
                <a:ea typeface="Times New Roman"/>
                <a:cs typeface="Times New Roman"/>
              </a:rPr>
              <a:t>is not</a:t>
            </a:r>
          </a:p>
        </p:txBody>
      </p:sp>
      <p:sp>
        <p:nvSpPr>
          <p:cNvPr id="2210844"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ar-JO" sz="1400" b="1" dirty="0">
                <a:solidFill>
                  <a:schemeClr val="bg1"/>
                </a:solidFill>
                <a:latin typeface="Arial" panose="020B0604020202020204" pitchFamily="34" charset="0"/>
                <a:cs typeface="Arial" panose="020B0604020202020204" pitchFamily="34" charset="0"/>
              </a:rPr>
              <a:t>هـ. واين هاوس، مخططات اللاهوت والعقيدة المسيحية، ٤٥</a:t>
            </a:r>
          </a:p>
        </p:txBody>
      </p:sp>
      <p:sp>
        <p:nvSpPr>
          <p:cNvPr id="2210845" name="Rectangle 29"/>
          <p:cNvSpPr>
            <a:spLocks noGrp="1" noChangeArrowheads="1"/>
          </p:cNvSpPr>
          <p:nvPr>
            <p:ph type="title" idx="4294967295"/>
          </p:nvPr>
        </p:nvSpPr>
        <p:spPr>
          <a:xfrm>
            <a:off x="76200" y="5562600"/>
            <a:ext cx="3962400" cy="762000"/>
          </a:xfrm>
          <a:effectLst/>
        </p:spPr>
        <p:txBody>
          <a:bodyPr/>
          <a:lstStyle/>
          <a:p>
            <a:pPr eaLnBrk="1" hangingPunct="1">
              <a:defRPr/>
            </a:pPr>
            <a:r>
              <a:rPr lang="ar-JO" sz="4800" b="1" dirty="0">
                <a:effectLst>
                  <a:glow rad="228600">
                    <a:schemeClr val="tx1">
                      <a:alpha val="75000"/>
                    </a:schemeClr>
                  </a:glow>
                </a:effectLst>
                <a:latin typeface="Arial" panose="020B0604020202020204" pitchFamily="34" charset="0"/>
                <a:cs typeface="Arial" panose="020B0604020202020204" pitchFamily="34" charset="0"/>
              </a:rPr>
              <a:t>يعيّن</a:t>
            </a:r>
            <a:endParaRPr lang="en-US" sz="5400" dirty="0">
              <a:effectLst>
                <a:glow rad="228600">
                  <a:schemeClr val="tx1">
                    <a:alpha val="75000"/>
                  </a:schemeClr>
                </a:glow>
              </a:effectLst>
              <a:latin typeface="Arial" panose="020B0604020202020204" pitchFamily="34" charset="0"/>
              <a:cs typeface="Arial" panose="020B0604020202020204" pitchFamily="34" charset="0"/>
            </a:endParaRPr>
          </a:p>
        </p:txBody>
      </p:sp>
      <p:sp>
        <p:nvSpPr>
          <p:cNvPr id="2210846" name="Oval 30"/>
          <p:cNvSpPr>
            <a:spLocks noChangeArrowheads="1"/>
          </p:cNvSpPr>
          <p:nvPr/>
        </p:nvSpPr>
        <p:spPr bwMode="auto">
          <a:xfrm>
            <a:off x="228600" y="4648200"/>
            <a:ext cx="3581400" cy="23622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0847" name="Text Box 31"/>
          <p:cNvSpPr txBox="1">
            <a:spLocks noChangeArrowheads="1"/>
          </p:cNvSpPr>
          <p:nvPr/>
        </p:nvSpPr>
        <p:spPr bwMode="auto">
          <a:xfrm>
            <a:off x="0" y="212725"/>
            <a:ext cx="91440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أنواع خدم موجودة لكن</a:t>
            </a:r>
            <a:r>
              <a:rPr lang="ar-JO" sz="4000" b="1" dirty="0">
                <a:solidFill>
                  <a:srgbClr val="FFFF00"/>
                </a:solidFill>
                <a:effectLst>
                  <a:glow rad="228600">
                    <a:schemeClr val="tx1">
                      <a:alpha val="75000"/>
                    </a:schemeClr>
                  </a:glow>
                </a:effectLst>
                <a:latin typeface="Arial" panose="020B0604020202020204" pitchFamily="34" charset="0"/>
                <a:cs typeface="Arial" panose="020B0604020202020204" pitchFamily="34" charset="0"/>
              </a:rPr>
              <a:t> الرب </a:t>
            </a:r>
            <a:r>
              <a:rPr lang="ar-JO" sz="40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واحد (ع 5)</a:t>
            </a:r>
            <a:endParaRPr lang="en-US" sz="40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10846"/>
                                        </p:tgtEl>
                                        <p:attrNameLst>
                                          <p:attrName>style.visibility</p:attrName>
                                        </p:attrNameLst>
                                      </p:cBhvr>
                                      <p:to>
                                        <p:strVal val="visible"/>
                                      </p:to>
                                    </p:set>
                                    <p:animEffect transition="in" filter="blinds(horizontal)">
                                      <p:cBhvr>
                                        <p:cTn id="7" dur="500"/>
                                        <p:tgtEl>
                                          <p:spTgt spid="2210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08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96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nvGrpSpPr>
          <p:cNvPr id="248834" name="Group 3"/>
          <p:cNvGrpSpPr>
            <a:grpSpLocks/>
          </p:cNvGrpSpPr>
          <p:nvPr/>
        </p:nvGrpSpPr>
        <p:grpSpPr bwMode="auto">
          <a:xfrm>
            <a:off x="-53975" y="0"/>
            <a:ext cx="9350375" cy="7031038"/>
            <a:chOff x="-34" y="0"/>
            <a:chExt cx="5890" cy="4429"/>
          </a:xfrm>
        </p:grpSpPr>
        <p:sp>
          <p:nvSpPr>
            <p:cNvPr id="22169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69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48835" name="Group 6"/>
          <p:cNvGrpSpPr>
            <a:grpSpLocks/>
          </p:cNvGrpSpPr>
          <p:nvPr/>
        </p:nvGrpSpPr>
        <p:grpSpPr bwMode="auto">
          <a:xfrm>
            <a:off x="2033588" y="1181100"/>
            <a:ext cx="5219700" cy="5219700"/>
            <a:chOff x="1200" y="696"/>
            <a:chExt cx="3288" cy="3288"/>
          </a:xfrm>
        </p:grpSpPr>
        <p:sp>
          <p:nvSpPr>
            <p:cNvPr id="221696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696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21696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6970"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6971" name="Rectangle 11"/>
          <p:cNvSpPr>
            <a:spLocks noChangeArrowheads="1"/>
          </p:cNvSpPr>
          <p:nvPr/>
        </p:nvSpPr>
        <p:spPr bwMode="auto">
          <a:xfrm rot="-1572683">
            <a:off x="2604100" y="4263824"/>
            <a:ext cx="1599112"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16972" name="Rectangle 12"/>
          <p:cNvSpPr>
            <a:spLocks noChangeArrowheads="1"/>
          </p:cNvSpPr>
          <p:nvPr/>
        </p:nvSpPr>
        <p:spPr bwMode="auto">
          <a:xfrm rot="5400000">
            <a:off x="3999365" y="2253403"/>
            <a:ext cx="129767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16973"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6974" name="Text Box 14"/>
          <p:cNvSpPr txBox="1">
            <a:spLocks noChangeArrowheads="1"/>
          </p:cNvSpPr>
          <p:nvPr/>
        </p:nvSpPr>
        <p:spPr bwMode="auto">
          <a:xfrm>
            <a:off x="4086225" y="193012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6975"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697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697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1697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sp>
        <p:nvSpPr>
          <p:cNvPr id="2216979"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16980" name="AutoShape 20"/>
          <p:cNvSpPr>
            <a:spLocks noChangeArrowheads="1"/>
          </p:cNvSpPr>
          <p:nvPr/>
        </p:nvSpPr>
        <p:spPr bwMode="auto">
          <a:xfrm>
            <a:off x="3629025" y="2862263"/>
            <a:ext cx="1981200" cy="1752600"/>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a:defRPr/>
            </a:pPr>
            <a:r>
              <a:rPr lang="ar-JO" sz="6600" dirty="0">
                <a:solidFill>
                  <a:schemeClr val="bg1"/>
                </a:solidFill>
                <a:latin typeface="Arial" panose="020B0604020202020204" pitchFamily="34" charset="0"/>
                <a:cs typeface="Arial" panose="020B0604020202020204" pitchFamily="34" charset="0"/>
              </a:rPr>
              <a:t>الله</a:t>
            </a:r>
            <a:endParaRPr lang="en-US" sz="6600" dirty="0">
              <a:solidFill>
                <a:schemeClr val="bg1"/>
              </a:solidFill>
              <a:latin typeface="Arial" panose="020B0604020202020204" pitchFamily="34" charset="0"/>
              <a:cs typeface="Arial" panose="020B0604020202020204" pitchFamily="34" charset="0"/>
            </a:endParaRPr>
          </a:p>
        </p:txBody>
      </p:sp>
      <p:sp>
        <p:nvSpPr>
          <p:cNvPr id="2216981" name="Text Box 21"/>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216982" name="Text Box 22"/>
          <p:cNvSpPr txBox="1">
            <a:spLocks noChangeArrowheads="1"/>
          </p:cNvSpPr>
          <p:nvPr/>
        </p:nvSpPr>
        <p:spPr bwMode="auto">
          <a:xfrm>
            <a:off x="5486399" y="4708525"/>
            <a:ext cx="2333625"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48850" name="WordArt 23"/>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8851" name="WordArt 24"/>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8852" name="WordArt 25"/>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16986" name="Text Box 26"/>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ar-JO" sz="1400" b="1" dirty="0">
                <a:solidFill>
                  <a:schemeClr val="bg1"/>
                </a:solidFill>
                <a:latin typeface="Arial" panose="020B0604020202020204" pitchFamily="34" charset="0"/>
                <a:cs typeface="Arial" panose="020B0604020202020204" pitchFamily="34" charset="0"/>
              </a:rPr>
              <a:t>هـ. واين هاوس، مخططات اللاهوت والعقيدة المسيحية، ٤٥</a:t>
            </a:r>
          </a:p>
        </p:txBody>
      </p:sp>
      <p:sp>
        <p:nvSpPr>
          <p:cNvPr id="2216987" name="Rectangle 27"/>
          <p:cNvSpPr>
            <a:spLocks noGrp="1" noChangeArrowheads="1"/>
          </p:cNvSpPr>
          <p:nvPr>
            <p:ph type="title" idx="4294967295"/>
          </p:nvPr>
        </p:nvSpPr>
        <p:spPr>
          <a:xfrm>
            <a:off x="1905000" y="457200"/>
            <a:ext cx="5486400" cy="762000"/>
          </a:xfrm>
          <a:effectLst>
            <a:outerShdw blurRad="63500" dist="35921" dir="2700000" algn="ctr" rotWithShape="0">
              <a:schemeClr val="tx1">
                <a:alpha val="74998"/>
              </a:schemeClr>
            </a:outerShdw>
          </a:effectLst>
        </p:spPr>
        <p:txBody>
          <a:bodyPr/>
          <a:lstStyle/>
          <a:p>
            <a:pPr eaLnBrk="1" hangingPunct="1">
              <a:defRPr/>
            </a:pPr>
            <a:r>
              <a:rPr lang="ar-JO" sz="4800" b="1" dirty="0">
                <a:effectLst>
                  <a:glow rad="228600">
                    <a:schemeClr val="tx1">
                      <a:alpha val="76000"/>
                    </a:schemeClr>
                  </a:glow>
                </a:effectLst>
                <a:latin typeface="Arial" panose="020B0604020202020204" pitchFamily="34" charset="0"/>
                <a:cs typeface="Arial" panose="020B0604020202020204" pitchFamily="34" charset="0"/>
              </a:rPr>
              <a:t>يقوي</a:t>
            </a:r>
            <a:endParaRPr lang="en-US" sz="5400" dirty="0">
              <a:effectLst>
                <a:glow rad="228600">
                  <a:schemeClr val="tx1">
                    <a:alpha val="76000"/>
                  </a:schemeClr>
                </a:glow>
              </a:effectLst>
              <a:latin typeface="Arial" panose="020B0604020202020204" pitchFamily="34" charset="0"/>
              <a:cs typeface="Arial" panose="020B0604020202020204" pitchFamily="34" charset="0"/>
            </a:endParaRPr>
          </a:p>
        </p:txBody>
      </p:sp>
      <p:sp>
        <p:nvSpPr>
          <p:cNvPr id="2216988" name="Oval 28"/>
          <p:cNvSpPr>
            <a:spLocks noChangeArrowheads="1"/>
          </p:cNvSpPr>
          <p:nvPr/>
        </p:nvSpPr>
        <p:spPr bwMode="auto">
          <a:xfrm>
            <a:off x="2362200" y="0"/>
            <a:ext cx="4572000" cy="22860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16989" name="Text Box 29"/>
          <p:cNvSpPr txBox="1">
            <a:spLocks noChangeArrowheads="1"/>
          </p:cNvSpPr>
          <p:nvPr/>
        </p:nvSpPr>
        <p:spPr bwMode="auto">
          <a:xfrm>
            <a:off x="-36512" y="2564904"/>
            <a:ext cx="9332912"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4000" b="1" dirty="0">
                <a:solidFill>
                  <a:schemeClr val="bg1"/>
                </a:solidFill>
                <a:effectLst>
                  <a:glow rad="228600">
                    <a:schemeClr val="tx1">
                      <a:alpha val="76000"/>
                    </a:schemeClr>
                  </a:glow>
                </a:effectLst>
                <a:latin typeface="Arial" panose="020B0604020202020204" pitchFamily="34" charset="0"/>
                <a:cs typeface="Arial" panose="020B0604020202020204" pitchFamily="34" charset="0"/>
              </a:rPr>
              <a:t>وأنواع أعمال موجودة ولكن</a:t>
            </a:r>
            <a:r>
              <a:rPr lang="ar-JO" sz="4000" b="1" dirty="0">
                <a:solidFill>
                  <a:srgbClr val="FFFF00"/>
                </a:solidFill>
                <a:effectLst>
                  <a:glow rad="228600">
                    <a:schemeClr val="tx1">
                      <a:alpha val="76000"/>
                    </a:schemeClr>
                  </a:glow>
                </a:effectLst>
                <a:latin typeface="Arial" panose="020B0604020202020204" pitchFamily="34" charset="0"/>
                <a:cs typeface="Arial" panose="020B0604020202020204" pitchFamily="34" charset="0"/>
              </a:rPr>
              <a:t> الله </a:t>
            </a:r>
            <a:r>
              <a:rPr lang="ar-JO" sz="4000" b="1" dirty="0">
                <a:solidFill>
                  <a:schemeClr val="bg1"/>
                </a:solidFill>
                <a:effectLst>
                  <a:glow rad="228600">
                    <a:schemeClr val="tx1">
                      <a:alpha val="76000"/>
                    </a:schemeClr>
                  </a:glow>
                </a:effectLst>
                <a:latin typeface="Arial" panose="020B0604020202020204" pitchFamily="34" charset="0"/>
                <a:cs typeface="Arial" panose="020B0604020202020204" pitchFamily="34" charset="0"/>
              </a:rPr>
              <a:t>واحد الذي يعمل الكل في الكل</a:t>
            </a:r>
            <a:endParaRPr lang="en-US" sz="4000" b="1" dirty="0">
              <a:solidFill>
                <a:schemeClr val="bg1"/>
              </a:solidFill>
              <a:effectLst>
                <a:glow rad="228600">
                  <a:schemeClr val="tx1">
                    <a:alpha val="76000"/>
                  </a:schemeClr>
                </a:glow>
              </a:effectLst>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16988"/>
                                        </p:tgtEl>
                                        <p:attrNameLst>
                                          <p:attrName>style.visibility</p:attrName>
                                        </p:attrNameLst>
                                      </p:cBhvr>
                                      <p:to>
                                        <p:strVal val="visible"/>
                                      </p:to>
                                    </p:set>
                                    <p:animEffect transition="in" filter="blinds(horizontal)">
                                      <p:cBhvr>
                                        <p:cTn id="7" dur="500"/>
                                        <p:tgtEl>
                                          <p:spTgt spid="2216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698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nvGrpSpPr>
          <p:cNvPr id="250882" name="Group 3"/>
          <p:cNvGrpSpPr>
            <a:grpSpLocks/>
          </p:cNvGrpSpPr>
          <p:nvPr/>
        </p:nvGrpSpPr>
        <p:grpSpPr bwMode="auto">
          <a:xfrm>
            <a:off x="-53975" y="0"/>
            <a:ext cx="9350375" cy="7031038"/>
            <a:chOff x="-34" y="0"/>
            <a:chExt cx="5890" cy="4429"/>
          </a:xfrm>
        </p:grpSpPr>
        <p:sp>
          <p:nvSpPr>
            <p:cNvPr id="22251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251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grpSp>
        <p:nvGrpSpPr>
          <p:cNvPr id="250883" name="Group 6"/>
          <p:cNvGrpSpPr>
            <a:grpSpLocks/>
          </p:cNvGrpSpPr>
          <p:nvPr/>
        </p:nvGrpSpPr>
        <p:grpSpPr bwMode="auto">
          <a:xfrm>
            <a:off x="2033588" y="1181100"/>
            <a:ext cx="5219700" cy="5219700"/>
            <a:chOff x="1200" y="696"/>
            <a:chExt cx="3288" cy="3288"/>
          </a:xfrm>
        </p:grpSpPr>
        <p:sp>
          <p:nvSpPr>
            <p:cNvPr id="22251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251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grpSp>
      <p:sp>
        <p:nvSpPr>
          <p:cNvPr id="22251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25162"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25163" name="Rectangle 11"/>
          <p:cNvSpPr>
            <a:spLocks noChangeArrowheads="1"/>
          </p:cNvSpPr>
          <p:nvPr/>
        </p:nvSpPr>
        <p:spPr bwMode="auto">
          <a:xfrm rot="-1572683">
            <a:off x="2608598" y="4283147"/>
            <a:ext cx="1511615"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25164" name="Rectangle 12"/>
          <p:cNvSpPr>
            <a:spLocks noChangeArrowheads="1"/>
          </p:cNvSpPr>
          <p:nvPr/>
        </p:nvSpPr>
        <p:spPr bwMode="auto">
          <a:xfrm rot="5400000">
            <a:off x="3928122" y="2324646"/>
            <a:ext cx="1440156"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lgn="r" rtl="1"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2225165"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25166" name="Text Box 14"/>
          <p:cNvSpPr txBox="1">
            <a:spLocks noChangeArrowheads="1"/>
          </p:cNvSpPr>
          <p:nvPr/>
        </p:nvSpPr>
        <p:spPr bwMode="auto">
          <a:xfrm>
            <a:off x="4067918" y="1978184"/>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25167"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2225168"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25169"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هو</a:t>
            </a:r>
            <a:endParaRPr lang="en-US" sz="4000" b="1" dirty="0">
              <a:solidFill>
                <a:schemeClr val="bg1"/>
              </a:solidFill>
              <a:latin typeface="Arial" panose="020B0604020202020204" pitchFamily="34" charset="0"/>
              <a:cs typeface="Arial" panose="020B0604020202020204" pitchFamily="34" charset="0"/>
            </a:endParaRPr>
          </a:p>
        </p:txBody>
      </p:sp>
      <p:sp>
        <p:nvSpPr>
          <p:cNvPr id="2225170"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الإبن</a:t>
            </a:r>
            <a:endParaRPr lang="en-US" sz="4000" b="1" dirty="0">
              <a:solidFill>
                <a:schemeClr val="bg1"/>
              </a:solidFill>
              <a:latin typeface="Arial" panose="020B0604020202020204" pitchFamily="34" charset="0"/>
              <a:cs typeface="Arial" panose="020B0604020202020204" pitchFamily="34" charset="0"/>
            </a:endParaRPr>
          </a:p>
        </p:txBody>
      </p:sp>
      <p:sp>
        <p:nvSpPr>
          <p:cNvPr id="2225171"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latin typeface="Arial" panose="020B0604020202020204" pitchFamily="34" charset="0"/>
              <a:cs typeface="Arial" panose="020B0604020202020204" pitchFamily="34" charset="0"/>
            </a:endParaRPr>
          </a:p>
        </p:txBody>
      </p:sp>
      <p:grpSp>
        <p:nvGrpSpPr>
          <p:cNvPr id="250895" name="Group 20"/>
          <p:cNvGrpSpPr>
            <a:grpSpLocks/>
          </p:cNvGrpSpPr>
          <p:nvPr/>
        </p:nvGrpSpPr>
        <p:grpSpPr bwMode="auto">
          <a:xfrm>
            <a:off x="3629025" y="2862263"/>
            <a:ext cx="1981200" cy="1752600"/>
            <a:chOff x="2286" y="1803"/>
            <a:chExt cx="1248" cy="1104"/>
          </a:xfrm>
        </p:grpSpPr>
        <p:sp>
          <p:nvSpPr>
            <p:cNvPr id="22251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225174"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الله</a:t>
              </a:r>
              <a:endParaRPr lang="en-US" sz="4000" b="1" dirty="0">
                <a:solidFill>
                  <a:schemeClr val="bg1"/>
                </a:solidFill>
                <a:latin typeface="Arial" panose="020B0604020202020204" pitchFamily="34" charset="0"/>
                <a:cs typeface="Arial" panose="020B0604020202020204" pitchFamily="34" charset="0"/>
              </a:endParaRPr>
            </a:p>
          </p:txBody>
        </p:sp>
      </p:grpSp>
      <p:sp>
        <p:nvSpPr>
          <p:cNvPr id="2225175"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الآب</a:t>
            </a:r>
            <a:endParaRPr lang="en-US" sz="4000" b="1" dirty="0">
              <a:solidFill>
                <a:schemeClr val="bg1"/>
              </a:solidFill>
              <a:latin typeface="Arial" panose="020B0604020202020204" pitchFamily="34" charset="0"/>
              <a:cs typeface="Arial" panose="020B0604020202020204" pitchFamily="34" charset="0"/>
            </a:endParaRPr>
          </a:p>
        </p:txBody>
      </p:sp>
      <p:sp>
        <p:nvSpPr>
          <p:cNvPr id="2225176" name="Text Box 24"/>
          <p:cNvSpPr txBox="1">
            <a:spLocks noChangeArrowheads="1"/>
          </p:cNvSpPr>
          <p:nvPr/>
        </p:nvSpPr>
        <p:spPr bwMode="auto">
          <a:xfrm>
            <a:off x="5486399" y="4708525"/>
            <a:ext cx="2605087"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defRPr/>
            </a:pPr>
            <a:r>
              <a:rPr lang="ar-JO" sz="4000" b="1" dirty="0">
                <a:solidFill>
                  <a:schemeClr val="bg1"/>
                </a:solidFill>
                <a:latin typeface="Arial" panose="020B0604020202020204" pitchFamily="34" charset="0"/>
                <a:cs typeface="Arial" panose="020B0604020202020204" pitchFamily="34" charset="0"/>
              </a:rPr>
              <a:t>الروح القدس</a:t>
            </a:r>
            <a:endParaRPr lang="en-US" sz="4000" b="1" dirty="0">
              <a:solidFill>
                <a:schemeClr val="bg1"/>
              </a:solidFill>
              <a:latin typeface="Arial" panose="020B0604020202020204" pitchFamily="34" charset="0"/>
              <a:cs typeface="Arial" panose="020B0604020202020204" pitchFamily="34" charset="0"/>
            </a:endParaRPr>
          </a:p>
        </p:txBody>
      </p:sp>
      <p:sp>
        <p:nvSpPr>
          <p:cNvPr id="250898"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50899"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50900"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25180"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ar-JO" sz="1400" b="1" dirty="0">
                <a:solidFill>
                  <a:schemeClr val="bg1"/>
                </a:solidFill>
                <a:latin typeface="Arial" panose="020B0604020202020204" pitchFamily="34" charset="0"/>
                <a:cs typeface="Arial" panose="020B0604020202020204" pitchFamily="34" charset="0"/>
              </a:rPr>
              <a:t>هـ. واين هاوس، مخططات اللاهوت والعقيدة المسيحية، ٤٥</a:t>
            </a:r>
          </a:p>
        </p:txBody>
      </p:sp>
      <p:grpSp>
        <p:nvGrpSpPr>
          <p:cNvPr id="2225181" name="Group 29"/>
          <p:cNvGrpSpPr>
            <a:grpSpLocks/>
          </p:cNvGrpSpPr>
          <p:nvPr/>
        </p:nvGrpSpPr>
        <p:grpSpPr bwMode="auto">
          <a:xfrm>
            <a:off x="1905000" y="0"/>
            <a:ext cx="5486400" cy="2286000"/>
            <a:chOff x="1200" y="0"/>
            <a:chExt cx="3456" cy="1440"/>
          </a:xfrm>
        </p:grpSpPr>
        <p:sp>
          <p:nvSpPr>
            <p:cNvPr id="2225182" name="Rectangle 30"/>
            <p:cNvSpPr>
              <a:spLocks noChangeArrowheads="1"/>
            </p:cNvSpPr>
            <p:nvPr/>
          </p:nvSpPr>
          <p:spPr bwMode="auto">
            <a:xfrm>
              <a:off x="1200" y="288"/>
              <a:ext cx="345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ar-JO" sz="48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يقوي</a:t>
              </a:r>
              <a:endParaRPr lang="en-US" sz="5400" dirty="0">
                <a:solidFill>
                  <a:schemeClr val="tx2"/>
                </a:solidFill>
                <a:effectLst>
                  <a:glow rad="228600">
                    <a:schemeClr val="tx1">
                      <a:alpha val="75000"/>
                    </a:schemeClr>
                  </a:glow>
                </a:effectLst>
                <a:latin typeface="Arial" panose="020B0604020202020204" pitchFamily="34" charset="0"/>
                <a:cs typeface="Arial" panose="020B0604020202020204" pitchFamily="34" charset="0"/>
              </a:endParaRPr>
            </a:p>
          </p:txBody>
        </p:sp>
        <p:sp>
          <p:nvSpPr>
            <p:cNvPr id="2225183" name="Oval 31"/>
            <p:cNvSpPr>
              <a:spLocks noChangeArrowheads="1"/>
            </p:cNvSpPr>
            <p:nvPr/>
          </p:nvSpPr>
          <p:spPr bwMode="auto">
            <a:xfrm>
              <a:off x="1488" y="0"/>
              <a:ext cx="2880" cy="144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glow rad="228600">
                    <a:schemeClr val="tx1">
                      <a:alpha val="75000"/>
                    </a:schemeClr>
                  </a:glow>
                </a:effectLst>
                <a:latin typeface="Arial" panose="020B0604020202020204" pitchFamily="34" charset="0"/>
                <a:cs typeface="Arial" panose="020B0604020202020204" pitchFamily="34" charset="0"/>
              </a:endParaRPr>
            </a:p>
          </p:txBody>
        </p:sp>
      </p:grpSp>
      <p:grpSp>
        <p:nvGrpSpPr>
          <p:cNvPr id="2225184" name="Group 32"/>
          <p:cNvGrpSpPr>
            <a:grpSpLocks/>
          </p:cNvGrpSpPr>
          <p:nvPr/>
        </p:nvGrpSpPr>
        <p:grpSpPr bwMode="auto">
          <a:xfrm>
            <a:off x="5562600" y="4343400"/>
            <a:ext cx="3581400" cy="2514600"/>
            <a:chOff x="3504" y="2736"/>
            <a:chExt cx="2256" cy="1584"/>
          </a:xfrm>
        </p:grpSpPr>
        <p:sp>
          <p:nvSpPr>
            <p:cNvPr id="2225185" name="Rectangle 33"/>
            <p:cNvSpPr>
              <a:spLocks noChangeArrowheads="1"/>
            </p:cNvSpPr>
            <p:nvPr/>
          </p:nvSpPr>
          <p:spPr bwMode="auto">
            <a:xfrm>
              <a:off x="3696" y="3504"/>
              <a:ext cx="2064"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ar-JO" sz="48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يعطي</a:t>
              </a:r>
              <a:endParaRPr lang="en-US" sz="5400" dirty="0">
                <a:solidFill>
                  <a:schemeClr val="tx2"/>
                </a:solidFill>
                <a:effectLst>
                  <a:glow rad="228600">
                    <a:schemeClr val="tx1">
                      <a:alpha val="75000"/>
                    </a:schemeClr>
                  </a:glow>
                </a:effectLst>
                <a:latin typeface="Arial" panose="020B0604020202020204" pitchFamily="34" charset="0"/>
                <a:cs typeface="Arial" panose="020B0604020202020204" pitchFamily="34" charset="0"/>
              </a:endParaRPr>
            </a:p>
          </p:txBody>
        </p:sp>
        <p:sp>
          <p:nvSpPr>
            <p:cNvPr id="2225186" name="Oval 34"/>
            <p:cNvSpPr>
              <a:spLocks noChangeArrowheads="1"/>
            </p:cNvSpPr>
            <p:nvPr/>
          </p:nvSpPr>
          <p:spPr bwMode="auto">
            <a:xfrm>
              <a:off x="3504" y="2736"/>
              <a:ext cx="2256" cy="1584"/>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glow rad="228600">
                    <a:schemeClr val="tx1">
                      <a:alpha val="75000"/>
                    </a:schemeClr>
                  </a:glow>
                </a:effectLst>
                <a:latin typeface="Arial" panose="020B0604020202020204" pitchFamily="34" charset="0"/>
                <a:cs typeface="Arial" panose="020B0604020202020204" pitchFamily="34" charset="0"/>
              </a:endParaRPr>
            </a:p>
          </p:txBody>
        </p:sp>
      </p:grpSp>
      <p:grpSp>
        <p:nvGrpSpPr>
          <p:cNvPr id="2225187" name="Group 35"/>
          <p:cNvGrpSpPr>
            <a:grpSpLocks/>
          </p:cNvGrpSpPr>
          <p:nvPr/>
        </p:nvGrpSpPr>
        <p:grpSpPr bwMode="auto">
          <a:xfrm>
            <a:off x="0" y="4648200"/>
            <a:ext cx="3962400" cy="2362200"/>
            <a:chOff x="0" y="2928"/>
            <a:chExt cx="2496" cy="1488"/>
          </a:xfrm>
        </p:grpSpPr>
        <p:sp>
          <p:nvSpPr>
            <p:cNvPr id="2225188" name="Oval 36"/>
            <p:cNvSpPr>
              <a:spLocks noChangeArrowheads="1"/>
            </p:cNvSpPr>
            <p:nvPr/>
          </p:nvSpPr>
          <p:spPr bwMode="auto">
            <a:xfrm>
              <a:off x="144" y="2928"/>
              <a:ext cx="2256" cy="1488"/>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glow rad="228600">
                    <a:schemeClr val="tx1">
                      <a:alpha val="75000"/>
                    </a:schemeClr>
                  </a:glow>
                </a:effectLst>
                <a:latin typeface="Arial" panose="020B0604020202020204" pitchFamily="34" charset="0"/>
                <a:cs typeface="Arial" panose="020B0604020202020204" pitchFamily="34" charset="0"/>
              </a:endParaRPr>
            </a:p>
          </p:txBody>
        </p:sp>
        <p:sp>
          <p:nvSpPr>
            <p:cNvPr id="2225189" name="Rectangle 37"/>
            <p:cNvSpPr>
              <a:spLocks noChangeArrowheads="1"/>
            </p:cNvSpPr>
            <p:nvPr/>
          </p:nvSpPr>
          <p:spPr bwMode="auto">
            <a:xfrm>
              <a:off x="0" y="3504"/>
              <a:ext cx="249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ar-JO" sz="48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يعيّن</a:t>
              </a:r>
              <a:endParaRPr lang="en-US" sz="5400" dirty="0">
                <a:solidFill>
                  <a:schemeClr val="tx2"/>
                </a:solidFill>
                <a:effectLst>
                  <a:glow rad="228600">
                    <a:schemeClr val="tx1">
                      <a:alpha val="75000"/>
                    </a:schemeClr>
                  </a:glow>
                </a:effectLst>
                <a:latin typeface="Arial" panose="020B0604020202020204" pitchFamily="34" charset="0"/>
                <a:cs typeface="Arial" panose="020B0604020202020204" pitchFamily="34" charset="0"/>
              </a:endParaRPr>
            </a:p>
          </p:txBody>
        </p:sp>
      </p:grpSp>
      <p:sp>
        <p:nvSpPr>
          <p:cNvPr id="2225190" name="Rectangle 38"/>
          <p:cNvSpPr>
            <a:spLocks noGrp="1" noChangeArrowheads="1"/>
          </p:cNvSpPr>
          <p:nvPr>
            <p:ph type="title" idx="4294967295"/>
          </p:nvPr>
        </p:nvSpPr>
        <p:spPr>
          <a:xfrm>
            <a:off x="0" y="914400"/>
            <a:ext cx="2971800" cy="1143000"/>
          </a:xfrm>
          <a:effectLst>
            <a:outerShdw blurRad="63500" dist="35921" dir="2700000" algn="ctr" rotWithShape="0">
              <a:schemeClr val="tx1">
                <a:alpha val="74998"/>
              </a:schemeClr>
            </a:outerShdw>
          </a:effectLst>
        </p:spPr>
        <p:txBody>
          <a:bodyPr/>
          <a:lstStyle/>
          <a:p>
            <a:pPr eaLnBrk="1" hangingPunct="1">
              <a:defRPr/>
            </a:pPr>
            <a:r>
              <a:rPr lang="ar-JO" sz="3600" b="1" dirty="0">
                <a:effectLst>
                  <a:glow rad="228600">
                    <a:schemeClr val="tx1">
                      <a:alpha val="75000"/>
                    </a:schemeClr>
                  </a:glow>
                </a:effectLst>
                <a:latin typeface="Arial" panose="020B0604020202020204" pitchFamily="34" charset="0"/>
                <a:cs typeface="Arial" panose="020B0604020202020204" pitchFamily="34" charset="0"/>
              </a:rPr>
              <a:t>أشتراك      الثالوث</a:t>
            </a:r>
            <a:endParaRPr lang="en-US" sz="4000" dirty="0">
              <a:effectLst>
                <a:glow rad="228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225184"/>
                                        </p:tgtEl>
                                        <p:attrNameLst>
                                          <p:attrName>style.visibility</p:attrName>
                                        </p:attrNameLst>
                                      </p:cBhvr>
                                      <p:to>
                                        <p:strVal val="visible"/>
                                      </p:to>
                                    </p:set>
                                    <p:anim calcmode="lin" valueType="num">
                                      <p:cBhvr>
                                        <p:cTn id="7" dur="2000" fill="hold"/>
                                        <p:tgtEl>
                                          <p:spTgt spid="2225184"/>
                                        </p:tgtEl>
                                        <p:attrNameLst>
                                          <p:attrName>ppt_w</p:attrName>
                                        </p:attrNameLst>
                                      </p:cBhvr>
                                      <p:tavLst>
                                        <p:tav tm="0">
                                          <p:val>
                                            <p:strVal val="#ppt_w*0.70"/>
                                          </p:val>
                                        </p:tav>
                                        <p:tav tm="100000">
                                          <p:val>
                                            <p:strVal val="#ppt_w"/>
                                          </p:val>
                                        </p:tav>
                                      </p:tavLst>
                                    </p:anim>
                                    <p:anim calcmode="lin" valueType="num">
                                      <p:cBhvr>
                                        <p:cTn id="8" dur="2000" fill="hold"/>
                                        <p:tgtEl>
                                          <p:spTgt spid="2225184"/>
                                        </p:tgtEl>
                                        <p:attrNameLst>
                                          <p:attrName>ppt_h</p:attrName>
                                        </p:attrNameLst>
                                      </p:cBhvr>
                                      <p:tavLst>
                                        <p:tav tm="0">
                                          <p:val>
                                            <p:strVal val="#ppt_h"/>
                                          </p:val>
                                        </p:tav>
                                        <p:tav tm="100000">
                                          <p:val>
                                            <p:strVal val="#ppt_h"/>
                                          </p:val>
                                        </p:tav>
                                      </p:tavLst>
                                    </p:anim>
                                    <p:animEffect transition="in" filter="fade">
                                      <p:cBhvr>
                                        <p:cTn id="9" dur="2000"/>
                                        <p:tgtEl>
                                          <p:spTgt spid="2225184"/>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2225187"/>
                                        </p:tgtEl>
                                        <p:attrNameLst>
                                          <p:attrName>style.visibility</p:attrName>
                                        </p:attrNameLst>
                                      </p:cBhvr>
                                      <p:to>
                                        <p:strVal val="visible"/>
                                      </p:to>
                                    </p:set>
                                    <p:anim calcmode="lin" valueType="num">
                                      <p:cBhvr>
                                        <p:cTn id="13" dur="2000" fill="hold"/>
                                        <p:tgtEl>
                                          <p:spTgt spid="2225187"/>
                                        </p:tgtEl>
                                        <p:attrNameLst>
                                          <p:attrName>ppt_w</p:attrName>
                                        </p:attrNameLst>
                                      </p:cBhvr>
                                      <p:tavLst>
                                        <p:tav tm="0">
                                          <p:val>
                                            <p:strVal val="#ppt_w*0.70"/>
                                          </p:val>
                                        </p:tav>
                                        <p:tav tm="100000">
                                          <p:val>
                                            <p:strVal val="#ppt_w"/>
                                          </p:val>
                                        </p:tav>
                                      </p:tavLst>
                                    </p:anim>
                                    <p:anim calcmode="lin" valueType="num">
                                      <p:cBhvr>
                                        <p:cTn id="14" dur="2000" fill="hold"/>
                                        <p:tgtEl>
                                          <p:spTgt spid="2225187"/>
                                        </p:tgtEl>
                                        <p:attrNameLst>
                                          <p:attrName>ppt_h</p:attrName>
                                        </p:attrNameLst>
                                      </p:cBhvr>
                                      <p:tavLst>
                                        <p:tav tm="0">
                                          <p:val>
                                            <p:strVal val="#ppt_h"/>
                                          </p:val>
                                        </p:tav>
                                        <p:tav tm="100000">
                                          <p:val>
                                            <p:strVal val="#ppt_h"/>
                                          </p:val>
                                        </p:tav>
                                      </p:tavLst>
                                    </p:anim>
                                    <p:animEffect transition="in" filter="fade">
                                      <p:cBhvr>
                                        <p:cTn id="15" dur="2000"/>
                                        <p:tgtEl>
                                          <p:spTgt spid="222518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2225181"/>
                                        </p:tgtEl>
                                        <p:attrNameLst>
                                          <p:attrName>style.visibility</p:attrName>
                                        </p:attrNameLst>
                                      </p:cBhvr>
                                      <p:to>
                                        <p:strVal val="visible"/>
                                      </p:to>
                                    </p:set>
                                    <p:anim calcmode="lin" valueType="num">
                                      <p:cBhvr>
                                        <p:cTn id="19" dur="2000" fill="hold"/>
                                        <p:tgtEl>
                                          <p:spTgt spid="2225181"/>
                                        </p:tgtEl>
                                        <p:attrNameLst>
                                          <p:attrName>ppt_w</p:attrName>
                                        </p:attrNameLst>
                                      </p:cBhvr>
                                      <p:tavLst>
                                        <p:tav tm="0">
                                          <p:val>
                                            <p:strVal val="#ppt_w*0.70"/>
                                          </p:val>
                                        </p:tav>
                                        <p:tav tm="100000">
                                          <p:val>
                                            <p:strVal val="#ppt_w"/>
                                          </p:val>
                                        </p:tav>
                                      </p:tavLst>
                                    </p:anim>
                                    <p:anim calcmode="lin" valueType="num">
                                      <p:cBhvr>
                                        <p:cTn id="20" dur="2000" fill="hold"/>
                                        <p:tgtEl>
                                          <p:spTgt spid="2225181"/>
                                        </p:tgtEl>
                                        <p:attrNameLst>
                                          <p:attrName>ppt_h</p:attrName>
                                        </p:attrNameLst>
                                      </p:cBhvr>
                                      <p:tavLst>
                                        <p:tav tm="0">
                                          <p:val>
                                            <p:strVal val="#ppt_h"/>
                                          </p:val>
                                        </p:tav>
                                        <p:tav tm="100000">
                                          <p:val>
                                            <p:strVal val="#ppt_h"/>
                                          </p:val>
                                        </p:tav>
                                      </p:tavLst>
                                    </p:anim>
                                    <p:animEffect transition="in" filter="fade">
                                      <p:cBhvr>
                                        <p:cTn id="21" dur="2000"/>
                                        <p:tgtEl>
                                          <p:spTgt spid="2225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panose="020B0604020202020204" pitchFamily="34" charset="0"/>
                <a:ea typeface="ヒラギノ角ゴ Pro W3" charset="0"/>
                <a:cs typeface="Arial" panose="020B0604020202020204" pitchFamily="34" charset="0"/>
              </a:rPr>
              <a:t>من يمتلك المواهب الروحية؟</a:t>
            </a:r>
            <a:endParaRPr lang="en-US" sz="5400" dirty="0">
              <a:solidFill>
                <a:schemeClr val="bg1"/>
              </a:solidFill>
              <a:latin typeface="Arial" panose="020B0604020202020204" pitchFamily="34" charset="0"/>
              <a:ea typeface="ヒラギノ角ゴ Pro W3" charset="0"/>
              <a:cs typeface="Arial" panose="020B0604020202020204" pitchFamily="34"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latin typeface="Arial" panose="020B0604020202020204" pitchFamily="34" charset="0"/>
                <a:cs typeface="Arial" panose="020B0604020202020204" pitchFamily="34" charset="0"/>
              </a:rPr>
              <a:t>2</a:t>
            </a:r>
            <a:endParaRPr lang="en-US" b="1" i="1" dirty="0">
              <a:latin typeface="Arial" panose="020B0604020202020204" pitchFamily="34" charset="0"/>
              <a:cs typeface="Arial" panose="020B0604020202020204" pitchFamily="34" charset="0"/>
            </a:endParaRPr>
          </a:p>
        </p:txBody>
      </p:sp>
      <p:sp>
        <p:nvSpPr>
          <p:cNvPr id="2" name="Rectangle 1"/>
          <p:cNvSpPr/>
          <p:nvPr/>
        </p:nvSpPr>
        <p:spPr>
          <a:xfrm>
            <a:off x="1907704" y="1989138"/>
            <a:ext cx="7056909" cy="4401205"/>
          </a:xfrm>
          <a:prstGeom prst="rect">
            <a:avLst/>
          </a:prstGeom>
        </p:spPr>
        <p:txBody>
          <a:bodyPr wrap="square">
            <a:spAutoFit/>
          </a:bodyPr>
          <a:lstStyle/>
          <a:p>
            <a:pPr algn="r">
              <a:defRPr/>
            </a:pPr>
            <a:r>
              <a:rPr lang="ar-JO" sz="2800" b="1" u="sng" dirty="0">
                <a:solidFill>
                  <a:schemeClr val="bg1"/>
                </a:solidFill>
                <a:latin typeface="Arial" panose="020B0604020202020204" pitchFamily="34" charset="0"/>
                <a:cs typeface="Arial" panose="020B0604020202020204" pitchFamily="34" charset="0"/>
              </a:rPr>
              <a:t>اشتراك الثالوث بالكامل (الأعداد 4-6):</a:t>
            </a:r>
            <a:endParaRPr lang="en-US" sz="2800" b="1" u="sng" dirty="0">
              <a:solidFill>
                <a:schemeClr val="bg1"/>
              </a:solidFill>
              <a:latin typeface="Arial" panose="020B0604020202020204" pitchFamily="34" charset="0"/>
              <a:cs typeface="Arial" panose="020B0604020202020204" pitchFamily="34" charset="0"/>
            </a:endParaRPr>
          </a:p>
          <a:p>
            <a:pPr>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chemeClr val="bg1"/>
                </a:solidFill>
                <a:latin typeface="Arial" panose="020B0604020202020204" pitchFamily="34" charset="0"/>
                <a:cs typeface="Arial" panose="020B0604020202020204" pitchFamily="34" charset="0"/>
              </a:rPr>
              <a:t>الله </a:t>
            </a:r>
            <a:r>
              <a:rPr lang="ar-JO" sz="2800" b="1" dirty="0">
                <a:solidFill>
                  <a:srgbClr val="0033CC"/>
                </a:solidFill>
                <a:latin typeface="Arial" panose="020B0604020202020204" pitchFamily="34" charset="0"/>
                <a:cs typeface="Arial" panose="020B0604020202020204" pitchFamily="34" charset="0"/>
              </a:rPr>
              <a:t>الروح</a:t>
            </a:r>
            <a:r>
              <a:rPr lang="ar-JO" sz="2800" b="1" dirty="0">
                <a:solidFill>
                  <a:schemeClr val="bg1"/>
                </a:solidFill>
                <a:latin typeface="Arial" panose="020B0604020202020204" pitchFamily="34" charset="0"/>
                <a:cs typeface="Arial" panose="020B0604020202020204" pitchFamily="34" charset="0"/>
              </a:rPr>
              <a:t> يعطي (</a:t>
            </a:r>
            <a:r>
              <a:rPr lang="ar-JO" sz="2800" b="1" dirty="0">
                <a:solidFill>
                  <a:srgbClr val="0033CC"/>
                </a:solidFill>
                <a:latin typeface="Arial" panose="020B0604020202020204" pitchFamily="34" charset="0"/>
                <a:cs typeface="Arial" panose="020B0604020202020204" pitchFamily="34" charset="0"/>
              </a:rPr>
              <a:t>يوزع</a:t>
            </a:r>
            <a:r>
              <a:rPr lang="ar-JO" sz="2800" b="1" dirty="0">
                <a:solidFill>
                  <a:schemeClr val="bg1"/>
                </a:solidFill>
                <a:latin typeface="Arial" panose="020B0604020202020204" pitchFamily="34" charset="0"/>
                <a:cs typeface="Arial" panose="020B0604020202020204" pitchFamily="34" charset="0"/>
              </a:rPr>
              <a:t>) المواهب الروحية (ع </a:t>
            </a:r>
            <a:r>
              <a:rPr lang="ar-JO" sz="2800" b="1" dirty="0">
                <a:solidFill>
                  <a:srgbClr val="0033CC"/>
                </a:solidFill>
                <a:latin typeface="Arial" panose="020B0604020202020204" pitchFamily="34" charset="0"/>
                <a:cs typeface="Arial" panose="020B0604020202020204" pitchFamily="34" charset="0"/>
              </a:rPr>
              <a:t>4</a:t>
            </a:r>
            <a:r>
              <a:rPr lang="ar-JO"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marL="182563" indent="-182563">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chemeClr val="bg1"/>
                </a:solidFill>
                <a:latin typeface="Arial" panose="020B0604020202020204" pitchFamily="34" charset="0"/>
                <a:cs typeface="Arial" panose="020B0604020202020204" pitchFamily="34" charset="0"/>
              </a:rPr>
              <a:t>الله </a:t>
            </a:r>
            <a:r>
              <a:rPr lang="ar-JO" sz="2800" b="1" dirty="0">
                <a:solidFill>
                  <a:srgbClr val="0033CC"/>
                </a:solidFill>
                <a:latin typeface="Arial" panose="020B0604020202020204" pitchFamily="34" charset="0"/>
                <a:cs typeface="Arial" panose="020B0604020202020204" pitchFamily="34" charset="0"/>
              </a:rPr>
              <a:t>الإبن</a:t>
            </a:r>
            <a:r>
              <a:rPr lang="ar-JO" sz="2800" b="1" dirty="0">
                <a:solidFill>
                  <a:schemeClr val="bg1"/>
                </a:solidFill>
                <a:latin typeface="Arial" panose="020B0604020202020204" pitchFamily="34" charset="0"/>
                <a:cs typeface="Arial" panose="020B0604020202020204" pitchFamily="34" charset="0"/>
              </a:rPr>
              <a:t> يعين </a:t>
            </a:r>
            <a:r>
              <a:rPr lang="ar-JO" sz="2800" b="1" dirty="0">
                <a:solidFill>
                  <a:srgbClr val="0033CC"/>
                </a:solidFill>
                <a:latin typeface="Arial" panose="020B0604020202020204" pitchFamily="34" charset="0"/>
                <a:cs typeface="Arial" panose="020B0604020202020204" pitchFamily="34" charset="0"/>
              </a:rPr>
              <a:t>مكان</a:t>
            </a:r>
            <a:r>
              <a:rPr lang="ar-JO" sz="2800" b="1" dirty="0">
                <a:solidFill>
                  <a:schemeClr val="bg1"/>
                </a:solidFill>
                <a:latin typeface="Arial" panose="020B0604020202020204" pitchFamily="34" charset="0"/>
                <a:cs typeface="Arial" panose="020B0604020202020204" pitchFamily="34" charset="0"/>
              </a:rPr>
              <a:t> خدمة المواهب (ع </a:t>
            </a:r>
            <a:r>
              <a:rPr lang="ar-JO" sz="2800" b="1" dirty="0">
                <a:solidFill>
                  <a:srgbClr val="0033CC"/>
                </a:solidFill>
                <a:latin typeface="Arial" panose="020B0604020202020204" pitchFamily="34" charset="0"/>
                <a:cs typeface="Arial" panose="020B0604020202020204" pitchFamily="34" charset="0"/>
              </a:rPr>
              <a:t>5</a:t>
            </a:r>
            <a:r>
              <a:rPr lang="ar-JO"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marL="182563" indent="-182563">
              <a:defRPr/>
            </a:pPr>
            <a:r>
              <a:rPr lang="en-US" sz="2800" b="1" dirty="0">
                <a:solidFill>
                  <a:schemeClr val="bg1"/>
                </a:solidFill>
                <a:latin typeface="Arial" panose="020B0604020202020204" pitchFamily="34" charset="0"/>
                <a:cs typeface="Arial" panose="020B0604020202020204" pitchFamily="34" charset="0"/>
              </a:rPr>
              <a:t>	</a:t>
            </a:r>
          </a:p>
          <a:p>
            <a:pPr marL="182563" indent="-182563" algn="r" rtl="1">
              <a:buFont typeface="Arial"/>
              <a:buChar char="•"/>
              <a:defRPr/>
            </a:pPr>
            <a:r>
              <a:rPr lang="ar-JO" sz="2800" b="1" dirty="0">
                <a:solidFill>
                  <a:schemeClr val="bg1"/>
                </a:solidFill>
                <a:latin typeface="Arial" panose="020B0604020202020204" pitchFamily="34" charset="0"/>
                <a:cs typeface="Arial" panose="020B0604020202020204" pitchFamily="34" charset="0"/>
              </a:rPr>
              <a:t>الله </a:t>
            </a:r>
            <a:r>
              <a:rPr lang="ar-JO" sz="2800" b="1" dirty="0">
                <a:solidFill>
                  <a:srgbClr val="0033CC"/>
                </a:solidFill>
                <a:latin typeface="Arial" panose="020B0604020202020204" pitchFamily="34" charset="0"/>
                <a:cs typeface="Arial" panose="020B0604020202020204" pitchFamily="34" charset="0"/>
              </a:rPr>
              <a:t>الآب</a:t>
            </a:r>
            <a:r>
              <a:rPr lang="ar-JO" sz="2800" b="1" dirty="0">
                <a:solidFill>
                  <a:schemeClr val="bg1"/>
                </a:solidFill>
                <a:latin typeface="Arial" panose="020B0604020202020204" pitchFamily="34" charset="0"/>
                <a:cs typeface="Arial" panose="020B0604020202020204" pitchFamily="34" charset="0"/>
              </a:rPr>
              <a:t> يعطي </a:t>
            </a:r>
            <a:r>
              <a:rPr lang="ar-JO" sz="2800" b="1" dirty="0">
                <a:solidFill>
                  <a:srgbClr val="0033CC"/>
                </a:solidFill>
                <a:latin typeface="Arial" panose="020B0604020202020204" pitchFamily="34" charset="0"/>
                <a:cs typeface="Arial" panose="020B0604020202020204" pitchFamily="34" charset="0"/>
              </a:rPr>
              <a:t>القوة</a:t>
            </a:r>
            <a:r>
              <a:rPr lang="ar-JO" sz="2800" b="1" dirty="0">
                <a:solidFill>
                  <a:schemeClr val="bg1"/>
                </a:solidFill>
                <a:latin typeface="Arial" panose="020B0604020202020204" pitchFamily="34" charset="0"/>
                <a:cs typeface="Arial" panose="020B0604020202020204" pitchFamily="34" charset="0"/>
              </a:rPr>
              <a:t> العاملة من خلال المواهب في مكان الخدمة (ع </a:t>
            </a:r>
            <a:r>
              <a:rPr lang="ar-JO" sz="2800" b="1" dirty="0">
                <a:solidFill>
                  <a:srgbClr val="0033CC"/>
                </a:solidFill>
                <a:latin typeface="Arial" panose="020B0604020202020204" pitchFamily="34" charset="0"/>
                <a:cs typeface="Arial" panose="020B0604020202020204" pitchFamily="34" charset="0"/>
              </a:rPr>
              <a:t>6</a:t>
            </a:r>
            <a:r>
              <a:rPr lang="ar-JO" sz="2800" b="1" dirty="0">
                <a:solidFill>
                  <a:schemeClr val="bg1"/>
                </a:solidFill>
                <a:latin typeface="Arial" panose="020B0604020202020204" pitchFamily="34" charset="0"/>
                <a:cs typeface="Arial" panose="020B0604020202020204" pitchFamily="34" charset="0"/>
              </a:rPr>
              <a:t>).</a:t>
            </a:r>
          </a:p>
          <a:p>
            <a:pPr algn="r" rtl="1">
              <a:defRPr/>
            </a:pPr>
            <a:endParaRPr lang="en-US" sz="2800" b="1" dirty="0">
              <a:solidFill>
                <a:schemeClr val="bg1"/>
              </a:solidFill>
              <a:latin typeface="Arial" panose="020B0604020202020204" pitchFamily="34" charset="0"/>
              <a:cs typeface="Arial" panose="020B0604020202020204" pitchFamily="34" charset="0"/>
            </a:endParaRPr>
          </a:p>
          <a:p>
            <a:pPr algn="r">
              <a:defRPr/>
            </a:pPr>
            <a:r>
              <a:rPr lang="ar-JO" b="1" dirty="0">
                <a:solidFill>
                  <a:schemeClr val="bg1"/>
                </a:solidFill>
                <a:latin typeface="Arial" panose="020B0604020202020204" pitchFamily="34" charset="0"/>
                <a:cs typeface="Arial" panose="020B0604020202020204" pitchFamily="34" charset="0"/>
              </a:rPr>
              <a:t>(رادماشر، شريط  المواهب الروحية، خدمة الجامعيين من أجل المسيح)</a:t>
            </a:r>
            <a:endParaRPr lang="en-US" sz="2800" b="1" dirty="0">
              <a:solidFill>
                <a:schemeClr val="bg1"/>
              </a:solidFill>
              <a:latin typeface="Arial" panose="020B0604020202020204" pitchFamily="34" charset="0"/>
              <a:cs typeface="Arial" panose="020B0604020202020204" pitchFamily="34" charset="0"/>
            </a:endParaRPr>
          </a:p>
        </p:txBody>
      </p:sp>
      <p:pic>
        <p:nvPicPr>
          <p:cNvPr id="25293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أين، متى ولماذا؟</a:t>
            </a:r>
            <a:endParaRPr lang="en-US" sz="5400" dirty="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i="1" dirty="0">
              <a:solidFill>
                <a:srgbClr val="FFCC99"/>
              </a:solidFill>
              <a:latin typeface="Arial"/>
              <a:cs typeface="Arial"/>
            </a:endParaRPr>
          </a:p>
        </p:txBody>
      </p:sp>
      <p:sp>
        <p:nvSpPr>
          <p:cNvPr id="254979" name="Text Box 3"/>
          <p:cNvSpPr txBox="1">
            <a:spLocks noChangeArrowheads="1"/>
          </p:cNvSpPr>
          <p:nvPr/>
        </p:nvSpPr>
        <p:spPr bwMode="auto">
          <a:xfrm>
            <a:off x="2209800" y="2125663"/>
            <a:ext cx="6538913"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4400" b="1" dirty="0">
                <a:solidFill>
                  <a:srgbClr val="000000"/>
                </a:solidFill>
                <a:latin typeface="Arial" charset="0"/>
                <a:cs typeface="Arial" charset="0"/>
              </a:rPr>
              <a:t>أين تستخدم؟</a:t>
            </a:r>
          </a:p>
          <a:p>
            <a:pPr algn="r" eaLnBrk="1" hangingPunct="1"/>
            <a:r>
              <a:rPr lang="ar-JO" sz="4400" b="1" dirty="0">
                <a:solidFill>
                  <a:srgbClr val="000000"/>
                </a:solidFill>
                <a:latin typeface="Arial" charset="0"/>
                <a:cs typeface="Arial" charset="0"/>
              </a:rPr>
              <a:t>متى تستلم؟</a:t>
            </a:r>
          </a:p>
          <a:p>
            <a:pPr algn="r" eaLnBrk="1" hangingPunct="1"/>
            <a:r>
              <a:rPr lang="ar-JO" sz="4400" b="1" dirty="0">
                <a:solidFill>
                  <a:srgbClr val="000000"/>
                </a:solidFill>
                <a:latin typeface="Arial" charset="0"/>
                <a:cs typeface="Arial" charset="0"/>
              </a:rPr>
              <a:t>لماذا تعطى؟</a:t>
            </a:r>
            <a:endParaRPr lang="en-US" sz="4400" b="1" dirty="0">
              <a:solidFill>
                <a:srgbClr val="000000"/>
              </a:solidFill>
              <a:latin typeface="Arial" charset="0"/>
              <a:cs typeface="Arial" charset="0"/>
            </a:endParaRPr>
          </a:p>
        </p:txBody>
      </p:sp>
      <p:pic>
        <p:nvPicPr>
          <p:cNvPr id="25498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19" descr="roman column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3514" y="0"/>
            <a:ext cx="160305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37" name="Text Box 13"/>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chemeClr val="bg1"/>
                </a:solidFill>
                <a:latin typeface="Arial" panose="020B0604020202020204" pitchFamily="34" charset="0"/>
                <a:cs typeface="Arial" panose="020B0604020202020204" pitchFamily="34" charset="0"/>
              </a:rPr>
              <a:t>2</a:t>
            </a:r>
            <a:endParaRPr lang="en-US" b="1" i="1" dirty="0">
              <a:solidFill>
                <a:schemeClr val="bg1"/>
              </a:solidFill>
              <a:latin typeface="Arial" panose="020B0604020202020204" pitchFamily="34" charset="0"/>
              <a:cs typeface="Arial" panose="020B0604020202020204" pitchFamily="34" charset="0"/>
            </a:endParaRPr>
          </a:p>
        </p:txBody>
      </p:sp>
      <p:sp>
        <p:nvSpPr>
          <p:cNvPr id="231438" name="Text Box 14"/>
          <p:cNvSpPr txBox="1">
            <a:spLocks noChangeArrowheads="1"/>
          </p:cNvSpPr>
          <p:nvPr/>
        </p:nvSpPr>
        <p:spPr bwMode="auto">
          <a:xfrm>
            <a:off x="53495" y="1279525"/>
            <a:ext cx="207023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الموضوع</a:t>
            </a:r>
            <a:endParaRPr lang="en-US" sz="3200" b="1" i="1" u="sng" dirty="0">
              <a:solidFill>
                <a:schemeClr val="bg1"/>
              </a:solidFill>
              <a:latin typeface="Arial" panose="020B0604020202020204" pitchFamily="34" charset="0"/>
              <a:cs typeface="Arial" panose="020B0604020202020204" pitchFamily="34" charset="0"/>
            </a:endParaRPr>
          </a:p>
        </p:txBody>
      </p:sp>
      <p:sp>
        <p:nvSpPr>
          <p:cNvPr id="231439" name="Text Box 15"/>
          <p:cNvSpPr txBox="1">
            <a:spLocks noChangeArrowheads="1"/>
          </p:cNvSpPr>
          <p:nvPr/>
        </p:nvSpPr>
        <p:spPr bwMode="auto">
          <a:xfrm>
            <a:off x="53495" y="2270125"/>
            <a:ext cx="2070233"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من يمتلكها؟</a:t>
            </a:r>
            <a:endParaRPr lang="en-US" sz="2800" b="1" i="1" dirty="0">
              <a:solidFill>
                <a:schemeClr val="bg1"/>
              </a:solidFill>
              <a:latin typeface="Arial" panose="020B0604020202020204" pitchFamily="34" charset="0"/>
              <a:cs typeface="Arial" panose="020B0604020202020204" pitchFamily="34" charset="0"/>
            </a:endParaRPr>
          </a:p>
        </p:txBody>
      </p:sp>
      <p:sp>
        <p:nvSpPr>
          <p:cNvPr id="231440" name="Text Box 16"/>
          <p:cNvSpPr txBox="1">
            <a:spLocks noChangeArrowheads="1"/>
          </p:cNvSpPr>
          <p:nvPr/>
        </p:nvSpPr>
        <p:spPr bwMode="auto">
          <a:xfrm>
            <a:off x="53495" y="3260725"/>
            <a:ext cx="2070233"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3600" b="1" dirty="0">
                <a:solidFill>
                  <a:schemeClr val="bg1"/>
                </a:solidFill>
                <a:latin typeface="Arial" panose="020B0604020202020204" pitchFamily="34" charset="0"/>
                <a:ea typeface="Arial" charset="0"/>
                <a:cs typeface="Arial" panose="020B0604020202020204" pitchFamily="34" charset="0"/>
              </a:rPr>
              <a:t>كيف حصل عليها؟</a:t>
            </a:r>
            <a:endParaRPr lang="en-US" sz="3600" b="1" dirty="0">
              <a:solidFill>
                <a:schemeClr val="bg1"/>
              </a:solidFill>
              <a:latin typeface="Arial" panose="020B0604020202020204" pitchFamily="34" charset="0"/>
              <a:ea typeface="Arial" charset="0"/>
              <a:cs typeface="Arial" panose="020B0604020202020204" pitchFamily="34" charset="0"/>
            </a:endParaRPr>
          </a:p>
        </p:txBody>
      </p:sp>
      <p:sp>
        <p:nvSpPr>
          <p:cNvPr id="231441" name="Text Box 17"/>
          <p:cNvSpPr txBox="1">
            <a:spLocks noChangeArrowheads="1"/>
          </p:cNvSpPr>
          <p:nvPr/>
        </p:nvSpPr>
        <p:spPr bwMode="auto">
          <a:xfrm>
            <a:off x="53496" y="4267200"/>
            <a:ext cx="207023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3600" b="1" dirty="0">
                <a:solidFill>
                  <a:schemeClr val="bg1"/>
                </a:solidFill>
                <a:latin typeface="Arial" panose="020B0604020202020204" pitchFamily="34" charset="0"/>
                <a:ea typeface="Arial" charset="0"/>
                <a:cs typeface="Arial" panose="020B0604020202020204" pitchFamily="34" charset="0"/>
              </a:rPr>
              <a:t>متى حصل عليها؟</a:t>
            </a:r>
            <a:endParaRPr lang="en-US" sz="3600" b="1" dirty="0">
              <a:solidFill>
                <a:schemeClr val="bg1"/>
              </a:solidFill>
              <a:latin typeface="Arial" panose="020B0604020202020204" pitchFamily="34" charset="0"/>
              <a:ea typeface="Arial" charset="0"/>
              <a:cs typeface="Arial" panose="020B0604020202020204" pitchFamily="34" charset="0"/>
            </a:endParaRPr>
          </a:p>
        </p:txBody>
      </p:sp>
      <p:sp>
        <p:nvSpPr>
          <p:cNvPr id="231442" name="Text Box 18"/>
          <p:cNvSpPr txBox="1">
            <a:spLocks noChangeArrowheads="1"/>
          </p:cNvSpPr>
          <p:nvPr/>
        </p:nvSpPr>
        <p:spPr bwMode="auto">
          <a:xfrm>
            <a:off x="53496" y="5257800"/>
            <a:ext cx="207023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3600" b="1" dirty="0">
                <a:solidFill>
                  <a:schemeClr val="bg1"/>
                </a:solidFill>
                <a:latin typeface="Arial" panose="020B0604020202020204" pitchFamily="34" charset="0"/>
                <a:ea typeface="Arial" charset="0"/>
                <a:cs typeface="Arial" panose="020B0604020202020204" pitchFamily="34" charset="0"/>
              </a:rPr>
              <a:t>من يستفيد منها؟</a:t>
            </a:r>
            <a:endParaRPr lang="en-US" sz="3600" b="1" dirty="0">
              <a:solidFill>
                <a:schemeClr val="bg1"/>
              </a:solidFill>
              <a:latin typeface="Arial" panose="020B0604020202020204" pitchFamily="34" charset="0"/>
              <a:ea typeface="Arial" charset="0"/>
              <a:cs typeface="Arial" panose="020B0604020202020204" pitchFamily="34" charset="0"/>
            </a:endParaRPr>
          </a:p>
        </p:txBody>
      </p:sp>
      <p:sp>
        <p:nvSpPr>
          <p:cNvPr id="231428" name="Text Box 4"/>
          <p:cNvSpPr txBox="1">
            <a:spLocks noChangeArrowheads="1"/>
          </p:cNvSpPr>
          <p:nvPr/>
        </p:nvSpPr>
        <p:spPr bwMode="auto">
          <a:xfrm>
            <a:off x="5481954" y="1279525"/>
            <a:ext cx="366204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المواهب</a:t>
            </a:r>
            <a:endParaRPr lang="en-US" sz="3200" b="1" i="1" u="sng" dirty="0">
              <a:solidFill>
                <a:schemeClr val="bg1"/>
              </a:solidFill>
              <a:latin typeface="Arial" panose="020B0604020202020204" pitchFamily="34" charset="0"/>
              <a:cs typeface="Arial" panose="020B0604020202020204" pitchFamily="34" charset="0"/>
            </a:endParaRPr>
          </a:p>
        </p:txBody>
      </p:sp>
      <p:sp>
        <p:nvSpPr>
          <p:cNvPr id="231430" name="Text Box 6"/>
          <p:cNvSpPr txBox="1">
            <a:spLocks noChangeArrowheads="1"/>
          </p:cNvSpPr>
          <p:nvPr/>
        </p:nvSpPr>
        <p:spPr bwMode="auto">
          <a:xfrm>
            <a:off x="5481954" y="2257425"/>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المؤمنون فقط</a:t>
            </a:r>
            <a:endParaRPr lang="en-US" sz="2800" b="1" i="1" dirty="0">
              <a:solidFill>
                <a:schemeClr val="bg1"/>
              </a:solidFill>
              <a:latin typeface="Arial" panose="020B0604020202020204" pitchFamily="34" charset="0"/>
              <a:cs typeface="Arial" panose="020B0604020202020204" pitchFamily="34" charset="0"/>
            </a:endParaRPr>
          </a:p>
        </p:txBody>
      </p:sp>
      <p:sp>
        <p:nvSpPr>
          <p:cNvPr id="231432" name="Text Box 8"/>
          <p:cNvSpPr txBox="1">
            <a:spLocks noChangeArrowheads="1"/>
          </p:cNvSpPr>
          <p:nvPr/>
        </p:nvSpPr>
        <p:spPr bwMode="auto">
          <a:xfrm>
            <a:off x="5481954" y="3260725"/>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النعمة</a:t>
            </a:r>
            <a:endParaRPr lang="en-US" sz="2800" b="1" i="1" dirty="0">
              <a:solidFill>
                <a:schemeClr val="bg1"/>
              </a:solidFill>
              <a:latin typeface="Arial" panose="020B0604020202020204" pitchFamily="34" charset="0"/>
              <a:cs typeface="Arial" panose="020B0604020202020204" pitchFamily="34" charset="0"/>
            </a:endParaRPr>
          </a:p>
        </p:txBody>
      </p:sp>
      <p:sp>
        <p:nvSpPr>
          <p:cNvPr id="231434" name="Text Box 10"/>
          <p:cNvSpPr txBox="1">
            <a:spLocks noChangeArrowheads="1"/>
          </p:cNvSpPr>
          <p:nvPr/>
        </p:nvSpPr>
        <p:spPr bwMode="auto">
          <a:xfrm>
            <a:off x="5481954" y="4267200"/>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الولادة الجديدة</a:t>
            </a:r>
            <a:endParaRPr lang="en-US" sz="2800" b="1" i="1" dirty="0">
              <a:solidFill>
                <a:schemeClr val="bg1"/>
              </a:solidFill>
              <a:latin typeface="Arial" panose="020B0604020202020204" pitchFamily="34" charset="0"/>
              <a:cs typeface="Arial" panose="020B0604020202020204" pitchFamily="34" charset="0"/>
            </a:endParaRPr>
          </a:p>
        </p:txBody>
      </p:sp>
      <p:sp>
        <p:nvSpPr>
          <p:cNvPr id="231436" name="Text Box 12"/>
          <p:cNvSpPr txBox="1">
            <a:spLocks noChangeArrowheads="1"/>
          </p:cNvSpPr>
          <p:nvPr/>
        </p:nvSpPr>
        <p:spPr bwMode="auto">
          <a:xfrm>
            <a:off x="5481954" y="5257800"/>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الكنيسة</a:t>
            </a:r>
            <a:endParaRPr lang="en-US" sz="2800" b="1" i="1" dirty="0">
              <a:solidFill>
                <a:schemeClr val="bg1"/>
              </a:solidFill>
              <a:latin typeface="Arial" panose="020B0604020202020204" pitchFamily="34" charset="0"/>
              <a:cs typeface="Arial" panose="020B0604020202020204" pitchFamily="34" charset="0"/>
            </a:endParaRPr>
          </a:p>
        </p:txBody>
      </p:sp>
      <p:sp>
        <p:nvSpPr>
          <p:cNvPr id="231427" name="Rectangle 3"/>
          <p:cNvSpPr>
            <a:spLocks noGrp="1" noChangeArrowheads="1"/>
          </p:cNvSpPr>
          <p:nvPr>
            <p:ph type="title" idx="4294967295"/>
          </p:nvPr>
        </p:nvSpPr>
        <p:spPr>
          <a:xfrm>
            <a:off x="-228600" y="332656"/>
            <a:ext cx="9372600" cy="7620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الملكات الشخصية مقابل المواهب</a:t>
            </a:r>
            <a:endParaRPr lang="en-US" dirty="0">
              <a:latin typeface="Arial" panose="020B0604020202020204" pitchFamily="34" charset="0"/>
              <a:ea typeface="ＭＳ Ｐゴシック" charset="0"/>
              <a:cs typeface="Arial" panose="020B0604020202020204" pitchFamily="34" charset="0"/>
            </a:endParaRPr>
          </a:p>
        </p:txBody>
      </p:sp>
      <p:sp>
        <p:nvSpPr>
          <p:cNvPr id="231426" name="Text Box 2"/>
          <p:cNvSpPr txBox="1">
            <a:spLocks noChangeArrowheads="1"/>
          </p:cNvSpPr>
          <p:nvPr/>
        </p:nvSpPr>
        <p:spPr bwMode="auto">
          <a:xfrm>
            <a:off x="2123728" y="1295400"/>
            <a:ext cx="335822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sz="4000" b="1" u="sng" dirty="0">
                <a:solidFill>
                  <a:schemeClr val="bg1"/>
                </a:solidFill>
                <a:latin typeface="Arial" panose="020B0604020202020204" pitchFamily="34" charset="0"/>
                <a:cs typeface="Arial" panose="020B0604020202020204" pitchFamily="34" charset="0"/>
              </a:rPr>
              <a:t>الملكات الشخصية</a:t>
            </a:r>
            <a:endParaRPr lang="en-US" sz="3200" b="1" i="1" u="sng" dirty="0">
              <a:solidFill>
                <a:schemeClr val="bg1"/>
              </a:solidFill>
              <a:latin typeface="Arial" panose="020B0604020202020204" pitchFamily="34" charset="0"/>
              <a:cs typeface="Arial" panose="020B0604020202020204" pitchFamily="34" charset="0"/>
            </a:endParaRPr>
          </a:p>
        </p:txBody>
      </p:sp>
      <p:sp>
        <p:nvSpPr>
          <p:cNvPr id="231429" name="Text Box 5"/>
          <p:cNvSpPr txBox="1">
            <a:spLocks noChangeArrowheads="1"/>
          </p:cNvSpPr>
          <p:nvPr/>
        </p:nvSpPr>
        <p:spPr bwMode="auto">
          <a:xfrm>
            <a:off x="2411760" y="2286000"/>
            <a:ext cx="3070194"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الجميع</a:t>
            </a:r>
            <a:endParaRPr lang="en-US" sz="2800" b="1" i="1" dirty="0">
              <a:solidFill>
                <a:schemeClr val="bg1"/>
              </a:solidFill>
              <a:latin typeface="Arial" panose="020B0604020202020204" pitchFamily="34" charset="0"/>
              <a:cs typeface="Arial" panose="020B0604020202020204" pitchFamily="34" charset="0"/>
            </a:endParaRPr>
          </a:p>
        </p:txBody>
      </p:sp>
      <p:sp>
        <p:nvSpPr>
          <p:cNvPr id="231431" name="Text Box 7"/>
          <p:cNvSpPr txBox="1">
            <a:spLocks noChangeArrowheads="1"/>
          </p:cNvSpPr>
          <p:nvPr/>
        </p:nvSpPr>
        <p:spPr bwMode="auto">
          <a:xfrm>
            <a:off x="2411760" y="3276600"/>
            <a:ext cx="3070194"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العمل</a:t>
            </a:r>
            <a:endParaRPr lang="en-US" sz="2800" b="1" i="1" dirty="0">
              <a:solidFill>
                <a:schemeClr val="bg1"/>
              </a:solidFill>
              <a:latin typeface="Arial" panose="020B0604020202020204" pitchFamily="34" charset="0"/>
              <a:cs typeface="Arial" panose="020B0604020202020204" pitchFamily="34" charset="0"/>
            </a:endParaRPr>
          </a:p>
        </p:txBody>
      </p:sp>
      <p:sp>
        <p:nvSpPr>
          <p:cNvPr id="231433" name="Text Box 9"/>
          <p:cNvSpPr txBox="1">
            <a:spLocks noChangeArrowheads="1"/>
          </p:cNvSpPr>
          <p:nvPr/>
        </p:nvSpPr>
        <p:spPr bwMode="auto">
          <a:xfrm>
            <a:off x="2547136" y="4283075"/>
            <a:ext cx="281695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يختلف</a:t>
            </a:r>
            <a:endParaRPr lang="en-US" sz="2800" b="1" i="1" dirty="0">
              <a:solidFill>
                <a:schemeClr val="bg1"/>
              </a:solidFill>
              <a:latin typeface="Arial" panose="020B0604020202020204" pitchFamily="34" charset="0"/>
              <a:cs typeface="Arial" panose="020B0604020202020204" pitchFamily="34" charset="0"/>
            </a:endParaRPr>
          </a:p>
        </p:txBody>
      </p:sp>
      <p:sp>
        <p:nvSpPr>
          <p:cNvPr id="231435" name="Text Box 11"/>
          <p:cNvSpPr txBox="1">
            <a:spLocks noChangeArrowheads="1"/>
          </p:cNvSpPr>
          <p:nvPr/>
        </p:nvSpPr>
        <p:spPr bwMode="auto">
          <a:xfrm>
            <a:off x="2547136" y="5273675"/>
            <a:ext cx="281695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الجميع</a:t>
            </a:r>
            <a:endParaRPr lang="en-US" sz="2800" b="1" i="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1439"/>
                                        </p:tgtEl>
                                        <p:attrNameLst>
                                          <p:attrName>style.visibility</p:attrName>
                                        </p:attrNameLst>
                                      </p:cBhvr>
                                      <p:to>
                                        <p:strVal val="visible"/>
                                      </p:to>
                                    </p:set>
                                    <p:anim calcmode="lin" valueType="num">
                                      <p:cBhvr>
                                        <p:cTn id="7" dur="1000" fill="hold"/>
                                        <p:tgtEl>
                                          <p:spTgt spid="231439"/>
                                        </p:tgtEl>
                                        <p:attrNameLst>
                                          <p:attrName>ppt_w</p:attrName>
                                        </p:attrNameLst>
                                      </p:cBhvr>
                                      <p:tavLst>
                                        <p:tav tm="0">
                                          <p:val>
                                            <p:fltVal val="0"/>
                                          </p:val>
                                        </p:tav>
                                        <p:tav tm="100000">
                                          <p:val>
                                            <p:strVal val="#ppt_w"/>
                                          </p:val>
                                        </p:tav>
                                      </p:tavLst>
                                    </p:anim>
                                    <p:anim calcmode="lin" valueType="num">
                                      <p:cBhvr>
                                        <p:cTn id="8" dur="1000" fill="hold"/>
                                        <p:tgtEl>
                                          <p:spTgt spid="231439"/>
                                        </p:tgtEl>
                                        <p:attrNameLst>
                                          <p:attrName>ppt_h</p:attrName>
                                        </p:attrNameLst>
                                      </p:cBhvr>
                                      <p:tavLst>
                                        <p:tav tm="0">
                                          <p:val>
                                            <p:fltVal val="0"/>
                                          </p:val>
                                        </p:tav>
                                        <p:tav tm="100000">
                                          <p:val>
                                            <p:strVal val="#ppt_h"/>
                                          </p:val>
                                        </p:tav>
                                      </p:tavLst>
                                    </p:anim>
                                    <p:anim calcmode="lin" valueType="num">
                                      <p:cBhvr>
                                        <p:cTn id="9" dur="1000" fill="hold"/>
                                        <p:tgtEl>
                                          <p:spTgt spid="2314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14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1429"/>
                                        </p:tgtEl>
                                        <p:attrNameLst>
                                          <p:attrName>style.visibility</p:attrName>
                                        </p:attrNameLst>
                                      </p:cBhvr>
                                      <p:to>
                                        <p:strVal val="visible"/>
                                      </p:to>
                                    </p:set>
                                    <p:anim calcmode="lin" valueType="num">
                                      <p:cBhvr>
                                        <p:cTn id="15" dur="1000" fill="hold"/>
                                        <p:tgtEl>
                                          <p:spTgt spid="231429"/>
                                        </p:tgtEl>
                                        <p:attrNameLst>
                                          <p:attrName>ppt_w</p:attrName>
                                        </p:attrNameLst>
                                      </p:cBhvr>
                                      <p:tavLst>
                                        <p:tav tm="0">
                                          <p:val>
                                            <p:fltVal val="0"/>
                                          </p:val>
                                        </p:tav>
                                        <p:tav tm="100000">
                                          <p:val>
                                            <p:strVal val="#ppt_w"/>
                                          </p:val>
                                        </p:tav>
                                      </p:tavLst>
                                    </p:anim>
                                    <p:anim calcmode="lin" valueType="num">
                                      <p:cBhvr>
                                        <p:cTn id="16" dur="1000" fill="hold"/>
                                        <p:tgtEl>
                                          <p:spTgt spid="231429"/>
                                        </p:tgtEl>
                                        <p:attrNameLst>
                                          <p:attrName>ppt_h</p:attrName>
                                        </p:attrNameLst>
                                      </p:cBhvr>
                                      <p:tavLst>
                                        <p:tav tm="0">
                                          <p:val>
                                            <p:fltVal val="0"/>
                                          </p:val>
                                        </p:tav>
                                        <p:tav tm="100000">
                                          <p:val>
                                            <p:strVal val="#ppt_h"/>
                                          </p:val>
                                        </p:tav>
                                      </p:tavLst>
                                    </p:anim>
                                    <p:anim calcmode="lin" valueType="num">
                                      <p:cBhvr>
                                        <p:cTn id="17" dur="1000" fill="hold"/>
                                        <p:tgtEl>
                                          <p:spTgt spid="2314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1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1430"/>
                                        </p:tgtEl>
                                        <p:attrNameLst>
                                          <p:attrName>style.visibility</p:attrName>
                                        </p:attrNameLst>
                                      </p:cBhvr>
                                      <p:to>
                                        <p:strVal val="visible"/>
                                      </p:to>
                                    </p:set>
                                    <p:anim calcmode="lin" valueType="num">
                                      <p:cBhvr>
                                        <p:cTn id="23" dur="1000" fill="hold"/>
                                        <p:tgtEl>
                                          <p:spTgt spid="231430"/>
                                        </p:tgtEl>
                                        <p:attrNameLst>
                                          <p:attrName>ppt_w</p:attrName>
                                        </p:attrNameLst>
                                      </p:cBhvr>
                                      <p:tavLst>
                                        <p:tav tm="0">
                                          <p:val>
                                            <p:fltVal val="0"/>
                                          </p:val>
                                        </p:tav>
                                        <p:tav tm="100000">
                                          <p:val>
                                            <p:strVal val="#ppt_w"/>
                                          </p:val>
                                        </p:tav>
                                      </p:tavLst>
                                    </p:anim>
                                    <p:anim calcmode="lin" valueType="num">
                                      <p:cBhvr>
                                        <p:cTn id="24" dur="1000" fill="hold"/>
                                        <p:tgtEl>
                                          <p:spTgt spid="231430"/>
                                        </p:tgtEl>
                                        <p:attrNameLst>
                                          <p:attrName>ppt_h</p:attrName>
                                        </p:attrNameLst>
                                      </p:cBhvr>
                                      <p:tavLst>
                                        <p:tav tm="0">
                                          <p:val>
                                            <p:fltVal val="0"/>
                                          </p:val>
                                        </p:tav>
                                        <p:tav tm="100000">
                                          <p:val>
                                            <p:strVal val="#ppt_h"/>
                                          </p:val>
                                        </p:tav>
                                      </p:tavLst>
                                    </p:anim>
                                    <p:anim calcmode="lin" valueType="num">
                                      <p:cBhvr>
                                        <p:cTn id="25" dur="1000" fill="hold"/>
                                        <p:tgtEl>
                                          <p:spTgt spid="23143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14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1440"/>
                                        </p:tgtEl>
                                        <p:attrNameLst>
                                          <p:attrName>style.visibility</p:attrName>
                                        </p:attrNameLst>
                                      </p:cBhvr>
                                      <p:to>
                                        <p:strVal val="visible"/>
                                      </p:to>
                                    </p:set>
                                    <p:anim calcmode="lin" valueType="num">
                                      <p:cBhvr>
                                        <p:cTn id="31" dur="1000" fill="hold"/>
                                        <p:tgtEl>
                                          <p:spTgt spid="231440"/>
                                        </p:tgtEl>
                                        <p:attrNameLst>
                                          <p:attrName>ppt_w</p:attrName>
                                        </p:attrNameLst>
                                      </p:cBhvr>
                                      <p:tavLst>
                                        <p:tav tm="0">
                                          <p:val>
                                            <p:fltVal val="0"/>
                                          </p:val>
                                        </p:tav>
                                        <p:tav tm="100000">
                                          <p:val>
                                            <p:strVal val="#ppt_w"/>
                                          </p:val>
                                        </p:tav>
                                      </p:tavLst>
                                    </p:anim>
                                    <p:anim calcmode="lin" valueType="num">
                                      <p:cBhvr>
                                        <p:cTn id="32" dur="1000" fill="hold"/>
                                        <p:tgtEl>
                                          <p:spTgt spid="231440"/>
                                        </p:tgtEl>
                                        <p:attrNameLst>
                                          <p:attrName>ppt_h</p:attrName>
                                        </p:attrNameLst>
                                      </p:cBhvr>
                                      <p:tavLst>
                                        <p:tav tm="0">
                                          <p:val>
                                            <p:fltVal val="0"/>
                                          </p:val>
                                        </p:tav>
                                        <p:tav tm="100000">
                                          <p:val>
                                            <p:strVal val="#ppt_h"/>
                                          </p:val>
                                        </p:tav>
                                      </p:tavLst>
                                    </p:anim>
                                    <p:anim calcmode="lin" valueType="num">
                                      <p:cBhvr>
                                        <p:cTn id="33" dur="1000" fill="hold"/>
                                        <p:tgtEl>
                                          <p:spTgt spid="2314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1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1431"/>
                                        </p:tgtEl>
                                        <p:attrNameLst>
                                          <p:attrName>style.visibility</p:attrName>
                                        </p:attrNameLst>
                                      </p:cBhvr>
                                      <p:to>
                                        <p:strVal val="visible"/>
                                      </p:to>
                                    </p:set>
                                    <p:anim calcmode="lin" valueType="num">
                                      <p:cBhvr>
                                        <p:cTn id="39" dur="1000" fill="hold"/>
                                        <p:tgtEl>
                                          <p:spTgt spid="231431"/>
                                        </p:tgtEl>
                                        <p:attrNameLst>
                                          <p:attrName>ppt_w</p:attrName>
                                        </p:attrNameLst>
                                      </p:cBhvr>
                                      <p:tavLst>
                                        <p:tav tm="0">
                                          <p:val>
                                            <p:fltVal val="0"/>
                                          </p:val>
                                        </p:tav>
                                        <p:tav tm="100000">
                                          <p:val>
                                            <p:strVal val="#ppt_w"/>
                                          </p:val>
                                        </p:tav>
                                      </p:tavLst>
                                    </p:anim>
                                    <p:anim calcmode="lin" valueType="num">
                                      <p:cBhvr>
                                        <p:cTn id="40" dur="1000" fill="hold"/>
                                        <p:tgtEl>
                                          <p:spTgt spid="231431"/>
                                        </p:tgtEl>
                                        <p:attrNameLst>
                                          <p:attrName>ppt_h</p:attrName>
                                        </p:attrNameLst>
                                      </p:cBhvr>
                                      <p:tavLst>
                                        <p:tav tm="0">
                                          <p:val>
                                            <p:fltVal val="0"/>
                                          </p:val>
                                        </p:tav>
                                        <p:tav tm="100000">
                                          <p:val>
                                            <p:strVal val="#ppt_h"/>
                                          </p:val>
                                        </p:tav>
                                      </p:tavLst>
                                    </p:anim>
                                    <p:anim calcmode="lin" valueType="num">
                                      <p:cBhvr>
                                        <p:cTn id="41" dur="1000" fill="hold"/>
                                        <p:tgtEl>
                                          <p:spTgt spid="23143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14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1432"/>
                                        </p:tgtEl>
                                        <p:attrNameLst>
                                          <p:attrName>style.visibility</p:attrName>
                                        </p:attrNameLst>
                                      </p:cBhvr>
                                      <p:to>
                                        <p:strVal val="visible"/>
                                      </p:to>
                                    </p:set>
                                    <p:anim calcmode="lin" valueType="num">
                                      <p:cBhvr>
                                        <p:cTn id="47" dur="1000" fill="hold"/>
                                        <p:tgtEl>
                                          <p:spTgt spid="231432"/>
                                        </p:tgtEl>
                                        <p:attrNameLst>
                                          <p:attrName>ppt_w</p:attrName>
                                        </p:attrNameLst>
                                      </p:cBhvr>
                                      <p:tavLst>
                                        <p:tav tm="0">
                                          <p:val>
                                            <p:fltVal val="0"/>
                                          </p:val>
                                        </p:tav>
                                        <p:tav tm="100000">
                                          <p:val>
                                            <p:strVal val="#ppt_w"/>
                                          </p:val>
                                        </p:tav>
                                      </p:tavLst>
                                    </p:anim>
                                    <p:anim calcmode="lin" valueType="num">
                                      <p:cBhvr>
                                        <p:cTn id="48" dur="1000" fill="hold"/>
                                        <p:tgtEl>
                                          <p:spTgt spid="231432"/>
                                        </p:tgtEl>
                                        <p:attrNameLst>
                                          <p:attrName>ppt_h</p:attrName>
                                        </p:attrNameLst>
                                      </p:cBhvr>
                                      <p:tavLst>
                                        <p:tav tm="0">
                                          <p:val>
                                            <p:fltVal val="0"/>
                                          </p:val>
                                        </p:tav>
                                        <p:tav tm="100000">
                                          <p:val>
                                            <p:strVal val="#ppt_h"/>
                                          </p:val>
                                        </p:tav>
                                      </p:tavLst>
                                    </p:anim>
                                    <p:anim calcmode="lin" valueType="num">
                                      <p:cBhvr>
                                        <p:cTn id="49" dur="1000" fill="hold"/>
                                        <p:tgtEl>
                                          <p:spTgt spid="23143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14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1441"/>
                                        </p:tgtEl>
                                        <p:attrNameLst>
                                          <p:attrName>style.visibility</p:attrName>
                                        </p:attrNameLst>
                                      </p:cBhvr>
                                      <p:to>
                                        <p:strVal val="visible"/>
                                      </p:to>
                                    </p:set>
                                    <p:anim calcmode="lin" valueType="num">
                                      <p:cBhvr>
                                        <p:cTn id="55" dur="1000" fill="hold"/>
                                        <p:tgtEl>
                                          <p:spTgt spid="231441"/>
                                        </p:tgtEl>
                                        <p:attrNameLst>
                                          <p:attrName>ppt_w</p:attrName>
                                        </p:attrNameLst>
                                      </p:cBhvr>
                                      <p:tavLst>
                                        <p:tav tm="0">
                                          <p:val>
                                            <p:fltVal val="0"/>
                                          </p:val>
                                        </p:tav>
                                        <p:tav tm="100000">
                                          <p:val>
                                            <p:strVal val="#ppt_w"/>
                                          </p:val>
                                        </p:tav>
                                      </p:tavLst>
                                    </p:anim>
                                    <p:anim calcmode="lin" valueType="num">
                                      <p:cBhvr>
                                        <p:cTn id="56" dur="1000" fill="hold"/>
                                        <p:tgtEl>
                                          <p:spTgt spid="231441"/>
                                        </p:tgtEl>
                                        <p:attrNameLst>
                                          <p:attrName>ppt_h</p:attrName>
                                        </p:attrNameLst>
                                      </p:cBhvr>
                                      <p:tavLst>
                                        <p:tav tm="0">
                                          <p:val>
                                            <p:fltVal val="0"/>
                                          </p:val>
                                        </p:tav>
                                        <p:tav tm="100000">
                                          <p:val>
                                            <p:strVal val="#ppt_h"/>
                                          </p:val>
                                        </p:tav>
                                      </p:tavLst>
                                    </p:anim>
                                    <p:anim calcmode="lin" valueType="num">
                                      <p:cBhvr>
                                        <p:cTn id="57" dur="1000" fill="hold"/>
                                        <p:tgtEl>
                                          <p:spTgt spid="23144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14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1433"/>
                                        </p:tgtEl>
                                        <p:attrNameLst>
                                          <p:attrName>style.visibility</p:attrName>
                                        </p:attrNameLst>
                                      </p:cBhvr>
                                      <p:to>
                                        <p:strVal val="visible"/>
                                      </p:to>
                                    </p:set>
                                    <p:anim calcmode="lin" valueType="num">
                                      <p:cBhvr>
                                        <p:cTn id="63" dur="1000" fill="hold"/>
                                        <p:tgtEl>
                                          <p:spTgt spid="231433"/>
                                        </p:tgtEl>
                                        <p:attrNameLst>
                                          <p:attrName>ppt_w</p:attrName>
                                        </p:attrNameLst>
                                      </p:cBhvr>
                                      <p:tavLst>
                                        <p:tav tm="0">
                                          <p:val>
                                            <p:fltVal val="0"/>
                                          </p:val>
                                        </p:tav>
                                        <p:tav tm="100000">
                                          <p:val>
                                            <p:strVal val="#ppt_w"/>
                                          </p:val>
                                        </p:tav>
                                      </p:tavLst>
                                    </p:anim>
                                    <p:anim calcmode="lin" valueType="num">
                                      <p:cBhvr>
                                        <p:cTn id="64" dur="1000" fill="hold"/>
                                        <p:tgtEl>
                                          <p:spTgt spid="231433"/>
                                        </p:tgtEl>
                                        <p:attrNameLst>
                                          <p:attrName>ppt_h</p:attrName>
                                        </p:attrNameLst>
                                      </p:cBhvr>
                                      <p:tavLst>
                                        <p:tav tm="0">
                                          <p:val>
                                            <p:fltVal val="0"/>
                                          </p:val>
                                        </p:tav>
                                        <p:tav tm="100000">
                                          <p:val>
                                            <p:strVal val="#ppt_h"/>
                                          </p:val>
                                        </p:tav>
                                      </p:tavLst>
                                    </p:anim>
                                    <p:anim calcmode="lin" valueType="num">
                                      <p:cBhvr>
                                        <p:cTn id="65" dur="1000" fill="hold"/>
                                        <p:tgtEl>
                                          <p:spTgt spid="23143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14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31434"/>
                                        </p:tgtEl>
                                        <p:attrNameLst>
                                          <p:attrName>style.visibility</p:attrName>
                                        </p:attrNameLst>
                                      </p:cBhvr>
                                      <p:to>
                                        <p:strVal val="visible"/>
                                      </p:to>
                                    </p:set>
                                    <p:anim calcmode="lin" valueType="num">
                                      <p:cBhvr>
                                        <p:cTn id="71" dur="1000" fill="hold"/>
                                        <p:tgtEl>
                                          <p:spTgt spid="231434"/>
                                        </p:tgtEl>
                                        <p:attrNameLst>
                                          <p:attrName>ppt_w</p:attrName>
                                        </p:attrNameLst>
                                      </p:cBhvr>
                                      <p:tavLst>
                                        <p:tav tm="0">
                                          <p:val>
                                            <p:fltVal val="0"/>
                                          </p:val>
                                        </p:tav>
                                        <p:tav tm="100000">
                                          <p:val>
                                            <p:strVal val="#ppt_w"/>
                                          </p:val>
                                        </p:tav>
                                      </p:tavLst>
                                    </p:anim>
                                    <p:anim calcmode="lin" valueType="num">
                                      <p:cBhvr>
                                        <p:cTn id="72" dur="1000" fill="hold"/>
                                        <p:tgtEl>
                                          <p:spTgt spid="231434"/>
                                        </p:tgtEl>
                                        <p:attrNameLst>
                                          <p:attrName>ppt_h</p:attrName>
                                        </p:attrNameLst>
                                      </p:cBhvr>
                                      <p:tavLst>
                                        <p:tav tm="0">
                                          <p:val>
                                            <p:fltVal val="0"/>
                                          </p:val>
                                        </p:tav>
                                        <p:tav tm="100000">
                                          <p:val>
                                            <p:strVal val="#ppt_h"/>
                                          </p:val>
                                        </p:tav>
                                      </p:tavLst>
                                    </p:anim>
                                    <p:anim calcmode="lin" valueType="num">
                                      <p:cBhvr>
                                        <p:cTn id="73" dur="1000" fill="hold"/>
                                        <p:tgtEl>
                                          <p:spTgt spid="231434"/>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314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31442"/>
                                        </p:tgtEl>
                                        <p:attrNameLst>
                                          <p:attrName>style.visibility</p:attrName>
                                        </p:attrNameLst>
                                      </p:cBhvr>
                                      <p:to>
                                        <p:strVal val="visible"/>
                                      </p:to>
                                    </p:set>
                                    <p:anim calcmode="lin" valueType="num">
                                      <p:cBhvr>
                                        <p:cTn id="79" dur="1000" fill="hold"/>
                                        <p:tgtEl>
                                          <p:spTgt spid="231442"/>
                                        </p:tgtEl>
                                        <p:attrNameLst>
                                          <p:attrName>ppt_w</p:attrName>
                                        </p:attrNameLst>
                                      </p:cBhvr>
                                      <p:tavLst>
                                        <p:tav tm="0">
                                          <p:val>
                                            <p:fltVal val="0"/>
                                          </p:val>
                                        </p:tav>
                                        <p:tav tm="100000">
                                          <p:val>
                                            <p:strVal val="#ppt_w"/>
                                          </p:val>
                                        </p:tav>
                                      </p:tavLst>
                                    </p:anim>
                                    <p:anim calcmode="lin" valueType="num">
                                      <p:cBhvr>
                                        <p:cTn id="80" dur="1000" fill="hold"/>
                                        <p:tgtEl>
                                          <p:spTgt spid="231442"/>
                                        </p:tgtEl>
                                        <p:attrNameLst>
                                          <p:attrName>ppt_h</p:attrName>
                                        </p:attrNameLst>
                                      </p:cBhvr>
                                      <p:tavLst>
                                        <p:tav tm="0">
                                          <p:val>
                                            <p:fltVal val="0"/>
                                          </p:val>
                                        </p:tav>
                                        <p:tav tm="100000">
                                          <p:val>
                                            <p:strVal val="#ppt_h"/>
                                          </p:val>
                                        </p:tav>
                                      </p:tavLst>
                                    </p:anim>
                                    <p:anim calcmode="lin" valueType="num">
                                      <p:cBhvr>
                                        <p:cTn id="81" dur="1000" fill="hold"/>
                                        <p:tgtEl>
                                          <p:spTgt spid="23144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314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31435"/>
                                        </p:tgtEl>
                                        <p:attrNameLst>
                                          <p:attrName>style.visibility</p:attrName>
                                        </p:attrNameLst>
                                      </p:cBhvr>
                                      <p:to>
                                        <p:strVal val="visible"/>
                                      </p:to>
                                    </p:set>
                                    <p:anim calcmode="lin" valueType="num">
                                      <p:cBhvr>
                                        <p:cTn id="87" dur="1000" fill="hold"/>
                                        <p:tgtEl>
                                          <p:spTgt spid="231435"/>
                                        </p:tgtEl>
                                        <p:attrNameLst>
                                          <p:attrName>ppt_w</p:attrName>
                                        </p:attrNameLst>
                                      </p:cBhvr>
                                      <p:tavLst>
                                        <p:tav tm="0">
                                          <p:val>
                                            <p:fltVal val="0"/>
                                          </p:val>
                                        </p:tav>
                                        <p:tav tm="100000">
                                          <p:val>
                                            <p:strVal val="#ppt_w"/>
                                          </p:val>
                                        </p:tav>
                                      </p:tavLst>
                                    </p:anim>
                                    <p:anim calcmode="lin" valueType="num">
                                      <p:cBhvr>
                                        <p:cTn id="88" dur="1000" fill="hold"/>
                                        <p:tgtEl>
                                          <p:spTgt spid="231435"/>
                                        </p:tgtEl>
                                        <p:attrNameLst>
                                          <p:attrName>ppt_h</p:attrName>
                                        </p:attrNameLst>
                                      </p:cBhvr>
                                      <p:tavLst>
                                        <p:tav tm="0">
                                          <p:val>
                                            <p:fltVal val="0"/>
                                          </p:val>
                                        </p:tav>
                                        <p:tav tm="100000">
                                          <p:val>
                                            <p:strVal val="#ppt_h"/>
                                          </p:val>
                                        </p:tav>
                                      </p:tavLst>
                                    </p:anim>
                                    <p:anim calcmode="lin" valueType="num">
                                      <p:cBhvr>
                                        <p:cTn id="89" dur="1000" fill="hold"/>
                                        <p:tgtEl>
                                          <p:spTgt spid="23143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314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31436"/>
                                        </p:tgtEl>
                                        <p:attrNameLst>
                                          <p:attrName>style.visibility</p:attrName>
                                        </p:attrNameLst>
                                      </p:cBhvr>
                                      <p:to>
                                        <p:strVal val="visible"/>
                                      </p:to>
                                    </p:set>
                                    <p:anim calcmode="lin" valueType="num">
                                      <p:cBhvr>
                                        <p:cTn id="95" dur="1000" fill="hold"/>
                                        <p:tgtEl>
                                          <p:spTgt spid="231436"/>
                                        </p:tgtEl>
                                        <p:attrNameLst>
                                          <p:attrName>ppt_w</p:attrName>
                                        </p:attrNameLst>
                                      </p:cBhvr>
                                      <p:tavLst>
                                        <p:tav tm="0">
                                          <p:val>
                                            <p:fltVal val="0"/>
                                          </p:val>
                                        </p:tav>
                                        <p:tav tm="100000">
                                          <p:val>
                                            <p:strVal val="#ppt_w"/>
                                          </p:val>
                                        </p:tav>
                                      </p:tavLst>
                                    </p:anim>
                                    <p:anim calcmode="lin" valueType="num">
                                      <p:cBhvr>
                                        <p:cTn id="96" dur="1000" fill="hold"/>
                                        <p:tgtEl>
                                          <p:spTgt spid="231436"/>
                                        </p:tgtEl>
                                        <p:attrNameLst>
                                          <p:attrName>ppt_h</p:attrName>
                                        </p:attrNameLst>
                                      </p:cBhvr>
                                      <p:tavLst>
                                        <p:tav tm="0">
                                          <p:val>
                                            <p:fltVal val="0"/>
                                          </p:val>
                                        </p:tav>
                                        <p:tav tm="100000">
                                          <p:val>
                                            <p:strVal val="#ppt_h"/>
                                          </p:val>
                                        </p:tav>
                                      </p:tavLst>
                                    </p:anim>
                                    <p:anim calcmode="lin" valueType="num">
                                      <p:cBhvr>
                                        <p:cTn id="97" dur="1000" fill="hold"/>
                                        <p:tgtEl>
                                          <p:spTgt spid="23143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314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9" grpId="0"/>
      <p:bldP spid="231440" grpId="0"/>
      <p:bldP spid="231441" grpId="0"/>
      <p:bldP spid="231442" grpId="0"/>
      <p:bldP spid="231430" grpId="0"/>
      <p:bldP spid="231432" grpId="0"/>
      <p:bldP spid="231434" grpId="0"/>
      <p:bldP spid="231436" grpId="0"/>
      <p:bldP spid="231429" grpId="0"/>
      <p:bldP spid="231431" grpId="0"/>
      <p:bldP spid="231433" grpId="0"/>
      <p:bldP spid="2314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ctrTitle"/>
          </p:nvPr>
        </p:nvSpPr>
        <p:spPr>
          <a:xfrm>
            <a:off x="1371600" y="152400"/>
            <a:ext cx="7772400" cy="1447800"/>
          </a:xfrm>
          <a:noFill/>
        </p:spPr>
        <p:txBody>
          <a:bodyPr/>
          <a:lstStyle/>
          <a:p>
            <a:pPr eaLnBrk="1" hangingPunct="1"/>
            <a:r>
              <a:rPr lang="ar-JO" sz="4800" b="1" dirty="0">
                <a:solidFill>
                  <a:srgbClr val="FFFFFF"/>
                </a:solidFill>
                <a:latin typeface="Arial" charset="0"/>
                <a:ea typeface="ヒラギノ角ゴ Pro W3" charset="0"/>
                <a:cs typeface="Arial" charset="0"/>
              </a:rPr>
              <a:t>ما هي المواهب الروحية؟</a:t>
            </a:r>
            <a:endParaRPr lang="en-US" sz="5400" dirty="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CC99"/>
                </a:solidFill>
                <a:latin typeface="Arial"/>
                <a:cs typeface="Arial"/>
              </a:rPr>
              <a:t>2</a:t>
            </a:r>
            <a:endParaRPr lang="en-US" b="1" i="1" dirty="0">
              <a:solidFill>
                <a:srgbClr val="FFCC99"/>
              </a:solidFill>
              <a:latin typeface="Arial"/>
              <a:cs typeface="Arial"/>
            </a:endParaRPr>
          </a:p>
        </p:txBody>
      </p:sp>
      <p:sp>
        <p:nvSpPr>
          <p:cNvPr id="209923" name="Text Box 3"/>
          <p:cNvSpPr txBox="1">
            <a:spLocks noChangeArrowheads="1"/>
          </p:cNvSpPr>
          <p:nvPr/>
        </p:nvSpPr>
        <p:spPr bwMode="auto">
          <a:xfrm>
            <a:off x="1979613" y="2125663"/>
            <a:ext cx="6913562" cy="246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ar-JO" sz="3600" b="1" dirty="0">
                <a:solidFill>
                  <a:srgbClr val="000000"/>
                </a:solidFill>
                <a:latin typeface="Arial" charset="0"/>
                <a:cs typeface="Arial" charset="0"/>
              </a:rPr>
              <a:t>الموهبة الروحية هي </a:t>
            </a:r>
            <a:r>
              <a:rPr lang="ar-JO" sz="3600" b="1" dirty="0">
                <a:solidFill>
                  <a:srgbClr val="FF0000"/>
                </a:solidFill>
                <a:latin typeface="Arial" charset="0"/>
                <a:cs typeface="Arial" charset="0"/>
              </a:rPr>
              <a:t>أي قدرة </a:t>
            </a:r>
            <a:r>
              <a:rPr lang="ar-JO" sz="3600" b="1" dirty="0">
                <a:solidFill>
                  <a:srgbClr val="000000"/>
                </a:solidFill>
                <a:latin typeface="Arial" charset="0"/>
                <a:cs typeface="Arial" charset="0"/>
              </a:rPr>
              <a:t>يقويها الروح القدس وتستخدم في </a:t>
            </a:r>
            <a:r>
              <a:rPr lang="ar-JO" sz="3600" b="1" dirty="0">
                <a:solidFill>
                  <a:srgbClr val="FF0000"/>
                </a:solidFill>
                <a:latin typeface="Arial" charset="0"/>
                <a:cs typeface="Arial" charset="0"/>
              </a:rPr>
              <a:t>أي خدمة </a:t>
            </a:r>
            <a:r>
              <a:rPr lang="ar-JO" sz="3600" b="1" dirty="0">
                <a:solidFill>
                  <a:srgbClr val="000000"/>
                </a:solidFill>
                <a:latin typeface="Arial" charset="0"/>
                <a:cs typeface="Arial" charset="0"/>
              </a:rPr>
              <a:t>للكنيسة</a:t>
            </a:r>
            <a:endParaRPr lang="en-US" sz="3600" b="1" dirty="0">
              <a:solidFill>
                <a:srgbClr val="000000"/>
              </a:solidFill>
              <a:latin typeface="Arial" charset="0"/>
              <a:cs typeface="Arial" charset="0"/>
            </a:endParaRPr>
          </a:p>
          <a:p>
            <a:pPr eaLnBrk="1" hangingPunct="1"/>
            <a:endParaRPr lang="en-US" sz="1800" b="1" dirty="0">
              <a:solidFill>
                <a:srgbClr val="000000"/>
              </a:solidFill>
              <a:latin typeface="Arial" charset="0"/>
              <a:cs typeface="Arial" charset="0"/>
            </a:endParaRPr>
          </a:p>
          <a:p>
            <a:pPr algn="r" eaLnBrk="1" hangingPunct="1"/>
            <a:r>
              <a:rPr lang="ar-JO" sz="3200" b="1" dirty="0">
                <a:solidFill>
                  <a:srgbClr val="000000"/>
                </a:solidFill>
                <a:latin typeface="Arial" charset="0"/>
                <a:cs typeface="Arial" charset="0"/>
              </a:rPr>
              <a:t>واين جرودم</a:t>
            </a:r>
          </a:p>
          <a:p>
            <a:pPr algn="r" eaLnBrk="1" hangingPunct="1"/>
            <a:r>
              <a:rPr lang="ar-JO" sz="3200" b="1" dirty="0">
                <a:solidFill>
                  <a:srgbClr val="000000"/>
                </a:solidFill>
                <a:latin typeface="Arial" charset="0"/>
                <a:cs typeface="Arial" charset="0"/>
              </a:rPr>
              <a:t>علم اللاهوت النظامي، 1016</a:t>
            </a:r>
            <a:endParaRPr lang="en-US" sz="4400" b="1" dirty="0">
              <a:solidFill>
                <a:srgbClr val="000000"/>
              </a:solidFill>
              <a:latin typeface="Arial" charset="0"/>
              <a:cs typeface="Arial" charset="0"/>
            </a:endParaRPr>
          </a:p>
        </p:txBody>
      </p:sp>
      <p:pic>
        <p:nvPicPr>
          <p:cNvPr id="209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0"/>
            <a:ext cx="1966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9075"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966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4" name="Rectangle 6"/>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b="1" i="1" u="sng" dirty="0">
                <a:solidFill>
                  <a:schemeClr val="bg1"/>
                </a:solidFill>
                <a:latin typeface="Arial" charset="0"/>
                <a:cs typeface="Arial" charset="0"/>
              </a:rPr>
              <a:t>الموضوع الأساسي</a:t>
            </a:r>
            <a:endParaRPr lang="en-US" dirty="0">
              <a:latin typeface="Arial" charset="0"/>
              <a:cs typeface="Arial" charset="0"/>
            </a:endParaRPr>
          </a:p>
        </p:txBody>
      </p:sp>
      <p:sp>
        <p:nvSpPr>
          <p:cNvPr id="227335" name="Rectangle 7"/>
          <p:cNvSpPr>
            <a:spLocks noChangeArrowheads="1"/>
          </p:cNvSpPr>
          <p:nvPr/>
        </p:nvSpPr>
        <p:spPr bwMode="auto">
          <a:xfrm>
            <a:off x="1331913" y="1371600"/>
            <a:ext cx="6161087"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lang="ar-JO" sz="3200" b="1" dirty="0">
                <a:solidFill>
                  <a:schemeClr val="bg1"/>
                </a:solidFill>
                <a:latin typeface="Arial" charset="0"/>
                <a:cs typeface="Arial" charset="0"/>
              </a:rPr>
              <a:t>هل يهم حقاً إذا كنا نسمي القدرة ملكة شخصية أو موهبة؟</a:t>
            </a:r>
            <a:endParaRPr lang="en-US" sz="3200" b="1" dirty="0">
              <a:solidFill>
                <a:schemeClr val="bg1"/>
              </a:solidFill>
              <a:latin typeface="Arial" charset="0"/>
              <a:cs typeface="Arial" charset="0"/>
            </a:endParaRPr>
          </a:p>
        </p:txBody>
      </p:sp>
      <p:sp>
        <p:nvSpPr>
          <p:cNvPr id="227336" name="Rectangle 8"/>
          <p:cNvSpPr>
            <a:spLocks noChangeArrowheads="1"/>
          </p:cNvSpPr>
          <p:nvPr/>
        </p:nvSpPr>
        <p:spPr bwMode="auto">
          <a:xfrm>
            <a:off x="2514600" y="2895600"/>
            <a:ext cx="5410200" cy="16764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lang="ar-JO" sz="2800" b="1" dirty="0">
                <a:solidFill>
                  <a:schemeClr val="bg1"/>
                </a:solidFill>
                <a:latin typeface="Arial" charset="0"/>
                <a:cs typeface="Arial" charset="0"/>
              </a:rPr>
              <a:t>لا يجب علينا أن نزيد على كلمة الله          من خلال تسمية أي قدرة بأنها            موهبة روحية فالكتاب المقدس                  لا يسميها موهبة لكن ...</a:t>
            </a:r>
            <a:endParaRPr lang="en-US" sz="2800" dirty="0">
              <a:solidFill>
                <a:schemeClr val="tx2"/>
              </a:solidFill>
              <a:latin typeface="Arial" charset="0"/>
              <a:cs typeface="Arial" charset="0"/>
            </a:endParaRPr>
          </a:p>
        </p:txBody>
      </p:sp>
      <p:sp>
        <p:nvSpPr>
          <p:cNvPr id="227337" name="Rectangle 9"/>
          <p:cNvSpPr>
            <a:spLocks noChangeArrowheads="1"/>
          </p:cNvSpPr>
          <p:nvPr/>
        </p:nvSpPr>
        <p:spPr bwMode="auto">
          <a:xfrm>
            <a:off x="2514600" y="4724400"/>
            <a:ext cx="5410200" cy="16764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lang="ar-JO" sz="2800" b="1" dirty="0">
                <a:solidFill>
                  <a:schemeClr val="bg1"/>
                </a:solidFill>
                <a:latin typeface="Arial" charset="0"/>
                <a:ea typeface="Arial" charset="0"/>
                <a:cs typeface="Arial" charset="0"/>
              </a:rPr>
              <a:t>لكن الملكات الشخصية والمواهب </a:t>
            </a:r>
          </a:p>
          <a:p>
            <a:pPr algn="ctr">
              <a:defRPr/>
            </a:pPr>
            <a:r>
              <a:rPr lang="ar-JO" sz="2800" b="1" dirty="0">
                <a:solidFill>
                  <a:schemeClr val="bg1"/>
                </a:solidFill>
                <a:latin typeface="Arial" charset="0"/>
                <a:ea typeface="Arial" charset="0"/>
                <a:cs typeface="Arial" charset="0"/>
              </a:rPr>
              <a:t>معطاة </a:t>
            </a:r>
            <a:r>
              <a:rPr lang="ar-JO" sz="2800" b="1" dirty="0">
                <a:solidFill>
                  <a:srgbClr val="FFFF00"/>
                </a:solidFill>
                <a:latin typeface="Arial" charset="0"/>
                <a:ea typeface="Arial" charset="0"/>
                <a:cs typeface="Arial" charset="0"/>
              </a:rPr>
              <a:t>من</a:t>
            </a:r>
            <a:r>
              <a:rPr lang="ar-JO" sz="2800" b="1" dirty="0">
                <a:solidFill>
                  <a:schemeClr val="bg1"/>
                </a:solidFill>
                <a:latin typeface="Arial" charset="0"/>
                <a:ea typeface="Arial" charset="0"/>
                <a:cs typeface="Arial" charset="0"/>
              </a:rPr>
              <a:t> الله                             وتستخدم </a:t>
            </a:r>
            <a:r>
              <a:rPr lang="ar-JO" sz="2800" b="1" dirty="0">
                <a:solidFill>
                  <a:srgbClr val="FFFF00"/>
                </a:solidFill>
                <a:latin typeface="Arial" charset="0"/>
                <a:ea typeface="Arial" charset="0"/>
                <a:cs typeface="Arial" charset="0"/>
              </a:rPr>
              <a:t>لأجل</a:t>
            </a:r>
            <a:r>
              <a:rPr lang="ar-JO" sz="2800" b="1" dirty="0">
                <a:solidFill>
                  <a:schemeClr val="bg1"/>
                </a:solidFill>
                <a:latin typeface="Arial" charset="0"/>
                <a:ea typeface="Arial" charset="0"/>
                <a:cs typeface="Arial" charset="0"/>
              </a:rPr>
              <a:t> الله</a:t>
            </a:r>
            <a:endParaRPr lang="en-US" sz="2800" b="1" dirty="0">
              <a:solidFill>
                <a:schemeClr val="bg1"/>
              </a:solidFill>
              <a:latin typeface="Arial" charset="0"/>
              <a:ea typeface="Arial" charset="0"/>
              <a:cs typeface="Arial" charset="0"/>
            </a:endParaRPr>
          </a:p>
        </p:txBody>
      </p:sp>
      <p:sp>
        <p:nvSpPr>
          <p:cNvPr id="227338" name="WordArt 10" descr="Narrow vertical"/>
          <p:cNvSpPr>
            <a:spLocks noChangeArrowheads="1" noChangeShapeType="1" noTextEdit="1"/>
          </p:cNvSpPr>
          <p:nvPr/>
        </p:nvSpPr>
        <p:spPr bwMode="auto">
          <a:xfrm>
            <a:off x="1447800" y="2590800"/>
            <a:ext cx="939800" cy="1084263"/>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Yes</a:t>
            </a:r>
          </a:p>
        </p:txBody>
      </p:sp>
      <p:sp>
        <p:nvSpPr>
          <p:cNvPr id="227339" name="WordArt 11" descr="Narrow vertical"/>
          <p:cNvSpPr>
            <a:spLocks noChangeArrowheads="1" noChangeShapeType="1" noTextEdit="1"/>
          </p:cNvSpPr>
          <p:nvPr/>
        </p:nvSpPr>
        <p:spPr bwMode="auto">
          <a:xfrm>
            <a:off x="1447800" y="4419600"/>
            <a:ext cx="939800" cy="1084263"/>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No</a:t>
            </a:r>
          </a:p>
        </p:txBody>
      </p:sp>
      <p:sp>
        <p:nvSpPr>
          <p:cNvPr id="227341" name="WordArt 13" descr="Narrow vertical"/>
          <p:cNvSpPr>
            <a:spLocks noChangeArrowheads="1" noChangeShapeType="1" noTextEdit="1"/>
          </p:cNvSpPr>
          <p:nvPr/>
        </p:nvSpPr>
        <p:spPr bwMode="auto">
          <a:xfrm>
            <a:off x="1600200" y="3733800"/>
            <a:ext cx="635000" cy="855663"/>
          </a:xfrm>
          <a:prstGeom prst="rect">
            <a:avLst/>
          </a:prstGeom>
        </p:spPr>
        <p:txBody>
          <a:bodyPr wrap="none" fromWordArt="1">
            <a:prstTxWarp prst="textCurveUp">
              <a:avLst>
                <a:gd name="adj" fmla="val 40356"/>
              </a:avLst>
            </a:prstTxWarp>
          </a:bodyPr>
          <a:lstStyle/>
          <a:p>
            <a:pPr algn="ctr"/>
            <a:r>
              <a:rPr lang="uk-UA"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&amp;</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227342" name="Text Box 1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chemeClr val="bg1"/>
                </a:solidFill>
                <a:latin typeface="Arial" charset="0"/>
              </a:rPr>
              <a:t>2</a:t>
            </a:r>
            <a:endParaRPr lang="en-US" b="1" i="1" dirty="0">
              <a:solidFill>
                <a:schemeClr val="bg1"/>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2273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227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2273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73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7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5" grpId="0"/>
      <p:bldP spid="227336" grpId="0"/>
      <p:bldP spid="227337" grpId="0"/>
      <p:bldP spid="227338" grpId="0" animBg="1"/>
      <p:bldP spid="227339" grpId="0" animBg="1"/>
      <p:bldP spid="2273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عندما يغريني الشيطان باليأس</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ويخبرني عن الذنب الذي بداخلي،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أنظر إلى الأعلى وأراه هناك</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الذي أنهى كل خطيئتي.</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2433644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9" name="Text Box 3"/>
          <p:cNvSpPr txBox="1">
            <a:spLocks noChangeArrowheads="1"/>
          </p:cNvSpPr>
          <p:nvPr/>
        </p:nvSpPr>
        <p:spPr bwMode="auto">
          <a:xfrm>
            <a:off x="6660232" y="2073275"/>
            <a:ext cx="2448842"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panose="020B0604020202020204" pitchFamily="34" charset="0"/>
                <a:ea typeface="Arial" charset="0"/>
                <a:cs typeface="Arial" panose="020B0604020202020204" pitchFamily="34" charset="0"/>
              </a:rPr>
              <a:t>1. </a:t>
            </a:r>
            <a:r>
              <a:rPr lang="ar-JO" sz="4000" b="1" dirty="0">
                <a:solidFill>
                  <a:srgbClr val="FFFF00"/>
                </a:solidFill>
                <a:latin typeface="Arial" panose="020B0604020202020204" pitchFamily="34" charset="0"/>
                <a:ea typeface="Arial" charset="0"/>
                <a:cs typeface="Arial" panose="020B0604020202020204" pitchFamily="34" charset="0"/>
              </a:rPr>
              <a:t>كاريزما</a:t>
            </a:r>
            <a:r>
              <a:rPr lang="ar-JO" sz="4000" b="1" dirty="0">
                <a:solidFill>
                  <a:schemeClr val="bg1"/>
                </a:solidFill>
                <a:latin typeface="Arial" panose="020B0604020202020204" pitchFamily="34" charset="0"/>
                <a:ea typeface="Arial" charset="0"/>
                <a:cs typeface="Arial" panose="020B0604020202020204" pitchFamily="34" charset="0"/>
              </a:rPr>
              <a:t> </a:t>
            </a:r>
            <a:endParaRPr lang="en-US" sz="4000" b="1" dirty="0">
              <a:solidFill>
                <a:schemeClr val="bg1"/>
              </a:solidFill>
              <a:latin typeface="Arial" panose="020B0604020202020204" pitchFamily="34" charset="0"/>
              <a:ea typeface="Arial" charset="0"/>
              <a:cs typeface="Arial" panose="020B0604020202020204" pitchFamily="34" charset="0"/>
            </a:endParaRPr>
          </a:p>
        </p:txBody>
      </p:sp>
      <p:sp>
        <p:nvSpPr>
          <p:cNvPr id="261123"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3</a:t>
            </a:r>
            <a:endParaRPr lang="en-US" b="1" dirty="0">
              <a:solidFill>
                <a:schemeClr val="bg1"/>
              </a:solidFill>
              <a:latin typeface="Arial" panose="020B0604020202020204" pitchFamily="34" charset="0"/>
              <a:cs typeface="Arial" panose="020B0604020202020204" pitchFamily="34" charset="0"/>
            </a:endParaRPr>
          </a:p>
        </p:txBody>
      </p:sp>
      <p:sp>
        <p:nvSpPr>
          <p:cNvPr id="261124" name="Rectangle 5"/>
          <p:cNvSpPr>
            <a:spLocks noGrp="1" noChangeArrowheads="1"/>
          </p:cNvSpPr>
          <p:nvPr>
            <p:ph type="title" idx="4294967295"/>
          </p:nvPr>
        </p:nvSpPr>
        <p:spPr>
          <a:xfrm>
            <a:off x="1547813" y="685800"/>
            <a:ext cx="7596187" cy="731838"/>
          </a:xfrm>
          <a:solidFill>
            <a:schemeClr val="accent1"/>
          </a:solidFill>
        </p:spPr>
        <p:txBody>
          <a:bodyPr/>
          <a:lstStyle/>
          <a:p>
            <a:pPr eaLnBrk="1" hangingPunct="1"/>
            <a:r>
              <a:rPr lang="ar-JO" b="1" dirty="0">
                <a:solidFill>
                  <a:schemeClr val="tx1"/>
                </a:solidFill>
                <a:latin typeface="Arial" panose="020B0604020202020204" pitchFamily="34" charset="0"/>
                <a:cs typeface="Arial" panose="020B0604020202020204" pitchFamily="34" charset="0"/>
              </a:rPr>
              <a:t>أساس وطبيعة المواهب</a:t>
            </a:r>
            <a:endParaRPr lang="en-US" dirty="0">
              <a:solidFill>
                <a:schemeClr val="tx1"/>
              </a:solidFill>
              <a:latin typeface="Arial" panose="020B0604020202020204" pitchFamily="34" charset="0"/>
              <a:cs typeface="Arial" panose="020B0604020202020204" pitchFamily="34" charset="0"/>
            </a:endParaRPr>
          </a:p>
        </p:txBody>
      </p:sp>
      <p:sp>
        <p:nvSpPr>
          <p:cNvPr id="234503" name="Text Box 7"/>
          <p:cNvSpPr txBox="1">
            <a:spLocks noChangeArrowheads="1"/>
          </p:cNvSpPr>
          <p:nvPr/>
        </p:nvSpPr>
        <p:spPr bwMode="auto">
          <a:xfrm>
            <a:off x="2508250" y="2733675"/>
            <a:ext cx="5986388" cy="147732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الجذور: </a:t>
            </a:r>
            <a:r>
              <a:rPr lang="ar-JO" sz="3600" b="1" dirty="0">
                <a:solidFill>
                  <a:srgbClr val="FFFF00"/>
                </a:solidFill>
                <a:latin typeface="Arial" panose="020B0604020202020204" pitchFamily="34" charset="0"/>
                <a:ea typeface="Arial" charset="0"/>
                <a:cs typeface="Arial" panose="020B0604020202020204" pitchFamily="34" charset="0"/>
              </a:rPr>
              <a:t>كاريز</a:t>
            </a:r>
            <a:r>
              <a:rPr lang="ar-JO" sz="3600" b="1" dirty="0">
                <a:solidFill>
                  <a:schemeClr val="bg1"/>
                </a:solidFill>
                <a:latin typeface="Arial" panose="020B0604020202020204" pitchFamily="34" charset="0"/>
                <a:ea typeface="Arial" charset="0"/>
                <a:cs typeface="Arial" panose="020B0604020202020204" pitchFamily="34" charset="0"/>
              </a:rPr>
              <a:t> تعني </a:t>
            </a:r>
            <a:r>
              <a:rPr lang="ar-JO" sz="3600" b="1" dirty="0">
                <a:solidFill>
                  <a:srgbClr val="FFFF00"/>
                </a:solidFill>
                <a:latin typeface="Arial" panose="020B0604020202020204" pitchFamily="34" charset="0"/>
                <a:ea typeface="Arial" charset="0"/>
                <a:cs typeface="Arial" panose="020B0604020202020204" pitchFamily="34" charset="0"/>
              </a:rPr>
              <a:t>نعمة</a:t>
            </a:r>
            <a:r>
              <a:rPr lang="ar-JO" sz="3600" b="1" dirty="0">
                <a:solidFill>
                  <a:schemeClr val="bg1"/>
                </a:solidFill>
                <a:latin typeface="Arial" panose="020B0604020202020204" pitchFamily="34" charset="0"/>
                <a:ea typeface="Arial" charset="0"/>
                <a:cs typeface="Arial" panose="020B0604020202020204" pitchFamily="34" charset="0"/>
              </a:rPr>
              <a:t> (الأساس)</a:t>
            </a:r>
          </a:p>
          <a:p>
            <a:pPr algn="r">
              <a:spcBef>
                <a:spcPct val="50000"/>
              </a:spcBef>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          </a:t>
            </a:r>
            <a:r>
              <a:rPr lang="ar-JO" sz="3600" b="1" dirty="0">
                <a:solidFill>
                  <a:srgbClr val="FFFF00"/>
                </a:solidFill>
                <a:latin typeface="Arial" panose="020B0604020202020204" pitchFamily="34" charset="0"/>
                <a:ea typeface="Arial" charset="0"/>
                <a:cs typeface="Arial" panose="020B0604020202020204" pitchFamily="34" charset="0"/>
              </a:rPr>
              <a:t>كارا</a:t>
            </a:r>
            <a:r>
              <a:rPr lang="ar-JO" sz="3600" b="1" dirty="0">
                <a:solidFill>
                  <a:schemeClr val="bg1"/>
                </a:solidFill>
                <a:latin typeface="Arial" panose="020B0604020202020204" pitchFamily="34" charset="0"/>
                <a:ea typeface="Arial" charset="0"/>
                <a:cs typeface="Arial" panose="020B0604020202020204" pitchFamily="34" charset="0"/>
              </a:rPr>
              <a:t> تعني </a:t>
            </a:r>
            <a:r>
              <a:rPr lang="ar-JO" sz="3600" b="1" dirty="0">
                <a:solidFill>
                  <a:srgbClr val="FFFF00"/>
                </a:solidFill>
                <a:latin typeface="Arial" panose="020B0604020202020204" pitchFamily="34" charset="0"/>
                <a:ea typeface="Arial" charset="0"/>
                <a:cs typeface="Arial" panose="020B0604020202020204" pitchFamily="34" charset="0"/>
              </a:rPr>
              <a:t>فرح</a:t>
            </a:r>
            <a:r>
              <a:rPr lang="ar-JO" sz="3600" b="1" dirty="0">
                <a:solidFill>
                  <a:schemeClr val="bg1"/>
                </a:solidFill>
                <a:latin typeface="Arial" panose="020B0604020202020204" pitchFamily="34" charset="0"/>
                <a:ea typeface="Arial" charset="0"/>
                <a:cs typeface="Arial" panose="020B0604020202020204" pitchFamily="34" charset="0"/>
              </a:rPr>
              <a:t> (النتيجة)</a:t>
            </a:r>
            <a:endParaRPr lang="en-US" sz="3600" b="1" dirty="0">
              <a:solidFill>
                <a:schemeClr val="bg1"/>
              </a:solidFill>
              <a:latin typeface="Arial" panose="020B0604020202020204" pitchFamily="34" charset="0"/>
              <a:ea typeface="Arial"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51500" y="4248011"/>
            <a:ext cx="3492500" cy="222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470150" y="4227374"/>
            <a:ext cx="3181350" cy="2225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2225" y="3595688"/>
            <a:ext cx="246380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1129"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ECD25C6-9CE5-A71E-7445-92102AD175D7}"/>
              </a:ext>
            </a:extLst>
          </p:cNvPr>
          <p:cNvPicPr>
            <a:picLocks noChangeAspect="1"/>
          </p:cNvPicPr>
          <p:nvPr/>
        </p:nvPicPr>
        <p:blipFill>
          <a:blip r:embed="rId8"/>
          <a:stretch>
            <a:fillRect/>
          </a:stretch>
        </p:blipFill>
        <p:spPr>
          <a:xfrm>
            <a:off x="4846202" y="2017236"/>
            <a:ext cx="22352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234503"/>
                                        </p:tgtEl>
                                        <p:attrNameLst>
                                          <p:attrName>style.visibility</p:attrName>
                                        </p:attrNameLst>
                                      </p:cBhvr>
                                      <p:to>
                                        <p:strVal val="visible"/>
                                      </p:to>
                                    </p:set>
                                    <p:anim calcmode="lin" valueType="num">
                                      <p:cBhvr>
                                        <p:cTn id="11" dur="500" fill="hold"/>
                                        <p:tgtEl>
                                          <p:spTgt spid="234503"/>
                                        </p:tgtEl>
                                        <p:attrNameLst>
                                          <p:attrName>ppt_w</p:attrName>
                                        </p:attrNameLst>
                                      </p:cBhvr>
                                      <p:tavLst>
                                        <p:tav tm="0">
                                          <p:val>
                                            <p:fltVal val="0"/>
                                          </p:val>
                                        </p:tav>
                                        <p:tav tm="100000">
                                          <p:val>
                                            <p:strVal val="#ppt_w"/>
                                          </p:val>
                                        </p:tav>
                                      </p:tavLst>
                                    </p:anim>
                                    <p:anim calcmode="lin" valueType="num">
                                      <p:cBhvr>
                                        <p:cTn id="12" dur="500" fill="hold"/>
                                        <p:tgtEl>
                                          <p:spTgt spid="234503"/>
                                        </p:tgtEl>
                                        <p:attrNameLst>
                                          <p:attrName>ppt_h</p:attrName>
                                        </p:attrNameLst>
                                      </p:cBhvr>
                                      <p:tavLst>
                                        <p:tav tm="0">
                                          <p:val>
                                            <p:strVal val="#ppt_h"/>
                                          </p:val>
                                        </p:tav>
                                        <p:tav tm="100000">
                                          <p:val>
                                            <p:strVal val="#ppt_h"/>
                                          </p:val>
                                        </p:tav>
                                      </p:tavLst>
                                    </p:anim>
                                  </p:childTnLst>
                                </p:cTn>
                              </p:par>
                              <p:par>
                                <p:cTn id="13" presetID="1" presetClass="entr" presetSubtype="0" fill="hold" nodeType="withEffect">
                                  <p:stCondLst>
                                    <p:cond delay="0"/>
                                  </p:stCondLst>
                                  <p:childTnLst>
                                    <p:set>
                                      <p:cBhvr>
                                        <p:cTn id="14" dur="1" fill="hold">
                                          <p:stCondLst>
                                            <p:cond delay="0"/>
                                          </p:stCondLst>
                                        </p:cTn>
                                        <p:tgtEl>
                                          <p:spTgt spid="23450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450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0"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3</a:t>
            </a:r>
            <a:endParaRPr lang="en-US" b="1" dirty="0">
              <a:solidFill>
                <a:schemeClr val="bg1"/>
              </a:solidFill>
              <a:latin typeface="Arial" panose="020B0604020202020204" pitchFamily="34" charset="0"/>
              <a:cs typeface="Arial" panose="020B0604020202020204" pitchFamily="34" charset="0"/>
            </a:endParaRPr>
          </a:p>
        </p:txBody>
      </p:sp>
      <p:sp>
        <p:nvSpPr>
          <p:cNvPr id="263171" name="Rectangle 5"/>
          <p:cNvSpPr>
            <a:spLocks noGrp="1" noChangeArrowheads="1"/>
          </p:cNvSpPr>
          <p:nvPr>
            <p:ph type="title" idx="4294967295"/>
          </p:nvPr>
        </p:nvSpPr>
        <p:spPr>
          <a:xfrm>
            <a:off x="457200" y="685800"/>
            <a:ext cx="8686800" cy="731838"/>
          </a:xfrm>
          <a:solidFill>
            <a:schemeClr val="accent1"/>
          </a:solidFill>
        </p:spPr>
        <p:txBody>
          <a:bodyPr/>
          <a:lstStyle/>
          <a:p>
            <a:pPr eaLnBrk="1" hangingPunct="1"/>
            <a:r>
              <a:rPr lang="ar-JO" b="1" dirty="0">
                <a:solidFill>
                  <a:srgbClr val="000000"/>
                </a:solidFill>
                <a:latin typeface="Arial" panose="020B0604020202020204" pitchFamily="34" charset="0"/>
                <a:cs typeface="Arial" panose="020B0604020202020204" pitchFamily="34" charset="0"/>
              </a:rPr>
              <a:t>أساس وطبيعة المواهب</a:t>
            </a:r>
            <a:endParaRPr lang="en-US" dirty="0">
              <a:solidFill>
                <a:srgbClr val="000000"/>
              </a:solidFill>
              <a:latin typeface="Arial" panose="020B0604020202020204" pitchFamily="34" charset="0"/>
              <a:cs typeface="Arial" panose="020B0604020202020204" pitchFamily="34" charset="0"/>
            </a:endParaRPr>
          </a:p>
        </p:txBody>
      </p:sp>
      <p:sp>
        <p:nvSpPr>
          <p:cNvPr id="264198" name="Text Box 6"/>
          <p:cNvSpPr txBox="1">
            <a:spLocks noChangeArrowheads="1"/>
          </p:cNvSpPr>
          <p:nvPr/>
        </p:nvSpPr>
        <p:spPr bwMode="auto">
          <a:xfrm>
            <a:off x="6732240" y="2178050"/>
            <a:ext cx="2411759"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panose="020B0604020202020204" pitchFamily="34" charset="0"/>
                <a:ea typeface="Arial" charset="0"/>
                <a:cs typeface="Arial" panose="020B0604020202020204" pitchFamily="34" charset="0"/>
              </a:rPr>
              <a:t>2. </a:t>
            </a:r>
            <a:r>
              <a:rPr lang="ar-JO" sz="4000" b="1" dirty="0">
                <a:solidFill>
                  <a:srgbClr val="FFFF00"/>
                </a:solidFill>
                <a:latin typeface="Arial" panose="020B0604020202020204" pitchFamily="34" charset="0"/>
                <a:ea typeface="Arial" charset="0"/>
                <a:cs typeface="Arial" panose="020B0604020202020204" pitchFamily="34" charset="0"/>
              </a:rPr>
              <a:t>دياكونيا</a:t>
            </a:r>
            <a:r>
              <a:rPr lang="ar-JO" sz="4000" b="1" dirty="0">
                <a:solidFill>
                  <a:schemeClr val="bg1"/>
                </a:solidFill>
                <a:latin typeface="Arial" panose="020B0604020202020204" pitchFamily="34" charset="0"/>
                <a:ea typeface="Arial" charset="0"/>
                <a:cs typeface="Arial" panose="020B0604020202020204" pitchFamily="34" charset="0"/>
              </a:rPr>
              <a:t> </a:t>
            </a:r>
            <a:endParaRPr lang="en-US" sz="4000" b="1" dirty="0">
              <a:solidFill>
                <a:schemeClr val="bg1"/>
              </a:solidFill>
              <a:latin typeface="Arial" panose="020B0604020202020204" pitchFamily="34" charset="0"/>
              <a:ea typeface="Arial" charset="0"/>
              <a:cs typeface="Arial" panose="020B0604020202020204" pitchFamily="34" charset="0"/>
            </a:endParaRPr>
          </a:p>
        </p:txBody>
      </p:sp>
      <p:sp>
        <p:nvSpPr>
          <p:cNvPr id="264199" name="Text Box 7"/>
          <p:cNvSpPr txBox="1">
            <a:spLocks noChangeArrowheads="1"/>
          </p:cNvSpPr>
          <p:nvPr/>
        </p:nvSpPr>
        <p:spPr bwMode="auto">
          <a:xfrm>
            <a:off x="936625" y="2898775"/>
            <a:ext cx="7595815" cy="258532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rtl="1">
              <a:spcBef>
                <a:spcPct val="50000"/>
              </a:spcBef>
              <a:tabLst>
                <a:tab pos="1600200" algn="l"/>
              </a:tabLst>
              <a:defRPr/>
            </a:pPr>
            <a:r>
              <a:rPr lang="en-US" sz="3600" b="1" dirty="0">
                <a:solidFill>
                  <a:schemeClr val="bg1"/>
                </a:solidFill>
                <a:latin typeface="Arial" panose="020B0604020202020204" pitchFamily="34" charset="0"/>
                <a:ea typeface="Arial" charset="0"/>
                <a:cs typeface="Arial" panose="020B0604020202020204" pitchFamily="34" charset="0"/>
              </a:rPr>
              <a:t> • </a:t>
            </a:r>
            <a:r>
              <a:rPr lang="ar-JO" sz="3600" b="1" dirty="0">
                <a:solidFill>
                  <a:schemeClr val="bg1"/>
                </a:solidFill>
                <a:latin typeface="Arial" panose="020B0604020202020204" pitchFamily="34" charset="0"/>
                <a:ea typeface="Arial" charset="0"/>
                <a:cs typeface="Arial" panose="020B0604020202020204" pitchFamily="34" charset="0"/>
              </a:rPr>
              <a:t>مكان الخدمة (1 كو 12: 5)</a:t>
            </a:r>
            <a:br>
              <a:rPr lang="en-US" sz="3600" b="1" dirty="0">
                <a:solidFill>
                  <a:schemeClr val="bg1"/>
                </a:solidFill>
                <a:latin typeface="Arial" panose="020B0604020202020204" pitchFamily="34" charset="0"/>
                <a:ea typeface="Arial" charset="0"/>
                <a:cs typeface="Arial" panose="020B0604020202020204" pitchFamily="34" charset="0"/>
              </a:rPr>
            </a:br>
            <a:r>
              <a:rPr lang="en-US" sz="3600" b="1" dirty="0">
                <a:solidFill>
                  <a:schemeClr val="bg1"/>
                </a:solidFill>
                <a:latin typeface="Arial" panose="020B0604020202020204" pitchFamily="34" charset="0"/>
                <a:ea typeface="Arial" charset="0"/>
                <a:cs typeface="Arial" panose="020B0604020202020204" pitchFamily="34" charset="0"/>
              </a:rPr>
              <a:t>• </a:t>
            </a:r>
            <a:r>
              <a:rPr lang="ar-JO" sz="3600" b="1" dirty="0">
                <a:solidFill>
                  <a:schemeClr val="bg1"/>
                </a:solidFill>
                <a:latin typeface="Arial" panose="020B0604020202020204" pitchFamily="34" charset="0"/>
                <a:ea typeface="Arial" charset="0"/>
                <a:cs typeface="Arial" panose="020B0604020202020204" pitchFamily="34" charset="0"/>
              </a:rPr>
              <a:t> فئة المواهب (1 بط 4: 11)</a:t>
            </a:r>
            <a:br>
              <a:rPr lang="en-US" sz="3600" b="1" dirty="0">
                <a:solidFill>
                  <a:schemeClr val="bg1"/>
                </a:solidFill>
                <a:latin typeface="Arial" panose="020B0604020202020204" pitchFamily="34" charset="0"/>
                <a:ea typeface="Arial" charset="0"/>
                <a:cs typeface="Arial" panose="020B0604020202020204" pitchFamily="34" charset="0"/>
              </a:rPr>
            </a:br>
            <a:r>
              <a:rPr lang="en-US" sz="3600" b="1" dirty="0">
                <a:solidFill>
                  <a:schemeClr val="bg1"/>
                </a:solidFill>
                <a:latin typeface="Arial" panose="020B0604020202020204" pitchFamily="34" charset="0"/>
                <a:ea typeface="Arial" charset="0"/>
                <a:cs typeface="Arial" panose="020B0604020202020204" pitchFamily="34" charset="0"/>
              </a:rPr>
              <a:t> • </a:t>
            </a:r>
            <a:r>
              <a:rPr lang="ar-JO" sz="3600" b="1" dirty="0">
                <a:solidFill>
                  <a:schemeClr val="bg1"/>
                </a:solidFill>
                <a:latin typeface="Arial" panose="020B0604020202020204" pitchFamily="34" charset="0"/>
                <a:ea typeface="Arial" charset="0"/>
                <a:cs typeface="Arial" panose="020B0604020202020204" pitchFamily="34" charset="0"/>
              </a:rPr>
              <a:t>الخدمة، الخدمات</a:t>
            </a:r>
            <a:endParaRPr lang="en-US" sz="3600" b="1" dirty="0">
              <a:solidFill>
                <a:schemeClr val="bg1"/>
              </a:solidFill>
              <a:latin typeface="Arial" panose="020B0604020202020204" pitchFamily="34" charset="0"/>
              <a:ea typeface="Arial" charset="0"/>
              <a:cs typeface="Arial" panose="020B0604020202020204" pitchFamily="34" charset="0"/>
            </a:endParaRPr>
          </a:p>
          <a:p>
            <a:pPr algn="r" rtl="1">
              <a:spcBef>
                <a:spcPct val="50000"/>
              </a:spcBef>
              <a:tabLst>
                <a:tab pos="1600200" algn="l"/>
              </a:tabLst>
              <a:defRPr/>
            </a:pPr>
            <a:endParaRPr lang="en-US" sz="3600" b="1" dirty="0">
              <a:solidFill>
                <a:schemeClr val="bg1"/>
              </a:solidFill>
              <a:latin typeface="Arial" panose="020B0604020202020204" pitchFamily="34" charset="0"/>
              <a:ea typeface="Arial" charset="0"/>
              <a:cs typeface="Arial" panose="020B0604020202020204" pitchFamily="34" charset="0"/>
            </a:endParaRPr>
          </a:p>
        </p:txBody>
      </p:sp>
      <p:pic>
        <p:nvPicPr>
          <p:cNvPr id="263174"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ED37CEB-7778-C7EE-E3D4-9B02E670945D}"/>
              </a:ext>
            </a:extLst>
          </p:cNvPr>
          <p:cNvPicPr>
            <a:picLocks noChangeAspect="1"/>
          </p:cNvPicPr>
          <p:nvPr/>
        </p:nvPicPr>
        <p:blipFill>
          <a:blip r:embed="rId5"/>
          <a:stretch>
            <a:fillRect/>
          </a:stretch>
        </p:blipFill>
        <p:spPr>
          <a:xfrm>
            <a:off x="4830304" y="2145451"/>
            <a:ext cx="22352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199"/>
                                        </p:tgtEl>
                                        <p:attrNameLst>
                                          <p:attrName>style.visibility</p:attrName>
                                        </p:attrNameLst>
                                      </p:cBhvr>
                                      <p:to>
                                        <p:strVal val="visible"/>
                                      </p:to>
                                    </p:set>
                                    <p:anim calcmode="lin" valueType="num">
                                      <p:cBhvr>
                                        <p:cTn id="7" dur="500" fill="hold"/>
                                        <p:tgtEl>
                                          <p:spTgt spid="264199"/>
                                        </p:tgtEl>
                                        <p:attrNameLst>
                                          <p:attrName>ppt_w</p:attrName>
                                        </p:attrNameLst>
                                      </p:cBhvr>
                                      <p:tavLst>
                                        <p:tav tm="0">
                                          <p:val>
                                            <p:fltVal val="0"/>
                                          </p:val>
                                        </p:tav>
                                        <p:tav tm="100000">
                                          <p:val>
                                            <p:strVal val="#ppt_w"/>
                                          </p:val>
                                        </p:tav>
                                      </p:tavLst>
                                    </p:anim>
                                    <p:anim calcmode="lin" valueType="num">
                                      <p:cBhvr>
                                        <p:cTn id="8" dur="500" fill="hold"/>
                                        <p:tgtEl>
                                          <p:spTgt spid="2641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3"/>
          <p:cNvSpPr txBox="1">
            <a:spLocks noChangeArrowheads="1"/>
          </p:cNvSpPr>
          <p:nvPr/>
        </p:nvSpPr>
        <p:spPr bwMode="auto">
          <a:xfrm>
            <a:off x="6516216" y="2259013"/>
            <a:ext cx="2551584"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panose="020B0604020202020204" pitchFamily="34" charset="0"/>
                <a:ea typeface="Arial" charset="0"/>
                <a:cs typeface="Arial" panose="020B0604020202020204" pitchFamily="34" charset="0"/>
              </a:rPr>
              <a:t>3</a:t>
            </a:r>
            <a:r>
              <a:rPr lang="ar-JO" sz="4000" b="1" dirty="0">
                <a:solidFill>
                  <a:srgbClr val="FFFF00"/>
                </a:solidFill>
                <a:latin typeface="Arial" panose="020B0604020202020204" pitchFamily="34" charset="0"/>
                <a:ea typeface="Arial" charset="0"/>
                <a:cs typeface="Arial" panose="020B0604020202020204" pitchFamily="34" charset="0"/>
              </a:rPr>
              <a:t>. إنيرجيما </a:t>
            </a:r>
            <a:endParaRPr lang="en-US" sz="4000" b="1" dirty="0">
              <a:solidFill>
                <a:srgbClr val="FFFF00"/>
              </a:solidFill>
              <a:latin typeface="Arial" panose="020B0604020202020204" pitchFamily="34" charset="0"/>
              <a:ea typeface="Arial" charset="0"/>
              <a:cs typeface="Arial" panose="020B0604020202020204" pitchFamily="34" charset="0"/>
            </a:endParaRP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3</a:t>
            </a:r>
            <a:endParaRPr lang="en-US" b="1" dirty="0">
              <a:solidFill>
                <a:schemeClr val="bg1"/>
              </a:solidFill>
              <a:latin typeface="Arial" panose="020B0604020202020204" pitchFamily="34" charset="0"/>
              <a:cs typeface="Arial" panose="020B0604020202020204" pitchFamily="34" charset="0"/>
            </a:endParaRP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eaLnBrk="1" hangingPunct="1"/>
            <a:r>
              <a:rPr lang="ar-JO" b="1" dirty="0">
                <a:solidFill>
                  <a:srgbClr val="000000"/>
                </a:solidFill>
                <a:latin typeface="Arial" panose="020B0604020202020204" pitchFamily="34" charset="0"/>
                <a:cs typeface="Arial" panose="020B0604020202020204" pitchFamily="34" charset="0"/>
              </a:rPr>
              <a:t>أساس وطبيعة المواهب</a:t>
            </a:r>
            <a:endParaRPr lang="en-US" dirty="0">
              <a:solidFill>
                <a:srgbClr val="000000"/>
              </a:solidFill>
              <a:latin typeface="Arial" panose="020B0604020202020204" pitchFamily="34" charset="0"/>
              <a:cs typeface="Arial" panose="020B0604020202020204" pitchFamily="34" charset="0"/>
            </a:endParaRPr>
          </a:p>
        </p:txBody>
      </p:sp>
      <p:sp>
        <p:nvSpPr>
          <p:cNvPr id="264200" name="Text Box 8"/>
          <p:cNvSpPr txBox="1">
            <a:spLocks noChangeArrowheads="1"/>
          </p:cNvSpPr>
          <p:nvPr/>
        </p:nvSpPr>
        <p:spPr bwMode="auto">
          <a:xfrm>
            <a:off x="865189" y="3021013"/>
            <a:ext cx="7667252" cy="120015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rtl="1">
              <a:spcBef>
                <a:spcPct val="50000"/>
              </a:spcBef>
              <a:tabLst>
                <a:tab pos="1600200" algn="l"/>
              </a:tabLst>
              <a:defRPr/>
            </a:pPr>
            <a:r>
              <a:rPr lang="en-US" sz="3600" b="1" dirty="0">
                <a:solidFill>
                  <a:schemeClr val="bg1"/>
                </a:solidFill>
                <a:latin typeface="Arial" panose="020B0604020202020204" pitchFamily="34" charset="0"/>
                <a:ea typeface="Arial" charset="0"/>
                <a:cs typeface="Arial" panose="020B0604020202020204" pitchFamily="34" charset="0"/>
              </a:rPr>
              <a:t>• </a:t>
            </a:r>
            <a:r>
              <a:rPr lang="ar-JO" sz="3600" b="1" dirty="0">
                <a:solidFill>
                  <a:schemeClr val="bg1"/>
                </a:solidFill>
                <a:latin typeface="Arial" panose="020B0604020202020204" pitchFamily="34" charset="0"/>
                <a:ea typeface="Arial" charset="0"/>
                <a:cs typeface="Arial" panose="020B0604020202020204" pitchFamily="34" charset="0"/>
              </a:rPr>
              <a:t> مواهب القوة العاملة (1 كو 12: 6)</a:t>
            </a:r>
            <a:br>
              <a:rPr lang="en-US" sz="3600" b="1" dirty="0">
                <a:solidFill>
                  <a:schemeClr val="bg1"/>
                </a:solidFill>
                <a:latin typeface="Arial" panose="020B0604020202020204" pitchFamily="34" charset="0"/>
                <a:ea typeface="Arial" charset="0"/>
                <a:cs typeface="Arial" panose="020B0604020202020204" pitchFamily="34" charset="0"/>
              </a:rPr>
            </a:br>
            <a:r>
              <a:rPr lang="en-US" sz="3600" b="1" dirty="0">
                <a:solidFill>
                  <a:schemeClr val="bg1"/>
                </a:solidFill>
                <a:latin typeface="Arial" panose="020B0604020202020204" pitchFamily="34" charset="0"/>
                <a:ea typeface="Arial" charset="0"/>
                <a:cs typeface="Arial" panose="020B0604020202020204" pitchFamily="34" charset="0"/>
              </a:rPr>
              <a:t> • </a:t>
            </a:r>
            <a:r>
              <a:rPr lang="ar-JO" sz="3600" b="1" dirty="0">
                <a:solidFill>
                  <a:schemeClr val="bg1"/>
                </a:solidFill>
                <a:latin typeface="Arial" panose="020B0604020202020204" pitchFamily="34" charset="0"/>
                <a:ea typeface="Arial" charset="0"/>
                <a:cs typeface="Arial" panose="020B0604020202020204" pitchFamily="34" charset="0"/>
              </a:rPr>
              <a:t>العاملة، المؤثرة</a:t>
            </a:r>
            <a:endParaRPr lang="en-US" sz="3600" b="1" dirty="0">
              <a:solidFill>
                <a:schemeClr val="bg1"/>
              </a:solidFill>
              <a:latin typeface="Arial" panose="020B0604020202020204" pitchFamily="34" charset="0"/>
              <a:ea typeface="Arial" charset="0"/>
              <a:cs typeface="Arial" panose="020B0604020202020204" pitchFamily="34" charset="0"/>
            </a:endParaRP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EBFFF4-7599-3209-B3EB-0A2B517EE3B7}"/>
              </a:ext>
            </a:extLst>
          </p:cNvPr>
          <p:cNvPicPr>
            <a:picLocks noChangeAspect="1"/>
          </p:cNvPicPr>
          <p:nvPr/>
        </p:nvPicPr>
        <p:blipFill>
          <a:blip r:embed="rId5"/>
          <a:stretch>
            <a:fillRect/>
          </a:stretch>
        </p:blipFill>
        <p:spPr>
          <a:xfrm>
            <a:off x="4427984" y="2182942"/>
            <a:ext cx="24003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anim calcmode="lin" valueType="num">
                                      <p:cBhvr>
                                        <p:cTn id="7" dur="500" fill="hold"/>
                                        <p:tgtEl>
                                          <p:spTgt spid="264200"/>
                                        </p:tgtEl>
                                        <p:attrNameLst>
                                          <p:attrName>ppt_w</p:attrName>
                                        </p:attrNameLst>
                                      </p:cBhvr>
                                      <p:tavLst>
                                        <p:tav tm="0">
                                          <p:val>
                                            <p:fltVal val="0"/>
                                          </p:val>
                                        </p:tav>
                                        <p:tav tm="100000">
                                          <p:val>
                                            <p:strVal val="#ppt_w"/>
                                          </p:val>
                                        </p:tav>
                                      </p:tavLst>
                                    </p:anim>
                                    <p:anim calcmode="lin" valueType="num">
                                      <p:cBhvr>
                                        <p:cTn id="8"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3"/>
          <p:cNvSpPr txBox="1">
            <a:spLocks noChangeArrowheads="1"/>
          </p:cNvSpPr>
          <p:nvPr/>
        </p:nvSpPr>
        <p:spPr bwMode="auto">
          <a:xfrm>
            <a:off x="6228184" y="2132856"/>
            <a:ext cx="2901528"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panose="020B0604020202020204" pitchFamily="34" charset="0"/>
                <a:ea typeface="Arial" charset="0"/>
                <a:cs typeface="Arial" panose="020B0604020202020204" pitchFamily="34" charset="0"/>
              </a:rPr>
              <a:t>4. </a:t>
            </a:r>
            <a:r>
              <a:rPr lang="ar-JO" sz="4000" b="1" dirty="0">
                <a:solidFill>
                  <a:srgbClr val="FFFF00"/>
                </a:solidFill>
                <a:latin typeface="Arial" panose="020B0604020202020204" pitchFamily="34" charset="0"/>
                <a:ea typeface="Arial" charset="0"/>
                <a:cs typeface="Arial" panose="020B0604020202020204" pitchFamily="34" charset="0"/>
              </a:rPr>
              <a:t>فانيروسيس</a:t>
            </a:r>
            <a:r>
              <a:rPr lang="ar-JO" sz="4000" b="1" dirty="0">
                <a:solidFill>
                  <a:schemeClr val="bg1"/>
                </a:solidFill>
                <a:latin typeface="Arial" panose="020B0604020202020204" pitchFamily="34" charset="0"/>
                <a:ea typeface="Arial" charset="0"/>
                <a:cs typeface="Arial" panose="020B0604020202020204" pitchFamily="34" charset="0"/>
              </a:rPr>
              <a:t> </a:t>
            </a:r>
            <a:endParaRPr lang="en-US" sz="4000" b="1" dirty="0">
              <a:solidFill>
                <a:schemeClr val="bg1"/>
              </a:solidFill>
              <a:latin typeface="Arial" panose="020B0604020202020204" pitchFamily="34" charset="0"/>
              <a:ea typeface="Arial" charset="0"/>
              <a:cs typeface="Arial" panose="020B0604020202020204" pitchFamily="34" charset="0"/>
            </a:endParaRP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3</a:t>
            </a:r>
            <a:endParaRPr lang="en-US" b="1" dirty="0">
              <a:solidFill>
                <a:schemeClr val="bg1"/>
              </a:solidFill>
              <a:latin typeface="Arial" panose="020B0604020202020204" pitchFamily="34" charset="0"/>
              <a:cs typeface="Arial" panose="020B0604020202020204" pitchFamily="34" charset="0"/>
            </a:endParaRP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eaLnBrk="1" hangingPunct="1"/>
            <a:r>
              <a:rPr lang="ar-JO" b="1" dirty="0">
                <a:solidFill>
                  <a:srgbClr val="000000"/>
                </a:solidFill>
                <a:latin typeface="Arial" panose="020B0604020202020204" pitchFamily="34" charset="0"/>
                <a:cs typeface="Arial" panose="020B0604020202020204" pitchFamily="34" charset="0"/>
              </a:rPr>
              <a:t>أساس وطبيعة المواهب</a:t>
            </a:r>
            <a:endParaRPr lang="en-US" dirty="0">
              <a:solidFill>
                <a:srgbClr val="000000"/>
              </a:solidFill>
              <a:latin typeface="Arial" panose="020B0604020202020204" pitchFamily="34" charset="0"/>
              <a:cs typeface="Arial" panose="020B0604020202020204" pitchFamily="34" charset="0"/>
            </a:endParaRPr>
          </a:p>
        </p:txBody>
      </p:sp>
      <p:sp>
        <p:nvSpPr>
          <p:cNvPr id="264200" name="Text Box 8"/>
          <p:cNvSpPr txBox="1">
            <a:spLocks noChangeArrowheads="1"/>
          </p:cNvSpPr>
          <p:nvPr/>
        </p:nvSpPr>
        <p:spPr bwMode="auto">
          <a:xfrm>
            <a:off x="-108520" y="2894856"/>
            <a:ext cx="8821168"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برهان الروح القدس في المؤمنين (1 كو 12: 7)</a:t>
            </a:r>
            <a:endParaRPr lang="en-US" sz="3600" b="1" dirty="0">
              <a:solidFill>
                <a:schemeClr val="bg1"/>
              </a:solidFill>
              <a:latin typeface="Arial" panose="020B0604020202020204" pitchFamily="34" charset="0"/>
              <a:ea typeface="Arial" charset="0"/>
              <a:cs typeface="Arial" panose="020B0604020202020204" pitchFamily="34" charset="0"/>
            </a:endParaRPr>
          </a:p>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إظهار لجعل شيء واضحاً أو معروفاً</a:t>
            </a:r>
            <a:endParaRPr lang="en-US" sz="3600" b="1" dirty="0">
              <a:solidFill>
                <a:schemeClr val="bg1"/>
              </a:solidFill>
              <a:latin typeface="Arial" panose="020B0604020202020204" pitchFamily="34" charset="0"/>
              <a:ea typeface="Arial" charset="0"/>
              <a:cs typeface="Arial" panose="020B0604020202020204" pitchFamily="34" charset="0"/>
            </a:endParaRPr>
          </a:p>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panose="020B0604020202020204" pitchFamily="34" charset="0"/>
                <a:ea typeface="Arial" charset="0"/>
                <a:cs typeface="Arial" panose="020B0604020202020204" pitchFamily="34" charset="0"/>
              </a:rPr>
              <a:t>الاستخدام العلماني: الكشف، الإعلان (راجع 2 كو 4: 2)</a:t>
            </a:r>
            <a:endParaRPr lang="en-US" sz="3600" b="1" dirty="0">
              <a:solidFill>
                <a:schemeClr val="bg1"/>
              </a:solidFill>
              <a:latin typeface="Arial" panose="020B0604020202020204" pitchFamily="34" charset="0"/>
              <a:ea typeface="Arial" charset="0"/>
              <a:cs typeface="Arial" panose="020B0604020202020204" pitchFamily="34" charset="0"/>
            </a:endParaRP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915B95B-DF6C-C4FC-68EC-AAA8D2DA4D2B}"/>
              </a:ext>
            </a:extLst>
          </p:cNvPr>
          <p:cNvPicPr>
            <a:picLocks noChangeAspect="1"/>
          </p:cNvPicPr>
          <p:nvPr/>
        </p:nvPicPr>
        <p:blipFill>
          <a:blip r:embed="rId5"/>
          <a:stretch>
            <a:fillRect/>
          </a:stretch>
        </p:blipFill>
        <p:spPr>
          <a:xfrm>
            <a:off x="3700462" y="2104699"/>
            <a:ext cx="2730500" cy="723900"/>
          </a:xfrm>
          <a:prstGeom prst="rect">
            <a:avLst/>
          </a:prstGeom>
        </p:spPr>
      </p:pic>
    </p:spTree>
    <p:extLst>
      <p:ext uri="{BB962C8B-B14F-4D97-AF65-F5344CB8AC3E}">
        <p14:creationId xmlns:p14="http://schemas.microsoft.com/office/powerpoint/2010/main" val="1474185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anim calcmode="lin" valueType="num">
                                      <p:cBhvr>
                                        <p:cTn id="7" dur="500" fill="hold"/>
                                        <p:tgtEl>
                                          <p:spTgt spid="264200"/>
                                        </p:tgtEl>
                                        <p:attrNameLst>
                                          <p:attrName>ppt_w</p:attrName>
                                        </p:attrNameLst>
                                      </p:cBhvr>
                                      <p:tavLst>
                                        <p:tav tm="0">
                                          <p:val>
                                            <p:fltVal val="0"/>
                                          </p:val>
                                        </p:tav>
                                        <p:tav tm="100000">
                                          <p:val>
                                            <p:strVal val="#ppt_w"/>
                                          </p:val>
                                        </p:tav>
                                      </p:tavLst>
                                    </p:anim>
                                    <p:anim calcmode="lin" valueType="num">
                                      <p:cBhvr>
                                        <p:cTn id="8"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200" name="Text Box 8"/>
          <p:cNvSpPr txBox="1">
            <a:spLocks noChangeArrowheads="1"/>
          </p:cNvSpPr>
          <p:nvPr/>
        </p:nvSpPr>
        <p:spPr bwMode="auto">
          <a:xfrm>
            <a:off x="106180" y="2930436"/>
            <a:ext cx="8653597" cy="286232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285750" indent="-285750" algn="l" rtl="1">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الروح القدس كمصدر المواهب (1 كو 12: 1، 14: 1)</a:t>
            </a:r>
            <a:endParaRPr lang="en-US" sz="3600" b="1" dirty="0">
              <a:solidFill>
                <a:schemeClr val="bg1"/>
              </a:solidFill>
              <a:latin typeface="Arial"/>
              <a:ea typeface="Arial" charset="0"/>
              <a:cs typeface="Arial"/>
            </a:endParaRPr>
          </a:p>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المواهب الروحية تعني حرفياً الأمور الروحية، أمور الروح، أو ببساطة الروحيات</a:t>
            </a:r>
            <a:endParaRPr lang="en-US" sz="3600" b="1" dirty="0">
              <a:solidFill>
                <a:schemeClr val="bg1"/>
              </a:solidFill>
              <a:latin typeface="Arial"/>
              <a:ea typeface="Arial" charset="0"/>
              <a:cs typeface="Arial"/>
            </a:endParaRPr>
          </a:p>
          <a:p>
            <a:pPr marL="285750" indent="-285750" algn="r">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   الجذر: بنوما تعني الروح</a:t>
            </a:r>
            <a:endParaRPr lang="en-US" sz="3600" b="1" dirty="0">
              <a:solidFill>
                <a:schemeClr val="bg1"/>
              </a:solidFill>
              <a:latin typeface="Arial"/>
              <a:ea typeface="Arial" charset="0"/>
              <a:cs typeface="Arial"/>
            </a:endParaRPr>
          </a:p>
        </p:txBody>
      </p:sp>
      <p:sp>
        <p:nvSpPr>
          <p:cNvPr id="264195" name="Text Box 3"/>
          <p:cNvSpPr txBox="1">
            <a:spLocks noChangeArrowheads="1"/>
          </p:cNvSpPr>
          <p:nvPr/>
        </p:nvSpPr>
        <p:spPr bwMode="auto">
          <a:xfrm>
            <a:off x="6444208" y="2245528"/>
            <a:ext cx="2604925" cy="707886"/>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a:ea typeface="Arial" charset="0"/>
                <a:cs typeface="Arial"/>
              </a:rPr>
              <a:t>5. </a:t>
            </a:r>
            <a:r>
              <a:rPr lang="ar-JO" sz="4000" b="1" dirty="0">
                <a:solidFill>
                  <a:srgbClr val="FFFF00"/>
                </a:solidFill>
                <a:latin typeface="Arial"/>
                <a:ea typeface="Arial" charset="0"/>
                <a:cs typeface="Arial"/>
              </a:rPr>
              <a:t>بنوماتيكي</a:t>
            </a:r>
            <a:r>
              <a:rPr lang="ar-JO" sz="4000" b="1" dirty="0">
                <a:solidFill>
                  <a:schemeClr val="bg1"/>
                </a:solidFill>
                <a:latin typeface="Arial"/>
                <a:ea typeface="Arial" charset="0"/>
                <a:cs typeface="Arial"/>
              </a:rPr>
              <a:t> </a:t>
            </a:r>
            <a:endParaRPr lang="en-US" sz="4000" b="1" dirty="0">
              <a:solidFill>
                <a:schemeClr val="bg1"/>
              </a:solidFill>
              <a:latin typeface="Arial"/>
              <a:ea typeface="Arial" charset="0"/>
              <a:cs typeface="Arial"/>
            </a:endParaRP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ar-JO" b="1" dirty="0">
                <a:solidFill>
                  <a:schemeClr val="bg1"/>
                </a:solidFill>
                <a:latin typeface="Arial" charset="0"/>
                <a:cs typeface="Arial" charset="0"/>
              </a:rPr>
              <a:t>3</a:t>
            </a:r>
            <a:endParaRPr lang="en-US" b="1" dirty="0">
              <a:solidFill>
                <a:schemeClr val="bg1"/>
              </a:solidFill>
              <a:latin typeface="Arial" charset="0"/>
              <a:cs typeface="Arial" charset="0"/>
            </a:endParaRP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eaLnBrk="1" hangingPunct="1"/>
            <a:r>
              <a:rPr lang="ar-JO" b="1" dirty="0">
                <a:solidFill>
                  <a:srgbClr val="000000"/>
                </a:solidFill>
                <a:latin typeface="Arial" charset="0"/>
                <a:cs typeface="Arial" charset="0"/>
              </a:rPr>
              <a:t>أساس وطبيعة المواهب</a:t>
            </a:r>
            <a:endParaRPr lang="en-US" dirty="0">
              <a:solidFill>
                <a:srgbClr val="000000"/>
              </a:solidFill>
              <a:latin typeface="Arial" charset="0"/>
              <a:cs typeface="Arial" charset="0"/>
            </a:endParaRP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B34E04B-350F-639A-E073-F0C712F5A3C1}"/>
              </a:ext>
            </a:extLst>
          </p:cNvPr>
          <p:cNvPicPr>
            <a:picLocks noChangeAspect="1"/>
          </p:cNvPicPr>
          <p:nvPr/>
        </p:nvPicPr>
        <p:blipFill>
          <a:blip r:embed="rId5"/>
          <a:stretch>
            <a:fillRect/>
          </a:stretch>
        </p:blipFill>
        <p:spPr>
          <a:xfrm>
            <a:off x="3478213" y="2206536"/>
            <a:ext cx="3073400" cy="723900"/>
          </a:xfrm>
          <a:prstGeom prst="rect">
            <a:avLst/>
          </a:prstGeom>
        </p:spPr>
      </p:pic>
    </p:spTree>
    <p:extLst>
      <p:ext uri="{BB962C8B-B14F-4D97-AF65-F5344CB8AC3E}">
        <p14:creationId xmlns:p14="http://schemas.microsoft.com/office/powerpoint/2010/main" val="510414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anim calcmode="lin" valueType="num">
                                      <p:cBhvr>
                                        <p:cTn id="7" dur="500" fill="hold"/>
                                        <p:tgtEl>
                                          <p:spTgt spid="264200"/>
                                        </p:tgtEl>
                                        <p:attrNameLst>
                                          <p:attrName>ppt_w</p:attrName>
                                        </p:attrNameLst>
                                      </p:cBhvr>
                                      <p:tavLst>
                                        <p:tav tm="0">
                                          <p:val>
                                            <p:fltVal val="0"/>
                                          </p:val>
                                        </p:tav>
                                        <p:tav tm="100000">
                                          <p:val>
                                            <p:strVal val="#ppt_w"/>
                                          </p:val>
                                        </p:tav>
                                      </p:tavLst>
                                    </p:anim>
                                    <p:anim calcmode="lin" valueType="num">
                                      <p:cBhvr>
                                        <p:cTn id="8"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3"/>
          <p:cNvSpPr txBox="1">
            <a:spLocks noChangeArrowheads="1"/>
          </p:cNvSpPr>
          <p:nvPr/>
        </p:nvSpPr>
        <p:spPr bwMode="auto">
          <a:xfrm>
            <a:off x="7380287" y="2132856"/>
            <a:ext cx="1749425"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r">
              <a:spcBef>
                <a:spcPct val="50000"/>
              </a:spcBef>
              <a:defRPr/>
            </a:pPr>
            <a:r>
              <a:rPr lang="ar-JO" sz="4000" b="1" dirty="0">
                <a:solidFill>
                  <a:schemeClr val="bg1"/>
                </a:solidFill>
                <a:latin typeface="Arial"/>
                <a:ea typeface="Arial" charset="0"/>
                <a:cs typeface="Arial"/>
              </a:rPr>
              <a:t>6. </a:t>
            </a:r>
            <a:r>
              <a:rPr lang="ar-JO" sz="4000" b="1" dirty="0">
                <a:solidFill>
                  <a:srgbClr val="FFFF00"/>
                </a:solidFill>
                <a:latin typeface="Arial"/>
                <a:ea typeface="Arial" charset="0"/>
                <a:cs typeface="Arial"/>
              </a:rPr>
              <a:t>دوما</a:t>
            </a:r>
            <a:r>
              <a:rPr lang="ar-JO" sz="4000" b="1" dirty="0">
                <a:solidFill>
                  <a:schemeClr val="bg1"/>
                </a:solidFill>
                <a:latin typeface="Arial"/>
                <a:ea typeface="Arial" charset="0"/>
                <a:cs typeface="Arial"/>
              </a:rPr>
              <a:t> </a:t>
            </a:r>
            <a:endParaRPr lang="en-US" sz="4000" b="1" dirty="0">
              <a:solidFill>
                <a:schemeClr val="bg1"/>
              </a:solidFill>
              <a:latin typeface="Arial"/>
              <a:ea typeface="Arial" charset="0"/>
              <a:cs typeface="Arial"/>
            </a:endParaRP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solidFill>
                  <a:schemeClr val="bg1"/>
                </a:solidFill>
                <a:latin typeface="Arial" charset="0"/>
                <a:cs typeface="Arial" charset="0"/>
              </a:rPr>
              <a:t>3</a:t>
            </a:r>
            <a:endParaRPr lang="en-US" b="1" dirty="0">
              <a:solidFill>
                <a:schemeClr val="bg1"/>
              </a:solidFill>
              <a:latin typeface="Arial" charset="0"/>
              <a:cs typeface="Arial" charset="0"/>
            </a:endParaRP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eaLnBrk="1" hangingPunct="1"/>
            <a:r>
              <a:rPr lang="ar-JO" b="1" dirty="0">
                <a:solidFill>
                  <a:srgbClr val="000000"/>
                </a:solidFill>
                <a:latin typeface="Arial" charset="0"/>
                <a:cs typeface="Arial" charset="0"/>
              </a:rPr>
              <a:t>أساس وطبيعة المواهب</a:t>
            </a:r>
            <a:endParaRPr lang="en-US" dirty="0">
              <a:solidFill>
                <a:srgbClr val="000000"/>
              </a:solidFill>
              <a:latin typeface="Arial" charset="0"/>
              <a:cs typeface="Arial" charset="0"/>
            </a:endParaRPr>
          </a:p>
        </p:txBody>
      </p:sp>
      <p:sp>
        <p:nvSpPr>
          <p:cNvPr id="264200" name="Text Box 8"/>
          <p:cNvSpPr txBox="1">
            <a:spLocks noChangeArrowheads="1"/>
          </p:cNvSpPr>
          <p:nvPr/>
        </p:nvSpPr>
        <p:spPr bwMode="auto">
          <a:xfrm>
            <a:off x="683569" y="2894856"/>
            <a:ext cx="7920880" cy="258532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معطاة من المسيح للكنيسة فقط بعد صعوده</a:t>
            </a:r>
            <a:br>
              <a:rPr lang="en-US" sz="3600" b="1" dirty="0">
                <a:solidFill>
                  <a:schemeClr val="bg1"/>
                </a:solidFill>
                <a:latin typeface="Arial"/>
                <a:ea typeface="Arial" charset="0"/>
                <a:cs typeface="Arial"/>
              </a:rPr>
            </a:br>
            <a:r>
              <a:rPr lang="ar-JO" sz="3600" b="1" dirty="0">
                <a:solidFill>
                  <a:schemeClr val="bg1"/>
                </a:solidFill>
                <a:latin typeface="Arial"/>
                <a:ea typeface="Arial" charset="0"/>
                <a:cs typeface="Arial"/>
              </a:rPr>
              <a:t> (أف 4: 7-8، 11) وليس خلال العهد القديم</a:t>
            </a:r>
            <a:endParaRPr lang="en-US" sz="3600" b="1" dirty="0">
              <a:solidFill>
                <a:schemeClr val="bg1"/>
              </a:solidFill>
              <a:latin typeface="Arial"/>
              <a:ea typeface="Arial" charset="0"/>
              <a:cs typeface="Arial"/>
            </a:endParaRPr>
          </a:p>
          <a:p>
            <a:pPr marL="285750" indent="-285750" algn="r" rtl="1">
              <a:spcBef>
                <a:spcPct val="50000"/>
              </a:spcBef>
              <a:buFont typeface="Arial" panose="020B0604020202020204" pitchFamily="34" charset="0"/>
              <a:buChar char="•"/>
              <a:tabLst>
                <a:tab pos="1600200" algn="l"/>
              </a:tabLst>
              <a:defRPr/>
            </a:pPr>
            <a:r>
              <a:rPr lang="ar-JO" sz="3600" b="1" dirty="0">
                <a:solidFill>
                  <a:schemeClr val="bg1"/>
                </a:solidFill>
                <a:latin typeface="Arial"/>
                <a:ea typeface="Arial" charset="0"/>
                <a:cs typeface="Arial"/>
              </a:rPr>
              <a:t>المؤمنون فقط لديهم المواهب وليس قديسي العهد القديم</a:t>
            </a:r>
            <a:endParaRPr lang="en-US" sz="3600" b="1" dirty="0">
              <a:solidFill>
                <a:schemeClr val="bg1"/>
              </a:solidFill>
              <a:latin typeface="Arial"/>
              <a:ea typeface="Arial" charset="0"/>
              <a:cs typeface="Arial"/>
            </a:endParaRP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1C6422E-AB1B-AA42-5A8D-BD4055E532BF}"/>
              </a:ext>
            </a:extLst>
          </p:cNvPr>
          <p:cNvPicPr>
            <a:picLocks noChangeAspect="1"/>
          </p:cNvPicPr>
          <p:nvPr/>
        </p:nvPicPr>
        <p:blipFill>
          <a:blip r:embed="rId5"/>
          <a:stretch>
            <a:fillRect/>
          </a:stretch>
        </p:blipFill>
        <p:spPr>
          <a:xfrm>
            <a:off x="5868144" y="2198080"/>
            <a:ext cx="1752600" cy="520700"/>
          </a:xfrm>
          <a:prstGeom prst="rect">
            <a:avLst/>
          </a:prstGeom>
        </p:spPr>
      </p:pic>
    </p:spTree>
    <p:extLst>
      <p:ext uri="{BB962C8B-B14F-4D97-AF65-F5344CB8AC3E}">
        <p14:creationId xmlns:p14="http://schemas.microsoft.com/office/powerpoint/2010/main" val="28015438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anim calcmode="lin" valueType="num">
                                      <p:cBhvr>
                                        <p:cTn id="7" dur="500" fill="hold"/>
                                        <p:tgtEl>
                                          <p:spTgt spid="264200"/>
                                        </p:tgtEl>
                                        <p:attrNameLst>
                                          <p:attrName>ppt_w</p:attrName>
                                        </p:attrNameLst>
                                      </p:cBhvr>
                                      <p:tavLst>
                                        <p:tav tm="0">
                                          <p:val>
                                            <p:fltVal val="0"/>
                                          </p:val>
                                        </p:tav>
                                        <p:tav tm="100000">
                                          <p:val>
                                            <p:strVal val="#ppt_w"/>
                                          </p:val>
                                        </p:tav>
                                      </p:tavLst>
                                    </p:anim>
                                    <p:anim calcmode="lin" valueType="num">
                                      <p:cBhvr>
                                        <p:cTn id="8"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ChangeArrowheads="1"/>
          </p:cNvSpPr>
          <p:nvPr/>
        </p:nvSpPr>
        <p:spPr bwMode="auto">
          <a:xfrm>
            <a:off x="-36513" y="-26988"/>
            <a:ext cx="9251951" cy="6956426"/>
          </a:xfrm>
          <a:prstGeom prst="rect">
            <a:avLst/>
          </a:prstGeom>
          <a:solidFill>
            <a:schemeClr val="bg1"/>
          </a:solidFill>
          <a:ln w="12700" cap="sq">
            <a:solidFill>
              <a:schemeClr val="tx1"/>
            </a:solidFill>
            <a:round/>
            <a:headEnd type="none" w="sm" len="sm"/>
            <a:tailEnd type="none" w="sm" len="sm"/>
          </a:ln>
        </p:spPr>
        <p:txBody>
          <a:bodyPr wrap="none"/>
          <a:lstStyle/>
          <a:p>
            <a:endParaRPr lang="en-US" sz="2400">
              <a:solidFill>
                <a:srgbClr val="000000"/>
              </a:solidFill>
              <a:latin typeface="Arial" panose="020B0604020202020204" pitchFamily="34" charset="0"/>
              <a:cs typeface="Arial" panose="020B0604020202020204" pitchFamily="34" charset="0"/>
            </a:endParaRPr>
          </a:p>
        </p:txBody>
      </p:sp>
      <p:pic>
        <p:nvPicPr>
          <p:cNvPr id="2672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404" y="-1082"/>
            <a:ext cx="4568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2"/>
          <p:cNvSpPr>
            <a:spLocks noGrp="1" noChangeArrowheads="1"/>
          </p:cNvSpPr>
          <p:nvPr>
            <p:ph type="title"/>
          </p:nvPr>
        </p:nvSpPr>
        <p:spPr>
          <a:xfrm>
            <a:off x="-36513" y="-26988"/>
            <a:ext cx="4321176" cy="935038"/>
          </a:xfrm>
          <a:solidFill>
            <a:schemeClr val="tx1"/>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الفكرة الرئيسية</a:t>
            </a:r>
            <a:endParaRPr lang="en-US" b="1" dirty="0">
              <a:latin typeface="Arial" panose="020B0604020202020204" pitchFamily="34" charset="0"/>
              <a:cs typeface="Arial" panose="020B0604020202020204" pitchFamily="34" charset="0"/>
            </a:endParaRPr>
          </a:p>
        </p:txBody>
      </p:sp>
      <p:sp>
        <p:nvSpPr>
          <p:cNvPr id="2223107" name="Rectangle 3"/>
          <p:cNvSpPr>
            <a:spLocks noChangeArrowheads="1"/>
          </p:cNvSpPr>
          <p:nvPr/>
        </p:nvSpPr>
        <p:spPr bwMode="auto">
          <a:xfrm>
            <a:off x="4427538" y="0"/>
            <a:ext cx="4716462" cy="69580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863600" indent="-863600" algn="r">
              <a:spcBef>
                <a:spcPct val="20000"/>
              </a:spcBef>
            </a:pPr>
            <a:r>
              <a:rPr lang="ar-JO" sz="4400" b="1" dirty="0">
                <a:solidFill>
                  <a:schemeClr val="tx2"/>
                </a:solidFill>
                <a:latin typeface="Arial" panose="020B0604020202020204" pitchFamily="34" charset="0"/>
                <a:cs typeface="Arial" panose="020B0604020202020204" pitchFamily="34" charset="0"/>
              </a:rPr>
              <a:t>س. من أين نبدأ بدراسة المواهب؟</a:t>
            </a:r>
            <a:endParaRPr lang="en-US" sz="4400" b="1" dirty="0">
              <a:solidFill>
                <a:schemeClr val="tx2"/>
              </a:solidFill>
              <a:latin typeface="Arial" panose="020B0604020202020204" pitchFamily="34" charset="0"/>
              <a:cs typeface="Arial" panose="020B0604020202020204" pitchFamily="34" charset="0"/>
            </a:endParaRPr>
          </a:p>
          <a:p>
            <a:pPr marL="863600" indent="-863600" algn="r">
              <a:spcBef>
                <a:spcPct val="20000"/>
              </a:spcBef>
            </a:pPr>
            <a:endParaRPr lang="en-US" sz="1600" b="1" dirty="0">
              <a:solidFill>
                <a:schemeClr val="tx2"/>
              </a:solidFill>
              <a:latin typeface="Arial" panose="020B0604020202020204" pitchFamily="34" charset="0"/>
              <a:cs typeface="Arial" panose="020B0604020202020204" pitchFamily="34" charset="0"/>
            </a:endParaRPr>
          </a:p>
          <a:p>
            <a:pPr marL="863600" indent="-863600" algn="r">
              <a:spcBef>
                <a:spcPct val="20000"/>
              </a:spcBef>
            </a:pPr>
            <a:r>
              <a:rPr lang="ar-JO" sz="4400" b="1" dirty="0">
                <a:solidFill>
                  <a:schemeClr val="tx2"/>
                </a:solidFill>
                <a:latin typeface="Arial" panose="020B0604020202020204" pitchFamily="34" charset="0"/>
                <a:cs typeface="Arial" panose="020B0604020202020204" pitchFamily="34" charset="0"/>
              </a:rPr>
              <a:t>ج. المواهب تمجد الله </a:t>
            </a:r>
            <a:r>
              <a:rPr lang="ar-JO" sz="4400" b="1" dirty="0">
                <a:solidFill>
                  <a:srgbClr val="0033CC"/>
                </a:solidFill>
                <a:latin typeface="Arial" panose="020B0604020202020204" pitchFamily="34" charset="0"/>
                <a:cs typeface="Arial" panose="020B0604020202020204" pitchFamily="34" charset="0"/>
              </a:rPr>
              <a:t>الثالوث</a:t>
            </a:r>
            <a:r>
              <a:rPr lang="ar-JO" sz="4400" b="1" dirty="0">
                <a:solidFill>
                  <a:schemeClr val="tx2"/>
                </a:solidFill>
                <a:latin typeface="Arial" panose="020B0604020202020204" pitchFamily="34" charset="0"/>
                <a:cs typeface="Arial" panose="020B0604020202020204" pitchFamily="34" charset="0"/>
              </a:rPr>
              <a:t> – لا نحن</a:t>
            </a:r>
            <a:endParaRPr lang="en-US" sz="4400" b="1"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23107">
                                            <p:txEl>
                                              <p:pRg st="0" end="0"/>
                                            </p:txEl>
                                          </p:spTgt>
                                        </p:tgtEl>
                                        <p:attrNameLst>
                                          <p:attrName>style.visibility</p:attrName>
                                        </p:attrNameLst>
                                      </p:cBhvr>
                                      <p:to>
                                        <p:strVal val="visible"/>
                                      </p:to>
                                    </p:set>
                                    <p:animEffect transition="in" filter="wipe(left)">
                                      <p:cBhvr>
                                        <p:cTn id="7" dur="500"/>
                                        <p:tgtEl>
                                          <p:spTgt spid="2223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23107">
                                            <p:txEl>
                                              <p:pRg st="2" end="2"/>
                                            </p:txEl>
                                          </p:spTgt>
                                        </p:tgtEl>
                                        <p:attrNameLst>
                                          <p:attrName>style.visibility</p:attrName>
                                        </p:attrNameLst>
                                      </p:cBhvr>
                                      <p:to>
                                        <p:strVal val="visible"/>
                                      </p:to>
                                    </p:set>
                                    <p:animEffect transition="in" filter="wipe(left)">
                                      <p:cBhvr>
                                        <p:cTn id="12" dur="500"/>
                                        <p:tgtEl>
                                          <p:spTgt spid="2223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310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ble1">
            <a:extLst>
              <a:ext uri="{FF2B5EF4-FFF2-40B4-BE49-F238E27FC236}">
                <a16:creationId xmlns:a16="http://schemas.microsoft.com/office/drawing/2014/main" id="{C71F8B1B-A672-2075-18D7-5AD96432EE52}"/>
              </a:ext>
            </a:extLst>
          </p:cNvPr>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l="1429" t="1429" r="1156" b="1156"/>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7" name="Rectangle 3"/>
          <p:cNvSpPr>
            <a:spLocks noGrp="1" noChangeArrowheads="1"/>
          </p:cNvSpPr>
          <p:nvPr>
            <p:ph type="ctrTitle"/>
          </p:nvPr>
        </p:nvSpPr>
        <p:spPr>
          <a:xfrm>
            <a:off x="609600" y="228600"/>
            <a:ext cx="7772400" cy="1143000"/>
          </a:xfrm>
        </p:spPr>
        <p:txBody>
          <a:bodyPr/>
          <a:lstStyle/>
          <a:p>
            <a:pPr eaLnBrk="1" hangingPunct="1">
              <a:defRPr/>
            </a:pPr>
            <a:r>
              <a:rPr kumimoji="1" lang="ar-JO"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لماذا يجب أن ندرس ونعرف مواهبنا ؟</a:t>
            </a:r>
            <a:endParaRPr kumimoji="1" lang="en-US"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231429" name="Text Box 5"/>
          <p:cNvSpPr txBox="1">
            <a:spLocks noChangeArrowheads="1"/>
          </p:cNvSpPr>
          <p:nvPr/>
        </p:nvSpPr>
        <p:spPr bwMode="auto">
          <a:xfrm>
            <a:off x="228600" y="1493838"/>
            <a:ext cx="8474075" cy="523220"/>
          </a:xfrm>
          <a:prstGeom prst="rect">
            <a:avLst/>
          </a:prstGeom>
          <a:noFill/>
          <a:ln w="9525">
            <a:noFill/>
            <a:miter lim="800000"/>
            <a:headEnd/>
            <a:tailEnd/>
          </a:ln>
          <a:effectLst/>
        </p:spPr>
        <p:txBody>
          <a:bodyPr>
            <a:spAutoFit/>
          </a:bodyPr>
          <a:lstStyle/>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1) خدمة الكنيسة اليوم – الخدمة ضمن نطاق مواهبنا تنتج :</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endParaRPr>
          </a:p>
        </p:txBody>
      </p:sp>
      <p:sp>
        <p:nvSpPr>
          <p:cNvPr id="231430" name="Text Box 6"/>
          <p:cNvSpPr txBox="1">
            <a:spLocks noChangeArrowheads="1"/>
          </p:cNvSpPr>
          <p:nvPr/>
        </p:nvSpPr>
        <p:spPr bwMode="auto">
          <a:xfrm>
            <a:off x="251520" y="2698750"/>
            <a:ext cx="8016875" cy="2062103"/>
          </a:xfrm>
          <a:prstGeom prst="rect">
            <a:avLst/>
          </a:prstGeom>
          <a:noFill/>
          <a:ln w="9525">
            <a:noFill/>
            <a:miter lim="800000"/>
            <a:headEnd/>
            <a:tailEnd/>
          </a:ln>
          <a:effectLst/>
        </p:spPr>
        <p:txBody>
          <a:bodyPr>
            <a:spAutoFit/>
          </a:bodyPr>
          <a:lstStyle/>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أ. بناء الجسد - </a:t>
            </a:r>
            <a:r>
              <a:rPr kumimoji="0" lang="ar-JO" sz="4400" b="1" i="0" u="none" strike="noStrike" kern="1200" cap="none" spc="0" normalizeH="0" baseline="30000" noProof="0" dirty="0">
                <a:ln>
                  <a:noFill/>
                </a:ln>
                <a:solidFill>
                  <a:srgbClr val="FFFF00"/>
                </a:solidFill>
                <a:effectLst/>
                <a:uLnTx/>
                <a:uFillTx/>
                <a:latin typeface="Arial" panose="020B0604020202020204" pitchFamily="34" charset="0"/>
                <a:cs typeface="Arial" panose="020B0604020202020204" pitchFamily="34" charset="0"/>
              </a:rPr>
              <a:t>الوحدة</a:t>
            </a:r>
            <a:r>
              <a:rPr kumimoji="0" lang="ar-JO" sz="44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4400" b="1" i="0" u="none" strike="noStrike" kern="1200" cap="none" spc="0" normalizeH="0" baseline="30000" noProof="0" dirty="0">
                <a:ln>
                  <a:noFill/>
                </a:ln>
                <a:solidFill>
                  <a:srgbClr val="FFFF00"/>
                </a:solidFill>
                <a:effectLst/>
                <a:uLnTx/>
                <a:uFillTx/>
                <a:latin typeface="Arial" panose="020B0604020202020204" pitchFamily="34" charset="0"/>
                <a:cs typeface="Arial" panose="020B0604020202020204" pitchFamily="34" charset="0"/>
              </a:rPr>
              <a:t>الإعتماد المتبادل </a:t>
            </a:r>
            <a:r>
              <a:rPr kumimoji="0" lang="ar-JO" sz="44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 كو 14:12)</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buFont typeface="Arial" pitchFamily="-65" charset="0"/>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ب. تجهيز الكنيسة </a:t>
            </a:r>
            <a:r>
              <a:rPr kumimoji="0" lang="ar-JO" sz="28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للإرسالية</a:t>
            </a: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 للعالم الضائع</a:t>
            </a:r>
          </a:p>
          <a:p>
            <a:pPr marL="342900" marR="0" lvl="0" indent="-342900" algn="r" defTabSz="914400" rtl="0" eaLnBrk="1" fontAlgn="base" latinLnBrk="0" hangingPunct="1">
              <a:lnSpc>
                <a:spcPct val="100000"/>
              </a:lnSpc>
              <a:spcBef>
                <a:spcPct val="0"/>
              </a:spcBef>
              <a:spcAft>
                <a:spcPct val="0"/>
              </a:spcAft>
              <a:buClrTx/>
              <a:buSzTx/>
              <a:buFont typeface="Arial" pitchFamily="-65" charset="0"/>
              <a:buNone/>
              <a:tabLst/>
              <a:defRPr/>
            </a:pP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buFont typeface="Arial" pitchFamily="-65" charset="0"/>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ت. تشجيع المؤمنين الآخرين على </a:t>
            </a:r>
            <a:r>
              <a:rPr kumimoji="0" lang="ar-JO" sz="28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تمييز</a:t>
            </a: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 و</a:t>
            </a:r>
            <a:r>
              <a:rPr kumimoji="0" lang="ar-JO" sz="28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تطوير</a:t>
            </a:r>
            <a:r>
              <a:rPr kumimoji="0" lang="ar-JO"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rPr>
              <a:t> مواهبهم</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rial" pitchFamily="-65"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1430">
                                            <p:txEl>
                                              <p:pRg st="0" end="0"/>
                                            </p:txEl>
                                          </p:spTgt>
                                        </p:tgtEl>
                                        <p:attrNameLst>
                                          <p:attrName>style.visibility</p:attrName>
                                        </p:attrNameLst>
                                      </p:cBhvr>
                                      <p:to>
                                        <p:strVal val="visible"/>
                                      </p:to>
                                    </p:set>
                                    <p:animEffect transition="in" filter="dissolve">
                                      <p:cBhvr>
                                        <p:cTn id="7" dur="500"/>
                                        <p:tgtEl>
                                          <p:spTgt spid="2314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1430">
                                            <p:txEl>
                                              <p:pRg st="1" end="1"/>
                                            </p:txEl>
                                          </p:spTgt>
                                        </p:tgtEl>
                                        <p:attrNameLst>
                                          <p:attrName>style.visibility</p:attrName>
                                        </p:attrNameLst>
                                      </p:cBhvr>
                                      <p:to>
                                        <p:strVal val="visible"/>
                                      </p:to>
                                    </p:set>
                                    <p:animEffect transition="in" filter="dissolve">
                                      <p:cBhvr>
                                        <p:cTn id="12" dur="500"/>
                                        <p:tgtEl>
                                          <p:spTgt spid="2314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1430">
                                            <p:txEl>
                                              <p:pRg st="3" end="3"/>
                                            </p:txEl>
                                          </p:spTgt>
                                        </p:tgtEl>
                                        <p:attrNameLst>
                                          <p:attrName>style.visibility</p:attrName>
                                        </p:attrNameLst>
                                      </p:cBhvr>
                                      <p:to>
                                        <p:strVal val="visible"/>
                                      </p:to>
                                    </p:set>
                                    <p:animEffect transition="in" filter="dissolve">
                                      <p:cBhvr>
                                        <p:cTn id="17" dur="500"/>
                                        <p:tgtEl>
                                          <p:spTgt spid="2314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0"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ble1">
            <a:extLst>
              <a:ext uri="{FF2B5EF4-FFF2-40B4-BE49-F238E27FC236}">
                <a16:creationId xmlns:a16="http://schemas.microsoft.com/office/drawing/2014/main" id="{687B9B0F-06C0-398B-29C7-3106C36993CB}"/>
              </a:ext>
            </a:extLst>
          </p:cNvPr>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l="1429" t="1429" r="1156" b="1156"/>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5" name="Rectangle 3"/>
          <p:cNvSpPr>
            <a:spLocks noGrp="1" noChangeArrowheads="1"/>
          </p:cNvSpPr>
          <p:nvPr>
            <p:ph type="ctrTitle"/>
          </p:nvPr>
        </p:nvSpPr>
        <p:spPr>
          <a:xfrm>
            <a:off x="609600" y="228600"/>
            <a:ext cx="7772400" cy="1143000"/>
          </a:xfrm>
        </p:spPr>
        <p:txBody>
          <a:bodyPr/>
          <a:lstStyle/>
          <a:p>
            <a:pPr eaLnBrk="1" hangingPunct="1">
              <a:defRPr/>
            </a:pPr>
            <a:r>
              <a:rPr kumimoji="1" lang="ar-JO" b="1" dirty="0">
                <a:solidFill>
                  <a:srgbClr val="FFFFFF"/>
                </a:solidFill>
                <a:effectLst>
                  <a:outerShdw blurRad="50800" dist="127000" dir="2700000" algn="tl" rotWithShape="0">
                    <a:srgbClr val="000000"/>
                  </a:outerShdw>
                </a:effectLst>
                <a:latin typeface="Arial" charset="0"/>
                <a:cs typeface="Arial" charset="0"/>
              </a:rPr>
              <a:t>لماذا يجب أن ندرس ونعرف مواهبنا ؟</a:t>
            </a:r>
            <a:endParaRPr kumimoji="1" lang="en-US" dirty="0">
              <a:effectLst>
                <a:outerShdw blurRad="50800" dist="127000" dir="2700000" algn="tl" rotWithShape="0">
                  <a:srgbClr val="000000"/>
                </a:outerShdw>
              </a:effectLst>
              <a:latin typeface="Arial" charset="0"/>
              <a:cs typeface="Arial" charset="0"/>
            </a:endParaRPr>
          </a:p>
        </p:txBody>
      </p:sp>
      <p:sp>
        <p:nvSpPr>
          <p:cNvPr id="233477" name="Text Box 5"/>
          <p:cNvSpPr txBox="1">
            <a:spLocks noChangeArrowheads="1"/>
          </p:cNvSpPr>
          <p:nvPr/>
        </p:nvSpPr>
        <p:spPr bwMode="auto">
          <a:xfrm>
            <a:off x="346397" y="1484784"/>
            <a:ext cx="8474075" cy="523220"/>
          </a:xfrm>
          <a:prstGeom prst="rect">
            <a:avLst/>
          </a:prstGeom>
          <a:noFill/>
          <a:ln w="9525">
            <a:noFill/>
            <a:miter lim="800000"/>
            <a:headEnd/>
            <a:tailEnd/>
          </a:ln>
          <a:effectLst/>
        </p:spPr>
        <p:txBody>
          <a:bodyPr>
            <a:spAutoFit/>
          </a:bodyPr>
          <a:lstStyle/>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pitchFamily="-65" charset="0"/>
                <a:ea typeface="Arial" pitchFamily="-65" charset="0"/>
                <a:cs typeface="Arial" pitchFamily="-65" charset="0"/>
              </a:rPr>
              <a:t>2) الملأ الشخصي : ممارسة المواهب تنتج :</a:t>
            </a:r>
            <a:endParaRPr kumimoji="0" lang="en-US"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pitchFamily="-65" charset="0"/>
              <a:ea typeface="Arial" pitchFamily="-65" charset="0"/>
              <a:cs typeface="Arial" pitchFamily="-65" charset="0"/>
            </a:endParaRPr>
          </a:p>
        </p:txBody>
      </p:sp>
      <p:sp>
        <p:nvSpPr>
          <p:cNvPr id="233478" name="Text Box 6"/>
          <p:cNvSpPr txBox="1">
            <a:spLocks noChangeArrowheads="1"/>
          </p:cNvSpPr>
          <p:nvPr/>
        </p:nvSpPr>
        <p:spPr bwMode="auto">
          <a:xfrm>
            <a:off x="-180528" y="2698750"/>
            <a:ext cx="8421717" cy="1384995"/>
          </a:xfrm>
          <a:prstGeom prst="rect">
            <a:avLst/>
          </a:prstGeom>
          <a:noFill/>
          <a:ln w="9525">
            <a:noFill/>
            <a:miter lim="800000"/>
            <a:headEnd/>
            <a:tailEnd/>
          </a:ln>
          <a:effectLst/>
        </p:spPr>
        <p:txBody>
          <a:bodyPr wrap="square">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rPr>
              <a:t>أ) الخدمة ضمن مناطق </a:t>
            </a:r>
            <a:r>
              <a:rPr kumimoji="0" lang="ar-JO" sz="2800" b="1" i="0" u="none" strike="noStrike" kern="1200" cap="none" spc="0" normalizeH="0" baseline="0" noProof="0" dirty="0">
                <a:ln>
                  <a:noFill/>
                </a:ln>
                <a:solidFill>
                  <a:srgbClr val="FFFF00"/>
                </a:solidFill>
                <a:effectLst>
                  <a:outerShdw blurRad="50800" dist="127000" dir="2700000" algn="tl" rotWithShape="0">
                    <a:srgbClr val="000000"/>
                  </a:outerShdw>
                </a:effectLst>
                <a:uLnTx/>
                <a:uFillTx/>
                <a:latin typeface="Arial" charset="0"/>
                <a:ea typeface="ＭＳ Ｐゴシック" charset="0"/>
                <a:cs typeface="Arial" charset="0"/>
              </a:rPr>
              <a:t>القوة</a:t>
            </a: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rPr>
              <a:t> تقلل الإرهاق وضياع الوقت</a:t>
            </a:r>
            <a:endParaRPr kumimoji="0" lang="en-US"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endParaRPr>
          </a:p>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rPr>
              <a:t>ب) تساعد على حفظ </a:t>
            </a:r>
            <a:r>
              <a:rPr kumimoji="0" lang="ar-JO" sz="2800" b="1" i="0" u="none" strike="noStrike" kern="1200" cap="none" spc="0" normalizeH="0" baseline="0" noProof="0" dirty="0">
                <a:ln>
                  <a:noFill/>
                </a:ln>
                <a:solidFill>
                  <a:srgbClr val="FFFF00"/>
                </a:solidFill>
                <a:effectLst>
                  <a:outerShdw blurRad="50800" dist="127000" dir="2700000" algn="tl" rotWithShape="0">
                    <a:srgbClr val="000000"/>
                  </a:outerShdw>
                </a:effectLst>
                <a:uLnTx/>
                <a:uFillTx/>
                <a:latin typeface="Arial" charset="0"/>
                <a:ea typeface="ＭＳ Ｐゴシック" charset="0"/>
                <a:cs typeface="Arial" charset="0"/>
              </a:rPr>
              <a:t>الأولويات</a:t>
            </a: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rPr>
              <a:t> للدراسة والنمو والخدمة (أف 4: 13)</a:t>
            </a:r>
            <a:endParaRPr kumimoji="0" lang="en-US"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Arial" charset="0"/>
              <a:ea typeface="ＭＳ Ｐゴシック" charset="0"/>
              <a:cs typeface="Arial" charset="0"/>
            </a:endParaRPr>
          </a:p>
          <a:p>
            <a:pPr marL="463550" marR="0" lvl="0" indent="-46355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Times" charset="0"/>
                <a:ea typeface="ＭＳ Ｐゴシック" charset="0"/>
                <a:cs typeface="Arial" charset="0"/>
              </a:rPr>
              <a:t>ت) الشعور </a:t>
            </a:r>
            <a:r>
              <a:rPr kumimoji="0" lang="ar-JO" sz="2800" b="1" i="0" u="none" strike="noStrike" kern="1200" cap="none" spc="0" normalizeH="0" baseline="0" noProof="0" dirty="0">
                <a:ln>
                  <a:noFill/>
                </a:ln>
                <a:solidFill>
                  <a:srgbClr val="FFFF00"/>
                </a:solidFill>
                <a:effectLst>
                  <a:outerShdw blurRad="50800" dist="127000" dir="2700000" algn="tl" rotWithShape="0">
                    <a:srgbClr val="000000"/>
                  </a:outerShdw>
                </a:effectLst>
                <a:uLnTx/>
                <a:uFillTx/>
                <a:latin typeface="Times" charset="0"/>
                <a:ea typeface="ＭＳ Ｐゴシック" charset="0"/>
                <a:cs typeface="Arial" charset="0"/>
              </a:rPr>
              <a:t>بالمنفعة</a:t>
            </a: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Times" charset="0"/>
                <a:ea typeface="ＭＳ Ｐゴシック" charset="0"/>
                <a:cs typeface="Arial" charset="0"/>
              </a:rPr>
              <a:t> و</a:t>
            </a:r>
            <a:r>
              <a:rPr kumimoji="0" lang="ar-JO" sz="2800" b="1" i="0" u="none" strike="noStrike" kern="1200" cap="none" spc="0" normalizeH="0" baseline="0" noProof="0" dirty="0">
                <a:ln>
                  <a:noFill/>
                </a:ln>
                <a:solidFill>
                  <a:srgbClr val="FFFF00"/>
                </a:solidFill>
                <a:effectLst>
                  <a:outerShdw blurRad="50800" dist="127000" dir="2700000" algn="tl" rotWithShape="0">
                    <a:srgbClr val="000000"/>
                  </a:outerShdw>
                </a:effectLst>
                <a:uLnTx/>
                <a:uFillTx/>
                <a:latin typeface="Times" charset="0"/>
                <a:ea typeface="ＭＳ Ｐゴシック" charset="0"/>
                <a:cs typeface="Arial" charset="0"/>
              </a:rPr>
              <a:t>الإنتماء</a:t>
            </a:r>
            <a:r>
              <a:rPr kumimoji="0" lang="ar-JO" sz="2800" b="1"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Times" charset="0"/>
                <a:ea typeface="ＭＳ Ｐゴシック" charset="0"/>
                <a:cs typeface="Arial" charset="0"/>
              </a:rPr>
              <a:t> لجسد المسيح (1 كو 12: 14-17)</a:t>
            </a:r>
            <a:endParaRPr kumimoji="0" lang="en-US" sz="1800" b="0" i="0" u="none" strike="noStrike" kern="1200" cap="none" spc="0" normalizeH="0" baseline="0" noProof="0" dirty="0">
              <a:ln>
                <a:noFill/>
              </a:ln>
              <a:solidFill>
                <a:srgbClr val="FFFFFF"/>
              </a:solidFill>
              <a:effectLst>
                <a:outerShdw blurRad="50800" dist="127000" dir="2700000" algn="tl" rotWithShape="0">
                  <a:srgbClr val="000000"/>
                </a:outerShdw>
              </a:effectLst>
              <a:uLnTx/>
              <a:uFillTx/>
              <a:latin typeface="Times"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3478">
                                            <p:txEl>
                                              <p:pRg st="0" end="0"/>
                                            </p:txEl>
                                          </p:spTgt>
                                        </p:tgtEl>
                                        <p:attrNameLst>
                                          <p:attrName>style.visibility</p:attrName>
                                        </p:attrNameLst>
                                      </p:cBhvr>
                                      <p:to>
                                        <p:strVal val="visible"/>
                                      </p:to>
                                    </p:set>
                                    <p:animEffect transition="in" filter="fade">
                                      <p:cBhvr>
                                        <p:cTn id="7" dur="500"/>
                                        <p:tgtEl>
                                          <p:spTgt spid="2334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3478">
                                            <p:txEl>
                                              <p:pRg st="1" end="1"/>
                                            </p:txEl>
                                          </p:spTgt>
                                        </p:tgtEl>
                                        <p:attrNameLst>
                                          <p:attrName>style.visibility</p:attrName>
                                        </p:attrNameLst>
                                      </p:cBhvr>
                                      <p:to>
                                        <p:strVal val="visible"/>
                                      </p:to>
                                    </p:set>
                                    <p:animEffect transition="in" filter="fade">
                                      <p:cBhvr>
                                        <p:cTn id="12" dur="500"/>
                                        <p:tgtEl>
                                          <p:spTgt spid="2334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3478">
                                            <p:txEl>
                                              <p:pRg st="2" end="2"/>
                                            </p:txEl>
                                          </p:spTgt>
                                        </p:tgtEl>
                                        <p:attrNameLst>
                                          <p:attrName>style.visibility</p:attrName>
                                        </p:attrNameLst>
                                      </p:cBhvr>
                                      <p:to>
                                        <p:strVal val="visible"/>
                                      </p:to>
                                    </p:set>
                                    <p:animEffect transition="in" filter="fade">
                                      <p:cBhvr>
                                        <p:cTn id="17" dur="500"/>
                                        <p:tgtEl>
                                          <p:spTgt spid="2334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8"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ble1">
            <a:extLst>
              <a:ext uri="{FF2B5EF4-FFF2-40B4-BE49-F238E27FC236}">
                <a16:creationId xmlns:a16="http://schemas.microsoft.com/office/drawing/2014/main" id="{4E0A227D-5D8B-D087-2554-ED5E3C85D0CB}"/>
              </a:ext>
            </a:extLst>
          </p:cNvPr>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l="1429" t="1429" r="1156" b="1156"/>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3" name="Rectangle 3"/>
          <p:cNvSpPr>
            <a:spLocks noGrp="1" noChangeArrowheads="1"/>
          </p:cNvSpPr>
          <p:nvPr>
            <p:ph type="ctrTitle"/>
          </p:nvPr>
        </p:nvSpPr>
        <p:spPr>
          <a:xfrm>
            <a:off x="609600" y="228600"/>
            <a:ext cx="7772400" cy="1143000"/>
          </a:xfrm>
        </p:spPr>
        <p:txBody>
          <a:bodyPr/>
          <a:lstStyle/>
          <a:p>
            <a:pPr eaLnBrk="1" hangingPunct="1">
              <a:defRPr/>
            </a:pPr>
            <a:r>
              <a:rPr lang="ar-JO" sz="4000" b="1" dirty="0">
                <a:solidFill>
                  <a:srgbClr val="FFFFFF"/>
                </a:solidFill>
                <a:effectLst>
                  <a:glow rad="228600">
                    <a:schemeClr val="tx1">
                      <a:alpha val="75000"/>
                    </a:schemeClr>
                  </a:glow>
                </a:effectLst>
                <a:latin typeface="Arial" charset="0"/>
                <a:cs typeface="Arial" charset="0"/>
              </a:rPr>
              <a:t>لماذا يجب أن ندرس ونعرف مواهبنا ؟</a:t>
            </a:r>
            <a:endParaRPr lang="en-US" dirty="0">
              <a:effectLst>
                <a:glow rad="228600">
                  <a:schemeClr val="tx1">
                    <a:alpha val="75000"/>
                  </a:schemeClr>
                </a:glow>
              </a:effectLst>
              <a:latin typeface="Arial" charset="0"/>
              <a:cs typeface="Arial" charset="0"/>
            </a:endParaRPr>
          </a:p>
        </p:txBody>
      </p:sp>
      <p:sp>
        <p:nvSpPr>
          <p:cNvPr id="110595" name="Text Box 4"/>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defRPr/>
            </a:pPr>
            <a:r>
              <a:rPr lang="ar-JO" b="1" dirty="0">
                <a:solidFill>
                  <a:schemeClr val="bg1"/>
                </a:solidFill>
                <a:effectLst>
                  <a:glow rad="228600">
                    <a:schemeClr val="tx1">
                      <a:alpha val="75000"/>
                    </a:schemeClr>
                  </a:glow>
                </a:effectLst>
                <a:latin typeface="Arial" charset="0"/>
              </a:rPr>
              <a:t>3</a:t>
            </a:r>
            <a:endParaRPr lang="en-US" b="1" dirty="0">
              <a:solidFill>
                <a:schemeClr val="bg1"/>
              </a:solidFill>
              <a:effectLst>
                <a:glow rad="228600">
                  <a:schemeClr val="tx1">
                    <a:alpha val="75000"/>
                  </a:schemeClr>
                </a:glow>
              </a:effectLst>
              <a:latin typeface="Arial" charset="0"/>
            </a:endParaRPr>
          </a:p>
        </p:txBody>
      </p:sp>
      <p:sp>
        <p:nvSpPr>
          <p:cNvPr id="276486" name="Text Box 6"/>
          <p:cNvSpPr txBox="1">
            <a:spLocks noChangeArrowheads="1"/>
          </p:cNvSpPr>
          <p:nvPr/>
        </p:nvSpPr>
        <p:spPr bwMode="auto">
          <a:xfrm>
            <a:off x="228600" y="1493838"/>
            <a:ext cx="8474075" cy="954107"/>
          </a:xfrm>
          <a:prstGeom prst="rect">
            <a:avLst/>
          </a:prstGeom>
          <a:noFill/>
          <a:ln w="9525">
            <a:noFill/>
            <a:miter lim="800000"/>
            <a:headEnd/>
            <a:tailEnd/>
          </a:ln>
          <a:effectLst/>
        </p:spPr>
        <p:txBody>
          <a:bodyPr>
            <a:spAutoFit/>
          </a:bodyPr>
          <a:lstStyle/>
          <a:p>
            <a:pPr marL="457200" indent="-457200" algn="r" rtl="1">
              <a:defRPr/>
            </a:pPr>
            <a:r>
              <a:rPr lang="ar-JO" sz="2800" b="1" dirty="0">
                <a:solidFill>
                  <a:schemeClr val="bg1"/>
                </a:solidFill>
                <a:effectLst>
                  <a:glow rad="228600">
                    <a:schemeClr val="tx1">
                      <a:alpha val="75000"/>
                    </a:schemeClr>
                  </a:glow>
                </a:effectLst>
                <a:latin typeface="Arial" charset="0"/>
                <a:ea typeface="Arial" charset="0"/>
                <a:cs typeface="Arial" charset="0"/>
              </a:rPr>
              <a:t>3) طاعة كلمة الله – يعطينا الكتاب المقدس عدة وصايا متعلقة بالمواهب:</a:t>
            </a:r>
            <a:endParaRPr lang="en-US" sz="2800" b="1" dirty="0">
              <a:solidFill>
                <a:schemeClr val="bg1"/>
              </a:solidFill>
              <a:effectLst>
                <a:glow rad="228600">
                  <a:schemeClr val="tx1">
                    <a:alpha val="75000"/>
                  </a:schemeClr>
                </a:glow>
              </a:effectLst>
              <a:latin typeface="Arial" charset="0"/>
              <a:ea typeface="Arial" charset="0"/>
              <a:cs typeface="Arial" charset="0"/>
            </a:endParaRPr>
          </a:p>
        </p:txBody>
      </p:sp>
      <p:sp>
        <p:nvSpPr>
          <p:cNvPr id="276487" name="Text Box 7"/>
          <p:cNvSpPr txBox="1">
            <a:spLocks noChangeArrowheads="1"/>
          </p:cNvSpPr>
          <p:nvPr/>
        </p:nvSpPr>
        <p:spPr bwMode="auto">
          <a:xfrm>
            <a:off x="609600" y="2667000"/>
            <a:ext cx="7772400" cy="3108543"/>
          </a:xfrm>
          <a:prstGeom prst="rect">
            <a:avLst/>
          </a:prstGeom>
          <a:noFill/>
          <a:ln w="9525">
            <a:noFill/>
            <a:miter lim="800000"/>
            <a:headEnd/>
            <a:tailEnd/>
          </a:ln>
          <a:effectLst/>
        </p:spPr>
        <p:txBody>
          <a:bodyPr wrap="square">
            <a:spAutoFit/>
          </a:bodyPr>
          <a:lstStyle/>
          <a:p>
            <a:pPr marL="522288" indent="-522288" algn="r" rtl="1">
              <a:defRPr/>
            </a:pPr>
            <a:r>
              <a:rPr lang="ar-JO" sz="2800" b="1" dirty="0">
                <a:solidFill>
                  <a:schemeClr val="bg1"/>
                </a:solidFill>
                <a:effectLst>
                  <a:glow rad="228600">
                    <a:schemeClr val="tx1">
                      <a:alpha val="75000"/>
                    </a:schemeClr>
                  </a:glow>
                </a:effectLst>
                <a:latin typeface="Arial" charset="0"/>
                <a:ea typeface="Arial" charset="0"/>
                <a:cs typeface="Arial" charset="0"/>
              </a:rPr>
              <a:t>أ) لا </a:t>
            </a:r>
            <a:r>
              <a:rPr lang="ar-JO" sz="2800" b="1" dirty="0">
                <a:solidFill>
                  <a:srgbClr val="FFFF00"/>
                </a:solidFill>
                <a:effectLst>
                  <a:glow rad="228600">
                    <a:schemeClr val="tx1">
                      <a:alpha val="75000"/>
                    </a:schemeClr>
                  </a:glow>
                </a:effectLst>
                <a:latin typeface="Arial" charset="0"/>
                <a:ea typeface="Arial" charset="0"/>
                <a:cs typeface="Arial" charset="0"/>
              </a:rPr>
              <a:t>تهمل</a:t>
            </a:r>
            <a:r>
              <a:rPr lang="ar-JO" sz="2800" b="1" dirty="0">
                <a:solidFill>
                  <a:schemeClr val="bg1"/>
                </a:solidFill>
                <a:effectLst>
                  <a:glow rad="228600">
                    <a:schemeClr val="tx1">
                      <a:alpha val="75000"/>
                    </a:schemeClr>
                  </a:glow>
                </a:effectLst>
                <a:latin typeface="Arial" charset="0"/>
                <a:ea typeface="Arial" charset="0"/>
                <a:cs typeface="Arial" charset="0"/>
              </a:rPr>
              <a:t> الموهبة التي فيك ... (1 تي 4: 14أ)</a:t>
            </a:r>
            <a:endParaRPr lang="en-US" sz="2800" b="1" dirty="0">
              <a:solidFill>
                <a:schemeClr val="bg1"/>
              </a:solidFill>
              <a:effectLst>
                <a:glow rad="228600">
                  <a:schemeClr val="tx1">
                    <a:alpha val="75000"/>
                  </a:schemeClr>
                </a:glow>
              </a:effectLst>
              <a:latin typeface="Arial" charset="0"/>
              <a:ea typeface="Arial" charset="0"/>
              <a:cs typeface="Arial" charset="0"/>
            </a:endParaRPr>
          </a:p>
          <a:p>
            <a:pPr marL="522288" indent="-522288" algn="r" rtl="1">
              <a:buFont typeface="Arial" charset="0"/>
              <a:buNone/>
              <a:defRPr/>
            </a:pPr>
            <a:r>
              <a:rPr lang="ar-JO" sz="2800" b="1" dirty="0">
                <a:solidFill>
                  <a:schemeClr val="bg1"/>
                </a:solidFill>
                <a:effectLst>
                  <a:glow rad="228600">
                    <a:schemeClr val="tx1">
                      <a:alpha val="75000"/>
                    </a:schemeClr>
                  </a:glow>
                </a:effectLst>
                <a:latin typeface="Arial" charset="0"/>
                <a:ea typeface="Arial" charset="0"/>
                <a:cs typeface="Arial" charset="0"/>
              </a:rPr>
              <a:t>ب) وأما من جهة المواهب الروحية أيها الإخوة فلست أريد أن </a:t>
            </a:r>
            <a:r>
              <a:rPr lang="ar-JO" sz="2800" b="1" dirty="0">
                <a:solidFill>
                  <a:srgbClr val="FFFF00"/>
                </a:solidFill>
                <a:effectLst>
                  <a:glow rad="228600">
                    <a:schemeClr val="tx1">
                      <a:alpha val="75000"/>
                    </a:schemeClr>
                  </a:glow>
                </a:effectLst>
                <a:latin typeface="Arial" charset="0"/>
                <a:ea typeface="Arial" charset="0"/>
                <a:cs typeface="Arial" charset="0"/>
              </a:rPr>
              <a:t>تجهلوا</a:t>
            </a:r>
            <a:r>
              <a:rPr lang="ar-JO" sz="2800" b="1" dirty="0">
                <a:solidFill>
                  <a:schemeClr val="bg1"/>
                </a:solidFill>
                <a:effectLst>
                  <a:glow rad="228600">
                    <a:schemeClr val="tx1">
                      <a:alpha val="75000"/>
                    </a:schemeClr>
                  </a:glow>
                </a:effectLst>
                <a:latin typeface="Arial" charset="0"/>
                <a:ea typeface="Arial" charset="0"/>
                <a:cs typeface="Arial" charset="0"/>
              </a:rPr>
              <a:t>  (1 كو 12: 1)</a:t>
            </a:r>
            <a:endParaRPr lang="en-US" sz="2800" b="1" dirty="0">
              <a:solidFill>
                <a:schemeClr val="bg1"/>
              </a:solidFill>
              <a:effectLst>
                <a:glow rad="228600">
                  <a:schemeClr val="tx1">
                    <a:alpha val="75000"/>
                  </a:schemeClr>
                </a:glow>
              </a:effectLst>
              <a:latin typeface="Arial" charset="0"/>
              <a:ea typeface="Arial" charset="0"/>
              <a:cs typeface="Arial" charset="0"/>
            </a:endParaRPr>
          </a:p>
          <a:p>
            <a:pPr marL="522288" indent="-522288" algn="r" rtl="1">
              <a:buFont typeface="Arial" charset="0"/>
              <a:buNone/>
              <a:defRPr/>
            </a:pPr>
            <a:r>
              <a:rPr lang="ar-JO" sz="2800" b="1" dirty="0">
                <a:solidFill>
                  <a:schemeClr val="bg1"/>
                </a:solidFill>
                <a:effectLst>
                  <a:glow rad="228600">
                    <a:schemeClr val="tx1">
                      <a:alpha val="75000"/>
                    </a:schemeClr>
                  </a:glow>
                </a:effectLst>
                <a:latin typeface="Arial" charset="0"/>
                <a:ea typeface="Arial" charset="0"/>
                <a:cs typeface="Arial" charset="0"/>
              </a:rPr>
              <a:t>ت) ولكن لنا مواهب مختلفة بحسب النعمة المعطاة لنا فل</a:t>
            </a:r>
            <a:r>
              <a:rPr lang="ar-JO" sz="2800" b="1" dirty="0">
                <a:solidFill>
                  <a:srgbClr val="FFFF00"/>
                </a:solidFill>
                <a:effectLst>
                  <a:glow rad="228600">
                    <a:schemeClr val="tx1">
                      <a:alpha val="75000"/>
                    </a:schemeClr>
                  </a:glow>
                </a:effectLst>
                <a:latin typeface="Arial" charset="0"/>
                <a:ea typeface="Arial" charset="0"/>
                <a:cs typeface="Arial" charset="0"/>
              </a:rPr>
              <a:t>نمارس</a:t>
            </a:r>
            <a:r>
              <a:rPr lang="ar-JO" sz="2800" b="1" dirty="0">
                <a:solidFill>
                  <a:schemeClr val="bg1"/>
                </a:solidFill>
                <a:effectLst>
                  <a:glow rad="228600">
                    <a:schemeClr val="tx1">
                      <a:alpha val="75000"/>
                    </a:schemeClr>
                  </a:glow>
                </a:effectLst>
                <a:latin typeface="Arial" charset="0"/>
                <a:ea typeface="Arial" charset="0"/>
                <a:cs typeface="Arial" charset="0"/>
              </a:rPr>
              <a:t>ها وفقاً لذلك (رو 12: 6أ)</a:t>
            </a:r>
            <a:endParaRPr lang="en-US" sz="2800" b="1" dirty="0">
              <a:solidFill>
                <a:schemeClr val="bg1"/>
              </a:solidFill>
              <a:effectLst>
                <a:glow rad="228600">
                  <a:schemeClr val="tx1">
                    <a:alpha val="75000"/>
                  </a:schemeClr>
                </a:glow>
              </a:effectLst>
              <a:latin typeface="Arial" charset="0"/>
              <a:ea typeface="Arial" charset="0"/>
              <a:cs typeface="Arial" charset="0"/>
            </a:endParaRPr>
          </a:p>
          <a:p>
            <a:pPr marL="522288" indent="-522288" algn="r" rtl="1">
              <a:buFont typeface="Arial" charset="0"/>
              <a:buNone/>
              <a:defRPr/>
            </a:pPr>
            <a:r>
              <a:rPr lang="ar-JO" sz="2800" b="1" dirty="0">
                <a:solidFill>
                  <a:schemeClr val="bg1"/>
                </a:solidFill>
                <a:effectLst>
                  <a:glow rad="228600">
                    <a:schemeClr val="tx1">
                      <a:alpha val="75000"/>
                    </a:schemeClr>
                  </a:glow>
                </a:effectLst>
                <a:latin typeface="Arial" charset="0"/>
                <a:ea typeface="Arial" charset="0"/>
                <a:cs typeface="Arial" charset="0"/>
              </a:rPr>
              <a:t>ث) ليكن كل واحد بحسب ما أخذ موهبة </a:t>
            </a:r>
            <a:r>
              <a:rPr lang="ar-JO" sz="2800" b="1" dirty="0">
                <a:solidFill>
                  <a:srgbClr val="FFFF00"/>
                </a:solidFill>
                <a:effectLst>
                  <a:glow rad="228600">
                    <a:schemeClr val="tx1">
                      <a:alpha val="75000"/>
                    </a:schemeClr>
                  </a:glow>
                </a:effectLst>
                <a:latin typeface="Arial" charset="0"/>
                <a:ea typeface="Arial" charset="0"/>
                <a:cs typeface="Arial" charset="0"/>
              </a:rPr>
              <a:t>يخدم</a:t>
            </a:r>
            <a:r>
              <a:rPr lang="ar-JO" sz="2800" b="1" dirty="0">
                <a:solidFill>
                  <a:schemeClr val="bg1"/>
                </a:solidFill>
                <a:effectLst>
                  <a:glow rad="228600">
                    <a:schemeClr val="tx1">
                      <a:alpha val="75000"/>
                    </a:schemeClr>
                  </a:glow>
                </a:effectLst>
                <a:latin typeface="Arial" charset="0"/>
                <a:ea typeface="Arial" charset="0"/>
                <a:cs typeface="Arial" charset="0"/>
              </a:rPr>
              <a:t> بها بعضكم بعضاً           (1 بط 4: 10)</a:t>
            </a:r>
            <a:endParaRPr lang="en-US" sz="2800" b="1" dirty="0">
              <a:solidFill>
                <a:schemeClr val="bg1"/>
              </a:solidFill>
              <a:effectLst>
                <a:glow rad="228600">
                  <a:schemeClr val="tx1">
                    <a:alpha val="75000"/>
                  </a:schemeClr>
                </a:glow>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487">
                                            <p:txEl>
                                              <p:pRg st="0" end="0"/>
                                            </p:txEl>
                                          </p:spTgt>
                                        </p:tgtEl>
                                        <p:attrNameLst>
                                          <p:attrName>style.visibility</p:attrName>
                                        </p:attrNameLst>
                                      </p:cBhvr>
                                      <p:to>
                                        <p:strVal val="visible"/>
                                      </p:to>
                                    </p:set>
                                    <p:anim calcmode="lin" valueType="num">
                                      <p:cBhvr additive="base">
                                        <p:cTn id="7" dur="500" fill="hold"/>
                                        <p:tgtEl>
                                          <p:spTgt spid="2764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4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487">
                                            <p:txEl>
                                              <p:pRg st="1" end="1"/>
                                            </p:txEl>
                                          </p:spTgt>
                                        </p:tgtEl>
                                        <p:attrNameLst>
                                          <p:attrName>style.visibility</p:attrName>
                                        </p:attrNameLst>
                                      </p:cBhvr>
                                      <p:to>
                                        <p:strVal val="visible"/>
                                      </p:to>
                                    </p:set>
                                    <p:anim calcmode="lin" valueType="num">
                                      <p:cBhvr additive="base">
                                        <p:cTn id="13" dur="500" fill="hold"/>
                                        <p:tgtEl>
                                          <p:spTgt spid="2764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4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487">
                                            <p:txEl>
                                              <p:pRg st="2" end="2"/>
                                            </p:txEl>
                                          </p:spTgt>
                                        </p:tgtEl>
                                        <p:attrNameLst>
                                          <p:attrName>style.visibility</p:attrName>
                                        </p:attrNameLst>
                                      </p:cBhvr>
                                      <p:to>
                                        <p:strVal val="visible"/>
                                      </p:to>
                                    </p:set>
                                    <p:anim calcmode="lin" valueType="num">
                                      <p:cBhvr additive="base">
                                        <p:cTn id="19" dur="500" fill="hold"/>
                                        <p:tgtEl>
                                          <p:spTgt spid="2764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4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487">
                                            <p:txEl>
                                              <p:pRg st="3" end="3"/>
                                            </p:txEl>
                                          </p:spTgt>
                                        </p:tgtEl>
                                        <p:attrNameLst>
                                          <p:attrName>style.visibility</p:attrName>
                                        </p:attrNameLst>
                                      </p:cBhvr>
                                      <p:to>
                                        <p:strVal val="visible"/>
                                      </p:to>
                                    </p:set>
                                    <p:anim calcmode="lin" valueType="num">
                                      <p:cBhvr additive="base">
                                        <p:cTn id="25" dur="500" fill="hold"/>
                                        <p:tgtEl>
                                          <p:spTgt spid="2764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4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لأن المخلص الذي بلا خطية مات</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روحي الخاطئة تحسب حرة.</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لأن الله يرضى بالعدل</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 أنظر إليه ويعفو عني.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 أنظر إليه ويعفو عني.</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1189383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275458"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41" name="Rectangle 5"/>
          <p:cNvSpPr>
            <a:spLocks noGrp="1" noChangeArrowheads="1"/>
          </p:cNvSpPr>
          <p:nvPr>
            <p:ph type="ctrTitle"/>
          </p:nvPr>
        </p:nvSpPr>
        <p:spPr>
          <a:xfrm>
            <a:off x="152400" y="228600"/>
            <a:ext cx="8839200" cy="685800"/>
          </a:xfrm>
        </p:spPr>
        <p:txBody>
          <a:bodyPr/>
          <a:lstStyle/>
          <a:p>
            <a:pPr eaLnBrk="1" hangingPunct="1">
              <a:defRPr/>
            </a:pPr>
            <a:r>
              <a:rPr lang="ar-JO" sz="4000" b="1" dirty="0">
                <a:solidFill>
                  <a:schemeClr val="bg1"/>
                </a:solidFill>
                <a:effectLst>
                  <a:outerShdw blurRad="63500" dist="63500" dir="2700000" algn="tl" rotWithShape="0">
                    <a:srgbClr val="000000"/>
                  </a:outerShdw>
                </a:effectLst>
                <a:latin typeface="Arial" charset="0"/>
                <a:cs typeface="Arial" charset="0"/>
              </a:rPr>
              <a:t>أوامر المواهب الكتابية</a:t>
            </a:r>
            <a:endParaRPr lang="en-US" dirty="0">
              <a:effectLst>
                <a:outerShdw blurRad="63500" dist="63500" dir="2700000" algn="tl" rotWithShape="0">
                  <a:srgbClr val="000000"/>
                </a:outerShdw>
              </a:effectLst>
              <a:latin typeface="Arial" charset="0"/>
              <a:cs typeface="Arial" charset="0"/>
            </a:endParaRPr>
          </a:p>
        </p:txBody>
      </p:sp>
      <p:sp>
        <p:nvSpPr>
          <p:cNvPr id="244742" name="Text Box 6"/>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p>
            <a:pPr algn="ctr">
              <a:defRPr/>
            </a:pPr>
            <a:r>
              <a:rPr lang="ar-JO" sz="2400" b="1" dirty="0">
                <a:solidFill>
                  <a:schemeClr val="bg1"/>
                </a:solidFill>
                <a:effectLst>
                  <a:outerShdw blurRad="63500" dist="63500" dir="2700000" algn="tl" rotWithShape="0">
                    <a:srgbClr val="000000"/>
                  </a:outerShdw>
                </a:effectLst>
                <a:latin typeface="Arial" charset="0"/>
                <a:ea typeface="Arial" charset="0"/>
                <a:cs typeface="Arial" charset="0"/>
              </a:rPr>
              <a:t>4</a:t>
            </a:r>
            <a:endParaRPr lang="en-US" sz="2400" b="1" dirty="0">
              <a:solidFill>
                <a:schemeClr val="bg1"/>
              </a:solidFill>
              <a:effectLst>
                <a:outerShdw blurRad="63500" dist="63500" dir="2700000" algn="tl" rotWithShape="0">
                  <a:srgbClr val="000000"/>
                </a:outerShdw>
              </a:effectLst>
              <a:latin typeface="Arial" charset="0"/>
              <a:ea typeface="Arial" charset="0"/>
              <a:cs typeface="Arial" charset="0"/>
            </a:endParaRPr>
          </a:p>
        </p:txBody>
      </p:sp>
      <p:sp>
        <p:nvSpPr>
          <p:cNvPr id="244743" name="Text Box 7"/>
          <p:cNvSpPr txBox="1">
            <a:spLocks noChangeArrowheads="1"/>
          </p:cNvSpPr>
          <p:nvPr/>
        </p:nvSpPr>
        <p:spPr bwMode="auto">
          <a:xfrm>
            <a:off x="7236296" y="1066800"/>
            <a:ext cx="1907704"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التعليم</a:t>
            </a:r>
            <a:endParaRPr lang="en-US" b="1" dirty="0">
              <a:solidFill>
                <a:schemeClr val="bg1"/>
              </a:solidFill>
              <a:effectLst>
                <a:outerShdw blurRad="63500" dist="63500" dir="2700000" algn="tl" rotWithShape="0">
                  <a:srgbClr val="000000"/>
                </a:outerShdw>
              </a:effectLst>
              <a:latin typeface="Arial" charset="0"/>
            </a:endParaRPr>
          </a:p>
        </p:txBody>
      </p:sp>
      <p:sp>
        <p:nvSpPr>
          <p:cNvPr id="244744" name="Text Box 8"/>
          <p:cNvSpPr txBox="1">
            <a:spLocks noChangeArrowheads="1"/>
          </p:cNvSpPr>
          <p:nvPr/>
        </p:nvSpPr>
        <p:spPr bwMode="auto">
          <a:xfrm>
            <a:off x="0" y="1096963"/>
            <a:ext cx="730830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كو 3: 16 لتسكن فيكم كلمة المسيح بغنى ... </a:t>
            </a:r>
            <a:r>
              <a:rPr lang="ar-JO" b="1" dirty="0">
                <a:solidFill>
                  <a:srgbClr val="FFFF00"/>
                </a:solidFill>
                <a:effectLst>
                  <a:outerShdw blurRad="63500" dist="63500" dir="2700000" algn="tl" rotWithShape="0">
                    <a:srgbClr val="000000"/>
                  </a:outerShdw>
                </a:effectLst>
                <a:latin typeface="Arial" charset="0"/>
              </a:rPr>
              <a:t>معلمون</a:t>
            </a:r>
            <a:r>
              <a:rPr lang="ar-JO" b="1" dirty="0">
                <a:solidFill>
                  <a:schemeClr val="bg1"/>
                </a:solidFill>
                <a:effectLst>
                  <a:outerShdw blurRad="63500" dist="63500" dir="2700000" algn="tl" rotWithShape="0">
                    <a:srgbClr val="000000"/>
                  </a:outerShdw>
                </a:effectLst>
                <a:latin typeface="Arial" charset="0"/>
              </a:rPr>
              <a:t> ... بعضكم بعضاً</a:t>
            </a:r>
            <a:endParaRPr lang="en-US" b="1" dirty="0">
              <a:solidFill>
                <a:schemeClr val="bg1"/>
              </a:solidFill>
              <a:effectLst>
                <a:outerShdw blurRad="63500" dist="63500" dir="2700000" algn="tl" rotWithShape="0">
                  <a:srgbClr val="000000"/>
                </a:outerShdw>
              </a:effectLst>
              <a:latin typeface="Arial" charset="0"/>
            </a:endParaRPr>
          </a:p>
        </p:txBody>
      </p:sp>
      <p:sp>
        <p:nvSpPr>
          <p:cNvPr id="244747" name="Text Box 11"/>
          <p:cNvSpPr txBox="1">
            <a:spLocks noChangeArrowheads="1"/>
          </p:cNvSpPr>
          <p:nvPr/>
        </p:nvSpPr>
        <p:spPr bwMode="auto">
          <a:xfrm>
            <a:off x="7380312" y="2149475"/>
            <a:ext cx="1763688"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الكرازة</a:t>
            </a:r>
            <a:endParaRPr lang="en-US" b="1" dirty="0">
              <a:solidFill>
                <a:schemeClr val="bg1"/>
              </a:solidFill>
              <a:effectLst>
                <a:outerShdw blurRad="63500" dist="63500" dir="2700000" algn="tl" rotWithShape="0">
                  <a:srgbClr val="000000"/>
                </a:outerShdw>
              </a:effectLst>
              <a:latin typeface="Arial" charset="0"/>
            </a:endParaRPr>
          </a:p>
        </p:txBody>
      </p:sp>
      <p:sp>
        <p:nvSpPr>
          <p:cNvPr id="244748" name="Text Box 12"/>
          <p:cNvSpPr txBox="1">
            <a:spLocks noChangeArrowheads="1"/>
          </p:cNvSpPr>
          <p:nvPr/>
        </p:nvSpPr>
        <p:spPr bwMode="auto">
          <a:xfrm>
            <a:off x="0" y="2149475"/>
            <a:ext cx="730830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مت 28: 19 اذهبوا و</a:t>
            </a:r>
            <a:r>
              <a:rPr lang="ar-JO" b="1" dirty="0">
                <a:solidFill>
                  <a:srgbClr val="FFFF00"/>
                </a:solidFill>
                <a:effectLst>
                  <a:outerShdw blurRad="63500" dist="63500" dir="2700000" algn="tl" rotWithShape="0">
                    <a:srgbClr val="000000"/>
                  </a:outerShdw>
                </a:effectLst>
                <a:latin typeface="Arial" charset="0"/>
              </a:rPr>
              <a:t>تلمذوا</a:t>
            </a:r>
            <a:r>
              <a:rPr lang="ar-JO" b="1" dirty="0">
                <a:solidFill>
                  <a:schemeClr val="bg1"/>
                </a:solidFill>
                <a:effectLst>
                  <a:outerShdw blurRad="63500" dist="63500" dir="2700000" algn="tl" rotWithShape="0">
                    <a:srgbClr val="000000"/>
                  </a:outerShdw>
                </a:effectLst>
                <a:latin typeface="Arial" charset="0"/>
              </a:rPr>
              <a:t> جميع الأمم ...</a:t>
            </a:r>
            <a:endParaRPr lang="en-US" b="1" dirty="0">
              <a:solidFill>
                <a:schemeClr val="bg1"/>
              </a:solidFill>
              <a:effectLst>
                <a:outerShdw blurRad="63500" dist="63500" dir="2700000" algn="tl" rotWithShape="0">
                  <a:srgbClr val="000000"/>
                </a:outerShdw>
              </a:effectLst>
              <a:latin typeface="Arial" charset="0"/>
            </a:endParaRPr>
          </a:p>
        </p:txBody>
      </p:sp>
      <p:sp>
        <p:nvSpPr>
          <p:cNvPr id="244749" name="Text Box 13"/>
          <p:cNvSpPr txBox="1">
            <a:spLocks noChangeArrowheads="1"/>
          </p:cNvSpPr>
          <p:nvPr/>
        </p:nvSpPr>
        <p:spPr bwMode="auto">
          <a:xfrm>
            <a:off x="7236296" y="3216275"/>
            <a:ext cx="190770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الرعاية - التعليم</a:t>
            </a:r>
            <a:endParaRPr lang="en-US" b="1" dirty="0">
              <a:solidFill>
                <a:schemeClr val="bg1"/>
              </a:solidFill>
              <a:effectLst>
                <a:outerShdw blurRad="63500" dist="63500" dir="2700000" algn="tl" rotWithShape="0">
                  <a:srgbClr val="000000"/>
                </a:outerShdw>
              </a:effectLst>
              <a:latin typeface="Arial" charset="0"/>
            </a:endParaRPr>
          </a:p>
        </p:txBody>
      </p:sp>
      <p:sp>
        <p:nvSpPr>
          <p:cNvPr id="244750" name="Text Box 14"/>
          <p:cNvSpPr txBox="1">
            <a:spLocks noChangeArrowheads="1"/>
          </p:cNvSpPr>
          <p:nvPr/>
        </p:nvSpPr>
        <p:spPr bwMode="auto">
          <a:xfrm>
            <a:off x="0" y="3216275"/>
            <a:ext cx="7308304"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غل 6: 1 أيها الإخوة إن انسبق إنسان فأخذ في زلة ما ف</a:t>
            </a:r>
            <a:r>
              <a:rPr lang="ar-JO" b="1" dirty="0">
                <a:solidFill>
                  <a:srgbClr val="FFFF00"/>
                </a:solidFill>
                <a:effectLst>
                  <a:outerShdw blurRad="63500" dist="63500" dir="2700000" algn="tl" rotWithShape="0">
                    <a:srgbClr val="000000"/>
                  </a:outerShdw>
                </a:effectLst>
                <a:latin typeface="Arial" charset="0"/>
              </a:rPr>
              <a:t>أصلحوا</a:t>
            </a:r>
            <a:r>
              <a:rPr lang="ar-JO" b="1" dirty="0">
                <a:solidFill>
                  <a:schemeClr val="bg1"/>
                </a:solidFill>
                <a:effectLst>
                  <a:outerShdw blurRad="63500" dist="63500" dir="2700000" algn="tl" rotWithShape="0">
                    <a:srgbClr val="000000"/>
                  </a:outerShdw>
                </a:effectLst>
                <a:latin typeface="Arial" charset="0"/>
              </a:rPr>
              <a:t> أنتم </a:t>
            </a:r>
          </a:p>
          <a:p>
            <a:pPr algn="r" eaLnBrk="1" hangingPunct="1">
              <a:defRPr/>
            </a:pPr>
            <a:r>
              <a:rPr lang="ar-JO" b="1" dirty="0">
                <a:solidFill>
                  <a:schemeClr val="bg1"/>
                </a:solidFill>
                <a:effectLst>
                  <a:outerShdw blurRad="63500" dist="63500" dir="2700000" algn="tl" rotWithShape="0">
                    <a:srgbClr val="000000"/>
                  </a:outerShdw>
                </a:effectLst>
                <a:latin typeface="Arial" charset="0"/>
              </a:rPr>
              <a:t>            الروحانيينَ</a:t>
            </a:r>
            <a:endParaRPr lang="en-US" b="1" dirty="0">
              <a:solidFill>
                <a:schemeClr val="bg1"/>
              </a:solidFill>
              <a:effectLst>
                <a:outerShdw blurRad="63500" dist="63500" dir="2700000" algn="tl" rotWithShape="0">
                  <a:srgbClr val="000000"/>
                </a:outerShdw>
              </a:effectLst>
              <a:latin typeface="Arial" charset="0"/>
            </a:endParaRPr>
          </a:p>
        </p:txBody>
      </p:sp>
      <p:sp>
        <p:nvSpPr>
          <p:cNvPr id="244751" name="Text Box 15"/>
          <p:cNvSpPr txBox="1">
            <a:spLocks noChangeArrowheads="1"/>
          </p:cNvSpPr>
          <p:nvPr/>
        </p:nvSpPr>
        <p:spPr bwMode="auto">
          <a:xfrm>
            <a:off x="7308304" y="4283075"/>
            <a:ext cx="1835696"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التشجيع</a:t>
            </a:r>
            <a:endParaRPr lang="en-US" b="1" dirty="0">
              <a:solidFill>
                <a:schemeClr val="bg1"/>
              </a:solidFill>
              <a:effectLst>
                <a:outerShdw blurRad="63500" dist="63500" dir="2700000" algn="tl" rotWithShape="0">
                  <a:srgbClr val="000000"/>
                </a:outerShdw>
              </a:effectLst>
              <a:latin typeface="Arial" charset="0"/>
            </a:endParaRPr>
          </a:p>
        </p:txBody>
      </p:sp>
      <p:sp>
        <p:nvSpPr>
          <p:cNvPr id="244752" name="Text Box 16"/>
          <p:cNvSpPr txBox="1">
            <a:spLocks noChangeArrowheads="1"/>
          </p:cNvSpPr>
          <p:nvPr/>
        </p:nvSpPr>
        <p:spPr bwMode="auto">
          <a:xfrm>
            <a:off x="0" y="4283075"/>
            <a:ext cx="7236296"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عب 3: 13أ بل </a:t>
            </a:r>
            <a:r>
              <a:rPr lang="ar-JO" b="1" dirty="0">
                <a:solidFill>
                  <a:srgbClr val="FFFF00"/>
                </a:solidFill>
                <a:effectLst>
                  <a:outerShdw blurRad="63500" dist="63500" dir="2700000" algn="tl" rotWithShape="0">
                    <a:srgbClr val="000000"/>
                  </a:outerShdw>
                </a:effectLst>
                <a:latin typeface="Arial" charset="0"/>
              </a:rPr>
              <a:t>عظوا</a:t>
            </a:r>
            <a:r>
              <a:rPr lang="ar-JO" b="1" dirty="0">
                <a:solidFill>
                  <a:schemeClr val="bg1"/>
                </a:solidFill>
                <a:effectLst>
                  <a:outerShdw blurRad="63500" dist="63500" dir="2700000" algn="tl" rotWithShape="0">
                    <a:srgbClr val="000000"/>
                  </a:outerShdw>
                </a:effectLst>
                <a:latin typeface="Arial" charset="0"/>
              </a:rPr>
              <a:t> أنفسكم كل يوم</a:t>
            </a:r>
            <a:endParaRPr lang="en-US" b="1" dirty="0">
              <a:solidFill>
                <a:schemeClr val="bg1"/>
              </a:solidFill>
              <a:effectLst>
                <a:outerShdw blurRad="63500" dist="63500" dir="2700000" algn="tl" rotWithShape="0">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743">
                                            <p:txEl>
                                              <p:pRg st="0" end="0"/>
                                            </p:txEl>
                                          </p:spTgt>
                                        </p:tgtEl>
                                        <p:attrNameLst>
                                          <p:attrName>style.visibility</p:attrName>
                                        </p:attrNameLst>
                                      </p:cBhvr>
                                      <p:to>
                                        <p:strVal val="visible"/>
                                      </p:to>
                                    </p:set>
                                    <p:animEffect transition="in" filter="dissolve">
                                      <p:cBhvr>
                                        <p:cTn id="7" dur="500"/>
                                        <p:tgtEl>
                                          <p:spTgt spid="2447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4744">
                                            <p:txEl>
                                              <p:pRg st="0" end="0"/>
                                            </p:txEl>
                                          </p:spTgt>
                                        </p:tgtEl>
                                        <p:attrNameLst>
                                          <p:attrName>style.visibility</p:attrName>
                                        </p:attrNameLst>
                                      </p:cBhvr>
                                      <p:to>
                                        <p:strVal val="visible"/>
                                      </p:to>
                                    </p:set>
                                    <p:animEffect transition="in" filter="dissolve">
                                      <p:cBhvr>
                                        <p:cTn id="12" dur="500"/>
                                        <p:tgtEl>
                                          <p:spTgt spid="2447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4747">
                                            <p:txEl>
                                              <p:pRg st="0" end="0"/>
                                            </p:txEl>
                                          </p:spTgt>
                                        </p:tgtEl>
                                        <p:attrNameLst>
                                          <p:attrName>style.visibility</p:attrName>
                                        </p:attrNameLst>
                                      </p:cBhvr>
                                      <p:to>
                                        <p:strVal val="visible"/>
                                      </p:to>
                                    </p:set>
                                    <p:animEffect transition="in" filter="dissolve">
                                      <p:cBhvr>
                                        <p:cTn id="17" dur="500"/>
                                        <p:tgtEl>
                                          <p:spTgt spid="2447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4748">
                                            <p:txEl>
                                              <p:pRg st="0" end="0"/>
                                            </p:txEl>
                                          </p:spTgt>
                                        </p:tgtEl>
                                        <p:attrNameLst>
                                          <p:attrName>style.visibility</p:attrName>
                                        </p:attrNameLst>
                                      </p:cBhvr>
                                      <p:to>
                                        <p:strVal val="visible"/>
                                      </p:to>
                                    </p:set>
                                    <p:animEffect transition="in" filter="dissolve">
                                      <p:cBhvr>
                                        <p:cTn id="22" dur="500"/>
                                        <p:tgtEl>
                                          <p:spTgt spid="24474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4749">
                                            <p:txEl>
                                              <p:pRg st="0" end="0"/>
                                            </p:txEl>
                                          </p:spTgt>
                                        </p:tgtEl>
                                        <p:attrNameLst>
                                          <p:attrName>style.visibility</p:attrName>
                                        </p:attrNameLst>
                                      </p:cBhvr>
                                      <p:to>
                                        <p:strVal val="visible"/>
                                      </p:to>
                                    </p:set>
                                    <p:animEffect transition="in" filter="dissolve">
                                      <p:cBhvr>
                                        <p:cTn id="27" dur="500"/>
                                        <p:tgtEl>
                                          <p:spTgt spid="2447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4750">
                                            <p:txEl>
                                              <p:pRg st="0" end="0"/>
                                            </p:txEl>
                                          </p:spTgt>
                                        </p:tgtEl>
                                        <p:attrNameLst>
                                          <p:attrName>style.visibility</p:attrName>
                                        </p:attrNameLst>
                                      </p:cBhvr>
                                      <p:to>
                                        <p:strVal val="visible"/>
                                      </p:to>
                                    </p:set>
                                    <p:animEffect transition="in" filter="dissolve">
                                      <p:cBhvr>
                                        <p:cTn id="32" dur="500"/>
                                        <p:tgtEl>
                                          <p:spTgt spid="24475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4750">
                                            <p:txEl>
                                              <p:pRg st="1" end="1"/>
                                            </p:txEl>
                                          </p:spTgt>
                                        </p:tgtEl>
                                        <p:attrNameLst>
                                          <p:attrName>style.visibility</p:attrName>
                                        </p:attrNameLst>
                                      </p:cBhvr>
                                      <p:to>
                                        <p:strVal val="visible"/>
                                      </p:to>
                                    </p:set>
                                    <p:animEffect transition="in" filter="dissolve">
                                      <p:cBhvr>
                                        <p:cTn id="37" dur="500"/>
                                        <p:tgtEl>
                                          <p:spTgt spid="244750">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44751">
                                            <p:txEl>
                                              <p:pRg st="0" end="0"/>
                                            </p:txEl>
                                          </p:spTgt>
                                        </p:tgtEl>
                                        <p:attrNameLst>
                                          <p:attrName>style.visibility</p:attrName>
                                        </p:attrNameLst>
                                      </p:cBhvr>
                                      <p:to>
                                        <p:strVal val="visible"/>
                                      </p:to>
                                    </p:set>
                                    <p:animEffect transition="in" filter="dissolve">
                                      <p:cBhvr>
                                        <p:cTn id="42" dur="500"/>
                                        <p:tgtEl>
                                          <p:spTgt spid="24475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44752">
                                            <p:txEl>
                                              <p:pRg st="0" end="0"/>
                                            </p:txEl>
                                          </p:spTgt>
                                        </p:tgtEl>
                                        <p:attrNameLst>
                                          <p:attrName>style.visibility</p:attrName>
                                        </p:attrNameLst>
                                      </p:cBhvr>
                                      <p:to>
                                        <p:strVal val="visible"/>
                                      </p:to>
                                    </p:set>
                                    <p:animEffect transition="in" filter="dissolve">
                                      <p:cBhvr>
                                        <p:cTn id="47" dur="500"/>
                                        <p:tgtEl>
                                          <p:spTgt spid="244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3" grpId="0" build="p" autoUpdateAnimBg="0"/>
      <p:bldP spid="244744" grpId="0" build="p" autoUpdateAnimBg="0"/>
      <p:bldP spid="244747" grpId="0" build="p" autoUpdateAnimBg="0"/>
      <p:bldP spid="244748" grpId="0" build="p" autoUpdateAnimBg="0"/>
      <p:bldP spid="244749" grpId="0" build="p" autoUpdateAnimBg="0"/>
      <p:bldP spid="244750" grpId="0" build="p" autoUpdateAnimBg="0"/>
      <p:bldP spid="244751" grpId="0" build="p" autoUpdateAnimBg="0"/>
      <p:bldP spid="244752"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277506"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9971" name="Rectangle 3"/>
          <p:cNvSpPr>
            <a:spLocks noGrp="1" noChangeArrowheads="1"/>
          </p:cNvSpPr>
          <p:nvPr>
            <p:ph type="ctrTitle"/>
          </p:nvPr>
        </p:nvSpPr>
        <p:spPr>
          <a:xfrm>
            <a:off x="152400" y="228600"/>
            <a:ext cx="8839200" cy="685800"/>
          </a:xfrm>
        </p:spPr>
        <p:txBody>
          <a:bodyPr/>
          <a:lstStyle/>
          <a:p>
            <a:pPr eaLnBrk="1" hangingPunct="1">
              <a:defRPr/>
            </a:pPr>
            <a:r>
              <a:rPr lang="ar-JO" sz="4000" b="1" dirty="0">
                <a:solidFill>
                  <a:schemeClr val="bg1"/>
                </a:solidFill>
                <a:effectLst>
                  <a:outerShdw blurRad="63500" dist="63500" dir="2700000" algn="tl" rotWithShape="0">
                    <a:srgbClr val="000000"/>
                  </a:outerShdw>
                </a:effectLst>
                <a:latin typeface="Arial" charset="0"/>
                <a:cs typeface="Arial" charset="0"/>
              </a:rPr>
              <a:t>أوامر المواهب الكتابية</a:t>
            </a:r>
            <a:endParaRPr lang="en-US" b="1" dirty="0">
              <a:effectLst>
                <a:outerShdw blurRad="63500" dist="63500" dir="2700000" algn="tl" rotWithShape="0">
                  <a:srgbClr val="000000"/>
                </a:outerShdw>
              </a:effectLst>
              <a:latin typeface="Arial" charset="0"/>
              <a:cs typeface="Arial" charset="0"/>
            </a:endParaRPr>
          </a:p>
        </p:txBody>
      </p:sp>
      <p:sp>
        <p:nvSpPr>
          <p:cNvPr id="339972" name="Text Box 4"/>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p>
            <a:pPr algn="ctr">
              <a:defRPr/>
            </a:pPr>
            <a:r>
              <a:rPr lang="ar-JO" sz="2400" b="1" dirty="0">
                <a:solidFill>
                  <a:schemeClr val="bg1"/>
                </a:solidFill>
                <a:effectLst>
                  <a:outerShdw blurRad="63500" dist="63500" dir="2700000" algn="tl" rotWithShape="0">
                    <a:srgbClr val="000000"/>
                  </a:outerShdw>
                </a:effectLst>
                <a:latin typeface="Arial" charset="0"/>
                <a:ea typeface="Arial" charset="0"/>
                <a:cs typeface="Arial" charset="0"/>
              </a:rPr>
              <a:t>4</a:t>
            </a:r>
            <a:endParaRPr lang="en-US" sz="2400" b="1" dirty="0">
              <a:solidFill>
                <a:schemeClr val="bg1"/>
              </a:solidFill>
              <a:effectLst>
                <a:outerShdw blurRad="63500" dist="63500" dir="2700000" algn="tl" rotWithShape="0">
                  <a:srgbClr val="000000"/>
                </a:outerShdw>
              </a:effectLst>
              <a:latin typeface="Arial" charset="0"/>
              <a:ea typeface="Arial" charset="0"/>
              <a:cs typeface="Arial" charset="0"/>
            </a:endParaRPr>
          </a:p>
        </p:txBody>
      </p:sp>
      <p:sp>
        <p:nvSpPr>
          <p:cNvPr id="339975" name="Text Box 7"/>
          <p:cNvSpPr txBox="1">
            <a:spLocks noChangeArrowheads="1"/>
          </p:cNvSpPr>
          <p:nvPr/>
        </p:nvSpPr>
        <p:spPr bwMode="auto">
          <a:xfrm>
            <a:off x="7812360" y="2175247"/>
            <a:ext cx="1331640"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الإيمان</a:t>
            </a:r>
            <a:endParaRPr lang="en-US" b="1" dirty="0">
              <a:solidFill>
                <a:schemeClr val="bg1"/>
              </a:solidFill>
              <a:effectLst>
                <a:outerShdw blurRad="63500" dist="63500" dir="2700000" algn="tl" rotWithShape="0">
                  <a:srgbClr val="000000"/>
                </a:outerShdw>
              </a:effectLst>
              <a:latin typeface="Arial" charset="0"/>
            </a:endParaRPr>
          </a:p>
        </p:txBody>
      </p:sp>
      <p:sp>
        <p:nvSpPr>
          <p:cNvPr id="339976" name="Text Box 8"/>
          <p:cNvSpPr txBox="1">
            <a:spLocks noChangeArrowheads="1"/>
          </p:cNvSpPr>
          <p:nvPr/>
        </p:nvSpPr>
        <p:spPr bwMode="auto">
          <a:xfrm>
            <a:off x="0" y="2175247"/>
            <a:ext cx="766834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عب 11: 6أ ولكن بدون </a:t>
            </a:r>
            <a:r>
              <a:rPr lang="ar-JO" b="1" dirty="0">
                <a:solidFill>
                  <a:srgbClr val="FFFF00"/>
                </a:solidFill>
                <a:effectLst>
                  <a:outerShdw blurRad="63500" dist="63500" dir="2700000" algn="tl" rotWithShape="0">
                    <a:srgbClr val="000000"/>
                  </a:outerShdw>
                </a:effectLst>
                <a:latin typeface="Arial" charset="0"/>
              </a:rPr>
              <a:t>إيمان</a:t>
            </a:r>
            <a:r>
              <a:rPr lang="ar-JO" b="1" dirty="0">
                <a:solidFill>
                  <a:schemeClr val="bg1"/>
                </a:solidFill>
                <a:effectLst>
                  <a:outerShdw blurRad="63500" dist="63500" dir="2700000" algn="tl" rotWithShape="0">
                    <a:srgbClr val="000000"/>
                  </a:outerShdw>
                </a:effectLst>
                <a:latin typeface="Arial" charset="0"/>
              </a:rPr>
              <a:t> لا يمكن إرضاؤه</a:t>
            </a:r>
            <a:endParaRPr lang="en-US" b="1" dirty="0">
              <a:solidFill>
                <a:schemeClr val="bg1"/>
              </a:solidFill>
              <a:effectLst>
                <a:outerShdw blurRad="63500" dist="63500" dir="2700000" algn="tl" rotWithShape="0">
                  <a:srgbClr val="000000"/>
                </a:outerShdw>
              </a:effectLst>
              <a:latin typeface="Arial" charset="0"/>
            </a:endParaRPr>
          </a:p>
        </p:txBody>
      </p:sp>
      <p:sp>
        <p:nvSpPr>
          <p:cNvPr id="339977" name="Text Box 9"/>
          <p:cNvSpPr txBox="1">
            <a:spLocks noChangeArrowheads="1"/>
          </p:cNvSpPr>
          <p:nvPr/>
        </p:nvSpPr>
        <p:spPr bwMode="auto">
          <a:xfrm>
            <a:off x="7812360" y="3088333"/>
            <a:ext cx="1331640" cy="45720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العطاء</a:t>
            </a:r>
            <a:endParaRPr lang="en-US" b="1" dirty="0">
              <a:solidFill>
                <a:schemeClr val="bg1"/>
              </a:solidFill>
              <a:effectLst>
                <a:outerShdw blurRad="63500" dist="63500" dir="2700000" algn="tl" rotWithShape="0">
                  <a:srgbClr val="000000"/>
                </a:outerShdw>
              </a:effectLst>
              <a:latin typeface="Arial" charset="0"/>
            </a:endParaRPr>
          </a:p>
        </p:txBody>
      </p:sp>
      <p:sp>
        <p:nvSpPr>
          <p:cNvPr id="339978" name="Text Box 10"/>
          <p:cNvSpPr txBox="1">
            <a:spLocks noChangeArrowheads="1"/>
          </p:cNvSpPr>
          <p:nvPr/>
        </p:nvSpPr>
        <p:spPr bwMode="auto">
          <a:xfrm>
            <a:off x="0" y="3088333"/>
            <a:ext cx="7812360"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altLang="ja-JP" b="1" dirty="0">
                <a:solidFill>
                  <a:schemeClr val="bg1"/>
                </a:solidFill>
                <a:effectLst>
                  <a:outerShdw blurRad="63500" dist="63500" dir="2700000" algn="tl" rotWithShape="0">
                    <a:srgbClr val="000000"/>
                  </a:outerShdw>
                </a:effectLst>
                <a:latin typeface="Arial" charset="0"/>
              </a:rPr>
              <a:t>1 كو 16: 2 في كل أول أسبوع </a:t>
            </a:r>
            <a:r>
              <a:rPr lang="ar-JO" altLang="ja-JP" b="1" dirty="0">
                <a:solidFill>
                  <a:srgbClr val="FFFF00"/>
                </a:solidFill>
                <a:effectLst>
                  <a:outerShdw blurRad="63500" dist="63500" dir="2700000" algn="tl" rotWithShape="0">
                    <a:srgbClr val="000000"/>
                  </a:outerShdw>
                </a:effectLst>
                <a:latin typeface="Arial" charset="0"/>
              </a:rPr>
              <a:t>ليضع</a:t>
            </a:r>
            <a:r>
              <a:rPr lang="ar-JO" altLang="ja-JP" b="1" dirty="0">
                <a:solidFill>
                  <a:schemeClr val="bg1"/>
                </a:solidFill>
                <a:effectLst>
                  <a:outerShdw blurRad="63500" dist="63500" dir="2700000" algn="tl" rotWithShape="0">
                    <a:srgbClr val="000000"/>
                  </a:outerShdw>
                </a:effectLst>
                <a:latin typeface="Arial" charset="0"/>
              </a:rPr>
              <a:t> كل واحد منكم عنده خازناً ما تيسر</a:t>
            </a:r>
          </a:p>
        </p:txBody>
      </p:sp>
      <p:sp>
        <p:nvSpPr>
          <p:cNvPr id="339979" name="Text Box 11"/>
          <p:cNvSpPr txBox="1">
            <a:spLocks noChangeArrowheads="1"/>
          </p:cNvSpPr>
          <p:nvPr/>
        </p:nvSpPr>
        <p:spPr bwMode="auto">
          <a:xfrm>
            <a:off x="7956376" y="4077072"/>
            <a:ext cx="1187624" cy="457200"/>
          </a:xfrm>
          <a:prstGeom prst="rect">
            <a:avLst/>
          </a:prstGeom>
          <a:noFill/>
          <a:ln w="9525">
            <a:noFill/>
            <a:miter lim="800000"/>
            <a:headEnd/>
            <a:tailEnd/>
          </a:ln>
          <a:effectLst/>
        </p:spPr>
        <p:txBody>
          <a:bodyPr wrap="square">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الخدمة</a:t>
            </a:r>
            <a:endParaRPr lang="en-US" b="1" dirty="0">
              <a:solidFill>
                <a:schemeClr val="bg1"/>
              </a:solidFill>
              <a:effectLst>
                <a:outerShdw blurRad="63500" dist="63500" dir="2700000" algn="tl" rotWithShape="0">
                  <a:srgbClr val="000000"/>
                </a:outerShdw>
              </a:effectLst>
              <a:latin typeface="Arial" charset="0"/>
            </a:endParaRPr>
          </a:p>
        </p:txBody>
      </p:sp>
      <p:sp>
        <p:nvSpPr>
          <p:cNvPr id="339980" name="Text Box 12"/>
          <p:cNvSpPr txBox="1">
            <a:spLocks noChangeArrowheads="1"/>
          </p:cNvSpPr>
          <p:nvPr/>
        </p:nvSpPr>
        <p:spPr bwMode="auto">
          <a:xfrm>
            <a:off x="0" y="4091185"/>
            <a:ext cx="7812360"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altLang="ja-JP" b="1" dirty="0">
                <a:solidFill>
                  <a:schemeClr val="bg1"/>
                </a:solidFill>
                <a:effectLst>
                  <a:outerShdw blurRad="63500" dist="63500" dir="2700000" algn="tl" rotWithShape="0">
                    <a:srgbClr val="000000"/>
                  </a:outerShdw>
                </a:effectLst>
                <a:latin typeface="Arial" charset="0"/>
              </a:rPr>
              <a:t>غل 5: 13 بل بالمحبة </a:t>
            </a:r>
            <a:r>
              <a:rPr lang="ar-JO" altLang="ja-JP" b="1" dirty="0">
                <a:solidFill>
                  <a:srgbClr val="FFFF00"/>
                </a:solidFill>
                <a:effectLst>
                  <a:outerShdw blurRad="63500" dist="63500" dir="2700000" algn="tl" rotWithShape="0">
                    <a:srgbClr val="000000"/>
                  </a:outerShdw>
                </a:effectLst>
                <a:latin typeface="Arial" charset="0"/>
              </a:rPr>
              <a:t>اخدموا</a:t>
            </a:r>
            <a:r>
              <a:rPr lang="ar-JO" altLang="ja-JP" b="1" dirty="0">
                <a:solidFill>
                  <a:schemeClr val="bg1"/>
                </a:solidFill>
                <a:effectLst>
                  <a:outerShdw blurRad="63500" dist="63500" dir="2700000" algn="tl" rotWithShape="0">
                    <a:srgbClr val="000000"/>
                  </a:outerShdw>
                </a:effectLst>
                <a:latin typeface="Arial" charset="0"/>
              </a:rPr>
              <a:t> بعضكم بعضاً </a:t>
            </a:r>
          </a:p>
        </p:txBody>
      </p:sp>
      <p:sp>
        <p:nvSpPr>
          <p:cNvPr id="339981" name="Text Box 13"/>
          <p:cNvSpPr txBox="1">
            <a:spLocks noChangeArrowheads="1"/>
          </p:cNvSpPr>
          <p:nvPr/>
        </p:nvSpPr>
        <p:spPr bwMode="auto">
          <a:xfrm>
            <a:off x="7812360" y="5085184"/>
            <a:ext cx="1331640"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الرحمة</a:t>
            </a:r>
            <a:endParaRPr lang="en-US" b="1" dirty="0">
              <a:solidFill>
                <a:schemeClr val="bg1"/>
              </a:solidFill>
              <a:effectLst>
                <a:outerShdw blurRad="63500" dist="63500" dir="2700000" algn="tl" rotWithShape="0">
                  <a:srgbClr val="000000"/>
                </a:outerShdw>
              </a:effectLst>
              <a:latin typeface="Arial" charset="0"/>
            </a:endParaRPr>
          </a:p>
        </p:txBody>
      </p:sp>
      <p:sp>
        <p:nvSpPr>
          <p:cNvPr id="339982" name="Text Box 14"/>
          <p:cNvSpPr txBox="1">
            <a:spLocks noChangeArrowheads="1"/>
          </p:cNvSpPr>
          <p:nvPr/>
        </p:nvSpPr>
        <p:spPr bwMode="auto">
          <a:xfrm>
            <a:off x="0" y="5085184"/>
            <a:ext cx="7812360"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كو 3: 12 فالبسوا كمختاري الله القديسين المحبوبين أحشاء </a:t>
            </a:r>
            <a:r>
              <a:rPr lang="ar-JO" b="1" dirty="0">
                <a:solidFill>
                  <a:srgbClr val="FFFF00"/>
                </a:solidFill>
                <a:effectLst>
                  <a:outerShdw blurRad="63500" dist="63500" dir="2700000" algn="tl" rotWithShape="0">
                    <a:srgbClr val="000000"/>
                  </a:outerShdw>
                </a:effectLst>
                <a:latin typeface="Arial" charset="0"/>
              </a:rPr>
              <a:t>رأفات</a:t>
            </a:r>
            <a:r>
              <a:rPr lang="ar-JO" b="1" dirty="0">
                <a:solidFill>
                  <a:schemeClr val="bg1"/>
                </a:solidFill>
                <a:effectLst>
                  <a:outerShdw blurRad="63500" dist="63500" dir="2700000" algn="tl" rotWithShape="0">
                    <a:srgbClr val="000000"/>
                  </a:outerShdw>
                </a:effectLst>
                <a:latin typeface="Arial" charset="0"/>
              </a:rPr>
              <a:t> ولطفاً وتواضعاً ووداعة وطول أناة</a:t>
            </a:r>
            <a:endParaRPr lang="en-US" b="1" dirty="0">
              <a:solidFill>
                <a:schemeClr val="bg1"/>
              </a:solidFill>
              <a:effectLst>
                <a:outerShdw blurRad="63500" dist="63500" dir="2700000" algn="tl" rotWithShape="0">
                  <a:srgbClr val="000000"/>
                </a:outerShdw>
              </a:effectLst>
              <a:latin typeface="Arial" charset="0"/>
            </a:endParaRPr>
          </a:p>
        </p:txBody>
      </p:sp>
      <p:sp>
        <p:nvSpPr>
          <p:cNvPr id="339983" name="Text Box 15"/>
          <p:cNvSpPr txBox="1">
            <a:spLocks noChangeArrowheads="1"/>
          </p:cNvSpPr>
          <p:nvPr/>
        </p:nvSpPr>
        <p:spPr bwMode="auto">
          <a:xfrm>
            <a:off x="7668344" y="1311151"/>
            <a:ext cx="1475656"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rgbClr val="FFFF00"/>
                </a:solidFill>
                <a:effectLst>
                  <a:outerShdw blurRad="63500" dist="63500" dir="2700000" algn="tl" rotWithShape="0">
                    <a:srgbClr val="000000"/>
                  </a:outerShdw>
                </a:effectLst>
                <a:latin typeface="Arial" charset="0"/>
              </a:rPr>
              <a:t>التدبير</a:t>
            </a:r>
            <a:endParaRPr lang="en-US" b="1" dirty="0">
              <a:solidFill>
                <a:schemeClr val="bg1"/>
              </a:solidFill>
              <a:effectLst>
                <a:outerShdw blurRad="63500" dist="63500" dir="2700000" algn="tl" rotWithShape="0">
                  <a:srgbClr val="000000"/>
                </a:outerShdw>
              </a:effectLst>
              <a:latin typeface="Arial" charset="0"/>
            </a:endParaRPr>
          </a:p>
        </p:txBody>
      </p:sp>
      <p:sp>
        <p:nvSpPr>
          <p:cNvPr id="339984" name="Text Box 16"/>
          <p:cNvSpPr txBox="1">
            <a:spLocks noChangeArrowheads="1"/>
          </p:cNvSpPr>
          <p:nvPr/>
        </p:nvSpPr>
        <p:spPr bwMode="auto">
          <a:xfrm>
            <a:off x="0" y="1311151"/>
            <a:ext cx="7668344" cy="46166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ar-JO" b="1" dirty="0">
                <a:solidFill>
                  <a:schemeClr val="bg1"/>
                </a:solidFill>
                <a:effectLst>
                  <a:outerShdw blurRad="63500" dist="63500" dir="2700000" algn="tl" rotWithShape="0">
                    <a:srgbClr val="000000"/>
                  </a:outerShdw>
                </a:effectLst>
                <a:latin typeface="Arial" charset="0"/>
              </a:rPr>
              <a:t>1 كو 14: 40 وليكن كل شيء بلياقة وبحسب </a:t>
            </a:r>
            <a:r>
              <a:rPr lang="ar-JO" b="1" dirty="0">
                <a:solidFill>
                  <a:srgbClr val="FFFF00"/>
                </a:solidFill>
                <a:effectLst>
                  <a:outerShdw blurRad="63500" dist="63500" dir="2700000" algn="tl" rotWithShape="0">
                    <a:srgbClr val="000000"/>
                  </a:outerShdw>
                </a:effectLst>
                <a:latin typeface="Arial" charset="0"/>
              </a:rPr>
              <a:t>ترتيب</a:t>
            </a:r>
            <a:endParaRPr lang="en-US" b="1" dirty="0">
              <a:solidFill>
                <a:srgbClr val="FFFF00"/>
              </a:solidFill>
              <a:effectLst>
                <a:outerShdw blurRad="63500" dist="63500" dir="2700000" algn="tl" rotWithShape="0">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39983">
                                            <p:txEl>
                                              <p:pRg st="0" end="0"/>
                                            </p:txEl>
                                          </p:spTgt>
                                        </p:tgtEl>
                                        <p:attrNameLst>
                                          <p:attrName>style.visibility</p:attrName>
                                        </p:attrNameLst>
                                      </p:cBhvr>
                                      <p:to>
                                        <p:strVal val="visible"/>
                                      </p:to>
                                    </p:set>
                                    <p:animEffect transition="in" filter="dissolve">
                                      <p:cBhvr>
                                        <p:cTn id="7" dur="500"/>
                                        <p:tgtEl>
                                          <p:spTgt spid="3399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9984">
                                            <p:txEl>
                                              <p:pRg st="0" end="0"/>
                                            </p:txEl>
                                          </p:spTgt>
                                        </p:tgtEl>
                                        <p:attrNameLst>
                                          <p:attrName>style.visibility</p:attrName>
                                        </p:attrNameLst>
                                      </p:cBhvr>
                                      <p:to>
                                        <p:strVal val="visible"/>
                                      </p:to>
                                    </p:set>
                                    <p:animEffect transition="in" filter="dissolve">
                                      <p:cBhvr>
                                        <p:cTn id="12" dur="500"/>
                                        <p:tgtEl>
                                          <p:spTgt spid="33998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9975">
                                            <p:txEl>
                                              <p:pRg st="0" end="0"/>
                                            </p:txEl>
                                          </p:spTgt>
                                        </p:tgtEl>
                                        <p:attrNameLst>
                                          <p:attrName>style.visibility</p:attrName>
                                        </p:attrNameLst>
                                      </p:cBhvr>
                                      <p:to>
                                        <p:strVal val="visible"/>
                                      </p:to>
                                    </p:set>
                                    <p:animEffect transition="in" filter="dissolve">
                                      <p:cBhvr>
                                        <p:cTn id="17" dur="500"/>
                                        <p:tgtEl>
                                          <p:spTgt spid="3399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9976">
                                            <p:txEl>
                                              <p:pRg st="0" end="0"/>
                                            </p:txEl>
                                          </p:spTgt>
                                        </p:tgtEl>
                                        <p:attrNameLst>
                                          <p:attrName>style.visibility</p:attrName>
                                        </p:attrNameLst>
                                      </p:cBhvr>
                                      <p:to>
                                        <p:strVal val="visible"/>
                                      </p:to>
                                    </p:set>
                                    <p:animEffect transition="in" filter="dissolve">
                                      <p:cBhvr>
                                        <p:cTn id="22" dur="500"/>
                                        <p:tgtEl>
                                          <p:spTgt spid="33997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9977">
                                            <p:txEl>
                                              <p:pRg st="0" end="0"/>
                                            </p:txEl>
                                          </p:spTgt>
                                        </p:tgtEl>
                                        <p:attrNameLst>
                                          <p:attrName>style.visibility</p:attrName>
                                        </p:attrNameLst>
                                      </p:cBhvr>
                                      <p:to>
                                        <p:strVal val="visible"/>
                                      </p:to>
                                    </p:set>
                                    <p:animEffect transition="in" filter="dissolve">
                                      <p:cBhvr>
                                        <p:cTn id="27" dur="500"/>
                                        <p:tgtEl>
                                          <p:spTgt spid="33997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9978">
                                            <p:txEl>
                                              <p:pRg st="0" end="0"/>
                                            </p:txEl>
                                          </p:spTgt>
                                        </p:tgtEl>
                                        <p:attrNameLst>
                                          <p:attrName>style.visibility</p:attrName>
                                        </p:attrNameLst>
                                      </p:cBhvr>
                                      <p:to>
                                        <p:strVal val="visible"/>
                                      </p:to>
                                    </p:set>
                                    <p:animEffect transition="in" filter="dissolve">
                                      <p:cBhvr>
                                        <p:cTn id="32" dur="500"/>
                                        <p:tgtEl>
                                          <p:spTgt spid="33997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9979">
                                            <p:txEl>
                                              <p:pRg st="0" end="0"/>
                                            </p:txEl>
                                          </p:spTgt>
                                        </p:tgtEl>
                                        <p:attrNameLst>
                                          <p:attrName>style.visibility</p:attrName>
                                        </p:attrNameLst>
                                      </p:cBhvr>
                                      <p:to>
                                        <p:strVal val="visible"/>
                                      </p:to>
                                    </p:set>
                                    <p:animEffect transition="in" filter="dissolve">
                                      <p:cBhvr>
                                        <p:cTn id="37" dur="500"/>
                                        <p:tgtEl>
                                          <p:spTgt spid="33997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39980">
                                            <p:txEl>
                                              <p:pRg st="0" end="0"/>
                                            </p:txEl>
                                          </p:spTgt>
                                        </p:tgtEl>
                                        <p:attrNameLst>
                                          <p:attrName>style.visibility</p:attrName>
                                        </p:attrNameLst>
                                      </p:cBhvr>
                                      <p:to>
                                        <p:strVal val="visible"/>
                                      </p:to>
                                    </p:set>
                                    <p:animEffect transition="in" filter="dissolve">
                                      <p:cBhvr>
                                        <p:cTn id="42" dur="500"/>
                                        <p:tgtEl>
                                          <p:spTgt spid="33998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39981">
                                            <p:txEl>
                                              <p:pRg st="0" end="0"/>
                                            </p:txEl>
                                          </p:spTgt>
                                        </p:tgtEl>
                                        <p:attrNameLst>
                                          <p:attrName>style.visibility</p:attrName>
                                        </p:attrNameLst>
                                      </p:cBhvr>
                                      <p:to>
                                        <p:strVal val="visible"/>
                                      </p:to>
                                    </p:set>
                                    <p:animEffect transition="in" filter="dissolve">
                                      <p:cBhvr>
                                        <p:cTn id="47" dur="500"/>
                                        <p:tgtEl>
                                          <p:spTgt spid="33998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39982">
                                            <p:txEl>
                                              <p:pRg st="0" end="0"/>
                                            </p:txEl>
                                          </p:spTgt>
                                        </p:tgtEl>
                                        <p:attrNameLst>
                                          <p:attrName>style.visibility</p:attrName>
                                        </p:attrNameLst>
                                      </p:cBhvr>
                                      <p:to>
                                        <p:strVal val="visible"/>
                                      </p:to>
                                    </p:set>
                                    <p:animEffect transition="in" filter="dissolve">
                                      <p:cBhvr>
                                        <p:cTn id="52" dur="500"/>
                                        <p:tgtEl>
                                          <p:spTgt spid="339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5" grpId="0" build="p" autoUpdateAnimBg="0"/>
      <p:bldP spid="339976" grpId="0" build="p" autoUpdateAnimBg="0"/>
      <p:bldP spid="339977" grpId="0" build="p" autoUpdateAnimBg="0"/>
      <p:bldP spid="339978" grpId="0" build="p" autoUpdateAnimBg="0"/>
      <p:bldP spid="339979" grpId="0" build="p" autoUpdateAnimBg="0"/>
      <p:bldP spid="339980" grpId="0" build="p" autoUpdateAnimBg="0"/>
      <p:bldP spid="339981" grpId="0" build="p" autoUpdateAnimBg="0"/>
      <p:bldP spid="339982" grpId="0" build="p" autoUpdateAnimBg="0"/>
      <p:bldP spid="339983" grpId="0" build="p" autoUpdateAnimBg="0"/>
      <p:bldP spid="339984"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5508104" y="3212976"/>
            <a:ext cx="3394720" cy="3187824"/>
          </a:xfrm>
        </p:spPr>
        <p:txBody>
          <a:bodyPr>
            <a:scene3d>
              <a:camera prst="orthographicFront"/>
              <a:lightRig rig="threePt" dir="t"/>
            </a:scene3d>
            <a:sp3d>
              <a:bevelT w="38100" h="38100"/>
            </a:sp3d>
          </a:bodyPr>
          <a:lstStyle/>
          <a:p>
            <a:pPr eaLnBrk="1" hangingPunct="1">
              <a:defRPr/>
            </a:pPr>
            <a:r>
              <a:rPr lang="ar-JO" sz="4800" b="1" dirty="0">
                <a:solidFill>
                  <a:schemeClr val="bg1"/>
                </a:solidFill>
                <a:effectLst>
                  <a:outerShdw blurRad="50800" dist="38100" dir="2700000" algn="tl" rotWithShape="0">
                    <a:srgbClr val="000000">
                      <a:alpha val="43000"/>
                    </a:srgbClr>
                  </a:outerShdw>
                </a:effectLst>
                <a:latin typeface="Arial" charset="0"/>
                <a:cs typeface="Arial" charset="0"/>
              </a:rPr>
              <a:t>نحتاج          أن </a:t>
            </a:r>
            <a:r>
              <a:rPr lang="ar-JO" sz="4800" b="1" dirty="0">
                <a:solidFill>
                  <a:srgbClr val="FFFF00"/>
                </a:solidFill>
                <a:effectLst>
                  <a:outerShdw blurRad="50800" dist="38100" dir="2700000" algn="tl" rotWithShape="0">
                    <a:srgbClr val="000000">
                      <a:alpha val="43000"/>
                    </a:srgbClr>
                  </a:outerShdw>
                </a:effectLst>
                <a:latin typeface="Arial" charset="0"/>
                <a:cs typeface="Arial" charset="0"/>
              </a:rPr>
              <a:t>نعرّف</a:t>
            </a:r>
            <a:r>
              <a:rPr lang="ar-JO" sz="4800" b="1" dirty="0">
                <a:solidFill>
                  <a:schemeClr val="bg1"/>
                </a:solidFill>
                <a:effectLst>
                  <a:outerShdw blurRad="50800" dist="38100" dir="2700000" algn="tl" rotWithShape="0">
                    <a:srgbClr val="000000">
                      <a:alpha val="43000"/>
                    </a:srgbClr>
                  </a:outerShdw>
                </a:effectLst>
                <a:latin typeface="Arial" charset="0"/>
                <a:cs typeface="Arial" charset="0"/>
              </a:rPr>
              <a:t>      كل موهبة</a:t>
            </a:r>
            <a:endParaRPr lang="en-US" sz="4800" dirty="0">
              <a:effectLst>
                <a:outerShdw blurRad="50800" dist="38100" dir="2700000" algn="tl" rotWithShape="0">
                  <a:srgbClr val="000000">
                    <a:alpha val="43000"/>
                  </a:srgbClr>
                </a:outerShdw>
              </a:effectLst>
              <a:latin typeface="Arial" charset="0"/>
              <a:cs typeface="Arial" charset="0"/>
            </a:endParaRPr>
          </a:p>
        </p:txBody>
      </p:sp>
      <p:pic>
        <p:nvPicPr>
          <p:cNvPr id="279554" name="Picture 4" descr="Lem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266700"/>
            <a:ext cx="4572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a:xfrm>
            <a:off x="1835150" y="765175"/>
            <a:ext cx="2089150" cy="6477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556" name="TextBox 2"/>
          <p:cNvSpPr txBox="1">
            <a:spLocks noChangeArrowheads="1"/>
          </p:cNvSpPr>
          <p:nvPr/>
        </p:nvSpPr>
        <p:spPr bwMode="auto">
          <a:xfrm>
            <a:off x="1619673" y="764704"/>
            <a:ext cx="252028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الليمون فاكهة صفراء       تنمو على الأشجار</a:t>
            </a:r>
            <a:endParaRPr lang="en-US" sz="2000" b="1" dirty="0">
              <a:latin typeface="Arial" panose="020B0604020202020204" pitchFamily="34" charset="0"/>
              <a:cs typeface="Arial" panose="020B0604020202020204" pitchFamily="34" charset="0"/>
            </a:endParaRPr>
          </a:p>
        </p:txBody>
      </p:sp>
      <p:sp>
        <p:nvSpPr>
          <p:cNvPr id="6" name="Rounded Rectangle 5"/>
          <p:cNvSpPr/>
          <p:nvPr/>
        </p:nvSpPr>
        <p:spPr>
          <a:xfrm>
            <a:off x="1187450" y="5661025"/>
            <a:ext cx="3816350" cy="6477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558" name="TextBox 6"/>
          <p:cNvSpPr txBox="1">
            <a:spLocks noChangeArrowheads="1"/>
          </p:cNvSpPr>
          <p:nvPr/>
        </p:nvSpPr>
        <p:spPr bwMode="auto">
          <a:xfrm>
            <a:off x="1187450" y="5478323"/>
            <a:ext cx="38893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b="1" dirty="0">
                <a:latin typeface="Arial Black" charset="0"/>
                <a:cs typeface="Arial Black" charset="0"/>
              </a:rPr>
              <a:t>نفس الكلمات قد تعني أشياء مختلفة   لأشخاص مختلفين</a:t>
            </a:r>
            <a:endParaRPr lang="en-US" b="1" dirty="0">
              <a:latin typeface="Arial Black" charset="0"/>
              <a:cs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7138">
                                            <p:txEl>
                                              <p:pRg st="0" end="0"/>
                                            </p:txEl>
                                          </p:spTgt>
                                        </p:tgtEl>
                                        <p:attrNameLst>
                                          <p:attrName>style.visibility</p:attrName>
                                        </p:attrNameLst>
                                      </p:cBhvr>
                                      <p:to>
                                        <p:strVal val="visible"/>
                                      </p:to>
                                    </p:set>
                                    <p:animEffect transition="in" filter="dissolve">
                                      <p:cBhvr>
                                        <p:cTn id="7" dur="500"/>
                                        <p:tgtEl>
                                          <p:spTgt spid="347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rayer7"/>
          <p:cNvPicPr>
            <a:picLocks noChangeAspect="1" noChangeArrowheads="1"/>
          </p:cNvPicPr>
          <p:nvPr/>
        </p:nvPicPr>
        <p:blipFill rotWithShape="1">
          <a:blip r:embed="rId3">
            <a:lum bright="-32000"/>
            <a:extLst>
              <a:ext uri="{28A0092B-C50C-407E-A947-70E740481C1C}">
                <a14:useLocalDpi xmlns:a14="http://schemas.microsoft.com/office/drawing/2010/main"/>
              </a:ext>
            </a:extLst>
          </a:blip>
          <a:srcRect t="9617"/>
          <a:stretch/>
        </p:blipFill>
        <p:spPr bwMode="auto">
          <a:xfrm>
            <a:off x="3491881" y="0"/>
            <a:ext cx="565212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3" name="Rectangle 5"/>
          <p:cNvSpPr>
            <a:spLocks noGrp="1" noChangeArrowheads="1"/>
          </p:cNvSpPr>
          <p:nvPr>
            <p:ph type="ctrTitle"/>
          </p:nvPr>
        </p:nvSpPr>
        <p:spPr>
          <a:xfrm>
            <a:off x="838200" y="304800"/>
            <a:ext cx="7772400" cy="685800"/>
          </a:xfrm>
          <a:effectLst>
            <a:outerShdw blurRad="63500" dist="35921" dir="2700000" algn="ctr" rotWithShape="0">
              <a:schemeClr val="tx1">
                <a:alpha val="74998"/>
              </a:scheme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قوائم مواهب العهد الجديد</a:t>
            </a:r>
            <a:endParaRPr lang="en-US" dirty="0">
              <a:latin typeface="Arial" panose="020B0604020202020204" pitchFamily="34" charset="0"/>
              <a:cs typeface="Arial" panose="020B0604020202020204" pitchFamily="34" charset="0"/>
            </a:endParaRPr>
          </a:p>
        </p:txBody>
      </p:sp>
      <p:graphicFrame>
        <p:nvGraphicFramePr>
          <p:cNvPr id="237805" name="Group 237"/>
          <p:cNvGraphicFramePr>
            <a:graphicFrameLocks noGrp="1"/>
          </p:cNvGraphicFramePr>
          <p:nvPr>
            <p:extLst>
              <p:ext uri="{D42A27DB-BD31-4B8C-83A1-F6EECF244321}">
                <p14:modId xmlns:p14="http://schemas.microsoft.com/office/powerpoint/2010/main" val="2777660595"/>
              </p:ext>
            </p:extLst>
          </p:nvPr>
        </p:nvGraphicFramePr>
        <p:xfrm>
          <a:off x="827584" y="1182688"/>
          <a:ext cx="8305800" cy="5211966"/>
        </p:xfrm>
        <a:graphic>
          <a:graphicData uri="http://schemas.openxmlformats.org/drawingml/2006/table">
            <a:tbl>
              <a:tblPr/>
              <a:tblGrid>
                <a:gridCol w="1566863">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468437">
                  <a:extLst>
                    <a:ext uri="{9D8B030D-6E8A-4147-A177-3AD203B41FA5}">
                      <a16:colId xmlns:a16="http://schemas.microsoft.com/office/drawing/2014/main" val="20002"/>
                    </a:ext>
                  </a:extLst>
                </a:gridCol>
                <a:gridCol w="1331913">
                  <a:extLst>
                    <a:ext uri="{9D8B030D-6E8A-4147-A177-3AD203B41FA5}">
                      <a16:colId xmlns:a16="http://schemas.microsoft.com/office/drawing/2014/main" val="20003"/>
                    </a:ext>
                  </a:extLst>
                </a:gridCol>
                <a:gridCol w="1296987">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المواهب (كاملة)</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رو 12: 6-8</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أف 4: 11</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كو 12: 28</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كو 12: 29-30</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كو 12: 8-10</a:t>
                      </a:r>
                      <a:endPar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التبشير</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المبشرين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الرعاية - التعليم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الرعاة المعلمين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التشجيع</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التشجيع</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التدبير</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التدبير</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الإيمان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الإيمان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العطاء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العطاء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الخدمة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الخدمة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الأعوان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الرحمة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الرحمة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الرسولية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الرسل</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الرسل</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الرسل</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الحكمة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الحكمة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العلم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كلام العلم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الأنبياء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النبوة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تمييز الأرواح</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تمييز الأرواح</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الألسنة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الترجمة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الترجمة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الترجمة</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القوات</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الشفاء</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grpSp>
        <p:nvGrpSpPr>
          <p:cNvPr id="2" name="Group 224"/>
          <p:cNvGrpSpPr>
            <a:grpSpLocks/>
          </p:cNvGrpSpPr>
          <p:nvPr/>
        </p:nvGrpSpPr>
        <p:grpSpPr bwMode="auto">
          <a:xfrm>
            <a:off x="314326" y="1524002"/>
            <a:ext cx="523877" cy="990601"/>
            <a:chOff x="342" y="912"/>
            <a:chExt cx="330" cy="624"/>
          </a:xfrm>
        </p:grpSpPr>
        <p:sp>
          <p:nvSpPr>
            <p:cNvPr id="237784" name="Text Box 216"/>
            <p:cNvSpPr txBox="1">
              <a:spLocks noChangeArrowheads="1"/>
            </p:cNvSpPr>
            <p:nvPr/>
          </p:nvSpPr>
          <p:spPr bwMode="auto">
            <a:xfrm rot="16200000">
              <a:off x="201" y="1078"/>
              <a:ext cx="574"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كلامية   </a:t>
              </a:r>
            </a:p>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1 بط 4: 11أ</a:t>
              </a:r>
              <a:endParaRPr lang="en-US"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788" name="AutoShape 220"/>
            <p:cNvSpPr>
              <a:spLocks/>
            </p:cNvSpPr>
            <p:nvPr/>
          </p:nvSpPr>
          <p:spPr bwMode="auto">
            <a:xfrm>
              <a:off x="624" y="912"/>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algn="ctr" eaLnBrk="1" hangingPunct="1">
                <a:defRPr/>
              </a:pPr>
              <a:endParaRPr lang="en-US" sz="1800">
                <a:solidFill>
                  <a:srgbClr val="000000"/>
                </a:solidFill>
                <a:latin typeface="Arial" panose="020B0604020202020204" pitchFamily="34" charset="0"/>
                <a:ea typeface="Arial" charset="0"/>
                <a:cs typeface="Arial" panose="020B0604020202020204" pitchFamily="34" charset="0"/>
              </a:endParaRPr>
            </a:p>
          </p:txBody>
        </p:sp>
      </p:grpSp>
      <p:grpSp>
        <p:nvGrpSpPr>
          <p:cNvPr id="3" name="Group 225"/>
          <p:cNvGrpSpPr>
            <a:grpSpLocks/>
          </p:cNvGrpSpPr>
          <p:nvPr/>
        </p:nvGrpSpPr>
        <p:grpSpPr bwMode="auto">
          <a:xfrm>
            <a:off x="334964" y="2590802"/>
            <a:ext cx="503239" cy="1219201"/>
            <a:chOff x="355" y="1632"/>
            <a:chExt cx="317" cy="768"/>
          </a:xfrm>
        </p:grpSpPr>
        <p:sp>
          <p:nvSpPr>
            <p:cNvPr id="237786" name="Text Box 218"/>
            <p:cNvSpPr txBox="1">
              <a:spLocks noChangeArrowheads="1"/>
            </p:cNvSpPr>
            <p:nvPr/>
          </p:nvSpPr>
          <p:spPr bwMode="auto">
            <a:xfrm rot="16200000">
              <a:off x="193" y="1820"/>
              <a:ext cx="615"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خدمية   </a:t>
              </a:r>
            </a:p>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1 بط 4: 11ب</a:t>
              </a:r>
              <a:endParaRPr lang="en-US"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789" name="AutoShape 221"/>
            <p:cNvSpPr>
              <a:spLocks/>
            </p:cNvSpPr>
            <p:nvPr/>
          </p:nvSpPr>
          <p:spPr bwMode="auto">
            <a:xfrm>
              <a:off x="624" y="1632"/>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algn="ctr" eaLnBrk="1" hangingPunct="1">
                <a:defRPr/>
              </a:pPr>
              <a:endParaRPr lang="en-US" sz="1800">
                <a:solidFill>
                  <a:srgbClr val="000000"/>
                </a:solidFill>
                <a:latin typeface="Arial" panose="020B0604020202020204" pitchFamily="34" charset="0"/>
                <a:ea typeface="Arial" charset="0"/>
                <a:cs typeface="Arial" panose="020B0604020202020204" pitchFamily="34" charset="0"/>
              </a:endParaRPr>
            </a:p>
          </p:txBody>
        </p:sp>
      </p:grpSp>
      <p:grpSp>
        <p:nvGrpSpPr>
          <p:cNvPr id="4" name="Group 227"/>
          <p:cNvGrpSpPr>
            <a:grpSpLocks/>
          </p:cNvGrpSpPr>
          <p:nvPr/>
        </p:nvGrpSpPr>
        <p:grpSpPr bwMode="auto">
          <a:xfrm>
            <a:off x="341313" y="5334000"/>
            <a:ext cx="496888" cy="990600"/>
            <a:chOff x="359" y="3360"/>
            <a:chExt cx="313" cy="624"/>
          </a:xfrm>
        </p:grpSpPr>
        <p:sp>
          <p:nvSpPr>
            <p:cNvPr id="237787" name="Text Box 219"/>
            <p:cNvSpPr txBox="1">
              <a:spLocks noChangeArrowheads="1"/>
            </p:cNvSpPr>
            <p:nvPr/>
          </p:nvSpPr>
          <p:spPr bwMode="auto">
            <a:xfrm rot="16200000">
              <a:off x="264" y="3504"/>
              <a:ext cx="482"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العلامة  </a:t>
              </a:r>
            </a:p>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عب 4: 2</a:t>
              </a:r>
              <a:endParaRPr lang="en-US"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790" name="AutoShape 222"/>
            <p:cNvSpPr>
              <a:spLocks/>
            </p:cNvSpPr>
            <p:nvPr/>
          </p:nvSpPr>
          <p:spPr bwMode="auto">
            <a:xfrm>
              <a:off x="624" y="3360"/>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algn="ctr" eaLnBrk="1" hangingPunct="1">
                <a:defRPr/>
              </a:pPr>
              <a:endParaRPr lang="en-US" sz="1800">
                <a:solidFill>
                  <a:srgbClr val="000000"/>
                </a:solidFill>
                <a:latin typeface="Arial" panose="020B0604020202020204" pitchFamily="34" charset="0"/>
                <a:ea typeface="Arial" charset="0"/>
                <a:cs typeface="Arial" panose="020B0604020202020204" pitchFamily="34" charset="0"/>
              </a:endParaRPr>
            </a:p>
          </p:txBody>
        </p:sp>
      </p:grpSp>
      <p:grpSp>
        <p:nvGrpSpPr>
          <p:cNvPr id="5" name="Group 226"/>
          <p:cNvGrpSpPr>
            <a:grpSpLocks/>
          </p:cNvGrpSpPr>
          <p:nvPr/>
        </p:nvGrpSpPr>
        <p:grpSpPr bwMode="auto">
          <a:xfrm>
            <a:off x="344488" y="3962400"/>
            <a:ext cx="493713" cy="1219200"/>
            <a:chOff x="361" y="2496"/>
            <a:chExt cx="311" cy="768"/>
          </a:xfrm>
        </p:grpSpPr>
        <p:sp>
          <p:nvSpPr>
            <p:cNvPr id="237785" name="Text Box 217"/>
            <p:cNvSpPr txBox="1">
              <a:spLocks noChangeArrowheads="1"/>
            </p:cNvSpPr>
            <p:nvPr/>
          </p:nvSpPr>
          <p:spPr bwMode="auto">
            <a:xfrm rot="16200000">
              <a:off x="249" y="2724"/>
              <a:ext cx="516"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تأسيسية </a:t>
              </a:r>
            </a:p>
            <a:p>
              <a:pPr algn="ctr" eaLnBrk="1" hangingPunct="1">
                <a:defRPr/>
              </a:pPr>
              <a:r>
                <a:rPr lang="ar-JO"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أف 2: 20</a:t>
              </a:r>
              <a:endParaRPr lang="en-US"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791" name="AutoShape 223"/>
            <p:cNvSpPr>
              <a:spLocks/>
            </p:cNvSpPr>
            <p:nvPr/>
          </p:nvSpPr>
          <p:spPr bwMode="auto">
            <a:xfrm>
              <a:off x="624" y="2496"/>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algn="ctr" eaLnBrk="1" hangingPunct="1">
                <a:defRPr/>
              </a:pPr>
              <a:endParaRPr lang="en-US" sz="1800">
                <a:solidFill>
                  <a:srgbClr val="000000"/>
                </a:solidFill>
                <a:latin typeface="Arial" panose="020B0604020202020204" pitchFamily="34" charset="0"/>
                <a:ea typeface="Arial" charset="0"/>
                <a:cs typeface="Arial" panose="020B0604020202020204" pitchFamily="34" charset="0"/>
              </a:endParaRPr>
            </a:p>
          </p:txBody>
        </p:sp>
      </p:grpSp>
      <p:sp>
        <p:nvSpPr>
          <p:cNvPr id="237796" name="WordArt 228"/>
          <p:cNvSpPr>
            <a:spLocks noChangeArrowheads="1" noChangeShapeType="1" noTextEdit="1"/>
          </p:cNvSpPr>
          <p:nvPr/>
        </p:nvSpPr>
        <p:spPr bwMode="auto">
          <a:xfrm rot="-5400000">
            <a:off x="-687965" y="2474335"/>
            <a:ext cx="1744229" cy="317500"/>
          </a:xfrm>
          <a:prstGeom prst="rect">
            <a:avLst/>
          </a:prstGeom>
        </p:spPr>
        <p:txBody>
          <a:bodyPr wrap="none" fromWordArt="1">
            <a:prstTxWarp prst="textPlain">
              <a:avLst>
                <a:gd name="adj" fmla="val 50000"/>
              </a:avLst>
            </a:prstTxWarp>
          </a:bodyPr>
          <a:lstStyle/>
          <a:p>
            <a:pPr algn="ctr"/>
            <a:r>
              <a:rPr lang="ar-SA" sz="3600" kern="10" dirty="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دائم</a:t>
            </a:r>
            <a:endParaRPr lang="en-US" sz="3600" kern="10" dirty="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endParaRPr>
          </a:p>
        </p:txBody>
      </p:sp>
      <p:sp>
        <p:nvSpPr>
          <p:cNvPr id="237797" name="WordArt 229"/>
          <p:cNvSpPr>
            <a:spLocks noChangeArrowheads="1" noChangeShapeType="1" noTextEdit="1"/>
          </p:cNvSpPr>
          <p:nvPr/>
        </p:nvSpPr>
        <p:spPr bwMode="auto">
          <a:xfrm rot="-5400000">
            <a:off x="-741761" y="5125639"/>
            <a:ext cx="1864521" cy="381000"/>
          </a:xfrm>
          <a:prstGeom prst="rect">
            <a:avLst/>
          </a:prstGeom>
        </p:spPr>
        <p:txBody>
          <a:bodyPr wrap="none" fromWordArt="1">
            <a:prstTxWarp prst="textPlain">
              <a:avLst>
                <a:gd name="adj" fmla="val 50000"/>
              </a:avLst>
            </a:prstTxWarp>
          </a:bodyPr>
          <a:lstStyle/>
          <a:p>
            <a:pPr algn="ctr"/>
            <a:r>
              <a:rPr lang="ar-SA" sz="3600" kern="10" dirty="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موقت</a:t>
            </a:r>
            <a:endParaRPr lang="en-US" sz="3600" kern="10" dirty="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endParaRPr>
          </a:p>
        </p:txBody>
      </p:sp>
      <p:sp>
        <p:nvSpPr>
          <p:cNvPr id="237798" name="Text Box 230"/>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409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7796"/>
                                        </p:tgtEl>
                                        <p:attrNameLst>
                                          <p:attrName>style.visibility</p:attrName>
                                        </p:attrNameLst>
                                      </p:cBhvr>
                                      <p:to>
                                        <p:strVal val="visible"/>
                                      </p:to>
                                    </p:set>
                                    <p:anim calcmode="lin" valueType="num">
                                      <p:cBhvr additive="base">
                                        <p:cTn id="31" dur="500" fill="hold"/>
                                        <p:tgtEl>
                                          <p:spTgt spid="237796"/>
                                        </p:tgtEl>
                                        <p:attrNameLst>
                                          <p:attrName>ppt_x</p:attrName>
                                        </p:attrNameLst>
                                      </p:cBhvr>
                                      <p:tavLst>
                                        <p:tav tm="0">
                                          <p:val>
                                            <p:strVal val="0-#ppt_w/2"/>
                                          </p:val>
                                        </p:tav>
                                        <p:tav tm="100000">
                                          <p:val>
                                            <p:strVal val="#ppt_x"/>
                                          </p:val>
                                        </p:tav>
                                      </p:tavLst>
                                    </p:anim>
                                    <p:anim calcmode="lin" valueType="num">
                                      <p:cBhvr additive="base">
                                        <p:cTn id="32" dur="500" fill="hold"/>
                                        <p:tgtEl>
                                          <p:spTgt spid="23779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7797"/>
                                        </p:tgtEl>
                                        <p:attrNameLst>
                                          <p:attrName>style.visibility</p:attrName>
                                        </p:attrNameLst>
                                      </p:cBhvr>
                                      <p:to>
                                        <p:strVal val="visible"/>
                                      </p:to>
                                    </p:set>
                                    <p:anim calcmode="lin" valueType="num">
                                      <p:cBhvr additive="base">
                                        <p:cTn id="37" dur="500" fill="hold"/>
                                        <p:tgtEl>
                                          <p:spTgt spid="237797"/>
                                        </p:tgtEl>
                                        <p:attrNameLst>
                                          <p:attrName>ppt_x</p:attrName>
                                        </p:attrNameLst>
                                      </p:cBhvr>
                                      <p:tavLst>
                                        <p:tav tm="0">
                                          <p:val>
                                            <p:strVal val="0-#ppt_w/2"/>
                                          </p:val>
                                        </p:tav>
                                        <p:tav tm="100000">
                                          <p:val>
                                            <p:strVal val="#ppt_x"/>
                                          </p:val>
                                        </p:tav>
                                      </p:tavLst>
                                    </p:anim>
                                    <p:anim calcmode="lin" valueType="num">
                                      <p:cBhvr additive="base">
                                        <p:cTn id="38" dur="500" fill="hold"/>
                                        <p:tgtEl>
                                          <p:spTgt spid="237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96" grpId="0" animBg="1"/>
      <p:bldP spid="23779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10</a:t>
            </a:r>
            <a:endParaRPr lang="en-US" dirty="0">
              <a:latin typeface="Arial" panose="020B0604020202020204" pitchFamily="34" charset="0"/>
              <a:cs typeface="Arial" panose="020B0604020202020204" pitchFamily="34"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ليكن كل واحد بحسب ما أخذ موهبة</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يخدم بها بعضكم بعضاً كوكلاء صالحين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على نعمة الله المتنوعة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3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11</a:t>
            </a:r>
            <a:endParaRPr lang="en-US" dirty="0">
              <a:latin typeface="Arial" panose="020B0604020202020204" pitchFamily="34" charset="0"/>
              <a:cs typeface="Arial" panose="020B0604020202020204" pitchFamily="34"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إن كان يتكلم أحد فكأقوال الله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وإن كان يخدم أحد فكأنه من قوة يمنحها الله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لكي يتمجد الله في كل شيء بيسوع المسيح</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الذي له المجد والسلطان إلى أبد الآبدين آمين</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089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29F796-75DC-43C1-FACF-9A8408354774}"/>
              </a:ext>
            </a:extLst>
          </p:cNvPr>
          <p:cNvGrpSpPr/>
          <p:nvPr/>
        </p:nvGrpSpPr>
        <p:grpSpPr>
          <a:xfrm>
            <a:off x="0" y="0"/>
            <a:ext cx="2438400" cy="1828800"/>
            <a:chOff x="0" y="0"/>
            <a:chExt cx="2438400" cy="1828800"/>
          </a:xfrm>
        </p:grpSpPr>
        <p:pic>
          <p:nvPicPr>
            <p:cNvPr id="3" name="Picture 5" descr="body_of_Christ2.jpg">
              <a:extLst>
                <a:ext uri="{FF2B5EF4-FFF2-40B4-BE49-F238E27FC236}">
                  <a16:creationId xmlns:a16="http://schemas.microsoft.com/office/drawing/2014/main" id="{226215E9-4A69-1156-E5D3-4BC4BB39733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828EFF80-2C91-E240-5208-371BE250B288}"/>
                </a:ext>
              </a:extLst>
            </p:cNvPr>
            <p:cNvSpPr/>
            <p:nvPr/>
          </p:nvSpPr>
          <p:spPr bwMode="auto">
            <a:xfrm>
              <a:off x="0" y="1196752"/>
              <a:ext cx="971600" cy="5134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8D0DB7E7-184A-0FB7-0227-E394AED023BB}"/>
                </a:ext>
              </a:extLst>
            </p:cNvPr>
            <p:cNvSpPr/>
            <p:nvPr/>
          </p:nvSpPr>
          <p:spPr bwMode="auto">
            <a:xfrm>
              <a:off x="875184" y="1237444"/>
              <a:ext cx="144016" cy="21602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grpSp>
      <p:graphicFrame>
        <p:nvGraphicFramePr>
          <p:cNvPr id="10242" name="Group 1026"/>
          <p:cNvGraphicFramePr>
            <a:graphicFrameLocks noGrp="1"/>
          </p:cNvGraphicFramePr>
          <p:nvPr>
            <p:extLst>
              <p:ext uri="{D42A27DB-BD31-4B8C-83A1-F6EECF244321}">
                <p14:modId xmlns:p14="http://schemas.microsoft.com/office/powerpoint/2010/main" val="2226997216"/>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5348" name="Title 33"/>
          <p:cNvSpPr>
            <a:spLocks noGrp="1"/>
          </p:cNvSpPr>
          <p:nvPr>
            <p:ph type="title" idx="4294967295"/>
          </p:nvPr>
        </p:nvSpPr>
        <p:spPr>
          <a:xfrm>
            <a:off x="3124200" y="0"/>
            <a:ext cx="3352800" cy="1752600"/>
          </a:xfrm>
        </p:spPr>
        <p:txBody>
          <a:bodyPr/>
          <a:lstStyle/>
          <a:p>
            <a:pPr eaLnBrk="1" hangingPunct="1"/>
            <a:r>
              <a:rPr lang="ar-JO" altLang="ja-JP" sz="2800" b="1" dirty="0">
                <a:solidFill>
                  <a:schemeClr val="bg1"/>
                </a:solidFill>
                <a:latin typeface="Arial" panose="020B0604020202020204" pitchFamily="34" charset="0"/>
                <a:cs typeface="Arial" panose="020B0604020202020204" pitchFamily="34" charset="0"/>
              </a:rPr>
              <a:t>فإن الجسد أيضاً ليس عضواً واحداً بل أعضاء كثيرة (12: 14)</a:t>
            </a:r>
            <a:endParaRPr lang="en-US" sz="3200" dirty="0">
              <a:latin typeface="Arial"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647701"/>
          </a:xfrm>
          <a:gradFill flip="none" rotWithShape="1">
            <a:gsLst>
              <a:gs pos="50000">
                <a:srgbClr val="800080"/>
              </a:gs>
              <a:gs pos="100000">
                <a:schemeClr val="tx1"/>
              </a:gs>
            </a:gsLst>
            <a:path path="rect">
              <a:fillToRect l="50000" t="50000" r="50000" b="50000"/>
            </a:path>
            <a:tileRect/>
          </a:gradFill>
        </p:spPr>
        <p:txBody>
          <a:bodyPr/>
          <a:lstStyle/>
          <a:p>
            <a:pPr>
              <a:defRPr/>
            </a:pPr>
            <a:r>
              <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مخطط المواهب وتصنيفها</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 Box 5"/>
          <p:cNvSpPr txBox="1">
            <a:spLocks noChangeArrowheads="1"/>
          </p:cNvSpPr>
          <p:nvPr/>
        </p:nvSpPr>
        <p:spPr bwMode="auto">
          <a:xfrm>
            <a:off x="8377238" y="0"/>
            <a:ext cx="762000" cy="40011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000" b="1" dirty="0">
                <a:solidFill>
                  <a:schemeClr val="bg1"/>
                </a:solidFill>
                <a:latin typeface="Arial" panose="020B0604020202020204" pitchFamily="34" charset="0"/>
                <a:cs typeface="Arial" panose="020B0604020202020204" pitchFamily="34" charset="0"/>
              </a:rPr>
              <a:t>17</a:t>
            </a:r>
            <a:endParaRPr lang="en-US" sz="2000" b="1" i="1" dirty="0">
              <a:solidFill>
                <a:schemeClr val="bg1"/>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72713890"/>
              </p:ext>
            </p:extLst>
          </p:nvPr>
        </p:nvGraphicFramePr>
        <p:xfrm>
          <a:off x="2" y="666448"/>
          <a:ext cx="9144736" cy="6074920"/>
        </p:xfrm>
        <a:graphic>
          <a:graphicData uri="http://schemas.openxmlformats.org/drawingml/2006/table">
            <a:tbl>
              <a:tblPr firstRow="1" bandRow="1">
                <a:tableStyleId>{10A1B5D5-9B99-4C35-A422-299274C87663}</a:tableStyleId>
              </a:tblPr>
              <a:tblGrid>
                <a:gridCol w="104360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10462">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313218">
                  <a:extLst>
                    <a:ext uri="{9D8B030D-6E8A-4147-A177-3AD203B41FA5}">
                      <a16:colId xmlns:a16="http://schemas.microsoft.com/office/drawing/2014/main" val="20007"/>
                    </a:ext>
                  </a:extLst>
                </a:gridCol>
                <a:gridCol w="552876">
                  <a:extLst>
                    <a:ext uri="{9D8B030D-6E8A-4147-A177-3AD203B41FA5}">
                      <a16:colId xmlns:a16="http://schemas.microsoft.com/office/drawing/2014/main" val="20008"/>
                    </a:ext>
                  </a:extLst>
                </a:gridCol>
                <a:gridCol w="433047">
                  <a:extLst>
                    <a:ext uri="{9D8B030D-6E8A-4147-A177-3AD203B41FA5}">
                      <a16:colId xmlns:a16="http://schemas.microsoft.com/office/drawing/2014/main" val="20009"/>
                    </a:ext>
                  </a:extLst>
                </a:gridCol>
                <a:gridCol w="433047">
                  <a:extLst>
                    <a:ext uri="{9D8B030D-6E8A-4147-A177-3AD203B41FA5}">
                      <a16:colId xmlns:a16="http://schemas.microsoft.com/office/drawing/2014/main" val="20010"/>
                    </a:ext>
                  </a:extLst>
                </a:gridCol>
                <a:gridCol w="433047">
                  <a:extLst>
                    <a:ext uri="{9D8B030D-6E8A-4147-A177-3AD203B41FA5}">
                      <a16:colId xmlns:a16="http://schemas.microsoft.com/office/drawing/2014/main" val="20011"/>
                    </a:ext>
                  </a:extLst>
                </a:gridCol>
                <a:gridCol w="433047">
                  <a:extLst>
                    <a:ext uri="{9D8B030D-6E8A-4147-A177-3AD203B41FA5}">
                      <a16:colId xmlns:a16="http://schemas.microsoft.com/office/drawing/2014/main" val="20012"/>
                    </a:ext>
                  </a:extLst>
                </a:gridCol>
                <a:gridCol w="433047">
                  <a:extLst>
                    <a:ext uri="{9D8B030D-6E8A-4147-A177-3AD203B41FA5}">
                      <a16:colId xmlns:a16="http://schemas.microsoft.com/office/drawing/2014/main" val="20013"/>
                    </a:ext>
                  </a:extLst>
                </a:gridCol>
                <a:gridCol w="433047">
                  <a:extLst>
                    <a:ext uri="{9D8B030D-6E8A-4147-A177-3AD203B41FA5}">
                      <a16:colId xmlns:a16="http://schemas.microsoft.com/office/drawing/2014/main" val="20014"/>
                    </a:ext>
                  </a:extLst>
                </a:gridCol>
                <a:gridCol w="433047">
                  <a:extLst>
                    <a:ext uri="{9D8B030D-6E8A-4147-A177-3AD203B41FA5}">
                      <a16:colId xmlns:a16="http://schemas.microsoft.com/office/drawing/2014/main" val="20015"/>
                    </a:ext>
                  </a:extLst>
                </a:gridCol>
                <a:gridCol w="433048">
                  <a:extLst>
                    <a:ext uri="{9D8B030D-6E8A-4147-A177-3AD203B41FA5}">
                      <a16:colId xmlns:a16="http://schemas.microsoft.com/office/drawing/2014/main" val="20016"/>
                    </a:ext>
                  </a:extLst>
                </a:gridCol>
                <a:gridCol w="433047">
                  <a:extLst>
                    <a:ext uri="{9D8B030D-6E8A-4147-A177-3AD203B41FA5}">
                      <a16:colId xmlns:a16="http://schemas.microsoft.com/office/drawing/2014/main" val="20017"/>
                    </a:ext>
                  </a:extLst>
                </a:gridCol>
                <a:gridCol w="433047">
                  <a:extLst>
                    <a:ext uri="{9D8B030D-6E8A-4147-A177-3AD203B41FA5}">
                      <a16:colId xmlns:a16="http://schemas.microsoft.com/office/drawing/2014/main" val="20018"/>
                    </a:ext>
                  </a:extLst>
                </a:gridCol>
                <a:gridCol w="433047">
                  <a:extLst>
                    <a:ext uri="{9D8B030D-6E8A-4147-A177-3AD203B41FA5}">
                      <a16:colId xmlns:a16="http://schemas.microsoft.com/office/drawing/2014/main" val="20019"/>
                    </a:ext>
                  </a:extLst>
                </a:gridCol>
              </a:tblGrid>
              <a:tr h="1512168">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1000" dirty="0">
                          <a:effectLst/>
                          <a:latin typeface="Arial"/>
                          <a:cs typeface="Arial"/>
                        </a:rPr>
                        <a:t> </a:t>
                      </a:r>
                      <a:endParaRPr lang="en-US" sz="1400" dirty="0">
                        <a:effectLst/>
                        <a:latin typeface="Arial"/>
                        <a:cs typeface="Arial"/>
                      </a:endParaRPr>
                    </a:p>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المواهب الروحية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الرسولية</a:t>
                      </a:r>
                      <a:endParaRPr lang="en-US" sz="1400" dirty="0">
                        <a:effectLst/>
                        <a:latin typeface="Arial"/>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النبوة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التعليم</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التبشير</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الرلعاية - التعليم</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gridSpan="2">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التشجيع</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hMerge="1">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endParaRPr lang="en-US" sz="1200" dirty="0">
                        <a:effectLst/>
                        <a:latin typeface="Arial"/>
                        <a:ea typeface="Times New Roman"/>
                        <a:cs typeface="Arial"/>
                      </a:endParaRPr>
                    </a:p>
                  </a:txBody>
                  <a:tcPr marL="0" marR="0" marT="0" marB="0" vert="vert270" anchor="ctr">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التدبير</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الإيمان</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العطاء</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الخدمة (الأعوان)</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الرحمة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تمييز الأرواح</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كلام حكمة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كلام علم</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التكلم بألسنة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ترجمة الألسنة</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قوات</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ar-JO" sz="1000" dirty="0">
                          <a:effectLst/>
                          <a:latin typeface="Arial"/>
                          <a:cs typeface="Arial"/>
                        </a:rPr>
                        <a:t>الشفاء</a:t>
                      </a:r>
                      <a:endParaRPr lang="en-US" sz="14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32048">
                <a:tc>
                  <a:txBody>
                    <a:bodyPr/>
                    <a:lstStyle/>
                    <a:p>
                      <a:pPr algn="ctr"/>
                      <a:r>
                        <a:rPr lang="ar-JO" sz="1400" b="1" dirty="0">
                          <a:solidFill>
                            <a:srgbClr val="FFFFFF"/>
                          </a:solidFill>
                          <a:latin typeface="Arial"/>
                          <a:cs typeface="Arial"/>
                        </a:rPr>
                        <a:t>التوقيت</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ctr"/>
                      <a:r>
                        <a:rPr lang="ar-JO" sz="1400" b="1" dirty="0">
                          <a:latin typeface="Arial"/>
                          <a:cs typeface="Arial"/>
                        </a:rPr>
                        <a:t>موقت</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latin typeface="Arial"/>
                        <a:cs typeface="Arial"/>
                      </a:endParaRPr>
                    </a:p>
                  </a:txBody>
                  <a:tcPr/>
                </a:tc>
                <a:tc gridSpan="10">
                  <a:txBody>
                    <a:bodyPr/>
                    <a:lstStyle/>
                    <a:p>
                      <a:pPr algn="ctr"/>
                      <a:r>
                        <a:rPr lang="ar-JO" sz="1400" b="1" dirty="0">
                          <a:latin typeface="Arial"/>
                          <a:cs typeface="Arial"/>
                        </a:rPr>
                        <a:t>دائم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ar-JO" sz="1400" b="1" dirty="0">
                          <a:latin typeface="Arial"/>
                          <a:cs typeface="Arial"/>
                        </a:rPr>
                        <a:t>موقت</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1"/>
                  </a:ext>
                </a:extLst>
              </a:tr>
              <a:tr h="360040">
                <a:tc>
                  <a:txBody>
                    <a:bodyPr/>
                    <a:lstStyle/>
                    <a:p>
                      <a:pPr algn="ctr"/>
                      <a:r>
                        <a:rPr lang="ar-JO" sz="1400" b="1" dirty="0">
                          <a:solidFill>
                            <a:srgbClr val="FFFFFF"/>
                          </a:solidFill>
                          <a:latin typeface="Arial"/>
                          <a:cs typeface="Arial"/>
                        </a:rPr>
                        <a:t>الكلمات</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ar-JO" sz="1400" b="1" dirty="0">
                          <a:latin typeface="Arial"/>
                          <a:cs typeface="Arial"/>
                        </a:rPr>
                        <a:t>شفوي</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dirty="0">
                        <a:latin typeface="Arial"/>
                        <a:cs typeface="Arial"/>
                      </a:endParaRPr>
                    </a:p>
                  </a:txBody>
                  <a:tcPr anchor="ctr"/>
                </a:tc>
                <a:tc gridSpan="5">
                  <a:txBody>
                    <a:bodyPr/>
                    <a:lstStyle/>
                    <a:p>
                      <a:pPr algn="ctr"/>
                      <a:r>
                        <a:rPr lang="ar-JO" sz="1400" b="1" dirty="0">
                          <a:latin typeface="Arial"/>
                          <a:cs typeface="Arial"/>
                        </a:rPr>
                        <a:t>غير شفوي</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5">
                  <a:txBody>
                    <a:bodyPr/>
                    <a:lstStyle/>
                    <a:p>
                      <a:pPr algn="ctr"/>
                      <a:r>
                        <a:rPr lang="ar-JO" sz="1400" b="1" dirty="0">
                          <a:latin typeface="Arial"/>
                          <a:cs typeface="Arial"/>
                        </a:rPr>
                        <a:t>شفوي</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2">
                  <a:txBody>
                    <a:bodyPr/>
                    <a:lstStyle/>
                    <a:p>
                      <a:pPr algn="ctr"/>
                      <a:r>
                        <a:rPr lang="ar-JO" sz="1400" b="1" dirty="0">
                          <a:latin typeface="Arial"/>
                          <a:cs typeface="Arial"/>
                        </a:rPr>
                        <a:t>غير شفوي</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2"/>
                  </a:ext>
                </a:extLst>
              </a:tr>
              <a:tr h="360040">
                <a:tc>
                  <a:txBody>
                    <a:bodyPr/>
                    <a:lstStyle/>
                    <a:p>
                      <a:pPr algn="ctr"/>
                      <a:r>
                        <a:rPr lang="ar-JO" sz="1400" b="1" dirty="0">
                          <a:solidFill>
                            <a:srgbClr val="FFFFFF"/>
                          </a:solidFill>
                          <a:latin typeface="Arial"/>
                          <a:cs typeface="Arial"/>
                        </a:rPr>
                        <a:t>التركيز</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ar-JO" sz="1400" b="1" dirty="0">
                          <a:solidFill>
                            <a:srgbClr val="000000"/>
                          </a:solidFill>
                          <a:latin typeface="Arial"/>
                          <a:cs typeface="Arial"/>
                        </a:rPr>
                        <a:t>كلام</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ar-JO" sz="1400" b="1" dirty="0">
                          <a:solidFill>
                            <a:srgbClr val="000000"/>
                          </a:solidFill>
                          <a:latin typeface="Arial"/>
                          <a:cs typeface="Arial"/>
                        </a:rPr>
                        <a:t>خدمة</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solidFill>
                            <a:srgbClr val="000000"/>
                          </a:solidFill>
                          <a:latin typeface="Arial"/>
                          <a:cs typeface="Arial"/>
                        </a:rPr>
                        <a:t>علامة</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426328">
                <a:tc>
                  <a:txBody>
                    <a:bodyPr/>
                    <a:lstStyle/>
                    <a:p>
                      <a:pPr algn="ctr"/>
                      <a:r>
                        <a:rPr lang="ar-JO" sz="1400" b="1" dirty="0">
                          <a:solidFill>
                            <a:srgbClr val="FFFFFF"/>
                          </a:solidFill>
                          <a:latin typeface="Arial"/>
                          <a:cs typeface="Arial"/>
                        </a:rPr>
                        <a:t>الفئة</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دعم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خدمة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ar-JO" sz="1400" b="1" dirty="0">
                          <a:latin typeface="Arial"/>
                          <a:cs typeface="Arial"/>
                        </a:rPr>
                        <a:t>علامة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4"/>
                  </a:ext>
                </a:extLst>
              </a:tr>
              <a:tr h="426328">
                <a:tc>
                  <a:txBody>
                    <a:bodyPr/>
                    <a:lstStyle/>
                    <a:p>
                      <a:pPr algn="ctr"/>
                      <a:r>
                        <a:rPr lang="ar-JO" sz="1400" b="1" dirty="0">
                          <a:solidFill>
                            <a:srgbClr val="FFFFFF"/>
                          </a:solidFill>
                          <a:latin typeface="Arial"/>
                          <a:cs typeface="Arial"/>
                        </a:rPr>
                        <a:t>تسديد الحاجة</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كلمة تعليم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احتياجات شخصية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تحقق من الكلمة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6328">
                <a:tc>
                  <a:txBody>
                    <a:bodyPr/>
                    <a:lstStyle/>
                    <a:p>
                      <a:pPr algn="ctr"/>
                      <a:r>
                        <a:rPr lang="ar-JO" sz="1400" b="1" dirty="0">
                          <a:solidFill>
                            <a:srgbClr val="FFFFFF"/>
                          </a:solidFill>
                          <a:latin typeface="Arial"/>
                          <a:cs typeface="Arial"/>
                        </a:rPr>
                        <a:t>النتيجة</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القيادة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حياة الجسد الصحية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تأسيس الكنيسة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6328">
                <a:tc>
                  <a:txBody>
                    <a:bodyPr/>
                    <a:lstStyle/>
                    <a:p>
                      <a:pPr algn="ctr"/>
                      <a:r>
                        <a:rPr lang="ar-JO" sz="1400" b="1" dirty="0">
                          <a:solidFill>
                            <a:srgbClr val="FFFFFF"/>
                          </a:solidFill>
                          <a:latin typeface="Arial"/>
                          <a:cs typeface="Arial"/>
                        </a:rPr>
                        <a:t>الطبيعة</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عامة (لكثيرين)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خاصة (للبعض)</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عامة (لكثيرين)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6328">
                <a:tc>
                  <a:txBody>
                    <a:bodyPr/>
                    <a:lstStyle/>
                    <a:p>
                      <a:pPr algn="ctr"/>
                      <a:r>
                        <a:rPr lang="ar-JO" sz="1400" b="1" dirty="0">
                          <a:solidFill>
                            <a:srgbClr val="FFFFFF"/>
                          </a:solidFill>
                          <a:latin typeface="Arial"/>
                          <a:cs typeface="Arial"/>
                        </a:rPr>
                        <a:t>الظهور</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مرتفع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منخفض</a:t>
                      </a:r>
                      <a:r>
                        <a:rPr lang="en-US" sz="1400" b="1" dirty="0">
                          <a:latin typeface="Arial"/>
                          <a:cs typeface="Arial"/>
                        </a:rPr>
                        <a:t>Low</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مرتفع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6328">
                <a:tc>
                  <a:txBody>
                    <a:bodyPr/>
                    <a:lstStyle/>
                    <a:p>
                      <a:pPr algn="ctr"/>
                      <a:r>
                        <a:rPr lang="ar-JO" sz="1400" b="1" dirty="0">
                          <a:solidFill>
                            <a:srgbClr val="FFFFFF"/>
                          </a:solidFill>
                          <a:latin typeface="Arial"/>
                          <a:cs typeface="Arial"/>
                        </a:rPr>
                        <a:t>ملموس</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مع مجد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بدون مجد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مع مجد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26328">
                <a:tc>
                  <a:txBody>
                    <a:bodyPr/>
                    <a:lstStyle/>
                    <a:p>
                      <a:pPr algn="ctr"/>
                      <a:r>
                        <a:rPr lang="ar-JO" sz="1400" b="1" dirty="0">
                          <a:solidFill>
                            <a:srgbClr val="FFFFFF"/>
                          </a:solidFill>
                          <a:latin typeface="Arial"/>
                          <a:cs typeface="Arial"/>
                        </a:rPr>
                        <a:t>خدمة لِ</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للجسد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في الجسد</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للجسد والعالم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6328">
                <a:tc>
                  <a:txBody>
                    <a:bodyPr/>
                    <a:lstStyle/>
                    <a:p>
                      <a:pPr algn="ctr"/>
                      <a:r>
                        <a:rPr lang="ar-JO" sz="1400" b="1" dirty="0">
                          <a:solidFill>
                            <a:srgbClr val="FFFFFF"/>
                          </a:solidFill>
                          <a:latin typeface="Arial"/>
                          <a:cs typeface="Arial"/>
                        </a:rPr>
                        <a:t>هدفها</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ar-JO" sz="1400" b="1" dirty="0">
                          <a:latin typeface="Arial"/>
                          <a:cs typeface="Arial"/>
                        </a:rPr>
                        <a:t>تكميل القديسين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ar-JO" sz="1400" b="1" dirty="0">
                          <a:latin typeface="Arial"/>
                          <a:cs typeface="Arial"/>
                        </a:rPr>
                        <a:t>تشجيع القديسين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ar-JO" sz="1400" b="1" dirty="0">
                          <a:latin typeface="Arial"/>
                          <a:cs typeface="Arial"/>
                        </a:rPr>
                        <a:t>المصادقة على القديسين</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idx="4294967295"/>
          </p:nvPr>
        </p:nvSpPr>
        <p:spPr>
          <a:xfrm>
            <a:off x="2843213" y="44450"/>
            <a:ext cx="3529012" cy="2447925"/>
          </a:xfrm>
        </p:spPr>
        <p:txBody>
          <a:bodyPr/>
          <a:lstStyle/>
          <a:p>
            <a:pPr eaLnBrk="1" hangingPunct="1"/>
            <a:r>
              <a:rPr lang="ar-JO" sz="4000" dirty="0">
                <a:solidFill>
                  <a:srgbClr val="FFFF00"/>
                </a:solidFill>
                <a:latin typeface="Arial" panose="020B0604020202020204" pitchFamily="34" charset="0"/>
                <a:ea typeface="ＭＳ Ｐゴシック" charset="0"/>
                <a:cs typeface="Arial" panose="020B0604020202020204" pitchFamily="34" charset="0"/>
              </a:rPr>
              <a:t>هل الزواج   والعزوبة كلاهما موهبة روحية؟</a:t>
            </a:r>
            <a:endParaRPr lang="en-US" sz="40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3068638"/>
            <a:ext cx="9109075" cy="2447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sz="3600" b="1" dirty="0">
                <a:solidFill>
                  <a:schemeClr val="bg1"/>
                </a:solidFill>
                <a:latin typeface="Arial" panose="020B0604020202020204" pitchFamily="34" charset="0"/>
                <a:cs typeface="Arial" panose="020B0604020202020204" pitchFamily="34" charset="0"/>
              </a:rPr>
              <a:t>1 كو 7: 7</a:t>
            </a:r>
            <a:br>
              <a:rPr lang="en-US" sz="3600" b="1" dirty="0">
                <a:solidFill>
                  <a:schemeClr val="bg1"/>
                </a:solidFill>
                <a:latin typeface="Arial" panose="020B0604020202020204" pitchFamily="34" charset="0"/>
                <a:cs typeface="Arial" panose="020B0604020202020204" pitchFamily="34" charset="0"/>
              </a:rPr>
            </a:br>
            <a:r>
              <a:rPr lang="ar-JO" sz="3600" b="1" dirty="0">
                <a:solidFill>
                  <a:schemeClr val="bg1"/>
                </a:solidFill>
                <a:latin typeface="Arial" panose="020B0604020202020204" pitchFamily="34" charset="0"/>
                <a:cs typeface="Arial" panose="020B0604020202020204" pitchFamily="34" charset="0"/>
              </a:rPr>
              <a:t>لأني أريد أن يكون جميع الناس كما أنا لكن كل واحد له موهبته الخاصة من الله الواحد هكذا والآخر هكذا</a:t>
            </a:r>
            <a:endParaRPr lang="en-US" sz="3600" b="1" dirty="0">
              <a:solidFill>
                <a:schemeClr val="bg1"/>
              </a:solidFill>
              <a:latin typeface="Arial" panose="020B0604020202020204" pitchFamily="34" charset="0"/>
              <a:cs typeface="Arial" panose="020B0604020202020204" pitchFamily="34" charset="0"/>
            </a:endParaRPr>
          </a:p>
        </p:txBody>
      </p:sp>
      <p:pic>
        <p:nvPicPr>
          <p:cNvPr id="28365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17463"/>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5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72225" y="0"/>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5732463"/>
            <a:ext cx="9144000" cy="1125537"/>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ar-JO" sz="3600" b="1" dirty="0">
                <a:latin typeface="Arial" panose="020B0604020202020204" pitchFamily="34" charset="0"/>
                <a:cs typeface="Arial" panose="020B0604020202020204" pitchFamily="34" charset="0"/>
              </a:rPr>
              <a:t>يبدو غريبًا أن نطلق على القدرة التي يمتلكها كل شخص   اسم موهبة.</a:t>
            </a:r>
            <a:endParaRPr lang="en-US" sz="3600" b="1" dirty="0">
              <a:latin typeface="Arial" panose="020B0604020202020204" pitchFamily="34" charset="0"/>
              <a:cs typeface="Arial" panose="020B0604020202020204" pitchFamily="34" charset="0"/>
            </a:endParaRPr>
          </a:p>
        </p:txBody>
      </p:sp>
      <p:sp>
        <p:nvSpPr>
          <p:cNvPr id="9" name="Text Box 230"/>
          <p:cNvSpPr txBox="1">
            <a:spLocks noChangeArrowheads="1"/>
          </p:cNvSpPr>
          <p:nvPr/>
        </p:nvSpPr>
        <p:spPr bwMode="auto">
          <a:xfrm>
            <a:off x="8388350" y="-26988"/>
            <a:ext cx="750888" cy="461963"/>
          </a:xfrm>
          <a:prstGeom prst="rect">
            <a:avLst/>
          </a:prstGeom>
          <a:solidFill>
            <a:schemeClr val="tx1"/>
          </a:solidFill>
          <a:ln w="9525">
            <a:noFill/>
            <a:miter lim="800000"/>
            <a:headEnd/>
            <a:tailEnd/>
          </a:ln>
          <a:effectLst/>
        </p:spPr>
        <p:txBody>
          <a:bodyPr anchor="ct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153</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2843213" y="2420938"/>
            <a:ext cx="3529012" cy="720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defRPr/>
            </a:pPr>
            <a:r>
              <a:rPr lang="ar-JO" sz="2000" b="1" dirty="0">
                <a:solidFill>
                  <a:schemeClr val="accent3"/>
                </a:solidFill>
                <a:latin typeface="Arial" panose="020B0604020202020204" pitchFamily="34" charset="0"/>
                <a:cs typeface="Arial" panose="020B0604020202020204" pitchFamily="34" charset="0"/>
              </a:rPr>
              <a:t>جرودم، 1019 (ملاحظات، 153)</a:t>
            </a:r>
            <a:endParaRPr lang="en-US" sz="2000" b="1" dirty="0">
              <a:solidFill>
                <a:schemeClr val="accent3"/>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a:xfrm>
            <a:off x="0" y="44450"/>
            <a:ext cx="9144000" cy="11430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متلازمة سنو وايت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85699"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43000"/>
            <a:ext cx="3352800" cy="426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ها هو هناك الحمل القائم،</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lang="ar-JO" dirty="0"/>
              <a:t>بر</a:t>
            </a: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ي الكامل الذي لا عيب فيه،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أنه العظيم الذي لا يتغير،</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ملك المجد والنعمة.</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14252034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7" name="Rectangle 2"/>
          <p:cNvSpPr>
            <a:spLocks noGrp="1" noChangeArrowheads="1"/>
          </p:cNvSpPr>
          <p:nvPr>
            <p:ph type="title" idx="4294967295"/>
          </p:nvPr>
        </p:nvSpPr>
        <p:spPr>
          <a:xfrm>
            <a:off x="2627313" y="-26988"/>
            <a:ext cx="6048375" cy="1997076"/>
          </a:xfrm>
        </p:spPr>
        <p:txBody>
          <a:bodyPr/>
          <a:lstStyle/>
          <a:p>
            <a:pPr eaLnBrk="1" hangingPunct="1"/>
            <a:r>
              <a:rPr lang="ar-JO" altLang="ja-JP" b="1" dirty="0">
                <a:latin typeface="Arial" panose="020B0604020202020204" pitchFamily="34" charset="0"/>
                <a:ea typeface="ＭＳ Ｐゴシック" charset="0"/>
                <a:cs typeface="Arial" panose="020B0604020202020204" pitchFamily="34" charset="0"/>
              </a:rPr>
              <a:t>لن تعرف السعادة الحقيقية إلا بعد أن تتزوج</a:t>
            </a:r>
            <a:endParaRPr lang="en-US" sz="3600" b="1" dirty="0">
              <a:latin typeface="Arial" panose="020B0604020202020204" pitchFamily="34" charset="0"/>
              <a:ea typeface="ＭＳ Ｐゴシック" charset="0"/>
              <a:cs typeface="Arial" panose="020B0604020202020204" pitchFamily="34" charset="0"/>
            </a:endParaRPr>
          </a:p>
        </p:txBody>
      </p:sp>
      <p:sp>
        <p:nvSpPr>
          <p:cNvPr id="2972675" name="Rectangle 3"/>
          <p:cNvSpPr>
            <a:spLocks noChangeArrowheads="1"/>
          </p:cNvSpPr>
          <p:nvPr/>
        </p:nvSpPr>
        <p:spPr bwMode="auto">
          <a:xfrm>
            <a:off x="465138" y="3860800"/>
            <a:ext cx="2593975" cy="292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ar-JO" altLang="ja-JP" sz="4000" b="1" dirty="0">
                <a:solidFill>
                  <a:srgbClr val="000000"/>
                </a:solidFill>
                <a:latin typeface="Arial" panose="020B0604020202020204" pitchFamily="34" charset="0"/>
                <a:cs typeface="Arial" panose="020B0604020202020204" pitchFamily="34" charset="0"/>
              </a:rPr>
              <a:t>... وبعد فوات الأوان</a:t>
            </a:r>
            <a:endParaRPr lang="en-US" sz="3200" b="1" dirty="0">
              <a:solidFill>
                <a:srgbClr val="000000"/>
              </a:solidFill>
              <a:latin typeface="Arial" panose="020B0604020202020204" pitchFamily="34" charset="0"/>
              <a:cs typeface="Arial" panose="020B0604020202020204" pitchFamily="34" charset="0"/>
            </a:endParaRPr>
          </a:p>
        </p:txBody>
      </p:sp>
      <p:sp>
        <p:nvSpPr>
          <p:cNvPr id="287749"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388" y="260350"/>
            <a:ext cx="6297612" cy="2160588"/>
          </a:xfrm>
        </p:spPr>
        <p:txBody>
          <a:bodyPr/>
          <a:lstStyle/>
          <a:p>
            <a:pPr>
              <a:defRPr/>
            </a:pPr>
            <a:r>
              <a:rPr lang="ar-JO" dirty="0"/>
              <a:t>هل يمكن أن يفقد المؤمن        موهبته الروحية</a:t>
            </a:r>
            <a:br>
              <a:rPr lang="ar-JO" dirty="0"/>
            </a:br>
            <a:r>
              <a:rPr lang="ar-JO" dirty="0"/>
              <a:t>(أي هل هي دائمة)؟</a:t>
            </a:r>
            <a:endParaRPr lang="en-US" dirty="0"/>
          </a:p>
        </p:txBody>
      </p:sp>
      <p:sp>
        <p:nvSpPr>
          <p:cNvPr id="3" name="Content Placeholder 2"/>
          <p:cNvSpPr>
            <a:spLocks noGrp="1"/>
          </p:cNvSpPr>
          <p:nvPr>
            <p:ph idx="1"/>
          </p:nvPr>
        </p:nvSpPr>
        <p:spPr>
          <a:xfrm>
            <a:off x="395288" y="2633663"/>
            <a:ext cx="8458200" cy="3603625"/>
          </a:xfrm>
        </p:spPr>
        <p:txBody>
          <a:bodyPr/>
          <a:lstStyle/>
          <a:p>
            <a:pPr algn="r" rtl="1">
              <a:defRPr/>
            </a:pPr>
            <a:r>
              <a:rPr lang="ar-JO" dirty="0"/>
              <a:t>جرودم، 1025-1026، يقول نعم للأسباب التالية:</a:t>
            </a:r>
            <a:endParaRPr lang="en-US" dirty="0"/>
          </a:p>
          <a:p>
            <a:pPr lvl="1" algn="r" rtl="1">
              <a:defRPr/>
            </a:pPr>
            <a:r>
              <a:rPr lang="ar-JO" dirty="0"/>
              <a:t>عندما تصبح غير متزوج</a:t>
            </a:r>
          </a:p>
          <a:p>
            <a:pPr lvl="1" algn="r" rtl="1">
              <a:defRPr/>
            </a:pPr>
            <a:r>
              <a:rPr lang="ar-JO" dirty="0"/>
              <a:t>مشيئة الله في الشفاء</a:t>
            </a:r>
          </a:p>
          <a:p>
            <a:pPr lvl="1" algn="r" rtl="1">
              <a:defRPr/>
            </a:pPr>
            <a:r>
              <a:rPr lang="ar-JO" dirty="0"/>
              <a:t>تحتاج النبوة إلى إعلان الله اللحظي</a:t>
            </a:r>
          </a:p>
          <a:p>
            <a:pPr lvl="1" algn="r" rtl="1">
              <a:defRPr/>
            </a:pPr>
            <a:r>
              <a:rPr lang="ar-JO" dirty="0"/>
              <a:t>أعطيت لحاجة أو حدث محدد فقط</a:t>
            </a:r>
          </a:p>
          <a:p>
            <a:pPr lvl="1" algn="r" rtl="1">
              <a:defRPr/>
            </a:pPr>
            <a:r>
              <a:rPr lang="ar-JO" dirty="0"/>
              <a:t>الإهمال</a:t>
            </a:r>
          </a:p>
          <a:p>
            <a:pPr lvl="1" algn="r" rtl="1">
              <a:defRPr/>
            </a:pPr>
            <a:r>
              <a:rPr lang="ar-JO" dirty="0"/>
              <a:t>إحزان الروح</a:t>
            </a:r>
          </a:p>
          <a:p>
            <a:pPr lvl="1" algn="r" rtl="1">
              <a:defRPr/>
            </a:pPr>
            <a:r>
              <a:rPr lang="ar-JO" dirty="0"/>
              <a:t>خطأ أخلاقي أو عقائدي حقيقي</a:t>
            </a:r>
            <a:endParaRPr lang="en-US" dirty="0"/>
          </a:p>
        </p:txBody>
      </p:sp>
      <p:sp>
        <p:nvSpPr>
          <p:cNvPr id="4" name="Text Box 230"/>
          <p:cNvSpPr txBox="1">
            <a:spLocks noChangeArrowheads="1"/>
          </p:cNvSpPr>
          <p:nvPr/>
        </p:nvSpPr>
        <p:spPr bwMode="auto">
          <a:xfrm>
            <a:off x="8388350" y="-26988"/>
            <a:ext cx="750888" cy="461963"/>
          </a:xfrm>
          <a:prstGeom prst="rect">
            <a:avLst/>
          </a:prstGeom>
          <a:solidFill>
            <a:schemeClr val="tx1"/>
          </a:solidFill>
          <a:ln w="9525">
            <a:noFill/>
            <a:miter lim="800000"/>
            <a:headEnd/>
            <a:tailEnd/>
          </a:ln>
          <a:effectLst/>
        </p:spPr>
        <p:txBody>
          <a:bodyPr anchor="ct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ar-JO" b="1" dirty="0">
                <a:solidFill>
                  <a:schemeClr val="bg1"/>
                </a:solidFill>
                <a:effectLst>
                  <a:outerShdw blurRad="38100" dist="38100" dir="2700000" algn="tl">
                    <a:srgbClr val="000000"/>
                  </a:outerShdw>
                </a:effectLst>
                <a:latin typeface="Arial" charset="0"/>
              </a:rPr>
              <a:t>156</a:t>
            </a:r>
            <a:endParaRPr lang="en-US" b="1" dirty="0">
              <a:solidFill>
                <a:schemeClr val="bg1"/>
              </a:solidFill>
              <a:effectLst>
                <a:outerShdw blurRad="38100" dist="38100" dir="2700000" algn="tl">
                  <a:srgbClr val="000000"/>
                </a:outerShdw>
              </a:effectLst>
              <a:latin typeface="Arial" charset="0"/>
            </a:endParaRPr>
          </a:p>
        </p:txBody>
      </p:sp>
      <p:pic>
        <p:nvPicPr>
          <p:cNvPr id="289796" name="Picture 4" descr="eternal security salvation-128155724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5900"/>
            <a:ext cx="2982913" cy="198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0DA2266-84A0-F646-B806-CC11384D3AB0}"/>
              </a:ext>
            </a:extLst>
          </p:cNvPr>
          <p:cNvSpPr txBox="1">
            <a:spLocks/>
          </p:cNvSpPr>
          <p:nvPr/>
        </p:nvSpPr>
        <p:spPr bwMode="auto">
          <a:xfrm rot="20051876">
            <a:off x="238063" y="4837920"/>
            <a:ext cx="2727722" cy="1718663"/>
          </a:xfrm>
          <a:prstGeom prst="rect">
            <a:avLst/>
          </a:prstGeom>
          <a:solidFill>
            <a:srgbClr val="C00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kern="0" dirty="0">
                <a:solidFill>
                  <a:schemeClr val="bg1"/>
                </a:solidFill>
              </a:rPr>
              <a:t>لكن هل           هذا صحيح؟</a:t>
            </a:r>
            <a:endParaRPr lang="en-US" kern="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p:cNvSpPr>
          <p:nvPr/>
        </p:nvSpPr>
        <p:spPr bwMode="auto">
          <a:xfrm>
            <a:off x="0" y="0"/>
            <a:ext cx="9144000" cy="1676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14690" name="Text Box 3"/>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6600"/>
                </a:solidFill>
                <a:effectLst/>
                <a:uLnTx/>
                <a:uFillTx/>
                <a:latin typeface="Arial" charset="0"/>
                <a:ea typeface="ＭＳ Ｐゴシック" charset="0"/>
              </a:rPr>
              <a:t>13</a:t>
            </a:r>
            <a:endParaRPr kumimoji="0" lang="en-US" sz="2400" b="1" i="0" u="none" strike="noStrike" kern="1200" cap="none" spc="0" normalizeH="0" baseline="0" noProof="0" dirty="0">
              <a:ln>
                <a:noFill/>
              </a:ln>
              <a:solidFill>
                <a:srgbClr val="006600"/>
              </a:solidFill>
              <a:effectLst/>
              <a:uLnTx/>
              <a:uFillTx/>
              <a:latin typeface="Arial" charset="0"/>
              <a:ea typeface="ＭＳ Ｐゴシック" charset="0"/>
            </a:endParaRPr>
          </a:p>
        </p:txBody>
      </p:sp>
      <p:sp>
        <p:nvSpPr>
          <p:cNvPr id="114691" name="Rectangle 5"/>
          <p:cNvSpPr>
            <a:spLocks noGrp="1" noChangeArrowheads="1"/>
          </p:cNvSpPr>
          <p:nvPr>
            <p:ph type="ctrTitle"/>
          </p:nvPr>
        </p:nvSpPr>
        <p:spPr>
          <a:xfrm>
            <a:off x="152400" y="228600"/>
            <a:ext cx="8839200" cy="1143000"/>
          </a:xfrm>
          <a:noFill/>
        </p:spPr>
        <p:txBody>
          <a:bodyPr/>
          <a:lstStyle/>
          <a:p>
            <a:pPr algn="ctr" eaLnBrk="1" hangingPunct="1"/>
            <a:r>
              <a:rPr lang="ar-JO" sz="4800" b="1" dirty="0">
                <a:solidFill>
                  <a:schemeClr val="bg1"/>
                </a:solidFill>
                <a:latin typeface="Arial" panose="020B0604020202020204" pitchFamily="34" charset="0"/>
                <a:ea typeface="ＭＳ Ｐゴシック" charset="0"/>
                <a:cs typeface="Arial" panose="020B0604020202020204" pitchFamily="34" charset="0"/>
              </a:rPr>
              <a:t>مخاطر دراسة المواهب</a:t>
            </a:r>
            <a:endParaRPr lang="en-US" sz="8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20870" name="Text Box 6"/>
          <p:cNvSpPr txBox="1">
            <a:spLocks noChangeArrowheads="1"/>
          </p:cNvSpPr>
          <p:nvPr/>
        </p:nvSpPr>
        <p:spPr bwMode="auto">
          <a:xfrm>
            <a:off x="152400" y="1700213"/>
            <a:ext cx="8915400" cy="646331"/>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ＭＳ Ｐゴシック" charset="0"/>
                <a:cs typeface="Arial" charset="0"/>
              </a:rPr>
              <a:t>9) الإعتقاد بوجود توافق بين المواهب الروحية و</a:t>
            </a:r>
            <a:r>
              <a:rPr kumimoji="0" lang="ar-JO"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Arial" charset="0"/>
              </a:rPr>
              <a:t>الروحانية</a:t>
            </a:r>
            <a:endPar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420871" name="Text Box 7"/>
          <p:cNvSpPr txBox="1">
            <a:spLocks noChangeArrowheads="1"/>
          </p:cNvSpPr>
          <p:nvPr/>
        </p:nvSpPr>
        <p:spPr bwMode="auto">
          <a:xfrm>
            <a:off x="152400" y="3522663"/>
            <a:ext cx="8915400" cy="1200329"/>
          </a:xfrm>
          <a:prstGeom prst="rect">
            <a:avLst/>
          </a:prstGeom>
          <a:noFill/>
          <a:ln w="9525">
            <a:noFill/>
            <a:miter lim="800000"/>
            <a:headEnd/>
            <a:tailEnd/>
          </a:ln>
          <a:effectLst/>
        </p:spPr>
        <p:txBody>
          <a:bodyPr>
            <a:spAutoFit/>
          </a:bodyPr>
          <a:lstStyle/>
          <a:p>
            <a:pPr marL="693738" lvl="0" indent="-693738" algn="r" rtl="1">
              <a:defRPr/>
            </a:pPr>
            <a:r>
              <a:rPr lang="ar-JO" sz="3600" b="1" dirty="0">
                <a:solidFill>
                  <a:srgbClr val="F8F8F8"/>
                </a:solidFill>
                <a:effectLst>
                  <a:outerShdw blurRad="38100" dist="38100" dir="2700000" algn="tl">
                    <a:srgbClr val="000000">
                      <a:alpha val="43137"/>
                    </a:srgbClr>
                  </a:outerShdw>
                </a:effectLst>
                <a:latin typeface="Arial" charset="0"/>
                <a:ea typeface="Arial" charset="0"/>
                <a:cs typeface="Arial" charset="0"/>
              </a:rPr>
              <a:t>10) لنفترض أن الله قد </a:t>
            </a:r>
            <a:r>
              <a:rPr lang="ar-JO" sz="3600" b="1" dirty="0">
                <a:solidFill>
                  <a:srgbClr val="FFFF00"/>
                </a:solidFill>
                <a:effectLst>
                  <a:outerShdw blurRad="38100" dist="38100" dir="2700000" algn="tl">
                    <a:srgbClr val="000000">
                      <a:alpha val="43137"/>
                    </a:srgbClr>
                  </a:outerShdw>
                </a:effectLst>
                <a:latin typeface="Arial" charset="0"/>
                <a:ea typeface="Arial" charset="0"/>
                <a:cs typeface="Arial" charset="0"/>
              </a:rPr>
              <a:t>سحب</a:t>
            </a:r>
            <a:r>
              <a:rPr lang="ar-JO" sz="3600" b="1" dirty="0">
                <a:solidFill>
                  <a:srgbClr val="F8F8F8"/>
                </a:solidFill>
                <a:effectLst>
                  <a:outerShdw blurRad="38100" dist="38100" dir="2700000" algn="tl">
                    <a:srgbClr val="000000">
                      <a:alpha val="43137"/>
                    </a:srgbClr>
                  </a:outerShdw>
                </a:effectLst>
                <a:latin typeface="Arial" charset="0"/>
                <a:ea typeface="Arial" charset="0"/>
                <a:cs typeface="Arial" charset="0"/>
              </a:rPr>
              <a:t> موهبتك لأنه لا يستخدمها في الوقت الحاضر</a:t>
            </a: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endParaRPr>
          </a:p>
        </p:txBody>
      </p:sp>
      <p:sp>
        <p:nvSpPr>
          <p:cNvPr id="420873" name="Text Box 9"/>
          <p:cNvSpPr txBox="1">
            <a:spLocks noChangeArrowheads="1"/>
          </p:cNvSpPr>
          <p:nvPr/>
        </p:nvSpPr>
        <p:spPr bwMode="auto">
          <a:xfrm>
            <a:off x="-36512" y="5397500"/>
            <a:ext cx="8382000" cy="646331"/>
          </a:xfrm>
          <a:prstGeom prst="rect">
            <a:avLst/>
          </a:prstGeom>
          <a:noFill/>
          <a:ln w="9525">
            <a:noFill/>
            <a:miter lim="800000"/>
            <a:headEnd/>
            <a:tailEnd/>
          </a:ln>
          <a:effectLst/>
        </p:spPr>
        <p:txBody>
          <a:bodyPr>
            <a:spAutoFit/>
          </a:bodyPr>
          <a:lstStyle/>
          <a:p>
            <a:pPr marL="342900" marR="0" lvl="0" indent="-342900" algn="r" defTabSz="914400" rtl="1" eaLnBrk="1" fontAlgn="base" latinLnBrk="0" hangingPunct="1">
              <a:lnSpc>
                <a:spcPct val="100000"/>
              </a:lnSpc>
              <a:spcBef>
                <a:spcPct val="0"/>
              </a:spcBef>
              <a:spcAft>
                <a:spcPct val="0"/>
              </a:spcAft>
              <a:buClrTx/>
              <a:buSzTx/>
              <a:buFont typeface="Arial" charset="0"/>
              <a:buChar char="•"/>
              <a:tabLst/>
              <a:defRPr/>
            </a:pPr>
            <a:r>
              <a:rPr lang="ar-JO" sz="3600" b="1" dirty="0">
                <a:solidFill>
                  <a:srgbClr val="F8F8F8"/>
                </a:solidFill>
                <a:effectLst>
                  <a:outerShdw blurRad="38100" dist="38100" dir="2700000" algn="tl">
                    <a:srgbClr val="000000">
                      <a:alpha val="43137"/>
                    </a:srgbClr>
                  </a:outerShdw>
                </a:effectLst>
                <a:latin typeface="Arial" charset="0"/>
                <a:ea typeface="Arial" charset="0"/>
                <a:cs typeface="Arial" charset="0"/>
              </a:rPr>
              <a:t>لأن مواهب ودعوة الله هي بلا ندامة (رو 11: 29)</a:t>
            </a: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endParaRPr>
          </a:p>
        </p:txBody>
      </p:sp>
      <p:pic>
        <p:nvPicPr>
          <p:cNvPr id="114695" name="Picture 12" descr="b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04800"/>
            <a:ext cx="1028700" cy="108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433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08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1" grpId="0" build="p" autoUpdateAnimBg="0"/>
      <p:bldP spid="420873"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818" name="Rectangle 3"/>
          <p:cNvSpPr>
            <a:spLocks noGrp="1" noChangeArrowheads="1"/>
          </p:cNvSpPr>
          <p:nvPr>
            <p:ph type="title" idx="4294967295"/>
          </p:nvPr>
        </p:nvSpPr>
        <p:spPr>
          <a:xfrm>
            <a:off x="3175" y="3625850"/>
            <a:ext cx="9144000" cy="3259138"/>
          </a:xfrm>
          <a:solidFill>
            <a:schemeClr val="tx1"/>
          </a:solidFill>
        </p:spPr>
        <p:txBody>
          <a:bodyPr/>
          <a:lstStyle/>
          <a:p>
            <a:pPr eaLnBrk="1" hangingPunct="1"/>
            <a:r>
              <a:rPr lang="ar-JO" sz="3200" b="1" dirty="0">
                <a:solidFill>
                  <a:srgbClr val="FFFFFF"/>
                </a:solidFill>
                <a:latin typeface="Arial" panose="020B0604020202020204" pitchFamily="34" charset="0"/>
                <a:ea typeface="ＭＳ Ｐゴシック" charset="0"/>
                <a:cs typeface="Arial" panose="020B0604020202020204" pitchFamily="34" charset="0"/>
              </a:rPr>
              <a:t>4 فإنه كما في جسد واحد لنا أعضاء كثيرة ولكن ليس جميع الأعضاء لها عمل واحد 5 هكذا نحن الكثيرين جسد واحد في المسيح وأعضاء بعضاً لبعض كل واحد للآخر</a:t>
            </a:r>
            <a:br>
              <a:rPr lang="en-US" sz="3200" b="1" dirty="0">
                <a:solidFill>
                  <a:srgbClr val="FFFFFF"/>
                </a:solidFill>
                <a:latin typeface="Arial" panose="020B0604020202020204" pitchFamily="34" charset="0"/>
                <a:ea typeface="ＭＳ Ｐゴシック" charset="0"/>
                <a:cs typeface="Arial" panose="020B0604020202020204" pitchFamily="34" charset="0"/>
              </a:rPr>
            </a:br>
            <a:br>
              <a:rPr lang="ar-JO" sz="3200" b="1" dirty="0">
                <a:solidFill>
                  <a:srgbClr val="FFFFFF"/>
                </a:solidFill>
                <a:latin typeface="Arial" panose="020B0604020202020204" pitchFamily="34" charset="0"/>
                <a:ea typeface="ＭＳ Ｐゴシック" charset="0"/>
                <a:cs typeface="Arial" panose="020B0604020202020204" pitchFamily="34" charset="0"/>
              </a:rPr>
            </a:br>
            <a:r>
              <a:rPr lang="ar-JO" sz="3200" b="1" dirty="0">
                <a:solidFill>
                  <a:srgbClr val="FFFFFF"/>
                </a:solidFill>
                <a:latin typeface="Arial" panose="020B0604020202020204" pitchFamily="34" charset="0"/>
                <a:ea typeface="ＭＳ Ｐゴシック" charset="0"/>
                <a:cs typeface="Arial" panose="020B0604020202020204" pitchFamily="34" charset="0"/>
              </a:rPr>
              <a:t>ومية 12: 4-5</a:t>
            </a:r>
            <a:endParaRPr lang="en-US" sz="12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90819" name="Picture 1" descr="Spiritual Gifts Membe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3924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Google Shape;2957;p332">
            <a:extLst>
              <a:ext uri="{FF2B5EF4-FFF2-40B4-BE49-F238E27FC236}">
                <a16:creationId xmlns:a16="http://schemas.microsoft.com/office/drawing/2014/main" id="{9AD661A7-7C1C-3C4F-BC44-BBF3EB8317F6}"/>
              </a:ext>
            </a:extLst>
          </p:cNvPr>
          <p:cNvSpPr txBox="1"/>
          <p:nvPr/>
        </p:nvSpPr>
        <p:spPr>
          <a:xfrm>
            <a:off x="-3175" y="0"/>
            <a:ext cx="9144000" cy="14274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6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المواهب الروحية</a:t>
            </a:r>
            <a:endParaRPr kumimoji="0" sz="6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6" name="Picture 3">
            <a:extLst>
              <a:ext uri="{FF2B5EF4-FFF2-40B4-BE49-F238E27FC236}">
                <a16:creationId xmlns:a16="http://schemas.microsoft.com/office/drawing/2014/main" id="{216343A5-C56F-0948-92CE-A38DDD651E0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04326"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ar-JO" sz="72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الكل يجب أن يستخدم</a:t>
            </a:r>
            <a:endParaRPr kumimoji="0" lang="en-US" sz="4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5" name="Shape 26"/>
          <p:cNvSpPr txBox="1"/>
          <p:nvPr/>
        </p:nvSpPr>
        <p:spPr>
          <a:xfrm>
            <a:off x="0" y="2526192"/>
            <a:ext cx="9144000" cy="116562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ar-JO" sz="4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لاري هارون</a:t>
            </a:r>
            <a:endParaRPr kumimoji="0" lang="en-US" sz="40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115006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3">
            <a:extLst>
              <a:ext uri="{FF2B5EF4-FFF2-40B4-BE49-F238E27FC236}">
                <a16:creationId xmlns:a16="http://schemas.microsoft.com/office/drawing/2014/main" id="{24742554-D880-3047-9A6E-93F960940D8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4288" y="0"/>
            <a:ext cx="9204326"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Shape 35"/>
          <p:cNvSpPr txBox="1"/>
          <p:nvPr/>
        </p:nvSpPr>
        <p:spPr>
          <a:xfrm>
            <a:off x="0" y="178050"/>
            <a:ext cx="9144000" cy="653472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ليكن كل واحد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بحسب ما أخذ موهبة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يخدم بها بعضكم بعضاً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كوكلاء صالحين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على نعمة الله المتنوعة</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ليستخدم كل واحد</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ar-JO"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يستخدم موهبته</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ليخدم الرب بأمانة</a:t>
            </a: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1 بطرس 4: 10</a:t>
            </a: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3769173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علم الروح القدس</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27543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واحد في نفسه لا أستطيع أن أموت.</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روحي اشتريتها بدمه،</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حياتي مستترة مع المسيح في الأعالي،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مع المسيح مخلصي وإلهي!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مع المسيح مخلصي وإلهي!</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3314229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algn="ctr" eaLnBrk="1" hangingPunct="1">
              <a:defRPr/>
            </a:pPr>
            <a:r>
              <a:rPr lang="ar-JO" dirty="0">
                <a:latin typeface="Arial" panose="020B0604020202020204" pitchFamily="34" charset="0"/>
                <a:cs typeface="Arial" panose="020B0604020202020204" pitchFamily="34" charset="0"/>
              </a:rPr>
              <a:t>أمام عرش الله في الأعلى 1</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أنحني أمام صليب المسيح،</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وأتعجب من هذا الحب الإلهي،</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لقد تم التضحية بابن الله الكامل</a:t>
            </a:r>
          </a:p>
          <a:p>
            <a:pPr marL="0" marR="0" lvl="0" indent="0"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ar-JO"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rPr>
              <a:t>لكي يجعلني باراً في عيني الله.</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endParaRPr>
          </a:p>
        </p:txBody>
      </p:sp>
    </p:spTree>
    <p:extLst>
      <p:ext uri="{BB962C8B-B14F-4D97-AF65-F5344CB8AC3E}">
        <p14:creationId xmlns:p14="http://schemas.microsoft.com/office/powerpoint/2010/main" val="2622223556"/>
      </p:ext>
    </p:extLst>
  </p:cSld>
  <p:clrMapOvr>
    <a:masterClrMapping/>
  </p:clrMapOvr>
</p:sld>
</file>

<file path=ppt/theme/_rels/them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Expedition">
  <a:themeElements>
    <a:clrScheme name="Expedition">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CE8DE"/>
      </a:accent5>
      <a:accent6>
        <a:srgbClr val="C28C73"/>
      </a:accent6>
      <a:hlink>
        <a:srgbClr val="0000FF"/>
      </a:hlink>
      <a:folHlink>
        <a:srgbClr val="FF00FF"/>
      </a:folHlink>
    </a:clrScheme>
    <a:fontScheme name="Expedition">
      <a:majorFont>
        <a:latin typeface="Helvetica"/>
        <a:ea typeface="Helvetica"/>
        <a:cs typeface="Helvetica"/>
      </a:majorFont>
      <a:minorFont>
        <a:latin typeface="Times New Roman"/>
        <a:ea typeface="Times New Roman"/>
        <a:cs typeface="Times New Roman"/>
      </a:minorFont>
    </a:fontScheme>
    <a:fmtScheme name="Expedi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6192</TotalTime>
  <Words>4069</Words>
  <Application>Microsoft Macintosh PowerPoint</Application>
  <PresentationFormat>On-screen Show (4:3)</PresentationFormat>
  <Paragraphs>716</Paragraphs>
  <Slides>77</Slides>
  <Notes>64</Notes>
  <HiddenSlides>0</HiddenSlides>
  <MMClips>0</MMClips>
  <ScaleCrop>false</ScaleCrop>
  <HeadingPairs>
    <vt:vector size="6" baseType="variant">
      <vt:variant>
        <vt:lpstr>Fonts Used</vt:lpstr>
      </vt:variant>
      <vt:variant>
        <vt:i4>20</vt:i4>
      </vt:variant>
      <vt:variant>
        <vt:lpstr>Theme</vt:lpstr>
      </vt:variant>
      <vt:variant>
        <vt:i4>23</vt:i4>
      </vt:variant>
      <vt:variant>
        <vt:lpstr>Slide Titles</vt:lpstr>
      </vt:variant>
      <vt:variant>
        <vt:i4>77</vt:i4>
      </vt:variant>
    </vt:vector>
  </HeadingPairs>
  <TitlesOfParts>
    <vt:vector size="120" baseType="lpstr">
      <vt:lpstr>ＭＳ Ｐゴシック</vt:lpstr>
      <vt:lpstr>Sand</vt:lpstr>
      <vt:lpstr>Times</vt:lpstr>
      <vt:lpstr>Times Roman</vt:lpstr>
      <vt:lpstr>Arial</vt:lpstr>
      <vt:lpstr>Arial Black</vt:lpstr>
      <vt:lpstr>Arial Narrow</vt:lpstr>
      <vt:lpstr>Book Antiqua</vt:lpstr>
      <vt:lpstr>Calibri</vt:lpstr>
      <vt:lpstr>Copperplate Gothic Light</vt:lpstr>
      <vt:lpstr>Franklin Gothic Book</vt:lpstr>
      <vt:lpstr>Franklin Gothic Medium</vt:lpstr>
      <vt:lpstr>Garamond</vt:lpstr>
      <vt:lpstr>Impact</vt:lpstr>
      <vt:lpstr>Lucida Sans</vt:lpstr>
      <vt:lpstr>Tahoma</vt:lpstr>
      <vt:lpstr>Times New Roman</vt:lpstr>
      <vt:lpstr>Trebuchet MS</vt:lpstr>
      <vt:lpstr>Wingdings</vt:lpstr>
      <vt:lpstr>Wingdings 2</vt:lpstr>
      <vt:lpstr>Default Design</vt:lpstr>
      <vt:lpstr>Blank Presentation</vt:lpstr>
      <vt:lpstr>Communicating Bad News</vt:lpstr>
      <vt:lpstr>2_Default Design</vt:lpstr>
      <vt:lpstr>2_Blank Presentation</vt:lpstr>
      <vt:lpstr>3_Blank Presentation</vt:lpstr>
      <vt:lpstr>1_Default Design</vt:lpstr>
      <vt:lpstr>1_Communicating Bad News</vt:lpstr>
      <vt:lpstr>1_Blank Presentation</vt:lpstr>
      <vt:lpstr>3_Default Design</vt:lpstr>
      <vt:lpstr>4_Blank Presentation</vt:lpstr>
      <vt:lpstr>2_Communicating Bad News</vt:lpstr>
      <vt:lpstr>5_Default Design</vt:lpstr>
      <vt:lpstr>5_Blank Presentation</vt:lpstr>
      <vt:lpstr>Orbit</vt:lpstr>
      <vt:lpstr>Ocean</vt:lpstr>
      <vt:lpstr>Brainstorming Session</vt:lpstr>
      <vt:lpstr>Trek</vt:lpstr>
      <vt:lpstr>1_Office Theme</vt:lpstr>
      <vt:lpstr>8_Blank Presentation</vt:lpstr>
      <vt:lpstr>Expedition</vt:lpstr>
      <vt:lpstr>17_Default Design</vt:lpstr>
      <vt:lpstr>6_Default Design</vt:lpstr>
      <vt:lpstr> المواهب الروحية</vt:lpstr>
      <vt:lpstr>Before the Throne of God Above 1</vt:lpstr>
      <vt:lpstr>أمام عرش الله في الأعلى 1</vt:lpstr>
      <vt:lpstr>أمام عرش الله في الأعلى 1</vt:lpstr>
      <vt:lpstr>أمام عرش الله في الأعلى 1</vt:lpstr>
      <vt:lpstr>أمام عرش الله في الأعلى 1</vt:lpstr>
      <vt:lpstr>أمام عرش الله في الأعلى 1</vt:lpstr>
      <vt:lpstr>أمام عرش الله في الأعلى 1</vt:lpstr>
      <vt:lpstr>أمام عرش الله في الأعلى 1</vt:lpstr>
      <vt:lpstr>أمام عرش الله في الأعلى 1</vt:lpstr>
      <vt:lpstr>فك الهدايا الخاصة بك</vt:lpstr>
      <vt:lpstr>مشكلة في المحرك</vt:lpstr>
      <vt:lpstr>كل شيء               عني</vt:lpstr>
      <vt:lpstr>كل شيء عنا</vt:lpstr>
      <vt:lpstr>العنصرة - 1901</vt:lpstr>
      <vt:lpstr>الكاريزماتية - 1960</vt:lpstr>
      <vt:lpstr>الموجة الثالثة - 1985</vt:lpstr>
      <vt:lpstr>الموجات (1901-الآن)</vt:lpstr>
      <vt:lpstr>The Wayward Local Church</vt:lpstr>
      <vt:lpstr>اليوم سوف نعالج                       عدة مواضيع ...</vt:lpstr>
      <vt:lpstr>المواهب الروحية</vt:lpstr>
      <vt:lpstr>1. يبدأ فهم المواهب من رؤية يسوع كرب            (1 كو 12: 1-3)</vt:lpstr>
      <vt:lpstr>1 كورنثوس 12: 1-3</vt:lpstr>
      <vt:lpstr>الأساسيات في 1 كو 12: 4-11</vt:lpstr>
      <vt:lpstr>ما هي المواهب الروحية؟</vt:lpstr>
      <vt:lpstr>ما هي المواهب الروحية؟</vt:lpstr>
      <vt:lpstr>أسئلة (من)</vt:lpstr>
      <vt:lpstr>أنا؟ موهوب؟</vt:lpstr>
      <vt:lpstr>كل مؤمن لديه موهبة</vt:lpstr>
      <vt:lpstr>ألم تفك هديتك بعد؟</vt:lpstr>
      <vt:lpstr>أين، متى ولماذا؟</vt:lpstr>
      <vt:lpstr>كل مسيحي حصل على هدية متى؟</vt:lpstr>
      <vt:lpstr>Black</vt:lpstr>
      <vt:lpstr>Black</vt:lpstr>
      <vt:lpstr>1 كورنثوس 12: 1-3</vt:lpstr>
      <vt:lpstr>Black</vt:lpstr>
      <vt:lpstr>يسوع المسيح رب = الله</vt:lpstr>
      <vt:lpstr>2. مواهبنا المتنوعة متحدة في الله الثالوث      (4-6)</vt:lpstr>
      <vt:lpstr>1 كورنثوس 12: 4-6</vt:lpstr>
      <vt:lpstr>يعطي</vt:lpstr>
      <vt:lpstr>يعطي</vt:lpstr>
      <vt:lpstr>يعيّن</vt:lpstr>
      <vt:lpstr>يقوي</vt:lpstr>
      <vt:lpstr>أشتراك      الثالوث</vt:lpstr>
      <vt:lpstr>من يمتلك المواهب الروحية؟</vt:lpstr>
      <vt:lpstr>أين، متى ولماذا؟</vt:lpstr>
      <vt:lpstr>الملكات الشخصية مقابل المواهب</vt:lpstr>
      <vt:lpstr>ما هي المواهب الروحية؟</vt:lpstr>
      <vt:lpstr>الموضوع الأساسي</vt:lpstr>
      <vt:lpstr>أساس وطبيعة المواهب</vt:lpstr>
      <vt:lpstr>أساس وطبيعة المواهب</vt:lpstr>
      <vt:lpstr>أساس وطبيعة المواهب</vt:lpstr>
      <vt:lpstr>أساس وطبيعة المواهب</vt:lpstr>
      <vt:lpstr>أساس وطبيعة المواهب</vt:lpstr>
      <vt:lpstr>أساس وطبيعة المواهب</vt:lpstr>
      <vt:lpstr>الفكرة الرئيسية</vt:lpstr>
      <vt:lpstr>لماذا يجب أن ندرس ونعرف مواهبنا ؟</vt:lpstr>
      <vt:lpstr>لماذا يجب أن ندرس ونعرف مواهبنا ؟</vt:lpstr>
      <vt:lpstr>لماذا يجب أن ندرس ونعرف مواهبنا ؟</vt:lpstr>
      <vt:lpstr>أوامر المواهب الكتابية</vt:lpstr>
      <vt:lpstr>أوامر المواهب الكتابية</vt:lpstr>
      <vt:lpstr>نحتاج          أن نعرّف      كل موهبة</vt:lpstr>
      <vt:lpstr>قوائم مواهب العهد الجديد</vt:lpstr>
      <vt:lpstr>1 بطرس 4: 10</vt:lpstr>
      <vt:lpstr>1 بطرس 4: 11</vt:lpstr>
      <vt:lpstr>فإن الجسد أيضاً ليس عضواً واحداً بل أعضاء كثيرة (12: 14)</vt:lpstr>
      <vt:lpstr>نظرة عامة على مخطط المواهب وتصنيفها</vt:lpstr>
      <vt:lpstr>هل الزواج   والعزوبة كلاهما موهبة روحية؟</vt:lpstr>
      <vt:lpstr>متلازمة سنو وايت</vt:lpstr>
      <vt:lpstr>لن تعرف السعادة الحقيقية إلا بعد أن تتزوج</vt:lpstr>
      <vt:lpstr>هل يمكن أن يفقد المؤمن        موهبته الروحية (أي هل هي دائمة)؟</vt:lpstr>
      <vt:lpstr>مخاطر دراسة المواهب</vt:lpstr>
      <vt:lpstr>4 فإنه كما في جسد واحد لنا أعضاء كثيرة ولكن ليس جميع الأعضاء لها عمل واحد 5 هكذا نحن الكثيرين جسد واحد في المسيح وأعضاء بعضاً لبعض كل واحد للآخر  ومية 12: 4-5</vt:lpstr>
      <vt:lpstr>PowerPoint Presentation</vt:lpstr>
      <vt:lpstr>PowerPoint Presentation</vt:lpstr>
      <vt:lpstr>علم الروح القدس • BibleStudyDownloads.org</vt:lpstr>
      <vt:lpstr>Black</vt:lpstr>
    </vt:vector>
  </TitlesOfParts>
  <Company>Everywhere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Adult Ministry</dc:title>
  <dc:creator> </dc:creator>
  <cp:lastModifiedBy>Rick Griffith</cp:lastModifiedBy>
  <cp:revision>360</cp:revision>
  <dcterms:created xsi:type="dcterms:W3CDTF">2006-02-20T01:43:57Z</dcterms:created>
  <dcterms:modified xsi:type="dcterms:W3CDTF">2023-12-27T17:10:25Z</dcterms:modified>
</cp:coreProperties>
</file>