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6" r:id="rId2"/>
    <p:sldMasterId id="2147483655" r:id="rId3"/>
    <p:sldMasterId id="2147483651" r:id="rId4"/>
    <p:sldMasterId id="2147483649" r:id="rId5"/>
    <p:sldMasterId id="2147483959" r:id="rId6"/>
    <p:sldMasterId id="2147484108" r:id="rId7"/>
    <p:sldMasterId id="2147484132" r:id="rId8"/>
    <p:sldMasterId id="2147484144" r:id="rId9"/>
    <p:sldMasterId id="2147484156" r:id="rId10"/>
    <p:sldMasterId id="2147484167" r:id="rId11"/>
    <p:sldMasterId id="2147484179" r:id="rId12"/>
    <p:sldMasterId id="2147484193" r:id="rId13"/>
    <p:sldMasterId id="2147484205" r:id="rId14"/>
    <p:sldMasterId id="2147484216" r:id="rId15"/>
    <p:sldMasterId id="2147484228" r:id="rId16"/>
    <p:sldMasterId id="2147484240" r:id="rId17"/>
  </p:sldMasterIdLst>
  <p:notesMasterIdLst>
    <p:notesMasterId r:id="rId77"/>
  </p:notesMasterIdLst>
  <p:sldIdLst>
    <p:sldId id="257" r:id="rId18"/>
    <p:sldId id="281" r:id="rId19"/>
    <p:sldId id="4797" r:id="rId20"/>
    <p:sldId id="282" r:id="rId21"/>
    <p:sldId id="259" r:id="rId22"/>
    <p:sldId id="4851" r:id="rId23"/>
    <p:sldId id="5570" r:id="rId24"/>
    <p:sldId id="4858" r:id="rId25"/>
    <p:sldId id="4799" r:id="rId26"/>
    <p:sldId id="4850" r:id="rId27"/>
    <p:sldId id="4849" r:id="rId28"/>
    <p:sldId id="838" r:id="rId29"/>
    <p:sldId id="1132" r:id="rId30"/>
    <p:sldId id="291" r:id="rId31"/>
    <p:sldId id="292" r:id="rId32"/>
    <p:sldId id="4852" r:id="rId33"/>
    <p:sldId id="327" r:id="rId34"/>
    <p:sldId id="5563" r:id="rId35"/>
    <p:sldId id="4800" r:id="rId36"/>
    <p:sldId id="1140" r:id="rId37"/>
    <p:sldId id="299" r:id="rId38"/>
    <p:sldId id="300" r:id="rId39"/>
    <p:sldId id="301" r:id="rId40"/>
    <p:sldId id="302" r:id="rId41"/>
    <p:sldId id="303" r:id="rId42"/>
    <p:sldId id="304" r:id="rId43"/>
    <p:sldId id="5564" r:id="rId44"/>
    <p:sldId id="306" r:id="rId45"/>
    <p:sldId id="307" r:id="rId46"/>
    <p:sldId id="309" r:id="rId47"/>
    <p:sldId id="5565" r:id="rId48"/>
    <p:sldId id="1153" r:id="rId49"/>
    <p:sldId id="1154" r:id="rId50"/>
    <p:sldId id="313" r:id="rId51"/>
    <p:sldId id="5566" r:id="rId52"/>
    <p:sldId id="1158" r:id="rId53"/>
    <p:sldId id="1159" r:id="rId54"/>
    <p:sldId id="1160" r:id="rId55"/>
    <p:sldId id="1161" r:id="rId56"/>
    <p:sldId id="4853" r:id="rId57"/>
    <p:sldId id="4854" r:id="rId58"/>
    <p:sldId id="322" r:id="rId59"/>
    <p:sldId id="4802" r:id="rId60"/>
    <p:sldId id="5571" r:id="rId61"/>
    <p:sldId id="4857" r:id="rId62"/>
    <p:sldId id="5336" r:id="rId63"/>
    <p:sldId id="328" r:id="rId64"/>
    <p:sldId id="261" r:id="rId65"/>
    <p:sldId id="5567" r:id="rId66"/>
    <p:sldId id="5568" r:id="rId67"/>
    <p:sldId id="5572" r:id="rId68"/>
    <p:sldId id="272" r:id="rId69"/>
    <p:sldId id="265" r:id="rId70"/>
    <p:sldId id="334" r:id="rId71"/>
    <p:sldId id="266" r:id="rId72"/>
    <p:sldId id="329" r:id="rId73"/>
    <p:sldId id="267" r:id="rId74"/>
    <p:sldId id="273" r:id="rId75"/>
    <p:sldId id="4027"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5" autoAdjust="0"/>
    <p:restoredTop sz="75164" autoAdjust="0"/>
  </p:normalViewPr>
  <p:slideViewPr>
    <p:cSldViewPr>
      <p:cViewPr varScale="1">
        <p:scale>
          <a:sx n="81" d="100"/>
          <a:sy n="81" d="100"/>
        </p:scale>
        <p:origin x="184"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DBEEC7-C3BA-D54E-A7F9-B2002565C28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42FAC0FA-6A78-5141-A7D8-81B96A88480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80900" name="Rectangle 4">
            <a:extLst>
              <a:ext uri="{FF2B5EF4-FFF2-40B4-BE49-F238E27FC236}">
                <a16:creationId xmlns:a16="http://schemas.microsoft.com/office/drawing/2014/main" id="{D7CFEE23-E4A6-D349-945B-429E59C7B8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80576F5-C8A9-4F4F-9AF1-F4D3E46CB23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8FFE8DFF-8DF2-DF4C-A077-B478AAA5A15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2820AC4-4A9D-3E43-BB10-5D7CA942CD5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7435D8-0135-C247-9E02-72510FB098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2C4BE28B-222A-B34F-B3F7-0E79648B71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0D6A3F-D094-8D45-8FED-90B53A409AC8}" type="slidenum">
              <a:rPr lang="en-US" altLang="en-US" sz="1200"/>
              <a:pPr/>
              <a:t>1</a:t>
            </a:fld>
            <a:endParaRPr lang="en-US" altLang="en-US" sz="1200"/>
          </a:p>
        </p:txBody>
      </p:sp>
      <p:sp>
        <p:nvSpPr>
          <p:cNvPr id="82946" name="Rectangle 2">
            <a:extLst>
              <a:ext uri="{FF2B5EF4-FFF2-40B4-BE49-F238E27FC236}">
                <a16:creationId xmlns:a16="http://schemas.microsoft.com/office/drawing/2014/main" id="{864C8E8B-83C1-914E-B687-7196A812B556}"/>
              </a:ext>
            </a:extLst>
          </p:cNvPr>
          <p:cNvSpPr>
            <a:spLocks noGrp="1" noRot="1" noChangeAspect="1" noChangeArrowheads="1"/>
          </p:cNvSpPr>
          <p:nvPr>
            <p:ph type="sldImg"/>
          </p:nvPr>
        </p:nvSpPr>
        <p:spPr>
          <a:solidFill>
            <a:srgbClr val="FFFFFF"/>
          </a:solidFill>
          <a:ln/>
        </p:spPr>
      </p:sp>
      <p:sp>
        <p:nvSpPr>
          <p:cNvPr id="82947" name="Rectangle 3">
            <a:extLst>
              <a:ext uri="{FF2B5EF4-FFF2-40B4-BE49-F238E27FC236}">
                <a16:creationId xmlns:a16="http://schemas.microsoft.com/office/drawing/2014/main" id="{9E0E4FF9-1499-6440-B771-004DE0E5752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025A6E-1239-8644-B0AE-8EBB78EF93DC}"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CBEA17-CD0D-9745-BC28-E748E69E1EB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9" name="Rectangle 2"/>
          <p:cNvSpPr>
            <a:spLocks noGrp="1" noRot="1" noChangeAspect="1" noChangeArrowheads="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2888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025A6E-1239-8644-B0AE-8EBB78EF93DC}"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CBEA17-CD0D-9745-BC28-E748E69E1EB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9" name="Rectangle 2"/>
          <p:cNvSpPr>
            <a:spLocks noGrp="1" noRot="1" noChangeAspect="1" noChangeArrowheads="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6956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CDD4F-431B-C446-AB6F-9A6E15CC6F81}"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35939" name="Rectangle 2"/>
          <p:cNvSpPr>
            <a:spLocks noGrp="1" noRot="1" noChangeAspect="1" noChangeArrowheads="1"/>
          </p:cNvSpPr>
          <p:nvPr>
            <p:ph type="sldImg"/>
          </p:nvPr>
        </p:nvSpPr>
        <p:spPr>
          <a:solidFill>
            <a:srgbClr val="FFFFFF"/>
          </a:solidFill>
          <a:ln/>
        </p:spPr>
      </p:sp>
      <p:sp>
        <p:nvSpPr>
          <p:cNvPr id="9359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b="0" kern="1200" dirty="0">
                <a:solidFill>
                  <a:schemeClr val="tx1"/>
                </a:solidFill>
                <a:effectLst/>
                <a:latin typeface="Arial" panose="020B0604020202020204" pitchFamily="34" charset="0"/>
                <a:ea typeface="+mn-ea"/>
                <a:cs typeface="Arial" panose="020B0604020202020204" pitchFamily="34" charset="0"/>
              </a:rPr>
              <a:t>Community worship is also a fantastic privilege! Don’t look at church as a burden but as a blessing. That’s why the fellowship offering is also called the peace offering.  “The </a:t>
            </a:r>
            <a:r>
              <a:rPr lang="en-SG" sz="1200" b="0" i="1" kern="1200" dirty="0">
                <a:solidFill>
                  <a:schemeClr val="tx1"/>
                </a:solidFill>
                <a:effectLst/>
                <a:latin typeface="Arial" panose="020B0604020202020204" pitchFamily="34" charset="0"/>
                <a:ea typeface="+mn-ea"/>
                <a:cs typeface="Arial" panose="020B0604020202020204" pitchFamily="34" charset="0"/>
              </a:rPr>
              <a:t>typology</a:t>
            </a:r>
            <a:r>
              <a:rPr lang="en-SG" sz="1200" b="0" kern="1200" dirty="0">
                <a:solidFill>
                  <a:schemeClr val="tx1"/>
                </a:solidFill>
                <a:effectLst/>
                <a:latin typeface="Arial" panose="020B0604020202020204" pitchFamily="34" charset="0"/>
                <a:ea typeface="+mn-ea"/>
                <a:cs typeface="Arial" panose="020B0604020202020204" pitchFamily="34" charset="0"/>
              </a:rPr>
              <a:t> of the fellowship offering pictures the fellowship that the New Testament believer has with God and with other believers on the basis of Christ’s death on the cross (1 John 1:3). This is one phase of Christ’s ‘making peace through His blood, shed on the cross’ (Col. 1:20). In fact, ‘He Himself is our peace’ (Eph. 2:14)” (Lindsey, </a:t>
            </a:r>
            <a:r>
              <a:rPr lang="en-SG" sz="1200" b="0" i="1" kern="1200" dirty="0">
                <a:solidFill>
                  <a:schemeClr val="tx1"/>
                </a:solidFill>
                <a:effectLst/>
                <a:latin typeface="Arial" panose="020B0604020202020204" pitchFamily="34" charset="0"/>
                <a:ea typeface="+mn-ea"/>
                <a:cs typeface="Arial" panose="020B0604020202020204" pitchFamily="34" charset="0"/>
              </a:rPr>
              <a:t>BKC</a:t>
            </a:r>
            <a:r>
              <a:rPr lang="en-SG" sz="1200" b="0" kern="1200" dirty="0">
                <a:solidFill>
                  <a:schemeClr val="tx1"/>
                </a:solidFill>
                <a:effectLst/>
                <a:latin typeface="Arial" panose="020B0604020202020204" pitchFamily="34" charset="0"/>
                <a:ea typeface="+mn-ea"/>
                <a:cs typeface="Arial" panose="020B0604020202020204" pitchFamily="34" charset="0"/>
              </a:rPr>
              <a:t>, 1:180).</a:t>
            </a:r>
          </a:p>
          <a:p>
            <a:pPr eaLnBrk="1" hangingPunct="1"/>
            <a:endParaRPr lang="en-US" b="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6768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B7279A-96A7-E84D-A903-DCD8D23A46B5}"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31074" name="Rectangle 2"/>
          <p:cNvSpPr>
            <a:spLocks noGrp="1" noRot="1" noChangeAspect="1" noChangeArrowheads="1"/>
          </p:cNvSpPr>
          <p:nvPr>
            <p:ph type="sldImg"/>
          </p:nvPr>
        </p:nvSpPr>
        <p:spPr>
          <a:solidFill>
            <a:srgbClr val="FFFFFF"/>
          </a:solidFill>
          <a:ln/>
        </p:spPr>
      </p:sp>
      <p:sp>
        <p:nvSpPr>
          <p:cNvPr id="1415171"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E270ECFA-998E-1240-8F59-F20F57C16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4012E4-FF7B-6548-84BB-E9CA0E352C59}" type="slidenum">
              <a:rPr lang="en-US" altLang="en-US" sz="1200"/>
              <a:pPr/>
              <a:t>14</a:t>
            </a:fld>
            <a:endParaRPr lang="en-US" altLang="en-US" sz="1200"/>
          </a:p>
        </p:txBody>
      </p:sp>
      <p:sp>
        <p:nvSpPr>
          <p:cNvPr id="109570" name="Rectangle 7">
            <a:extLst>
              <a:ext uri="{FF2B5EF4-FFF2-40B4-BE49-F238E27FC236}">
                <a16:creationId xmlns:a16="http://schemas.microsoft.com/office/drawing/2014/main" id="{6D127403-8883-134B-9BD7-5D5EC869B6E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F88FAAD-D80E-8B41-88D5-BA49F4DB2907}" type="slidenum">
              <a:rPr lang="en-US" altLang="en-US" sz="1200"/>
              <a:pPr algn="r"/>
              <a:t>14</a:t>
            </a:fld>
            <a:endParaRPr lang="en-US" altLang="en-US" sz="1200"/>
          </a:p>
        </p:txBody>
      </p:sp>
      <p:sp>
        <p:nvSpPr>
          <p:cNvPr id="109571" name="Rectangle 2">
            <a:extLst>
              <a:ext uri="{FF2B5EF4-FFF2-40B4-BE49-F238E27FC236}">
                <a16:creationId xmlns:a16="http://schemas.microsoft.com/office/drawing/2014/main" id="{2D7B3F14-2245-3B48-98AB-CAAB1F113C57}"/>
              </a:ext>
            </a:extLst>
          </p:cNvPr>
          <p:cNvSpPr>
            <a:spLocks noGrp="1" noRot="1" noChangeAspect="1" noChangeArrowheads="1"/>
          </p:cNvSpPr>
          <p:nvPr>
            <p:ph type="sldImg"/>
          </p:nvPr>
        </p:nvSpPr>
        <p:spPr>
          <a:solidFill>
            <a:srgbClr val="FFFFFF"/>
          </a:solidFill>
          <a:ln/>
        </p:spPr>
      </p:sp>
      <p:sp>
        <p:nvSpPr>
          <p:cNvPr id="109572" name="Rectangle 3">
            <a:extLst>
              <a:ext uri="{FF2B5EF4-FFF2-40B4-BE49-F238E27FC236}">
                <a16:creationId xmlns:a16="http://schemas.microsoft.com/office/drawing/2014/main" id="{691BED86-8B29-754A-8CF0-3A78CC923E1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86BF9E19-BEC2-1A48-BF03-7ECABAFE7D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8D91AC-525B-7E4A-8F48-21CB4E802E2E}" type="slidenum">
              <a:rPr lang="en-US" altLang="en-US" sz="1200"/>
              <a:pPr/>
              <a:t>15</a:t>
            </a:fld>
            <a:endParaRPr lang="en-US" altLang="en-US" sz="1200"/>
          </a:p>
        </p:txBody>
      </p:sp>
      <p:sp>
        <p:nvSpPr>
          <p:cNvPr id="111618" name="Rectangle 7">
            <a:extLst>
              <a:ext uri="{FF2B5EF4-FFF2-40B4-BE49-F238E27FC236}">
                <a16:creationId xmlns:a16="http://schemas.microsoft.com/office/drawing/2014/main" id="{BD517C2A-84FD-A947-852D-010741BF39E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F2B0FB4-74FD-4B4A-B0BE-3C12E1664A27}" type="slidenum">
              <a:rPr lang="en-US" altLang="en-US" sz="1200"/>
              <a:pPr algn="r"/>
              <a:t>15</a:t>
            </a:fld>
            <a:endParaRPr lang="en-US" altLang="en-US" sz="1200"/>
          </a:p>
        </p:txBody>
      </p:sp>
      <p:sp>
        <p:nvSpPr>
          <p:cNvPr id="111619" name="Rectangle 2">
            <a:extLst>
              <a:ext uri="{FF2B5EF4-FFF2-40B4-BE49-F238E27FC236}">
                <a16:creationId xmlns:a16="http://schemas.microsoft.com/office/drawing/2014/main" id="{2B1755CB-C8B2-BF42-B96E-D6FDD01E096E}"/>
              </a:ext>
            </a:extLst>
          </p:cNvPr>
          <p:cNvSpPr>
            <a:spLocks noGrp="1" noRot="1" noChangeAspect="1" noChangeArrowheads="1"/>
          </p:cNvSpPr>
          <p:nvPr>
            <p:ph type="sldImg"/>
          </p:nvPr>
        </p:nvSpPr>
        <p:spPr>
          <a:solidFill>
            <a:srgbClr val="FFFFFF"/>
          </a:solidFill>
          <a:ln/>
        </p:spPr>
      </p:sp>
      <p:sp>
        <p:nvSpPr>
          <p:cNvPr id="111620" name="Rectangle 3">
            <a:extLst>
              <a:ext uri="{FF2B5EF4-FFF2-40B4-BE49-F238E27FC236}">
                <a16:creationId xmlns:a16="http://schemas.microsoft.com/office/drawing/2014/main" id="{4A526739-784F-6548-BD21-E7F7A640851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F7A36-534E-8A41-8942-CCBC80F23B98}"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14109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4E2B20-CF55-BF49-A00C-A15C4411103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69075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40800-A92E-874F-A6AF-BC431D5DF7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آخر مرة راجعت فيها، لم يكن المؤمنون يقدمون ذبائح عند المذبح. فإلى أي شيء يشير "المذبح" اليوم؟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CA9DFD-EFFB-1347-A7CC-B8D55EF8BECD}"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9072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4881A66-7E04-9D48-9885-381EA0BE7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F29CA3-4058-1F4C-852C-037A2736955D}" type="slidenum">
              <a:rPr lang="en-US" altLang="en-US" sz="1200"/>
              <a:pPr/>
              <a:t>2</a:t>
            </a:fld>
            <a:endParaRPr lang="en-US" altLang="en-US" sz="1200"/>
          </a:p>
        </p:txBody>
      </p:sp>
      <p:sp>
        <p:nvSpPr>
          <p:cNvPr id="84994" name="Rectangle 7">
            <a:extLst>
              <a:ext uri="{FF2B5EF4-FFF2-40B4-BE49-F238E27FC236}">
                <a16:creationId xmlns:a16="http://schemas.microsoft.com/office/drawing/2014/main" id="{988AC74A-2D94-A140-B157-A11E3A87CE8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CCC7DA7-3B16-7A40-A409-1AED788E923F}" type="slidenum">
              <a:rPr lang="en-US" altLang="en-US" sz="1200"/>
              <a:pPr algn="r"/>
              <a:t>2</a:t>
            </a:fld>
            <a:endParaRPr lang="en-US" altLang="en-US" sz="1200"/>
          </a:p>
        </p:txBody>
      </p:sp>
      <p:sp>
        <p:nvSpPr>
          <p:cNvPr id="84995" name="Rectangle 2">
            <a:extLst>
              <a:ext uri="{FF2B5EF4-FFF2-40B4-BE49-F238E27FC236}">
                <a16:creationId xmlns:a16="http://schemas.microsoft.com/office/drawing/2014/main" id="{DF86EAE2-79F6-8A43-B3E5-2D7CDB92CC8A}"/>
              </a:ext>
            </a:extLst>
          </p:cNvPr>
          <p:cNvSpPr>
            <a:spLocks noGrp="1" noRot="1" noChangeAspect="1" noChangeArrowheads="1"/>
          </p:cNvSpPr>
          <p:nvPr>
            <p:ph type="sldImg"/>
          </p:nvPr>
        </p:nvSpPr>
        <p:spPr>
          <a:solidFill>
            <a:srgbClr val="FFFFFF"/>
          </a:solidFill>
          <a:ln/>
        </p:spPr>
      </p:sp>
      <p:sp>
        <p:nvSpPr>
          <p:cNvPr id="84996" name="Rectangle 3">
            <a:extLst>
              <a:ext uri="{FF2B5EF4-FFF2-40B4-BE49-F238E27FC236}">
                <a16:creationId xmlns:a16="http://schemas.microsoft.com/office/drawing/2014/main" id="{1A3C42BF-FD8C-5342-9A49-EBC74AD618D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lvl="2"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Four-year old Sarah was just delighted one Sunday morning.  Why?  Because this was the Sunday she could attend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Big Church</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with Mom and Dad.  She was especially thrilled when the communion trays were being passed to her row…</a:t>
            </a:r>
          </a:p>
          <a:p>
            <a:pPr algn="just" eaLnBrk="1" hangingPunct="1"/>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	At this point her parents realized that they had not yet explained to her why she couldn</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take the elements.  Mom and Dad got some but little Sarah was very upset that she couldn</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get any.  Her parents intended to talk to her about it later, but, as often happens, they forgot.</a:t>
            </a:r>
          </a:p>
          <a:p>
            <a:pPr algn="just" eaLnBrk="1" hangingPunct="1"/>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	A few months later Sarah attended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Big Church</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again with her parents, but this time it wasn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Communion Sunday.  As everyone rose for the benediction and Sarah realized church was nearly over, she scornfully asked,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Aren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going to have your little snack now?</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025A6E-1239-8644-B0AE-8EBB78EF93DC}"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CBEA17-CD0D-9745-BC28-E748E69E1EB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7459" name="Rectangle 2"/>
          <p:cNvSpPr>
            <a:spLocks noGrp="1" noRot="1" noChangeAspect="1" noChangeArrowheads="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BD2DF3CD-4259-8048-9DB1-EE7AE9629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C3A9ED-E6C4-434B-9023-E9E26E4174B4}" type="slidenum">
              <a:rPr lang="en-US" altLang="en-US" sz="1200"/>
              <a:pPr/>
              <a:t>21</a:t>
            </a:fld>
            <a:endParaRPr lang="en-US" altLang="en-US" sz="1200"/>
          </a:p>
        </p:txBody>
      </p:sp>
      <p:sp>
        <p:nvSpPr>
          <p:cNvPr id="123906" name="Rectangle 7">
            <a:extLst>
              <a:ext uri="{FF2B5EF4-FFF2-40B4-BE49-F238E27FC236}">
                <a16:creationId xmlns:a16="http://schemas.microsoft.com/office/drawing/2014/main" id="{3233225C-68FE-CB4B-AECF-313D73E50E0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81A3E58-A891-5947-94F7-131C31B88D39}" type="slidenum">
              <a:rPr lang="en-US" altLang="en-US" sz="1200"/>
              <a:pPr algn="r"/>
              <a:t>21</a:t>
            </a:fld>
            <a:endParaRPr lang="en-US" altLang="en-US" sz="1200"/>
          </a:p>
        </p:txBody>
      </p:sp>
      <p:sp>
        <p:nvSpPr>
          <p:cNvPr id="123907" name="Rectangle 2">
            <a:extLst>
              <a:ext uri="{FF2B5EF4-FFF2-40B4-BE49-F238E27FC236}">
                <a16:creationId xmlns:a16="http://schemas.microsoft.com/office/drawing/2014/main" id="{DAE8CE9A-152D-A543-995F-CDEB0E986ECB}"/>
              </a:ext>
            </a:extLst>
          </p:cNvPr>
          <p:cNvSpPr>
            <a:spLocks noGrp="1" noRot="1" noChangeAspect="1" noChangeArrowheads="1"/>
          </p:cNvSpPr>
          <p:nvPr>
            <p:ph type="sldImg"/>
          </p:nvPr>
        </p:nvSpPr>
        <p:spPr>
          <a:solidFill>
            <a:srgbClr val="FFFFFF"/>
          </a:solidFill>
          <a:ln/>
        </p:spPr>
      </p:sp>
      <p:sp>
        <p:nvSpPr>
          <p:cNvPr id="123908" name="Rectangle 3">
            <a:extLst>
              <a:ext uri="{FF2B5EF4-FFF2-40B4-BE49-F238E27FC236}">
                <a16:creationId xmlns:a16="http://schemas.microsoft.com/office/drawing/2014/main" id="{BCE2AE28-74AE-8847-9B3A-7D09740D892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AAA276CB-74DD-F84C-A13C-D1A4A3D64A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B6DD24-AE31-A646-8E37-6B7088B883B7}" type="slidenum">
              <a:rPr lang="en-US" altLang="en-US" sz="1200"/>
              <a:pPr/>
              <a:t>22</a:t>
            </a:fld>
            <a:endParaRPr lang="en-US" altLang="en-US" sz="1200"/>
          </a:p>
        </p:txBody>
      </p:sp>
      <p:sp>
        <p:nvSpPr>
          <p:cNvPr id="125954" name="Rectangle 7">
            <a:extLst>
              <a:ext uri="{FF2B5EF4-FFF2-40B4-BE49-F238E27FC236}">
                <a16:creationId xmlns:a16="http://schemas.microsoft.com/office/drawing/2014/main" id="{C3B581D0-A9AE-BB46-A86A-183AC8F4AA8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94D933B-AABF-1244-9960-0DF108C9A00F}" type="slidenum">
              <a:rPr lang="en-US" altLang="en-US" sz="1200"/>
              <a:pPr algn="r"/>
              <a:t>22</a:t>
            </a:fld>
            <a:endParaRPr lang="en-US" altLang="en-US" sz="1200"/>
          </a:p>
        </p:txBody>
      </p:sp>
      <p:sp>
        <p:nvSpPr>
          <p:cNvPr id="125955" name="Rectangle 2">
            <a:extLst>
              <a:ext uri="{FF2B5EF4-FFF2-40B4-BE49-F238E27FC236}">
                <a16:creationId xmlns:a16="http://schemas.microsoft.com/office/drawing/2014/main" id="{70B6596A-61FF-EF4D-979D-A11B8DCF5F33}"/>
              </a:ext>
            </a:extLst>
          </p:cNvPr>
          <p:cNvSpPr>
            <a:spLocks noGrp="1" noRot="1" noChangeAspect="1" noChangeArrowheads="1"/>
          </p:cNvSpPr>
          <p:nvPr>
            <p:ph type="sldImg"/>
          </p:nvPr>
        </p:nvSpPr>
        <p:spPr>
          <a:solidFill>
            <a:srgbClr val="FFFFFF"/>
          </a:solidFill>
          <a:ln/>
        </p:spPr>
      </p:sp>
      <p:sp>
        <p:nvSpPr>
          <p:cNvPr id="125956" name="Rectangle 3">
            <a:extLst>
              <a:ext uri="{FF2B5EF4-FFF2-40B4-BE49-F238E27FC236}">
                <a16:creationId xmlns:a16="http://schemas.microsoft.com/office/drawing/2014/main" id="{5FD6A806-2A79-4143-A56E-97610A87D70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C45C73D4-7794-CA4B-AFD4-49EF70A49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CA780B-6B9B-1B4B-9552-79FE126323BE}" type="slidenum">
              <a:rPr lang="en-US" altLang="en-US" sz="1200"/>
              <a:pPr/>
              <a:t>23</a:t>
            </a:fld>
            <a:endParaRPr lang="en-US" altLang="en-US" sz="1200"/>
          </a:p>
        </p:txBody>
      </p:sp>
      <p:sp>
        <p:nvSpPr>
          <p:cNvPr id="128002" name="Rectangle 7">
            <a:extLst>
              <a:ext uri="{FF2B5EF4-FFF2-40B4-BE49-F238E27FC236}">
                <a16:creationId xmlns:a16="http://schemas.microsoft.com/office/drawing/2014/main" id="{F4F45F76-CAC4-E84A-A6A0-B34FAC34861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B1BB3DD-292C-E04E-ABC4-3484D816591D}" type="slidenum">
              <a:rPr lang="en-US" altLang="en-US" sz="1200"/>
              <a:pPr algn="r"/>
              <a:t>23</a:t>
            </a:fld>
            <a:endParaRPr lang="en-US" altLang="en-US" sz="1200"/>
          </a:p>
        </p:txBody>
      </p:sp>
      <p:sp>
        <p:nvSpPr>
          <p:cNvPr id="128003" name="Rectangle 2">
            <a:extLst>
              <a:ext uri="{FF2B5EF4-FFF2-40B4-BE49-F238E27FC236}">
                <a16:creationId xmlns:a16="http://schemas.microsoft.com/office/drawing/2014/main" id="{37605231-EF50-9547-9D2F-FB4C6331D0DC}"/>
              </a:ext>
            </a:extLst>
          </p:cNvPr>
          <p:cNvSpPr>
            <a:spLocks noGrp="1" noRot="1" noChangeAspect="1" noChangeArrowheads="1"/>
          </p:cNvSpPr>
          <p:nvPr>
            <p:ph type="sldImg"/>
          </p:nvPr>
        </p:nvSpPr>
        <p:spPr>
          <a:solidFill>
            <a:srgbClr val="FFFFFF"/>
          </a:solidFill>
          <a:ln/>
        </p:spPr>
      </p:sp>
      <p:sp>
        <p:nvSpPr>
          <p:cNvPr id="128004" name="Rectangle 3">
            <a:extLst>
              <a:ext uri="{FF2B5EF4-FFF2-40B4-BE49-F238E27FC236}">
                <a16:creationId xmlns:a16="http://schemas.microsoft.com/office/drawing/2014/main" id="{9C17A4C3-2222-B647-B390-0E121AA2171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F1327B75-A7D9-6D40-8799-ECA2670EA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58FD15-6C1A-FC45-8D6C-CCDCE3B8FD39}" type="slidenum">
              <a:rPr lang="en-US" altLang="en-US" sz="1200"/>
              <a:pPr/>
              <a:t>24</a:t>
            </a:fld>
            <a:endParaRPr lang="en-US" altLang="en-US" sz="1200"/>
          </a:p>
        </p:txBody>
      </p:sp>
      <p:sp>
        <p:nvSpPr>
          <p:cNvPr id="130050" name="Rectangle 7">
            <a:extLst>
              <a:ext uri="{FF2B5EF4-FFF2-40B4-BE49-F238E27FC236}">
                <a16:creationId xmlns:a16="http://schemas.microsoft.com/office/drawing/2014/main" id="{CAB5B743-0453-1945-982C-057376BDA29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3C93D35-BE4C-104C-97FD-DE6A0A7C0E87}" type="slidenum">
              <a:rPr lang="en-US" altLang="en-US" sz="1200"/>
              <a:pPr algn="r"/>
              <a:t>24</a:t>
            </a:fld>
            <a:endParaRPr lang="en-US" altLang="en-US" sz="1200"/>
          </a:p>
        </p:txBody>
      </p:sp>
      <p:sp>
        <p:nvSpPr>
          <p:cNvPr id="130051" name="Rectangle 2">
            <a:extLst>
              <a:ext uri="{FF2B5EF4-FFF2-40B4-BE49-F238E27FC236}">
                <a16:creationId xmlns:a16="http://schemas.microsoft.com/office/drawing/2014/main" id="{A26607C5-CCF6-434C-AFAA-4AE8964D84DF}"/>
              </a:ext>
            </a:extLst>
          </p:cNvPr>
          <p:cNvSpPr>
            <a:spLocks noGrp="1" noRot="1" noChangeAspect="1" noChangeArrowheads="1"/>
          </p:cNvSpPr>
          <p:nvPr>
            <p:ph type="sldImg"/>
          </p:nvPr>
        </p:nvSpPr>
        <p:spPr>
          <a:solidFill>
            <a:srgbClr val="FFFFFF"/>
          </a:solidFill>
          <a:ln/>
        </p:spPr>
      </p:sp>
      <p:sp>
        <p:nvSpPr>
          <p:cNvPr id="130052" name="Rectangle 3">
            <a:extLst>
              <a:ext uri="{FF2B5EF4-FFF2-40B4-BE49-F238E27FC236}">
                <a16:creationId xmlns:a16="http://schemas.microsoft.com/office/drawing/2014/main" id="{2F4DF312-BE79-594B-828D-31C31402C3C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09A61329-FCCC-FD4C-A6BF-0C4B7D4E6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EE84B7-8082-8A4B-B3F5-296B46D60D90}" type="slidenum">
              <a:rPr lang="en-US" altLang="en-US" sz="1200"/>
              <a:pPr/>
              <a:t>25</a:t>
            </a:fld>
            <a:endParaRPr lang="en-US" altLang="en-US" sz="1200"/>
          </a:p>
        </p:txBody>
      </p:sp>
      <p:sp>
        <p:nvSpPr>
          <p:cNvPr id="132098" name="Rectangle 7">
            <a:extLst>
              <a:ext uri="{FF2B5EF4-FFF2-40B4-BE49-F238E27FC236}">
                <a16:creationId xmlns:a16="http://schemas.microsoft.com/office/drawing/2014/main" id="{F7A11F4F-A9F3-3047-80CA-18F0672D9FB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F1949FC-66BD-094A-BFEF-46570B37FDFF}" type="slidenum">
              <a:rPr lang="en-US" altLang="en-US" sz="1200"/>
              <a:pPr algn="r"/>
              <a:t>25</a:t>
            </a:fld>
            <a:endParaRPr lang="en-US" altLang="en-US" sz="1200"/>
          </a:p>
        </p:txBody>
      </p:sp>
      <p:sp>
        <p:nvSpPr>
          <p:cNvPr id="132099" name="Rectangle 2">
            <a:extLst>
              <a:ext uri="{FF2B5EF4-FFF2-40B4-BE49-F238E27FC236}">
                <a16:creationId xmlns:a16="http://schemas.microsoft.com/office/drawing/2014/main" id="{DC15D524-5FB1-D74D-8BDF-5F7DC8B81F60}"/>
              </a:ext>
            </a:extLst>
          </p:cNvPr>
          <p:cNvSpPr>
            <a:spLocks noGrp="1" noRot="1" noChangeAspect="1" noChangeArrowheads="1"/>
          </p:cNvSpPr>
          <p:nvPr>
            <p:ph type="sldImg"/>
          </p:nvPr>
        </p:nvSpPr>
        <p:spPr>
          <a:solidFill>
            <a:srgbClr val="FFFFFF"/>
          </a:solidFill>
          <a:ln/>
        </p:spPr>
      </p:sp>
      <p:sp>
        <p:nvSpPr>
          <p:cNvPr id="132100" name="Rectangle 3">
            <a:extLst>
              <a:ext uri="{FF2B5EF4-FFF2-40B4-BE49-F238E27FC236}">
                <a16:creationId xmlns:a16="http://schemas.microsoft.com/office/drawing/2014/main" id="{A3F03111-E1D7-5441-8585-72119F15064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B850AC9B-231D-5142-9F8F-CA5ACF98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AF2B18-412E-9544-98D3-F6631BF2F97A}" type="slidenum">
              <a:rPr lang="en-US" altLang="en-US" sz="1200"/>
              <a:pPr/>
              <a:t>26</a:t>
            </a:fld>
            <a:endParaRPr lang="en-US" altLang="en-US" sz="1200"/>
          </a:p>
        </p:txBody>
      </p:sp>
      <p:sp>
        <p:nvSpPr>
          <p:cNvPr id="134146" name="Rectangle 7">
            <a:extLst>
              <a:ext uri="{FF2B5EF4-FFF2-40B4-BE49-F238E27FC236}">
                <a16:creationId xmlns:a16="http://schemas.microsoft.com/office/drawing/2014/main" id="{75D7F36F-1BB7-6D42-82D3-57D1038849D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69EC12E-86BE-9B40-93AF-FFAC6A036CFF}" type="slidenum">
              <a:rPr lang="en-US" altLang="en-US" sz="1200"/>
              <a:pPr algn="r"/>
              <a:t>26</a:t>
            </a:fld>
            <a:endParaRPr lang="en-US" altLang="en-US" sz="1200"/>
          </a:p>
        </p:txBody>
      </p:sp>
      <p:sp>
        <p:nvSpPr>
          <p:cNvPr id="134147" name="Rectangle 7">
            <a:extLst>
              <a:ext uri="{FF2B5EF4-FFF2-40B4-BE49-F238E27FC236}">
                <a16:creationId xmlns:a16="http://schemas.microsoft.com/office/drawing/2014/main" id="{9D3C2DB5-39D2-D846-91E3-E2B6071014C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4D55AB9-D68E-3A48-9084-4FF71F933B46}" type="slidenum">
              <a:rPr lang="en-US" altLang="en-US" sz="1200"/>
              <a:pPr algn="r"/>
              <a:t>26</a:t>
            </a:fld>
            <a:endParaRPr lang="en-US" altLang="en-US" sz="1200"/>
          </a:p>
        </p:txBody>
      </p:sp>
      <p:sp>
        <p:nvSpPr>
          <p:cNvPr id="134148" name="Rectangle 2">
            <a:extLst>
              <a:ext uri="{FF2B5EF4-FFF2-40B4-BE49-F238E27FC236}">
                <a16:creationId xmlns:a16="http://schemas.microsoft.com/office/drawing/2014/main" id="{134672DD-455E-BF45-A073-5BD08130132E}"/>
              </a:ext>
            </a:extLst>
          </p:cNvPr>
          <p:cNvSpPr>
            <a:spLocks noGrp="1" noRot="1" noChangeAspect="1" noChangeArrowheads="1" noTextEdit="1"/>
          </p:cNvSpPr>
          <p:nvPr>
            <p:ph type="sldImg"/>
          </p:nvPr>
        </p:nvSpPr>
        <p:spPr>
          <a:solidFill>
            <a:srgbClr val="FFFFFF"/>
          </a:solidFill>
          <a:ln/>
        </p:spPr>
      </p:sp>
      <p:sp>
        <p:nvSpPr>
          <p:cNvPr id="134149" name="Rectangle 3">
            <a:extLst>
              <a:ext uri="{FF2B5EF4-FFF2-40B4-BE49-F238E27FC236}">
                <a16:creationId xmlns:a16="http://schemas.microsoft.com/office/drawing/2014/main" id="{3FCCCC49-77A4-FF4E-B632-F6D39468F91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AAA276CB-74DD-F84C-A13C-D1A4A3D64A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B6DD24-AE31-A646-8E37-6B7088B883B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954" name="Rectangle 7">
            <a:extLst>
              <a:ext uri="{FF2B5EF4-FFF2-40B4-BE49-F238E27FC236}">
                <a16:creationId xmlns:a16="http://schemas.microsoft.com/office/drawing/2014/main" id="{C3B581D0-A9AE-BB46-A86A-183AC8F4AA8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4D933B-AABF-1244-9960-0DF108C9A00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955" name="Rectangle 2">
            <a:extLst>
              <a:ext uri="{FF2B5EF4-FFF2-40B4-BE49-F238E27FC236}">
                <a16:creationId xmlns:a16="http://schemas.microsoft.com/office/drawing/2014/main" id="{70B6596A-61FF-EF4D-979D-A11B8DCF5F33}"/>
              </a:ext>
            </a:extLst>
          </p:cNvPr>
          <p:cNvSpPr>
            <a:spLocks noGrp="1" noRot="1" noChangeAspect="1" noChangeArrowheads="1"/>
          </p:cNvSpPr>
          <p:nvPr>
            <p:ph type="sldImg"/>
          </p:nvPr>
        </p:nvSpPr>
        <p:spPr>
          <a:solidFill>
            <a:srgbClr val="FFFFFF"/>
          </a:solidFill>
          <a:ln/>
        </p:spPr>
      </p:sp>
      <p:sp>
        <p:nvSpPr>
          <p:cNvPr id="125956" name="Rectangle 3">
            <a:extLst>
              <a:ext uri="{FF2B5EF4-FFF2-40B4-BE49-F238E27FC236}">
                <a16:creationId xmlns:a16="http://schemas.microsoft.com/office/drawing/2014/main" id="{5FD6A806-2A79-4143-A56E-97610A87D70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53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27A095C-71CD-A34C-A0C6-AADF23AF0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F8C1B8-36ED-0D4D-8D09-A0747BF22FC2}" type="slidenum">
              <a:rPr lang="en-US" altLang="en-US" sz="1200"/>
              <a:pPr/>
              <a:t>28</a:t>
            </a:fld>
            <a:endParaRPr lang="en-US" altLang="en-US" sz="1200"/>
          </a:p>
        </p:txBody>
      </p:sp>
      <p:sp>
        <p:nvSpPr>
          <p:cNvPr id="138242" name="Rectangle 7">
            <a:extLst>
              <a:ext uri="{FF2B5EF4-FFF2-40B4-BE49-F238E27FC236}">
                <a16:creationId xmlns:a16="http://schemas.microsoft.com/office/drawing/2014/main" id="{864E5244-FDE1-6943-8182-9E1D64F9549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EAF17B8-AC39-6B46-BE3A-A12A60126B9F}" type="slidenum">
              <a:rPr lang="en-US" altLang="en-US" sz="1200"/>
              <a:pPr algn="r"/>
              <a:t>28</a:t>
            </a:fld>
            <a:endParaRPr lang="en-US" altLang="en-US" sz="1200"/>
          </a:p>
        </p:txBody>
      </p:sp>
      <p:sp>
        <p:nvSpPr>
          <p:cNvPr id="138243" name="Rectangle 2">
            <a:extLst>
              <a:ext uri="{FF2B5EF4-FFF2-40B4-BE49-F238E27FC236}">
                <a16:creationId xmlns:a16="http://schemas.microsoft.com/office/drawing/2014/main" id="{714094B6-53E5-414C-8C14-82019BA2D67A}"/>
              </a:ext>
            </a:extLst>
          </p:cNvPr>
          <p:cNvSpPr>
            <a:spLocks noGrp="1" noRot="1" noChangeAspect="1" noChangeArrowheads="1"/>
          </p:cNvSpPr>
          <p:nvPr>
            <p:ph type="sldImg"/>
          </p:nvPr>
        </p:nvSpPr>
        <p:spPr>
          <a:solidFill>
            <a:srgbClr val="FFFFFF"/>
          </a:solidFill>
          <a:ln/>
        </p:spPr>
      </p:sp>
      <p:sp>
        <p:nvSpPr>
          <p:cNvPr id="138244" name="Rectangle 3">
            <a:extLst>
              <a:ext uri="{FF2B5EF4-FFF2-40B4-BE49-F238E27FC236}">
                <a16:creationId xmlns:a16="http://schemas.microsoft.com/office/drawing/2014/main" id="{712ADAD1-3138-C84D-BA6B-4126A025541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________</a:t>
            </a:r>
          </a:p>
          <a:p>
            <a:pPr eaLnBrk="1" hangingPunct="1"/>
            <a:r>
              <a:rPr lang="en-US" altLang="en-US" dirty="0">
                <a:latin typeface="Arial" panose="020B0604020202020204" pitchFamily="34" charset="0"/>
                <a:ea typeface="ＭＳ Ｐゴシック" panose="020B0600070205080204" pitchFamily="34" charset="-128"/>
              </a:rPr>
              <a:t>NB-06-Lords Supper-28, 51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7E380CD1-0E63-6A4D-8DD8-2D2EF7AC2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E29AF7-5954-814C-9E9F-38E3DFF75907}" type="slidenum">
              <a:rPr lang="en-US" altLang="en-US" sz="1200"/>
              <a:pPr/>
              <a:t>29</a:t>
            </a:fld>
            <a:endParaRPr lang="en-US" altLang="en-US" sz="1200"/>
          </a:p>
        </p:txBody>
      </p:sp>
      <p:sp>
        <p:nvSpPr>
          <p:cNvPr id="140290" name="Rectangle 7">
            <a:extLst>
              <a:ext uri="{FF2B5EF4-FFF2-40B4-BE49-F238E27FC236}">
                <a16:creationId xmlns:a16="http://schemas.microsoft.com/office/drawing/2014/main" id="{E22A480E-C7FE-A34C-8D8D-BAE6A9C53E9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CF7DEFF-5AF2-AB49-994C-2985FBC7106B}" type="slidenum">
              <a:rPr lang="en-US" altLang="en-US" sz="1200"/>
              <a:pPr algn="r"/>
              <a:t>29</a:t>
            </a:fld>
            <a:endParaRPr lang="en-US" altLang="en-US" sz="1200"/>
          </a:p>
        </p:txBody>
      </p:sp>
      <p:sp>
        <p:nvSpPr>
          <p:cNvPr id="140291" name="Rectangle 7">
            <a:extLst>
              <a:ext uri="{FF2B5EF4-FFF2-40B4-BE49-F238E27FC236}">
                <a16:creationId xmlns:a16="http://schemas.microsoft.com/office/drawing/2014/main" id="{09C1DA77-B919-0E46-AC64-7D72F9452AB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D2C4D66-F79E-EB40-BA12-7FC71BDE0DA0}" type="slidenum">
              <a:rPr lang="en-US" altLang="en-US" sz="1200"/>
              <a:pPr algn="r"/>
              <a:t>29</a:t>
            </a:fld>
            <a:endParaRPr lang="en-US" altLang="en-US" sz="1200"/>
          </a:p>
        </p:txBody>
      </p:sp>
      <p:sp>
        <p:nvSpPr>
          <p:cNvPr id="140292" name="Rectangle 2">
            <a:extLst>
              <a:ext uri="{FF2B5EF4-FFF2-40B4-BE49-F238E27FC236}">
                <a16:creationId xmlns:a16="http://schemas.microsoft.com/office/drawing/2014/main" id="{B28AB290-E111-8443-B397-6A38377D3DE1}"/>
              </a:ext>
            </a:extLst>
          </p:cNvPr>
          <p:cNvSpPr>
            <a:spLocks noGrp="1" noRot="1" noChangeAspect="1" noChangeArrowheads="1"/>
          </p:cNvSpPr>
          <p:nvPr>
            <p:ph type="sldImg"/>
          </p:nvPr>
        </p:nvSpPr>
        <p:spPr>
          <a:solidFill>
            <a:srgbClr val="FFFFFF"/>
          </a:solidFill>
          <a:ln/>
        </p:spPr>
      </p:sp>
      <p:sp>
        <p:nvSpPr>
          <p:cNvPr id="140293" name="Rectangle 3">
            <a:extLst>
              <a:ext uri="{FF2B5EF4-FFF2-40B4-BE49-F238E27FC236}">
                <a16:creationId xmlns:a16="http://schemas.microsoft.com/office/drawing/2014/main" id="{6DA43473-8A5E-804A-9D15-CFDDA90B4BB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D81F1D-29A3-BA40-9C77-D38BE1DAFC0E}"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0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4CA112-5BE0-EC4B-93BC-410D61372C3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45470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C9EF590D-2807-0045-A25D-29765C1B8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056CEF-84F9-DE4E-B131-76DA91D89E5C}" type="slidenum">
              <a:rPr lang="en-US" altLang="en-US" sz="1200"/>
              <a:pPr/>
              <a:t>30</a:t>
            </a:fld>
            <a:endParaRPr lang="en-US" altLang="en-US" sz="1200"/>
          </a:p>
        </p:txBody>
      </p:sp>
      <p:sp>
        <p:nvSpPr>
          <p:cNvPr id="142338" name="Rectangle 7">
            <a:extLst>
              <a:ext uri="{FF2B5EF4-FFF2-40B4-BE49-F238E27FC236}">
                <a16:creationId xmlns:a16="http://schemas.microsoft.com/office/drawing/2014/main" id="{BA7BF941-C9CB-7D44-9FF7-C20CC57AD9A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643C6D6-F32B-284A-9B0E-46E5931A5BE4}" type="slidenum">
              <a:rPr lang="en-US" altLang="en-US" sz="1200"/>
              <a:pPr algn="r"/>
              <a:t>30</a:t>
            </a:fld>
            <a:endParaRPr lang="en-US" altLang="en-US" sz="1200"/>
          </a:p>
        </p:txBody>
      </p:sp>
      <p:sp>
        <p:nvSpPr>
          <p:cNvPr id="142339" name="Rectangle 7">
            <a:extLst>
              <a:ext uri="{FF2B5EF4-FFF2-40B4-BE49-F238E27FC236}">
                <a16:creationId xmlns:a16="http://schemas.microsoft.com/office/drawing/2014/main" id="{9AB2703F-6CC4-0749-9BA1-3F8D0E579E6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E881981-3078-BD44-A1D4-685B8C6342C2}" type="slidenum">
              <a:rPr lang="en-US" altLang="en-US" sz="1200"/>
              <a:pPr algn="r"/>
              <a:t>30</a:t>
            </a:fld>
            <a:endParaRPr lang="en-US" altLang="en-US" sz="1200"/>
          </a:p>
        </p:txBody>
      </p:sp>
      <p:sp>
        <p:nvSpPr>
          <p:cNvPr id="142340" name="Rectangle 2">
            <a:extLst>
              <a:ext uri="{FF2B5EF4-FFF2-40B4-BE49-F238E27FC236}">
                <a16:creationId xmlns:a16="http://schemas.microsoft.com/office/drawing/2014/main" id="{09B2A580-86D7-D84C-A983-9FC73CFEBCCA}"/>
              </a:ext>
            </a:extLst>
          </p:cNvPr>
          <p:cNvSpPr>
            <a:spLocks noGrp="1" noRot="1" noChangeAspect="1" noChangeArrowheads="1"/>
          </p:cNvSpPr>
          <p:nvPr>
            <p:ph type="sldImg"/>
          </p:nvPr>
        </p:nvSpPr>
        <p:spPr>
          <a:solidFill>
            <a:srgbClr val="FFFFFF"/>
          </a:solidFill>
          <a:ln/>
        </p:spPr>
      </p:sp>
      <p:sp>
        <p:nvSpPr>
          <p:cNvPr id="142341" name="Rectangle 3">
            <a:extLst>
              <a:ext uri="{FF2B5EF4-FFF2-40B4-BE49-F238E27FC236}">
                <a16:creationId xmlns:a16="http://schemas.microsoft.com/office/drawing/2014/main" id="{54AF7A2D-74FB-8749-A27C-399A93B7C8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CA9DFD-EFFB-1347-A7CC-B8D55EF8BECD}"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02315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C239AC-63D6-8448-A238-FE59D8A3C987}"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517B7D-120E-CC49-9618-7A033D3A9161}"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6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2C149E-0498-8740-8ABD-977BD6D718C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6131" name="Rectangle 2"/>
          <p:cNvSpPr>
            <a:spLocks noGrp="1" noRot="1" noChangeAspect="1" noChangeArrowheads="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E9600BF3-4DD2-BE45-A89A-52C1B9482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7AE416-8B8E-C544-B9F7-2D01A7C663EF}" type="slidenum">
              <a:rPr lang="en-US" altLang="en-US" sz="1200"/>
              <a:pPr/>
              <a:t>34</a:t>
            </a:fld>
            <a:endParaRPr lang="en-US" altLang="en-US" sz="1200"/>
          </a:p>
        </p:txBody>
      </p:sp>
      <p:sp>
        <p:nvSpPr>
          <p:cNvPr id="150530" name="Rectangle 7">
            <a:extLst>
              <a:ext uri="{FF2B5EF4-FFF2-40B4-BE49-F238E27FC236}">
                <a16:creationId xmlns:a16="http://schemas.microsoft.com/office/drawing/2014/main" id="{3BC69270-E27A-B84F-8AB7-1C4B309543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33B0F2D-12CA-4349-B22E-95A6A571C9E2}" type="slidenum">
              <a:rPr lang="en-US" altLang="en-US" sz="1200"/>
              <a:pPr algn="r"/>
              <a:t>34</a:t>
            </a:fld>
            <a:endParaRPr lang="en-US" altLang="en-US" sz="1200"/>
          </a:p>
        </p:txBody>
      </p:sp>
      <p:sp>
        <p:nvSpPr>
          <p:cNvPr id="150531" name="Rectangle 2">
            <a:extLst>
              <a:ext uri="{FF2B5EF4-FFF2-40B4-BE49-F238E27FC236}">
                <a16:creationId xmlns:a16="http://schemas.microsoft.com/office/drawing/2014/main" id="{657E8698-F917-0F4D-8B7C-B5738E8625ED}"/>
              </a:ext>
            </a:extLst>
          </p:cNvPr>
          <p:cNvSpPr>
            <a:spLocks noGrp="1" noRot="1" noChangeAspect="1" noChangeArrowheads="1"/>
          </p:cNvSpPr>
          <p:nvPr>
            <p:ph type="sldImg"/>
          </p:nvPr>
        </p:nvSpPr>
        <p:spPr>
          <a:solidFill>
            <a:srgbClr val="FFFFFF"/>
          </a:solidFill>
          <a:ln/>
        </p:spPr>
      </p:sp>
      <p:sp>
        <p:nvSpPr>
          <p:cNvPr id="150532" name="Rectangle 3">
            <a:extLst>
              <a:ext uri="{FF2B5EF4-FFF2-40B4-BE49-F238E27FC236}">
                <a16:creationId xmlns:a16="http://schemas.microsoft.com/office/drawing/2014/main" id="{D1A8CE4F-D4A1-2947-AF9C-7EC5500C405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C239AC-63D6-8448-A238-FE59D8A3C987}"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778876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F300D4-CDC7-E64C-A8FF-4EB423461A67}"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3C2CB-4B9F-F045-93C8-CBA2D7CC971C}"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6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530766-A2C4-6041-9665-5A616800F0B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6371" name="Rectangle 2"/>
          <p:cNvSpPr>
            <a:spLocks noGrp="1" noRot="1" noChangeAspect="1" noChangeArrowheads="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C838F7-7BB9-EE46-8426-03269C77E5C5}"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8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D4D169-871D-534A-ABB5-01047FD1F63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8419" name="Rectangle 2"/>
          <p:cNvSpPr>
            <a:spLocks noGrp="1" noRot="1" noChangeAspect="1" noChangeArrowheads="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A3765D-4F6E-BD4D-A769-3EF7F55AD4E4}"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90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9FC5A8-5629-9E42-9038-EEC5B474C97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90467" name="Rectangle 2"/>
          <p:cNvSpPr>
            <a:spLocks noGrp="1" noRot="1" noChangeAspect="1" noChangeArrowheads="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E6A63A23-F21D-1E45-84CF-D4D1E771B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211A7-F3E7-EC40-8994-7B636CB0B940}" type="slidenum">
              <a:rPr lang="en-US" altLang="en-US" sz="1200"/>
              <a:pPr/>
              <a:t>4</a:t>
            </a:fld>
            <a:endParaRPr lang="en-US" altLang="en-US" sz="1200"/>
          </a:p>
        </p:txBody>
      </p:sp>
      <p:sp>
        <p:nvSpPr>
          <p:cNvPr id="89090" name="Rectangle 7">
            <a:extLst>
              <a:ext uri="{FF2B5EF4-FFF2-40B4-BE49-F238E27FC236}">
                <a16:creationId xmlns:a16="http://schemas.microsoft.com/office/drawing/2014/main" id="{E6ADC56E-DBC9-D94C-95DE-0F71B5A2701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43EC73A-0C9D-C041-8CEA-63990844DCC4}" type="slidenum">
              <a:rPr lang="en-US" altLang="en-US" sz="1200"/>
              <a:pPr algn="r"/>
              <a:t>4</a:t>
            </a:fld>
            <a:endParaRPr lang="en-US" altLang="en-US" sz="1200"/>
          </a:p>
        </p:txBody>
      </p:sp>
      <p:sp>
        <p:nvSpPr>
          <p:cNvPr id="89091" name="Rectangle 7">
            <a:extLst>
              <a:ext uri="{FF2B5EF4-FFF2-40B4-BE49-F238E27FC236}">
                <a16:creationId xmlns:a16="http://schemas.microsoft.com/office/drawing/2014/main" id="{FF3B14C5-C01F-4348-B98E-0ECA18B302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A3BB1B7-CAA2-234B-921A-3C526F776EF2}" type="slidenum">
              <a:rPr lang="en-US" altLang="en-US" sz="1200"/>
              <a:pPr algn="r"/>
              <a:t>4</a:t>
            </a:fld>
            <a:endParaRPr lang="en-US" altLang="en-US" sz="1200"/>
          </a:p>
        </p:txBody>
      </p:sp>
      <p:sp>
        <p:nvSpPr>
          <p:cNvPr id="89092" name="Rectangle 2">
            <a:extLst>
              <a:ext uri="{FF2B5EF4-FFF2-40B4-BE49-F238E27FC236}">
                <a16:creationId xmlns:a16="http://schemas.microsoft.com/office/drawing/2014/main" id="{E8155E07-C329-E64B-933D-7B803898CD48}"/>
              </a:ext>
            </a:extLst>
          </p:cNvPr>
          <p:cNvSpPr>
            <a:spLocks noGrp="1" noRot="1" noChangeAspect="1" noChangeArrowheads="1" noTextEdit="1"/>
          </p:cNvSpPr>
          <p:nvPr>
            <p:ph type="sldImg"/>
          </p:nvPr>
        </p:nvSpPr>
        <p:spPr>
          <a:solidFill>
            <a:srgbClr val="FFFFFF"/>
          </a:solidFill>
          <a:ln/>
        </p:spPr>
      </p:sp>
      <p:sp>
        <p:nvSpPr>
          <p:cNvPr id="89093" name="Rectangle 3">
            <a:extLst>
              <a:ext uri="{FF2B5EF4-FFF2-40B4-BE49-F238E27FC236}">
                <a16:creationId xmlns:a16="http://schemas.microsoft.com/office/drawing/2014/main" id="{0164611E-76C8-F64E-BCA0-0B3B311BCA34}"/>
              </a:ext>
            </a:extLst>
          </p:cNvPr>
          <p:cNvSpPr>
            <a:spLocks noGrp="1" noChangeArrowheads="1"/>
          </p:cNvSpPr>
          <p:nvPr>
            <p:ph type="body" idx="1"/>
          </p:nvPr>
        </p:nvSpPr>
        <p:spPr>
          <a:solidFill>
            <a:srgbClr val="FFFFFF"/>
          </a:solidFill>
          <a:ln>
            <a:solidFill>
              <a:srgbClr val="000000"/>
            </a:solidFill>
          </a:ln>
        </p:spPr>
        <p:txBody>
          <a:bodyPr/>
          <a:lstStyle/>
          <a:p>
            <a:pPr lvl="3"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We chuckle at this—but then I wonder how many of us can provide our own understanding of what this celebration is all about.</a:t>
            </a:r>
          </a:p>
          <a:p>
            <a:pPr lvl="3"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lvl="3"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Some of us have been believers for several years and taken the elements many times—yet we have little more understanding than this girl showed: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Oh, it has something to do with the death of Christ…</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lvl="3"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The Lord</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Supper is one activity that Christians do frequently which can lose its focus and be reduced to simply a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little snack.</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Honestly, has it been meaningful experience for you each time?  Don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want it to be?  And don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want to make sure you are pleasing to the Lord as you take part?  This is such a serious matter that some who have abused it have even gotten sick and died</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C09201-222B-4C77-9C7D-0C8946C45451}" type="slidenum">
              <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www.stephenwilliamson.com/ Hobbies/bakin.htm (Yeast bloom)</a:t>
            </a:r>
          </a:p>
        </p:txBody>
      </p:sp>
    </p:spTree>
    <p:extLst>
      <p:ext uri="{BB962C8B-B14F-4D97-AF65-F5344CB8AC3E}">
        <p14:creationId xmlns:p14="http://schemas.microsoft.com/office/powerpoint/2010/main" val="547685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939483-1743-4F01-B2DA-336962A3C8B6}" type="slidenum">
              <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082735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949BDF5E-F4CB-8C46-B455-00793130B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50E40D-77AE-C144-BC20-0A58558D7D2B}" type="slidenum">
              <a:rPr lang="en-US" altLang="en-US" sz="1200"/>
              <a:pPr/>
              <a:t>42</a:t>
            </a:fld>
            <a:endParaRPr lang="en-US" altLang="en-US" sz="1200"/>
          </a:p>
        </p:txBody>
      </p:sp>
      <p:sp>
        <p:nvSpPr>
          <p:cNvPr id="166914" name="Rectangle 7">
            <a:extLst>
              <a:ext uri="{FF2B5EF4-FFF2-40B4-BE49-F238E27FC236}">
                <a16:creationId xmlns:a16="http://schemas.microsoft.com/office/drawing/2014/main" id="{0075B0F8-DB29-E846-AA25-EA4D3B2C9F2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C464423-1AED-034B-B03E-92746B037C04}" type="slidenum">
              <a:rPr lang="en-US" altLang="en-US" sz="1200"/>
              <a:pPr algn="r"/>
              <a:t>42</a:t>
            </a:fld>
            <a:endParaRPr lang="en-US" altLang="en-US" sz="1200"/>
          </a:p>
        </p:txBody>
      </p:sp>
      <p:sp>
        <p:nvSpPr>
          <p:cNvPr id="166915" name="Rectangle 2">
            <a:extLst>
              <a:ext uri="{FF2B5EF4-FFF2-40B4-BE49-F238E27FC236}">
                <a16:creationId xmlns:a16="http://schemas.microsoft.com/office/drawing/2014/main" id="{18BAA6B7-D702-784E-ABA8-EDC18580559E}"/>
              </a:ext>
            </a:extLst>
          </p:cNvPr>
          <p:cNvSpPr>
            <a:spLocks noGrp="1" noRot="1" noChangeAspect="1" noChangeArrowheads="1"/>
          </p:cNvSpPr>
          <p:nvPr>
            <p:ph type="sldImg"/>
          </p:nvPr>
        </p:nvSpPr>
        <p:spPr>
          <a:solidFill>
            <a:srgbClr val="FFFFFF"/>
          </a:solidFill>
          <a:ln/>
        </p:spPr>
      </p:sp>
      <p:sp>
        <p:nvSpPr>
          <p:cNvPr id="166916" name="Rectangle 3">
            <a:extLst>
              <a:ext uri="{FF2B5EF4-FFF2-40B4-BE49-F238E27FC236}">
                <a16:creationId xmlns:a16="http://schemas.microsoft.com/office/drawing/2014/main" id="{68206890-FCE7-DB4E-904A-5D9E0E1F460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9E7339-6FBE-4C4E-AFBD-EAD63D400856}"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NB-14 Religion 5 Passover &amp; Lord's Supper-31</a:t>
            </a:r>
          </a:p>
          <a:p>
            <a:pPr eaLnBrk="1" hangingPunct="1"/>
            <a:r>
              <a:rPr lang="en-US" dirty="0">
                <a:latin typeface="Arial" charset="0"/>
                <a:ea typeface="ＭＳ Ｐゴシック" charset="0"/>
                <a:cs typeface="ＭＳ Ｐゴシック" charset="0"/>
              </a:rPr>
              <a:t>NS-07-1 Cor_10-16-slides-179</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84305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9AC13-25BF-DC46-B630-DFEA7DF8F1B4}"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a:spcBef>
                <a:spcPts val="0"/>
              </a:spcBef>
              <a:spcAft>
                <a:spcPts val="0"/>
              </a:spcAft>
            </a:pPr>
            <a:r>
              <a:rPr lang="ar-JO" sz="2800" b="0" i="0" u="none" strike="noStrike" dirty="0">
                <a:solidFill>
                  <a:srgbClr val="000000"/>
                </a:solidFill>
                <a:effectLst/>
                <a:latin typeface="Arial" panose="020B0604020202020204" pitchFamily="34" charset="0"/>
              </a:rPr>
              <a:t>إنَّ أوجه الشبه ما بين الاحتفالين تقع في أربعة اتِّجاهات ينظر إليها المشاركون في إحياء الذكرى فيهما. وينبغي أن يكون كلا الاحتفالين منتظَمَيْن.</a:t>
            </a:r>
            <a:endParaRPr lang="ar-JO" sz="1800" b="0" dirty="0">
              <a:effectLst/>
            </a:endParaRPr>
          </a:p>
          <a:p>
            <a:endParaRPr lang="ar-JO" sz="1800" dirty="0">
              <a:latin typeface="Arial" charset="0"/>
              <a:ea typeface="ＭＳ Ｐゴシック" charset="0"/>
              <a:cs typeface="ＭＳ Ｐゴシック" charset="0"/>
            </a:endParaRPr>
          </a:p>
          <a:p>
            <a:pPr eaLnBrk="1" hangingPunct="1"/>
            <a:r>
              <a:rPr lang="en-US" sz="1800" dirty="0">
                <a:latin typeface="Arial" charset="0"/>
                <a:ea typeface="ＭＳ Ｐゴシック" charset="0"/>
                <a:cs typeface="ＭＳ Ｐゴシック" charset="0"/>
              </a:rPr>
              <a:t>The parallels between the two commemorations are in four directions in which participants look. Both commemorations should be regular.</a:t>
            </a:r>
          </a:p>
          <a:p>
            <a:pPr eaLnBrk="1" hangingPunct="1"/>
            <a:r>
              <a:rPr lang="en-US" sz="1800" dirty="0">
                <a:latin typeface="Arial" charset="0"/>
                <a:ea typeface="ＭＳ Ｐゴシック" charset="0"/>
                <a:cs typeface="ＭＳ Ｐゴシック" charset="0"/>
              </a:rPr>
              <a:t>_______</a:t>
            </a:r>
          </a:p>
          <a:p>
            <a:pPr eaLnBrk="1" hangingPunct="1"/>
            <a:r>
              <a:rPr lang="en-US" sz="1800" dirty="0">
                <a:latin typeface="Arial" charset="0"/>
                <a:ea typeface="ＭＳ Ｐゴシック" charset="0"/>
                <a:cs typeface="ＭＳ Ｐゴシック" charset="0"/>
              </a:rPr>
              <a:t>Common-197</a:t>
            </a:r>
          </a:p>
          <a:p>
            <a:pPr eaLnBrk="1" hangingPunct="1"/>
            <a:r>
              <a:rPr lang="en-US" sz="1800" dirty="0">
                <a:latin typeface="Arial" charset="0"/>
                <a:ea typeface="ＭＳ Ｐゴシック" charset="0"/>
                <a:cs typeface="ＭＳ Ｐゴシック" charset="0"/>
              </a:rPr>
              <a:t>NB-14 Religion 5 Passover &amp; Lord's Supper-8, 44</a:t>
            </a:r>
          </a:p>
          <a:p>
            <a:pPr eaLnBrk="1" hangingPunct="1"/>
            <a:r>
              <a:rPr lang="en-US" sz="1800" dirty="0">
                <a:latin typeface="Arial" charset="0"/>
                <a:ea typeface="ＭＳ Ｐゴシック" charset="0"/>
                <a:cs typeface="ＭＳ Ｐゴシック" charset="0"/>
              </a:rPr>
              <a:t>NS-07-1 Cor_10-16-slides-178</a:t>
            </a:r>
          </a:p>
          <a:p>
            <a:pPr eaLnBrk="1" hangingPunct="1"/>
            <a:endParaRPr lang="en-US" sz="1800" dirty="0">
              <a:latin typeface="Arial" charset="0"/>
              <a:ea typeface="ＭＳ Ｐゴシック" charset="0"/>
              <a:cs typeface="ＭＳ Ｐゴシック" charset="0"/>
            </a:endParaRPr>
          </a:p>
          <a:p>
            <a:pPr eaLnBrk="1" hangingPunct="1"/>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23404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70FF61-77AD-9B46-9A41-2E19C16CD486}"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يجعلنا العشاء الربَّانيُّ ننظر إلى أربعة اتِّجاهاتٍ في الوقت ذاته.</a:t>
            </a:r>
          </a:p>
          <a:p>
            <a:pPr eaLnBrk="1" hangingPunct="1"/>
            <a:r>
              <a:rPr lang="en-US" dirty="0">
                <a:latin typeface="Arial" charset="0"/>
                <a:ea typeface="ＭＳ Ｐゴシック" charset="0"/>
                <a:cs typeface="ＭＳ Ｐゴシック" charset="0"/>
              </a:rPr>
              <a:t>The Lord's Supper causes us to look in four directions simultaneously.</a:t>
            </a:r>
          </a:p>
          <a:p>
            <a:pPr eaLnBrk="1" hangingPunct="1"/>
            <a:r>
              <a:rPr lang="en-US" dirty="0">
                <a:latin typeface="Arial" charset="0"/>
                <a:ea typeface="ＭＳ Ｐゴシック" charset="0"/>
                <a:cs typeface="ＭＳ Ｐゴシック" charset="0"/>
              </a:rPr>
              <a:t>_______</a:t>
            </a:r>
          </a:p>
          <a:p>
            <a:pPr eaLnBrk="1" hangingPunct="1"/>
            <a:r>
              <a:rPr lang="en-US" dirty="0">
                <a:latin typeface="Arial" charset="0"/>
                <a:ea typeface="ＭＳ Ｐゴシック" charset="0"/>
                <a:cs typeface="ＭＳ Ｐゴシック" charset="0"/>
              </a:rPr>
              <a:t>Common-196</a:t>
            </a:r>
          </a:p>
          <a:p>
            <a:pPr eaLnBrk="1" hangingPunct="1"/>
            <a:r>
              <a:rPr lang="en-US" dirty="0">
                <a:latin typeface="Arial" charset="0"/>
                <a:ea typeface="ＭＳ Ｐゴシック" charset="0"/>
                <a:cs typeface="ＭＳ Ｐゴシック" charset="0"/>
              </a:rPr>
              <a:t>NB-14 Religion 5 Passover &amp; Lord's Supper-31</a:t>
            </a:r>
          </a:p>
          <a:p>
            <a:pPr eaLnBrk="1" hangingPunct="1"/>
            <a:r>
              <a:rPr lang="en-US" dirty="0">
                <a:latin typeface="Arial" charset="0"/>
                <a:ea typeface="ＭＳ Ｐゴシック" charset="0"/>
                <a:cs typeface="ＭＳ Ｐゴシック" charset="0"/>
              </a:rPr>
              <a:t>NS-07-1 Cor_10-16-slides-179</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30217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xfrm>
            <a:off x="1143000" y="685800"/>
            <a:ext cx="4572000" cy="3429000"/>
          </a:xfrm>
          <a:ln/>
        </p:spPr>
      </p:sp>
      <p:sp>
        <p:nvSpPr>
          <p:cNvPr id="2611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13738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626587B9-6A95-884A-8830-CEF3644F6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0CA1AC-A657-EA44-94C5-C6E9856CE2C9}" type="slidenum">
              <a:rPr lang="en-US" altLang="en-US" sz="1200"/>
              <a:pPr/>
              <a:t>47</a:t>
            </a:fld>
            <a:endParaRPr lang="en-US" altLang="en-US" sz="1200"/>
          </a:p>
        </p:txBody>
      </p:sp>
      <p:sp>
        <p:nvSpPr>
          <p:cNvPr id="177154" name="Rectangle 7">
            <a:extLst>
              <a:ext uri="{FF2B5EF4-FFF2-40B4-BE49-F238E27FC236}">
                <a16:creationId xmlns:a16="http://schemas.microsoft.com/office/drawing/2014/main" id="{61746004-0472-EC49-9135-E60F6EA9AF9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59BC70-660D-3A43-8CBE-2F5A5DF99606}" type="slidenum">
              <a:rPr lang="en-US" altLang="en-US" sz="1200"/>
              <a:pPr algn="r"/>
              <a:t>47</a:t>
            </a:fld>
            <a:endParaRPr lang="en-US" altLang="en-US" sz="1200"/>
          </a:p>
        </p:txBody>
      </p:sp>
      <p:sp>
        <p:nvSpPr>
          <p:cNvPr id="177155" name="Rectangle 2">
            <a:extLst>
              <a:ext uri="{FF2B5EF4-FFF2-40B4-BE49-F238E27FC236}">
                <a16:creationId xmlns:a16="http://schemas.microsoft.com/office/drawing/2014/main" id="{A2D4BB50-0727-904F-B794-BF249F330629}"/>
              </a:ext>
            </a:extLst>
          </p:cNvPr>
          <p:cNvSpPr>
            <a:spLocks noGrp="1" noRot="1" noChangeAspect="1" noChangeArrowheads="1"/>
          </p:cNvSpPr>
          <p:nvPr>
            <p:ph type="sldImg"/>
          </p:nvPr>
        </p:nvSpPr>
        <p:spPr>
          <a:solidFill>
            <a:srgbClr val="FFFFFF"/>
          </a:solidFill>
          <a:ln/>
        </p:spPr>
      </p:sp>
      <p:sp>
        <p:nvSpPr>
          <p:cNvPr id="177156" name="Rectangle 3">
            <a:extLst>
              <a:ext uri="{FF2B5EF4-FFF2-40B4-BE49-F238E27FC236}">
                <a16:creationId xmlns:a16="http://schemas.microsoft.com/office/drawing/2014/main" id="{A1D4D1D5-CB0A-AA4D-B136-0EE774081FC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EB3F1127-4A01-2641-9557-FEE3CFFCE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2C2F0F-ECD5-AE41-91D4-283C60732848}" type="slidenum">
              <a:rPr lang="en-US" altLang="en-US" sz="1200"/>
              <a:pPr/>
              <a:t>48</a:t>
            </a:fld>
            <a:endParaRPr lang="en-US" altLang="en-US" sz="1200"/>
          </a:p>
        </p:txBody>
      </p:sp>
      <p:sp>
        <p:nvSpPr>
          <p:cNvPr id="179202" name="Rectangle 2">
            <a:extLst>
              <a:ext uri="{FF2B5EF4-FFF2-40B4-BE49-F238E27FC236}">
                <a16:creationId xmlns:a16="http://schemas.microsoft.com/office/drawing/2014/main" id="{C65DC8DF-E61C-9C40-B04A-21FEE7DEDE1C}"/>
              </a:ext>
            </a:extLst>
          </p:cNvPr>
          <p:cNvSpPr>
            <a:spLocks noGrp="1" noRot="1" noChangeAspect="1" noChangeArrowheads="1"/>
          </p:cNvSpPr>
          <p:nvPr>
            <p:ph type="sldImg"/>
          </p:nvPr>
        </p:nvSpPr>
        <p:spPr>
          <a:solidFill>
            <a:srgbClr val="FFFFFF"/>
          </a:solidFill>
          <a:ln/>
        </p:spPr>
      </p:sp>
      <p:sp>
        <p:nvSpPr>
          <p:cNvPr id="179203" name="Rectangle 3">
            <a:extLst>
              <a:ext uri="{FF2B5EF4-FFF2-40B4-BE49-F238E27FC236}">
                <a16:creationId xmlns:a16="http://schemas.microsoft.com/office/drawing/2014/main" id="{D141A064-8CE8-2545-A965-1A3AC23757F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C45C73D4-7794-CA4B-AFD4-49EF70A49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CA780B-6B9B-1B4B-9552-79FE126323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002" name="Rectangle 7">
            <a:extLst>
              <a:ext uri="{FF2B5EF4-FFF2-40B4-BE49-F238E27FC236}">
                <a16:creationId xmlns:a16="http://schemas.microsoft.com/office/drawing/2014/main" id="{F4F45F76-CAC4-E84A-A6A0-B34FAC34861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1BB3DD-292C-E04E-ABC4-3484D816591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003" name="Rectangle 2">
            <a:extLst>
              <a:ext uri="{FF2B5EF4-FFF2-40B4-BE49-F238E27FC236}">
                <a16:creationId xmlns:a16="http://schemas.microsoft.com/office/drawing/2014/main" id="{37605231-EF50-9547-9D2F-FB4C6331D0DC}"/>
              </a:ext>
            </a:extLst>
          </p:cNvPr>
          <p:cNvSpPr>
            <a:spLocks noGrp="1" noRot="1" noChangeAspect="1" noChangeArrowheads="1"/>
          </p:cNvSpPr>
          <p:nvPr>
            <p:ph type="sldImg"/>
          </p:nvPr>
        </p:nvSpPr>
        <p:spPr>
          <a:solidFill>
            <a:srgbClr val="FFFFFF"/>
          </a:solidFill>
          <a:ln/>
        </p:spPr>
      </p:sp>
      <p:sp>
        <p:nvSpPr>
          <p:cNvPr id="128004" name="Rectangle 3">
            <a:extLst>
              <a:ext uri="{FF2B5EF4-FFF2-40B4-BE49-F238E27FC236}">
                <a16:creationId xmlns:a16="http://schemas.microsoft.com/office/drawing/2014/main" id="{9C17A4C3-2222-B647-B390-0E121AA2171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3777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F4C8E215-10F1-4246-B6AF-8E700B4A2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A5AB56-5F03-C54C-B20B-F7AF4169B8C8}" type="slidenum">
              <a:rPr lang="en-US" altLang="en-US" sz="1200"/>
              <a:pPr/>
              <a:t>5</a:t>
            </a:fld>
            <a:endParaRPr lang="en-US" altLang="en-US" sz="1200"/>
          </a:p>
        </p:txBody>
      </p:sp>
      <p:sp>
        <p:nvSpPr>
          <p:cNvPr id="91138" name="Rectangle 2">
            <a:extLst>
              <a:ext uri="{FF2B5EF4-FFF2-40B4-BE49-F238E27FC236}">
                <a16:creationId xmlns:a16="http://schemas.microsoft.com/office/drawing/2014/main" id="{B009763B-F2A1-9341-A1DB-14A63C37E09E}"/>
              </a:ext>
            </a:extLst>
          </p:cNvPr>
          <p:cNvSpPr>
            <a:spLocks noGrp="1" noRot="1" noChangeAspect="1" noChangeArrowheads="1"/>
          </p:cNvSpPr>
          <p:nvPr>
            <p:ph type="sldImg"/>
          </p:nvPr>
        </p:nvSpPr>
        <p:spPr>
          <a:solidFill>
            <a:srgbClr val="FFFFFF"/>
          </a:solidFill>
          <a:ln/>
        </p:spPr>
      </p:sp>
      <p:sp>
        <p:nvSpPr>
          <p:cNvPr id="91139" name="Rectangle 3">
            <a:extLst>
              <a:ext uri="{FF2B5EF4-FFF2-40B4-BE49-F238E27FC236}">
                <a16:creationId xmlns:a16="http://schemas.microsoft.com/office/drawing/2014/main" id="{337915F9-E5C3-BD42-B0B7-F86ECD1ECFB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09A61329-FCCC-FD4C-A6BF-0C4B7D4E6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EE84B7-8082-8A4B-B3F5-296B46D60D9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098" name="Rectangle 7">
            <a:extLst>
              <a:ext uri="{FF2B5EF4-FFF2-40B4-BE49-F238E27FC236}">
                <a16:creationId xmlns:a16="http://schemas.microsoft.com/office/drawing/2014/main" id="{F7A11F4F-A9F3-3047-80CA-18F0672D9FB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1949FC-66BD-094A-BFEF-46570B37FDF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099" name="Rectangle 2">
            <a:extLst>
              <a:ext uri="{FF2B5EF4-FFF2-40B4-BE49-F238E27FC236}">
                <a16:creationId xmlns:a16="http://schemas.microsoft.com/office/drawing/2014/main" id="{DC15D524-5FB1-D74D-8BDF-5F7DC8B81F60}"/>
              </a:ext>
            </a:extLst>
          </p:cNvPr>
          <p:cNvSpPr>
            <a:spLocks noGrp="1" noRot="1" noChangeAspect="1" noChangeArrowheads="1"/>
          </p:cNvSpPr>
          <p:nvPr>
            <p:ph type="sldImg"/>
          </p:nvPr>
        </p:nvSpPr>
        <p:spPr>
          <a:solidFill>
            <a:srgbClr val="FFFFFF"/>
          </a:solidFill>
          <a:ln/>
        </p:spPr>
      </p:sp>
      <p:sp>
        <p:nvSpPr>
          <p:cNvPr id="132100" name="Rectangle 3">
            <a:extLst>
              <a:ext uri="{FF2B5EF4-FFF2-40B4-BE49-F238E27FC236}">
                <a16:creationId xmlns:a16="http://schemas.microsoft.com/office/drawing/2014/main" id="{A3F03111-E1D7-5441-8585-72119F15064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58324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27A095C-71CD-A34C-A0C6-AADF23AF0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F8C1B8-36ED-0D4D-8D09-A0747BF22FC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242" name="Rectangle 7">
            <a:extLst>
              <a:ext uri="{FF2B5EF4-FFF2-40B4-BE49-F238E27FC236}">
                <a16:creationId xmlns:a16="http://schemas.microsoft.com/office/drawing/2014/main" id="{864E5244-FDE1-6943-8182-9E1D64F9549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AF17B8-AC39-6B46-BE3A-A12A60126B9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243" name="Rectangle 2">
            <a:extLst>
              <a:ext uri="{FF2B5EF4-FFF2-40B4-BE49-F238E27FC236}">
                <a16:creationId xmlns:a16="http://schemas.microsoft.com/office/drawing/2014/main" id="{714094B6-53E5-414C-8C14-82019BA2D67A}"/>
              </a:ext>
            </a:extLst>
          </p:cNvPr>
          <p:cNvSpPr>
            <a:spLocks noGrp="1" noRot="1" noChangeAspect="1" noChangeArrowheads="1"/>
          </p:cNvSpPr>
          <p:nvPr>
            <p:ph type="sldImg"/>
          </p:nvPr>
        </p:nvSpPr>
        <p:spPr>
          <a:solidFill>
            <a:srgbClr val="FFFFFF"/>
          </a:solidFill>
          <a:ln/>
        </p:spPr>
      </p:sp>
      <p:sp>
        <p:nvSpPr>
          <p:cNvPr id="138244" name="Rectangle 3">
            <a:extLst>
              <a:ext uri="{FF2B5EF4-FFF2-40B4-BE49-F238E27FC236}">
                <a16:creationId xmlns:a16="http://schemas.microsoft.com/office/drawing/2014/main" id="{712ADAD1-3138-C84D-BA6B-4126A025541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________</a:t>
            </a:r>
          </a:p>
          <a:p>
            <a:pPr eaLnBrk="1" hangingPunct="1"/>
            <a:r>
              <a:rPr lang="en-US" altLang="en-US" dirty="0">
                <a:latin typeface="Arial" panose="020B0604020202020204" pitchFamily="34" charset="0"/>
                <a:ea typeface="ＭＳ Ｐゴシック" panose="020B0600070205080204" pitchFamily="34" charset="-128"/>
              </a:rPr>
              <a:t>NB-06-Lords Supper-28, 51</a:t>
            </a:r>
          </a:p>
        </p:txBody>
      </p:sp>
    </p:spTree>
    <p:extLst>
      <p:ext uri="{BB962C8B-B14F-4D97-AF65-F5344CB8AC3E}">
        <p14:creationId xmlns:p14="http://schemas.microsoft.com/office/powerpoint/2010/main" val="3345484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ECC53714-4886-B44C-9F86-22D4B644C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1C13DC-DEC7-8F48-95F4-34C91504E889}" type="slidenum">
              <a:rPr lang="en-US" altLang="en-US" sz="1200"/>
              <a:pPr/>
              <a:t>52</a:t>
            </a:fld>
            <a:endParaRPr lang="en-US" altLang="en-US" sz="1200"/>
          </a:p>
        </p:txBody>
      </p:sp>
      <p:sp>
        <p:nvSpPr>
          <p:cNvPr id="187394" name="Rectangle 2">
            <a:extLst>
              <a:ext uri="{FF2B5EF4-FFF2-40B4-BE49-F238E27FC236}">
                <a16:creationId xmlns:a16="http://schemas.microsoft.com/office/drawing/2014/main" id="{85984AFE-3EE8-0740-8707-7BEE5620DB3F}"/>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A89ACB4F-C645-6648-B4CD-5C67EFF33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CADFAB9D-A20A-8642-BC4F-F3633F877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27C750-27B8-6747-B5DF-2918F6FDFF3D}" type="slidenum">
              <a:rPr lang="en-US" altLang="en-US" sz="1200"/>
              <a:pPr/>
              <a:t>53</a:t>
            </a:fld>
            <a:endParaRPr lang="en-US" altLang="en-US" sz="1200"/>
          </a:p>
        </p:txBody>
      </p:sp>
      <p:sp>
        <p:nvSpPr>
          <p:cNvPr id="189442" name="Rectangle 2">
            <a:extLst>
              <a:ext uri="{FF2B5EF4-FFF2-40B4-BE49-F238E27FC236}">
                <a16:creationId xmlns:a16="http://schemas.microsoft.com/office/drawing/2014/main" id="{A0496107-F8BB-7343-AEEA-BC814E691F3D}"/>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A6CA4DDB-BC07-2945-B05E-4EF31E36E63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DF52CAA3-3182-3D4C-81A7-FA647ED26E89}"/>
              </a:ext>
            </a:extLst>
          </p:cNvPr>
          <p:cNvSpPr>
            <a:spLocks noGrp="1" noRot="1" noChangeAspect="1" noTextEdit="1"/>
          </p:cNvSpPr>
          <p:nvPr>
            <p:ph type="sldImg"/>
          </p:nvPr>
        </p:nvSpPr>
        <p:spPr>
          <a:ln/>
        </p:spPr>
      </p:sp>
      <p:sp>
        <p:nvSpPr>
          <p:cNvPr id="191490" name="Notes Placeholder 2">
            <a:extLst>
              <a:ext uri="{FF2B5EF4-FFF2-40B4-BE49-F238E27FC236}">
                <a16:creationId xmlns:a16="http://schemas.microsoft.com/office/drawing/2014/main" id="{536DB3C6-C7E9-E14E-84C1-26F0AFEDCE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91491" name="Slide Number Placeholder 3">
            <a:extLst>
              <a:ext uri="{FF2B5EF4-FFF2-40B4-BE49-F238E27FC236}">
                <a16:creationId xmlns:a16="http://schemas.microsoft.com/office/drawing/2014/main" id="{875BAF01-6D28-BA4A-838F-D53CB985D9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AB2D53-C152-4A4D-96ED-590E73D157C1}" type="slidenum">
              <a:rPr lang="en-US" altLang="en-US" sz="1200">
                <a:solidFill>
                  <a:srgbClr val="000000"/>
                </a:solidFill>
              </a:rPr>
              <a:pPr/>
              <a:t>54</a:t>
            </a:fld>
            <a:endParaRPr lang="en-US" altLang="en-US"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BD8036B1-236B-6340-A702-C812433403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96DFF9-238C-6D41-8706-A9BFAC0674E1}" type="slidenum">
              <a:rPr lang="en-US" altLang="en-US" sz="1200"/>
              <a:pPr/>
              <a:t>55</a:t>
            </a:fld>
            <a:endParaRPr lang="en-US" altLang="en-US" sz="1200"/>
          </a:p>
        </p:txBody>
      </p:sp>
      <p:sp>
        <p:nvSpPr>
          <p:cNvPr id="193538" name="Rectangle 2">
            <a:extLst>
              <a:ext uri="{FF2B5EF4-FFF2-40B4-BE49-F238E27FC236}">
                <a16:creationId xmlns:a16="http://schemas.microsoft.com/office/drawing/2014/main" id="{BC4A4BDA-B7AB-004A-B916-6224AFB1F935}"/>
              </a:ext>
            </a:extLst>
          </p:cNvPr>
          <p:cNvSpPr>
            <a:spLocks noGrp="1" noRot="1" noChangeAspect="1" noChangeArrowheads="1"/>
          </p:cNvSpPr>
          <p:nvPr>
            <p:ph type="sldImg"/>
          </p:nvPr>
        </p:nvSpPr>
        <p:spPr>
          <a:solidFill>
            <a:srgbClr val="FFFFFF"/>
          </a:solidFill>
          <a:ln/>
        </p:spPr>
      </p:sp>
      <p:sp>
        <p:nvSpPr>
          <p:cNvPr id="193539" name="Rectangle 3">
            <a:extLst>
              <a:ext uri="{FF2B5EF4-FFF2-40B4-BE49-F238E27FC236}">
                <a16:creationId xmlns:a16="http://schemas.microsoft.com/office/drawing/2014/main" id="{697E9AA8-C5A2-AF4F-84D7-A0DF1F1313B5}"/>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39C0ABE3-1067-5E48-BB84-1002E0E72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37DEAA-7C57-DF47-BF58-81A528682085}" type="slidenum">
              <a:rPr lang="en-US" altLang="en-US" sz="1200"/>
              <a:pPr/>
              <a:t>56</a:t>
            </a:fld>
            <a:endParaRPr lang="en-US" altLang="en-US" sz="1200"/>
          </a:p>
        </p:txBody>
      </p:sp>
      <p:sp>
        <p:nvSpPr>
          <p:cNvPr id="195586" name="Rectangle 2">
            <a:extLst>
              <a:ext uri="{FF2B5EF4-FFF2-40B4-BE49-F238E27FC236}">
                <a16:creationId xmlns:a16="http://schemas.microsoft.com/office/drawing/2014/main" id="{659B6136-4ADE-2F46-A1DC-65F559277557}"/>
              </a:ext>
            </a:extLst>
          </p:cNvPr>
          <p:cNvSpPr>
            <a:spLocks noGrp="1" noRot="1" noChangeAspect="1" noChangeArrowheads="1"/>
          </p:cNvSpPr>
          <p:nvPr>
            <p:ph type="sldImg"/>
          </p:nvPr>
        </p:nvSpPr>
        <p:spPr>
          <a:solidFill>
            <a:srgbClr val="FFFFFF"/>
          </a:solidFill>
          <a:ln/>
        </p:spPr>
      </p:sp>
      <p:sp>
        <p:nvSpPr>
          <p:cNvPr id="195587" name="Rectangle 3">
            <a:extLst>
              <a:ext uri="{FF2B5EF4-FFF2-40B4-BE49-F238E27FC236}">
                <a16:creationId xmlns:a16="http://schemas.microsoft.com/office/drawing/2014/main" id="{BAFB66F1-D0BF-3344-9AD3-0162B2E10B2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B8593194-760B-1F49-AFEA-4CB771390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E63651-ADAA-5E4C-82B6-7D7C5701B0AB}" type="slidenum">
              <a:rPr lang="en-US" altLang="en-US" sz="1200"/>
              <a:pPr/>
              <a:t>57</a:t>
            </a:fld>
            <a:endParaRPr lang="en-US" altLang="en-US" sz="1200"/>
          </a:p>
        </p:txBody>
      </p:sp>
      <p:sp>
        <p:nvSpPr>
          <p:cNvPr id="197634" name="Rectangle 2">
            <a:extLst>
              <a:ext uri="{FF2B5EF4-FFF2-40B4-BE49-F238E27FC236}">
                <a16:creationId xmlns:a16="http://schemas.microsoft.com/office/drawing/2014/main" id="{82AD5695-19D2-9B4A-A8C2-0357A50A67B6}"/>
              </a:ext>
            </a:extLst>
          </p:cNvPr>
          <p:cNvSpPr>
            <a:spLocks noGrp="1" noRot="1" noChangeAspect="1" noChangeArrowheads="1"/>
          </p:cNvSpPr>
          <p:nvPr>
            <p:ph type="sldImg"/>
          </p:nvPr>
        </p:nvSpPr>
        <p:spPr>
          <a:solidFill>
            <a:srgbClr val="FFFFFF"/>
          </a:solidFill>
          <a:ln/>
        </p:spPr>
      </p:sp>
      <p:sp>
        <p:nvSpPr>
          <p:cNvPr id="197635" name="Rectangle 3">
            <a:extLst>
              <a:ext uri="{FF2B5EF4-FFF2-40B4-BE49-F238E27FC236}">
                <a16:creationId xmlns:a16="http://schemas.microsoft.com/office/drawing/2014/main" id="{10AA93F9-6BAA-1747-A21F-801AA8C3DC6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2E782823-C5AF-1948-A63B-F020063A9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F6A7A9-84CB-CD44-BAAF-DF8D73370552}" type="slidenum">
              <a:rPr lang="en-US" altLang="en-US" sz="1200"/>
              <a:pPr/>
              <a:t>58</a:t>
            </a:fld>
            <a:endParaRPr lang="en-US" altLang="en-US" sz="1200"/>
          </a:p>
        </p:txBody>
      </p:sp>
      <p:sp>
        <p:nvSpPr>
          <p:cNvPr id="199682" name="Rectangle 2">
            <a:extLst>
              <a:ext uri="{FF2B5EF4-FFF2-40B4-BE49-F238E27FC236}">
                <a16:creationId xmlns:a16="http://schemas.microsoft.com/office/drawing/2014/main" id="{A4F74353-8A64-F445-B51D-B41A6EA2A729}"/>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EBBA772E-AA61-E649-851A-DF86D27FA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 Church (Ecclesiology) in Arabic</a:t>
            </a:r>
          </a:p>
        </p:txBody>
      </p:sp>
    </p:spTree>
    <p:extLst>
      <p:ext uri="{BB962C8B-B14F-4D97-AF65-F5344CB8AC3E}">
        <p14:creationId xmlns:p14="http://schemas.microsoft.com/office/powerpoint/2010/main" val="185259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CDD4F-431B-C446-AB6F-9A6E15CC6F81}"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35939" name="Rectangle 2"/>
          <p:cNvSpPr>
            <a:spLocks noGrp="1" noRot="1" noChangeAspect="1" noChangeArrowheads="1"/>
          </p:cNvSpPr>
          <p:nvPr>
            <p:ph type="sldImg"/>
          </p:nvPr>
        </p:nvSpPr>
        <p:spPr>
          <a:solidFill>
            <a:srgbClr val="FFFFFF"/>
          </a:solidFill>
          <a:ln/>
        </p:spPr>
      </p:sp>
      <p:sp>
        <p:nvSpPr>
          <p:cNvPr id="9359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b="0" kern="1200" dirty="0">
                <a:solidFill>
                  <a:schemeClr val="tx1"/>
                </a:solidFill>
                <a:effectLst/>
                <a:latin typeface="Arial" panose="020B0604020202020204" pitchFamily="34" charset="0"/>
                <a:ea typeface="+mn-ea"/>
                <a:cs typeface="Arial" panose="020B0604020202020204" pitchFamily="34" charset="0"/>
              </a:rPr>
              <a:t>Community worship is also a fantastic privilege! Don’t look at church as a burden but as a blessing. That’s why the fellowship offering is also called the peace offering.  “The </a:t>
            </a:r>
            <a:r>
              <a:rPr lang="en-SG" sz="1200" b="0" i="1" kern="1200" dirty="0">
                <a:solidFill>
                  <a:schemeClr val="tx1"/>
                </a:solidFill>
                <a:effectLst/>
                <a:latin typeface="Arial" panose="020B0604020202020204" pitchFamily="34" charset="0"/>
                <a:ea typeface="+mn-ea"/>
                <a:cs typeface="Arial" panose="020B0604020202020204" pitchFamily="34" charset="0"/>
              </a:rPr>
              <a:t>typology</a:t>
            </a:r>
            <a:r>
              <a:rPr lang="en-SG" sz="1200" b="0" kern="1200" dirty="0">
                <a:solidFill>
                  <a:schemeClr val="tx1"/>
                </a:solidFill>
                <a:effectLst/>
                <a:latin typeface="Arial" panose="020B0604020202020204" pitchFamily="34" charset="0"/>
                <a:ea typeface="+mn-ea"/>
                <a:cs typeface="Arial" panose="020B0604020202020204" pitchFamily="34" charset="0"/>
              </a:rPr>
              <a:t> of the fellowship offering pictures the fellowship that the New Testament believer has with God and with other believers on the basis of Christ’s death on the cross (1 John 1:3). This is one phase of Christ’s ‘making peace through His blood, shed on the cross’ (Col. 1:20). In fact, ‘He Himself is our peace’ (Eph. 2:14)” (Lindsey, </a:t>
            </a:r>
            <a:r>
              <a:rPr lang="en-SG" sz="1200" b="0" i="1" kern="1200" dirty="0">
                <a:solidFill>
                  <a:schemeClr val="tx1"/>
                </a:solidFill>
                <a:effectLst/>
                <a:latin typeface="Arial" panose="020B0604020202020204" pitchFamily="34" charset="0"/>
                <a:ea typeface="+mn-ea"/>
                <a:cs typeface="Arial" panose="020B0604020202020204" pitchFamily="34" charset="0"/>
              </a:rPr>
              <a:t>BKC</a:t>
            </a:r>
            <a:r>
              <a:rPr lang="en-SG" sz="1200" b="0" kern="1200" dirty="0">
                <a:solidFill>
                  <a:schemeClr val="tx1"/>
                </a:solidFill>
                <a:effectLst/>
                <a:latin typeface="Arial" panose="020B0604020202020204" pitchFamily="34" charset="0"/>
                <a:ea typeface="+mn-ea"/>
                <a:cs typeface="Arial" panose="020B0604020202020204" pitchFamily="34" charset="0"/>
              </a:rPr>
              <a:t>, 1:180).</a:t>
            </a:r>
          </a:p>
          <a:p>
            <a:pPr eaLnBrk="1" hangingPunct="1"/>
            <a:endParaRPr lang="en-US" b="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44041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478F60BA-75FF-9040-A84A-1E7473227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54FAC6-F686-304F-B128-9711AC1CF1B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234" name="Rectangle 7">
            <a:extLst>
              <a:ext uri="{FF2B5EF4-FFF2-40B4-BE49-F238E27FC236}">
                <a16:creationId xmlns:a16="http://schemas.microsoft.com/office/drawing/2014/main" id="{1981EC01-E201-344E-B25F-E1D162B02FF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5A84F8-E9F3-D544-946B-315EEBECE56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235" name="Rectangle 2">
            <a:extLst>
              <a:ext uri="{FF2B5EF4-FFF2-40B4-BE49-F238E27FC236}">
                <a16:creationId xmlns:a16="http://schemas.microsoft.com/office/drawing/2014/main" id="{3F4F2573-2B6F-454E-917C-C56536DD7208}"/>
              </a:ext>
            </a:extLst>
          </p:cNvPr>
          <p:cNvSpPr>
            <a:spLocks noGrp="1" noRot="1" noChangeAspect="1" noChangeArrowheads="1"/>
          </p:cNvSpPr>
          <p:nvPr>
            <p:ph type="sldImg"/>
          </p:nvPr>
        </p:nvSpPr>
        <p:spPr>
          <a:solidFill>
            <a:srgbClr val="FFFFFF"/>
          </a:solidFill>
          <a:ln/>
        </p:spPr>
      </p:sp>
      <p:sp>
        <p:nvSpPr>
          <p:cNvPr id="95236" name="Rectangle 3">
            <a:extLst>
              <a:ext uri="{FF2B5EF4-FFF2-40B4-BE49-F238E27FC236}">
                <a16:creationId xmlns:a16="http://schemas.microsoft.com/office/drawing/2014/main" id="{2087D760-FD48-EE48-9261-B7A3F4682F64}"/>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9AC13-25BF-DC46-B630-DFEA7DF8F1B4}"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a:spcBef>
                <a:spcPts val="0"/>
              </a:spcBef>
              <a:spcAft>
                <a:spcPts val="0"/>
              </a:spcAft>
            </a:pPr>
            <a:r>
              <a:rPr lang="ar-JO" sz="2800" b="0" i="0" u="none" strike="noStrike" dirty="0">
                <a:solidFill>
                  <a:srgbClr val="000000"/>
                </a:solidFill>
                <a:effectLst/>
                <a:latin typeface="Arial" panose="020B0604020202020204" pitchFamily="34" charset="0"/>
              </a:rPr>
              <a:t>إنَّ أوجه الشبه ما بين الاحتفالين تقع في أربعة اتِّجاهات ينظر إليها المشاركون في إحياء الذكرى فيهما. وينبغي أن يكون كلا الاحتفالين منتظَمَيْن.</a:t>
            </a:r>
            <a:endParaRPr lang="ar-JO" sz="1800" b="0" dirty="0">
              <a:effectLst/>
            </a:endParaRPr>
          </a:p>
          <a:p>
            <a:endParaRPr lang="ar-JO" sz="1800" dirty="0">
              <a:latin typeface="Arial" charset="0"/>
              <a:ea typeface="ＭＳ Ｐゴシック" charset="0"/>
              <a:cs typeface="ＭＳ Ｐゴシック" charset="0"/>
            </a:endParaRPr>
          </a:p>
          <a:p>
            <a:pPr eaLnBrk="1" hangingPunct="1"/>
            <a:r>
              <a:rPr lang="en-US" sz="1800" dirty="0">
                <a:latin typeface="Arial" charset="0"/>
                <a:ea typeface="ＭＳ Ｐゴシック" charset="0"/>
                <a:cs typeface="ＭＳ Ｐゴシック" charset="0"/>
              </a:rPr>
              <a:t>The parallels between the two commemorations are in four directions in which participants look. Both commemorations should be regular.</a:t>
            </a:r>
          </a:p>
          <a:p>
            <a:pPr eaLnBrk="1" hangingPunct="1"/>
            <a:r>
              <a:rPr lang="en-US" sz="1800" dirty="0">
                <a:latin typeface="Arial" charset="0"/>
                <a:ea typeface="ＭＳ Ｐゴシック" charset="0"/>
                <a:cs typeface="ＭＳ Ｐゴシック" charset="0"/>
              </a:rPr>
              <a:t>_______</a:t>
            </a:r>
          </a:p>
          <a:p>
            <a:pPr eaLnBrk="1" hangingPunct="1"/>
            <a:r>
              <a:rPr lang="en-US" sz="1800" dirty="0">
                <a:latin typeface="Arial" charset="0"/>
                <a:ea typeface="ＭＳ Ｐゴシック" charset="0"/>
                <a:cs typeface="ＭＳ Ｐゴシック" charset="0"/>
              </a:rPr>
              <a:t>Common-197</a:t>
            </a:r>
          </a:p>
          <a:p>
            <a:pPr eaLnBrk="1" hangingPunct="1"/>
            <a:r>
              <a:rPr lang="en-US" sz="1800" dirty="0">
                <a:latin typeface="Arial" charset="0"/>
                <a:ea typeface="ＭＳ Ｐゴシック" charset="0"/>
                <a:cs typeface="ＭＳ Ｐゴシック" charset="0"/>
              </a:rPr>
              <a:t>NB-14 Religion 5 Passover &amp; Lord's Supper-8, 44</a:t>
            </a:r>
          </a:p>
          <a:p>
            <a:pPr eaLnBrk="1" hangingPunct="1"/>
            <a:r>
              <a:rPr lang="en-US" sz="1800" dirty="0">
                <a:latin typeface="Arial" charset="0"/>
                <a:ea typeface="ＭＳ Ｐゴシック" charset="0"/>
                <a:cs typeface="ＭＳ Ｐゴシック" charset="0"/>
              </a:rPr>
              <a:t>NS-07-1 Cor_10-16-slides-178</a:t>
            </a:r>
          </a:p>
          <a:p>
            <a:pPr eaLnBrk="1" hangingPunct="1"/>
            <a:endParaRPr lang="en-US" sz="1800" dirty="0">
              <a:latin typeface="Arial" charset="0"/>
              <a:ea typeface="ＭＳ Ｐゴシック" charset="0"/>
              <a:cs typeface="ＭＳ Ｐゴシック" charset="0"/>
            </a:endParaRPr>
          </a:p>
          <a:p>
            <a:pPr eaLnBrk="1" hangingPunct="1"/>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041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F7A36-534E-8A41-8942-CCBC80F23B98}"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0022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447452C-4A92-8648-A92F-B05AB4873239}"/>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AA148520-7BFC-D043-9C81-F095D777D98D}"/>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CADA65C2-26F5-1E4F-A73F-1F7C347C3AAE}"/>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7" name="Freeform 5">
              <a:extLst>
                <a:ext uri="{FF2B5EF4-FFF2-40B4-BE49-F238E27FC236}">
                  <a16:creationId xmlns:a16="http://schemas.microsoft.com/office/drawing/2014/main" id="{6FB7766C-A409-4943-878C-E5C007E524BA}"/>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8" name="Freeform 6">
              <a:extLst>
                <a:ext uri="{FF2B5EF4-FFF2-40B4-BE49-F238E27FC236}">
                  <a16:creationId xmlns:a16="http://schemas.microsoft.com/office/drawing/2014/main" id="{DFDB9BE0-DD72-6042-A13A-26097EAFD454}"/>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AD9F15A1-C6A7-7A4E-8C5D-ACDC3CFB3AC2}"/>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0" name="Freeform 8">
              <a:extLst>
                <a:ext uri="{FF2B5EF4-FFF2-40B4-BE49-F238E27FC236}">
                  <a16:creationId xmlns:a16="http://schemas.microsoft.com/office/drawing/2014/main" id="{8FAF5C5E-74CD-874B-9385-B659E9D6E2A7}"/>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1A2050A-D4CC-0C4E-B14D-7ED1174DAB54}"/>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4D40BE6-2041-A648-8C8C-47C6EA3F6C65}"/>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3" name="Freeform 11">
              <a:extLst>
                <a:ext uri="{FF2B5EF4-FFF2-40B4-BE49-F238E27FC236}">
                  <a16:creationId xmlns:a16="http://schemas.microsoft.com/office/drawing/2014/main" id="{6C403366-1595-EA4A-B7E4-24D79331B81D}"/>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91E785F1-0E45-A142-ACCD-166219D3E03D}"/>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5" name="Freeform 13">
              <a:extLst>
                <a:ext uri="{FF2B5EF4-FFF2-40B4-BE49-F238E27FC236}">
                  <a16:creationId xmlns:a16="http://schemas.microsoft.com/office/drawing/2014/main" id="{2DDACA4E-FE42-1440-B123-296F755FD525}"/>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285EC2C1-2EF6-A343-90C4-20B76C0830B4}"/>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7" name="Freeform 15">
              <a:extLst>
                <a:ext uri="{FF2B5EF4-FFF2-40B4-BE49-F238E27FC236}">
                  <a16:creationId xmlns:a16="http://schemas.microsoft.com/office/drawing/2014/main" id="{A7B35D20-C9A5-D844-A35D-FADAD07F6BF1}"/>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7827D01A-6438-D54F-A45C-D247D0FD4C71}"/>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9" name="Freeform 17">
              <a:extLst>
                <a:ext uri="{FF2B5EF4-FFF2-40B4-BE49-F238E27FC236}">
                  <a16:creationId xmlns:a16="http://schemas.microsoft.com/office/drawing/2014/main" id="{5EBDBE5E-0E0A-C547-9DFF-83DF03592EA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0" name="Freeform 18">
              <a:extLst>
                <a:ext uri="{FF2B5EF4-FFF2-40B4-BE49-F238E27FC236}">
                  <a16:creationId xmlns:a16="http://schemas.microsoft.com/office/drawing/2014/main" id="{57E3956F-2048-6242-9ECC-A92BA1B2F945}"/>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1" name="Freeform 19">
              <a:extLst>
                <a:ext uri="{FF2B5EF4-FFF2-40B4-BE49-F238E27FC236}">
                  <a16:creationId xmlns:a16="http://schemas.microsoft.com/office/drawing/2014/main" id="{CE1F2AAE-C9C3-134E-87FA-8C038948A019}"/>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9D8ECABC-E136-6A46-BB11-D18605B44D6F}"/>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3" name="Freeform 21">
              <a:extLst>
                <a:ext uri="{FF2B5EF4-FFF2-40B4-BE49-F238E27FC236}">
                  <a16:creationId xmlns:a16="http://schemas.microsoft.com/office/drawing/2014/main" id="{A9DE6FD9-193B-4840-8ED0-EF028BE7C48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3AAA4531-6410-BD47-8B1B-283B4E7F232D}"/>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5" name="Freeform 23">
              <a:extLst>
                <a:ext uri="{FF2B5EF4-FFF2-40B4-BE49-F238E27FC236}">
                  <a16:creationId xmlns:a16="http://schemas.microsoft.com/office/drawing/2014/main" id="{70130FD9-9E4C-C74D-84B3-ABBB909162DC}"/>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26" name="Freeform 24">
              <a:extLst>
                <a:ext uri="{FF2B5EF4-FFF2-40B4-BE49-F238E27FC236}">
                  <a16:creationId xmlns:a16="http://schemas.microsoft.com/office/drawing/2014/main" id="{3A2981F3-F768-CE43-B7C8-7B2A7F3BD9FF}"/>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7" name="Freeform 25">
              <a:extLst>
                <a:ext uri="{FF2B5EF4-FFF2-40B4-BE49-F238E27FC236}">
                  <a16:creationId xmlns:a16="http://schemas.microsoft.com/office/drawing/2014/main" id="{010C4C91-9803-AE44-977A-43EB630C54B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B1A21034-88C1-6644-9D94-A320734D581F}"/>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9" name="Freeform 27">
              <a:extLst>
                <a:ext uri="{FF2B5EF4-FFF2-40B4-BE49-F238E27FC236}">
                  <a16:creationId xmlns:a16="http://schemas.microsoft.com/office/drawing/2014/main" id="{C335192B-6AAC-E749-93B5-E53BD9CF862E}"/>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 name="Freeform 28">
              <a:extLst>
                <a:ext uri="{FF2B5EF4-FFF2-40B4-BE49-F238E27FC236}">
                  <a16:creationId xmlns:a16="http://schemas.microsoft.com/office/drawing/2014/main" id="{0B202097-1E0A-CC42-AD97-3A47F3DD64C0}"/>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A7A76B98-B4D1-984D-9394-1B37D0EB1ED0}"/>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2" name="Freeform 30">
              <a:extLst>
                <a:ext uri="{FF2B5EF4-FFF2-40B4-BE49-F238E27FC236}">
                  <a16:creationId xmlns:a16="http://schemas.microsoft.com/office/drawing/2014/main" id="{4C7874F9-7BDB-8C4C-B110-2A09D96AA46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BDF65DA9-55A7-1D4F-930C-053FF6AD1D08}"/>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4" name="Freeform 32">
              <a:extLst>
                <a:ext uri="{FF2B5EF4-FFF2-40B4-BE49-F238E27FC236}">
                  <a16:creationId xmlns:a16="http://schemas.microsoft.com/office/drawing/2014/main" id="{C07629AF-0F82-7149-8A8B-EC05E6C66669}"/>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5" name="Freeform 33">
              <a:extLst>
                <a:ext uri="{FF2B5EF4-FFF2-40B4-BE49-F238E27FC236}">
                  <a16:creationId xmlns:a16="http://schemas.microsoft.com/office/drawing/2014/main" id="{570AE283-933A-4046-AFA0-8BB0D8B9038F}"/>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6" name="Freeform 34">
              <a:extLst>
                <a:ext uri="{FF2B5EF4-FFF2-40B4-BE49-F238E27FC236}">
                  <a16:creationId xmlns:a16="http://schemas.microsoft.com/office/drawing/2014/main" id="{AAD10B37-652F-F544-A3A3-D26F8F81633E}"/>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7" name="Freeform 35">
              <a:extLst>
                <a:ext uri="{FF2B5EF4-FFF2-40B4-BE49-F238E27FC236}">
                  <a16:creationId xmlns:a16="http://schemas.microsoft.com/office/drawing/2014/main" id="{76B3735B-4DF6-1047-BB62-9CD8B249E3EF}"/>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 name="Freeform 36">
              <a:extLst>
                <a:ext uri="{FF2B5EF4-FFF2-40B4-BE49-F238E27FC236}">
                  <a16:creationId xmlns:a16="http://schemas.microsoft.com/office/drawing/2014/main" id="{CDDEEE4F-3DB1-DC46-A44F-FC5CD5032540}"/>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9" name="Freeform 37">
              <a:extLst>
                <a:ext uri="{FF2B5EF4-FFF2-40B4-BE49-F238E27FC236}">
                  <a16:creationId xmlns:a16="http://schemas.microsoft.com/office/drawing/2014/main" id="{BBEB6B0E-7B1D-4A41-973B-093A368FDEBD}"/>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0" name="Freeform 38">
              <a:extLst>
                <a:ext uri="{FF2B5EF4-FFF2-40B4-BE49-F238E27FC236}">
                  <a16:creationId xmlns:a16="http://schemas.microsoft.com/office/drawing/2014/main" id="{F082B431-2F1D-6445-B3CE-E8B722A9DD35}"/>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41" name="Group 39">
              <a:extLst>
                <a:ext uri="{FF2B5EF4-FFF2-40B4-BE49-F238E27FC236}">
                  <a16:creationId xmlns:a16="http://schemas.microsoft.com/office/drawing/2014/main" id="{7BDBB650-6CAB-C649-B982-80C73863E50B}"/>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1FFEFBBA-318A-144F-9B04-3A1D79EC16C6}"/>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3" name="Freeform 41">
                <a:extLst>
                  <a:ext uri="{FF2B5EF4-FFF2-40B4-BE49-F238E27FC236}">
                    <a16:creationId xmlns:a16="http://schemas.microsoft.com/office/drawing/2014/main" id="{9C7A01A6-C5FB-6840-8C45-E9739D4D2C59}"/>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grpSp>
      <p:sp>
        <p:nvSpPr>
          <p:cNvPr id="3997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99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4E2D9064-DEEB-9548-B67E-6C03D4DD2B68}"/>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CC63CE65-B3B3-0249-B363-2639836C8F17}"/>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801741B7-AFE1-9A40-8993-2D01E149FF73}"/>
              </a:ext>
            </a:extLst>
          </p:cNvPr>
          <p:cNvSpPr>
            <a:spLocks noGrp="1" noChangeArrowheads="1"/>
          </p:cNvSpPr>
          <p:nvPr>
            <p:ph type="sldNum" sz="quarter" idx="12"/>
          </p:nvPr>
        </p:nvSpPr>
        <p:spPr/>
        <p:txBody>
          <a:bodyPr/>
          <a:lstStyle>
            <a:lvl1pPr>
              <a:defRPr/>
            </a:lvl1pPr>
          </a:lstStyle>
          <a:p>
            <a:fld id="{72C66C07-9C91-404A-8B0C-AD647F785837}" type="slidenum">
              <a:rPr lang="en-US" altLang="en-US"/>
              <a:pPr/>
              <a:t>‹#›</a:t>
            </a:fld>
            <a:endParaRPr lang="en-US" altLang="en-US"/>
          </a:p>
        </p:txBody>
      </p:sp>
    </p:spTree>
    <p:extLst>
      <p:ext uri="{BB962C8B-B14F-4D97-AF65-F5344CB8AC3E}">
        <p14:creationId xmlns:p14="http://schemas.microsoft.com/office/powerpoint/2010/main" val="28903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D6226478-E485-3844-BF85-C5259686A7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B66E535-AC3D-5341-B0C8-6E5790398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30A6504-0D8B-0744-92EA-F0BFB0D0DCE7}"/>
              </a:ext>
            </a:extLst>
          </p:cNvPr>
          <p:cNvSpPr>
            <a:spLocks noGrp="1" noChangeArrowheads="1"/>
          </p:cNvSpPr>
          <p:nvPr>
            <p:ph type="sldNum" sz="quarter" idx="12"/>
          </p:nvPr>
        </p:nvSpPr>
        <p:spPr>
          <a:ln/>
        </p:spPr>
        <p:txBody>
          <a:bodyPr/>
          <a:lstStyle>
            <a:lvl1pPr>
              <a:defRPr/>
            </a:lvl1pPr>
          </a:lstStyle>
          <a:p>
            <a:fld id="{7D972459-BEB7-4D44-95D5-CD7563D954FD}" type="slidenum">
              <a:rPr lang="en-US" altLang="en-US"/>
              <a:pPr/>
              <a:t>‹#›</a:t>
            </a:fld>
            <a:endParaRPr lang="en-US" altLang="en-US"/>
          </a:p>
        </p:txBody>
      </p:sp>
    </p:spTree>
    <p:extLst>
      <p:ext uri="{BB962C8B-B14F-4D97-AF65-F5344CB8AC3E}">
        <p14:creationId xmlns:p14="http://schemas.microsoft.com/office/powerpoint/2010/main" val="14805857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861B7-005D-9442-8B89-72C243305602}" type="slidenum">
              <a:rPr lang="en-US"/>
              <a:pPr>
                <a:defRPr/>
              </a:pPr>
              <a:t>‹#›</a:t>
            </a:fld>
            <a:endParaRPr lang="en-US"/>
          </a:p>
        </p:txBody>
      </p:sp>
    </p:spTree>
    <p:extLst>
      <p:ext uri="{BB962C8B-B14F-4D97-AF65-F5344CB8AC3E}">
        <p14:creationId xmlns:p14="http://schemas.microsoft.com/office/powerpoint/2010/main" val="26102195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B9C38-E5D9-454F-89DA-9685938FF920}" type="slidenum">
              <a:rPr lang="en-US"/>
              <a:pPr>
                <a:defRPr/>
              </a:pPr>
              <a:t>‹#›</a:t>
            </a:fld>
            <a:endParaRPr lang="en-US"/>
          </a:p>
        </p:txBody>
      </p:sp>
    </p:spTree>
    <p:extLst>
      <p:ext uri="{BB962C8B-B14F-4D97-AF65-F5344CB8AC3E}">
        <p14:creationId xmlns:p14="http://schemas.microsoft.com/office/powerpoint/2010/main" val="7836626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CBED1-EFEE-AE45-8202-9309A62CA298}" type="slidenum">
              <a:rPr lang="en-US"/>
              <a:pPr>
                <a:defRPr/>
              </a:pPr>
              <a:t>‹#›</a:t>
            </a:fld>
            <a:endParaRPr lang="en-US"/>
          </a:p>
        </p:txBody>
      </p:sp>
    </p:spTree>
    <p:extLst>
      <p:ext uri="{BB962C8B-B14F-4D97-AF65-F5344CB8AC3E}">
        <p14:creationId xmlns:p14="http://schemas.microsoft.com/office/powerpoint/2010/main" val="12705337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4D6CAE-113C-254A-9F90-066A6B77DB7A}" type="slidenum">
              <a:rPr lang="en-US"/>
              <a:pPr>
                <a:defRPr/>
              </a:pPr>
              <a:t>‹#›</a:t>
            </a:fld>
            <a:endParaRPr lang="en-US"/>
          </a:p>
        </p:txBody>
      </p:sp>
    </p:spTree>
    <p:extLst>
      <p:ext uri="{BB962C8B-B14F-4D97-AF65-F5344CB8AC3E}">
        <p14:creationId xmlns:p14="http://schemas.microsoft.com/office/powerpoint/2010/main" val="3985483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DD299A-24D2-724D-B516-BB998F0FDBB2}" type="slidenum">
              <a:rPr lang="en-US"/>
              <a:pPr>
                <a:defRPr/>
              </a:pPr>
              <a:t>‹#›</a:t>
            </a:fld>
            <a:endParaRPr lang="en-US"/>
          </a:p>
        </p:txBody>
      </p:sp>
    </p:spTree>
    <p:extLst>
      <p:ext uri="{BB962C8B-B14F-4D97-AF65-F5344CB8AC3E}">
        <p14:creationId xmlns:p14="http://schemas.microsoft.com/office/powerpoint/2010/main" val="1706159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02BAF8-6006-E34F-B496-3087A6348331}" type="slidenum">
              <a:rPr lang="en-US"/>
              <a:pPr>
                <a:defRPr/>
              </a:pPr>
              <a:t>‹#›</a:t>
            </a:fld>
            <a:endParaRPr lang="en-US"/>
          </a:p>
        </p:txBody>
      </p:sp>
    </p:spTree>
    <p:extLst>
      <p:ext uri="{BB962C8B-B14F-4D97-AF65-F5344CB8AC3E}">
        <p14:creationId xmlns:p14="http://schemas.microsoft.com/office/powerpoint/2010/main" val="4096067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ECC10B-21E5-D448-A18C-093002DF9A9C}" type="slidenum">
              <a:rPr lang="en-US"/>
              <a:pPr>
                <a:defRPr/>
              </a:pPr>
              <a:t>‹#›</a:t>
            </a:fld>
            <a:endParaRPr lang="en-US"/>
          </a:p>
        </p:txBody>
      </p:sp>
    </p:spTree>
    <p:extLst>
      <p:ext uri="{BB962C8B-B14F-4D97-AF65-F5344CB8AC3E}">
        <p14:creationId xmlns:p14="http://schemas.microsoft.com/office/powerpoint/2010/main" val="127422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73CC13-8A12-D84B-8ECE-A8FFDA69DA3B}" type="slidenum">
              <a:rPr lang="en-US"/>
              <a:pPr>
                <a:defRPr/>
              </a:pPr>
              <a:t>‹#›</a:t>
            </a:fld>
            <a:endParaRPr lang="en-US"/>
          </a:p>
        </p:txBody>
      </p:sp>
    </p:spTree>
    <p:extLst>
      <p:ext uri="{BB962C8B-B14F-4D97-AF65-F5344CB8AC3E}">
        <p14:creationId xmlns:p14="http://schemas.microsoft.com/office/powerpoint/2010/main" val="16883551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092A6-FF86-344F-8954-878BDDF6E1CF}" type="slidenum">
              <a:rPr lang="en-US"/>
              <a:pPr>
                <a:defRPr/>
              </a:pPr>
              <a:t>‹#›</a:t>
            </a:fld>
            <a:endParaRPr lang="en-US"/>
          </a:p>
        </p:txBody>
      </p:sp>
    </p:spTree>
    <p:extLst>
      <p:ext uri="{BB962C8B-B14F-4D97-AF65-F5344CB8AC3E}">
        <p14:creationId xmlns:p14="http://schemas.microsoft.com/office/powerpoint/2010/main" val="2631302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536AF-913C-AE43-A5F2-BDF5B9687366}" type="slidenum">
              <a:rPr lang="en-US"/>
              <a:pPr>
                <a:defRPr/>
              </a:pPr>
              <a:t>‹#›</a:t>
            </a:fld>
            <a:endParaRPr lang="en-US"/>
          </a:p>
        </p:txBody>
      </p:sp>
    </p:spTree>
    <p:extLst>
      <p:ext uri="{BB962C8B-B14F-4D97-AF65-F5344CB8AC3E}">
        <p14:creationId xmlns:p14="http://schemas.microsoft.com/office/powerpoint/2010/main" val="8308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48497E2-DF6C-574A-91FE-0F7CA4588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DF2C7A1D-32E8-154A-9D32-8A2E0AA5C1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B2B4F25-A01B-8E45-AAC9-86A097BD02B0}"/>
              </a:ext>
            </a:extLst>
          </p:cNvPr>
          <p:cNvSpPr>
            <a:spLocks noGrp="1" noChangeArrowheads="1"/>
          </p:cNvSpPr>
          <p:nvPr>
            <p:ph type="sldNum" sz="quarter" idx="12"/>
          </p:nvPr>
        </p:nvSpPr>
        <p:spPr>
          <a:ln/>
        </p:spPr>
        <p:txBody>
          <a:bodyPr/>
          <a:lstStyle>
            <a:lvl1pPr>
              <a:defRPr/>
            </a:lvl1pPr>
          </a:lstStyle>
          <a:p>
            <a:fld id="{4AC77FAA-1CAF-564C-A7C6-863E202C0465}" type="slidenum">
              <a:rPr lang="en-US" altLang="en-US"/>
              <a:pPr/>
              <a:t>‹#›</a:t>
            </a:fld>
            <a:endParaRPr lang="en-US" altLang="en-US"/>
          </a:p>
        </p:txBody>
      </p:sp>
    </p:spTree>
    <p:extLst>
      <p:ext uri="{BB962C8B-B14F-4D97-AF65-F5344CB8AC3E}">
        <p14:creationId xmlns:p14="http://schemas.microsoft.com/office/powerpoint/2010/main" val="22091577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E5FE91-BC02-3846-A64F-8CB807FF60F2}" type="slidenum">
              <a:rPr lang="en-US"/>
              <a:pPr>
                <a:defRPr/>
              </a:pPr>
              <a:t>‹#›</a:t>
            </a:fld>
            <a:endParaRPr lang="en-US"/>
          </a:p>
        </p:txBody>
      </p:sp>
    </p:spTree>
    <p:extLst>
      <p:ext uri="{BB962C8B-B14F-4D97-AF65-F5344CB8AC3E}">
        <p14:creationId xmlns:p14="http://schemas.microsoft.com/office/powerpoint/2010/main" val="37288765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07" charset="-52"/>
                <a:ea typeface="+mn-ea"/>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07" charset="-52"/>
                <a:ea typeface="+mn-ea"/>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endParaRPr lang="en-US" altLang="en-US"/>
          </a:p>
        </p:txBody>
      </p:sp>
      <p:sp>
        <p:nvSpPr>
          <p:cNvPr id="40" name="Rectangle 38"/>
          <p:cNvSpPr>
            <a:spLocks noGrp="1" noChangeArrowheads="1"/>
          </p:cNvSpPr>
          <p:nvPr>
            <p:ph type="ftr" sz="quarter" idx="11"/>
          </p:nvPr>
        </p:nvSpPr>
        <p:spPr/>
        <p:txBody>
          <a:bodyPr/>
          <a:lstStyle>
            <a:lvl1pPr>
              <a:defRPr/>
            </a:lvl1pPr>
          </a:lstStyle>
          <a:p>
            <a:endParaRPr lang="en-US" altLang="en-US"/>
          </a:p>
        </p:txBody>
      </p:sp>
      <p:sp>
        <p:nvSpPr>
          <p:cNvPr id="41" name="Rectangle 41"/>
          <p:cNvSpPr>
            <a:spLocks noGrp="1" noChangeArrowheads="1"/>
          </p:cNvSpPr>
          <p:nvPr>
            <p:ph type="sldNum" sz="quarter" idx="12"/>
          </p:nvPr>
        </p:nvSpPr>
        <p:spPr/>
        <p:txBody>
          <a:bodyPr/>
          <a:lstStyle>
            <a:lvl1pPr>
              <a:defRPr/>
            </a:lvl1pPr>
          </a:lstStyle>
          <a:p>
            <a:fld id="{960C7A9E-E7AF-4980-946C-485E1FD519F6}" type="slidenum">
              <a:rPr lang="en-US" altLang="en-US"/>
              <a:pPr/>
              <a:t>‹#›</a:t>
            </a:fld>
            <a:endParaRPr lang="en-US" altLang="en-US"/>
          </a:p>
        </p:txBody>
      </p:sp>
    </p:spTree>
    <p:extLst>
      <p:ext uri="{BB962C8B-B14F-4D97-AF65-F5344CB8AC3E}">
        <p14:creationId xmlns:p14="http://schemas.microsoft.com/office/powerpoint/2010/main" val="15342184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751C818F-60A0-4E31-8882-3BEA53A6D0AB}" type="slidenum">
              <a:rPr lang="en-US" altLang="en-US"/>
              <a:pPr/>
              <a:t>‹#›</a:t>
            </a:fld>
            <a:endParaRPr lang="en-US" altLang="en-US"/>
          </a:p>
        </p:txBody>
      </p:sp>
    </p:spTree>
    <p:extLst>
      <p:ext uri="{BB962C8B-B14F-4D97-AF65-F5344CB8AC3E}">
        <p14:creationId xmlns:p14="http://schemas.microsoft.com/office/powerpoint/2010/main" val="1867518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C4919FD-A8ED-49CC-881A-DE63BCF51626}" type="slidenum">
              <a:rPr lang="en-US" altLang="en-US"/>
              <a:pPr/>
              <a:t>‹#›</a:t>
            </a:fld>
            <a:endParaRPr lang="en-US" altLang="en-US"/>
          </a:p>
        </p:txBody>
      </p:sp>
    </p:spTree>
    <p:extLst>
      <p:ext uri="{BB962C8B-B14F-4D97-AF65-F5344CB8AC3E}">
        <p14:creationId xmlns:p14="http://schemas.microsoft.com/office/powerpoint/2010/main" val="21365971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108ADD68-463E-4317-A0C5-3544E38805F0}" type="slidenum">
              <a:rPr lang="en-US" altLang="en-US"/>
              <a:pPr/>
              <a:t>‹#›</a:t>
            </a:fld>
            <a:endParaRPr lang="en-US" altLang="en-US"/>
          </a:p>
        </p:txBody>
      </p:sp>
    </p:spTree>
    <p:extLst>
      <p:ext uri="{BB962C8B-B14F-4D97-AF65-F5344CB8AC3E}">
        <p14:creationId xmlns:p14="http://schemas.microsoft.com/office/powerpoint/2010/main" val="489100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p>
        </p:txBody>
      </p:sp>
      <p:sp>
        <p:nvSpPr>
          <p:cNvPr id="8" name="Rectangle 40"/>
          <p:cNvSpPr>
            <a:spLocks noGrp="1" noChangeArrowheads="1"/>
          </p:cNvSpPr>
          <p:nvPr>
            <p:ph type="ftr" sz="quarter" idx="11"/>
          </p:nvPr>
        </p:nvSpPr>
        <p:spPr>
          <a:ln/>
        </p:spPr>
        <p:txBody>
          <a:bodyPr/>
          <a:lstStyle>
            <a:lvl1pPr>
              <a:defRPr/>
            </a:lvl1pPr>
          </a:lstStyle>
          <a:p>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401676C2-CAEA-4A57-BCCA-B604B66D5B1B}" type="slidenum">
              <a:rPr lang="en-US" altLang="en-US"/>
              <a:pPr/>
              <a:t>‹#›</a:t>
            </a:fld>
            <a:endParaRPr lang="en-US" altLang="en-US"/>
          </a:p>
        </p:txBody>
      </p:sp>
    </p:spTree>
    <p:extLst>
      <p:ext uri="{BB962C8B-B14F-4D97-AF65-F5344CB8AC3E}">
        <p14:creationId xmlns:p14="http://schemas.microsoft.com/office/powerpoint/2010/main" val="28250009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p>
        </p:txBody>
      </p:sp>
      <p:sp>
        <p:nvSpPr>
          <p:cNvPr id="4" name="Rectangle 40"/>
          <p:cNvSpPr>
            <a:spLocks noGrp="1" noChangeArrowheads="1"/>
          </p:cNvSpPr>
          <p:nvPr>
            <p:ph type="ftr" sz="quarter" idx="11"/>
          </p:nvPr>
        </p:nvSpPr>
        <p:spPr>
          <a:ln/>
        </p:spPr>
        <p:txBody>
          <a:bodyPr/>
          <a:lstStyle>
            <a:lvl1pPr>
              <a:defRPr/>
            </a:lvl1pPr>
          </a:lstStyle>
          <a:p>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50839E44-BB31-4DDE-98D4-4729FBAA7F6A}" type="slidenum">
              <a:rPr lang="en-US" altLang="en-US"/>
              <a:pPr/>
              <a:t>‹#›</a:t>
            </a:fld>
            <a:endParaRPr lang="en-US" altLang="en-US"/>
          </a:p>
        </p:txBody>
      </p:sp>
    </p:spTree>
    <p:extLst>
      <p:ext uri="{BB962C8B-B14F-4D97-AF65-F5344CB8AC3E}">
        <p14:creationId xmlns:p14="http://schemas.microsoft.com/office/powerpoint/2010/main" val="10997062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p>
        </p:txBody>
      </p:sp>
      <p:sp>
        <p:nvSpPr>
          <p:cNvPr id="3" name="Rectangle 40"/>
          <p:cNvSpPr>
            <a:spLocks noGrp="1" noChangeArrowheads="1"/>
          </p:cNvSpPr>
          <p:nvPr>
            <p:ph type="ftr" sz="quarter" idx="11"/>
          </p:nvPr>
        </p:nvSpPr>
        <p:spPr>
          <a:ln/>
        </p:spPr>
        <p:txBody>
          <a:bodyPr/>
          <a:lstStyle>
            <a:lvl1pPr>
              <a:defRPr/>
            </a:lvl1pPr>
          </a:lstStyle>
          <a:p>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BC5706ED-0EAB-4FEE-80C3-28D87A9C18F9}" type="slidenum">
              <a:rPr lang="en-US" altLang="en-US"/>
              <a:pPr/>
              <a:t>‹#›</a:t>
            </a:fld>
            <a:endParaRPr lang="en-US" altLang="en-US"/>
          </a:p>
        </p:txBody>
      </p:sp>
    </p:spTree>
    <p:extLst>
      <p:ext uri="{BB962C8B-B14F-4D97-AF65-F5344CB8AC3E}">
        <p14:creationId xmlns:p14="http://schemas.microsoft.com/office/powerpoint/2010/main" val="16159411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674774A0-1CDB-4D0A-A58B-0B1729A52915}" type="slidenum">
              <a:rPr lang="en-US" altLang="en-US"/>
              <a:pPr/>
              <a:t>‹#›</a:t>
            </a:fld>
            <a:endParaRPr lang="en-US" altLang="en-US"/>
          </a:p>
        </p:txBody>
      </p:sp>
    </p:spTree>
    <p:extLst>
      <p:ext uri="{BB962C8B-B14F-4D97-AF65-F5344CB8AC3E}">
        <p14:creationId xmlns:p14="http://schemas.microsoft.com/office/powerpoint/2010/main" val="42595643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D7243052-2B66-4EA2-A59E-1165D7523ED9}" type="slidenum">
              <a:rPr lang="en-US" altLang="en-US"/>
              <a:pPr/>
              <a:t>‹#›</a:t>
            </a:fld>
            <a:endParaRPr lang="en-US" altLang="en-US"/>
          </a:p>
        </p:txBody>
      </p:sp>
    </p:spTree>
    <p:extLst>
      <p:ext uri="{BB962C8B-B14F-4D97-AF65-F5344CB8AC3E}">
        <p14:creationId xmlns:p14="http://schemas.microsoft.com/office/powerpoint/2010/main" val="409571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F667A629-E3E7-5541-AC87-C4A3841E3D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D29C86-7E2C-C146-8316-DD4C63F9EB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0B07E5-6410-914D-82FD-8D0ABBA93E56}"/>
              </a:ext>
            </a:extLst>
          </p:cNvPr>
          <p:cNvSpPr>
            <a:spLocks noGrp="1"/>
          </p:cNvSpPr>
          <p:nvPr>
            <p:ph type="sldNum" sz="quarter" idx="12"/>
          </p:nvPr>
        </p:nvSpPr>
        <p:spPr/>
        <p:txBody>
          <a:bodyPr/>
          <a:lstStyle>
            <a:lvl1pPr>
              <a:defRPr/>
            </a:lvl1pPr>
          </a:lstStyle>
          <a:p>
            <a:fld id="{19B6F234-B021-D246-BEA5-087EBD8D1151}" type="slidenum">
              <a:rPr lang="en-US" altLang="en-US"/>
              <a:pPr/>
              <a:t>‹#›</a:t>
            </a:fld>
            <a:endParaRPr lang="en-US" altLang="en-US"/>
          </a:p>
        </p:txBody>
      </p:sp>
    </p:spTree>
    <p:extLst>
      <p:ext uri="{BB962C8B-B14F-4D97-AF65-F5344CB8AC3E}">
        <p14:creationId xmlns:p14="http://schemas.microsoft.com/office/powerpoint/2010/main" val="2069046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988C72C9-3DD7-4409-8006-4C84A467ADEF}" type="slidenum">
              <a:rPr lang="en-US" altLang="en-US"/>
              <a:pPr/>
              <a:t>‹#›</a:t>
            </a:fld>
            <a:endParaRPr lang="en-US" altLang="en-US"/>
          </a:p>
        </p:txBody>
      </p:sp>
    </p:spTree>
    <p:extLst>
      <p:ext uri="{BB962C8B-B14F-4D97-AF65-F5344CB8AC3E}">
        <p14:creationId xmlns:p14="http://schemas.microsoft.com/office/powerpoint/2010/main" val="3583961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D68DEAB-D789-4A55-9B4D-A35C5B616C44}" type="slidenum">
              <a:rPr lang="en-US" altLang="en-US"/>
              <a:pPr/>
              <a:t>‹#›</a:t>
            </a:fld>
            <a:endParaRPr lang="en-US" altLang="en-US"/>
          </a:p>
        </p:txBody>
      </p:sp>
    </p:spTree>
    <p:extLst>
      <p:ext uri="{BB962C8B-B14F-4D97-AF65-F5344CB8AC3E}">
        <p14:creationId xmlns:p14="http://schemas.microsoft.com/office/powerpoint/2010/main" val="26578819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endParaRPr lang="en-US" altLang="en-US"/>
          </a:p>
        </p:txBody>
      </p:sp>
      <p:sp>
        <p:nvSpPr>
          <p:cNvPr id="7" name="Rectangle 40"/>
          <p:cNvSpPr>
            <a:spLocks noGrp="1" noChangeArrowheads="1"/>
          </p:cNvSpPr>
          <p:nvPr>
            <p:ph type="ftr" sz="quarter" idx="11"/>
          </p:nvPr>
        </p:nvSpPr>
        <p:spPr>
          <a:ln/>
        </p:spPr>
        <p:txBody>
          <a:bodyPr/>
          <a:lstStyle>
            <a:lvl1pPr>
              <a:defRPr/>
            </a:lvl1pPr>
          </a:lstStyle>
          <a:p>
            <a:endParaRPr lang="en-US" altLang="en-US"/>
          </a:p>
        </p:txBody>
      </p:sp>
      <p:sp>
        <p:nvSpPr>
          <p:cNvPr id="8" name="Rectangle 41"/>
          <p:cNvSpPr>
            <a:spLocks noGrp="1" noChangeArrowheads="1"/>
          </p:cNvSpPr>
          <p:nvPr>
            <p:ph type="sldNum" sz="quarter" idx="12"/>
          </p:nvPr>
        </p:nvSpPr>
        <p:spPr>
          <a:ln/>
        </p:spPr>
        <p:txBody>
          <a:bodyPr/>
          <a:lstStyle>
            <a:lvl1pPr>
              <a:defRPr/>
            </a:lvl1pPr>
          </a:lstStyle>
          <a:p>
            <a:fld id="{E107FB3A-15EE-43D0-BE11-C435442678C5}" type="slidenum">
              <a:rPr lang="en-US" altLang="en-US"/>
              <a:pPr/>
              <a:t>‹#›</a:t>
            </a:fld>
            <a:endParaRPr lang="en-US" altLang="en-US"/>
          </a:p>
        </p:txBody>
      </p:sp>
    </p:spTree>
    <p:extLst>
      <p:ext uri="{BB962C8B-B14F-4D97-AF65-F5344CB8AC3E}">
        <p14:creationId xmlns:p14="http://schemas.microsoft.com/office/powerpoint/2010/main" val="23877085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2D27ED0C-D8BB-4BD8-A939-AF2C8EADFEE8}" type="slidenum">
              <a:rPr lang="en-US" altLang="en-US"/>
              <a:pPr/>
              <a:t>‹#›</a:t>
            </a:fld>
            <a:endParaRPr lang="en-US" altLang="en-US"/>
          </a:p>
        </p:txBody>
      </p:sp>
    </p:spTree>
    <p:extLst>
      <p:ext uri="{BB962C8B-B14F-4D97-AF65-F5344CB8AC3E}">
        <p14:creationId xmlns:p14="http://schemas.microsoft.com/office/powerpoint/2010/main" val="118196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p>
        </p:txBody>
      </p:sp>
      <p:sp>
        <p:nvSpPr>
          <p:cNvPr id="8" name="Rectangle 7"/>
          <p:cNvSpPr>
            <a:spLocks noGrp="1" noChangeArrowheads="1"/>
          </p:cNvSpPr>
          <p:nvPr>
            <p:ph type="ftr" sz="quarter" idx="11"/>
          </p:nvPr>
        </p:nvSpPr>
        <p:spPr/>
        <p:txBody>
          <a:bodyPr/>
          <a:lstStyle>
            <a:lvl1pPr>
              <a:defRPr/>
            </a:lvl1pPr>
          </a:lstStyle>
          <a:p>
            <a:endParaRPr lang="en-US" altLang="en-US"/>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pPr/>
              <a:t>‹#›</a:t>
            </a:fld>
            <a:endParaRPr lang="en-US" altLang="en-US"/>
          </a:p>
        </p:txBody>
      </p:sp>
    </p:spTree>
    <p:extLst>
      <p:ext uri="{BB962C8B-B14F-4D97-AF65-F5344CB8AC3E}">
        <p14:creationId xmlns:p14="http://schemas.microsoft.com/office/powerpoint/2010/main" val="26663520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pPr/>
              <a:t>‹#›</a:t>
            </a:fld>
            <a:endParaRPr lang="en-US" altLang="en-US"/>
          </a:p>
        </p:txBody>
      </p:sp>
    </p:spTree>
    <p:extLst>
      <p:ext uri="{BB962C8B-B14F-4D97-AF65-F5344CB8AC3E}">
        <p14:creationId xmlns:p14="http://schemas.microsoft.com/office/powerpoint/2010/main" val="26188371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pPr/>
              <a:t>‹#›</a:t>
            </a:fld>
            <a:endParaRPr lang="en-US" altLang="en-US"/>
          </a:p>
        </p:txBody>
      </p:sp>
    </p:spTree>
    <p:extLst>
      <p:ext uri="{BB962C8B-B14F-4D97-AF65-F5344CB8AC3E}">
        <p14:creationId xmlns:p14="http://schemas.microsoft.com/office/powerpoint/2010/main" val="12578535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pPr/>
              <a:t>‹#›</a:t>
            </a:fld>
            <a:endParaRPr lang="en-US" altLang="en-US"/>
          </a:p>
        </p:txBody>
      </p:sp>
    </p:spTree>
    <p:extLst>
      <p:ext uri="{BB962C8B-B14F-4D97-AF65-F5344CB8AC3E}">
        <p14:creationId xmlns:p14="http://schemas.microsoft.com/office/powerpoint/2010/main" val="7345780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pPr/>
              <a:t>‹#›</a:t>
            </a:fld>
            <a:endParaRPr lang="en-US" altLang="en-US"/>
          </a:p>
        </p:txBody>
      </p:sp>
    </p:spTree>
    <p:extLst>
      <p:ext uri="{BB962C8B-B14F-4D97-AF65-F5344CB8AC3E}">
        <p14:creationId xmlns:p14="http://schemas.microsoft.com/office/powerpoint/2010/main" val="38974659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pPr/>
              <a:t>‹#›</a:t>
            </a:fld>
            <a:endParaRPr lang="en-US" altLang="en-US"/>
          </a:p>
        </p:txBody>
      </p:sp>
    </p:spTree>
    <p:extLst>
      <p:ext uri="{BB962C8B-B14F-4D97-AF65-F5344CB8AC3E}">
        <p14:creationId xmlns:p14="http://schemas.microsoft.com/office/powerpoint/2010/main" val="93211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C0CD8-F6E3-584F-9AA4-646B93602A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C39DD9-A1E4-BA42-B513-7395A4F6BE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C3CB64-E79B-8949-B4C1-4BDC71DB5AA9}"/>
              </a:ext>
            </a:extLst>
          </p:cNvPr>
          <p:cNvSpPr>
            <a:spLocks noGrp="1"/>
          </p:cNvSpPr>
          <p:nvPr>
            <p:ph type="sldNum" sz="quarter" idx="12"/>
          </p:nvPr>
        </p:nvSpPr>
        <p:spPr/>
        <p:txBody>
          <a:bodyPr/>
          <a:lstStyle>
            <a:lvl1pPr>
              <a:defRPr/>
            </a:lvl1pPr>
          </a:lstStyle>
          <a:p>
            <a:fld id="{36A47C2A-7E79-5D46-9D46-91E7681BC87F}" type="slidenum">
              <a:rPr lang="en-US" altLang="en-US"/>
              <a:pPr/>
              <a:t>‹#›</a:t>
            </a:fld>
            <a:endParaRPr lang="en-US" altLang="en-US"/>
          </a:p>
        </p:txBody>
      </p:sp>
    </p:spTree>
    <p:extLst>
      <p:ext uri="{BB962C8B-B14F-4D97-AF65-F5344CB8AC3E}">
        <p14:creationId xmlns:p14="http://schemas.microsoft.com/office/powerpoint/2010/main" val="25346922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pPr/>
              <a:t>‹#›</a:t>
            </a:fld>
            <a:endParaRPr lang="en-US" altLang="en-US"/>
          </a:p>
        </p:txBody>
      </p:sp>
    </p:spTree>
    <p:extLst>
      <p:ext uri="{BB962C8B-B14F-4D97-AF65-F5344CB8AC3E}">
        <p14:creationId xmlns:p14="http://schemas.microsoft.com/office/powerpoint/2010/main" val="39627880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pPr/>
              <a:t>‹#›</a:t>
            </a:fld>
            <a:endParaRPr lang="en-US" altLang="en-US"/>
          </a:p>
        </p:txBody>
      </p:sp>
    </p:spTree>
    <p:extLst>
      <p:ext uri="{BB962C8B-B14F-4D97-AF65-F5344CB8AC3E}">
        <p14:creationId xmlns:p14="http://schemas.microsoft.com/office/powerpoint/2010/main" val="1518817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pPr/>
              <a:t>‹#›</a:t>
            </a:fld>
            <a:endParaRPr lang="en-US" altLang="en-US"/>
          </a:p>
        </p:txBody>
      </p:sp>
    </p:spTree>
    <p:extLst>
      <p:ext uri="{BB962C8B-B14F-4D97-AF65-F5344CB8AC3E}">
        <p14:creationId xmlns:p14="http://schemas.microsoft.com/office/powerpoint/2010/main" val="27457715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pPr/>
              <a:t>‹#›</a:t>
            </a:fld>
            <a:endParaRPr lang="en-US" altLang="en-US"/>
          </a:p>
        </p:txBody>
      </p:sp>
    </p:spTree>
    <p:extLst>
      <p:ext uri="{BB962C8B-B14F-4D97-AF65-F5344CB8AC3E}">
        <p14:creationId xmlns:p14="http://schemas.microsoft.com/office/powerpoint/2010/main" val="16879451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pPr/>
              <a:t>‹#›</a:t>
            </a:fld>
            <a:endParaRPr lang="en-US" altLang="en-US"/>
          </a:p>
        </p:txBody>
      </p:sp>
    </p:spTree>
    <p:extLst>
      <p:ext uri="{BB962C8B-B14F-4D97-AF65-F5344CB8AC3E}">
        <p14:creationId xmlns:p14="http://schemas.microsoft.com/office/powerpoint/2010/main" val="41427232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4FEE96BA-E3F5-5E42-8213-66DB6BB31845}"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531531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261B3698-C23A-8D4F-999C-9D4481159AA2}"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7949621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33D46425-42DD-AF4D-B5C8-C370D0C7978C}"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9903018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D403E43A-9CF5-BE41-82D3-C55EF6BB4467}"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5031528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15DFA549-F874-F342-9E3B-88D7F68C156E}"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80648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E0F12BB-F602-DE43-A29F-A6504593D2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FAB70C0-59DC-6D45-B4BA-8B404A2C4B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2FCED5-6B54-5C4A-9F0C-8E46A2A02A95}"/>
              </a:ext>
            </a:extLst>
          </p:cNvPr>
          <p:cNvSpPr>
            <a:spLocks noGrp="1"/>
          </p:cNvSpPr>
          <p:nvPr>
            <p:ph type="sldNum" sz="quarter" idx="12"/>
          </p:nvPr>
        </p:nvSpPr>
        <p:spPr/>
        <p:txBody>
          <a:bodyPr/>
          <a:lstStyle>
            <a:lvl1pPr>
              <a:defRPr/>
            </a:lvl1pPr>
          </a:lstStyle>
          <a:p>
            <a:fld id="{81EF8786-E9DF-424E-A716-59FA8D7A3423}" type="slidenum">
              <a:rPr lang="en-US" altLang="en-US"/>
              <a:pPr/>
              <a:t>‹#›</a:t>
            </a:fld>
            <a:endParaRPr lang="en-US" altLang="en-US"/>
          </a:p>
        </p:txBody>
      </p:sp>
    </p:spTree>
    <p:extLst>
      <p:ext uri="{BB962C8B-B14F-4D97-AF65-F5344CB8AC3E}">
        <p14:creationId xmlns:p14="http://schemas.microsoft.com/office/powerpoint/2010/main" val="12422397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90B7E371-F1B7-5B44-AFCE-B81E779CB43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5532105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73881C6A-4F55-8C41-AC67-9EEC545316C8}"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2718502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9D27B3E4-3D3F-EB42-B154-6E5E5489B90E}"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4541621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B19BBBD7-2207-9348-B662-AD61F5301184}"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0009211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FFCEC104-A653-6847-A784-9AD2425F1BE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7374361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929282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311004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4998" indent="0">
              <a:buNone/>
              <a:defRPr sz="1800"/>
            </a:lvl2pPr>
            <a:lvl3pPr marL="909996" indent="0">
              <a:buNone/>
              <a:defRPr sz="1600"/>
            </a:lvl3pPr>
            <a:lvl4pPr marL="1364972" indent="0">
              <a:buNone/>
              <a:defRPr sz="1400"/>
            </a:lvl4pPr>
            <a:lvl5pPr marL="1819980" indent="0">
              <a:buNone/>
              <a:defRPr sz="1400"/>
            </a:lvl5pPr>
            <a:lvl6pPr marL="2274953" indent="0">
              <a:buNone/>
              <a:defRPr sz="1400"/>
            </a:lvl6pPr>
            <a:lvl7pPr marL="2729942" indent="0">
              <a:buNone/>
              <a:defRPr sz="1400"/>
            </a:lvl7pPr>
            <a:lvl8pPr marL="3184932" indent="0">
              <a:buNone/>
              <a:defRPr sz="1400"/>
            </a:lvl8pPr>
            <a:lvl9pPr marL="363992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499371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924341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2845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C05C59-E606-0B42-8062-C75E6BC27D7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381F2E4-9C00-7A4A-9CF5-5DBCC7F569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30690B-C6A4-6342-A078-E8090F0F802F}"/>
              </a:ext>
            </a:extLst>
          </p:cNvPr>
          <p:cNvSpPr>
            <a:spLocks noGrp="1"/>
          </p:cNvSpPr>
          <p:nvPr>
            <p:ph type="sldNum" sz="quarter" idx="12"/>
          </p:nvPr>
        </p:nvSpPr>
        <p:spPr/>
        <p:txBody>
          <a:bodyPr/>
          <a:lstStyle>
            <a:lvl1pPr>
              <a:defRPr/>
            </a:lvl1pPr>
          </a:lstStyle>
          <a:p>
            <a:fld id="{1C8BA3CE-8938-F745-9292-B6D4F2693772}" type="slidenum">
              <a:rPr lang="en-US" altLang="en-US"/>
              <a:pPr/>
              <a:t>‹#›</a:t>
            </a:fld>
            <a:endParaRPr lang="en-US" altLang="en-US"/>
          </a:p>
        </p:txBody>
      </p:sp>
    </p:spTree>
    <p:extLst>
      <p:ext uri="{BB962C8B-B14F-4D97-AF65-F5344CB8AC3E}">
        <p14:creationId xmlns:p14="http://schemas.microsoft.com/office/powerpoint/2010/main" val="26342038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899433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454300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01"/>
            <a:ext cx="3008313" cy="4691063"/>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313754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98" indent="0">
              <a:buNone/>
              <a:defRPr sz="2800"/>
            </a:lvl2pPr>
            <a:lvl3pPr marL="909996" indent="0">
              <a:buNone/>
              <a:defRPr sz="2400"/>
            </a:lvl3pPr>
            <a:lvl4pPr marL="1364972" indent="0">
              <a:buNone/>
              <a:defRPr sz="2000"/>
            </a:lvl4pPr>
            <a:lvl5pPr marL="1819980" indent="0">
              <a:buNone/>
              <a:defRPr sz="2000"/>
            </a:lvl5pPr>
            <a:lvl6pPr marL="2274953" indent="0">
              <a:buNone/>
              <a:defRPr sz="2000"/>
            </a:lvl6pPr>
            <a:lvl7pPr marL="2729942" indent="0">
              <a:buNone/>
              <a:defRPr sz="2000"/>
            </a:lvl7pPr>
            <a:lvl8pPr marL="3184932" indent="0">
              <a:buNone/>
              <a:defRPr sz="2000"/>
            </a:lvl8pPr>
            <a:lvl9pPr marL="363992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409051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572955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827088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2167F88D-98AE-FE47-BB5A-32128F3D2BF1}" type="slidenum">
              <a:rPr lang="en-US"/>
              <a:pPr>
                <a:defRPr/>
              </a:pPr>
              <a:t>‹#›</a:t>
            </a:fld>
            <a:endParaRPr lang="en-US"/>
          </a:p>
        </p:txBody>
      </p:sp>
    </p:spTree>
    <p:extLst>
      <p:ext uri="{BB962C8B-B14F-4D97-AF65-F5344CB8AC3E}">
        <p14:creationId xmlns:p14="http://schemas.microsoft.com/office/powerpoint/2010/main" val="2589123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C756D80-A8F8-6742-8B19-EFCDE24F296A}" type="slidenum">
              <a:rPr lang="en-US"/>
              <a:pPr>
                <a:defRPr/>
              </a:pPr>
              <a:t>‹#›</a:t>
            </a:fld>
            <a:endParaRPr lang="en-US"/>
          </a:p>
        </p:txBody>
      </p:sp>
    </p:spTree>
    <p:extLst>
      <p:ext uri="{BB962C8B-B14F-4D97-AF65-F5344CB8AC3E}">
        <p14:creationId xmlns:p14="http://schemas.microsoft.com/office/powerpoint/2010/main" val="3961113708"/>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D9038528-F679-5047-9084-75584BDC77C9}" type="slidenum">
              <a:rPr lang="en-US"/>
              <a:pPr>
                <a:defRPr/>
              </a:pPr>
              <a:t>‹#›</a:t>
            </a:fld>
            <a:endParaRPr lang="en-US"/>
          </a:p>
        </p:txBody>
      </p:sp>
    </p:spTree>
    <p:extLst>
      <p:ext uri="{BB962C8B-B14F-4D97-AF65-F5344CB8AC3E}">
        <p14:creationId xmlns:p14="http://schemas.microsoft.com/office/powerpoint/2010/main" val="2280913921"/>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10AB00CA-6149-F444-93D4-14270A02323F}" type="slidenum">
              <a:rPr lang="en-US"/>
              <a:pPr>
                <a:defRPr/>
              </a:pPr>
              <a:t>‹#›</a:t>
            </a:fld>
            <a:endParaRPr lang="en-US"/>
          </a:p>
        </p:txBody>
      </p:sp>
    </p:spTree>
    <p:extLst>
      <p:ext uri="{BB962C8B-B14F-4D97-AF65-F5344CB8AC3E}">
        <p14:creationId xmlns:p14="http://schemas.microsoft.com/office/powerpoint/2010/main" val="304049688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B07E08-C7F9-FC49-96A6-64D5991BF9D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D555A8A-3EB9-EB49-A84D-AF913C031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0487A6-8AB2-B546-9362-1E5EB5E35E0F}"/>
              </a:ext>
            </a:extLst>
          </p:cNvPr>
          <p:cNvSpPr>
            <a:spLocks noGrp="1"/>
          </p:cNvSpPr>
          <p:nvPr>
            <p:ph type="sldNum" sz="quarter" idx="12"/>
          </p:nvPr>
        </p:nvSpPr>
        <p:spPr/>
        <p:txBody>
          <a:bodyPr/>
          <a:lstStyle>
            <a:lvl1pPr>
              <a:defRPr/>
            </a:lvl1pPr>
          </a:lstStyle>
          <a:p>
            <a:fld id="{A3EC1162-B1A9-7A4C-A021-FF2D0FA87A16}" type="slidenum">
              <a:rPr lang="en-US" altLang="en-US"/>
              <a:pPr/>
              <a:t>‹#›</a:t>
            </a:fld>
            <a:endParaRPr lang="en-US" altLang="en-US"/>
          </a:p>
        </p:txBody>
      </p:sp>
    </p:spTree>
    <p:extLst>
      <p:ext uri="{BB962C8B-B14F-4D97-AF65-F5344CB8AC3E}">
        <p14:creationId xmlns:p14="http://schemas.microsoft.com/office/powerpoint/2010/main" val="41743328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5BE08A37-012E-B943-AB2D-965380AE6667}" type="slidenum">
              <a:rPr lang="en-US"/>
              <a:pPr>
                <a:defRPr/>
              </a:pPr>
              <a:t>‹#›</a:t>
            </a:fld>
            <a:endParaRPr lang="en-US"/>
          </a:p>
        </p:txBody>
      </p:sp>
    </p:spTree>
    <p:extLst>
      <p:ext uri="{BB962C8B-B14F-4D97-AF65-F5344CB8AC3E}">
        <p14:creationId xmlns:p14="http://schemas.microsoft.com/office/powerpoint/2010/main" val="744389118"/>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4F7875AC-2378-984F-89BE-3D687287EB8D}" type="slidenum">
              <a:rPr lang="en-US"/>
              <a:pPr>
                <a:defRPr/>
              </a:pPr>
              <a:t>‹#›</a:t>
            </a:fld>
            <a:endParaRPr lang="en-US"/>
          </a:p>
        </p:txBody>
      </p:sp>
    </p:spTree>
    <p:extLst>
      <p:ext uri="{BB962C8B-B14F-4D97-AF65-F5344CB8AC3E}">
        <p14:creationId xmlns:p14="http://schemas.microsoft.com/office/powerpoint/2010/main" val="3669023346"/>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FB1AABBE-0773-B740-BD25-914863B995DA}" type="slidenum">
              <a:rPr lang="en-US"/>
              <a:pPr>
                <a:defRPr/>
              </a:pPr>
              <a:t>‹#›</a:t>
            </a:fld>
            <a:endParaRPr lang="en-US"/>
          </a:p>
        </p:txBody>
      </p:sp>
    </p:spTree>
    <p:extLst>
      <p:ext uri="{BB962C8B-B14F-4D97-AF65-F5344CB8AC3E}">
        <p14:creationId xmlns:p14="http://schemas.microsoft.com/office/powerpoint/2010/main" val="1151183646"/>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674A650B-CA29-6941-94B2-042B4B44912F}" type="slidenum">
              <a:rPr lang="en-US"/>
              <a:pPr>
                <a:defRPr/>
              </a:pPr>
              <a:t>‹#›</a:t>
            </a:fld>
            <a:endParaRPr lang="en-US"/>
          </a:p>
        </p:txBody>
      </p:sp>
    </p:spTree>
    <p:extLst>
      <p:ext uri="{BB962C8B-B14F-4D97-AF65-F5344CB8AC3E}">
        <p14:creationId xmlns:p14="http://schemas.microsoft.com/office/powerpoint/2010/main" val="4215473996"/>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A8453A10-7890-CC4A-BFC9-B0B6EAD9E2D9}" type="slidenum">
              <a:rPr lang="en-US"/>
              <a:pPr>
                <a:defRPr/>
              </a:pPr>
              <a:t>‹#›</a:t>
            </a:fld>
            <a:endParaRPr lang="en-US"/>
          </a:p>
        </p:txBody>
      </p:sp>
    </p:spTree>
    <p:extLst>
      <p:ext uri="{BB962C8B-B14F-4D97-AF65-F5344CB8AC3E}">
        <p14:creationId xmlns:p14="http://schemas.microsoft.com/office/powerpoint/2010/main" val="310036245"/>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2F23751-2F09-E741-864F-678EFF97B012}" type="slidenum">
              <a:rPr lang="en-US"/>
              <a:pPr>
                <a:defRPr/>
              </a:pPr>
              <a:t>‹#›</a:t>
            </a:fld>
            <a:endParaRPr lang="en-US"/>
          </a:p>
        </p:txBody>
      </p:sp>
    </p:spTree>
    <p:extLst>
      <p:ext uri="{BB962C8B-B14F-4D97-AF65-F5344CB8AC3E}">
        <p14:creationId xmlns:p14="http://schemas.microsoft.com/office/powerpoint/2010/main" val="3244483684"/>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946D0BC-A9C7-6444-BA6C-8FC74FE1C966}" type="slidenum">
              <a:rPr lang="en-US"/>
              <a:pPr>
                <a:defRPr/>
              </a:pPr>
              <a:t>‹#›</a:t>
            </a:fld>
            <a:endParaRPr lang="en-US"/>
          </a:p>
        </p:txBody>
      </p:sp>
    </p:spTree>
    <p:extLst>
      <p:ext uri="{BB962C8B-B14F-4D97-AF65-F5344CB8AC3E}">
        <p14:creationId xmlns:p14="http://schemas.microsoft.com/office/powerpoint/2010/main" val="888832562"/>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atin typeface="Trebuchet MS"/>
            </a:endParaRP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277094337"/>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183029"/>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57755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177159D-854B-8741-A570-DE3AB217C78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14C2AB1-A084-FB42-A1F2-2C4CAD61D8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1A526F-591A-F54E-9EAC-FE2D0E8F1DF6}"/>
              </a:ext>
            </a:extLst>
          </p:cNvPr>
          <p:cNvSpPr>
            <a:spLocks noGrp="1"/>
          </p:cNvSpPr>
          <p:nvPr>
            <p:ph type="sldNum" sz="quarter" idx="12"/>
          </p:nvPr>
        </p:nvSpPr>
        <p:spPr/>
        <p:txBody>
          <a:bodyPr/>
          <a:lstStyle>
            <a:lvl1pPr>
              <a:defRPr/>
            </a:lvl1pPr>
          </a:lstStyle>
          <a:p>
            <a:fld id="{CBAE851A-B7A3-C04F-8849-B1757C2EED94}" type="slidenum">
              <a:rPr lang="en-US" altLang="en-US"/>
              <a:pPr/>
              <a:t>‹#›</a:t>
            </a:fld>
            <a:endParaRPr lang="en-US" altLang="en-US"/>
          </a:p>
        </p:txBody>
      </p:sp>
    </p:spTree>
    <p:extLst>
      <p:ext uri="{BB962C8B-B14F-4D97-AF65-F5344CB8AC3E}">
        <p14:creationId xmlns:p14="http://schemas.microsoft.com/office/powerpoint/2010/main" val="28449082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3879993"/>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083299"/>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266412"/>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8186389"/>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430121"/>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502515"/>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924551"/>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06078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40084B-8EC5-F242-9F45-4A6277D7F27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FC4F6EA-2272-684B-82A2-EAB768C44D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7F17A5-EDA7-5247-A2E4-3CDE5E61DF68}"/>
              </a:ext>
            </a:extLst>
          </p:cNvPr>
          <p:cNvSpPr>
            <a:spLocks noGrp="1"/>
          </p:cNvSpPr>
          <p:nvPr>
            <p:ph type="sldNum" sz="quarter" idx="12"/>
          </p:nvPr>
        </p:nvSpPr>
        <p:spPr/>
        <p:txBody>
          <a:bodyPr/>
          <a:lstStyle>
            <a:lvl1pPr>
              <a:defRPr/>
            </a:lvl1pPr>
          </a:lstStyle>
          <a:p>
            <a:fld id="{C3703D1D-AA96-5041-8F8C-E21935B58365}" type="slidenum">
              <a:rPr lang="en-US" altLang="en-US"/>
              <a:pPr/>
              <a:t>‹#›</a:t>
            </a:fld>
            <a:endParaRPr lang="en-US" altLang="en-US"/>
          </a:p>
        </p:txBody>
      </p:sp>
    </p:spTree>
    <p:extLst>
      <p:ext uri="{BB962C8B-B14F-4D97-AF65-F5344CB8AC3E}">
        <p14:creationId xmlns:p14="http://schemas.microsoft.com/office/powerpoint/2010/main" val="1966158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233533-E50E-CF4E-AD79-8B8353E307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DE90A5-E145-724C-8A2B-C95599D0B1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3D31C5-7FD0-1C46-9848-AD7DFE65B2E5}"/>
              </a:ext>
            </a:extLst>
          </p:cNvPr>
          <p:cNvSpPr>
            <a:spLocks noGrp="1"/>
          </p:cNvSpPr>
          <p:nvPr>
            <p:ph type="sldNum" sz="quarter" idx="12"/>
          </p:nvPr>
        </p:nvSpPr>
        <p:spPr/>
        <p:txBody>
          <a:bodyPr/>
          <a:lstStyle>
            <a:lvl1pPr>
              <a:defRPr/>
            </a:lvl1pPr>
          </a:lstStyle>
          <a:p>
            <a:fld id="{845A212E-184F-3648-94C9-DEB00AD671A5}" type="slidenum">
              <a:rPr lang="en-US" altLang="en-US"/>
              <a:pPr/>
              <a:t>‹#›</a:t>
            </a:fld>
            <a:endParaRPr lang="en-US" altLang="en-US"/>
          </a:p>
        </p:txBody>
      </p:sp>
    </p:spTree>
    <p:extLst>
      <p:ext uri="{BB962C8B-B14F-4D97-AF65-F5344CB8AC3E}">
        <p14:creationId xmlns:p14="http://schemas.microsoft.com/office/powerpoint/2010/main" val="84137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9D5C549-D845-5549-B17C-3B3076B48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71AB1C8C-E4F2-1D47-8EB7-92A3D429F2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8F1377CC-CA0A-F84E-AC13-F76D0105C681}"/>
              </a:ext>
            </a:extLst>
          </p:cNvPr>
          <p:cNvSpPr>
            <a:spLocks noGrp="1" noChangeArrowheads="1"/>
          </p:cNvSpPr>
          <p:nvPr>
            <p:ph type="sldNum" sz="quarter" idx="12"/>
          </p:nvPr>
        </p:nvSpPr>
        <p:spPr>
          <a:ln/>
        </p:spPr>
        <p:txBody>
          <a:bodyPr/>
          <a:lstStyle>
            <a:lvl1pPr>
              <a:defRPr/>
            </a:lvl1pPr>
          </a:lstStyle>
          <a:p>
            <a:fld id="{A7E3A5E0-C15C-9947-8347-F4340CE48CBE}" type="slidenum">
              <a:rPr lang="en-US" altLang="en-US"/>
              <a:pPr/>
              <a:t>‹#›</a:t>
            </a:fld>
            <a:endParaRPr lang="en-US" altLang="en-US"/>
          </a:p>
        </p:txBody>
      </p:sp>
    </p:spTree>
    <p:extLst>
      <p:ext uri="{BB962C8B-B14F-4D97-AF65-F5344CB8AC3E}">
        <p14:creationId xmlns:p14="http://schemas.microsoft.com/office/powerpoint/2010/main" val="2848066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AF185C-0E16-F74D-92CB-9DB7FCBC29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7CDC3C-FA38-EF47-B328-A7BD4F960E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26B222-50B1-F441-93A0-2E0EF3591103}"/>
              </a:ext>
            </a:extLst>
          </p:cNvPr>
          <p:cNvSpPr>
            <a:spLocks noGrp="1"/>
          </p:cNvSpPr>
          <p:nvPr>
            <p:ph type="sldNum" sz="quarter" idx="12"/>
          </p:nvPr>
        </p:nvSpPr>
        <p:spPr/>
        <p:txBody>
          <a:bodyPr/>
          <a:lstStyle>
            <a:lvl1pPr>
              <a:defRPr/>
            </a:lvl1pPr>
          </a:lstStyle>
          <a:p>
            <a:fld id="{92F5E9B5-958D-E143-BD79-90DF05B78E43}" type="slidenum">
              <a:rPr lang="en-US" altLang="en-US"/>
              <a:pPr/>
              <a:t>‹#›</a:t>
            </a:fld>
            <a:endParaRPr lang="en-US" altLang="en-US"/>
          </a:p>
        </p:txBody>
      </p:sp>
    </p:spTree>
    <p:extLst>
      <p:ext uri="{BB962C8B-B14F-4D97-AF65-F5344CB8AC3E}">
        <p14:creationId xmlns:p14="http://schemas.microsoft.com/office/powerpoint/2010/main" val="94537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B99D4-E91A-CF4E-A82D-A5CA3A0696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7952B86-0861-A340-8FD2-1DB18EFD0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5FDB77-1783-7141-9A3B-163AAAA9B316}"/>
              </a:ext>
            </a:extLst>
          </p:cNvPr>
          <p:cNvSpPr>
            <a:spLocks noGrp="1"/>
          </p:cNvSpPr>
          <p:nvPr>
            <p:ph type="sldNum" sz="quarter" idx="12"/>
          </p:nvPr>
        </p:nvSpPr>
        <p:spPr/>
        <p:txBody>
          <a:bodyPr/>
          <a:lstStyle>
            <a:lvl1pPr>
              <a:defRPr/>
            </a:lvl1pPr>
          </a:lstStyle>
          <a:p>
            <a:fld id="{239CB2C2-03BD-3D4F-BE28-B31166038445}" type="slidenum">
              <a:rPr lang="en-US" altLang="en-US"/>
              <a:pPr/>
              <a:t>‹#›</a:t>
            </a:fld>
            <a:endParaRPr lang="en-US" altLang="en-US"/>
          </a:p>
        </p:txBody>
      </p:sp>
    </p:spTree>
    <p:extLst>
      <p:ext uri="{BB962C8B-B14F-4D97-AF65-F5344CB8AC3E}">
        <p14:creationId xmlns:p14="http://schemas.microsoft.com/office/powerpoint/2010/main" val="998374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6B17-4546-6540-82BC-F37CB03852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03C143-DE89-214D-953F-FDF6E8671C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195A6D-D46B-3249-BD54-D2D7B6ADC986}"/>
              </a:ext>
            </a:extLst>
          </p:cNvPr>
          <p:cNvSpPr>
            <a:spLocks noGrp="1"/>
          </p:cNvSpPr>
          <p:nvPr>
            <p:ph type="sldNum" sz="quarter" idx="12"/>
          </p:nvPr>
        </p:nvSpPr>
        <p:spPr/>
        <p:txBody>
          <a:bodyPr/>
          <a:lstStyle>
            <a:lvl1pPr>
              <a:defRPr/>
            </a:lvl1pPr>
          </a:lstStyle>
          <a:p>
            <a:fld id="{018A82B7-E5DF-DE40-91FC-E652F0660C95}" type="slidenum">
              <a:rPr lang="en-US" altLang="en-US"/>
              <a:pPr/>
              <a:t>‹#›</a:t>
            </a:fld>
            <a:endParaRPr lang="en-US" altLang="en-US"/>
          </a:p>
        </p:txBody>
      </p:sp>
    </p:spTree>
    <p:extLst>
      <p:ext uri="{BB962C8B-B14F-4D97-AF65-F5344CB8AC3E}">
        <p14:creationId xmlns:p14="http://schemas.microsoft.com/office/powerpoint/2010/main" val="3521084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1792795-6065-E047-AA1D-B811409EB7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46AD02-516C-D846-9EDB-C96D4A43B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9D7D91-895A-C446-A1A1-FAE94B35E0D8}"/>
              </a:ext>
            </a:extLst>
          </p:cNvPr>
          <p:cNvSpPr>
            <a:spLocks noGrp="1" noChangeArrowheads="1"/>
          </p:cNvSpPr>
          <p:nvPr>
            <p:ph type="sldNum" sz="quarter" idx="12"/>
          </p:nvPr>
        </p:nvSpPr>
        <p:spPr>
          <a:ln/>
        </p:spPr>
        <p:txBody>
          <a:bodyPr/>
          <a:lstStyle>
            <a:lvl1pPr>
              <a:defRPr/>
            </a:lvl1pPr>
          </a:lstStyle>
          <a:p>
            <a:fld id="{FBA760C5-2D65-E64D-ADE9-9173A6BF93CF}" type="slidenum">
              <a:rPr lang="en-US" altLang="en-US"/>
              <a:pPr/>
              <a:t>‹#›</a:t>
            </a:fld>
            <a:endParaRPr lang="en-US" altLang="en-US"/>
          </a:p>
        </p:txBody>
      </p:sp>
    </p:spTree>
    <p:extLst>
      <p:ext uri="{BB962C8B-B14F-4D97-AF65-F5344CB8AC3E}">
        <p14:creationId xmlns:p14="http://schemas.microsoft.com/office/powerpoint/2010/main" val="858630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4E64F6-9CCD-BD49-A5BA-C7F390F456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1C8BDE-0CD7-2E44-81EF-99FCD1261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270279-6F58-8C45-A07F-44634D663132}"/>
              </a:ext>
            </a:extLst>
          </p:cNvPr>
          <p:cNvSpPr>
            <a:spLocks noGrp="1" noChangeArrowheads="1"/>
          </p:cNvSpPr>
          <p:nvPr>
            <p:ph type="sldNum" sz="quarter" idx="12"/>
          </p:nvPr>
        </p:nvSpPr>
        <p:spPr>
          <a:ln/>
        </p:spPr>
        <p:txBody>
          <a:bodyPr/>
          <a:lstStyle>
            <a:lvl1pPr>
              <a:defRPr/>
            </a:lvl1pPr>
          </a:lstStyle>
          <a:p>
            <a:fld id="{AC7432FD-79D0-2943-8BC0-E40B9B10D75C}" type="slidenum">
              <a:rPr lang="en-US" altLang="en-US"/>
              <a:pPr/>
              <a:t>‹#›</a:t>
            </a:fld>
            <a:endParaRPr lang="en-US" altLang="en-US"/>
          </a:p>
        </p:txBody>
      </p:sp>
    </p:spTree>
    <p:extLst>
      <p:ext uri="{BB962C8B-B14F-4D97-AF65-F5344CB8AC3E}">
        <p14:creationId xmlns:p14="http://schemas.microsoft.com/office/powerpoint/2010/main" val="2661244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47B69F-8998-2444-959B-1375B13BE9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CF0A09-119C-DC45-A33C-72D1E0C6B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C32DD1-958A-B641-B2D2-64BADE935E81}"/>
              </a:ext>
            </a:extLst>
          </p:cNvPr>
          <p:cNvSpPr>
            <a:spLocks noGrp="1" noChangeArrowheads="1"/>
          </p:cNvSpPr>
          <p:nvPr>
            <p:ph type="sldNum" sz="quarter" idx="12"/>
          </p:nvPr>
        </p:nvSpPr>
        <p:spPr>
          <a:ln/>
        </p:spPr>
        <p:txBody>
          <a:bodyPr/>
          <a:lstStyle>
            <a:lvl1pPr>
              <a:defRPr/>
            </a:lvl1pPr>
          </a:lstStyle>
          <a:p>
            <a:fld id="{B129B2AB-343A-C04A-B698-ED8F951FB234}" type="slidenum">
              <a:rPr lang="en-US" altLang="en-US"/>
              <a:pPr/>
              <a:t>‹#›</a:t>
            </a:fld>
            <a:endParaRPr lang="en-US" altLang="en-US"/>
          </a:p>
        </p:txBody>
      </p:sp>
    </p:spTree>
    <p:extLst>
      <p:ext uri="{BB962C8B-B14F-4D97-AF65-F5344CB8AC3E}">
        <p14:creationId xmlns:p14="http://schemas.microsoft.com/office/powerpoint/2010/main" val="242458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853CC7-B850-C54C-8F27-697C98EDB0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72B81E-4DB5-8A4B-B038-539A3C830F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9DE27D-7164-E949-ACAD-EA559B58B66C}"/>
              </a:ext>
            </a:extLst>
          </p:cNvPr>
          <p:cNvSpPr>
            <a:spLocks noGrp="1" noChangeArrowheads="1"/>
          </p:cNvSpPr>
          <p:nvPr>
            <p:ph type="sldNum" sz="quarter" idx="12"/>
          </p:nvPr>
        </p:nvSpPr>
        <p:spPr>
          <a:ln/>
        </p:spPr>
        <p:txBody>
          <a:bodyPr/>
          <a:lstStyle>
            <a:lvl1pPr>
              <a:defRPr/>
            </a:lvl1pPr>
          </a:lstStyle>
          <a:p>
            <a:fld id="{74A32922-00F8-8A4D-BBF1-D4F9448AAFBB}" type="slidenum">
              <a:rPr lang="en-US" altLang="en-US"/>
              <a:pPr/>
              <a:t>‹#›</a:t>
            </a:fld>
            <a:endParaRPr lang="en-US" altLang="en-US"/>
          </a:p>
        </p:txBody>
      </p:sp>
    </p:spTree>
    <p:extLst>
      <p:ext uri="{BB962C8B-B14F-4D97-AF65-F5344CB8AC3E}">
        <p14:creationId xmlns:p14="http://schemas.microsoft.com/office/powerpoint/2010/main" val="108806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B2D725-E222-B745-8423-0B3A87A681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8BB973-7EB7-2647-902C-D3C5AB9654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CE3EB76-485E-594A-839D-9DF1B4BA8069}"/>
              </a:ext>
            </a:extLst>
          </p:cNvPr>
          <p:cNvSpPr>
            <a:spLocks noGrp="1" noChangeArrowheads="1"/>
          </p:cNvSpPr>
          <p:nvPr>
            <p:ph type="sldNum" sz="quarter" idx="12"/>
          </p:nvPr>
        </p:nvSpPr>
        <p:spPr>
          <a:ln/>
        </p:spPr>
        <p:txBody>
          <a:bodyPr/>
          <a:lstStyle>
            <a:lvl1pPr>
              <a:defRPr/>
            </a:lvl1pPr>
          </a:lstStyle>
          <a:p>
            <a:fld id="{ACDE92FC-76F7-B149-B80A-B64B1D21FF65}" type="slidenum">
              <a:rPr lang="en-US" altLang="en-US"/>
              <a:pPr/>
              <a:t>‹#›</a:t>
            </a:fld>
            <a:endParaRPr lang="en-US" altLang="en-US"/>
          </a:p>
        </p:txBody>
      </p:sp>
    </p:spTree>
    <p:extLst>
      <p:ext uri="{BB962C8B-B14F-4D97-AF65-F5344CB8AC3E}">
        <p14:creationId xmlns:p14="http://schemas.microsoft.com/office/powerpoint/2010/main" val="1208320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1A6481-7D2B-3247-AB99-75849C236B5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F0F5D0-E52E-6A40-BD25-609E69CE4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6F9029-BFA3-BE4B-9AAE-C2949C3703C7}"/>
              </a:ext>
            </a:extLst>
          </p:cNvPr>
          <p:cNvSpPr>
            <a:spLocks noGrp="1" noChangeArrowheads="1"/>
          </p:cNvSpPr>
          <p:nvPr>
            <p:ph type="sldNum" sz="quarter" idx="12"/>
          </p:nvPr>
        </p:nvSpPr>
        <p:spPr>
          <a:ln/>
        </p:spPr>
        <p:txBody>
          <a:bodyPr/>
          <a:lstStyle>
            <a:lvl1pPr>
              <a:defRPr/>
            </a:lvl1pPr>
          </a:lstStyle>
          <a:p>
            <a:fld id="{AFCD2C6D-6974-BB41-88D0-FAFB928E24B6}" type="slidenum">
              <a:rPr lang="en-US" altLang="en-US"/>
              <a:pPr/>
              <a:t>‹#›</a:t>
            </a:fld>
            <a:endParaRPr lang="en-US" altLang="en-US"/>
          </a:p>
        </p:txBody>
      </p:sp>
    </p:spTree>
    <p:extLst>
      <p:ext uri="{BB962C8B-B14F-4D97-AF65-F5344CB8AC3E}">
        <p14:creationId xmlns:p14="http://schemas.microsoft.com/office/powerpoint/2010/main" val="3532822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00750A-CEBB-1643-B62D-834FE7709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0817F5-14AB-4E4F-8602-1A8AB4E57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1F895D1-4AFF-AC42-8053-55E4778C7AC0}"/>
              </a:ext>
            </a:extLst>
          </p:cNvPr>
          <p:cNvSpPr>
            <a:spLocks noGrp="1" noChangeArrowheads="1"/>
          </p:cNvSpPr>
          <p:nvPr>
            <p:ph type="sldNum" sz="quarter" idx="12"/>
          </p:nvPr>
        </p:nvSpPr>
        <p:spPr>
          <a:ln/>
        </p:spPr>
        <p:txBody>
          <a:bodyPr/>
          <a:lstStyle>
            <a:lvl1pPr>
              <a:defRPr/>
            </a:lvl1pPr>
          </a:lstStyle>
          <a:p>
            <a:fld id="{E047A3CF-9452-9D4B-82E7-B1BC150F0DFD}" type="slidenum">
              <a:rPr lang="en-US" altLang="en-US"/>
              <a:pPr/>
              <a:t>‹#›</a:t>
            </a:fld>
            <a:endParaRPr lang="en-US" altLang="en-US"/>
          </a:p>
        </p:txBody>
      </p:sp>
    </p:spTree>
    <p:extLst>
      <p:ext uri="{BB962C8B-B14F-4D97-AF65-F5344CB8AC3E}">
        <p14:creationId xmlns:p14="http://schemas.microsoft.com/office/powerpoint/2010/main" val="414834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11F56EB5-206A-C144-8F1C-573B70710B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C47FE7C-4505-4444-9FD4-22D9158B4B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D7E3748F-8349-F644-B6FA-AC7DAAB73DE8}"/>
              </a:ext>
            </a:extLst>
          </p:cNvPr>
          <p:cNvSpPr>
            <a:spLocks noGrp="1" noChangeArrowheads="1"/>
          </p:cNvSpPr>
          <p:nvPr>
            <p:ph type="sldNum" sz="quarter" idx="12"/>
          </p:nvPr>
        </p:nvSpPr>
        <p:spPr>
          <a:ln/>
        </p:spPr>
        <p:txBody>
          <a:bodyPr/>
          <a:lstStyle>
            <a:lvl1pPr>
              <a:defRPr/>
            </a:lvl1pPr>
          </a:lstStyle>
          <a:p>
            <a:fld id="{0E9A9FAC-6023-7B45-905A-58AED73F3078}" type="slidenum">
              <a:rPr lang="en-US" altLang="en-US"/>
              <a:pPr/>
              <a:t>‹#›</a:t>
            </a:fld>
            <a:endParaRPr lang="en-US" altLang="en-US"/>
          </a:p>
        </p:txBody>
      </p:sp>
    </p:spTree>
    <p:extLst>
      <p:ext uri="{BB962C8B-B14F-4D97-AF65-F5344CB8AC3E}">
        <p14:creationId xmlns:p14="http://schemas.microsoft.com/office/powerpoint/2010/main" val="3372471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E6F306-1256-814D-AEB7-DEAEDE9456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5B58E0-F69F-3341-8FBA-7427BBD6D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24461B-E799-1C49-BA70-474AA3F927C9}"/>
              </a:ext>
            </a:extLst>
          </p:cNvPr>
          <p:cNvSpPr>
            <a:spLocks noGrp="1" noChangeArrowheads="1"/>
          </p:cNvSpPr>
          <p:nvPr>
            <p:ph type="sldNum" sz="quarter" idx="12"/>
          </p:nvPr>
        </p:nvSpPr>
        <p:spPr>
          <a:ln/>
        </p:spPr>
        <p:txBody>
          <a:bodyPr/>
          <a:lstStyle>
            <a:lvl1pPr>
              <a:defRPr/>
            </a:lvl1pPr>
          </a:lstStyle>
          <a:p>
            <a:fld id="{8920768C-7419-8848-991C-354BDCDF8448}" type="slidenum">
              <a:rPr lang="en-US" altLang="en-US"/>
              <a:pPr/>
              <a:t>‹#›</a:t>
            </a:fld>
            <a:endParaRPr lang="en-US" altLang="en-US"/>
          </a:p>
        </p:txBody>
      </p:sp>
    </p:spTree>
    <p:extLst>
      <p:ext uri="{BB962C8B-B14F-4D97-AF65-F5344CB8AC3E}">
        <p14:creationId xmlns:p14="http://schemas.microsoft.com/office/powerpoint/2010/main" val="145106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FB30E0-04A7-7040-9EB4-6CAF7AF4C6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E96DBB-ED25-8947-A3C1-8E0C35211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BAF9ED-F1DA-E346-A5B6-E63EA0FD7B56}"/>
              </a:ext>
            </a:extLst>
          </p:cNvPr>
          <p:cNvSpPr>
            <a:spLocks noGrp="1" noChangeArrowheads="1"/>
          </p:cNvSpPr>
          <p:nvPr>
            <p:ph type="sldNum" sz="quarter" idx="12"/>
          </p:nvPr>
        </p:nvSpPr>
        <p:spPr>
          <a:ln/>
        </p:spPr>
        <p:txBody>
          <a:bodyPr/>
          <a:lstStyle>
            <a:lvl1pPr>
              <a:defRPr/>
            </a:lvl1pPr>
          </a:lstStyle>
          <a:p>
            <a:fld id="{FBF95C06-A4F2-9D41-A697-B49F62996533}" type="slidenum">
              <a:rPr lang="en-US" altLang="en-US"/>
              <a:pPr/>
              <a:t>‹#›</a:t>
            </a:fld>
            <a:endParaRPr lang="en-US" altLang="en-US"/>
          </a:p>
        </p:txBody>
      </p:sp>
    </p:spTree>
    <p:extLst>
      <p:ext uri="{BB962C8B-B14F-4D97-AF65-F5344CB8AC3E}">
        <p14:creationId xmlns:p14="http://schemas.microsoft.com/office/powerpoint/2010/main" val="3783116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B6C17B-890E-5847-A437-D4EDD718B7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BC9DF9-D4C7-4F4A-A9A5-4B5786B08A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99750B-F233-E147-AE49-C17FD7A97CA7}"/>
              </a:ext>
            </a:extLst>
          </p:cNvPr>
          <p:cNvSpPr>
            <a:spLocks noGrp="1" noChangeArrowheads="1"/>
          </p:cNvSpPr>
          <p:nvPr>
            <p:ph type="sldNum" sz="quarter" idx="12"/>
          </p:nvPr>
        </p:nvSpPr>
        <p:spPr>
          <a:ln/>
        </p:spPr>
        <p:txBody>
          <a:bodyPr/>
          <a:lstStyle>
            <a:lvl1pPr>
              <a:defRPr/>
            </a:lvl1pPr>
          </a:lstStyle>
          <a:p>
            <a:fld id="{C7D82CB5-1AAF-AF4A-A6B7-1C16E376B678}" type="slidenum">
              <a:rPr lang="en-US" altLang="en-US"/>
              <a:pPr/>
              <a:t>‹#›</a:t>
            </a:fld>
            <a:endParaRPr lang="en-US" altLang="en-US"/>
          </a:p>
        </p:txBody>
      </p:sp>
    </p:spTree>
    <p:extLst>
      <p:ext uri="{BB962C8B-B14F-4D97-AF65-F5344CB8AC3E}">
        <p14:creationId xmlns:p14="http://schemas.microsoft.com/office/powerpoint/2010/main" val="249802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A50054-93AB-534D-A6E4-A9EBDDF835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57E70B-CCA4-9440-97B3-E9C3C14FC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D2CFF4-DAF7-8B49-9CA3-DBCFF20E304B}"/>
              </a:ext>
            </a:extLst>
          </p:cNvPr>
          <p:cNvSpPr>
            <a:spLocks noGrp="1" noChangeArrowheads="1"/>
          </p:cNvSpPr>
          <p:nvPr>
            <p:ph type="sldNum" sz="quarter" idx="12"/>
          </p:nvPr>
        </p:nvSpPr>
        <p:spPr>
          <a:ln/>
        </p:spPr>
        <p:txBody>
          <a:bodyPr/>
          <a:lstStyle>
            <a:lvl1pPr>
              <a:defRPr/>
            </a:lvl1pPr>
          </a:lstStyle>
          <a:p>
            <a:fld id="{30521D99-407C-1B4F-9053-5EA54CD0470F}" type="slidenum">
              <a:rPr lang="en-US" altLang="en-US"/>
              <a:pPr/>
              <a:t>‹#›</a:t>
            </a:fld>
            <a:endParaRPr lang="en-US" altLang="en-US"/>
          </a:p>
        </p:txBody>
      </p:sp>
    </p:spTree>
    <p:extLst>
      <p:ext uri="{BB962C8B-B14F-4D97-AF65-F5344CB8AC3E}">
        <p14:creationId xmlns:p14="http://schemas.microsoft.com/office/powerpoint/2010/main" val="2059511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E1CA2F2-7F11-A94D-81DC-497997BA09D0}"/>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0E83603F-4050-2F4B-8892-291C4723665D}"/>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5B185B31-0922-8847-8C6F-C9A4A5199D02}"/>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97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a:extLst>
              <a:ext uri="{FF2B5EF4-FFF2-40B4-BE49-F238E27FC236}">
                <a16:creationId xmlns:a16="http://schemas.microsoft.com/office/drawing/2014/main" id="{0177BA30-8DB4-C942-A7EC-11060E840F16}"/>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43DE6901-FD87-4B43-B8BB-BF4CF688740A}"/>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43BE3A6-0B37-FE42-904E-841AC01C6003}"/>
              </a:ext>
            </a:extLst>
          </p:cNvPr>
          <p:cNvSpPr>
            <a:spLocks noGrp="1" noChangeArrowheads="1"/>
          </p:cNvSpPr>
          <p:nvPr>
            <p:ph type="sldNum" sz="quarter" idx="12"/>
          </p:nvPr>
        </p:nvSpPr>
        <p:spPr/>
        <p:txBody>
          <a:bodyPr/>
          <a:lstStyle>
            <a:lvl1pPr>
              <a:defRPr/>
            </a:lvl1pPr>
          </a:lstStyle>
          <a:p>
            <a:fld id="{A417CF17-C668-5143-8588-C859C890736B}" type="slidenum">
              <a:rPr lang="en-US" altLang="en-US"/>
              <a:pPr/>
              <a:t>‹#›</a:t>
            </a:fld>
            <a:endParaRPr lang="en-US" altLang="en-US"/>
          </a:p>
        </p:txBody>
      </p:sp>
    </p:spTree>
    <p:extLst>
      <p:ext uri="{BB962C8B-B14F-4D97-AF65-F5344CB8AC3E}">
        <p14:creationId xmlns:p14="http://schemas.microsoft.com/office/powerpoint/2010/main" val="19867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55E0AEA-C6E0-BF40-B45A-2F5B93CD5A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58ECFA0-86A8-A546-9423-EFBD3CAA71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AA47129-38B2-6649-AE0F-94C32F8D28FD}"/>
              </a:ext>
            </a:extLst>
          </p:cNvPr>
          <p:cNvSpPr>
            <a:spLocks noGrp="1" noChangeArrowheads="1"/>
          </p:cNvSpPr>
          <p:nvPr>
            <p:ph type="sldNum" sz="quarter" idx="12"/>
          </p:nvPr>
        </p:nvSpPr>
        <p:spPr>
          <a:ln/>
        </p:spPr>
        <p:txBody>
          <a:bodyPr/>
          <a:lstStyle>
            <a:lvl1pPr>
              <a:defRPr/>
            </a:lvl1pPr>
          </a:lstStyle>
          <a:p>
            <a:fld id="{415B6222-1523-2646-876D-B8960CDF4F3E}" type="slidenum">
              <a:rPr lang="en-US" altLang="en-US"/>
              <a:pPr/>
              <a:t>‹#›</a:t>
            </a:fld>
            <a:endParaRPr lang="en-US" altLang="en-US"/>
          </a:p>
        </p:txBody>
      </p:sp>
    </p:spTree>
    <p:extLst>
      <p:ext uri="{BB962C8B-B14F-4D97-AF65-F5344CB8AC3E}">
        <p14:creationId xmlns:p14="http://schemas.microsoft.com/office/powerpoint/2010/main" val="2233196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4910A7FD-2EAE-DE45-BED0-B2E0CB1B6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2CB47CF-8A45-C34E-8F32-E86ABC5465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62D3536-5114-6547-B02E-17F103454330}"/>
              </a:ext>
            </a:extLst>
          </p:cNvPr>
          <p:cNvSpPr>
            <a:spLocks noGrp="1" noChangeArrowheads="1"/>
          </p:cNvSpPr>
          <p:nvPr>
            <p:ph type="sldNum" sz="quarter" idx="12"/>
          </p:nvPr>
        </p:nvSpPr>
        <p:spPr>
          <a:ln/>
        </p:spPr>
        <p:txBody>
          <a:bodyPr/>
          <a:lstStyle>
            <a:lvl1pPr>
              <a:defRPr/>
            </a:lvl1pPr>
          </a:lstStyle>
          <a:p>
            <a:fld id="{434D7734-C7BE-DE49-9306-7FA08061758A}" type="slidenum">
              <a:rPr lang="en-US" altLang="en-US"/>
              <a:pPr/>
              <a:t>‹#›</a:t>
            </a:fld>
            <a:endParaRPr lang="en-US" altLang="en-US"/>
          </a:p>
        </p:txBody>
      </p:sp>
    </p:spTree>
    <p:extLst>
      <p:ext uri="{BB962C8B-B14F-4D97-AF65-F5344CB8AC3E}">
        <p14:creationId xmlns:p14="http://schemas.microsoft.com/office/powerpoint/2010/main" val="3344685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E356479-E7AF-3C42-8CF5-94451C1B16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9B4EAE1-C313-FB4B-85EE-7E739A0AE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987C732-7D55-B645-B731-2319DADC5CE4}"/>
              </a:ext>
            </a:extLst>
          </p:cNvPr>
          <p:cNvSpPr>
            <a:spLocks noGrp="1" noChangeArrowheads="1"/>
          </p:cNvSpPr>
          <p:nvPr>
            <p:ph type="sldNum" sz="quarter" idx="12"/>
          </p:nvPr>
        </p:nvSpPr>
        <p:spPr>
          <a:ln/>
        </p:spPr>
        <p:txBody>
          <a:bodyPr/>
          <a:lstStyle>
            <a:lvl1pPr>
              <a:defRPr/>
            </a:lvl1pPr>
          </a:lstStyle>
          <a:p>
            <a:fld id="{39C0729D-487D-3E44-9682-18B9C912CCE1}" type="slidenum">
              <a:rPr lang="en-US" altLang="en-US"/>
              <a:pPr/>
              <a:t>‹#›</a:t>
            </a:fld>
            <a:endParaRPr lang="en-US" altLang="en-US"/>
          </a:p>
        </p:txBody>
      </p:sp>
    </p:spTree>
    <p:extLst>
      <p:ext uri="{BB962C8B-B14F-4D97-AF65-F5344CB8AC3E}">
        <p14:creationId xmlns:p14="http://schemas.microsoft.com/office/powerpoint/2010/main" val="729539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BC7595D5-CE86-BE4D-ACA1-03DB7F4FE5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3113887-831F-2A40-B588-CE4FFD134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C1CAF9C7-C966-684C-B43C-7C3875C8322A}"/>
              </a:ext>
            </a:extLst>
          </p:cNvPr>
          <p:cNvSpPr>
            <a:spLocks noGrp="1" noChangeArrowheads="1"/>
          </p:cNvSpPr>
          <p:nvPr>
            <p:ph type="sldNum" sz="quarter" idx="12"/>
          </p:nvPr>
        </p:nvSpPr>
        <p:spPr>
          <a:ln/>
        </p:spPr>
        <p:txBody>
          <a:bodyPr/>
          <a:lstStyle>
            <a:lvl1pPr>
              <a:defRPr/>
            </a:lvl1pPr>
          </a:lstStyle>
          <a:p>
            <a:fld id="{29AF21A3-AB58-3F4D-AA78-69B0DD900D1E}" type="slidenum">
              <a:rPr lang="en-US" altLang="en-US"/>
              <a:pPr/>
              <a:t>‹#›</a:t>
            </a:fld>
            <a:endParaRPr lang="en-US" altLang="en-US"/>
          </a:p>
        </p:txBody>
      </p:sp>
    </p:spTree>
    <p:extLst>
      <p:ext uri="{BB962C8B-B14F-4D97-AF65-F5344CB8AC3E}">
        <p14:creationId xmlns:p14="http://schemas.microsoft.com/office/powerpoint/2010/main" val="283915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3C8B844-3F18-0344-86EE-C703B2724A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BDC087F5-ED94-F446-BEB7-29E556267C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0DA4B13D-D117-F340-AA08-B672A3CF44CF}"/>
              </a:ext>
            </a:extLst>
          </p:cNvPr>
          <p:cNvSpPr>
            <a:spLocks noGrp="1" noChangeArrowheads="1"/>
          </p:cNvSpPr>
          <p:nvPr>
            <p:ph type="sldNum" sz="quarter" idx="12"/>
          </p:nvPr>
        </p:nvSpPr>
        <p:spPr>
          <a:ln/>
        </p:spPr>
        <p:txBody>
          <a:bodyPr/>
          <a:lstStyle>
            <a:lvl1pPr>
              <a:defRPr/>
            </a:lvl1pPr>
          </a:lstStyle>
          <a:p>
            <a:fld id="{882420DA-F570-454A-8180-345308B8A6DA}" type="slidenum">
              <a:rPr lang="en-US" altLang="en-US"/>
              <a:pPr/>
              <a:t>‹#›</a:t>
            </a:fld>
            <a:endParaRPr lang="en-US" altLang="en-US"/>
          </a:p>
        </p:txBody>
      </p:sp>
    </p:spTree>
    <p:extLst>
      <p:ext uri="{BB962C8B-B14F-4D97-AF65-F5344CB8AC3E}">
        <p14:creationId xmlns:p14="http://schemas.microsoft.com/office/powerpoint/2010/main" val="169492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DFFB772-8F11-C542-9E92-BA0450C20C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2ADEAB8-817A-9E4F-808E-5EB0DED51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00398B1-6C99-FE42-B16C-1BDB49DB88DD}"/>
              </a:ext>
            </a:extLst>
          </p:cNvPr>
          <p:cNvSpPr>
            <a:spLocks noGrp="1" noChangeArrowheads="1"/>
          </p:cNvSpPr>
          <p:nvPr>
            <p:ph type="sldNum" sz="quarter" idx="12"/>
          </p:nvPr>
        </p:nvSpPr>
        <p:spPr>
          <a:ln/>
        </p:spPr>
        <p:txBody>
          <a:bodyPr/>
          <a:lstStyle>
            <a:lvl1pPr>
              <a:defRPr/>
            </a:lvl1pPr>
          </a:lstStyle>
          <a:p>
            <a:fld id="{E2857169-0A7E-FF45-B1D9-DA241EAEF8C6}" type="slidenum">
              <a:rPr lang="en-US" altLang="en-US"/>
              <a:pPr/>
              <a:t>‹#›</a:t>
            </a:fld>
            <a:endParaRPr lang="en-US" altLang="en-US"/>
          </a:p>
        </p:txBody>
      </p:sp>
    </p:spTree>
    <p:extLst>
      <p:ext uri="{BB962C8B-B14F-4D97-AF65-F5344CB8AC3E}">
        <p14:creationId xmlns:p14="http://schemas.microsoft.com/office/powerpoint/2010/main" val="1572624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679E101-94F3-094C-BC3C-7047E02CCB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DE4EB531-51E5-7E44-B912-F644C6844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CEAC872-C66D-9C46-A2B5-3C4A5A9A0A76}"/>
              </a:ext>
            </a:extLst>
          </p:cNvPr>
          <p:cNvSpPr>
            <a:spLocks noGrp="1" noChangeArrowheads="1"/>
          </p:cNvSpPr>
          <p:nvPr>
            <p:ph type="sldNum" sz="quarter" idx="12"/>
          </p:nvPr>
        </p:nvSpPr>
        <p:spPr>
          <a:ln/>
        </p:spPr>
        <p:txBody>
          <a:bodyPr/>
          <a:lstStyle>
            <a:lvl1pPr>
              <a:defRPr/>
            </a:lvl1pPr>
          </a:lstStyle>
          <a:p>
            <a:fld id="{8BD22A11-1FEF-8F43-87F0-229A83BE3267}" type="slidenum">
              <a:rPr lang="en-US" altLang="en-US"/>
              <a:pPr/>
              <a:t>‹#›</a:t>
            </a:fld>
            <a:endParaRPr lang="en-US" altLang="en-US"/>
          </a:p>
        </p:txBody>
      </p:sp>
    </p:spTree>
    <p:extLst>
      <p:ext uri="{BB962C8B-B14F-4D97-AF65-F5344CB8AC3E}">
        <p14:creationId xmlns:p14="http://schemas.microsoft.com/office/powerpoint/2010/main" val="2016179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832A49A-B6B6-C44F-AE35-ED5D8CBFD0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ADCAF43-1FC9-9448-9F33-B96FBF4CB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CA8366E-AA27-0741-A16E-1996CA00E37E}"/>
              </a:ext>
            </a:extLst>
          </p:cNvPr>
          <p:cNvSpPr>
            <a:spLocks noGrp="1" noChangeArrowheads="1"/>
          </p:cNvSpPr>
          <p:nvPr>
            <p:ph type="sldNum" sz="quarter" idx="12"/>
          </p:nvPr>
        </p:nvSpPr>
        <p:spPr>
          <a:ln/>
        </p:spPr>
        <p:txBody>
          <a:bodyPr/>
          <a:lstStyle>
            <a:lvl1pPr>
              <a:defRPr/>
            </a:lvl1pPr>
          </a:lstStyle>
          <a:p>
            <a:fld id="{D8168CCC-9BB6-514F-97FB-B6CE4F0700A5}" type="slidenum">
              <a:rPr lang="en-US" altLang="en-US"/>
              <a:pPr/>
              <a:t>‹#›</a:t>
            </a:fld>
            <a:endParaRPr lang="en-US" altLang="en-US"/>
          </a:p>
        </p:txBody>
      </p:sp>
    </p:spTree>
    <p:extLst>
      <p:ext uri="{BB962C8B-B14F-4D97-AF65-F5344CB8AC3E}">
        <p14:creationId xmlns:p14="http://schemas.microsoft.com/office/powerpoint/2010/main" val="1989154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36078DD-02D9-7449-A8E8-3DED0D2981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32F2D70-3291-434E-8331-A3F062E5F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21A8EBC-A523-AD42-8978-E771ADA672F0}"/>
              </a:ext>
            </a:extLst>
          </p:cNvPr>
          <p:cNvSpPr>
            <a:spLocks noGrp="1" noChangeArrowheads="1"/>
          </p:cNvSpPr>
          <p:nvPr>
            <p:ph type="sldNum" sz="quarter" idx="12"/>
          </p:nvPr>
        </p:nvSpPr>
        <p:spPr>
          <a:ln/>
        </p:spPr>
        <p:txBody>
          <a:bodyPr/>
          <a:lstStyle>
            <a:lvl1pPr>
              <a:defRPr/>
            </a:lvl1pPr>
          </a:lstStyle>
          <a:p>
            <a:fld id="{A16F38DE-9461-0A44-A16D-B7462468AF8C}" type="slidenum">
              <a:rPr lang="en-US" altLang="en-US"/>
              <a:pPr/>
              <a:t>‹#›</a:t>
            </a:fld>
            <a:endParaRPr lang="en-US" altLang="en-US"/>
          </a:p>
        </p:txBody>
      </p:sp>
    </p:spTree>
    <p:extLst>
      <p:ext uri="{BB962C8B-B14F-4D97-AF65-F5344CB8AC3E}">
        <p14:creationId xmlns:p14="http://schemas.microsoft.com/office/powerpoint/2010/main" val="2211244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AFFEB3F-33C1-A244-A2BF-A6D74D523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1EBF542-4524-0445-8AB3-EF69F0685E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01A954A-2AED-6842-933F-15E067629138}"/>
              </a:ext>
            </a:extLst>
          </p:cNvPr>
          <p:cNvSpPr>
            <a:spLocks noGrp="1" noChangeArrowheads="1"/>
          </p:cNvSpPr>
          <p:nvPr>
            <p:ph type="sldNum" sz="quarter" idx="12"/>
          </p:nvPr>
        </p:nvSpPr>
        <p:spPr>
          <a:ln/>
        </p:spPr>
        <p:txBody>
          <a:bodyPr/>
          <a:lstStyle>
            <a:lvl1pPr>
              <a:defRPr/>
            </a:lvl1pPr>
          </a:lstStyle>
          <a:p>
            <a:fld id="{986EA3EB-A604-5644-B90F-F7A4DD9CBDC9}" type="slidenum">
              <a:rPr lang="en-US" altLang="en-US"/>
              <a:pPr/>
              <a:t>‹#›</a:t>
            </a:fld>
            <a:endParaRPr lang="en-US" altLang="en-US"/>
          </a:p>
        </p:txBody>
      </p:sp>
    </p:spTree>
    <p:extLst>
      <p:ext uri="{BB962C8B-B14F-4D97-AF65-F5344CB8AC3E}">
        <p14:creationId xmlns:p14="http://schemas.microsoft.com/office/powerpoint/2010/main" val="3494717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6920EBA-9448-4A40-A14B-665B0C23F6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70A8023-FC0B-F348-91F7-4D044E05CE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D16F17-7021-FE4E-B49F-D489209BF6CF}"/>
              </a:ext>
            </a:extLst>
          </p:cNvPr>
          <p:cNvSpPr>
            <a:spLocks noGrp="1" noChangeArrowheads="1"/>
          </p:cNvSpPr>
          <p:nvPr>
            <p:ph type="sldNum" sz="quarter" idx="12"/>
          </p:nvPr>
        </p:nvSpPr>
        <p:spPr>
          <a:ln/>
        </p:spPr>
        <p:txBody>
          <a:bodyPr/>
          <a:lstStyle>
            <a:lvl1pPr>
              <a:defRPr/>
            </a:lvl1pPr>
          </a:lstStyle>
          <a:p>
            <a:fld id="{84869E69-396C-C743-8DAF-A265818D8ACB}" type="slidenum">
              <a:rPr lang="en-US" altLang="en-US"/>
              <a:pPr/>
              <a:t>‹#›</a:t>
            </a:fld>
            <a:endParaRPr lang="en-US" altLang="en-US"/>
          </a:p>
        </p:txBody>
      </p:sp>
    </p:spTree>
    <p:extLst>
      <p:ext uri="{BB962C8B-B14F-4D97-AF65-F5344CB8AC3E}">
        <p14:creationId xmlns:p14="http://schemas.microsoft.com/office/powerpoint/2010/main" val="3264409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C26E2BA-28E4-C44D-B0FA-D4E1A60B7177}"/>
              </a:ext>
            </a:extLst>
          </p:cNvPr>
          <p:cNvGrpSpPr>
            <a:grpSpLocks/>
          </p:cNvGrpSpPr>
          <p:nvPr/>
        </p:nvGrpSpPr>
        <p:grpSpPr bwMode="auto">
          <a:xfrm>
            <a:off x="0" y="0"/>
            <a:ext cx="9159875" cy="6870700"/>
            <a:chOff x="0" y="0"/>
            <a:chExt cx="5770" cy="4328"/>
          </a:xfrm>
        </p:grpSpPr>
        <p:sp>
          <p:nvSpPr>
            <p:cNvPr id="5" name="Rectangle 3">
              <a:extLst>
                <a:ext uri="{FF2B5EF4-FFF2-40B4-BE49-F238E27FC236}">
                  <a16:creationId xmlns:a16="http://schemas.microsoft.com/office/drawing/2014/main" id="{9F6552B4-D942-BE43-B3F0-A40E8BAACD1F}"/>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6" name="Rectangle 4">
              <a:extLst>
                <a:ext uri="{FF2B5EF4-FFF2-40B4-BE49-F238E27FC236}">
                  <a16:creationId xmlns:a16="http://schemas.microsoft.com/office/drawing/2014/main" id="{87011934-422F-6C46-8A0D-0DBBD0166403}"/>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7" name="Rectangle 5">
              <a:extLst>
                <a:ext uri="{FF2B5EF4-FFF2-40B4-BE49-F238E27FC236}">
                  <a16:creationId xmlns:a16="http://schemas.microsoft.com/office/drawing/2014/main" id="{18CCEDF7-45E7-DE44-B272-89876439DA62}"/>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sz="1800">
                <a:latin typeface="Arial" charset="0"/>
                <a:ea typeface="ＭＳ Ｐゴシック" charset="-128"/>
                <a:cs typeface="ＭＳ Ｐゴシック" charset="-128"/>
              </a:endParaRPr>
            </a:p>
          </p:txBody>
        </p:sp>
        <p:grpSp>
          <p:nvGrpSpPr>
            <p:cNvPr id="8" name="Group 6">
              <a:extLst>
                <a:ext uri="{FF2B5EF4-FFF2-40B4-BE49-F238E27FC236}">
                  <a16:creationId xmlns:a16="http://schemas.microsoft.com/office/drawing/2014/main" id="{A65B6596-4843-C942-9F04-6EB1F160FFA0}"/>
                </a:ext>
              </a:extLst>
            </p:cNvPr>
            <p:cNvGrpSpPr>
              <a:grpSpLocks/>
            </p:cNvGrpSpPr>
            <p:nvPr/>
          </p:nvGrpSpPr>
          <p:grpSpPr bwMode="auto">
            <a:xfrm>
              <a:off x="4944" y="-5"/>
              <a:ext cx="816" cy="3980"/>
              <a:chOff x="4944" y="-5"/>
              <a:chExt cx="816" cy="3980"/>
            </a:xfrm>
          </p:grpSpPr>
          <p:grpSp>
            <p:nvGrpSpPr>
              <p:cNvPr id="20" name="Group 7">
                <a:extLst>
                  <a:ext uri="{FF2B5EF4-FFF2-40B4-BE49-F238E27FC236}">
                    <a16:creationId xmlns:a16="http://schemas.microsoft.com/office/drawing/2014/main" id="{A89A5C8D-1927-2A43-A960-B99480A31406}"/>
                  </a:ext>
                </a:extLst>
              </p:cNvPr>
              <p:cNvGrpSpPr>
                <a:grpSpLocks/>
              </p:cNvGrpSpPr>
              <p:nvPr userDrawn="1"/>
            </p:nvGrpSpPr>
            <p:grpSpPr bwMode="auto">
              <a:xfrm>
                <a:off x="5280" y="-5"/>
                <a:ext cx="480" cy="1436"/>
                <a:chOff x="5280" y="-5"/>
                <a:chExt cx="480" cy="1436"/>
              </a:xfrm>
            </p:grpSpPr>
            <p:grpSp>
              <p:nvGrpSpPr>
                <p:cNvPr id="41" name="Group 8">
                  <a:extLst>
                    <a:ext uri="{FF2B5EF4-FFF2-40B4-BE49-F238E27FC236}">
                      <a16:creationId xmlns:a16="http://schemas.microsoft.com/office/drawing/2014/main" id="{EBA2A6A8-886A-7646-9DDA-EC991D1DAA06}"/>
                    </a:ext>
                  </a:extLst>
                </p:cNvPr>
                <p:cNvGrpSpPr>
                  <a:grpSpLocks/>
                </p:cNvGrpSpPr>
                <p:nvPr userDrawn="1"/>
              </p:nvGrpSpPr>
              <p:grpSpPr bwMode="auto">
                <a:xfrm rot="-5400000">
                  <a:off x="5486" y="-4"/>
                  <a:ext cx="177" cy="176"/>
                  <a:chOff x="1682" y="330"/>
                  <a:chExt cx="1720" cy="2560"/>
                </a:xfrm>
              </p:grpSpPr>
              <p:grpSp>
                <p:nvGrpSpPr>
                  <p:cNvPr id="50" name="Group 9">
                    <a:extLst>
                      <a:ext uri="{FF2B5EF4-FFF2-40B4-BE49-F238E27FC236}">
                        <a16:creationId xmlns:a16="http://schemas.microsoft.com/office/drawing/2014/main" id="{FA9976C7-F310-ED41-A141-D4584CA1F40F}"/>
                      </a:ext>
                    </a:extLst>
                  </p:cNvPr>
                  <p:cNvGrpSpPr>
                    <a:grpSpLocks/>
                  </p:cNvGrpSpPr>
                  <p:nvPr/>
                </p:nvGrpSpPr>
                <p:grpSpPr bwMode="auto">
                  <a:xfrm>
                    <a:off x="1682" y="330"/>
                    <a:ext cx="1720" cy="2560"/>
                    <a:chOff x="1682" y="330"/>
                    <a:chExt cx="1720" cy="2560"/>
                  </a:xfrm>
                </p:grpSpPr>
                <p:sp>
                  <p:nvSpPr>
                    <p:cNvPr id="57" name="Freeform 10">
                      <a:extLst>
                        <a:ext uri="{FF2B5EF4-FFF2-40B4-BE49-F238E27FC236}">
                          <a16:creationId xmlns:a16="http://schemas.microsoft.com/office/drawing/2014/main" id="{F36C6A0E-E80B-DC45-A7AE-2A6A91E88EE5}"/>
                        </a:ext>
                      </a:extLst>
                    </p:cNvPr>
                    <p:cNvSpPr>
                      <a:spLocks/>
                    </p:cNvSpPr>
                    <p:nvPr/>
                  </p:nvSpPr>
                  <p:spPr bwMode="auto">
                    <a:xfrm>
                      <a:off x="2182" y="337"/>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8" name="Freeform 11">
                      <a:extLst>
                        <a:ext uri="{FF2B5EF4-FFF2-40B4-BE49-F238E27FC236}">
                          <a16:creationId xmlns:a16="http://schemas.microsoft.com/office/drawing/2014/main" id="{B22174BC-BC82-CA4A-B106-74A25815D038}"/>
                        </a:ext>
                      </a:extLst>
                    </p:cNvPr>
                    <p:cNvSpPr>
                      <a:spLocks/>
                    </p:cNvSpPr>
                    <p:nvPr/>
                  </p:nvSpPr>
                  <p:spPr bwMode="auto">
                    <a:xfrm>
                      <a:off x="1687" y="337"/>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1" name="Oval 12">
                    <a:extLst>
                      <a:ext uri="{FF2B5EF4-FFF2-40B4-BE49-F238E27FC236}">
                        <a16:creationId xmlns:a16="http://schemas.microsoft.com/office/drawing/2014/main" id="{213B8765-53D2-CA49-AAD9-99AD03B3CD6C}"/>
                      </a:ext>
                    </a:extLst>
                  </p:cNvPr>
                  <p:cNvSpPr>
                    <a:spLocks noChangeArrowheads="1"/>
                  </p:cNvSpPr>
                  <p:nvPr/>
                </p:nvSpPr>
                <p:spPr bwMode="auto">
                  <a:xfrm>
                    <a:off x="2387" y="1385"/>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 name="Freeform 13">
                    <a:extLst>
                      <a:ext uri="{FF2B5EF4-FFF2-40B4-BE49-F238E27FC236}">
                        <a16:creationId xmlns:a16="http://schemas.microsoft.com/office/drawing/2014/main" id="{AF5E4BF8-DE4F-3449-86BB-ECB528067445}"/>
                      </a:ext>
                    </a:extLst>
                  </p:cNvPr>
                  <p:cNvSpPr>
                    <a:spLocks/>
                  </p:cNvSpPr>
                  <p:nvPr/>
                </p:nvSpPr>
                <p:spPr bwMode="auto">
                  <a:xfrm>
                    <a:off x="2668" y="701"/>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 name="Freeform 14">
                    <a:extLst>
                      <a:ext uri="{FF2B5EF4-FFF2-40B4-BE49-F238E27FC236}">
                        <a16:creationId xmlns:a16="http://schemas.microsoft.com/office/drawing/2014/main" id="{3A9089EB-A58C-0F45-A071-FA31D282F78F}"/>
                      </a:ext>
                    </a:extLst>
                  </p:cNvPr>
                  <p:cNvSpPr>
                    <a:spLocks/>
                  </p:cNvSpPr>
                  <p:nvPr/>
                </p:nvSpPr>
                <p:spPr bwMode="auto">
                  <a:xfrm>
                    <a:off x="2736" y="1603"/>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4" name="Freeform 15">
                    <a:extLst>
                      <a:ext uri="{FF2B5EF4-FFF2-40B4-BE49-F238E27FC236}">
                        <a16:creationId xmlns:a16="http://schemas.microsoft.com/office/drawing/2014/main" id="{B90035E9-35A0-784D-BC6D-ABB6F0ECBCCB}"/>
                      </a:ext>
                    </a:extLst>
                  </p:cNvPr>
                  <p:cNvSpPr>
                    <a:spLocks/>
                  </p:cNvSpPr>
                  <p:nvPr/>
                </p:nvSpPr>
                <p:spPr bwMode="auto">
                  <a:xfrm>
                    <a:off x="2445" y="1937"/>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5" name="Freeform 16">
                    <a:extLst>
                      <a:ext uri="{FF2B5EF4-FFF2-40B4-BE49-F238E27FC236}">
                        <a16:creationId xmlns:a16="http://schemas.microsoft.com/office/drawing/2014/main" id="{1E2A5C6F-AD7E-FA49-9735-90F2D81B9084}"/>
                      </a:ext>
                    </a:extLst>
                  </p:cNvPr>
                  <p:cNvSpPr>
                    <a:spLocks/>
                  </p:cNvSpPr>
                  <p:nvPr/>
                </p:nvSpPr>
                <p:spPr bwMode="auto">
                  <a:xfrm>
                    <a:off x="1901" y="1603"/>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6" name="Freeform 17">
                    <a:extLst>
                      <a:ext uri="{FF2B5EF4-FFF2-40B4-BE49-F238E27FC236}">
                        <a16:creationId xmlns:a16="http://schemas.microsoft.com/office/drawing/2014/main" id="{DB5A0D4A-DEBF-0D4D-B537-AEDF1AA69101}"/>
                      </a:ext>
                    </a:extLst>
                  </p:cNvPr>
                  <p:cNvSpPr>
                    <a:spLocks/>
                  </p:cNvSpPr>
                  <p:nvPr/>
                </p:nvSpPr>
                <p:spPr bwMode="auto">
                  <a:xfrm>
                    <a:off x="2085" y="890"/>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2" name="Picture 18">
                  <a:extLst>
                    <a:ext uri="{FF2B5EF4-FFF2-40B4-BE49-F238E27FC236}">
                      <a16:creationId xmlns:a16="http://schemas.microsoft.com/office/drawing/2014/main" id="{F22B38E9-E40A-3245-BF64-C855B6AD3F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5D5A381F-8EDA-2043-A5FE-D2C2B7CE41D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80DB1C2D-9F19-8B44-9390-CF821ADBE35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798F2D0A-E27A-7A47-8CFF-5101C4F0CC6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64F2D5F3-FD54-E54B-85D9-AEC9DB71D02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B6873987-CA0D-3545-AE16-B8C143EBFF5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15BDD8E7-5999-734E-81FF-F1AE8F97C4A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0FFFB823-6E9E-D941-A6C2-A642E600A0D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809246DA-15E6-CA4E-AFB0-8E9AC9DEE77B}"/>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D5825882-E193-F543-B26D-6911D39CF48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3556099C-B8A5-454F-B2F2-C9C9A998FF7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40336FCF-7FD2-A34D-9C72-9393A7516A9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0DED9F57-D22E-CC4E-9399-CF7689C583A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FA8D3336-FE50-2A40-B71D-E813166A597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B2BCAFCB-B506-1145-AA82-EC752D07E3A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0987A5CB-C22F-A14B-8DAE-96400A61E48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87A2FD08-886F-1C4F-9A41-90636C3ACE2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AEE31447-1B22-C641-BEEA-05743BC0F9F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C632B2C3-8A0B-564A-B8BC-150CB379C54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C332362E-2461-9C41-AEF4-0F99C7FDDDD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5FF3D29D-BEB6-BF43-A748-D94DE8141B9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5F5EF27C-7D92-3341-9B33-25A5583808D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8750A608-BDD7-7241-A906-BA53D1DD9B3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478C04CC-871C-124D-8163-F40C3CFAC2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FAA3AE41-D0DD-734F-B10A-84172F518A1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C2FD7EE1-76BE-444F-8D66-804B024744A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7BE30C50-5443-9D49-909C-97916DC79B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3CB06C10-103F-7C4E-9B86-CB97DCC6E3E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3EC68247-CD48-A64A-BCC5-E67AFCA59A46}"/>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7">
              <a:extLst>
                <a:ext uri="{FF2B5EF4-FFF2-40B4-BE49-F238E27FC236}">
                  <a16:creationId xmlns:a16="http://schemas.microsoft.com/office/drawing/2014/main" id="{28B41374-E32B-AC4F-9FEF-73D12FA871B4}"/>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1" name="Freeform 48">
              <a:extLst>
                <a:ext uri="{FF2B5EF4-FFF2-40B4-BE49-F238E27FC236}">
                  <a16:creationId xmlns:a16="http://schemas.microsoft.com/office/drawing/2014/main" id="{1E1BA015-A032-724F-896C-4388C72B0272}"/>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2" name="Freeform 49" descr="kimonopat1">
              <a:extLst>
                <a:ext uri="{FF2B5EF4-FFF2-40B4-BE49-F238E27FC236}">
                  <a16:creationId xmlns:a16="http://schemas.microsoft.com/office/drawing/2014/main" id="{D163370B-E3C0-414A-A9C8-F87FE5A33512}"/>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3" name="Freeform 50" descr="kimonopat1">
              <a:extLst>
                <a:ext uri="{FF2B5EF4-FFF2-40B4-BE49-F238E27FC236}">
                  <a16:creationId xmlns:a16="http://schemas.microsoft.com/office/drawing/2014/main" id="{8F09420B-3CAD-3E4E-B293-91501B4B9A4B}"/>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4" name="Freeform 51">
              <a:extLst>
                <a:ext uri="{FF2B5EF4-FFF2-40B4-BE49-F238E27FC236}">
                  <a16:creationId xmlns:a16="http://schemas.microsoft.com/office/drawing/2014/main" id="{49F98DCD-DFB6-064D-A0A7-97F114CE4D5B}"/>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52">
              <a:extLst>
                <a:ext uri="{FF2B5EF4-FFF2-40B4-BE49-F238E27FC236}">
                  <a16:creationId xmlns:a16="http://schemas.microsoft.com/office/drawing/2014/main" id="{959161CB-E99E-5347-A942-8846671687B4}"/>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53">
              <a:extLst>
                <a:ext uri="{FF2B5EF4-FFF2-40B4-BE49-F238E27FC236}">
                  <a16:creationId xmlns:a16="http://schemas.microsoft.com/office/drawing/2014/main" id="{1A9141E3-61AB-1E40-9F07-A4F8EA52E77E}"/>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7" name="Rectangle 54">
              <a:extLst>
                <a:ext uri="{FF2B5EF4-FFF2-40B4-BE49-F238E27FC236}">
                  <a16:creationId xmlns:a16="http://schemas.microsoft.com/office/drawing/2014/main" id="{45DCBB65-A0EB-CC4A-81C7-AE7B63596B7A}"/>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18" name="Freeform 55">
              <a:extLst>
                <a:ext uri="{FF2B5EF4-FFF2-40B4-BE49-F238E27FC236}">
                  <a16:creationId xmlns:a16="http://schemas.microsoft.com/office/drawing/2014/main" id="{89F1CA88-6B37-7242-81BE-7A5489CF1CF5}"/>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9" name="AutoShape 56">
              <a:extLst>
                <a:ext uri="{FF2B5EF4-FFF2-40B4-BE49-F238E27FC236}">
                  <a16:creationId xmlns:a16="http://schemas.microsoft.com/office/drawing/2014/main" id="{69938AC0-321A-1F4D-87FA-5E4CB0A5C8CB}"/>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4153"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415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a:extLst>
              <a:ext uri="{FF2B5EF4-FFF2-40B4-BE49-F238E27FC236}">
                <a16:creationId xmlns:a16="http://schemas.microsoft.com/office/drawing/2014/main" id="{589BC87D-9BF8-7840-89F5-D81DB1859F66}"/>
              </a:ext>
            </a:extLst>
          </p:cNvPr>
          <p:cNvSpPr>
            <a:spLocks noGrp="1" noChangeArrowheads="1"/>
          </p:cNvSpPr>
          <p:nvPr>
            <p:ph type="dt" sz="quarter" idx="10"/>
          </p:nvPr>
        </p:nvSpPr>
        <p:spPr/>
        <p:txBody>
          <a:bodyPr/>
          <a:lstStyle>
            <a:lvl1pPr>
              <a:defRPr/>
            </a:lvl1pPr>
          </a:lstStyle>
          <a:p>
            <a:pPr>
              <a:defRPr/>
            </a:pPr>
            <a:endParaRPr lang="en-US"/>
          </a:p>
        </p:txBody>
      </p:sp>
      <p:sp>
        <p:nvSpPr>
          <p:cNvPr id="60" name="Rectangle 60">
            <a:extLst>
              <a:ext uri="{FF2B5EF4-FFF2-40B4-BE49-F238E27FC236}">
                <a16:creationId xmlns:a16="http://schemas.microsoft.com/office/drawing/2014/main" id="{249BC5F4-4B8A-2D43-9C6B-BB96C1064B61}"/>
              </a:ext>
            </a:extLst>
          </p:cNvPr>
          <p:cNvSpPr>
            <a:spLocks noGrp="1" noChangeArrowheads="1"/>
          </p:cNvSpPr>
          <p:nvPr>
            <p:ph type="ftr" sz="quarter" idx="11"/>
          </p:nvPr>
        </p:nvSpPr>
        <p:spPr/>
        <p:txBody>
          <a:bodyPr/>
          <a:lstStyle>
            <a:lvl1pPr>
              <a:defRPr/>
            </a:lvl1pPr>
          </a:lstStyle>
          <a:p>
            <a:pPr>
              <a:defRPr/>
            </a:pPr>
            <a:endParaRPr lang="en-US"/>
          </a:p>
        </p:txBody>
      </p:sp>
      <p:sp>
        <p:nvSpPr>
          <p:cNvPr id="61" name="Rectangle 61">
            <a:extLst>
              <a:ext uri="{FF2B5EF4-FFF2-40B4-BE49-F238E27FC236}">
                <a16:creationId xmlns:a16="http://schemas.microsoft.com/office/drawing/2014/main" id="{1D5AF6A7-2CCC-264F-AB4B-219F71B4ED17}"/>
              </a:ext>
            </a:extLst>
          </p:cNvPr>
          <p:cNvSpPr>
            <a:spLocks noGrp="1" noChangeArrowheads="1"/>
          </p:cNvSpPr>
          <p:nvPr>
            <p:ph type="sldNum" sz="quarter" idx="12"/>
          </p:nvPr>
        </p:nvSpPr>
        <p:spPr/>
        <p:txBody>
          <a:bodyPr/>
          <a:lstStyle>
            <a:lvl1pPr>
              <a:defRPr/>
            </a:lvl1pPr>
          </a:lstStyle>
          <a:p>
            <a:fld id="{A8DEF660-B0AB-D046-8813-BB13ACECE8CE}" type="slidenum">
              <a:rPr lang="en-US" altLang="en-US"/>
              <a:pPr/>
              <a:t>‹#›</a:t>
            </a:fld>
            <a:endParaRPr lang="en-US" altLang="en-US"/>
          </a:p>
        </p:txBody>
      </p:sp>
    </p:spTree>
    <p:extLst>
      <p:ext uri="{BB962C8B-B14F-4D97-AF65-F5344CB8AC3E}">
        <p14:creationId xmlns:p14="http://schemas.microsoft.com/office/powerpoint/2010/main" val="3105793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31121A88-F808-BC47-B1FC-AFA5875E17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CC476593-8C8A-614C-8E5F-EEDF54C08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C7F0DA4C-5C59-5E4B-951C-E0AE116352AB}"/>
              </a:ext>
            </a:extLst>
          </p:cNvPr>
          <p:cNvSpPr>
            <a:spLocks noGrp="1" noChangeArrowheads="1"/>
          </p:cNvSpPr>
          <p:nvPr>
            <p:ph type="sldNum" sz="quarter" idx="12"/>
          </p:nvPr>
        </p:nvSpPr>
        <p:spPr>
          <a:ln/>
        </p:spPr>
        <p:txBody>
          <a:bodyPr/>
          <a:lstStyle>
            <a:lvl1pPr>
              <a:defRPr/>
            </a:lvl1pPr>
          </a:lstStyle>
          <a:p>
            <a:fld id="{6D4ACBB2-4679-2347-A08F-E8B447827527}" type="slidenum">
              <a:rPr lang="en-US" altLang="en-US"/>
              <a:pPr/>
              <a:t>‹#›</a:t>
            </a:fld>
            <a:endParaRPr lang="en-US" altLang="en-US"/>
          </a:p>
        </p:txBody>
      </p:sp>
    </p:spTree>
    <p:extLst>
      <p:ext uri="{BB962C8B-B14F-4D97-AF65-F5344CB8AC3E}">
        <p14:creationId xmlns:p14="http://schemas.microsoft.com/office/powerpoint/2010/main" val="2375305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16:creationId xmlns:a16="http://schemas.microsoft.com/office/drawing/2014/main" id="{9DA0B880-B997-F046-B7F4-4395E0028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19E8FAA3-D4CE-4141-B919-53A3FD0DE1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D8C5C9AD-EBD7-9B48-9E6E-E6A6053CC639}"/>
              </a:ext>
            </a:extLst>
          </p:cNvPr>
          <p:cNvSpPr>
            <a:spLocks noGrp="1" noChangeArrowheads="1"/>
          </p:cNvSpPr>
          <p:nvPr>
            <p:ph type="sldNum" sz="quarter" idx="12"/>
          </p:nvPr>
        </p:nvSpPr>
        <p:spPr>
          <a:ln/>
        </p:spPr>
        <p:txBody>
          <a:bodyPr/>
          <a:lstStyle>
            <a:lvl1pPr>
              <a:defRPr/>
            </a:lvl1pPr>
          </a:lstStyle>
          <a:p>
            <a:fld id="{97EBA46C-1880-644E-8410-538D59F6CCEA}" type="slidenum">
              <a:rPr lang="en-US" altLang="en-US"/>
              <a:pPr/>
              <a:t>‹#›</a:t>
            </a:fld>
            <a:endParaRPr lang="en-US" altLang="en-US"/>
          </a:p>
        </p:txBody>
      </p:sp>
    </p:spTree>
    <p:extLst>
      <p:ext uri="{BB962C8B-B14F-4D97-AF65-F5344CB8AC3E}">
        <p14:creationId xmlns:p14="http://schemas.microsoft.com/office/powerpoint/2010/main" val="1720623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a:extLst>
              <a:ext uri="{FF2B5EF4-FFF2-40B4-BE49-F238E27FC236}">
                <a16:creationId xmlns:a16="http://schemas.microsoft.com/office/drawing/2014/main" id="{B463D3DD-D004-AB4C-B9F6-A5548DB0E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CAF608EE-BA89-AC4A-8E05-1A852C859A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9C4A59E3-C80B-EC47-AB91-D752075399CC}"/>
              </a:ext>
            </a:extLst>
          </p:cNvPr>
          <p:cNvSpPr>
            <a:spLocks noGrp="1" noChangeArrowheads="1"/>
          </p:cNvSpPr>
          <p:nvPr>
            <p:ph type="sldNum" sz="quarter" idx="12"/>
          </p:nvPr>
        </p:nvSpPr>
        <p:spPr>
          <a:ln/>
        </p:spPr>
        <p:txBody>
          <a:bodyPr/>
          <a:lstStyle>
            <a:lvl1pPr>
              <a:defRPr/>
            </a:lvl1pPr>
          </a:lstStyle>
          <a:p>
            <a:fld id="{6B0AC890-3502-D942-ABE7-EFFE0A660F7B}" type="slidenum">
              <a:rPr lang="en-US" altLang="en-US"/>
              <a:pPr/>
              <a:t>‹#›</a:t>
            </a:fld>
            <a:endParaRPr lang="en-US" altLang="en-US"/>
          </a:p>
        </p:txBody>
      </p:sp>
    </p:spTree>
    <p:extLst>
      <p:ext uri="{BB962C8B-B14F-4D97-AF65-F5344CB8AC3E}">
        <p14:creationId xmlns:p14="http://schemas.microsoft.com/office/powerpoint/2010/main" val="1358400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a:extLst>
              <a:ext uri="{FF2B5EF4-FFF2-40B4-BE49-F238E27FC236}">
                <a16:creationId xmlns:a16="http://schemas.microsoft.com/office/drawing/2014/main" id="{B5DB78BD-79F8-EE4B-AAF2-60F606C307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16:creationId xmlns:a16="http://schemas.microsoft.com/office/drawing/2014/main" id="{F5D8CD36-0D0F-E241-9516-D9F578173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id="{DE3AD368-231D-E746-8095-E1618D4AA7BA}"/>
              </a:ext>
            </a:extLst>
          </p:cNvPr>
          <p:cNvSpPr>
            <a:spLocks noGrp="1" noChangeArrowheads="1"/>
          </p:cNvSpPr>
          <p:nvPr>
            <p:ph type="sldNum" sz="quarter" idx="12"/>
          </p:nvPr>
        </p:nvSpPr>
        <p:spPr>
          <a:ln/>
        </p:spPr>
        <p:txBody>
          <a:bodyPr/>
          <a:lstStyle>
            <a:lvl1pPr>
              <a:defRPr/>
            </a:lvl1pPr>
          </a:lstStyle>
          <a:p>
            <a:fld id="{AC26F282-F868-BA44-AA3C-BDFFA1F658AF}" type="slidenum">
              <a:rPr lang="en-US" altLang="en-US"/>
              <a:pPr/>
              <a:t>‹#›</a:t>
            </a:fld>
            <a:endParaRPr lang="en-US" altLang="en-US"/>
          </a:p>
        </p:txBody>
      </p:sp>
    </p:spTree>
    <p:extLst>
      <p:ext uri="{BB962C8B-B14F-4D97-AF65-F5344CB8AC3E}">
        <p14:creationId xmlns:p14="http://schemas.microsoft.com/office/powerpoint/2010/main" val="16928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38C0876-57E8-4143-8D92-7F66BB64D6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804DF460-3EF3-E948-ACDC-B1EE09456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79FFF07-B6AC-1848-878F-59FC5C6D9F18}"/>
              </a:ext>
            </a:extLst>
          </p:cNvPr>
          <p:cNvSpPr>
            <a:spLocks noGrp="1" noChangeArrowheads="1"/>
          </p:cNvSpPr>
          <p:nvPr>
            <p:ph type="sldNum" sz="quarter" idx="12"/>
          </p:nvPr>
        </p:nvSpPr>
        <p:spPr>
          <a:ln/>
        </p:spPr>
        <p:txBody>
          <a:bodyPr/>
          <a:lstStyle>
            <a:lvl1pPr>
              <a:defRPr/>
            </a:lvl1pPr>
          </a:lstStyle>
          <a:p>
            <a:fld id="{81A5C0CC-6558-374B-9A5C-5701576392C4}" type="slidenum">
              <a:rPr lang="en-US" altLang="en-US"/>
              <a:pPr/>
              <a:t>‹#›</a:t>
            </a:fld>
            <a:endParaRPr lang="en-US" altLang="en-US"/>
          </a:p>
        </p:txBody>
      </p:sp>
    </p:spTree>
    <p:extLst>
      <p:ext uri="{BB962C8B-B14F-4D97-AF65-F5344CB8AC3E}">
        <p14:creationId xmlns:p14="http://schemas.microsoft.com/office/powerpoint/2010/main" val="192271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a:extLst>
              <a:ext uri="{FF2B5EF4-FFF2-40B4-BE49-F238E27FC236}">
                <a16:creationId xmlns:a16="http://schemas.microsoft.com/office/drawing/2014/main" id="{A5481753-0A4D-6F4B-BA9F-D7D5E02C2C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0">
            <a:extLst>
              <a:ext uri="{FF2B5EF4-FFF2-40B4-BE49-F238E27FC236}">
                <a16:creationId xmlns:a16="http://schemas.microsoft.com/office/drawing/2014/main" id="{DA31F4A0-A07E-4643-BC8A-BBF3F8749E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16:creationId xmlns:a16="http://schemas.microsoft.com/office/drawing/2014/main" id="{78293477-09FB-9A4B-B879-D57904A1D419}"/>
              </a:ext>
            </a:extLst>
          </p:cNvPr>
          <p:cNvSpPr>
            <a:spLocks noGrp="1" noChangeArrowheads="1"/>
          </p:cNvSpPr>
          <p:nvPr>
            <p:ph type="sldNum" sz="quarter" idx="12"/>
          </p:nvPr>
        </p:nvSpPr>
        <p:spPr>
          <a:ln/>
        </p:spPr>
        <p:txBody>
          <a:bodyPr/>
          <a:lstStyle>
            <a:lvl1pPr>
              <a:defRPr/>
            </a:lvl1pPr>
          </a:lstStyle>
          <a:p>
            <a:fld id="{6F0A99AD-526C-F44C-850D-01E4E1A4A6D8}" type="slidenum">
              <a:rPr lang="en-US" altLang="en-US"/>
              <a:pPr/>
              <a:t>‹#›</a:t>
            </a:fld>
            <a:endParaRPr lang="en-US" altLang="en-US"/>
          </a:p>
        </p:txBody>
      </p:sp>
    </p:spTree>
    <p:extLst>
      <p:ext uri="{BB962C8B-B14F-4D97-AF65-F5344CB8AC3E}">
        <p14:creationId xmlns:p14="http://schemas.microsoft.com/office/powerpoint/2010/main" val="916554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829D2123-0CA3-634D-8B63-4A594039B4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0">
            <a:extLst>
              <a:ext uri="{FF2B5EF4-FFF2-40B4-BE49-F238E27FC236}">
                <a16:creationId xmlns:a16="http://schemas.microsoft.com/office/drawing/2014/main" id="{D411121F-6A7A-7E47-8D66-2ACB34E92F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16:creationId xmlns:a16="http://schemas.microsoft.com/office/drawing/2014/main" id="{89DA6D29-BA02-8044-94BF-4D0385BF4DD0}"/>
              </a:ext>
            </a:extLst>
          </p:cNvPr>
          <p:cNvSpPr>
            <a:spLocks noGrp="1" noChangeArrowheads="1"/>
          </p:cNvSpPr>
          <p:nvPr>
            <p:ph type="sldNum" sz="quarter" idx="12"/>
          </p:nvPr>
        </p:nvSpPr>
        <p:spPr>
          <a:ln/>
        </p:spPr>
        <p:txBody>
          <a:bodyPr/>
          <a:lstStyle>
            <a:lvl1pPr>
              <a:defRPr/>
            </a:lvl1pPr>
          </a:lstStyle>
          <a:p>
            <a:fld id="{6E9A0E1E-58AD-6644-8876-CBC191810ADB}" type="slidenum">
              <a:rPr lang="en-US" altLang="en-US"/>
              <a:pPr/>
              <a:t>‹#›</a:t>
            </a:fld>
            <a:endParaRPr lang="en-US" altLang="en-US"/>
          </a:p>
        </p:txBody>
      </p:sp>
    </p:spTree>
    <p:extLst>
      <p:ext uri="{BB962C8B-B14F-4D97-AF65-F5344CB8AC3E}">
        <p14:creationId xmlns:p14="http://schemas.microsoft.com/office/powerpoint/2010/main" val="1661230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937381A6-5FBB-1C41-8903-AC958EC94C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D9F8C151-262B-C649-8CAF-9E86E9DF01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490D74C8-A9A6-A04A-BC5C-212DE01FC750}"/>
              </a:ext>
            </a:extLst>
          </p:cNvPr>
          <p:cNvSpPr>
            <a:spLocks noGrp="1" noChangeArrowheads="1"/>
          </p:cNvSpPr>
          <p:nvPr>
            <p:ph type="sldNum" sz="quarter" idx="12"/>
          </p:nvPr>
        </p:nvSpPr>
        <p:spPr>
          <a:ln/>
        </p:spPr>
        <p:txBody>
          <a:bodyPr/>
          <a:lstStyle>
            <a:lvl1pPr>
              <a:defRPr/>
            </a:lvl1pPr>
          </a:lstStyle>
          <a:p>
            <a:fld id="{80675A34-02B4-5B45-AF0F-4F28743668F4}" type="slidenum">
              <a:rPr lang="en-US" altLang="en-US"/>
              <a:pPr/>
              <a:t>‹#›</a:t>
            </a:fld>
            <a:endParaRPr lang="en-US" altLang="en-US"/>
          </a:p>
        </p:txBody>
      </p:sp>
    </p:spTree>
    <p:extLst>
      <p:ext uri="{BB962C8B-B14F-4D97-AF65-F5344CB8AC3E}">
        <p14:creationId xmlns:p14="http://schemas.microsoft.com/office/powerpoint/2010/main" val="1385377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3755A7BA-1993-5B44-B4F3-ECB3291D1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A5FFDEBB-9655-9840-A6B8-78C1EDD321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F956EEA9-01F8-E64A-B8CA-E2469D1E75A3}"/>
              </a:ext>
            </a:extLst>
          </p:cNvPr>
          <p:cNvSpPr>
            <a:spLocks noGrp="1" noChangeArrowheads="1"/>
          </p:cNvSpPr>
          <p:nvPr>
            <p:ph type="sldNum" sz="quarter" idx="12"/>
          </p:nvPr>
        </p:nvSpPr>
        <p:spPr>
          <a:ln/>
        </p:spPr>
        <p:txBody>
          <a:bodyPr/>
          <a:lstStyle>
            <a:lvl1pPr>
              <a:defRPr/>
            </a:lvl1pPr>
          </a:lstStyle>
          <a:p>
            <a:fld id="{93BC3EB3-4A5A-5743-897F-0A941F23DF95}" type="slidenum">
              <a:rPr lang="en-US" altLang="en-US"/>
              <a:pPr/>
              <a:t>‹#›</a:t>
            </a:fld>
            <a:endParaRPr lang="en-US" altLang="en-US"/>
          </a:p>
        </p:txBody>
      </p:sp>
    </p:spTree>
    <p:extLst>
      <p:ext uri="{BB962C8B-B14F-4D97-AF65-F5344CB8AC3E}">
        <p14:creationId xmlns:p14="http://schemas.microsoft.com/office/powerpoint/2010/main" val="2287971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2B555D9B-658F-A149-A953-21C7B9FCB2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5EE7FFED-C580-F841-8708-08A4670FE7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FD751247-53D0-1C44-8538-1B0004CEA414}"/>
              </a:ext>
            </a:extLst>
          </p:cNvPr>
          <p:cNvSpPr>
            <a:spLocks noGrp="1" noChangeArrowheads="1"/>
          </p:cNvSpPr>
          <p:nvPr>
            <p:ph type="sldNum" sz="quarter" idx="12"/>
          </p:nvPr>
        </p:nvSpPr>
        <p:spPr>
          <a:ln/>
        </p:spPr>
        <p:txBody>
          <a:bodyPr/>
          <a:lstStyle>
            <a:lvl1pPr>
              <a:defRPr/>
            </a:lvl1pPr>
          </a:lstStyle>
          <a:p>
            <a:fld id="{0228F9F5-73DC-C44A-8EE2-D1FBD18058AE}" type="slidenum">
              <a:rPr lang="en-US" altLang="en-US"/>
              <a:pPr/>
              <a:t>‹#›</a:t>
            </a:fld>
            <a:endParaRPr lang="en-US" altLang="en-US"/>
          </a:p>
        </p:txBody>
      </p:sp>
    </p:spTree>
    <p:extLst>
      <p:ext uri="{BB962C8B-B14F-4D97-AF65-F5344CB8AC3E}">
        <p14:creationId xmlns:p14="http://schemas.microsoft.com/office/powerpoint/2010/main" val="2853232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0EAB0818-CFA0-8B43-BF94-CED61858AC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8EC88EFF-261C-8F44-A05C-A1724AFD05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B6C10D4A-D2BF-9446-88DC-94BCF8B1A828}"/>
              </a:ext>
            </a:extLst>
          </p:cNvPr>
          <p:cNvSpPr>
            <a:spLocks noGrp="1" noChangeArrowheads="1"/>
          </p:cNvSpPr>
          <p:nvPr>
            <p:ph type="sldNum" sz="quarter" idx="12"/>
          </p:nvPr>
        </p:nvSpPr>
        <p:spPr>
          <a:ln/>
        </p:spPr>
        <p:txBody>
          <a:bodyPr/>
          <a:lstStyle>
            <a:lvl1pPr>
              <a:defRPr/>
            </a:lvl1pPr>
          </a:lstStyle>
          <a:p>
            <a:fld id="{DA8AAAC9-9815-9645-9E2D-1B83A353F79F}" type="slidenum">
              <a:rPr lang="en-US" altLang="en-US"/>
              <a:pPr/>
              <a:t>‹#›</a:t>
            </a:fld>
            <a:endParaRPr lang="en-US" altLang="en-US"/>
          </a:p>
        </p:txBody>
      </p:sp>
    </p:spTree>
    <p:extLst>
      <p:ext uri="{BB962C8B-B14F-4D97-AF65-F5344CB8AC3E}">
        <p14:creationId xmlns:p14="http://schemas.microsoft.com/office/powerpoint/2010/main" val="1035157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CA8F2B-F77B-EE41-85C6-ADAAFAA299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5C6A3A-7E08-9C4A-B3E5-BD2DF96F75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B248D-C403-3446-B0FF-1509E87BD400}"/>
              </a:ext>
            </a:extLst>
          </p:cNvPr>
          <p:cNvSpPr>
            <a:spLocks noGrp="1" noChangeArrowheads="1"/>
          </p:cNvSpPr>
          <p:nvPr>
            <p:ph type="sldNum" sz="quarter" idx="12"/>
          </p:nvPr>
        </p:nvSpPr>
        <p:spPr>
          <a:ln/>
        </p:spPr>
        <p:txBody>
          <a:bodyPr/>
          <a:lstStyle>
            <a:lvl1pPr>
              <a:defRPr/>
            </a:lvl1pPr>
          </a:lstStyle>
          <a:p>
            <a:fld id="{F2643040-C6F9-DF47-8543-27F982D0A46E}" type="slidenum">
              <a:rPr lang="en-US" altLang="en-US"/>
              <a:pPr/>
              <a:t>‹#›</a:t>
            </a:fld>
            <a:endParaRPr lang="en-US" altLang="en-US"/>
          </a:p>
        </p:txBody>
      </p:sp>
    </p:spTree>
    <p:extLst>
      <p:ext uri="{BB962C8B-B14F-4D97-AF65-F5344CB8AC3E}">
        <p14:creationId xmlns:p14="http://schemas.microsoft.com/office/powerpoint/2010/main" val="234370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1322035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4161158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696654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8F9FBDD4-B8B3-1E41-8F11-63D2CAB5A7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52D56CEB-EA26-5E4F-B6B0-BDF196258F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6EB49AB4-E11F-8C4C-A9BE-6710F6391EDE}"/>
              </a:ext>
            </a:extLst>
          </p:cNvPr>
          <p:cNvSpPr>
            <a:spLocks noGrp="1" noChangeArrowheads="1"/>
          </p:cNvSpPr>
          <p:nvPr>
            <p:ph type="sldNum" sz="quarter" idx="12"/>
          </p:nvPr>
        </p:nvSpPr>
        <p:spPr>
          <a:ln/>
        </p:spPr>
        <p:txBody>
          <a:bodyPr/>
          <a:lstStyle>
            <a:lvl1pPr>
              <a:defRPr/>
            </a:lvl1pPr>
          </a:lstStyle>
          <a:p>
            <a:fld id="{9198692A-809C-3949-9A82-9BA553D0B512}" type="slidenum">
              <a:rPr lang="en-US" altLang="en-US"/>
              <a:pPr/>
              <a:t>‹#›</a:t>
            </a:fld>
            <a:endParaRPr lang="en-US" altLang="en-US"/>
          </a:p>
        </p:txBody>
      </p:sp>
    </p:spTree>
    <p:extLst>
      <p:ext uri="{BB962C8B-B14F-4D97-AF65-F5344CB8AC3E}">
        <p14:creationId xmlns:p14="http://schemas.microsoft.com/office/powerpoint/2010/main" val="2276557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55603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522157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185967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8251673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354592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78858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6784375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61592493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38F876-6877-394F-92B4-66EAC72CF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1740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1D5732-8521-9944-8056-6AA314CED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05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6CED4879-AA33-7D45-9597-18D41141800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9478ABB5-1C79-B44A-BEA0-421225CC3C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C882753D-700F-3C4B-9B29-7C66659F2127}"/>
              </a:ext>
            </a:extLst>
          </p:cNvPr>
          <p:cNvSpPr>
            <a:spLocks noGrp="1" noChangeArrowheads="1"/>
          </p:cNvSpPr>
          <p:nvPr>
            <p:ph type="sldNum" sz="quarter" idx="12"/>
          </p:nvPr>
        </p:nvSpPr>
        <p:spPr>
          <a:ln/>
        </p:spPr>
        <p:txBody>
          <a:bodyPr/>
          <a:lstStyle>
            <a:lvl1pPr>
              <a:defRPr/>
            </a:lvl1pPr>
          </a:lstStyle>
          <a:p>
            <a:fld id="{72C3FC51-E486-1B49-9AB6-781767E22CA0}" type="slidenum">
              <a:rPr lang="en-US" altLang="en-US"/>
              <a:pPr/>
              <a:t>‹#›</a:t>
            </a:fld>
            <a:endParaRPr lang="en-US" altLang="en-US"/>
          </a:p>
        </p:txBody>
      </p:sp>
    </p:spTree>
    <p:extLst>
      <p:ext uri="{BB962C8B-B14F-4D97-AF65-F5344CB8AC3E}">
        <p14:creationId xmlns:p14="http://schemas.microsoft.com/office/powerpoint/2010/main" val="3263628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A1CF45-2140-FE40-99F5-F2CE039D5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82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BC3CF-458C-8842-86FC-C47FD38EB3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427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DBDC84-D8D2-7B4C-8C2D-393F1B8CF6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8718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82FF5A-254B-334A-A83C-78FF60D30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959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051CF5-1D28-CC4F-935D-45ECC87C4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503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A332F-A8D1-AA48-A751-D0F325325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11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F104E1-DA72-1949-924E-4149584061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99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1ACBE3-C80F-D847-BE72-2B14C91CBB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914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CDBB4-98B5-0549-80C0-D026C0D269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370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8A7A20-900F-9743-842E-860DAF4CF426}" type="slidenum">
              <a:rPr lang="en-US"/>
              <a:pPr>
                <a:defRPr/>
              </a:pPr>
              <a:t>‹#›</a:t>
            </a:fld>
            <a:endParaRPr lang="en-US"/>
          </a:p>
        </p:txBody>
      </p:sp>
    </p:spTree>
    <p:extLst>
      <p:ext uri="{BB962C8B-B14F-4D97-AF65-F5344CB8AC3E}">
        <p14:creationId xmlns:p14="http://schemas.microsoft.com/office/powerpoint/2010/main" val="187763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BB9041D6-1FC2-4A4C-BA1E-E5BEC2323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7B9D648-E5D8-194E-BADC-178442D17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BF3D2AB-4D52-9445-95F5-10ABB12A91F4}"/>
              </a:ext>
            </a:extLst>
          </p:cNvPr>
          <p:cNvSpPr>
            <a:spLocks noGrp="1" noChangeArrowheads="1"/>
          </p:cNvSpPr>
          <p:nvPr>
            <p:ph type="sldNum" sz="quarter" idx="12"/>
          </p:nvPr>
        </p:nvSpPr>
        <p:spPr>
          <a:ln/>
        </p:spPr>
        <p:txBody>
          <a:bodyPr/>
          <a:lstStyle>
            <a:lvl1pPr>
              <a:defRPr/>
            </a:lvl1pPr>
          </a:lstStyle>
          <a:p>
            <a:fld id="{DE1AC68B-937A-BC4B-A4E8-C4D731D3781C}" type="slidenum">
              <a:rPr lang="en-US" altLang="en-US"/>
              <a:pPr/>
              <a:t>‹#›</a:t>
            </a:fld>
            <a:endParaRPr lang="en-US" altLang="en-US"/>
          </a:p>
        </p:txBody>
      </p:sp>
    </p:spTree>
    <p:extLst>
      <p:ext uri="{BB962C8B-B14F-4D97-AF65-F5344CB8AC3E}">
        <p14:creationId xmlns:p14="http://schemas.microsoft.com/office/powerpoint/2010/main" val="21248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0DDAF-14EB-A94E-A207-A2619AEA87B9}" type="slidenum">
              <a:rPr lang="en-US"/>
              <a:pPr>
                <a:defRPr/>
              </a:pPr>
              <a:t>‹#›</a:t>
            </a:fld>
            <a:endParaRPr lang="en-US"/>
          </a:p>
        </p:txBody>
      </p:sp>
    </p:spTree>
    <p:extLst>
      <p:ext uri="{BB962C8B-B14F-4D97-AF65-F5344CB8AC3E}">
        <p14:creationId xmlns:p14="http://schemas.microsoft.com/office/powerpoint/2010/main" val="2738799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4D261-3CC0-3341-8703-74362322D1D9}" type="slidenum">
              <a:rPr lang="en-US"/>
              <a:pPr>
                <a:defRPr/>
              </a:pPr>
              <a:t>‹#›</a:t>
            </a:fld>
            <a:endParaRPr lang="en-US"/>
          </a:p>
        </p:txBody>
      </p:sp>
    </p:spTree>
    <p:extLst>
      <p:ext uri="{BB962C8B-B14F-4D97-AF65-F5344CB8AC3E}">
        <p14:creationId xmlns:p14="http://schemas.microsoft.com/office/powerpoint/2010/main" val="367466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8C15F3-C225-7347-AB78-0240EDD0C179}" type="slidenum">
              <a:rPr lang="en-US"/>
              <a:pPr>
                <a:defRPr/>
              </a:pPr>
              <a:t>‹#›</a:t>
            </a:fld>
            <a:endParaRPr lang="en-US"/>
          </a:p>
        </p:txBody>
      </p:sp>
    </p:spTree>
    <p:extLst>
      <p:ext uri="{BB962C8B-B14F-4D97-AF65-F5344CB8AC3E}">
        <p14:creationId xmlns:p14="http://schemas.microsoft.com/office/powerpoint/2010/main" val="1648803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05628D-C9C9-4E4F-965C-DCA41CC26860}" type="slidenum">
              <a:rPr lang="en-US"/>
              <a:pPr>
                <a:defRPr/>
              </a:pPr>
              <a:t>‹#›</a:t>
            </a:fld>
            <a:endParaRPr lang="en-US"/>
          </a:p>
        </p:txBody>
      </p:sp>
    </p:spTree>
    <p:extLst>
      <p:ext uri="{BB962C8B-B14F-4D97-AF65-F5344CB8AC3E}">
        <p14:creationId xmlns:p14="http://schemas.microsoft.com/office/powerpoint/2010/main" val="3475289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C0CD4F-501C-1A43-BFA3-946E92118E36}" type="slidenum">
              <a:rPr lang="en-US"/>
              <a:pPr>
                <a:defRPr/>
              </a:pPr>
              <a:t>‹#›</a:t>
            </a:fld>
            <a:endParaRPr lang="en-US"/>
          </a:p>
        </p:txBody>
      </p:sp>
    </p:spTree>
    <p:extLst>
      <p:ext uri="{BB962C8B-B14F-4D97-AF65-F5344CB8AC3E}">
        <p14:creationId xmlns:p14="http://schemas.microsoft.com/office/powerpoint/2010/main" val="10138146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4A0AFE-B07A-5A43-9E2A-E81B575075CC}" type="slidenum">
              <a:rPr lang="en-US"/>
              <a:pPr>
                <a:defRPr/>
              </a:pPr>
              <a:t>‹#›</a:t>
            </a:fld>
            <a:endParaRPr lang="en-US"/>
          </a:p>
        </p:txBody>
      </p:sp>
    </p:spTree>
    <p:extLst>
      <p:ext uri="{BB962C8B-B14F-4D97-AF65-F5344CB8AC3E}">
        <p14:creationId xmlns:p14="http://schemas.microsoft.com/office/powerpoint/2010/main" val="4615211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06318-379A-EE41-B3C4-4852B114E499}" type="slidenum">
              <a:rPr lang="en-US"/>
              <a:pPr>
                <a:defRPr/>
              </a:pPr>
              <a:t>‹#›</a:t>
            </a:fld>
            <a:endParaRPr lang="en-US"/>
          </a:p>
        </p:txBody>
      </p:sp>
    </p:spTree>
    <p:extLst>
      <p:ext uri="{BB962C8B-B14F-4D97-AF65-F5344CB8AC3E}">
        <p14:creationId xmlns:p14="http://schemas.microsoft.com/office/powerpoint/2010/main" val="3268527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4C1E6F-9BCA-534C-B715-DDFC45D88869}" type="slidenum">
              <a:rPr lang="en-US"/>
              <a:pPr>
                <a:defRPr/>
              </a:pPr>
              <a:t>‹#›</a:t>
            </a:fld>
            <a:endParaRPr lang="en-US"/>
          </a:p>
        </p:txBody>
      </p:sp>
    </p:spTree>
    <p:extLst>
      <p:ext uri="{BB962C8B-B14F-4D97-AF65-F5344CB8AC3E}">
        <p14:creationId xmlns:p14="http://schemas.microsoft.com/office/powerpoint/2010/main" val="4236743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2F1AE-D14A-0A44-A5EE-35984699FF03}" type="slidenum">
              <a:rPr lang="en-US"/>
              <a:pPr>
                <a:defRPr/>
              </a:pPr>
              <a:t>‹#›</a:t>
            </a:fld>
            <a:endParaRPr lang="en-US"/>
          </a:p>
        </p:txBody>
      </p:sp>
    </p:spTree>
    <p:extLst>
      <p:ext uri="{BB962C8B-B14F-4D97-AF65-F5344CB8AC3E}">
        <p14:creationId xmlns:p14="http://schemas.microsoft.com/office/powerpoint/2010/main" val="16010401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83FF22-27BF-1042-A62D-73A52B56AFD2}" type="slidenum">
              <a:rPr lang="en-US"/>
              <a:pPr>
                <a:defRPr/>
              </a:pPr>
              <a:t>‹#›</a:t>
            </a:fld>
            <a:endParaRPr lang="en-US"/>
          </a:p>
        </p:txBody>
      </p:sp>
    </p:spTree>
    <p:extLst>
      <p:ext uri="{BB962C8B-B14F-4D97-AF65-F5344CB8AC3E}">
        <p14:creationId xmlns:p14="http://schemas.microsoft.com/office/powerpoint/2010/main" val="269478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381114A2-3696-0644-B947-B146FC28CC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A0CF4A4-B047-C542-9BF4-062B5E999F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8B9CADF2-3376-8E4E-A078-2BD309DB3DB3}"/>
              </a:ext>
            </a:extLst>
          </p:cNvPr>
          <p:cNvSpPr>
            <a:spLocks noGrp="1" noChangeArrowheads="1"/>
          </p:cNvSpPr>
          <p:nvPr>
            <p:ph type="sldNum" sz="quarter" idx="12"/>
          </p:nvPr>
        </p:nvSpPr>
        <p:spPr>
          <a:ln/>
        </p:spPr>
        <p:txBody>
          <a:bodyPr/>
          <a:lstStyle>
            <a:lvl1pPr>
              <a:defRPr/>
            </a:lvl1pPr>
          </a:lstStyle>
          <a:p>
            <a:fld id="{C85FC571-B5C1-FA4C-94A9-E9F1015B7C84}" type="slidenum">
              <a:rPr lang="en-US" altLang="en-US"/>
              <a:pPr/>
              <a:t>‹#›</a:t>
            </a:fld>
            <a:endParaRPr lang="en-US" altLang="en-US"/>
          </a:p>
        </p:txBody>
      </p:sp>
    </p:spTree>
    <p:extLst>
      <p:ext uri="{BB962C8B-B14F-4D97-AF65-F5344CB8AC3E}">
        <p14:creationId xmlns:p14="http://schemas.microsoft.com/office/powerpoint/2010/main" val="18349683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p:txBody>
          <a:bodyPr/>
          <a:lstStyle>
            <a:lvl1pPr>
              <a:defRPr/>
            </a:lvl1pPr>
          </a:lstStyle>
          <a:p>
            <a:pPr>
              <a:defRPr/>
            </a:pPr>
            <a:fld id="{D381C45C-BA30-4C49-9FCE-FFB1E180027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14933334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p:txBody>
          <a:bodyPr/>
          <a:lstStyle>
            <a:lvl1pPr>
              <a:defRPr/>
            </a:lvl1pPr>
          </a:lstStyle>
          <a:p>
            <a:pPr>
              <a:defRPr/>
            </a:pPr>
            <a:fld id="{8212FE6F-6996-B346-B265-8053F5805AF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45350830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p:txBody>
          <a:bodyPr/>
          <a:lstStyle>
            <a:lvl1pPr>
              <a:defRPr/>
            </a:lvl1pPr>
          </a:lstStyle>
          <a:p>
            <a:pPr>
              <a:defRPr/>
            </a:pPr>
            <a:fld id="{D713D86C-78B5-B746-ACC9-8B247B278A7A}"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45383874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8"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9" name="Rectangle 61"/>
          <p:cNvSpPr>
            <a:spLocks noGrp="1" noChangeArrowheads="1"/>
          </p:cNvSpPr>
          <p:nvPr>
            <p:ph type="sldNum" sz="quarter" idx="12"/>
          </p:nvPr>
        </p:nvSpPr>
        <p:spPr/>
        <p:txBody>
          <a:bodyPr/>
          <a:lstStyle>
            <a:lvl1pPr>
              <a:defRPr/>
            </a:lvl1pPr>
          </a:lstStyle>
          <a:p>
            <a:pPr>
              <a:defRPr/>
            </a:pPr>
            <a:fld id="{1BD97759-5967-614E-A555-1AC5421CC035}"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26749230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4"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7972664A-7D69-6B42-B38E-1E8DD3B98270}"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4839328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3"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4" name="Rectangle 61"/>
          <p:cNvSpPr>
            <a:spLocks noGrp="1" noChangeArrowheads="1"/>
          </p:cNvSpPr>
          <p:nvPr>
            <p:ph type="sldNum" sz="quarter" idx="12"/>
          </p:nvPr>
        </p:nvSpPr>
        <p:spPr/>
        <p:txBody>
          <a:bodyPr/>
          <a:lstStyle>
            <a:lvl1pPr>
              <a:defRPr/>
            </a:lvl1pPr>
          </a:lstStyle>
          <a:p>
            <a:pPr>
              <a:defRPr/>
            </a:pPr>
            <a:fld id="{0673DE45-ABD3-1647-86A1-8B7F718C1C71}"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26445978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p:txBody>
          <a:bodyPr/>
          <a:lstStyle>
            <a:lvl1pPr>
              <a:defRPr/>
            </a:lvl1pPr>
          </a:lstStyle>
          <a:p>
            <a:pPr>
              <a:defRPr/>
            </a:pPr>
            <a:fld id="{8F34BAA7-AF58-BC4C-8428-9BFD69A60E45}"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20606037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p:txBody>
          <a:bodyPr/>
          <a:lstStyle>
            <a:lvl1pPr>
              <a:defRPr/>
            </a:lvl1pPr>
          </a:lstStyle>
          <a:p>
            <a:pPr>
              <a:defRPr/>
            </a:pPr>
            <a:fld id="{F45989A5-0C4C-8E4B-942F-7ACF8696B8CC}"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55327930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p:txBody>
          <a:bodyPr/>
          <a:lstStyle>
            <a:lvl1pPr>
              <a:defRPr/>
            </a:lvl1pPr>
          </a:lstStyle>
          <a:p>
            <a:pPr>
              <a:defRPr/>
            </a:pPr>
            <a:fld id="{F125A3D8-451D-2A4C-BA2D-3F1A6DF02A80}"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15327343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p:txBody>
          <a:bodyPr/>
          <a:lstStyle>
            <a:lvl1pPr>
              <a:defRPr/>
            </a:lvl1pPr>
          </a:lstStyle>
          <a:p>
            <a:pPr>
              <a:defRPr/>
            </a:pPr>
            <a:fld id="{EA209A00-E77D-E74F-9AF3-8D04FD2FF186}"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9662518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5.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9.emf"/><Relationship Id="rId2" Type="http://schemas.openxmlformats.org/officeDocument/2006/relationships/slideLayout" Target="../slideLayouts/slideLayout91.xml"/><Relationship Id="rId16" Type="http://schemas.openxmlformats.org/officeDocument/2006/relationships/image" Target="../media/image8.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heme" Target="../theme/theme10.xml"/><Relationship Id="rId5" Type="http://schemas.openxmlformats.org/officeDocument/2006/relationships/slideLayout" Target="../slideLayouts/slideLayout94.xml"/><Relationship Id="rId15" Type="http://schemas.openxmlformats.org/officeDocument/2006/relationships/image" Target="../media/image7.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2.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5.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image" Target="../media/image13.emf"/><Relationship Id="rId2" Type="http://schemas.openxmlformats.org/officeDocument/2006/relationships/slideLayout" Target="../slideLayouts/slideLayout136.xml"/><Relationship Id="rId16" Type="http://schemas.openxmlformats.org/officeDocument/2006/relationships/image" Target="../media/image8.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theme" Target="../theme/theme14.xml"/><Relationship Id="rId5" Type="http://schemas.openxmlformats.org/officeDocument/2006/relationships/slideLayout" Target="../slideLayouts/slideLayout139.xml"/><Relationship Id="rId15" Type="http://schemas.openxmlformats.org/officeDocument/2006/relationships/image" Target="../media/image7.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4.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8.png"/><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4CA81B5-9FF0-7C48-8102-811C417D508F}"/>
              </a:ext>
            </a:extLst>
          </p:cNvPr>
          <p:cNvGrpSpPr>
            <a:grpSpLocks/>
          </p:cNvGrpSpPr>
          <p:nvPr/>
        </p:nvGrpSpPr>
        <p:grpSpPr bwMode="auto">
          <a:xfrm>
            <a:off x="0" y="0"/>
            <a:ext cx="9144000" cy="6856413"/>
            <a:chOff x="0" y="0"/>
            <a:chExt cx="5760" cy="4319"/>
          </a:xfrm>
        </p:grpSpPr>
        <p:sp>
          <p:nvSpPr>
            <p:cNvPr id="38915" name="Freeform 3">
              <a:extLst>
                <a:ext uri="{FF2B5EF4-FFF2-40B4-BE49-F238E27FC236}">
                  <a16:creationId xmlns:a16="http://schemas.microsoft.com/office/drawing/2014/main" id="{E8129F41-602E-DB4A-A3D3-4997CFF87137}"/>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16" name="Freeform 4">
              <a:extLst>
                <a:ext uri="{FF2B5EF4-FFF2-40B4-BE49-F238E27FC236}">
                  <a16:creationId xmlns:a16="http://schemas.microsoft.com/office/drawing/2014/main" id="{7D4E2D6E-85FA-E54A-8F7C-0571BF25A7EF}"/>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17" name="Freeform 5">
              <a:extLst>
                <a:ext uri="{FF2B5EF4-FFF2-40B4-BE49-F238E27FC236}">
                  <a16:creationId xmlns:a16="http://schemas.microsoft.com/office/drawing/2014/main" id="{236237F0-3E8B-E146-92DD-6273FD113CF2}"/>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35" name="Freeform 6">
              <a:extLst>
                <a:ext uri="{FF2B5EF4-FFF2-40B4-BE49-F238E27FC236}">
                  <a16:creationId xmlns:a16="http://schemas.microsoft.com/office/drawing/2014/main" id="{920D87ED-20EF-5542-A484-D267CCB1EF4C}"/>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9" name="Freeform 7">
              <a:extLst>
                <a:ext uri="{FF2B5EF4-FFF2-40B4-BE49-F238E27FC236}">
                  <a16:creationId xmlns:a16="http://schemas.microsoft.com/office/drawing/2014/main" id="{87212223-AD0E-EA48-B27F-386CDD973E64}"/>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037" name="Freeform 8">
              <a:extLst>
                <a:ext uri="{FF2B5EF4-FFF2-40B4-BE49-F238E27FC236}">
                  <a16:creationId xmlns:a16="http://schemas.microsoft.com/office/drawing/2014/main" id="{236EB653-FC2D-7E4B-AEBD-E4AB79871568}"/>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6B9253B-540B-7F41-995E-5F0C4D932388}"/>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10">
              <a:extLst>
                <a:ext uri="{FF2B5EF4-FFF2-40B4-BE49-F238E27FC236}">
                  <a16:creationId xmlns:a16="http://schemas.microsoft.com/office/drawing/2014/main" id="{1170A2D0-2960-1443-A7CD-D51B2827A597}"/>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0" name="Freeform 11">
              <a:extLst>
                <a:ext uri="{FF2B5EF4-FFF2-40B4-BE49-F238E27FC236}">
                  <a16:creationId xmlns:a16="http://schemas.microsoft.com/office/drawing/2014/main" id="{3CE85060-44CE-8946-B46B-0BCA330F1CA1}"/>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2">
              <a:extLst>
                <a:ext uri="{FF2B5EF4-FFF2-40B4-BE49-F238E27FC236}">
                  <a16:creationId xmlns:a16="http://schemas.microsoft.com/office/drawing/2014/main" id="{A8142CA8-A6D2-FE4E-8E72-956C6B3F733A}"/>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2" name="Freeform 13">
              <a:extLst>
                <a:ext uri="{FF2B5EF4-FFF2-40B4-BE49-F238E27FC236}">
                  <a16:creationId xmlns:a16="http://schemas.microsoft.com/office/drawing/2014/main" id="{56DECB04-758C-E642-98D6-D68D5C4060BD}"/>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14">
              <a:extLst>
                <a:ext uri="{FF2B5EF4-FFF2-40B4-BE49-F238E27FC236}">
                  <a16:creationId xmlns:a16="http://schemas.microsoft.com/office/drawing/2014/main" id="{BE6A736D-B67E-044D-B6CB-B592119CECC5}"/>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4" name="Freeform 15">
              <a:extLst>
                <a:ext uri="{FF2B5EF4-FFF2-40B4-BE49-F238E27FC236}">
                  <a16:creationId xmlns:a16="http://schemas.microsoft.com/office/drawing/2014/main" id="{FCDADBD5-D2E0-F340-A41D-873E64965462}"/>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6">
              <a:extLst>
                <a:ext uri="{FF2B5EF4-FFF2-40B4-BE49-F238E27FC236}">
                  <a16:creationId xmlns:a16="http://schemas.microsoft.com/office/drawing/2014/main" id="{9E2DA735-F40F-4147-9DA1-8543FB5767C9}"/>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29" name="Freeform 17">
              <a:extLst>
                <a:ext uri="{FF2B5EF4-FFF2-40B4-BE49-F238E27FC236}">
                  <a16:creationId xmlns:a16="http://schemas.microsoft.com/office/drawing/2014/main" id="{29C1B4AB-DDD9-8640-A74A-ABF4F5ECABEA}"/>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0" name="Freeform 18">
              <a:extLst>
                <a:ext uri="{FF2B5EF4-FFF2-40B4-BE49-F238E27FC236}">
                  <a16:creationId xmlns:a16="http://schemas.microsoft.com/office/drawing/2014/main" id="{9D03A43D-2D00-D442-92B6-736F1DA59ADD}"/>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8" name="Freeform 19">
              <a:extLst>
                <a:ext uri="{FF2B5EF4-FFF2-40B4-BE49-F238E27FC236}">
                  <a16:creationId xmlns:a16="http://schemas.microsoft.com/office/drawing/2014/main" id="{244411CC-63F5-7148-9B80-71475F00832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20">
              <a:extLst>
                <a:ext uri="{FF2B5EF4-FFF2-40B4-BE49-F238E27FC236}">
                  <a16:creationId xmlns:a16="http://schemas.microsoft.com/office/drawing/2014/main" id="{B4A03EE9-77BF-734A-9621-401462599D57}"/>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0" name="Freeform 21">
              <a:extLst>
                <a:ext uri="{FF2B5EF4-FFF2-40B4-BE49-F238E27FC236}">
                  <a16:creationId xmlns:a16="http://schemas.microsoft.com/office/drawing/2014/main" id="{D5B1287B-A67B-6948-90AF-EA86679F0B3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22">
              <a:extLst>
                <a:ext uri="{FF2B5EF4-FFF2-40B4-BE49-F238E27FC236}">
                  <a16:creationId xmlns:a16="http://schemas.microsoft.com/office/drawing/2014/main" id="{C73333DB-F149-E746-B287-839C01734246}"/>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5" name="Freeform 23">
              <a:extLst>
                <a:ext uri="{FF2B5EF4-FFF2-40B4-BE49-F238E27FC236}">
                  <a16:creationId xmlns:a16="http://schemas.microsoft.com/office/drawing/2014/main" id="{CB874BF3-E11C-674F-B55C-ABEE753EECEB}"/>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38936" name="Freeform 24">
              <a:extLst>
                <a:ext uri="{FF2B5EF4-FFF2-40B4-BE49-F238E27FC236}">
                  <a16:creationId xmlns:a16="http://schemas.microsoft.com/office/drawing/2014/main" id="{9A16BC59-3F73-9E44-BD56-E488C2333DF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4" name="Freeform 25">
              <a:extLst>
                <a:ext uri="{FF2B5EF4-FFF2-40B4-BE49-F238E27FC236}">
                  <a16:creationId xmlns:a16="http://schemas.microsoft.com/office/drawing/2014/main" id="{282CE4F1-F351-8647-992E-79B96DFECB9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26">
              <a:extLst>
                <a:ext uri="{FF2B5EF4-FFF2-40B4-BE49-F238E27FC236}">
                  <a16:creationId xmlns:a16="http://schemas.microsoft.com/office/drawing/2014/main" id="{86393797-D168-CC49-A3A7-6FE97629594C}"/>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9" name="Freeform 27">
              <a:extLst>
                <a:ext uri="{FF2B5EF4-FFF2-40B4-BE49-F238E27FC236}">
                  <a16:creationId xmlns:a16="http://schemas.microsoft.com/office/drawing/2014/main" id="{974EB1B0-DAEC-9640-A3B4-918B36FE18CC}"/>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7" name="Freeform 28">
              <a:extLst>
                <a:ext uri="{FF2B5EF4-FFF2-40B4-BE49-F238E27FC236}">
                  <a16:creationId xmlns:a16="http://schemas.microsoft.com/office/drawing/2014/main" id="{EB396F36-A983-CE46-8DD6-482CC44F5FC4}"/>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29">
              <a:extLst>
                <a:ext uri="{FF2B5EF4-FFF2-40B4-BE49-F238E27FC236}">
                  <a16:creationId xmlns:a16="http://schemas.microsoft.com/office/drawing/2014/main" id="{E52A69F3-EA43-AB4B-800A-C8A530DAE2EB}"/>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9" name="Freeform 30">
              <a:extLst>
                <a:ext uri="{FF2B5EF4-FFF2-40B4-BE49-F238E27FC236}">
                  <a16:creationId xmlns:a16="http://schemas.microsoft.com/office/drawing/2014/main" id="{1D3E90A4-1B9C-1446-ADDA-F42CC997F90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31">
              <a:extLst>
                <a:ext uri="{FF2B5EF4-FFF2-40B4-BE49-F238E27FC236}">
                  <a16:creationId xmlns:a16="http://schemas.microsoft.com/office/drawing/2014/main" id="{6FEC25B4-8F4F-7B40-B8DC-6B3464C2B2E3}"/>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4" name="Freeform 32">
              <a:extLst>
                <a:ext uri="{FF2B5EF4-FFF2-40B4-BE49-F238E27FC236}">
                  <a16:creationId xmlns:a16="http://schemas.microsoft.com/office/drawing/2014/main" id="{A6E48B6D-5EB7-3744-A595-EC4A081536A1}"/>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5" name="Freeform 33">
              <a:extLst>
                <a:ext uri="{FF2B5EF4-FFF2-40B4-BE49-F238E27FC236}">
                  <a16:creationId xmlns:a16="http://schemas.microsoft.com/office/drawing/2014/main" id="{63EA5F13-AC05-E542-BE3A-56AEF71711A1}"/>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6" name="Freeform 34">
              <a:extLst>
                <a:ext uri="{FF2B5EF4-FFF2-40B4-BE49-F238E27FC236}">
                  <a16:creationId xmlns:a16="http://schemas.microsoft.com/office/drawing/2014/main" id="{C1A75055-FDEB-3345-8A73-AB005DEF5186}"/>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7" name="Freeform 35">
              <a:extLst>
                <a:ext uri="{FF2B5EF4-FFF2-40B4-BE49-F238E27FC236}">
                  <a16:creationId xmlns:a16="http://schemas.microsoft.com/office/drawing/2014/main" id="{F97E46DE-3D9F-5743-83CD-E59CE2EB1194}"/>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8" name="Freeform 36">
              <a:extLst>
                <a:ext uri="{FF2B5EF4-FFF2-40B4-BE49-F238E27FC236}">
                  <a16:creationId xmlns:a16="http://schemas.microsoft.com/office/drawing/2014/main" id="{006BEC0E-9E4A-7B47-86CE-E595A900ABD8}"/>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9" name="Freeform 37">
              <a:extLst>
                <a:ext uri="{FF2B5EF4-FFF2-40B4-BE49-F238E27FC236}">
                  <a16:creationId xmlns:a16="http://schemas.microsoft.com/office/drawing/2014/main" id="{065CB127-12B1-ED43-A882-C3C6E8534267}"/>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50" name="Freeform 38">
              <a:extLst>
                <a:ext uri="{FF2B5EF4-FFF2-40B4-BE49-F238E27FC236}">
                  <a16:creationId xmlns:a16="http://schemas.microsoft.com/office/drawing/2014/main" id="{5AF791A2-5ADD-0C49-875A-B02D4B41E813}"/>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1068" name="Group 39">
              <a:extLst>
                <a:ext uri="{FF2B5EF4-FFF2-40B4-BE49-F238E27FC236}">
                  <a16:creationId xmlns:a16="http://schemas.microsoft.com/office/drawing/2014/main" id="{24BE6DE2-62A7-E146-8E69-8DA332C29398}"/>
                </a:ext>
              </a:extLst>
            </p:cNvPr>
            <p:cNvGrpSpPr>
              <a:grpSpLocks/>
            </p:cNvGrpSpPr>
            <p:nvPr userDrawn="1"/>
          </p:nvGrpSpPr>
          <p:grpSpPr bwMode="auto">
            <a:xfrm>
              <a:off x="0" y="1632"/>
              <a:ext cx="5758" cy="1858"/>
              <a:chOff x="0" y="1632"/>
              <a:chExt cx="5758" cy="1858"/>
            </a:xfrm>
          </p:grpSpPr>
          <p:sp>
            <p:nvSpPr>
              <p:cNvPr id="38952" name="Freeform 40">
                <a:extLst>
                  <a:ext uri="{FF2B5EF4-FFF2-40B4-BE49-F238E27FC236}">
                    <a16:creationId xmlns:a16="http://schemas.microsoft.com/office/drawing/2014/main" id="{860A88C9-7E91-6E4E-9D17-59361DAB59BF}"/>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53" name="Freeform 41">
                <a:extLst>
                  <a:ext uri="{FF2B5EF4-FFF2-40B4-BE49-F238E27FC236}">
                    <a16:creationId xmlns:a16="http://schemas.microsoft.com/office/drawing/2014/main" id="{B2265C6F-1705-0548-8807-52681656C2B8}"/>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grpSp>
      <p:sp>
        <p:nvSpPr>
          <p:cNvPr id="38954" name="Rectangle 42">
            <a:extLst>
              <a:ext uri="{FF2B5EF4-FFF2-40B4-BE49-F238E27FC236}">
                <a16:creationId xmlns:a16="http://schemas.microsoft.com/office/drawing/2014/main" id="{16716320-DB42-5140-9EBD-5FC3472D6410}"/>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55" name="Rectangle 43">
            <a:extLst>
              <a:ext uri="{FF2B5EF4-FFF2-40B4-BE49-F238E27FC236}">
                <a16:creationId xmlns:a16="http://schemas.microsoft.com/office/drawing/2014/main" id="{63A65158-1746-4C42-BD76-10A2E2471B1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56" name="Rectangle 44">
            <a:extLst>
              <a:ext uri="{FF2B5EF4-FFF2-40B4-BE49-F238E27FC236}">
                <a16:creationId xmlns:a16="http://schemas.microsoft.com/office/drawing/2014/main" id="{3F889D2B-C847-8049-BC23-738DF1F8D5A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8957" name="Rectangle 45">
            <a:extLst>
              <a:ext uri="{FF2B5EF4-FFF2-40B4-BE49-F238E27FC236}">
                <a16:creationId xmlns:a16="http://schemas.microsoft.com/office/drawing/2014/main" id="{FCD6AE9A-24CF-D745-A0B8-FDD8ED9661F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8958" name="Rectangle 46">
            <a:extLst>
              <a:ext uri="{FF2B5EF4-FFF2-40B4-BE49-F238E27FC236}">
                <a16:creationId xmlns:a16="http://schemas.microsoft.com/office/drawing/2014/main" id="{D41278E4-3DF7-394C-A6AA-973EC1BC1AF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B718DEE-47B0-B641-A988-E151C8B0F0C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02"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1250" name="Group 2"/>
          <p:cNvGrpSpPr>
            <a:grpSpLocks/>
          </p:cNvGrpSpPr>
          <p:nvPr/>
        </p:nvGrpSpPr>
        <p:grpSpPr bwMode="auto">
          <a:xfrm>
            <a:off x="0" y="0"/>
            <a:ext cx="9159875" cy="6870700"/>
            <a:chOff x="0" y="0"/>
            <a:chExt cx="5770" cy="4328"/>
          </a:xfrm>
        </p:grpSpPr>
        <p:sp>
          <p:nvSpPr>
            <p:cNvPr id="147464"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p:spPr>
          <p:txBody>
            <a:bodyPr wrap="none" anchor="ctr">
              <a:prstTxWarp prst="textNoShape">
                <a:avLst/>
              </a:prstTxWarp>
            </a:bodyPr>
            <a:lstStyle/>
            <a:p>
              <a:pPr algn="ctr" defTabSz="914400" fontAlgn="base">
                <a:spcBef>
                  <a:spcPct val="0"/>
                </a:spcBef>
                <a:spcAft>
                  <a:spcPct val="0"/>
                </a:spcAft>
                <a:defRPr/>
              </a:pPr>
              <a:endParaRPr kumimoji="1" lang="en-US">
                <a:solidFill>
                  <a:srgbClr val="2F1311"/>
                </a:solidFill>
                <a:latin typeface="Arial" charset="0"/>
                <a:ea typeface="ＭＳ Ｐゴシック" charset="-128"/>
                <a:cs typeface="ＭＳ Ｐゴシック" charset="-128"/>
              </a:endParaRPr>
            </a:p>
          </p:txBody>
        </p:sp>
        <p:sp>
          <p:nvSpPr>
            <p:cNvPr id="147465"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prstTxWarp prst="textNoShape">
                <a:avLst/>
              </a:prstTxWarp>
            </a:bodyPr>
            <a:lstStyle/>
            <a:p>
              <a:pPr algn="ctr" defTabSz="914400" fontAlgn="base">
                <a:spcBef>
                  <a:spcPct val="0"/>
                </a:spcBef>
                <a:spcAft>
                  <a:spcPct val="0"/>
                </a:spcAft>
                <a:defRPr/>
              </a:pPr>
              <a:endParaRPr kumimoji="1" lang="en-US">
                <a:solidFill>
                  <a:srgbClr val="2F1311"/>
                </a:solidFill>
                <a:latin typeface="Arial" charset="0"/>
                <a:ea typeface="ＭＳ Ｐゴシック" charset="-128"/>
                <a:cs typeface="ＭＳ Ｐゴシック" charset="-128"/>
              </a:endParaRPr>
            </a:p>
          </p:txBody>
        </p:sp>
        <p:sp>
          <p:nvSpPr>
            <p:cNvPr id="1884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kumimoji="1" lang="en-US">
                <a:solidFill>
                  <a:srgbClr val="2F1311"/>
                </a:solidFill>
                <a:latin typeface="Arial" pitchFamily="-112" charset="0"/>
                <a:ea typeface="ＭＳ Ｐゴシック" charset="-128"/>
                <a:cs typeface="ＭＳ Ｐゴシック" charset="-128"/>
              </a:endParaRPr>
            </a:p>
          </p:txBody>
        </p:sp>
        <p:grpSp>
          <p:nvGrpSpPr>
            <p:cNvPr id="181259" name="Group 6"/>
            <p:cNvGrpSpPr>
              <a:grpSpLocks/>
            </p:cNvGrpSpPr>
            <p:nvPr/>
          </p:nvGrpSpPr>
          <p:grpSpPr bwMode="auto">
            <a:xfrm>
              <a:off x="4944" y="1"/>
              <a:ext cx="816" cy="3974"/>
              <a:chOff x="4944" y="1"/>
              <a:chExt cx="816" cy="3974"/>
            </a:xfrm>
          </p:grpSpPr>
          <p:grpSp>
            <p:nvGrpSpPr>
              <p:cNvPr id="181271" name="Group 7"/>
              <p:cNvGrpSpPr>
                <a:grpSpLocks/>
              </p:cNvGrpSpPr>
              <p:nvPr userDrawn="1"/>
            </p:nvGrpSpPr>
            <p:grpSpPr bwMode="auto">
              <a:xfrm>
                <a:off x="5280" y="1"/>
                <a:ext cx="480" cy="1430"/>
                <a:chOff x="5280" y="1"/>
                <a:chExt cx="480" cy="1430"/>
              </a:xfrm>
            </p:grpSpPr>
            <p:grpSp>
              <p:nvGrpSpPr>
                <p:cNvPr id="181292" name="Group 8"/>
                <p:cNvGrpSpPr>
                  <a:grpSpLocks/>
                </p:cNvGrpSpPr>
                <p:nvPr userDrawn="1"/>
              </p:nvGrpSpPr>
              <p:grpSpPr bwMode="auto">
                <a:xfrm rot="-5400000">
                  <a:off x="5484" y="0"/>
                  <a:ext cx="174" cy="176"/>
                  <a:chOff x="1657" y="323"/>
                  <a:chExt cx="1691" cy="2560"/>
                </a:xfrm>
              </p:grpSpPr>
              <p:grpSp>
                <p:nvGrpSpPr>
                  <p:cNvPr id="181301" name="Group 9"/>
                  <p:cNvGrpSpPr>
                    <a:grpSpLocks/>
                  </p:cNvGrpSpPr>
                  <p:nvPr/>
                </p:nvGrpSpPr>
                <p:grpSpPr bwMode="auto">
                  <a:xfrm>
                    <a:off x="1657" y="323"/>
                    <a:ext cx="1691" cy="2560"/>
                    <a:chOff x="1657" y="323"/>
                    <a:chExt cx="1691" cy="2560"/>
                  </a:xfrm>
                </p:grpSpPr>
                <p:sp>
                  <p:nvSpPr>
                    <p:cNvPr id="147516" name="Freeform 10"/>
                    <p:cNvSpPr>
                      <a:spLocks/>
                    </p:cNvSpPr>
                    <p:nvPr/>
                  </p:nvSpPr>
                  <p:spPr bwMode="auto">
                    <a:xfrm>
                      <a:off x="2580" y="323"/>
                      <a:ext cx="1234" cy="2560"/>
                    </a:xfrm>
                    <a:custGeom>
                      <a:avLst/>
                      <a:gdLst>
                        <a:gd name="T0" fmla="*/ 352 w 1231"/>
                        <a:gd name="T1" fmla="*/ 283 h 2560"/>
                        <a:gd name="T2" fmla="*/ 430 w 1231"/>
                        <a:gd name="T3" fmla="*/ 115 h 2560"/>
                        <a:gd name="T4" fmla="*/ 598 w 1231"/>
                        <a:gd name="T5" fmla="*/ 7 h 2560"/>
                        <a:gd name="T6" fmla="*/ 925 w 1231"/>
                        <a:gd name="T7" fmla="*/ 61 h 2560"/>
                        <a:gd name="T8" fmla="*/ 1096 w 1231"/>
                        <a:gd name="T9" fmla="*/ 349 h 2560"/>
                        <a:gd name="T10" fmla="*/ 1009 w 1231"/>
                        <a:gd name="T11" fmla="*/ 769 h 2560"/>
                        <a:gd name="T12" fmla="*/ 973 w 1231"/>
                        <a:gd name="T13" fmla="*/ 943 h 2560"/>
                        <a:gd name="T14" fmla="*/ 1150 w 1231"/>
                        <a:gd name="T15" fmla="*/ 1075 h 2560"/>
                        <a:gd name="T16" fmla="*/ 1276 w 1231"/>
                        <a:gd name="T17" fmla="*/ 1525 h 2560"/>
                        <a:gd name="T18" fmla="*/ 1168 w 1231"/>
                        <a:gd name="T19" fmla="*/ 1969 h 2560"/>
                        <a:gd name="T20" fmla="*/ 937 w 1231"/>
                        <a:gd name="T21" fmla="*/ 2077 h 2560"/>
                        <a:gd name="T22" fmla="*/ 751 w 1231"/>
                        <a:gd name="T23" fmla="*/ 2059 h 2560"/>
                        <a:gd name="T24" fmla="*/ 685 w 1231"/>
                        <a:gd name="T25" fmla="*/ 2251 h 2560"/>
                        <a:gd name="T26" fmla="*/ 544 w 1231"/>
                        <a:gd name="T27" fmla="*/ 2527 h 2560"/>
                        <a:gd name="T28" fmla="*/ 226 w 1231"/>
                        <a:gd name="T29" fmla="*/ 2509 h 2560"/>
                        <a:gd name="T30" fmla="*/ 31 w 1231"/>
                        <a:gd name="T31" fmla="*/ 2227 h 2560"/>
                        <a:gd name="T32" fmla="*/ 25 w 1231"/>
                        <a:gd name="T33" fmla="*/ 1969 h 2560"/>
                        <a:gd name="T34" fmla="*/ 145 w 1231"/>
                        <a:gd name="T35" fmla="*/ 1651 h 2560"/>
                        <a:gd name="T36" fmla="*/ 274 w 1231"/>
                        <a:gd name="T37" fmla="*/ 1513 h 2560"/>
                        <a:gd name="T38" fmla="*/ 232 w 1231"/>
                        <a:gd name="T39" fmla="*/ 1729 h 2560"/>
                        <a:gd name="T40" fmla="*/ 73 w 1231"/>
                        <a:gd name="T41" fmla="*/ 2023 h 2560"/>
                        <a:gd name="T42" fmla="*/ 169 w 1231"/>
                        <a:gd name="T43" fmla="*/ 2323 h 2560"/>
                        <a:gd name="T44" fmla="*/ 454 w 1231"/>
                        <a:gd name="T45" fmla="*/ 2431 h 2560"/>
                        <a:gd name="T46" fmla="*/ 610 w 1231"/>
                        <a:gd name="T47" fmla="*/ 2227 h 2560"/>
                        <a:gd name="T48" fmla="*/ 592 w 1231"/>
                        <a:gd name="T49" fmla="*/ 1807 h 2560"/>
                        <a:gd name="T50" fmla="*/ 508 w 1231"/>
                        <a:gd name="T51" fmla="*/ 1531 h 2560"/>
                        <a:gd name="T52" fmla="*/ 550 w 1231"/>
                        <a:gd name="T53" fmla="*/ 1459 h 2560"/>
                        <a:gd name="T54" fmla="*/ 655 w 1231"/>
                        <a:gd name="T55" fmla="*/ 1633 h 2560"/>
                        <a:gd name="T56" fmla="*/ 751 w 1231"/>
                        <a:gd name="T57" fmla="*/ 1933 h 2560"/>
                        <a:gd name="T58" fmla="*/ 997 w 1231"/>
                        <a:gd name="T59" fmla="*/ 1963 h 2560"/>
                        <a:gd name="T60" fmla="*/ 1180 w 1231"/>
                        <a:gd name="T61" fmla="*/ 1687 h 2560"/>
                        <a:gd name="T62" fmla="*/ 1162 w 1231"/>
                        <a:gd name="T63" fmla="*/ 1273 h 2560"/>
                        <a:gd name="T64" fmla="*/ 913 w 1231"/>
                        <a:gd name="T65" fmla="*/ 1057 h 2560"/>
                        <a:gd name="T66" fmla="*/ 709 w 1231"/>
                        <a:gd name="T67" fmla="*/ 1129 h 2560"/>
                        <a:gd name="T68" fmla="*/ 592 w 1231"/>
                        <a:gd name="T69" fmla="*/ 1117 h 2560"/>
                        <a:gd name="T70" fmla="*/ 649 w 1231"/>
                        <a:gd name="T71" fmla="*/ 1033 h 2560"/>
                        <a:gd name="T72" fmla="*/ 841 w 1231"/>
                        <a:gd name="T73" fmla="*/ 937 h 2560"/>
                        <a:gd name="T74" fmla="*/ 979 w 1231"/>
                        <a:gd name="T75" fmla="*/ 613 h 2560"/>
                        <a:gd name="T76" fmla="*/ 913 w 1231"/>
                        <a:gd name="T77" fmla="*/ 175 h 2560"/>
                        <a:gd name="T78" fmla="*/ 649 w 1231"/>
                        <a:gd name="T79" fmla="*/ 103 h 2560"/>
                        <a:gd name="T80" fmla="*/ 406 w 1231"/>
                        <a:gd name="T81" fmla="*/ 355 h 2560"/>
                        <a:gd name="T82" fmla="*/ 418 w 1231"/>
                        <a:gd name="T83" fmla="*/ 763 h 2560"/>
                        <a:gd name="T84" fmla="*/ 358 w 1231"/>
                        <a:gd name="T85" fmla="*/ 949 h 2560"/>
                        <a:gd name="T86" fmla="*/ 304 w 1231"/>
                        <a:gd name="T87" fmla="*/ 685 h 2560"/>
                        <a:gd name="T88" fmla="*/ 322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7" name="Freeform 11"/>
                    <p:cNvSpPr>
                      <a:spLocks/>
                    </p:cNvSpPr>
                    <p:nvPr/>
                  </p:nvSpPr>
                  <p:spPr bwMode="auto">
                    <a:xfrm>
                      <a:off x="1890" y="32"/>
                      <a:ext cx="865" cy="2065"/>
                    </a:xfrm>
                    <a:custGeom>
                      <a:avLst/>
                      <a:gdLst>
                        <a:gd name="T0" fmla="*/ 785 w 865"/>
                        <a:gd name="T1" fmla="*/ 508 h 2071"/>
                        <a:gd name="T2" fmla="*/ 797 w 865"/>
                        <a:gd name="T3" fmla="*/ 335 h 2071"/>
                        <a:gd name="T4" fmla="*/ 863 w 865"/>
                        <a:gd name="T5" fmla="*/ 191 h 2071"/>
                        <a:gd name="T6" fmla="*/ 809 w 865"/>
                        <a:gd name="T7" fmla="*/ 203 h 2071"/>
                        <a:gd name="T8" fmla="*/ 749 w 865"/>
                        <a:gd name="T9" fmla="*/ 203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191 h 2071"/>
                        <a:gd name="T22" fmla="*/ 119 w 865"/>
                        <a:gd name="T23" fmla="*/ 389 h 2071"/>
                        <a:gd name="T24" fmla="*/ 131 w 865"/>
                        <a:gd name="T25" fmla="*/ 560 h 2071"/>
                        <a:gd name="T26" fmla="*/ 173 w 865"/>
                        <a:gd name="T27" fmla="*/ 752 h 2071"/>
                        <a:gd name="T28" fmla="*/ 197 w 865"/>
                        <a:gd name="T29" fmla="*/ 846 h 2071"/>
                        <a:gd name="T30" fmla="*/ 167 w 865"/>
                        <a:gd name="T31" fmla="*/ 941 h 2071"/>
                        <a:gd name="T32" fmla="*/ 65 w 865"/>
                        <a:gd name="T33" fmla="*/ 1079 h 2071"/>
                        <a:gd name="T34" fmla="*/ 17 w 865"/>
                        <a:gd name="T35" fmla="*/ 1238 h 2071"/>
                        <a:gd name="T36" fmla="*/ 5 w 865"/>
                        <a:gd name="T37" fmla="*/ 1490 h 2071"/>
                        <a:gd name="T38" fmla="*/ 47 w 865"/>
                        <a:gd name="T39" fmla="*/ 1673 h 2071"/>
                        <a:gd name="T40" fmla="*/ 131 w 865"/>
                        <a:gd name="T41" fmla="*/ 1823 h 2071"/>
                        <a:gd name="T42" fmla="*/ 299 w 865"/>
                        <a:gd name="T43" fmla="*/ 1898 h 2071"/>
                        <a:gd name="T44" fmla="*/ 425 w 865"/>
                        <a:gd name="T45" fmla="*/ 1893 h 2071"/>
                        <a:gd name="T46" fmla="*/ 467 w 865"/>
                        <a:gd name="T47" fmla="*/ 1904 h 2071"/>
                        <a:gd name="T48" fmla="*/ 497 w 865"/>
                        <a:gd name="T49" fmla="*/ 1976 h 2071"/>
                        <a:gd name="T50" fmla="*/ 497 w 865"/>
                        <a:gd name="T51" fmla="*/ 1878 h 2071"/>
                        <a:gd name="T52" fmla="*/ 557 w 865"/>
                        <a:gd name="T53" fmla="*/ 1703 h 2071"/>
                        <a:gd name="T54" fmla="*/ 617 w 865"/>
                        <a:gd name="T55" fmla="*/ 1583 h 2071"/>
                        <a:gd name="T56" fmla="*/ 581 w 865"/>
                        <a:gd name="T57" fmla="*/ 1625 h 2071"/>
                        <a:gd name="T58" fmla="*/ 515 w 865"/>
                        <a:gd name="T59" fmla="*/ 1745 h 2071"/>
                        <a:gd name="T60" fmla="*/ 407 w 865"/>
                        <a:gd name="T61" fmla="*/ 1828 h 2071"/>
                        <a:gd name="T62" fmla="*/ 269 w 865"/>
                        <a:gd name="T63" fmla="*/ 1823 h 2071"/>
                        <a:gd name="T64" fmla="*/ 179 w 865"/>
                        <a:gd name="T65" fmla="*/ 1739 h 2071"/>
                        <a:gd name="T66" fmla="*/ 113 w 865"/>
                        <a:gd name="T67" fmla="*/ 1565 h 2071"/>
                        <a:gd name="T68" fmla="*/ 107 w 865"/>
                        <a:gd name="T69" fmla="*/ 1334 h 2071"/>
                        <a:gd name="T70" fmla="*/ 137 w 865"/>
                        <a:gd name="T71" fmla="*/ 1145 h 2071"/>
                        <a:gd name="T72" fmla="*/ 203 w 865"/>
                        <a:gd name="T73" fmla="*/ 1025 h 2071"/>
                        <a:gd name="T74" fmla="*/ 323 w 865"/>
                        <a:gd name="T75" fmla="*/ 977 h 2071"/>
                        <a:gd name="T76" fmla="*/ 509 w 865"/>
                        <a:gd name="T77" fmla="*/ 1031 h 2071"/>
                        <a:gd name="T78" fmla="*/ 611 w 865"/>
                        <a:gd name="T79" fmla="*/ 1079 h 2071"/>
                        <a:gd name="T80" fmla="*/ 665 w 865"/>
                        <a:gd name="T81" fmla="*/ 1055 h 2071"/>
                        <a:gd name="T82" fmla="*/ 659 w 865"/>
                        <a:gd name="T83" fmla="*/ 1001 h 2071"/>
                        <a:gd name="T84" fmla="*/ 611 w 865"/>
                        <a:gd name="T85" fmla="*/ 959 h 2071"/>
                        <a:gd name="T86" fmla="*/ 497 w 865"/>
                        <a:gd name="T87" fmla="*/ 935 h 2071"/>
                        <a:gd name="T88" fmla="*/ 323 w 865"/>
                        <a:gd name="T89" fmla="*/ 854 h 2071"/>
                        <a:gd name="T90" fmla="*/ 233 w 865"/>
                        <a:gd name="T91" fmla="*/ 650 h 2071"/>
                        <a:gd name="T92" fmla="*/ 209 w 865"/>
                        <a:gd name="T93" fmla="*/ 401 h 2071"/>
                        <a:gd name="T94" fmla="*/ 317 w 865"/>
                        <a:gd name="T95" fmla="*/ 170 h 2071"/>
                        <a:gd name="T96" fmla="*/ 485 w 865"/>
                        <a:gd name="T97" fmla="*/ 110 h 2071"/>
                        <a:gd name="T98" fmla="*/ 617 w 865"/>
                        <a:gd name="T99" fmla="*/ 164 h 2071"/>
                        <a:gd name="T100" fmla="*/ 707 w 865"/>
                        <a:gd name="T101" fmla="*/ 275 h 2071"/>
                        <a:gd name="T102" fmla="*/ 737 w 865"/>
                        <a:gd name="T103" fmla="*/ 413 h 2071"/>
                        <a:gd name="T104" fmla="*/ 773 w 865"/>
                        <a:gd name="T105" fmla="*/ 572 h 2071"/>
                        <a:gd name="T106" fmla="*/ 809 w 865"/>
                        <a:gd name="T107" fmla="*/ 554 h 2071"/>
                        <a:gd name="T108" fmla="*/ 785 w 865"/>
                        <a:gd name="T109" fmla="*/ 508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grpSp>
              <p:sp>
                <p:nvSpPr>
                  <p:cNvPr id="147510" name="Oval 12"/>
                  <p:cNvSpPr>
                    <a:spLocks noChangeArrowheads="1"/>
                  </p:cNvSpPr>
                  <p:nvPr/>
                </p:nvSpPr>
                <p:spPr bwMode="auto">
                  <a:xfrm>
                    <a:off x="2434" y="1079"/>
                    <a:ext cx="175" cy="247"/>
                  </a:xfrm>
                  <a:prstGeom prst="ellipse">
                    <a:avLst/>
                  </a:prstGeom>
                  <a:solidFill>
                    <a:srgbClr val="E7D6B7"/>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1" name="Freeform 13"/>
                  <p:cNvSpPr>
                    <a:spLocks/>
                  </p:cNvSpPr>
                  <p:nvPr/>
                </p:nvSpPr>
                <p:spPr bwMode="auto">
                  <a:xfrm>
                    <a:off x="3066" y="396"/>
                    <a:ext cx="262" cy="524"/>
                  </a:xfrm>
                  <a:custGeom>
                    <a:avLst/>
                    <a:gdLst>
                      <a:gd name="T0" fmla="*/ 3 w 266"/>
                      <a:gd name="T1" fmla="*/ 528 h 521"/>
                      <a:gd name="T2" fmla="*/ 27 w 266"/>
                      <a:gd name="T3" fmla="*/ 303 h 521"/>
                      <a:gd name="T4" fmla="*/ 90 w 266"/>
                      <a:gd name="T5" fmla="*/ 45 h 521"/>
                      <a:gd name="T6" fmla="*/ 147 w 266"/>
                      <a:gd name="T7" fmla="*/ 3 h 521"/>
                      <a:gd name="T8" fmla="*/ 190 w 266"/>
                      <a:gd name="T9" fmla="*/ 39 h 521"/>
                      <a:gd name="T10" fmla="*/ 208 w 266"/>
                      <a:gd name="T11" fmla="*/ 144 h 521"/>
                      <a:gd name="T12" fmla="*/ 163 w 266"/>
                      <a:gd name="T13" fmla="*/ 303 h 521"/>
                      <a:gd name="T14" fmla="*/ 87 w 266"/>
                      <a:gd name="T15" fmla="*/ 522 h 521"/>
                      <a:gd name="T16" fmla="*/ 33 w 266"/>
                      <a:gd name="T17" fmla="*/ 546 h 521"/>
                      <a:gd name="T18" fmla="*/ 3 w 266"/>
                      <a:gd name="T19" fmla="*/ 528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2" name="Freeform 14"/>
                  <p:cNvSpPr>
                    <a:spLocks/>
                  </p:cNvSpPr>
                  <p:nvPr/>
                </p:nvSpPr>
                <p:spPr bwMode="auto">
                  <a:xfrm>
                    <a:off x="3134" y="1588"/>
                    <a:ext cx="398" cy="349"/>
                  </a:xfrm>
                  <a:custGeom>
                    <a:avLst/>
                    <a:gdLst>
                      <a:gd name="T0" fmla="*/ 130 w 392"/>
                      <a:gd name="T1" fmla="*/ 297 h 340"/>
                      <a:gd name="T2" fmla="*/ 16 w 392"/>
                      <a:gd name="T3" fmla="*/ 128 h 340"/>
                      <a:gd name="T4" fmla="*/ 4 w 392"/>
                      <a:gd name="T5" fmla="*/ 63 h 340"/>
                      <a:gd name="T6" fmla="*/ 28 w 392"/>
                      <a:gd name="T7" fmla="*/ 3 h 340"/>
                      <a:gd name="T8" fmla="*/ 160 w 392"/>
                      <a:gd name="T9" fmla="*/ 42 h 340"/>
                      <a:gd name="T10" fmla="*/ 314 w 392"/>
                      <a:gd name="T11" fmla="*/ 110 h 340"/>
                      <a:gd name="T12" fmla="*/ 458 w 392"/>
                      <a:gd name="T13" fmla="*/ 235 h 340"/>
                      <a:gd name="T14" fmla="*/ 486 w 392"/>
                      <a:gd name="T15" fmla="*/ 403 h 340"/>
                      <a:gd name="T16" fmla="*/ 426 w 392"/>
                      <a:gd name="T17" fmla="*/ 493 h 340"/>
                      <a:gd name="T18" fmla="*/ 306 w 392"/>
                      <a:gd name="T19" fmla="*/ 467 h 340"/>
                      <a:gd name="T20" fmla="*/ 130 w 392"/>
                      <a:gd name="T21" fmla="*/ 297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3" name="Freeform 15"/>
                  <p:cNvSpPr>
                    <a:spLocks/>
                  </p:cNvSpPr>
                  <p:nvPr/>
                </p:nvSpPr>
                <p:spPr bwMode="auto">
                  <a:xfrm>
                    <a:off x="2833" y="1923"/>
                    <a:ext cx="146" cy="567"/>
                  </a:xfrm>
                  <a:custGeom>
                    <a:avLst/>
                    <a:gdLst>
                      <a:gd name="T0" fmla="*/ 15 w 151"/>
                      <a:gd name="T1" fmla="*/ 210 h 558"/>
                      <a:gd name="T2" fmla="*/ 27 w 151"/>
                      <a:gd name="T3" fmla="*/ 54 h 558"/>
                      <a:gd name="T4" fmla="*/ 40 w 151"/>
                      <a:gd name="T5" fmla="*/ 3 h 558"/>
                      <a:gd name="T6" fmla="*/ 66 w 151"/>
                      <a:gd name="T7" fmla="*/ 27 h 558"/>
                      <a:gd name="T8" fmla="*/ 84 w 151"/>
                      <a:gd name="T9" fmla="*/ 210 h 558"/>
                      <a:gd name="T10" fmla="*/ 87 w 151"/>
                      <a:gd name="T11" fmla="*/ 538 h 558"/>
                      <a:gd name="T12" fmla="*/ 59 w 151"/>
                      <a:gd name="T13" fmla="*/ 690 h 558"/>
                      <a:gd name="T14" fmla="*/ 15 w 151"/>
                      <a:gd name="T15" fmla="*/ 652 h 558"/>
                      <a:gd name="T16" fmla="*/ 0 w 151"/>
                      <a:gd name="T17" fmla="*/ 399 h 558"/>
                      <a:gd name="T18" fmla="*/ 15 w 151"/>
                      <a:gd name="T19" fmla="*/ 210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4" name="Freeform 16"/>
                  <p:cNvSpPr>
                    <a:spLocks/>
                  </p:cNvSpPr>
                  <p:nvPr/>
                </p:nvSpPr>
                <p:spPr bwMode="auto">
                  <a:xfrm>
                    <a:off x="1910" y="1588"/>
                    <a:ext cx="389" cy="247"/>
                  </a:xfrm>
                  <a:custGeom>
                    <a:avLst/>
                    <a:gdLst>
                      <a:gd name="T0" fmla="*/ 160 w 392"/>
                      <a:gd name="T1" fmla="*/ 46 h 253"/>
                      <a:gd name="T2" fmla="*/ 277 w 392"/>
                      <a:gd name="T3" fmla="*/ 19 h 253"/>
                      <a:gd name="T4" fmla="*/ 323 w 392"/>
                      <a:gd name="T5" fmla="*/ 7 h 253"/>
                      <a:gd name="T6" fmla="*/ 340 w 392"/>
                      <a:gd name="T7" fmla="*/ 46 h 253"/>
                      <a:gd name="T8" fmla="*/ 295 w 392"/>
                      <a:gd name="T9" fmla="*/ 93 h 253"/>
                      <a:gd name="T10" fmla="*/ 178 w 392"/>
                      <a:gd name="T11" fmla="*/ 156 h 253"/>
                      <a:gd name="T12" fmla="*/ 37 w 392"/>
                      <a:gd name="T13" fmla="*/ 173 h 253"/>
                      <a:gd name="T14" fmla="*/ 1 w 392"/>
                      <a:gd name="T15" fmla="*/ 132 h 253"/>
                      <a:gd name="T16" fmla="*/ 43 w 392"/>
                      <a:gd name="T17" fmla="*/ 81 h 253"/>
                      <a:gd name="T18" fmla="*/ 160 w 392"/>
                      <a:gd name="T19" fmla="*/ 46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515" name="Freeform 17"/>
                  <p:cNvSpPr>
                    <a:spLocks/>
                  </p:cNvSpPr>
                  <p:nvPr/>
                </p:nvSpPr>
                <p:spPr bwMode="auto">
                  <a:xfrm>
                    <a:off x="2094" y="585"/>
                    <a:ext cx="233" cy="378"/>
                  </a:xfrm>
                  <a:custGeom>
                    <a:avLst/>
                    <a:gdLst>
                      <a:gd name="T0" fmla="*/ 59 w 238"/>
                      <a:gd name="T1" fmla="*/ 198 h 386"/>
                      <a:gd name="T2" fmla="*/ 23 w 238"/>
                      <a:gd name="T3" fmla="*/ 141 h 386"/>
                      <a:gd name="T4" fmla="*/ 0 w 238"/>
                      <a:gd name="T5" fmla="*/ 69 h 386"/>
                      <a:gd name="T6" fmla="*/ 23 w 238"/>
                      <a:gd name="T7" fmla="*/ 12 h 386"/>
                      <a:gd name="T8" fmla="*/ 89 w 238"/>
                      <a:gd name="T9" fmla="*/ 24 h 386"/>
                      <a:gd name="T10" fmla="*/ 131 w 238"/>
                      <a:gd name="T11" fmla="*/ 98 h 386"/>
                      <a:gd name="T12" fmla="*/ 170 w 238"/>
                      <a:gd name="T13" fmla="*/ 224 h 386"/>
                      <a:gd name="T14" fmla="*/ 149 w 238"/>
                      <a:gd name="T15" fmla="*/ 276 h 386"/>
                      <a:gd name="T16" fmla="*/ 122 w 238"/>
                      <a:gd name="T17" fmla="*/ 259 h 386"/>
                      <a:gd name="T18" fmla="*/ 59 w 238"/>
                      <a:gd name="T19" fmla="*/ 198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grpSp>
            <p:pic>
              <p:nvPicPr>
                <p:cNvPr id="181293" name="Picture 1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w="9525">
                  <a:noFill/>
                  <a:miter lim="800000"/>
                  <a:headEnd/>
                  <a:tailEnd/>
                </a:ln>
              </p:spPr>
            </p:pic>
            <p:pic>
              <p:nvPicPr>
                <p:cNvPr id="181294" name="Picture 1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w="9525">
                  <a:noFill/>
                  <a:miter lim="800000"/>
                  <a:headEnd/>
                  <a:tailEnd/>
                </a:ln>
              </p:spPr>
            </p:pic>
            <p:pic>
              <p:nvPicPr>
                <p:cNvPr id="181295" name="Picture 2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w="9525">
                  <a:noFill/>
                  <a:miter lim="800000"/>
                  <a:headEnd/>
                  <a:tailEnd/>
                </a:ln>
              </p:spPr>
            </p:pic>
            <p:pic>
              <p:nvPicPr>
                <p:cNvPr id="181296" name="Picture 2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w="9525">
                  <a:noFill/>
                  <a:miter lim="800000"/>
                  <a:headEnd/>
                  <a:tailEnd/>
                </a:ln>
              </p:spPr>
            </p:pic>
            <p:pic>
              <p:nvPicPr>
                <p:cNvPr id="181297" name="Picture 2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w="9525">
                  <a:noFill/>
                  <a:miter lim="800000"/>
                  <a:headEnd/>
                  <a:tailEnd/>
                </a:ln>
              </p:spPr>
            </p:pic>
            <p:pic>
              <p:nvPicPr>
                <p:cNvPr id="181298" name="Picture 2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w="9525">
                  <a:noFill/>
                  <a:miter lim="800000"/>
                  <a:headEnd/>
                  <a:tailEnd/>
                </a:ln>
              </p:spPr>
            </p:pic>
            <p:pic>
              <p:nvPicPr>
                <p:cNvPr id="181299" name="Picture 2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w="9525">
                  <a:noFill/>
                  <a:miter lim="800000"/>
                  <a:headEnd/>
                  <a:tailEnd/>
                </a:ln>
              </p:spPr>
            </p:pic>
            <p:pic>
              <p:nvPicPr>
                <p:cNvPr id="181300" name="Picture 2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w="9525">
                  <a:noFill/>
                  <a:miter lim="800000"/>
                  <a:headEnd/>
                  <a:tailEnd/>
                </a:ln>
              </p:spPr>
            </p:pic>
          </p:grpSp>
          <p:grpSp>
            <p:nvGrpSpPr>
              <p:cNvPr id="181272" name="Group 26"/>
              <p:cNvGrpSpPr>
                <a:grpSpLocks/>
              </p:cNvGrpSpPr>
              <p:nvPr userDrawn="1"/>
            </p:nvGrpSpPr>
            <p:grpSpPr bwMode="auto">
              <a:xfrm>
                <a:off x="4944" y="1008"/>
                <a:ext cx="522" cy="2967"/>
                <a:chOff x="4944" y="1008"/>
                <a:chExt cx="522" cy="2967"/>
              </a:xfrm>
            </p:grpSpPr>
            <p:pic>
              <p:nvPicPr>
                <p:cNvPr id="181273" name="Picture 27"/>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w="9525">
                  <a:noFill/>
                  <a:miter lim="800000"/>
                  <a:headEnd/>
                  <a:tailEnd/>
                </a:ln>
              </p:spPr>
            </p:pic>
            <p:pic>
              <p:nvPicPr>
                <p:cNvPr id="181274" name="Picture 2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w="9525">
                  <a:noFill/>
                  <a:miter lim="800000"/>
                  <a:headEnd/>
                  <a:tailEnd/>
                </a:ln>
              </p:spPr>
            </p:pic>
            <p:pic>
              <p:nvPicPr>
                <p:cNvPr id="181275" name="Picture 2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w="9525">
                  <a:noFill/>
                  <a:miter lim="800000"/>
                  <a:headEnd/>
                  <a:tailEnd/>
                </a:ln>
              </p:spPr>
            </p:pic>
            <p:pic>
              <p:nvPicPr>
                <p:cNvPr id="181276" name="Picture 3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w="9525">
                  <a:noFill/>
                  <a:miter lim="800000"/>
                  <a:headEnd/>
                  <a:tailEnd/>
                </a:ln>
              </p:spPr>
            </p:pic>
            <p:pic>
              <p:nvPicPr>
                <p:cNvPr id="181277" name="Picture 3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w="9525">
                  <a:noFill/>
                  <a:miter lim="800000"/>
                  <a:headEnd/>
                  <a:tailEnd/>
                </a:ln>
              </p:spPr>
            </p:pic>
            <p:pic>
              <p:nvPicPr>
                <p:cNvPr id="181278" name="Picture 3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w="9525">
                  <a:noFill/>
                  <a:miter lim="800000"/>
                  <a:headEnd/>
                  <a:tailEnd/>
                </a:ln>
              </p:spPr>
            </p:pic>
            <p:pic>
              <p:nvPicPr>
                <p:cNvPr id="181279" name="Picture 3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w="9525">
                  <a:noFill/>
                  <a:miter lim="800000"/>
                  <a:headEnd/>
                  <a:tailEnd/>
                </a:ln>
              </p:spPr>
            </p:pic>
            <p:pic>
              <p:nvPicPr>
                <p:cNvPr id="181280" name="Picture 3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w="9525">
                  <a:noFill/>
                  <a:miter lim="800000"/>
                  <a:headEnd/>
                  <a:tailEnd/>
                </a:ln>
              </p:spPr>
            </p:pic>
            <p:pic>
              <p:nvPicPr>
                <p:cNvPr id="181281" name="Picture 3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w="9525">
                  <a:noFill/>
                  <a:miter lim="800000"/>
                  <a:headEnd/>
                  <a:tailEnd/>
                </a:ln>
              </p:spPr>
            </p:pic>
            <p:pic>
              <p:nvPicPr>
                <p:cNvPr id="181282" name="Picture 36"/>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w="9525">
                  <a:noFill/>
                  <a:miter lim="800000"/>
                  <a:headEnd/>
                  <a:tailEnd/>
                </a:ln>
              </p:spPr>
            </p:pic>
            <p:pic>
              <p:nvPicPr>
                <p:cNvPr id="181283" name="Picture 37"/>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w="9525">
                  <a:noFill/>
                  <a:miter lim="800000"/>
                  <a:headEnd/>
                  <a:tailEnd/>
                </a:ln>
              </p:spPr>
            </p:pic>
            <p:pic>
              <p:nvPicPr>
                <p:cNvPr id="181284" name="Picture 3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w="9525">
                  <a:noFill/>
                  <a:miter lim="800000"/>
                  <a:headEnd/>
                  <a:tailEnd/>
                </a:ln>
              </p:spPr>
            </p:pic>
            <p:pic>
              <p:nvPicPr>
                <p:cNvPr id="181285" name="Picture 3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w="9525">
                  <a:noFill/>
                  <a:miter lim="800000"/>
                  <a:headEnd/>
                  <a:tailEnd/>
                </a:ln>
              </p:spPr>
            </p:pic>
            <p:pic>
              <p:nvPicPr>
                <p:cNvPr id="181286" name="Picture 4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w="9525">
                  <a:noFill/>
                  <a:miter lim="800000"/>
                  <a:headEnd/>
                  <a:tailEnd/>
                </a:ln>
              </p:spPr>
            </p:pic>
            <p:pic>
              <p:nvPicPr>
                <p:cNvPr id="181287" name="Picture 4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w="9525">
                  <a:noFill/>
                  <a:miter lim="800000"/>
                  <a:headEnd/>
                  <a:tailEnd/>
                </a:ln>
              </p:spPr>
            </p:pic>
            <p:pic>
              <p:nvPicPr>
                <p:cNvPr id="181288" name="Picture 4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w="9525">
                  <a:noFill/>
                  <a:miter lim="800000"/>
                  <a:headEnd/>
                  <a:tailEnd/>
                </a:ln>
              </p:spPr>
            </p:pic>
            <p:pic>
              <p:nvPicPr>
                <p:cNvPr id="181289" name="Picture 4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w="9525">
                  <a:noFill/>
                  <a:miter lim="800000"/>
                  <a:headEnd/>
                  <a:tailEnd/>
                </a:ln>
              </p:spPr>
            </p:pic>
            <p:pic>
              <p:nvPicPr>
                <p:cNvPr id="181290" name="Picture 4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w="9525">
                  <a:noFill/>
                  <a:miter lim="800000"/>
                  <a:headEnd/>
                  <a:tailEnd/>
                </a:ln>
              </p:spPr>
            </p:pic>
            <p:pic>
              <p:nvPicPr>
                <p:cNvPr id="181291" name="Picture 4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w="9525">
                  <a:noFill/>
                  <a:miter lim="800000"/>
                  <a:headEnd/>
                  <a:tailEnd/>
                </a:ln>
              </p:spPr>
            </p:pic>
          </p:grpSp>
        </p:grpSp>
        <p:sp>
          <p:nvSpPr>
            <p:cNvPr id="147468"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8846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2F1311"/>
                </a:solidFill>
                <a:latin typeface="Times New Roman" pitchFamily="-112" charset="0"/>
                <a:ea typeface="ＭＳ Ｐゴシック" charset="-128"/>
                <a:cs typeface="ＭＳ Ｐゴシック" charset="-128"/>
              </a:endParaRPr>
            </a:p>
          </p:txBody>
        </p:sp>
        <p:sp>
          <p:nvSpPr>
            <p:cNvPr id="18846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2F1311"/>
                </a:solidFill>
                <a:latin typeface="Times New Roman" pitchFamily="-112" charset="0"/>
                <a:ea typeface="ＭＳ Ｐゴシック" charset="-128"/>
                <a:cs typeface="ＭＳ Ｐゴシック" charset="-128"/>
              </a:endParaRPr>
            </a:p>
          </p:txBody>
        </p:sp>
        <p:sp>
          <p:nvSpPr>
            <p:cNvPr id="147471"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3">
                <a:extLst>
                  <a:ext uri="{28A0092B-C50C-407E-A947-70E740481C1C}">
                    <a14:useLocalDpi xmlns:a14="http://schemas.microsoft.com/office/drawing/2010/main"/>
                  </a:ext>
                </a:extLst>
              </a:blip>
              <a:srcRect/>
              <a:tile tx="0" ty="0" sx="100000" sy="100000" flip="none" algn="tl"/>
            </a:blipFill>
            <a:ln w="9525" cap="flat" cmpd="sng">
              <a:noFill/>
              <a:prstDash val="solid"/>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472"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3">
                <a:extLst>
                  <a:ext uri="{28A0092B-C50C-407E-A947-70E740481C1C}">
                    <a14:useLocalDpi xmlns:a14="http://schemas.microsoft.com/office/drawing/2010/main"/>
                  </a:ext>
                </a:extLst>
              </a:blip>
              <a:srcRect/>
              <a:tile tx="0" ty="0" sx="100000" sy="100000" flip="none" algn="tl"/>
            </a:blipFill>
            <a:ln w="9525" cap="flat" cmpd="sng">
              <a:noFill/>
              <a:prstDash val="solid"/>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473"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47474"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sp>
          <p:nvSpPr>
            <p:cNvPr id="18846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2F1311"/>
                </a:solidFill>
                <a:latin typeface="Times New Roman" pitchFamily="-112" charset="0"/>
                <a:ea typeface="ＭＳ Ｐゴシック" charset="-128"/>
                <a:cs typeface="ＭＳ Ｐゴシック" charset="-128"/>
              </a:endParaRPr>
            </a:p>
          </p:txBody>
        </p:sp>
        <p:sp>
          <p:nvSpPr>
            <p:cNvPr id="14747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p:spPr>
          <p:txBody>
            <a:bodyPr wrap="none" anchor="ctr">
              <a:prstTxWarp prst="textNoShape">
                <a:avLst/>
              </a:prstTxWarp>
            </a:bodyPr>
            <a:lstStyle/>
            <a:p>
              <a:pPr algn="ctr" defTabSz="914400" fontAlgn="base">
                <a:spcBef>
                  <a:spcPct val="0"/>
                </a:spcBef>
                <a:spcAft>
                  <a:spcPct val="0"/>
                </a:spcAft>
                <a:defRPr/>
              </a:pPr>
              <a:endParaRPr kumimoji="1" lang="en-US">
                <a:solidFill>
                  <a:srgbClr val="2F1311"/>
                </a:solidFill>
                <a:latin typeface="Arial" charset="0"/>
                <a:ea typeface="ＭＳ Ｐゴシック" charset="-128"/>
                <a:cs typeface="ＭＳ Ｐゴシック" charset="-128"/>
              </a:endParaRPr>
            </a:p>
          </p:txBody>
        </p:sp>
        <p:sp>
          <p:nvSpPr>
            <p:cNvPr id="18847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2F1311"/>
                </a:solidFill>
                <a:latin typeface="Times New Roman" pitchFamily="-112" charset="0"/>
                <a:ea typeface="ＭＳ Ｐゴシック" charset="-128"/>
                <a:cs typeface="ＭＳ Ｐゴシック" charset="-128"/>
              </a:endParaRPr>
            </a:p>
          </p:txBody>
        </p:sp>
        <p:sp>
          <p:nvSpPr>
            <p:cNvPr id="147478" name="AutoShape 56"/>
            <p:cNvSpPr>
              <a:spLocks noChangeArrowheads="1"/>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prstTxWarp prst="textNoShape">
                <a:avLst/>
              </a:prstTxWarp>
            </a:bodyPr>
            <a:lstStyle/>
            <a:p>
              <a:pPr defTabSz="914400" fontAlgn="base">
                <a:spcBef>
                  <a:spcPct val="0"/>
                </a:spcBef>
                <a:spcAft>
                  <a:spcPct val="0"/>
                </a:spcAft>
                <a:defRPr/>
              </a:pPr>
              <a:endParaRPr lang="en-US" sz="2400">
                <a:solidFill>
                  <a:srgbClr val="2F1311"/>
                </a:solidFill>
                <a:latin typeface="Times New Roman" charset="0"/>
                <a:ea typeface="ＭＳ Ｐゴシック" charset="-128"/>
                <a:cs typeface="ＭＳ Ｐゴシック" charset="-128"/>
              </a:endParaRPr>
            </a:p>
          </p:txBody>
        </p:sp>
      </p:grpSp>
      <p:sp>
        <p:nvSpPr>
          <p:cNvPr id="181251"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2"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847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112" charset="0"/>
                <a:ea typeface="+mn-ea"/>
                <a:cs typeface="+mn-cs"/>
              </a:defRPr>
            </a:lvl1pPr>
          </a:lstStyle>
          <a:p>
            <a:pPr defTabSz="914400" fontAlgn="base">
              <a:spcBef>
                <a:spcPct val="0"/>
              </a:spcBef>
              <a:spcAft>
                <a:spcPct val="0"/>
              </a:spcAft>
              <a:defRPr/>
            </a:pPr>
            <a:endParaRPr lang="en-US">
              <a:solidFill>
                <a:srgbClr val="2F1311"/>
              </a:solidFill>
            </a:endParaRPr>
          </a:p>
        </p:txBody>
      </p:sp>
      <p:sp>
        <p:nvSpPr>
          <p:cNvPr id="18847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112" charset="0"/>
                <a:ea typeface="+mn-ea"/>
                <a:cs typeface="+mn-cs"/>
              </a:defRPr>
            </a:lvl1pPr>
          </a:lstStyle>
          <a:p>
            <a:pPr defTabSz="914400" fontAlgn="base">
              <a:spcBef>
                <a:spcPct val="0"/>
              </a:spcBef>
              <a:spcAft>
                <a:spcPct val="0"/>
              </a:spcAft>
              <a:defRPr/>
            </a:pPr>
            <a:endParaRPr lang="en-US">
              <a:solidFill>
                <a:srgbClr val="2F1311"/>
              </a:solidFill>
            </a:endParaRPr>
          </a:p>
        </p:txBody>
      </p:sp>
      <p:sp>
        <p:nvSpPr>
          <p:cNvPr id="18847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defTabSz="914400" fontAlgn="base">
              <a:spcBef>
                <a:spcPct val="0"/>
              </a:spcBef>
              <a:spcAft>
                <a:spcPct val="0"/>
              </a:spcAft>
              <a:defRPr/>
            </a:pPr>
            <a:fld id="{66CFB094-C977-D64F-8EE7-88AB36013A51}" type="slidenum">
              <a:rPr lang="en-US">
                <a:solidFill>
                  <a:srgbClr val="2F1311"/>
                </a:solidFill>
                <a:ea typeface="ＭＳ Ｐゴシック" charset="-128"/>
                <a:cs typeface="ＭＳ Ｐゴシック" charset="-128"/>
              </a:rPr>
              <a:pPr defTabSz="914400" fontAlgn="base">
                <a:spcBef>
                  <a:spcPct val="0"/>
                </a:spcBef>
                <a:spcAft>
                  <a:spcPct val="0"/>
                </a:spcAft>
                <a:defRPr/>
              </a:pPr>
              <a:t>‹#›</a:t>
            </a:fld>
            <a:endParaRPr lang="en-US">
              <a:solidFill>
                <a:srgbClr val="2F1311"/>
              </a:solidFill>
              <a:ea typeface="ＭＳ Ｐゴシック" charset="-128"/>
              <a:cs typeface="ＭＳ Ｐゴシック" charset="-128"/>
            </a:endParaRPr>
          </a:p>
        </p:txBody>
      </p:sp>
    </p:spTree>
    <p:extLst>
      <p:ext uri="{BB962C8B-B14F-4D97-AF65-F5344CB8AC3E}">
        <p14:creationId xmlns:p14="http://schemas.microsoft.com/office/powerpoint/2010/main" val="153634276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Lst>
  <p:transition/>
  <p:txStyles>
    <p:titleStyle>
      <a:lvl1pPr algn="l" rtl="0" eaLnBrk="0" fontAlgn="base" hangingPunct="0">
        <a:spcBef>
          <a:spcPct val="0"/>
        </a:spcBef>
        <a:spcAft>
          <a:spcPct val="0"/>
        </a:spcAft>
        <a:defRPr sz="40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a:solidFill>
            <a:schemeClr val="tx2"/>
          </a:solidFill>
          <a:latin typeface="Arial" pitchFamily="-111" charset="0"/>
        </a:defRPr>
      </a:lvl6pPr>
      <a:lvl7pPr marL="914400" algn="l" rtl="0" fontAlgn="base">
        <a:spcBef>
          <a:spcPct val="0"/>
        </a:spcBef>
        <a:spcAft>
          <a:spcPct val="0"/>
        </a:spcAft>
        <a:defRPr sz="4000">
          <a:solidFill>
            <a:schemeClr val="tx2"/>
          </a:solidFill>
          <a:latin typeface="Arial" pitchFamily="-111" charset="0"/>
        </a:defRPr>
      </a:lvl7pPr>
      <a:lvl8pPr marL="1371600" algn="l" rtl="0" fontAlgn="base">
        <a:spcBef>
          <a:spcPct val="0"/>
        </a:spcBef>
        <a:spcAft>
          <a:spcPct val="0"/>
        </a:spcAft>
        <a:defRPr sz="4000">
          <a:solidFill>
            <a:schemeClr val="tx2"/>
          </a:solidFill>
          <a:latin typeface="Arial" pitchFamily="-111" charset="0"/>
        </a:defRPr>
      </a:lvl8pPr>
      <a:lvl9pPr marL="1828800" algn="l" rtl="0" fontAlgn="base">
        <a:spcBef>
          <a:spcPct val="0"/>
        </a:spcBef>
        <a:spcAft>
          <a:spcPct val="0"/>
        </a:spcAft>
        <a:defRPr sz="4000">
          <a:solidFill>
            <a:schemeClr val="tx2"/>
          </a:solidFill>
          <a:latin typeface="Arial" pitchFamily="-111"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effectLst>
                  <a:outerShdw blurRad="38100" dist="38100" dir="2700000" algn="tl">
                    <a:srgbClr val="212121"/>
                  </a:outerShdw>
                </a:effectLst>
                <a:latin typeface="Calisto MT" charset="0"/>
              </a:defRPr>
            </a:lvl1pPr>
          </a:lstStyle>
          <a:p>
            <a:pPr>
              <a:defRPr/>
            </a:pPr>
            <a:endParaRPr lang="en-US" b="0"/>
          </a:p>
        </p:txBody>
      </p:sp>
      <p:sp>
        <p:nvSpPr>
          <p:cNvPr id="5"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effectLst>
                  <a:outerShdw blurRad="38100" dist="38100" dir="2700000" algn="tl">
                    <a:srgbClr val="212121"/>
                  </a:outerShdw>
                </a:effectLst>
                <a:latin typeface="Calisto MT" charset="0"/>
              </a:defRPr>
            </a:lvl1pPr>
          </a:lstStyle>
          <a:p>
            <a:pPr algn="l">
              <a:defRPr/>
            </a:pPr>
            <a:endParaRPr lang="en-US" b="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FFFFFF"/>
                </a:solidFill>
                <a:effectLst>
                  <a:outerShdw blurRad="38100" dist="38100" dir="2700000" algn="tl">
                    <a:srgbClr val="212121"/>
                  </a:outerShdw>
                </a:effectLst>
                <a:latin typeface="Calisto MT" charset="0"/>
              </a:defRPr>
            </a:lvl1pPr>
          </a:lstStyle>
          <a:p>
            <a:pPr>
              <a:defRPr/>
            </a:pPr>
            <a:fld id="{3BF13F9E-F870-3342-AAEF-9BCC90BCFA22}" type="slidenum">
              <a:rPr lang="en-US" b="0"/>
              <a:pPr>
                <a:defRPr/>
              </a:pPr>
              <a:t>‹#›</a:t>
            </a:fld>
            <a:endParaRPr lang="en-US" b="0"/>
          </a:p>
        </p:txBody>
      </p:sp>
    </p:spTree>
    <p:extLst>
      <p:ext uri="{BB962C8B-B14F-4D97-AF65-F5344CB8AC3E}">
        <p14:creationId xmlns:p14="http://schemas.microsoft.com/office/powerpoint/2010/main" val="3532393823"/>
      </p:ext>
    </p:extLst>
  </p:cSld>
  <p:clrMap bg1="dk2" tx1="lt1" bg2="dk1"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5pPr>
      <a:lvl6pPr marL="457200"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6pPr>
      <a:lvl7pPr marL="914400"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7pPr>
      <a:lvl8pPr marL="1371600"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8pPr>
      <a:lvl9pPr marL="1828800" algn="ctr" rtl="0" eaLnBrk="0" fontAlgn="base" hangingPunct="0">
        <a:spcBef>
          <a:spcPct val="0"/>
        </a:spcBef>
        <a:spcAft>
          <a:spcPct val="0"/>
        </a:spcAft>
        <a:defRPr sz="4800">
          <a:solidFill>
            <a:schemeClr val="tx1"/>
          </a:solidFill>
          <a:latin typeface="Calisto MT"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ts val="2000"/>
        </a:spcBef>
        <a:spcAft>
          <a:spcPct val="0"/>
        </a:spcAft>
        <a:buBlip>
          <a:blip r:embed="rId14"/>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4"/>
        </a:buBlip>
        <a:defRPr sz="2000">
          <a:solidFill>
            <a:schemeClr val="tx1"/>
          </a:solidFill>
          <a:latin typeface="+mn-lt"/>
          <a:ea typeface="ＭＳ Ｐゴシック" charset="0"/>
        </a:defRPr>
      </a:lvl2pPr>
      <a:lvl3pPr marL="1035050" indent="-349250" algn="l" rtl="0" eaLnBrk="0" fontAlgn="base" hangingPunct="0">
        <a:spcBef>
          <a:spcPts val="600"/>
        </a:spcBef>
        <a:spcAft>
          <a:spcPct val="0"/>
        </a:spcAft>
        <a:buBlip>
          <a:blip r:embed="rId14"/>
        </a:buBlip>
        <a:defRPr>
          <a:solidFill>
            <a:schemeClr val="tx1"/>
          </a:solidFill>
          <a:latin typeface="+mn-lt"/>
          <a:ea typeface="+mn-ea"/>
        </a:defRPr>
      </a:lvl3pPr>
      <a:lvl4pPr marL="1371600" indent="-336550" algn="l" rtl="0" eaLnBrk="0" fontAlgn="base" hangingPunct="0">
        <a:spcBef>
          <a:spcPts val="600"/>
        </a:spcBef>
        <a:spcAft>
          <a:spcPct val="0"/>
        </a:spcAft>
        <a:buBlip>
          <a:blip r:embed="rId14"/>
        </a:buBlip>
        <a:defRPr>
          <a:solidFill>
            <a:schemeClr val="tx1"/>
          </a:solidFill>
          <a:latin typeface="+mn-lt"/>
          <a:ea typeface="+mn-ea"/>
        </a:defRPr>
      </a:lvl4pPr>
      <a:lvl5pPr marL="1720850" indent="-349250" algn="l" rtl="0" eaLnBrk="0" fontAlgn="base" hangingPunct="0">
        <a:spcBef>
          <a:spcPts val="600"/>
        </a:spcBef>
        <a:spcAft>
          <a:spcPct val="0"/>
        </a:spcAft>
        <a:buBlip>
          <a:blip r:embed="rId14"/>
        </a:buBlip>
        <a:defRPr>
          <a:solidFill>
            <a:schemeClr val="tx1"/>
          </a:solidFill>
          <a:latin typeface="+mn-lt"/>
          <a:ea typeface="+mn-ea"/>
        </a:defRPr>
      </a:lvl5pPr>
      <a:lvl6pPr marL="2178050" indent="-349250" algn="l" rtl="0" eaLnBrk="0" fontAlgn="base" hangingPunct="0">
        <a:spcBef>
          <a:spcPts val="600"/>
        </a:spcBef>
        <a:spcAft>
          <a:spcPct val="0"/>
        </a:spcAft>
        <a:buBlip>
          <a:blip r:embed="rId14"/>
        </a:buBlip>
        <a:defRPr>
          <a:solidFill>
            <a:schemeClr val="tx1"/>
          </a:solidFill>
          <a:latin typeface="+mn-lt"/>
          <a:ea typeface="+mn-ea"/>
        </a:defRPr>
      </a:lvl6pPr>
      <a:lvl7pPr marL="2635250" indent="-349250" algn="l" rtl="0" eaLnBrk="0" fontAlgn="base" hangingPunct="0">
        <a:spcBef>
          <a:spcPts val="600"/>
        </a:spcBef>
        <a:spcAft>
          <a:spcPct val="0"/>
        </a:spcAft>
        <a:buBlip>
          <a:blip r:embed="rId14"/>
        </a:buBlip>
        <a:defRPr>
          <a:solidFill>
            <a:schemeClr val="tx1"/>
          </a:solidFill>
          <a:latin typeface="+mn-lt"/>
          <a:ea typeface="+mn-ea"/>
        </a:defRPr>
      </a:lvl7pPr>
      <a:lvl8pPr marL="3092450" indent="-349250" algn="l" rtl="0" eaLnBrk="0" fontAlgn="base" hangingPunct="0">
        <a:spcBef>
          <a:spcPts val="600"/>
        </a:spcBef>
        <a:spcAft>
          <a:spcPct val="0"/>
        </a:spcAft>
        <a:buBlip>
          <a:blip r:embed="rId14"/>
        </a:buBlip>
        <a:defRPr>
          <a:solidFill>
            <a:schemeClr val="tx1"/>
          </a:solidFill>
          <a:latin typeface="+mn-lt"/>
          <a:ea typeface="+mn-ea"/>
        </a:defRPr>
      </a:lvl8pPr>
      <a:lvl9pPr marL="3549650" indent="-349250" algn="l" rtl="0" eaLnBrk="0" fontAlgn="base" hangingPunct="0">
        <a:spcBef>
          <a:spcPts val="600"/>
        </a:spcBef>
        <a:spcAft>
          <a:spcPct val="0"/>
        </a:spcAft>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07" charset="-52"/>
                <a:ea typeface="+mn-ea"/>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07" charset="-52"/>
                <a:ea typeface="+mn-ea"/>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07" charset="-52"/>
                <a:ea typeface="+mn-ea"/>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07" charset="-52"/>
                <a:ea typeface="+mn-ea"/>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46EDDBA-03C5-40F3-94D4-1C9A35FF7FBE}" type="slidenum">
              <a:rPr lang="en-US" altLang="en-US"/>
              <a:pPr/>
              <a:t>‹#›</a:t>
            </a:fld>
            <a:endParaRPr lang="en-US" altLang="en-US"/>
          </a:p>
        </p:txBody>
      </p:sp>
    </p:spTree>
    <p:extLst>
      <p:ext uri="{BB962C8B-B14F-4D97-AF65-F5344CB8AC3E}">
        <p14:creationId xmlns:p14="http://schemas.microsoft.com/office/powerpoint/2010/main" val="2383654386"/>
      </p:ext>
    </p:extLst>
  </p:cSld>
  <p:clrMap bg1="dk2" tx1="lt1" bg2="dk1" tx2="lt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pPr/>
              <a:t>‹#›</a:t>
            </a:fld>
            <a:endParaRPr lang="en-US" altLang="en-US"/>
          </a:p>
        </p:txBody>
      </p:sp>
    </p:spTree>
    <p:extLst>
      <p:ext uri="{BB962C8B-B14F-4D97-AF65-F5344CB8AC3E}">
        <p14:creationId xmlns:p14="http://schemas.microsoft.com/office/powerpoint/2010/main" val="479966256"/>
      </p:ext>
    </p:extLst>
  </p:cSld>
  <p:clrMap bg1="dk2" tx1="lt1" bg2="dk1"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0"/>
            <a:ext cx="9159875" cy="6870700"/>
            <a:chOff x="0" y="0"/>
            <a:chExt cx="5770" cy="4328"/>
          </a:xfrm>
        </p:grpSpPr>
        <p:sp>
          <p:nvSpPr>
            <p:cNvPr id="60424"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kumimoji="1" lang="en-US" sz="1800" b="0">
                <a:solidFill>
                  <a:srgbClr val="2F1311"/>
                </a:solidFill>
              </a:endParaRPr>
            </a:p>
          </p:txBody>
        </p:sp>
        <p:sp>
          <p:nvSpPr>
            <p:cNvPr id="60425"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kumimoji="1" lang="en-US" sz="1800" b="0">
                <a:solidFill>
                  <a:srgbClr val="2F1311"/>
                </a:solidFill>
              </a:endParaRPr>
            </a:p>
          </p:txBody>
        </p:sp>
        <p:sp>
          <p:nvSpPr>
            <p:cNvPr id="24474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defRPr/>
              </a:pPr>
              <a:endParaRPr kumimoji="1" lang="en-US" sz="1800" b="0">
                <a:solidFill>
                  <a:srgbClr val="2F1311"/>
                </a:solidFill>
              </a:endParaRPr>
            </a:p>
          </p:txBody>
        </p:sp>
        <p:grpSp>
          <p:nvGrpSpPr>
            <p:cNvPr id="60427" name="Group 6"/>
            <p:cNvGrpSpPr>
              <a:grpSpLocks/>
            </p:cNvGrpSpPr>
            <p:nvPr/>
          </p:nvGrpSpPr>
          <p:grpSpPr bwMode="auto">
            <a:xfrm>
              <a:off x="4944" y="1"/>
              <a:ext cx="816" cy="3974"/>
              <a:chOff x="4944" y="1"/>
              <a:chExt cx="816" cy="3974"/>
            </a:xfrm>
          </p:grpSpPr>
          <p:grpSp>
            <p:nvGrpSpPr>
              <p:cNvPr id="60439" name="Group 7"/>
              <p:cNvGrpSpPr>
                <a:grpSpLocks/>
              </p:cNvGrpSpPr>
              <p:nvPr userDrawn="1"/>
            </p:nvGrpSpPr>
            <p:grpSpPr bwMode="auto">
              <a:xfrm>
                <a:off x="5280" y="1"/>
                <a:ext cx="480" cy="1430"/>
                <a:chOff x="5280" y="1"/>
                <a:chExt cx="480" cy="1430"/>
              </a:xfrm>
            </p:grpSpPr>
            <p:grpSp>
              <p:nvGrpSpPr>
                <p:cNvPr id="60460" name="Group 8"/>
                <p:cNvGrpSpPr>
                  <a:grpSpLocks/>
                </p:cNvGrpSpPr>
                <p:nvPr userDrawn="1"/>
              </p:nvGrpSpPr>
              <p:grpSpPr bwMode="auto">
                <a:xfrm rot="-5400000">
                  <a:off x="5484" y="0"/>
                  <a:ext cx="174" cy="176"/>
                  <a:chOff x="1657" y="323"/>
                  <a:chExt cx="1691" cy="2560"/>
                </a:xfrm>
              </p:grpSpPr>
              <p:grpSp>
                <p:nvGrpSpPr>
                  <p:cNvPr id="60469" name="Group 9"/>
                  <p:cNvGrpSpPr>
                    <a:grpSpLocks/>
                  </p:cNvGrpSpPr>
                  <p:nvPr/>
                </p:nvGrpSpPr>
                <p:grpSpPr bwMode="auto">
                  <a:xfrm>
                    <a:off x="1657" y="323"/>
                    <a:ext cx="1691" cy="2560"/>
                    <a:chOff x="1657" y="323"/>
                    <a:chExt cx="1691" cy="2560"/>
                  </a:xfrm>
                </p:grpSpPr>
                <p:sp>
                  <p:nvSpPr>
                    <p:cNvPr id="60476" name="Freeform 10"/>
                    <p:cNvSpPr>
                      <a:spLocks/>
                    </p:cNvSpPr>
                    <p:nvPr/>
                  </p:nvSpPr>
                  <p:spPr bwMode="auto">
                    <a:xfrm>
                      <a:off x="213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77" name="Freeform 11"/>
                    <p:cNvSpPr>
                      <a:spLocks/>
                    </p:cNvSpPr>
                    <p:nvPr/>
                  </p:nvSpPr>
                  <p:spPr bwMode="auto">
                    <a:xfrm>
                      <a:off x="1667" y="367"/>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grpSp>
              <p:sp>
                <p:nvSpPr>
                  <p:cNvPr id="60470" name="Oval 12"/>
                  <p:cNvSpPr>
                    <a:spLocks noChangeArrowheads="1"/>
                  </p:cNvSpPr>
                  <p:nvPr/>
                </p:nvSpPr>
                <p:spPr bwMode="auto">
                  <a:xfrm>
                    <a:off x="2396" y="1414"/>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endParaRPr lang="en-US" b="0">
                      <a:solidFill>
                        <a:srgbClr val="2F1311"/>
                      </a:solidFill>
                    </a:endParaRPr>
                  </a:p>
                </p:txBody>
              </p:sp>
              <p:sp>
                <p:nvSpPr>
                  <p:cNvPr id="60471" name="Freeform 13"/>
                  <p:cNvSpPr>
                    <a:spLocks/>
                  </p:cNvSpPr>
                  <p:nvPr/>
                </p:nvSpPr>
                <p:spPr bwMode="auto">
                  <a:xfrm>
                    <a:off x="2619" y="730"/>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72" name="Freeform 14"/>
                  <p:cNvSpPr>
                    <a:spLocks/>
                  </p:cNvSpPr>
                  <p:nvPr/>
                </p:nvSpPr>
                <p:spPr bwMode="auto">
                  <a:xfrm>
                    <a:off x="268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73" name="Freeform 15"/>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74" name="Freeform 16"/>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75" name="Freeform 17"/>
                  <p:cNvSpPr>
                    <a:spLocks/>
                  </p:cNvSpPr>
                  <p:nvPr/>
                </p:nvSpPr>
                <p:spPr bwMode="auto">
                  <a:xfrm>
                    <a:off x="2094" y="919"/>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grpSp>
            <p:pic>
              <p:nvPicPr>
                <p:cNvPr id="60461" name="Picture 1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2" name="Picture 1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3" name="Picture 2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4" name="Picture 2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5" name="Picture 2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6" name="Picture 2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7" name="Picture 2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68" name="Picture 2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0440" name="Group 26"/>
              <p:cNvGrpSpPr>
                <a:grpSpLocks/>
              </p:cNvGrpSpPr>
              <p:nvPr userDrawn="1"/>
            </p:nvGrpSpPr>
            <p:grpSpPr bwMode="auto">
              <a:xfrm>
                <a:off x="4944" y="1008"/>
                <a:ext cx="522" cy="2967"/>
                <a:chOff x="4944" y="1008"/>
                <a:chExt cx="522" cy="2967"/>
              </a:xfrm>
            </p:grpSpPr>
            <p:pic>
              <p:nvPicPr>
                <p:cNvPr id="60441" name="Picture 27"/>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2" name="Picture 2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3" name="Picture 2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4" name="Picture 3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5" name="Picture 3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6" name="Picture 3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7" name="Picture 3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8" name="Picture 3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49" name="Picture 3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0" name="Picture 36"/>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1" name="Picture 37"/>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2" name="Picture 38"/>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3" name="Picture 39"/>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4" name="Picture 40"/>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5" name="Picture 41"/>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6" name="Picture 4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7" name="Picture 43"/>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8" name="Picture 44"/>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9" name="Picture 45"/>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60428"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24478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lgn="l" eaLnBrk="0" hangingPunct="0">
                <a:defRPr/>
              </a:pPr>
              <a:endParaRPr lang="en-US" b="0">
                <a:solidFill>
                  <a:srgbClr val="2F1311"/>
                </a:solidFill>
              </a:endParaRPr>
            </a:p>
          </p:txBody>
        </p:sp>
        <p:sp>
          <p:nvSpPr>
            <p:cNvPr id="24478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lgn="l" eaLnBrk="0" hangingPunct="0">
                <a:defRPr/>
              </a:pPr>
              <a:endParaRPr lang="en-US" b="0">
                <a:solidFill>
                  <a:srgbClr val="2F1311"/>
                </a:solidFill>
              </a:endParaRPr>
            </a:p>
          </p:txBody>
        </p:sp>
        <p:sp>
          <p:nvSpPr>
            <p:cNvPr id="60431"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pPr algn="l" eaLnBrk="0" hangingPunct="0"/>
              <a:endParaRPr lang="en-US" b="0">
                <a:solidFill>
                  <a:srgbClr val="2F1311"/>
                </a:solidFill>
              </a:endParaRPr>
            </a:p>
          </p:txBody>
        </p:sp>
        <p:sp>
          <p:nvSpPr>
            <p:cNvPr id="60432"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pPr algn="l" eaLnBrk="0" hangingPunct="0"/>
              <a:endParaRPr lang="en-US" b="0">
                <a:solidFill>
                  <a:srgbClr val="2F1311"/>
                </a:solidFill>
              </a:endParaRPr>
            </a:p>
          </p:txBody>
        </p:sp>
        <p:sp>
          <p:nvSpPr>
            <p:cNvPr id="60433"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l" eaLnBrk="0" hangingPunct="0"/>
              <a:endParaRPr lang="en-US" b="0">
                <a:solidFill>
                  <a:srgbClr val="2F1311"/>
                </a:solidFill>
              </a:endParaRPr>
            </a:p>
          </p:txBody>
        </p:sp>
        <p:sp>
          <p:nvSpPr>
            <p:cNvPr id="60434"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endParaRPr lang="en-US" b="0">
                <a:solidFill>
                  <a:srgbClr val="2F1311"/>
                </a:solidFill>
              </a:endParaRPr>
            </a:p>
          </p:txBody>
        </p:sp>
        <p:sp>
          <p:nvSpPr>
            <p:cNvPr id="24478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lgn="l" eaLnBrk="0" hangingPunct="0">
                <a:defRPr/>
              </a:pPr>
              <a:endParaRPr lang="en-US" b="0">
                <a:solidFill>
                  <a:srgbClr val="2F1311"/>
                </a:solidFill>
              </a:endParaRPr>
            </a:p>
          </p:txBody>
        </p:sp>
        <p:sp>
          <p:nvSpPr>
            <p:cNvPr id="6043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kumimoji="1" lang="en-US" sz="1800" b="0">
                <a:solidFill>
                  <a:srgbClr val="2F1311"/>
                </a:solidFill>
              </a:endParaRPr>
            </a:p>
          </p:txBody>
        </p:sp>
        <p:sp>
          <p:nvSpPr>
            <p:cNvPr id="24479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lgn="l" eaLnBrk="0" hangingPunct="0">
                <a:defRPr/>
              </a:pPr>
              <a:endParaRPr lang="en-US" b="0">
                <a:solidFill>
                  <a:srgbClr val="2F1311"/>
                </a:solidFill>
              </a:endParaRPr>
            </a:p>
          </p:txBody>
        </p:sp>
        <p:sp>
          <p:nvSpPr>
            <p:cNvPr id="60438"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l" eaLnBrk="0" hangingPunct="0"/>
              <a:endParaRPr lang="en-US" b="0">
                <a:solidFill>
                  <a:srgbClr val="2F1311"/>
                </a:solidFill>
              </a:endParaRPr>
            </a:p>
          </p:txBody>
        </p:sp>
      </p:grpSp>
      <p:sp>
        <p:nvSpPr>
          <p:cNvPr id="60419"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20"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79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lgn="l">
              <a:defRPr/>
            </a:pPr>
            <a:endParaRPr lang="en-US" b="0">
              <a:solidFill>
                <a:srgbClr val="2F1311"/>
              </a:solidFill>
            </a:endParaRPr>
          </a:p>
        </p:txBody>
      </p:sp>
      <p:sp>
        <p:nvSpPr>
          <p:cNvPr id="24479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b="0">
              <a:solidFill>
                <a:srgbClr val="2F1311"/>
              </a:solidFill>
            </a:endParaRPr>
          </a:p>
        </p:txBody>
      </p:sp>
      <p:sp>
        <p:nvSpPr>
          <p:cNvPr id="24479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36F18F49-C851-7B46-83D5-FFF3133C04CA}" type="slidenum">
              <a:rPr lang="en-US" b="0">
                <a:solidFill>
                  <a:srgbClr val="2F1311"/>
                </a:solidFill>
              </a:rPr>
              <a:pPr>
                <a:defRPr/>
              </a:pPr>
              <a:t>‹#›</a:t>
            </a:fld>
            <a:endParaRPr lang="en-US" b="0">
              <a:solidFill>
                <a:srgbClr val="2F1311"/>
              </a:solidFill>
            </a:endParaRPr>
          </a:p>
        </p:txBody>
      </p:sp>
    </p:spTree>
    <p:extLst>
      <p:ext uri="{BB962C8B-B14F-4D97-AF65-F5344CB8AC3E}">
        <p14:creationId xmlns:p14="http://schemas.microsoft.com/office/powerpoint/2010/main" val="2308020280"/>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pitchFamily="-110"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pitchFamily="-110"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pitchFamily="-110"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pitchFamily="-110"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pitchFamily="-110" charset="0"/>
        </a:defRPr>
      </a:lvl6pPr>
      <a:lvl7pPr marL="914400" algn="l" rtl="0" fontAlgn="base">
        <a:spcBef>
          <a:spcPct val="0"/>
        </a:spcBef>
        <a:spcAft>
          <a:spcPct val="0"/>
        </a:spcAft>
        <a:defRPr sz="4000">
          <a:solidFill>
            <a:schemeClr val="tx2"/>
          </a:solidFill>
          <a:latin typeface="Arial" pitchFamily="-110" charset="0"/>
        </a:defRPr>
      </a:lvl7pPr>
      <a:lvl8pPr marL="1371600" algn="l" rtl="0" fontAlgn="base">
        <a:spcBef>
          <a:spcPct val="0"/>
        </a:spcBef>
        <a:spcAft>
          <a:spcPct val="0"/>
        </a:spcAft>
        <a:defRPr sz="4000">
          <a:solidFill>
            <a:schemeClr val="tx2"/>
          </a:solidFill>
          <a:latin typeface="Arial" pitchFamily="-110" charset="0"/>
        </a:defRPr>
      </a:lvl8pPr>
      <a:lvl9pPr marL="1828800" algn="l" rtl="0" fontAlgn="base">
        <a:spcBef>
          <a:spcPct val="0"/>
        </a:spcBef>
        <a:spcAft>
          <a:spcPct val="0"/>
        </a:spcAft>
        <a:defRPr sz="4000">
          <a:solidFill>
            <a:schemeClr val="tx2"/>
          </a:solidFill>
          <a:latin typeface="Arial" pitchFamily="-110"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11170789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4998"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0999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64972"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1998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1244" indent="-341244" algn="l" rtl="0" eaLnBrk="0" fontAlgn="base" hangingPunct="0">
        <a:spcBef>
          <a:spcPct val="20000"/>
        </a:spcBef>
        <a:spcAft>
          <a:spcPct val="0"/>
        </a:spcAft>
        <a:buChar char="•"/>
        <a:defRPr sz="3200">
          <a:solidFill>
            <a:schemeClr val="tx1"/>
          </a:solidFill>
          <a:latin typeface="+mn-lt"/>
          <a:ea typeface="+mn-ea"/>
          <a:cs typeface="+mn-cs"/>
        </a:defRPr>
      </a:lvl1pPr>
      <a:lvl2pPr marL="739354" indent="-284372" algn="l" rtl="0" eaLnBrk="0" fontAlgn="base" hangingPunct="0">
        <a:spcBef>
          <a:spcPct val="20000"/>
        </a:spcBef>
        <a:spcAft>
          <a:spcPct val="0"/>
        </a:spcAft>
        <a:buChar char="–"/>
        <a:defRPr sz="2800">
          <a:solidFill>
            <a:schemeClr val="tx1"/>
          </a:solidFill>
          <a:latin typeface="+mn-lt"/>
          <a:ea typeface="+mn-ea"/>
          <a:cs typeface="+mn-cs"/>
        </a:defRPr>
      </a:lvl2pPr>
      <a:lvl3pPr marL="1137471" indent="-227503" algn="l" rtl="0" eaLnBrk="0" fontAlgn="base" hangingPunct="0">
        <a:spcBef>
          <a:spcPct val="20000"/>
        </a:spcBef>
        <a:spcAft>
          <a:spcPct val="0"/>
        </a:spcAft>
        <a:buChar char="•"/>
        <a:defRPr sz="2400">
          <a:solidFill>
            <a:schemeClr val="tx1"/>
          </a:solidFill>
          <a:latin typeface="+mn-lt"/>
          <a:ea typeface="+mn-ea"/>
          <a:cs typeface="+mn-cs"/>
        </a:defRPr>
      </a:lvl3pPr>
      <a:lvl4pPr marL="1592476" indent="-227503" algn="l" rtl="0" eaLnBrk="0" fontAlgn="base" hangingPunct="0">
        <a:spcBef>
          <a:spcPct val="20000"/>
        </a:spcBef>
        <a:spcAft>
          <a:spcPct val="0"/>
        </a:spcAft>
        <a:buChar char="–"/>
        <a:defRPr sz="2000">
          <a:solidFill>
            <a:schemeClr val="tx1"/>
          </a:solidFill>
          <a:latin typeface="+mn-lt"/>
          <a:ea typeface="+mn-ea"/>
          <a:cs typeface="+mn-cs"/>
        </a:defRPr>
      </a:lvl4pPr>
      <a:lvl5pPr marL="2047459" indent="-227503" algn="l" rtl="0" eaLnBrk="0" fontAlgn="base" hangingPunct="0">
        <a:spcBef>
          <a:spcPct val="20000"/>
        </a:spcBef>
        <a:spcAft>
          <a:spcPct val="0"/>
        </a:spcAft>
        <a:buChar char="»"/>
        <a:defRPr sz="2000">
          <a:solidFill>
            <a:schemeClr val="tx1"/>
          </a:solidFill>
          <a:latin typeface="+mn-lt"/>
          <a:ea typeface="+mn-ea"/>
          <a:cs typeface="+mn-cs"/>
        </a:defRPr>
      </a:lvl5pPr>
      <a:lvl6pPr marL="2502447" indent="-227503" algn="l" rtl="0" fontAlgn="base">
        <a:spcBef>
          <a:spcPct val="20000"/>
        </a:spcBef>
        <a:spcAft>
          <a:spcPct val="0"/>
        </a:spcAft>
        <a:buChar char="»"/>
        <a:defRPr sz="2000">
          <a:solidFill>
            <a:schemeClr val="tx1"/>
          </a:solidFill>
          <a:latin typeface="+mn-lt"/>
          <a:ea typeface="+mn-ea"/>
          <a:cs typeface="+mn-cs"/>
        </a:defRPr>
      </a:lvl6pPr>
      <a:lvl7pPr marL="2957449" indent="-227503" algn="l" rtl="0" fontAlgn="base">
        <a:spcBef>
          <a:spcPct val="20000"/>
        </a:spcBef>
        <a:spcAft>
          <a:spcPct val="0"/>
        </a:spcAft>
        <a:buChar char="»"/>
        <a:defRPr sz="2000">
          <a:solidFill>
            <a:schemeClr val="tx1"/>
          </a:solidFill>
          <a:latin typeface="+mn-lt"/>
          <a:ea typeface="+mn-ea"/>
          <a:cs typeface="+mn-cs"/>
        </a:defRPr>
      </a:lvl7pPr>
      <a:lvl8pPr marL="3412431" indent="-227503" algn="l" rtl="0" fontAlgn="base">
        <a:spcBef>
          <a:spcPct val="20000"/>
        </a:spcBef>
        <a:spcAft>
          <a:spcPct val="0"/>
        </a:spcAft>
        <a:buChar char="»"/>
        <a:defRPr sz="2000">
          <a:solidFill>
            <a:schemeClr val="tx1"/>
          </a:solidFill>
          <a:latin typeface="+mn-lt"/>
          <a:ea typeface="+mn-ea"/>
          <a:cs typeface="+mn-cs"/>
        </a:defRPr>
      </a:lvl8pPr>
      <a:lvl9pPr marL="3867430" indent="-227503"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10342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42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2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3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E049A6B5-FE3E-CB4C-8BC2-C9D2653DDCA8}" type="slidenum">
              <a:rPr lang="en-US"/>
              <a:pPr>
                <a:defRPr/>
              </a:pPr>
              <a:t>‹#›</a:t>
            </a:fld>
            <a:endParaRPr lang="en-US"/>
          </a:p>
        </p:txBody>
      </p:sp>
    </p:spTree>
    <p:extLst>
      <p:ext uri="{BB962C8B-B14F-4D97-AF65-F5344CB8AC3E}">
        <p14:creationId xmlns:p14="http://schemas.microsoft.com/office/powerpoint/2010/main" val="4157544538"/>
      </p:ext>
    </p:extLst>
  </p:cSld>
  <p:clrMap bg1="dk2" tx1="lt1" bg2="dk1"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latin typeface="Trebuchet MS"/>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000000"/>
              </a:solidFill>
              <a:latin typeface="Trebuchet MS"/>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007267"/>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71C54DA9-23B2-5342-9E8F-B39059B1CD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a:extLst>
              <a:ext uri="{FF2B5EF4-FFF2-40B4-BE49-F238E27FC236}">
                <a16:creationId xmlns:a16="http://schemas.microsoft.com/office/drawing/2014/main" id="{A8475F3E-7D0A-684D-BC6B-7FD223EBDBF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8DDB90-811A-A641-A4D4-4AD7B0CCEEC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ea typeface="ＭＳ Ｐゴシック" charset="-128"/>
                <a:cs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581623DF-CFF2-A944-8357-E7A60DFB8E4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3C02B539-1426-1B49-B0F7-3618C224F6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08901E2-372D-1846-98EB-F0221F0107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86A1800-A1F0-9B45-85B1-ABE7831C5CA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30F05379-D493-5F40-B1E0-6D56B0E989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FE49D5-6FF7-1548-8A53-E1744D66D20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4CB78AD3-5E0C-CF4E-8D58-0B588AED124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6CABC9ED-B7FF-6D4C-952F-C14C7D51EC3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07430D5-F8CA-B14C-9640-4EE0BCFD5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DE26DD2D-4A00-A14E-B4AE-E708ACB0369B}"/>
              </a:ext>
            </a:extLst>
          </p:cNvPr>
          <p:cNvGrpSpPr>
            <a:grpSpLocks/>
          </p:cNvGrpSpPr>
          <p:nvPr/>
        </p:nvGrpSpPr>
        <p:grpSpPr bwMode="auto">
          <a:xfrm>
            <a:off x="0" y="0"/>
            <a:ext cx="7242175" cy="1981200"/>
            <a:chOff x="0" y="0"/>
            <a:chExt cx="4562" cy="1248"/>
          </a:xfrm>
        </p:grpSpPr>
        <p:sp>
          <p:nvSpPr>
            <p:cNvPr id="28675" name="Freeform 3">
              <a:extLst>
                <a:ext uri="{FF2B5EF4-FFF2-40B4-BE49-F238E27FC236}">
                  <a16:creationId xmlns:a16="http://schemas.microsoft.com/office/drawing/2014/main" id="{6F7D64D1-3144-8D47-83D0-3F021BFA0609}"/>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50185" name="Freeform 4">
              <a:extLst>
                <a:ext uri="{FF2B5EF4-FFF2-40B4-BE49-F238E27FC236}">
                  <a16:creationId xmlns:a16="http://schemas.microsoft.com/office/drawing/2014/main" id="{59E6088F-1B5B-4C46-A419-3BF4CDA3F1EE}"/>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a:extLst>
              <a:ext uri="{FF2B5EF4-FFF2-40B4-BE49-F238E27FC236}">
                <a16:creationId xmlns:a16="http://schemas.microsoft.com/office/drawing/2014/main" id="{15B5AE43-6C9D-6245-85A1-C20C10040B09}"/>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8" name="Rectangle 6">
            <a:extLst>
              <a:ext uri="{FF2B5EF4-FFF2-40B4-BE49-F238E27FC236}">
                <a16:creationId xmlns:a16="http://schemas.microsoft.com/office/drawing/2014/main" id="{2A7D017D-7CAE-4243-8856-A4C0DB068FCC}"/>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9" name="Rectangle 7">
            <a:extLst>
              <a:ext uri="{FF2B5EF4-FFF2-40B4-BE49-F238E27FC236}">
                <a16:creationId xmlns:a16="http://schemas.microsoft.com/office/drawing/2014/main" id="{B3F338E5-B7E6-6B4C-9798-CF223FD9F34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28680" name="Rectangle 8">
            <a:extLst>
              <a:ext uri="{FF2B5EF4-FFF2-40B4-BE49-F238E27FC236}">
                <a16:creationId xmlns:a16="http://schemas.microsoft.com/office/drawing/2014/main" id="{EB0183E9-1403-AF48-AD76-C0D9C7E376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28681" name="Rectangle 9">
            <a:extLst>
              <a:ext uri="{FF2B5EF4-FFF2-40B4-BE49-F238E27FC236}">
                <a16:creationId xmlns:a16="http://schemas.microsoft.com/office/drawing/2014/main" id="{8D2BC037-02EC-D44E-8072-02EF9ECA4AB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B947ED1B-0FA0-E64D-A54C-8CD72CB81C1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03"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23046D6B-DC88-084B-941B-3A5E0AE1BA16}"/>
              </a:ext>
            </a:extLst>
          </p:cNvPr>
          <p:cNvGrpSpPr>
            <a:grpSpLocks/>
          </p:cNvGrpSpPr>
          <p:nvPr/>
        </p:nvGrpSpPr>
        <p:grpSpPr bwMode="auto">
          <a:xfrm>
            <a:off x="0" y="0"/>
            <a:ext cx="9159875" cy="6870700"/>
            <a:chOff x="0" y="0"/>
            <a:chExt cx="5770" cy="4328"/>
          </a:xfrm>
        </p:grpSpPr>
        <p:sp>
          <p:nvSpPr>
            <p:cNvPr id="62472" name="Rectangle 3">
              <a:extLst>
                <a:ext uri="{FF2B5EF4-FFF2-40B4-BE49-F238E27FC236}">
                  <a16:creationId xmlns:a16="http://schemas.microsoft.com/office/drawing/2014/main" id="{EE1FABD4-0408-D146-97C8-726037ECAFB0}"/>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62473" name="Rectangle 4">
              <a:extLst>
                <a:ext uri="{FF2B5EF4-FFF2-40B4-BE49-F238E27FC236}">
                  <a16:creationId xmlns:a16="http://schemas.microsoft.com/office/drawing/2014/main" id="{C83845F4-C551-4D48-8D34-29EEE5519467}"/>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3077" name="Rectangle 5">
              <a:extLst>
                <a:ext uri="{FF2B5EF4-FFF2-40B4-BE49-F238E27FC236}">
                  <a16:creationId xmlns:a16="http://schemas.microsoft.com/office/drawing/2014/main" id="{A2818E33-AB59-9947-968E-0511260842C2}"/>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sz="1800">
                <a:latin typeface="Arial" charset="0"/>
                <a:ea typeface="ＭＳ Ｐゴシック" charset="-128"/>
                <a:cs typeface="ＭＳ Ｐゴシック" charset="-128"/>
              </a:endParaRPr>
            </a:p>
          </p:txBody>
        </p:sp>
        <p:grpSp>
          <p:nvGrpSpPr>
            <p:cNvPr id="62475" name="Group 6">
              <a:extLst>
                <a:ext uri="{FF2B5EF4-FFF2-40B4-BE49-F238E27FC236}">
                  <a16:creationId xmlns:a16="http://schemas.microsoft.com/office/drawing/2014/main" id="{F0EFD885-9797-244D-A47A-3889CC574EC5}"/>
                </a:ext>
              </a:extLst>
            </p:cNvPr>
            <p:cNvGrpSpPr>
              <a:grpSpLocks/>
            </p:cNvGrpSpPr>
            <p:nvPr/>
          </p:nvGrpSpPr>
          <p:grpSpPr bwMode="auto">
            <a:xfrm>
              <a:off x="4944" y="1"/>
              <a:ext cx="816" cy="3974"/>
              <a:chOff x="4944" y="1"/>
              <a:chExt cx="816" cy="3974"/>
            </a:xfrm>
          </p:grpSpPr>
          <p:grpSp>
            <p:nvGrpSpPr>
              <p:cNvPr id="62487" name="Group 7">
                <a:extLst>
                  <a:ext uri="{FF2B5EF4-FFF2-40B4-BE49-F238E27FC236}">
                    <a16:creationId xmlns:a16="http://schemas.microsoft.com/office/drawing/2014/main" id="{7D1F07F5-352A-C84C-AD86-CFFF16B7125D}"/>
                  </a:ext>
                </a:extLst>
              </p:cNvPr>
              <p:cNvGrpSpPr>
                <a:grpSpLocks/>
              </p:cNvGrpSpPr>
              <p:nvPr userDrawn="1"/>
            </p:nvGrpSpPr>
            <p:grpSpPr bwMode="auto">
              <a:xfrm>
                <a:off x="5280" y="1"/>
                <a:ext cx="480" cy="1430"/>
                <a:chOff x="5280" y="1"/>
                <a:chExt cx="480" cy="1430"/>
              </a:xfrm>
            </p:grpSpPr>
            <p:grpSp>
              <p:nvGrpSpPr>
                <p:cNvPr id="62508" name="Group 8">
                  <a:extLst>
                    <a:ext uri="{FF2B5EF4-FFF2-40B4-BE49-F238E27FC236}">
                      <a16:creationId xmlns:a16="http://schemas.microsoft.com/office/drawing/2014/main" id="{9672A04D-CE9B-D844-A6DA-26CC828D18E2}"/>
                    </a:ext>
                  </a:extLst>
                </p:cNvPr>
                <p:cNvGrpSpPr>
                  <a:grpSpLocks/>
                </p:cNvGrpSpPr>
                <p:nvPr userDrawn="1"/>
              </p:nvGrpSpPr>
              <p:grpSpPr bwMode="auto">
                <a:xfrm rot="-5400000">
                  <a:off x="5484" y="0"/>
                  <a:ext cx="174" cy="176"/>
                  <a:chOff x="1657" y="323"/>
                  <a:chExt cx="1691" cy="2560"/>
                </a:xfrm>
              </p:grpSpPr>
              <p:grpSp>
                <p:nvGrpSpPr>
                  <p:cNvPr id="62517" name="Group 9">
                    <a:extLst>
                      <a:ext uri="{FF2B5EF4-FFF2-40B4-BE49-F238E27FC236}">
                        <a16:creationId xmlns:a16="http://schemas.microsoft.com/office/drawing/2014/main" id="{1CEA4596-22CB-6D49-BDE0-3CBA566B3941}"/>
                      </a:ext>
                    </a:extLst>
                  </p:cNvPr>
                  <p:cNvGrpSpPr>
                    <a:grpSpLocks/>
                  </p:cNvGrpSpPr>
                  <p:nvPr/>
                </p:nvGrpSpPr>
                <p:grpSpPr bwMode="auto">
                  <a:xfrm>
                    <a:off x="1657" y="323"/>
                    <a:ext cx="1691" cy="2560"/>
                    <a:chOff x="1657" y="323"/>
                    <a:chExt cx="1691" cy="2560"/>
                  </a:xfrm>
                </p:grpSpPr>
                <p:sp>
                  <p:nvSpPr>
                    <p:cNvPr id="62524" name="Freeform 10">
                      <a:extLst>
                        <a:ext uri="{FF2B5EF4-FFF2-40B4-BE49-F238E27FC236}">
                          <a16:creationId xmlns:a16="http://schemas.microsoft.com/office/drawing/2014/main" id="{FAA4ED8E-32D6-E94C-8E51-EA85D6BB9F20}"/>
                        </a:ext>
                      </a:extLst>
                    </p:cNvPr>
                    <p:cNvSpPr>
                      <a:spLocks/>
                    </p:cNvSpPr>
                    <p:nvPr/>
                  </p:nvSpPr>
                  <p:spPr bwMode="auto">
                    <a:xfrm>
                      <a:off x="2192"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5" name="Freeform 11">
                      <a:extLst>
                        <a:ext uri="{FF2B5EF4-FFF2-40B4-BE49-F238E27FC236}">
                          <a16:creationId xmlns:a16="http://schemas.microsoft.com/office/drawing/2014/main" id="{27CDF941-F5C3-CC49-B1DA-6CFF2EA058B1}"/>
                        </a:ext>
                      </a:extLst>
                    </p:cNvPr>
                    <p:cNvSpPr>
                      <a:spLocks/>
                    </p:cNvSpPr>
                    <p:nvPr/>
                  </p:nvSpPr>
                  <p:spPr bwMode="auto">
                    <a:xfrm>
                      <a:off x="1696" y="323"/>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62518" name="Oval 12">
                    <a:extLst>
                      <a:ext uri="{FF2B5EF4-FFF2-40B4-BE49-F238E27FC236}">
                        <a16:creationId xmlns:a16="http://schemas.microsoft.com/office/drawing/2014/main" id="{8C1DB417-0530-704A-AC01-951187A812C5}"/>
                      </a:ext>
                    </a:extLst>
                  </p:cNvPr>
                  <p:cNvSpPr>
                    <a:spLocks noChangeArrowheads="1"/>
                  </p:cNvSpPr>
                  <p:nvPr/>
                </p:nvSpPr>
                <p:spPr bwMode="auto">
                  <a:xfrm>
                    <a:off x="2396" y="1370"/>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519" name="Freeform 13">
                    <a:extLst>
                      <a:ext uri="{FF2B5EF4-FFF2-40B4-BE49-F238E27FC236}">
                        <a16:creationId xmlns:a16="http://schemas.microsoft.com/office/drawing/2014/main" id="{2B914E69-5A59-A842-B146-64FE5C979EA1}"/>
                      </a:ext>
                    </a:extLst>
                  </p:cNvPr>
                  <p:cNvSpPr>
                    <a:spLocks/>
                  </p:cNvSpPr>
                  <p:nvPr/>
                </p:nvSpPr>
                <p:spPr bwMode="auto">
                  <a:xfrm>
                    <a:off x="2677" y="687"/>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0" name="Freeform 14">
                    <a:extLst>
                      <a:ext uri="{FF2B5EF4-FFF2-40B4-BE49-F238E27FC236}">
                        <a16:creationId xmlns:a16="http://schemas.microsoft.com/office/drawing/2014/main" id="{9053CCA6-00A8-624F-BAC8-865CC0B95DF4}"/>
                      </a:ext>
                    </a:extLst>
                  </p:cNvPr>
                  <p:cNvSpPr>
                    <a:spLocks/>
                  </p:cNvSpPr>
                  <p:nvPr/>
                </p:nvSpPr>
                <p:spPr bwMode="auto">
                  <a:xfrm>
                    <a:off x="2745"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1" name="Freeform 15">
                    <a:extLst>
                      <a:ext uri="{FF2B5EF4-FFF2-40B4-BE49-F238E27FC236}">
                        <a16:creationId xmlns:a16="http://schemas.microsoft.com/office/drawing/2014/main" id="{9C20FFDB-484D-8C4D-A150-173A55F06591}"/>
                      </a:ext>
                    </a:extLst>
                  </p:cNvPr>
                  <p:cNvSpPr>
                    <a:spLocks/>
                  </p:cNvSpPr>
                  <p:nvPr/>
                </p:nvSpPr>
                <p:spPr bwMode="auto">
                  <a:xfrm>
                    <a:off x="2454"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2" name="Freeform 16">
                    <a:extLst>
                      <a:ext uri="{FF2B5EF4-FFF2-40B4-BE49-F238E27FC236}">
                        <a16:creationId xmlns:a16="http://schemas.microsoft.com/office/drawing/2014/main" id="{B1CEEC04-D8BE-3444-B00D-DB6AB6D93BC0}"/>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3" name="Freeform 17">
                    <a:extLst>
                      <a:ext uri="{FF2B5EF4-FFF2-40B4-BE49-F238E27FC236}">
                        <a16:creationId xmlns:a16="http://schemas.microsoft.com/office/drawing/2014/main" id="{62F4753B-19ED-B243-A1F9-2028ECFF9320}"/>
                      </a:ext>
                    </a:extLst>
                  </p:cNvPr>
                  <p:cNvSpPr>
                    <a:spLocks/>
                  </p:cNvSpPr>
                  <p:nvPr/>
                </p:nvSpPr>
                <p:spPr bwMode="auto">
                  <a:xfrm>
                    <a:off x="2094" y="876"/>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62509" name="Picture 18">
                  <a:extLst>
                    <a:ext uri="{FF2B5EF4-FFF2-40B4-BE49-F238E27FC236}">
                      <a16:creationId xmlns:a16="http://schemas.microsoft.com/office/drawing/2014/main" id="{76B50CC7-F986-F344-B786-56B5B768FD0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19">
                  <a:extLst>
                    <a:ext uri="{FF2B5EF4-FFF2-40B4-BE49-F238E27FC236}">
                      <a16:creationId xmlns:a16="http://schemas.microsoft.com/office/drawing/2014/main" id="{1D25BFE3-8FA0-924E-BC37-816C4990291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1" name="Picture 20">
                  <a:extLst>
                    <a:ext uri="{FF2B5EF4-FFF2-40B4-BE49-F238E27FC236}">
                      <a16:creationId xmlns:a16="http://schemas.microsoft.com/office/drawing/2014/main" id="{DA76748A-DE2F-FC4D-87DE-8DFD2127229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2" name="Picture 21">
                  <a:extLst>
                    <a:ext uri="{FF2B5EF4-FFF2-40B4-BE49-F238E27FC236}">
                      <a16:creationId xmlns:a16="http://schemas.microsoft.com/office/drawing/2014/main" id="{539AEC8E-BCD7-4F4A-8944-9CE751F5D53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3" name="Picture 22">
                  <a:extLst>
                    <a:ext uri="{FF2B5EF4-FFF2-40B4-BE49-F238E27FC236}">
                      <a16:creationId xmlns:a16="http://schemas.microsoft.com/office/drawing/2014/main" id="{B8B24593-5EED-1042-B54B-FE2C409E2C5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4" name="Picture 23">
                  <a:extLst>
                    <a:ext uri="{FF2B5EF4-FFF2-40B4-BE49-F238E27FC236}">
                      <a16:creationId xmlns:a16="http://schemas.microsoft.com/office/drawing/2014/main" id="{FB093842-7A9E-9A4A-B0DF-93520F2AE9A4}"/>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5" name="Picture 24">
                  <a:extLst>
                    <a:ext uri="{FF2B5EF4-FFF2-40B4-BE49-F238E27FC236}">
                      <a16:creationId xmlns:a16="http://schemas.microsoft.com/office/drawing/2014/main" id="{74037B3F-B466-AF40-B9F9-EACE0ACF8BBA}"/>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6" name="Picture 25">
                  <a:extLst>
                    <a:ext uri="{FF2B5EF4-FFF2-40B4-BE49-F238E27FC236}">
                      <a16:creationId xmlns:a16="http://schemas.microsoft.com/office/drawing/2014/main" id="{28884D54-E9E9-CC48-992B-8371E486736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88" name="Group 26">
                <a:extLst>
                  <a:ext uri="{FF2B5EF4-FFF2-40B4-BE49-F238E27FC236}">
                    <a16:creationId xmlns:a16="http://schemas.microsoft.com/office/drawing/2014/main" id="{0F168BC5-7D62-C147-8611-211933FE20B5}"/>
                  </a:ext>
                </a:extLst>
              </p:cNvPr>
              <p:cNvGrpSpPr>
                <a:grpSpLocks/>
              </p:cNvGrpSpPr>
              <p:nvPr userDrawn="1"/>
            </p:nvGrpSpPr>
            <p:grpSpPr bwMode="auto">
              <a:xfrm>
                <a:off x="4944" y="1008"/>
                <a:ext cx="522" cy="2967"/>
                <a:chOff x="4944" y="1008"/>
                <a:chExt cx="522" cy="2967"/>
              </a:xfrm>
            </p:grpSpPr>
            <p:pic>
              <p:nvPicPr>
                <p:cNvPr id="62489" name="Picture 27">
                  <a:extLst>
                    <a:ext uri="{FF2B5EF4-FFF2-40B4-BE49-F238E27FC236}">
                      <a16:creationId xmlns:a16="http://schemas.microsoft.com/office/drawing/2014/main" id="{B59A658F-BFC0-5A4A-8400-6BB4E8FA9D0D}"/>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28">
                  <a:extLst>
                    <a:ext uri="{FF2B5EF4-FFF2-40B4-BE49-F238E27FC236}">
                      <a16:creationId xmlns:a16="http://schemas.microsoft.com/office/drawing/2014/main" id="{DEABDCEC-418C-C74D-BF49-922E63B0994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29">
                  <a:extLst>
                    <a:ext uri="{FF2B5EF4-FFF2-40B4-BE49-F238E27FC236}">
                      <a16:creationId xmlns:a16="http://schemas.microsoft.com/office/drawing/2014/main" id="{15569929-BB02-1D4A-B26A-0194F31ABAC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30">
                  <a:extLst>
                    <a:ext uri="{FF2B5EF4-FFF2-40B4-BE49-F238E27FC236}">
                      <a16:creationId xmlns:a16="http://schemas.microsoft.com/office/drawing/2014/main" id="{72450763-11D0-724B-A851-A91535E8DAA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31">
                  <a:extLst>
                    <a:ext uri="{FF2B5EF4-FFF2-40B4-BE49-F238E27FC236}">
                      <a16:creationId xmlns:a16="http://schemas.microsoft.com/office/drawing/2014/main" id="{13200A90-5342-804D-88AA-5BE106AA86D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32">
                  <a:extLst>
                    <a:ext uri="{FF2B5EF4-FFF2-40B4-BE49-F238E27FC236}">
                      <a16:creationId xmlns:a16="http://schemas.microsoft.com/office/drawing/2014/main" id="{A4257BF3-20B0-4847-A5BA-16AAD9AD0B6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33">
                  <a:extLst>
                    <a:ext uri="{FF2B5EF4-FFF2-40B4-BE49-F238E27FC236}">
                      <a16:creationId xmlns:a16="http://schemas.microsoft.com/office/drawing/2014/main" id="{D87A2503-2AEB-E741-BD60-66A45DC85D5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34">
                  <a:extLst>
                    <a:ext uri="{FF2B5EF4-FFF2-40B4-BE49-F238E27FC236}">
                      <a16:creationId xmlns:a16="http://schemas.microsoft.com/office/drawing/2014/main" id="{9DC506C7-5DEA-8948-ABAD-8EA4298386DE}"/>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35">
                  <a:extLst>
                    <a:ext uri="{FF2B5EF4-FFF2-40B4-BE49-F238E27FC236}">
                      <a16:creationId xmlns:a16="http://schemas.microsoft.com/office/drawing/2014/main" id="{D9D6A757-F3DA-984C-BF19-873570CB6F68}"/>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36">
                  <a:extLst>
                    <a:ext uri="{FF2B5EF4-FFF2-40B4-BE49-F238E27FC236}">
                      <a16:creationId xmlns:a16="http://schemas.microsoft.com/office/drawing/2014/main" id="{C1F4AEA2-CF2B-2A46-8744-89049FBA5FC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37">
                  <a:extLst>
                    <a:ext uri="{FF2B5EF4-FFF2-40B4-BE49-F238E27FC236}">
                      <a16:creationId xmlns:a16="http://schemas.microsoft.com/office/drawing/2014/main" id="{5AFB2176-25B9-5444-9811-B7D3F1E48D49}"/>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8">
                  <a:extLst>
                    <a:ext uri="{FF2B5EF4-FFF2-40B4-BE49-F238E27FC236}">
                      <a16:creationId xmlns:a16="http://schemas.microsoft.com/office/drawing/2014/main" id="{74FEB32F-935F-054C-9289-2B8A848C8C44}"/>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39">
                  <a:extLst>
                    <a:ext uri="{FF2B5EF4-FFF2-40B4-BE49-F238E27FC236}">
                      <a16:creationId xmlns:a16="http://schemas.microsoft.com/office/drawing/2014/main" id="{0331BDB7-0D7B-DE44-BE4F-E1ABC3C9337B}"/>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40">
                  <a:extLst>
                    <a:ext uri="{FF2B5EF4-FFF2-40B4-BE49-F238E27FC236}">
                      <a16:creationId xmlns:a16="http://schemas.microsoft.com/office/drawing/2014/main" id="{E60CD7CC-BA9C-9946-B5B6-32BF37501386}"/>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41">
                  <a:extLst>
                    <a:ext uri="{FF2B5EF4-FFF2-40B4-BE49-F238E27FC236}">
                      <a16:creationId xmlns:a16="http://schemas.microsoft.com/office/drawing/2014/main" id="{00BF2D31-F49E-944B-A21A-D63A447FC3B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42">
                  <a:extLst>
                    <a:ext uri="{FF2B5EF4-FFF2-40B4-BE49-F238E27FC236}">
                      <a16:creationId xmlns:a16="http://schemas.microsoft.com/office/drawing/2014/main" id="{BD3A3724-3AED-034B-BEAC-CA9C6D18FEE3}"/>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43">
                  <a:extLst>
                    <a:ext uri="{FF2B5EF4-FFF2-40B4-BE49-F238E27FC236}">
                      <a16:creationId xmlns:a16="http://schemas.microsoft.com/office/drawing/2014/main" id="{A48A5C25-171E-D642-8923-F3D87172ACCA}"/>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44">
                  <a:extLst>
                    <a:ext uri="{FF2B5EF4-FFF2-40B4-BE49-F238E27FC236}">
                      <a16:creationId xmlns:a16="http://schemas.microsoft.com/office/drawing/2014/main" id="{BCF3F04E-5766-4C46-9BBE-0F30855242DF}"/>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5">
                  <a:extLst>
                    <a:ext uri="{FF2B5EF4-FFF2-40B4-BE49-F238E27FC236}">
                      <a16:creationId xmlns:a16="http://schemas.microsoft.com/office/drawing/2014/main" id="{0BEC8D67-90EB-7047-8193-A1A614FB2E57}"/>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476" name="Freeform 46">
              <a:extLst>
                <a:ext uri="{FF2B5EF4-FFF2-40B4-BE49-F238E27FC236}">
                  <a16:creationId xmlns:a16="http://schemas.microsoft.com/office/drawing/2014/main" id="{20470AF4-DC8A-7E4E-8DCA-CCE19A784FC1}"/>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19" name="Freeform 47">
              <a:extLst>
                <a:ext uri="{FF2B5EF4-FFF2-40B4-BE49-F238E27FC236}">
                  <a16:creationId xmlns:a16="http://schemas.microsoft.com/office/drawing/2014/main" id="{B5661F72-A90F-A247-9164-86655025B25C}"/>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3120" name="Freeform 48">
              <a:extLst>
                <a:ext uri="{FF2B5EF4-FFF2-40B4-BE49-F238E27FC236}">
                  <a16:creationId xmlns:a16="http://schemas.microsoft.com/office/drawing/2014/main" id="{AAED938E-6B1D-6D45-9BDF-6B67A679B1B1}"/>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79" name="Freeform 49" descr="kimonopat1">
              <a:extLst>
                <a:ext uri="{FF2B5EF4-FFF2-40B4-BE49-F238E27FC236}">
                  <a16:creationId xmlns:a16="http://schemas.microsoft.com/office/drawing/2014/main" id="{D4898CC8-660A-A642-9A87-0AFD45B0EBDB}"/>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2480" name="Freeform 50" descr="kimonopat1">
              <a:extLst>
                <a:ext uri="{FF2B5EF4-FFF2-40B4-BE49-F238E27FC236}">
                  <a16:creationId xmlns:a16="http://schemas.microsoft.com/office/drawing/2014/main" id="{FA5CCBE0-8AA1-514E-8747-DB05BE5287CE}"/>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2481" name="Freeform 51">
              <a:extLst>
                <a:ext uri="{FF2B5EF4-FFF2-40B4-BE49-F238E27FC236}">
                  <a16:creationId xmlns:a16="http://schemas.microsoft.com/office/drawing/2014/main" id="{DA70FA27-AE01-AD4A-BF56-4D9F3E8D394A}"/>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82" name="Freeform 52">
              <a:extLst>
                <a:ext uri="{FF2B5EF4-FFF2-40B4-BE49-F238E27FC236}">
                  <a16:creationId xmlns:a16="http://schemas.microsoft.com/office/drawing/2014/main" id="{9E6D674E-8347-4642-B917-A5360AF5D476}"/>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5" name="Freeform 53">
              <a:extLst>
                <a:ext uri="{FF2B5EF4-FFF2-40B4-BE49-F238E27FC236}">
                  <a16:creationId xmlns:a16="http://schemas.microsoft.com/office/drawing/2014/main" id="{DF67A0F5-874F-1044-9E03-07FCD2F8DD02}"/>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84" name="Rectangle 54">
              <a:extLst>
                <a:ext uri="{FF2B5EF4-FFF2-40B4-BE49-F238E27FC236}">
                  <a16:creationId xmlns:a16="http://schemas.microsoft.com/office/drawing/2014/main" id="{C4445F48-27EA-A64D-A6B6-5C84B8C240DC}"/>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3127" name="Freeform 55">
              <a:extLst>
                <a:ext uri="{FF2B5EF4-FFF2-40B4-BE49-F238E27FC236}">
                  <a16:creationId xmlns:a16="http://schemas.microsoft.com/office/drawing/2014/main" id="{455C5B17-AA25-9344-AC53-7FD9D9A542E9}"/>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86" name="AutoShape 56">
              <a:extLst>
                <a:ext uri="{FF2B5EF4-FFF2-40B4-BE49-F238E27FC236}">
                  <a16:creationId xmlns:a16="http://schemas.microsoft.com/office/drawing/2014/main" id="{DC79835F-5E62-4040-9E05-1869B869FEA1}"/>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62467" name="Rectangle 57">
            <a:extLst>
              <a:ext uri="{FF2B5EF4-FFF2-40B4-BE49-F238E27FC236}">
                <a16:creationId xmlns:a16="http://schemas.microsoft.com/office/drawing/2014/main" id="{EFD6B754-DDA9-6340-9B50-1E582FFB137F}"/>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8" name="Rectangle 58">
            <a:extLst>
              <a:ext uri="{FF2B5EF4-FFF2-40B4-BE49-F238E27FC236}">
                <a16:creationId xmlns:a16="http://schemas.microsoft.com/office/drawing/2014/main" id="{EBC7345F-01D0-3642-B48C-ECBDF7AE4793}"/>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1" name="Rectangle 59">
            <a:extLst>
              <a:ext uri="{FF2B5EF4-FFF2-40B4-BE49-F238E27FC236}">
                <a16:creationId xmlns:a16="http://schemas.microsoft.com/office/drawing/2014/main" id="{56340518-F4DF-884D-83B5-BAC6588B4DBC}"/>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128"/>
                <a:cs typeface="ＭＳ Ｐゴシック" charset="-128"/>
              </a:defRPr>
            </a:lvl1pPr>
          </a:lstStyle>
          <a:p>
            <a:pPr>
              <a:defRPr/>
            </a:pPr>
            <a:endParaRPr lang="en-US"/>
          </a:p>
        </p:txBody>
      </p:sp>
      <p:sp>
        <p:nvSpPr>
          <p:cNvPr id="3132" name="Rectangle 60">
            <a:extLst>
              <a:ext uri="{FF2B5EF4-FFF2-40B4-BE49-F238E27FC236}">
                <a16:creationId xmlns:a16="http://schemas.microsoft.com/office/drawing/2014/main" id="{51BF8171-5CA1-B740-9AE0-B658D0E10A9D}"/>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128"/>
                <a:cs typeface="ＭＳ Ｐゴシック" charset="-128"/>
              </a:defRPr>
            </a:lvl1pPr>
          </a:lstStyle>
          <a:p>
            <a:pPr>
              <a:defRPr/>
            </a:pPr>
            <a:endParaRPr lang="en-US"/>
          </a:p>
        </p:txBody>
      </p:sp>
      <p:sp>
        <p:nvSpPr>
          <p:cNvPr id="3133" name="Rectangle 61">
            <a:extLst>
              <a:ext uri="{FF2B5EF4-FFF2-40B4-BE49-F238E27FC236}">
                <a16:creationId xmlns:a16="http://schemas.microsoft.com/office/drawing/2014/main" id="{7F093ED2-3EEE-3643-901B-2C013F08A9D0}"/>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D4747251-F84E-0B47-AC7B-25278A58A4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4"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8B190C0-0369-CF47-832F-A3A6860386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a:extLst>
              <a:ext uri="{FF2B5EF4-FFF2-40B4-BE49-F238E27FC236}">
                <a16:creationId xmlns:a16="http://schemas.microsoft.com/office/drawing/2014/main" id="{F81BC969-3038-6142-B697-CF27C0797DC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D7B63A-AE77-1744-8133-275D18A5D5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029" name="Rectangle 5">
            <a:extLst>
              <a:ext uri="{FF2B5EF4-FFF2-40B4-BE49-F238E27FC236}">
                <a16:creationId xmlns:a16="http://schemas.microsoft.com/office/drawing/2014/main" id="{EB622215-8455-A847-BA43-D9AA4C082B9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030" name="Rectangle 6">
            <a:extLst>
              <a:ext uri="{FF2B5EF4-FFF2-40B4-BE49-F238E27FC236}">
                <a16:creationId xmlns:a16="http://schemas.microsoft.com/office/drawing/2014/main" id="{2F6FCB00-8EBD-4946-91CB-69BD552BAA5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11CD9AB-DB16-6A4E-9243-40903F0F29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82608092"/>
      </p:ext>
    </p:extLst>
  </p:cSld>
  <p:clrMap bg1="dk2" tx1="lt1" bg2="dk1" tx2="lt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lgn="l" eaLnBrk="0" hangingPunct="0">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eaLnBrk="0" hangingPunct="0">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eaLnBrk="0" hangingPunct="0">
              <a:defRPr/>
            </a:pPr>
            <a:fld id="{B76732AD-70A6-7E45-A486-BEE1C3E32EC5}" type="slidenum">
              <a:rPr lang="en-US" b="0">
                <a:solidFill>
                  <a:srgbClr val="000000"/>
                </a:solidFill>
              </a:rPr>
              <a:pPr eaLnBrk="0" hangingPunct="0">
                <a:defRPr/>
              </a:pPr>
              <a:t>‹#›</a:t>
            </a:fld>
            <a:endParaRPr lang="en-US" b="0">
              <a:solidFill>
                <a:srgbClr val="000000"/>
              </a:solidFill>
            </a:endParaRPr>
          </a:p>
        </p:txBody>
      </p:sp>
    </p:spTree>
    <p:extLst>
      <p:ext uri="{BB962C8B-B14F-4D97-AF65-F5344CB8AC3E}">
        <p14:creationId xmlns:p14="http://schemas.microsoft.com/office/powerpoint/2010/main" val="1636432471"/>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lgn="l">
              <a:defRPr/>
            </a:pPr>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charset="0"/>
              </a:defRPr>
            </a:lvl1pPr>
          </a:lstStyle>
          <a:p>
            <a:pPr>
              <a:defRPr/>
            </a:pPr>
            <a:endParaRPr lang="en-US" b="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F0B80751-370E-5340-A28B-70319E3BB4A6}" type="slidenum">
              <a:rPr lang="en-US" b="0"/>
              <a:pPr>
                <a:defRPr/>
              </a:pPr>
              <a:t>‹#›</a:t>
            </a:fld>
            <a:endParaRPr lang="en-US" b="0"/>
          </a:p>
        </p:txBody>
      </p:sp>
    </p:spTree>
    <p:extLst>
      <p:ext uri="{BB962C8B-B14F-4D97-AF65-F5344CB8AC3E}">
        <p14:creationId xmlns:p14="http://schemas.microsoft.com/office/powerpoint/2010/main" val="324396418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110"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110"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110"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110"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62.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1.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8" Type="http://schemas.openxmlformats.org/officeDocument/2006/relationships/hyperlink" Target="http://images.google.com.sg/imgres?imgurl=www.exploratorium.edu/cooking/bread/images/yeast.jpg&amp;imgrefurl=http://www.exploratorium.edu/cooking/bread/bread_science.html&amp;h=171&amp;w=150&amp;prev=/images?q=bread+with+Yeast&amp;svnum=10&amp;hl=en&amp;lr=&amp;ie=UTF-8&amp;oe=UTF-8" TargetMode="Externa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112.xml"/><Relationship Id="rId6" Type="http://schemas.openxmlformats.org/officeDocument/2006/relationships/hyperlink" Target="http://www.foodsubs.com/Photos/yeast-breadmachine.jpg" TargetMode="External"/><Relationship Id="rId5" Type="http://schemas.openxmlformats.org/officeDocument/2006/relationships/image" Target="../media/image43.png"/><Relationship Id="rId10" Type="http://schemas.openxmlformats.org/officeDocument/2006/relationships/image" Target="../media/image46.jpeg"/><Relationship Id="rId4" Type="http://schemas.openxmlformats.org/officeDocument/2006/relationships/hyperlink" Target="http://www.globalgourmet.com/food/foodday/fd0397/art/bdyeast.gif" TargetMode="External"/><Relationship Id="rId9"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135.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1.xml"/><Relationship Id="rId1" Type="http://schemas.openxmlformats.org/officeDocument/2006/relationships/themeOverride" Target="../theme/themeOverride1.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46.xml"/><Relationship Id="rId4" Type="http://schemas.openxmlformats.org/officeDocument/2006/relationships/image" Target="../media/image35.emf"/></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67.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5A128F5-5DF6-7245-95E7-A310AB840ED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5123" name="Rectangle 3">
            <a:extLst>
              <a:ext uri="{FF2B5EF4-FFF2-40B4-BE49-F238E27FC236}">
                <a16:creationId xmlns:a16="http://schemas.microsoft.com/office/drawing/2014/main" id="{EB6CB6A7-1ECC-3C4E-94D3-C8AFE77D9A8F}"/>
              </a:ext>
            </a:extLst>
          </p:cNvPr>
          <p:cNvSpPr>
            <a:spLocks noGrp="1" noChangeArrowheads="1"/>
          </p:cNvSpPr>
          <p:nvPr>
            <p:ph type="title"/>
          </p:nvPr>
        </p:nvSpPr>
        <p:spPr>
          <a:xfrm>
            <a:off x="3581400" y="277813"/>
            <a:ext cx="3657600" cy="1779587"/>
          </a:xfrm>
          <a:effectLst>
            <a:outerShdw blurRad="63500" dist="38099" dir="2700000" algn="ctr" rotWithShape="0">
              <a:schemeClr val="bg2">
                <a:alpha val="74997"/>
              </a:schemeClr>
            </a:outerShdw>
          </a:effectLst>
        </p:spPr>
        <p:txBody>
          <a:bodyPr/>
          <a:lstStyle/>
          <a:p>
            <a:pPr algn="ctr" eaLnBrk="1" hangingPunct="1">
              <a:defRPr/>
            </a:pPr>
            <a:r>
              <a:rPr lang="ar-JO" sz="4800" b="1" dirty="0">
                <a:latin typeface="Arial" panose="020B0604020202020204" pitchFamily="34" charset="0"/>
                <a:ea typeface="+mj-ea"/>
                <a:cs typeface="Arial" panose="020B0604020202020204" pitchFamily="34" charset="0"/>
              </a:rPr>
              <a:t>الفصح وعشاء الرب</a:t>
            </a:r>
            <a:endParaRPr lang="en-US" sz="4800" b="1" dirty="0">
              <a:latin typeface="Arial" panose="020B0604020202020204" pitchFamily="34" charset="0"/>
              <a:ea typeface="+mj-ea"/>
              <a:cs typeface="Arial" panose="020B0604020202020204" pitchFamily="34" charset="0"/>
            </a:endParaRPr>
          </a:p>
        </p:txBody>
      </p:sp>
      <p:pic>
        <p:nvPicPr>
          <p:cNvPr id="81923" name="Picture 4" descr="Lord's Supper">
            <a:extLst>
              <a:ext uri="{FF2B5EF4-FFF2-40B4-BE49-F238E27FC236}">
                <a16:creationId xmlns:a16="http://schemas.microsoft.com/office/drawing/2014/main" id="{E3651B24-0C83-BD43-AC67-A9E7777B6E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384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descr="Lord's Supper">
            <a:extLst>
              <a:ext uri="{FF2B5EF4-FFF2-40B4-BE49-F238E27FC236}">
                <a16:creationId xmlns:a16="http://schemas.microsoft.com/office/drawing/2014/main" id="{351AADD0-F958-9744-8BAF-2FF98D4C9D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6">
            <a:extLst>
              <a:ext uri="{FF2B5EF4-FFF2-40B4-BE49-F238E27FC236}">
                <a16:creationId xmlns:a16="http://schemas.microsoft.com/office/drawing/2014/main" id="{D1300ECC-6602-1945-9270-4FF9CB8E614F}"/>
              </a:ext>
            </a:extLst>
          </p:cNvPr>
          <p:cNvSpPr txBox="1">
            <a:spLocks noChangeArrowheads="1"/>
          </p:cNvSpPr>
          <p:nvPr/>
        </p:nvSpPr>
        <p:spPr bwMode="auto">
          <a:xfrm>
            <a:off x="8474075" y="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2000" b="1" dirty="0">
                <a:cs typeface="Arial" panose="020B0604020202020204" pitchFamily="34" charset="0"/>
              </a:rPr>
              <a:t>118</a:t>
            </a:r>
            <a:endParaRPr lang="en-US" altLang="en-US" sz="2000" b="1" dirty="0">
              <a:cs typeface="Arial" panose="020B0604020202020204" pitchFamily="34" charset="0"/>
            </a:endParaRPr>
          </a:p>
        </p:txBody>
      </p:sp>
      <p:sp>
        <p:nvSpPr>
          <p:cNvPr id="8" name="Text Box 5">
            <a:extLst>
              <a:ext uri="{FF2B5EF4-FFF2-40B4-BE49-F238E27FC236}">
                <a16:creationId xmlns:a16="http://schemas.microsoft.com/office/drawing/2014/main" id="{6B11AB02-1DDD-B741-A10F-5B50E0FF0866}"/>
              </a:ext>
            </a:extLst>
          </p:cNvPr>
          <p:cNvSpPr txBox="1">
            <a:spLocks noChangeArrowheads="1"/>
          </p:cNvSpPr>
          <p:nvPr/>
        </p:nvSpPr>
        <p:spPr bwMode="auto">
          <a:xfrm>
            <a:off x="0" y="1988840"/>
            <a:ext cx="3581400" cy="1200329"/>
          </a:xfrm>
          <a:prstGeom prst="rect">
            <a:avLst/>
          </a:prstGeom>
          <a:solidFill>
            <a:srgbClr val="8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rgbClr val="EEF4F9"/>
                </a:solidFill>
                <a:latin typeface="Arial" panose="020B0604020202020204" pitchFamily="34" charset="0"/>
                <a:cs typeface="Arial" panose="020B0604020202020204" pitchFamily="34" charset="0"/>
              </a:rPr>
              <a:t>لماذا اختار يسوع </a:t>
            </a:r>
          </a:p>
          <a:p>
            <a:pPr algn="ctr" eaLnBrk="1" hangingPunct="1">
              <a:defRPr/>
            </a:pPr>
            <a:r>
              <a:rPr lang="ar-JO" b="1" dirty="0">
                <a:solidFill>
                  <a:srgbClr val="EEF4F9"/>
                </a:solidFill>
                <a:latin typeface="Arial" panose="020B0604020202020204" pitchFamily="34" charset="0"/>
                <a:cs typeface="Arial" panose="020B0604020202020204" pitchFamily="34" charset="0"/>
              </a:rPr>
              <a:t>الخبز والخمر </a:t>
            </a:r>
          </a:p>
          <a:p>
            <a:pPr algn="ctr" eaLnBrk="1" hangingPunct="1">
              <a:defRPr/>
            </a:pPr>
            <a:r>
              <a:rPr lang="ar-JO" b="1" dirty="0">
                <a:solidFill>
                  <a:srgbClr val="EEF4F9"/>
                </a:solidFill>
                <a:latin typeface="Arial" panose="020B0604020202020204" pitchFamily="34" charset="0"/>
                <a:cs typeface="Arial" panose="020B0604020202020204" pitchFamily="34" charset="0"/>
              </a:rPr>
              <a:t>لمائدة الرب؟</a:t>
            </a:r>
            <a:endParaRPr lang="en-US" b="1" dirty="0">
              <a:solidFill>
                <a:srgbClr val="EEF4F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775CF7B-044A-D849-B61B-FCC1E58BA2CC}"/>
              </a:ext>
            </a:extLst>
          </p:cNvPr>
          <p:cNvSpPr>
            <a:spLocks noChangeArrowheads="1"/>
          </p:cNvSpPr>
          <p:nvPr/>
        </p:nvSpPr>
        <p:spPr bwMode="auto">
          <a:xfrm>
            <a:off x="-36512" y="6461124"/>
            <a:ext cx="9180512" cy="39687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1600" b="1" kern="0" dirty="0">
                <a:solidFill>
                  <a:srgbClr val="FFFFFF"/>
                </a:solidFill>
                <a:effectLst>
                  <a:outerShdw blurRad="38100" dist="38100" dir="2700000" algn="tl">
                    <a:srgbClr val="000000"/>
                  </a:outerShdw>
                </a:effectLst>
                <a:cs typeface="Arial" panose="020B0604020202020204" pitchFamily="34" charset="0"/>
              </a:rPr>
              <a:t> </a:t>
            </a:r>
            <a:r>
              <a:rPr lang="ar-JO" sz="1600" b="1" kern="0" dirty="0">
                <a:solidFill>
                  <a:srgbClr val="FFFFFF"/>
                </a:solidFill>
                <a:effectLst>
                  <a:outerShdw blurRad="38100" dist="38100" dir="2700000" algn="tl">
                    <a:srgbClr val="000000"/>
                  </a:outerShdw>
                </a:effectLst>
                <a:cs typeface="Arial" panose="020B0604020202020204" pitchFamily="34" charset="0"/>
              </a:rPr>
              <a:t>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a:t>
            </a:r>
            <a:r>
              <a:rPr kumimoji="0" lang="ar-JO" sz="1600" b="1" i="0" u="none" strike="noStrike" kern="0" cap="none" spc="0" normalizeH="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9555" name="Rectangle 3"/>
          <p:cNvSpPr>
            <a:spLocks noGrp="1" noChangeArrowheads="1"/>
          </p:cNvSpPr>
          <p:nvPr>
            <p:ph type="title" idx="4294967295"/>
          </p:nvPr>
        </p:nvSpPr>
        <p:spPr>
          <a:xfrm>
            <a:off x="1043608" y="-14071"/>
            <a:ext cx="7772400" cy="1143000"/>
          </a:xfrm>
          <a:effectLst>
            <a:outerShdw blurRad="63500" dist="35921" dir="2700000" algn="ctr" rotWithShape="0">
              <a:srgbClr val="000000">
                <a:alpha val="74998"/>
              </a:srgbClr>
            </a:outerShdw>
          </a:effectLst>
        </p:spPr>
        <p:txBody>
          <a:bodyPr/>
          <a:lstStyle/>
          <a:p>
            <a:pPr algn="r">
              <a:defRPr/>
            </a:pPr>
            <a:r>
              <a:rPr lang="ar-SA" b="1" u="sng" dirty="0">
                <a:solidFill>
                  <a:srgbClr val="FFFFFF"/>
                </a:solidFill>
                <a:latin typeface="Arial" panose="020B0604020202020204" pitchFamily="34" charset="0"/>
                <a:cs typeface="Arial" panose="020B0604020202020204" pitchFamily="34" charset="0"/>
              </a:rPr>
              <a:t>١ كورنثوس ١١ : ١٧-١٩</a:t>
            </a:r>
          </a:p>
        </p:txBody>
      </p:sp>
      <p:sp>
        <p:nvSpPr>
          <p:cNvPr id="279556" name="Text Box 4"/>
          <p:cNvSpPr txBox="1">
            <a:spLocks noChangeArrowheads="1"/>
          </p:cNvSpPr>
          <p:nvPr/>
        </p:nvSpPr>
        <p:spPr bwMode="auto">
          <a:xfrm>
            <a:off x="1" y="1181208"/>
            <a:ext cx="5436096" cy="5638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١٧ وَلَكِنَّنِي إِذْ أُوصِي بِهَذَا لَسْتُ أَمْدَحُ كَوْنَكُمْ تَجْتَمِعُونَ لَيْسَ لِلأَفْضَلِ بَلْ </a:t>
            </a:r>
            <a:r>
              <a:rPr kumimoji="0" lang="ar-SA" sz="4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لِلأَرْدَإِ</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١٨ لأَنِّي أَوَّلاً حِينَ تَجْتَمِعُونَ فِي الْكَنِيسَةِ أَسْمَعُ أَنَّ بَيْنَكُمُ انْشِقَاقَاتٍ وَأُصَدِّقُ بَعْضَ التَّصْدِيقِ. ١٩ لأَنَّهُ لاَ بُدَّ أَنْ يَكُونَ بَيْنَكُمْ بِدَعٌ أَيْضاً لِيَكُونَ </a:t>
            </a:r>
            <a:r>
              <a:rPr kumimoji="0" lang="ar-SA" sz="4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الْمُزَكَّوْنَ</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ظَاهِرِينَ بَيْنَكُمْ. </a:t>
            </a:r>
          </a:p>
        </p:txBody>
      </p:sp>
    </p:spTree>
    <p:extLst>
      <p:ext uri="{BB962C8B-B14F-4D97-AF65-F5344CB8AC3E}">
        <p14:creationId xmlns:p14="http://schemas.microsoft.com/office/powerpoint/2010/main" val="172389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9555" name="Rectangle 3"/>
          <p:cNvSpPr>
            <a:spLocks noGrp="1" noChangeArrowheads="1"/>
          </p:cNvSpPr>
          <p:nvPr>
            <p:ph type="title" idx="4294967295"/>
          </p:nvPr>
        </p:nvSpPr>
        <p:spPr>
          <a:xfrm>
            <a:off x="1043608" y="-14071"/>
            <a:ext cx="7772400" cy="1143000"/>
          </a:xfrm>
          <a:effectLst>
            <a:outerShdw blurRad="63500" dist="35921" dir="2700000" algn="ctr" rotWithShape="0">
              <a:srgbClr val="000000">
                <a:alpha val="74998"/>
              </a:srgbClr>
            </a:outerShdw>
          </a:effectLst>
        </p:spPr>
        <p:txBody>
          <a:bodyPr/>
          <a:lstStyle/>
          <a:p>
            <a:pPr algn="r">
              <a:defRPr/>
            </a:pPr>
            <a:r>
              <a:rPr lang="ar-SA" b="1" u="sng" dirty="0">
                <a:solidFill>
                  <a:srgbClr val="FFFFFF"/>
                </a:solidFill>
                <a:latin typeface="Arial" panose="020B0604020202020204" pitchFamily="34" charset="0"/>
                <a:cs typeface="Arial" panose="020B0604020202020204" pitchFamily="34" charset="0"/>
              </a:rPr>
              <a:t>١ كورنثوس ١١ : ٢٠-٢٢</a:t>
            </a:r>
          </a:p>
        </p:txBody>
      </p:sp>
      <p:sp>
        <p:nvSpPr>
          <p:cNvPr id="279556" name="Text Box 4"/>
          <p:cNvSpPr txBox="1">
            <a:spLocks noChangeArrowheads="1"/>
          </p:cNvSpPr>
          <p:nvPr/>
        </p:nvSpPr>
        <p:spPr bwMode="auto">
          <a:xfrm>
            <a:off x="1" y="1181208"/>
            <a:ext cx="5436096" cy="5638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٢٠ فَحِينَ تَجْتَمِعُونَ مَعاً لَيْسَ هُوَ لأَكْلِ عَشَاءِ الرَّبِّ. ٢١ لأَنَّ كُلَّ وَاحِدٍ يَسْبِقُ فَيَأْخُذُ عَشَاءَ نَفْسِهِ فِي الأَكْلِ فَالْوَاحِدُ يَجُوعُ وَالآخَرُ يَسْكَرُ. ٢٢ </a:t>
            </a:r>
            <a:r>
              <a:rPr kumimoji="0" lang="ar-SA" sz="3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أَفَلَيْسَ</a:t>
            </a: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لَكُمْ بُيُوتٌ لِتَأْكُلُوا فِيهَا وَتَشْرَبُوا؟ أَمْ تَسْتَهِينُونَ بِكَنِيسَةِ اللهِ وَتُخْجِلُونَ الَّذِينَ لَيْسَ لَهُمْ؟ مَاذَا أَقُولُ لَكُمْ! أَأَمْدَحُكُمْ عَلَى هَذَا؟ لَسْتُ أَمْدَحُكُمْ! </a:t>
            </a:r>
          </a:p>
        </p:txBody>
      </p:sp>
    </p:spTree>
    <p:extLst>
      <p:ext uri="{BB962C8B-B14F-4D97-AF65-F5344CB8AC3E}">
        <p14:creationId xmlns:p14="http://schemas.microsoft.com/office/powerpoint/2010/main" val="206776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4" name="Picture 2" descr="Love Fe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1"/>
            <a:ext cx="7924800" cy="6908801"/>
          </a:xfrm>
          <a:prstGeom prst="rect">
            <a:avLst/>
          </a:prstGeom>
          <a:noFill/>
          <a:ln w="9525">
            <a:noFill/>
            <a:miter lim="800000"/>
            <a:headEnd/>
            <a:tailEnd/>
          </a:ln>
        </p:spPr>
      </p:pic>
      <p:sp>
        <p:nvSpPr>
          <p:cNvPr id="200707" name="Rectangle 3"/>
          <p:cNvSpPr>
            <a:spLocks noGrp="1" noChangeArrowheads="1"/>
          </p:cNvSpPr>
          <p:nvPr>
            <p:ph type="title"/>
          </p:nvPr>
        </p:nvSpPr>
        <p:spPr>
          <a:xfrm>
            <a:off x="1860" y="-25401"/>
            <a:ext cx="3722649" cy="1218581"/>
          </a:xfrm>
          <a:solidFill>
            <a:schemeClr val="tx1"/>
          </a:solidFill>
          <a:effectLst>
            <a:outerShdw blurRad="63500" dist="35921" dir="2700000" algn="ctr" rotWithShape="0">
              <a:schemeClr val="bg2">
                <a:alpha val="74998"/>
              </a:schemeClr>
            </a:outerShdw>
          </a:effectLst>
        </p:spPr>
        <p:txBody>
          <a:bodyPr/>
          <a:lstStyle/>
          <a:p>
            <a:pPr algn="ctr" eaLnBrk="1" hangingPunct="1">
              <a:defRPr/>
            </a:pPr>
            <a:r>
              <a:rPr lang="ar-JO" b="1" dirty="0">
                <a:solidFill>
                  <a:srgbClr val="FFFFFF"/>
                </a:solidFill>
                <a:latin typeface="Arial" panose="020B0604020202020204" pitchFamily="34" charset="0"/>
                <a:ea typeface="ＭＳ Ｐゴシック" pitchFamily="-112" charset="-128"/>
                <a:cs typeface="Arial" panose="020B0604020202020204" pitchFamily="34" charset="0"/>
              </a:rPr>
              <a:t>حياة الجسد</a:t>
            </a:r>
            <a:br>
              <a:rPr lang="ar-JO" b="1" dirty="0">
                <a:solidFill>
                  <a:srgbClr val="FFFFFF"/>
                </a:solidFill>
                <a:latin typeface="Arial" panose="020B0604020202020204" pitchFamily="34" charset="0"/>
                <a:ea typeface="ＭＳ Ｐゴシック" pitchFamily="-112" charset="-128"/>
                <a:cs typeface="Arial" panose="020B0604020202020204" pitchFamily="34" charset="0"/>
              </a:rPr>
            </a:br>
            <a:r>
              <a:rPr lang="en-US" b="1" dirty="0">
                <a:solidFill>
                  <a:srgbClr val="FFFFFF"/>
                </a:solidFill>
                <a:latin typeface="Arial" panose="020B0604020202020204" pitchFamily="34" charset="0"/>
                <a:ea typeface="ＭＳ Ｐゴシック" pitchFamily="-112" charset="-128"/>
                <a:cs typeface="Arial" panose="020B0604020202020204" pitchFamily="34" charset="0"/>
              </a:rPr>
              <a:t>(</a:t>
            </a:r>
            <a:r>
              <a:rPr lang="ar-JO" b="1" dirty="0">
                <a:solidFill>
                  <a:srgbClr val="FFFFFF"/>
                </a:solidFill>
                <a:latin typeface="Arial" panose="020B0604020202020204" pitchFamily="34" charset="0"/>
                <a:ea typeface="ＭＳ Ｐゴシック" pitchFamily="-112" charset="-128"/>
                <a:cs typeface="Arial" panose="020B0604020202020204" pitchFamily="34" charset="0"/>
              </a:rPr>
              <a:t>رومية 12</a:t>
            </a:r>
            <a:r>
              <a:rPr lang="en-US" b="1" dirty="0">
                <a:solidFill>
                  <a:srgbClr val="FFFFFF"/>
                </a:solidFill>
                <a:latin typeface="Arial" panose="020B0604020202020204" pitchFamily="34" charset="0"/>
                <a:ea typeface="ＭＳ Ｐゴシック" pitchFamily="-112" charset="-128"/>
                <a:cs typeface="Arial" panose="020B0604020202020204" pitchFamily="34" charset="0"/>
              </a:rPr>
              <a:t>)</a:t>
            </a:r>
          </a:p>
        </p:txBody>
      </p:sp>
      <p:sp>
        <p:nvSpPr>
          <p:cNvPr id="200708" name="Text Box 4"/>
          <p:cNvSpPr txBox="1">
            <a:spLocks noChangeArrowheads="1"/>
          </p:cNvSpPr>
          <p:nvPr/>
        </p:nvSpPr>
        <p:spPr bwMode="auto">
          <a:xfrm>
            <a:off x="8281988" y="0"/>
            <a:ext cx="881973" cy="461665"/>
          </a:xfrm>
          <a:prstGeom prst="rect">
            <a:avLst/>
          </a:prstGeom>
          <a:solidFill>
            <a:schemeClr val="tx1"/>
          </a:solid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ea typeface="ＭＳ Ｐゴシック" pitchFamily="-112" charset="-128"/>
                <a:cs typeface="Arial" panose="020B0604020202020204" pitchFamily="34" charset="0"/>
              </a:rPr>
              <a:t>154ج</a:t>
            </a:r>
            <a:endParaRPr kumimoji="0" lang="en-US" sz="2400" b="1" i="0" u="none" strike="noStrike" kern="1200" cap="none" spc="0" normalizeH="0" baseline="0" noProof="0" dirty="0">
              <a:ln>
                <a:noFill/>
              </a:ln>
              <a:solidFill>
                <a:srgbClr val="FFFFFF"/>
              </a:solidFill>
              <a:effectLst/>
              <a:uLnTx/>
              <a:uFillTx/>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14099741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bible_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685800" y="152400"/>
            <a:ext cx="7770813" cy="1049338"/>
          </a:xfrm>
          <a:effectLst>
            <a:outerShdw blurRad="63500" dist="35921" dir="2700000" algn="ctr" rotWithShape="0">
              <a:srgbClr val="000000">
                <a:alpha val="74998"/>
              </a:srgbClr>
            </a:outerShdw>
          </a:effectLst>
        </p:spPr>
        <p:txBody>
          <a:bodyPr>
            <a:normAutofit/>
          </a:bodyPr>
          <a:lstStyle/>
          <a:p>
            <a:pPr eaLnBrk="1" hangingPunct="1">
              <a:defRPr/>
            </a:pPr>
            <a:r>
              <a:rPr lang="ar-SA" u="sng" dirty="0">
                <a:effectLst>
                  <a:outerShdw blurRad="38100" dist="38100" dir="2700000" algn="tl">
                    <a:srgbClr val="212121"/>
                  </a:outerShdw>
                </a:effectLst>
                <a:latin typeface="Arial" panose="020B0604020202020204" pitchFamily="34" charset="0"/>
                <a:cs typeface="Arial" panose="020B0604020202020204" pitchFamily="34" charset="0"/>
              </a:rPr>
              <a:t>١ كورنثوس ١٠ : ١٥-١٨</a:t>
            </a:r>
          </a:p>
        </p:txBody>
      </p:sp>
      <p:sp>
        <p:nvSpPr>
          <p:cNvPr id="1414148" name="Text Box 4"/>
          <p:cNvSpPr txBox="1">
            <a:spLocks noChangeArrowheads="1"/>
          </p:cNvSpPr>
          <p:nvPr/>
        </p:nvSpPr>
        <p:spPr bwMode="auto">
          <a:xfrm>
            <a:off x="35496" y="1712997"/>
            <a:ext cx="6552728" cy="452431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defPPr>
              <a:defRPr lang="en-US"/>
            </a:defPPr>
            <a:lvl1pPr algn="l" eaLnBrk="1" hangingPunct="1">
              <a:defRPr sz="3200" b="1">
                <a:effectLst>
                  <a:glow rad="190500">
                    <a:schemeClr val="bg2"/>
                  </a:glow>
                </a:effectLst>
                <a:latin typeface="Arial" charset="0"/>
                <a:cs typeface="ＭＳ Ｐゴシック" charset="0"/>
              </a:defRPr>
            </a:lvl1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0"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١٥ أَقُولُ كَمَا لِلْحُكَمَاءِ: احْكُمُوا أَنْتُمْ فِي مَا أَقُولُ. ١٦ كَأْسُ الْبَرَكَةِ الَّتِي نُبَارِكُهَا أَلَيْسَتْ هِيَ شَرِكَةَ دَمِ الْمَسِيحِ؟ الْخُبْزُ الَّذِي نَكْسِرُهُ أَلَيْسَ هُوَ شَرِكَةَ جَسَدِ الْمَسِيحِ؟ ١٧ فَإِنَّنَا نَحْنُ الْكَثِيرِينَ خُبْزٌ وَاحِدٌ جَسَدٌ وَاحِدٌ لأَنَّنَا جَمِيعَنَا نَشْتَرِكُ فِي الْخُبْزِ الْوَاحِدِ. ١٨ انْظُرُوا إِسْرَائِيلَ حَسَبَ الْجَسَدِ. أَلَيْسَ الَّذِينَ يَأْكُلُونَ الذَّبَائِحَ هُمْ شُرَكَاءَ الْمَذْبَحِ؟ </a:t>
            </a:r>
          </a:p>
        </p:txBody>
      </p:sp>
    </p:spTree>
    <p:extLst>
      <p:ext uri="{BB962C8B-B14F-4D97-AF65-F5344CB8AC3E}">
        <p14:creationId xmlns:p14="http://schemas.microsoft.com/office/powerpoint/2010/main" val="17362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eating the passover meal">
            <a:extLst>
              <a:ext uri="{FF2B5EF4-FFF2-40B4-BE49-F238E27FC236}">
                <a16:creationId xmlns:a16="http://schemas.microsoft.com/office/drawing/2014/main" id="{709055D5-1F9E-D641-B174-AC7F091F0F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0"/>
            <a:ext cx="112014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id="{3DEA7682-F40B-194F-A3F8-ED9370C381A8}"/>
              </a:ext>
            </a:extLst>
          </p:cNvPr>
          <p:cNvSpPr>
            <a:spLocks noGrp="1" noChangeArrowheads="1"/>
          </p:cNvSpPr>
          <p:nvPr>
            <p:ph type="title" idx="4294967295"/>
          </p:nvPr>
        </p:nvSpPr>
        <p:spPr/>
        <p:txBody>
          <a:bodyPr/>
          <a:lstStyle/>
          <a:p>
            <a:pPr eaLnBrk="1" hangingPunct="1"/>
            <a:r>
              <a:rPr lang="ar-JO" altLang="en-US" sz="6000" b="1" dirty="0">
                <a:latin typeface="Arial" panose="020B0604020202020204" pitchFamily="34" charset="0"/>
                <a:ea typeface="ＭＳ Ｐゴシック" panose="020B0600070205080204" pitchFamily="34" charset="-128"/>
                <a:cs typeface="Arial" panose="020B0604020202020204" pitchFamily="34" charset="0"/>
              </a:rPr>
              <a:t>الجلوس إلى فصح يسوع</a:t>
            </a:r>
            <a:endParaRPr lang="en-US" altLang="en-US" sz="6000" b="1"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Purim">
            <a:extLst>
              <a:ext uri="{FF2B5EF4-FFF2-40B4-BE49-F238E27FC236}">
                <a16:creationId xmlns:a16="http://schemas.microsoft.com/office/drawing/2014/main" id="{837E826C-CCEB-D44C-8700-C2187199A2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0616"/>
            <a:ext cx="9409829" cy="76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a:extLst>
              <a:ext uri="{FF2B5EF4-FFF2-40B4-BE49-F238E27FC236}">
                <a16:creationId xmlns:a16="http://schemas.microsoft.com/office/drawing/2014/main" id="{A1680B5F-7684-F243-994D-DF0D1C71D5C0}"/>
              </a:ext>
            </a:extLst>
          </p:cNvPr>
          <p:cNvSpPr>
            <a:spLocks noGrp="1" noChangeArrowheads="1"/>
          </p:cNvSpPr>
          <p:nvPr>
            <p:ph type="title" idx="4294967295"/>
          </p:nvPr>
        </p:nvSpPr>
        <p:spPr>
          <a:xfrm>
            <a:off x="457200" y="-10616"/>
            <a:ext cx="3581400" cy="1999456"/>
          </a:xfrm>
        </p:spPr>
        <p:txBody>
          <a:bodyPr/>
          <a:lstStyle/>
          <a:p>
            <a:pPr eaLnBrk="1" hangingPunct="1"/>
            <a:r>
              <a:rPr lang="ar-JO" altLang="en-US" sz="5400" b="1" dirty="0">
                <a:latin typeface="Arial" panose="020B0604020202020204" pitchFamily="34" charset="0"/>
                <a:ea typeface="ＭＳ Ｐゴシック" panose="020B0600070205080204" pitchFamily="34" charset="-128"/>
                <a:cs typeface="Arial" panose="020B0604020202020204" pitchFamily="34" charset="0"/>
              </a:rPr>
              <a:t>الفصح المعاصر</a:t>
            </a:r>
            <a:endParaRPr lang="en-US" altLang="en-US" sz="5400" b="1"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59" name="Title 1"/>
          <p:cNvSpPr>
            <a:spLocks noGrp="1"/>
          </p:cNvSpPr>
          <p:nvPr>
            <p:ph type="ctrTitle" idx="4294967295"/>
          </p:nvPr>
        </p:nvSpPr>
        <p:spPr>
          <a:xfrm>
            <a:off x="0" y="6052864"/>
            <a:ext cx="9144000" cy="760512"/>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1. أنظر </a:t>
            </a:r>
            <a:r>
              <a:rPr lang="ar-JO" sz="3600" b="1" dirty="0">
                <a:solidFill>
                  <a:srgbClr val="FFFF00"/>
                </a:solidFill>
                <a:latin typeface="Arial" panose="020B0604020202020204" pitchFamily="34" charset="0"/>
                <a:ea typeface="ＭＳ Ｐゴシック" charset="0"/>
                <a:cs typeface="Arial" panose="020B0604020202020204" pitchFamily="34" charset="0"/>
              </a:rPr>
              <a:t>إلى الخارج </a:t>
            </a:r>
            <a:r>
              <a:rPr lang="ar-JO" sz="3600" b="1" dirty="0">
                <a:solidFill>
                  <a:schemeClr val="bg1"/>
                </a:solidFill>
                <a:latin typeface="Arial" panose="020B0604020202020204" pitchFamily="34" charset="0"/>
                <a:ea typeface="ＭＳ Ｐゴシック" charset="0"/>
                <a:cs typeface="Arial" panose="020B0604020202020204" pitchFamily="34" charset="0"/>
              </a:rPr>
              <a:t>إلى علاقاتك مع المؤمنين الآخرين</a:t>
            </a:r>
            <a:endParaRPr lang="en-US" sz="4000" b="1" dirty="0">
              <a:latin typeface="Arial" panose="020B0604020202020204" pitchFamily="34" charset="0"/>
              <a:ea typeface="ＭＳ Ｐゴシック" charset="0"/>
              <a:cs typeface="Arial" panose="020B0604020202020204" pitchFamily="34" charset="0"/>
            </a:endParaRPr>
          </a:p>
        </p:txBody>
      </p:sp>
      <p:sp>
        <p:nvSpPr>
          <p:cNvPr id="249860" name="Title 1"/>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119813"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8" name="Text Box 6">
            <a:extLst>
              <a:ext uri="{FF2B5EF4-FFF2-40B4-BE49-F238E27FC236}">
                <a16:creationId xmlns:a16="http://schemas.microsoft.com/office/drawing/2014/main" id="{06D2C2E9-2578-3E43-AD26-9FCA0EC8BF4B}"/>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31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ar-SA" sz="5400" b="1" dirty="0">
                <a:solidFill>
                  <a:schemeClr val="tx1"/>
                </a:solidFill>
                <a:latin typeface="Arial" panose="020B0604020202020204" pitchFamily="34" charset="0"/>
                <a:cs typeface="Arial" panose="020B0604020202020204" pitchFamily="34" charset="0"/>
              </a:rPr>
              <a:t>متى ٥ : ٢٣-٢٤</a:t>
            </a:r>
          </a:p>
        </p:txBody>
      </p:sp>
      <p:pic>
        <p:nvPicPr>
          <p:cNvPr id="265219"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24"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4199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ar-JO" dirty="0">
                <a:latin typeface="Arial" panose="020B0604020202020204" pitchFamily="34" charset="0"/>
                <a:cs typeface="Arial" panose="020B0604020202020204" pitchFamily="34" charset="0"/>
              </a:rPr>
              <a:t>متى 5: 23- 24</a:t>
            </a:r>
            <a:endParaRPr lang="en-US" dirty="0">
              <a:latin typeface="Arial" panose="020B0604020202020204" pitchFamily="34" charset="0"/>
              <a:cs typeface="Arial" panose="020B0604020202020204" pitchFamily="34" charset="0"/>
            </a:endParaRP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فَإِنْ قَدَّمْتَ قُرْبَانَكَ إِلَى ٱلْمَذْبَحِ،</a:t>
            </a:r>
            <a:endPar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وَهُنَاكَ تَذَكَّرْتَ أَنَّ لِأَخِيكَ شَيْئًا عَلَيْكَ،</a:t>
            </a:r>
            <a:r>
              <a:rPr kumimoji="0" lang="en-US" sz="8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فَٱتْرُكْ هُنَاكَ قُرْبَانَكَ قُدَّامَ ٱلْمَذْبَحِ، وَٱذْهَبْ أَوَّلًا ٱصْطَلِحْ مَعَ أَخِيكَ، وَحِينَئِذٍ تَعَالَ وَقَدِّمْ قُرْبَانَكَ."</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92934" name="Oval 6"/>
          <p:cNvSpPr>
            <a:spLocks noChangeArrowheads="1"/>
          </p:cNvSpPr>
          <p:nvPr/>
        </p:nvSpPr>
        <p:spPr bwMode="auto">
          <a:xfrm>
            <a:off x="6300192" y="3212976"/>
            <a:ext cx="1800200" cy="781174"/>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2935" name="Text Box 7"/>
          <p:cNvSpPr txBox="1">
            <a:spLocks noChangeArrowheads="1"/>
          </p:cNvSpPr>
          <p:nvPr/>
        </p:nvSpPr>
        <p:spPr bwMode="auto">
          <a:xfrm>
            <a:off x="7596336" y="1447800"/>
            <a:ext cx="720080" cy="1708150"/>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0" i="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10249117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507"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2. </a:t>
            </a:r>
            <a:r>
              <a:rPr lang="ar-JO" sz="3600" b="1" dirty="0">
                <a:solidFill>
                  <a:srgbClr val="FFFF00"/>
                </a:solidFill>
                <a:latin typeface="Arial" panose="020B0604020202020204" pitchFamily="34" charset="0"/>
                <a:ea typeface="ＭＳ Ｐゴシック" charset="0"/>
                <a:cs typeface="Arial" panose="020B0604020202020204" pitchFamily="34" charset="0"/>
              </a:rPr>
              <a:t>أنظر إلى الخلف </a:t>
            </a:r>
            <a:r>
              <a:rPr lang="ar-JO" sz="3600" b="1" dirty="0">
                <a:solidFill>
                  <a:schemeClr val="bg1"/>
                </a:solidFill>
                <a:latin typeface="Arial" panose="020B0604020202020204" pitchFamily="34" charset="0"/>
                <a:ea typeface="ＭＳ Ｐゴシック" charset="0"/>
                <a:cs typeface="Arial" panose="020B0604020202020204" pitchFamily="34" charset="0"/>
              </a:rPr>
              <a:t>إلى موت المسيح من أجلك</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77508" name="Title 1"/>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144388"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44390"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9" name="Text Box 6">
            <a:extLst>
              <a:ext uri="{FF2B5EF4-FFF2-40B4-BE49-F238E27FC236}">
                <a16:creationId xmlns:a16="http://schemas.microsoft.com/office/drawing/2014/main" id="{C8F147D2-085D-914A-861B-526FE5DC4A19}"/>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0" name="Text Box 8">
            <a:extLst>
              <a:ext uri="{FF2B5EF4-FFF2-40B4-BE49-F238E27FC236}">
                <a16:creationId xmlns:a16="http://schemas.microsoft.com/office/drawing/2014/main" id="{18BDF4A2-557B-D340-8880-4F6D28376AC0}"/>
              </a:ext>
            </a:extLst>
          </p:cNvPr>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23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SarahatBigChurch">
            <a:extLst>
              <a:ext uri="{FF2B5EF4-FFF2-40B4-BE49-F238E27FC236}">
                <a16:creationId xmlns:a16="http://schemas.microsoft.com/office/drawing/2014/main" id="{C03B72E9-E5EF-0747-8971-F00D80E42F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52B9EB5C-92C2-EF4F-B481-D00ED75BD3CB}"/>
              </a:ext>
            </a:extLst>
          </p:cNvPr>
          <p:cNvSpPr>
            <a:spLocks noGrp="1" noChangeArrowheads="1"/>
          </p:cNvSpPr>
          <p:nvPr>
            <p:ph type="title" idx="4294967295"/>
          </p:nvPr>
        </p:nvSpPr>
        <p:spPr/>
        <p:txBody>
          <a:bodyPr/>
          <a:lstStyle/>
          <a:p>
            <a:pPr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ذهبت سارة إلى كنيسة كبيرة</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9555" name="Rectangle 3"/>
          <p:cNvSpPr>
            <a:spLocks noGrp="1" noChangeArrowheads="1"/>
          </p:cNvSpPr>
          <p:nvPr>
            <p:ph type="title" idx="4294967295"/>
          </p:nvPr>
        </p:nvSpPr>
        <p:spPr>
          <a:xfrm>
            <a:off x="1043608" y="-14071"/>
            <a:ext cx="7772400" cy="1143000"/>
          </a:xfrm>
          <a:effectLst>
            <a:outerShdw blurRad="63500" dist="35921" dir="2700000" algn="ctr" rotWithShape="0">
              <a:srgbClr val="000000">
                <a:alpha val="74998"/>
              </a:srgbClr>
            </a:outerShdw>
          </a:effectLst>
        </p:spPr>
        <p:txBody>
          <a:bodyPr/>
          <a:lstStyle/>
          <a:p>
            <a:pPr algn="r">
              <a:defRPr/>
            </a:pPr>
            <a:r>
              <a:rPr lang="ar-SA" b="1" u="sng" dirty="0">
                <a:solidFill>
                  <a:srgbClr val="FFFFFF"/>
                </a:solidFill>
                <a:latin typeface="Arial" panose="020B0604020202020204" pitchFamily="34" charset="0"/>
                <a:cs typeface="Arial" panose="020B0604020202020204" pitchFamily="34" charset="0"/>
              </a:rPr>
              <a:t>١ كورنثوس ١١ : ٢٣-٢٥</a:t>
            </a:r>
          </a:p>
        </p:txBody>
      </p:sp>
      <p:sp>
        <p:nvSpPr>
          <p:cNvPr id="279556" name="Text Box 4"/>
          <p:cNvSpPr txBox="1">
            <a:spLocks noChangeArrowheads="1"/>
          </p:cNvSpPr>
          <p:nvPr/>
        </p:nvSpPr>
        <p:spPr bwMode="auto">
          <a:xfrm>
            <a:off x="0" y="1181208"/>
            <a:ext cx="5508103" cy="5638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٢٣ لأَنَّنِي تَسَلَّمْتُ مِنَ الرَّبِّ مَا سَلَّمْتُكُمْ أَيْضاً: إِنَّ الرَّبَّ يَسُوعَ فِي اللَّيْلَةِ الَّتِي أُسْلِمَ فِيهَا أَخَذَ خُبْزاً ٢٤ وَشَكَرَ فَكَسَّرَ وَقَالَ: «خُذُوا كُلُوا هَذَا هُوَ جَسَدِي الْمَكْسُورُ لأَجْلِكُمُ. اصْنَعُوا هَذَا لِذِكْرِي». ٢٥ كَذَلِكَ الْكَأْسَ أَيْضاً بَعْدَمَا تَعَشَّوْا قَائِلاً: «هَذِهِ الْكَأْسُ هِيَ الْعَهْدُ الْجَدِيدُ بِدَمِي. اصْنَعُوا هَذَا كُلَّمَا شَرِبْتُمْ لِذِكْرِي». </a:t>
            </a:r>
          </a:p>
        </p:txBody>
      </p:sp>
    </p:spTree>
    <p:extLst>
      <p:ext uri="{BB962C8B-B14F-4D97-AF65-F5344CB8AC3E}">
        <p14:creationId xmlns:p14="http://schemas.microsoft.com/office/powerpoint/2010/main" val="80681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Passover">
            <a:extLst>
              <a:ext uri="{FF2B5EF4-FFF2-40B4-BE49-F238E27FC236}">
                <a16:creationId xmlns:a16="http://schemas.microsoft.com/office/drawing/2014/main" id="{DA98F53C-C5D6-8D4F-AC7B-547D6024DE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2" name="Picture 3" descr="Passover">
            <a:extLst>
              <a:ext uri="{FF2B5EF4-FFF2-40B4-BE49-F238E27FC236}">
                <a16:creationId xmlns:a16="http://schemas.microsoft.com/office/drawing/2014/main" id="{02D8319F-B53E-7949-AFB6-71FBD3FF14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4050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4">
            <a:extLst>
              <a:ext uri="{FF2B5EF4-FFF2-40B4-BE49-F238E27FC236}">
                <a16:creationId xmlns:a16="http://schemas.microsoft.com/office/drawing/2014/main" id="{03342240-0425-6E42-83D5-CEB1D345E4ED}"/>
              </a:ext>
            </a:extLst>
          </p:cNvPr>
          <p:cNvSpPr>
            <a:spLocks noGrp="1" noChangeArrowheads="1"/>
          </p:cNvSpPr>
          <p:nvPr>
            <p:ph type="title" idx="4294967295"/>
          </p:nvPr>
        </p:nvSpPr>
        <p:spPr>
          <a:xfrm>
            <a:off x="1828800" y="0"/>
            <a:ext cx="6324600" cy="1524000"/>
          </a:xfrm>
          <a:solidFill>
            <a:srgbClr val="0000FF"/>
          </a:solidFill>
        </p:spPr>
        <p:txBody>
          <a:bodyPr/>
          <a:lstStyle/>
          <a:p>
            <a:pPr eaLnBrk="1" hangingPunct="1"/>
            <a:r>
              <a:rPr lang="ar-JO" altLang="en-US" dirty="0">
                <a:latin typeface="Arial" panose="020B0604020202020204" pitchFamily="34" charset="0"/>
                <a:ea typeface="ＭＳ Ｐゴシック" panose="020B0600070205080204" pitchFamily="34" charset="-128"/>
                <a:cs typeface="Arial" panose="020B0604020202020204" pitchFamily="34" charset="0"/>
              </a:rPr>
              <a:t>أهمية عيد الفصح                  في الماضي</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4B7BF142-852E-4B40-A4C7-664C6B58E9C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pic>
        <p:nvPicPr>
          <p:cNvPr id="124930" name="Picture 3" descr="Passover Cups">
            <a:extLst>
              <a:ext uri="{FF2B5EF4-FFF2-40B4-BE49-F238E27FC236}">
                <a16:creationId xmlns:a16="http://schemas.microsoft.com/office/drawing/2014/main" id="{FE3D4568-96AE-A142-9C10-699B51D341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2775" y="0"/>
            <a:ext cx="472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4" descr="j0280384">
            <a:extLst>
              <a:ext uri="{FF2B5EF4-FFF2-40B4-BE49-F238E27FC236}">
                <a16:creationId xmlns:a16="http://schemas.microsoft.com/office/drawing/2014/main" id="{F805B8F5-CB44-F741-A6C3-D43A91122B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j0280384">
            <a:extLst>
              <a:ext uri="{FF2B5EF4-FFF2-40B4-BE49-F238E27FC236}">
                <a16:creationId xmlns:a16="http://schemas.microsoft.com/office/drawing/2014/main" id="{C5418259-859A-AF48-AF57-C022D88441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j0280384">
            <a:extLst>
              <a:ext uri="{FF2B5EF4-FFF2-40B4-BE49-F238E27FC236}">
                <a16:creationId xmlns:a16="http://schemas.microsoft.com/office/drawing/2014/main" id="{86395E29-0A4A-6E43-92AD-3093ED6203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7" descr="j0280384">
            <a:extLst>
              <a:ext uri="{FF2B5EF4-FFF2-40B4-BE49-F238E27FC236}">
                <a16:creationId xmlns:a16="http://schemas.microsoft.com/office/drawing/2014/main" id="{5A624785-20D5-6840-AB5A-442C814698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6" name="Text Box 8">
            <a:extLst>
              <a:ext uri="{FF2B5EF4-FFF2-40B4-BE49-F238E27FC236}">
                <a16:creationId xmlns:a16="http://schemas.microsoft.com/office/drawing/2014/main" id="{42758F63-4807-A347-B8F4-E1B55293560E}"/>
              </a:ext>
            </a:extLst>
          </p:cNvPr>
          <p:cNvSpPr txBox="1">
            <a:spLocks noChangeArrowheads="1"/>
          </p:cNvSpPr>
          <p:nvPr/>
        </p:nvSpPr>
        <p:spPr bwMode="auto">
          <a:xfrm>
            <a:off x="228600" y="1981200"/>
            <a:ext cx="1689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ar-JO" altLang="en-US" sz="3200" b="1" dirty="0">
                <a:cs typeface="Arial" panose="020B0604020202020204" pitchFamily="34" charset="0"/>
              </a:rPr>
              <a:t>البركة</a:t>
            </a:r>
            <a:endParaRPr lang="en-US" altLang="en-US" sz="1800" dirty="0">
              <a:cs typeface="Arial" panose="020B0604020202020204" pitchFamily="34" charset="0"/>
            </a:endParaRPr>
          </a:p>
        </p:txBody>
      </p:sp>
      <p:sp>
        <p:nvSpPr>
          <p:cNvPr id="283657" name="Text Box 9">
            <a:extLst>
              <a:ext uri="{FF2B5EF4-FFF2-40B4-BE49-F238E27FC236}">
                <a16:creationId xmlns:a16="http://schemas.microsoft.com/office/drawing/2014/main" id="{CA35D3F2-AF3C-784F-8BF5-291B63553B29}"/>
              </a:ext>
            </a:extLst>
          </p:cNvPr>
          <p:cNvSpPr txBox="1">
            <a:spLocks noChangeArrowheads="1"/>
          </p:cNvSpPr>
          <p:nvPr/>
        </p:nvSpPr>
        <p:spPr bwMode="auto">
          <a:xfrm>
            <a:off x="2330450" y="1981200"/>
            <a:ext cx="1504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ar-JO" altLang="en-US" sz="3200" b="1" dirty="0">
                <a:cs typeface="Arial" panose="020B0604020202020204" pitchFamily="34" charset="0"/>
              </a:rPr>
              <a:t>الضربات</a:t>
            </a:r>
            <a:endParaRPr lang="en-US" altLang="en-US" sz="1800" dirty="0">
              <a:cs typeface="Arial" panose="020B0604020202020204" pitchFamily="34" charset="0"/>
            </a:endParaRPr>
          </a:p>
        </p:txBody>
      </p:sp>
      <p:sp>
        <p:nvSpPr>
          <p:cNvPr id="283658" name="Text Box 10">
            <a:extLst>
              <a:ext uri="{FF2B5EF4-FFF2-40B4-BE49-F238E27FC236}">
                <a16:creationId xmlns:a16="http://schemas.microsoft.com/office/drawing/2014/main" id="{293BF3DE-CBDA-C849-8E55-855ECD96A332}"/>
              </a:ext>
            </a:extLst>
          </p:cNvPr>
          <p:cNvSpPr txBox="1">
            <a:spLocks noChangeArrowheads="1"/>
          </p:cNvSpPr>
          <p:nvPr/>
        </p:nvSpPr>
        <p:spPr bwMode="auto">
          <a:xfrm>
            <a:off x="-73025" y="4800600"/>
            <a:ext cx="2124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ar-JO" altLang="en-US" sz="3200" b="1" dirty="0">
                <a:cs typeface="Arial" panose="020B0604020202020204" pitchFamily="34" charset="0"/>
              </a:rPr>
              <a:t>الفداء</a:t>
            </a:r>
            <a:endParaRPr lang="en-US" altLang="en-US" sz="1800" dirty="0">
              <a:cs typeface="Arial" panose="020B0604020202020204" pitchFamily="34" charset="0"/>
            </a:endParaRPr>
          </a:p>
        </p:txBody>
      </p:sp>
      <p:sp>
        <p:nvSpPr>
          <p:cNvPr id="283659" name="Text Box 11">
            <a:extLst>
              <a:ext uri="{FF2B5EF4-FFF2-40B4-BE49-F238E27FC236}">
                <a16:creationId xmlns:a16="http://schemas.microsoft.com/office/drawing/2014/main" id="{363F6395-2B89-374A-9A8F-1D7CBDDA0E65}"/>
              </a:ext>
            </a:extLst>
          </p:cNvPr>
          <p:cNvSpPr txBox="1">
            <a:spLocks noChangeArrowheads="1"/>
          </p:cNvSpPr>
          <p:nvPr/>
        </p:nvSpPr>
        <p:spPr bwMode="auto">
          <a:xfrm>
            <a:off x="2590800" y="4800600"/>
            <a:ext cx="1186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3200" b="1" dirty="0">
                <a:cs typeface="Arial" panose="020B0604020202020204" pitchFamily="34" charset="0"/>
              </a:rPr>
              <a:t>التسبيح</a:t>
            </a:r>
            <a:endParaRPr lang="en-US" altLang="en-US" sz="1800" dirty="0">
              <a:cs typeface="Arial" panose="020B0604020202020204" pitchFamily="34" charset="0"/>
            </a:endParaRPr>
          </a:p>
        </p:txBody>
      </p:sp>
      <p:sp>
        <p:nvSpPr>
          <p:cNvPr id="283660" name="Rectangle 12">
            <a:extLst>
              <a:ext uri="{FF2B5EF4-FFF2-40B4-BE49-F238E27FC236}">
                <a16:creationId xmlns:a16="http://schemas.microsoft.com/office/drawing/2014/main" id="{7D4816DC-69E1-4143-B98D-8D6318DB7CB6}"/>
              </a:ext>
            </a:extLst>
          </p:cNvPr>
          <p:cNvSpPr>
            <a:spLocks noGrp="1" noChangeArrowheads="1"/>
          </p:cNvSpPr>
          <p:nvPr>
            <p:ph type="title" idx="4294967295"/>
          </p:nvPr>
        </p:nvSpPr>
        <p:spPr>
          <a:xfrm>
            <a:off x="228600" y="0"/>
            <a:ext cx="7477125" cy="1143000"/>
          </a:xfrm>
          <a:solidFill>
            <a:schemeClr val="bg2"/>
          </a:solidFill>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الكؤوس الأربعة (خروج 6: 6-7)</a:t>
            </a:r>
            <a:endParaRPr lang="en-US" dirty="0">
              <a:latin typeface="Arial" panose="020B0604020202020204" pitchFamily="34" charset="0"/>
              <a:ea typeface="+mj-ea"/>
              <a:cs typeface="Arial" panose="020B0604020202020204" pitchFamily="34" charset="0"/>
            </a:endParaRPr>
          </a:p>
        </p:txBody>
      </p:sp>
      <p:sp>
        <p:nvSpPr>
          <p:cNvPr id="283661" name="Oval 13">
            <a:extLst>
              <a:ext uri="{FF2B5EF4-FFF2-40B4-BE49-F238E27FC236}">
                <a16:creationId xmlns:a16="http://schemas.microsoft.com/office/drawing/2014/main" id="{936151BD-E22C-054E-B016-FA1CEE0141CA}"/>
              </a:ext>
            </a:extLst>
          </p:cNvPr>
          <p:cNvSpPr>
            <a:spLocks noChangeArrowheads="1"/>
          </p:cNvSpPr>
          <p:nvPr/>
        </p:nvSpPr>
        <p:spPr bwMode="auto">
          <a:xfrm>
            <a:off x="5943600" y="1600200"/>
            <a:ext cx="2514600" cy="1371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365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365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3659"/>
                                        </p:tgtEl>
                                        <p:attrNameLst>
                                          <p:attrName>style.visibility</p:attrName>
                                        </p:attrNameLst>
                                      </p:cBhvr>
                                      <p:to>
                                        <p:strVal val="visible"/>
                                      </p:to>
                                    </p:set>
                                  </p:childTnLst>
                                </p:cTn>
                              </p:par>
                            </p:childTnLst>
                          </p:cTn>
                        </p:par>
                        <p:par>
                          <p:cTn id="16" fill="hold" nodeType="afterGroup">
                            <p:stCondLst>
                              <p:cond delay="0"/>
                            </p:stCondLst>
                            <p:childTnLst>
                              <p:par>
                                <p:cTn id="17" presetID="51" presetClass="entr" presetSubtype="0" fill="hold" grpId="0" nodeType="afterEffect">
                                  <p:stCondLst>
                                    <p:cond delay="0"/>
                                  </p:stCondLst>
                                  <p:childTnLst>
                                    <p:set>
                                      <p:cBhvr>
                                        <p:cTn id="18" dur="1" fill="hold">
                                          <p:stCondLst>
                                            <p:cond delay="0"/>
                                          </p:stCondLst>
                                        </p:cTn>
                                        <p:tgtEl>
                                          <p:spTgt spid="283661"/>
                                        </p:tgtEl>
                                        <p:attrNameLst>
                                          <p:attrName>style.visibility</p:attrName>
                                        </p:attrNameLst>
                                      </p:cBhvr>
                                      <p:to>
                                        <p:strVal val="visible"/>
                                      </p:to>
                                    </p:set>
                                    <p:animEffect transition="in" filter="fade">
                                      <p:cBhvr>
                                        <p:cTn id="19" dur="770" decel="100000"/>
                                        <p:tgtEl>
                                          <p:spTgt spid="283661"/>
                                        </p:tgtEl>
                                      </p:cBhvr>
                                    </p:animEffect>
                                    <p:animScale>
                                      <p:cBhvr>
                                        <p:cTn id="20" dur="770" decel="100000"/>
                                        <p:tgtEl>
                                          <p:spTgt spid="283661"/>
                                        </p:tgtEl>
                                      </p:cBhvr>
                                      <p:from x="10000" y="10000"/>
                                      <p:to x="200000" y="450000"/>
                                    </p:animScale>
                                    <p:animScale>
                                      <p:cBhvr>
                                        <p:cTn id="21" dur="1230" accel="100000" fill="hold">
                                          <p:stCondLst>
                                            <p:cond delay="770"/>
                                          </p:stCondLst>
                                        </p:cTn>
                                        <p:tgtEl>
                                          <p:spTgt spid="283661"/>
                                        </p:tgtEl>
                                      </p:cBhvr>
                                      <p:from x="200000" y="450000"/>
                                      <p:to x="100000" y="100000"/>
                                    </p:animScale>
                                    <p:set>
                                      <p:cBhvr>
                                        <p:cTn id="22" dur="770" fill="hold"/>
                                        <p:tgtEl>
                                          <p:spTgt spid="283661"/>
                                        </p:tgtEl>
                                        <p:attrNameLst>
                                          <p:attrName>ppt_x</p:attrName>
                                        </p:attrNameLst>
                                      </p:cBhvr>
                                      <p:to>
                                        <p:strVal val="(0.5)"/>
                                      </p:to>
                                    </p:set>
                                    <p:anim from="(0.5)" to="(#ppt_x)" calcmode="lin" valueType="num">
                                      <p:cBhvr>
                                        <p:cTn id="23" dur="1230" accel="100000" fill="hold">
                                          <p:stCondLst>
                                            <p:cond delay="770"/>
                                          </p:stCondLst>
                                        </p:cTn>
                                        <p:tgtEl>
                                          <p:spTgt spid="283661"/>
                                        </p:tgtEl>
                                        <p:attrNameLst>
                                          <p:attrName>ppt_x</p:attrName>
                                        </p:attrNameLst>
                                      </p:cBhvr>
                                    </p:anim>
                                    <p:set>
                                      <p:cBhvr>
                                        <p:cTn id="24" dur="770" fill="hold"/>
                                        <p:tgtEl>
                                          <p:spTgt spid="283661"/>
                                        </p:tgtEl>
                                        <p:attrNameLst>
                                          <p:attrName>ppt_y</p:attrName>
                                        </p:attrNameLst>
                                      </p:cBhvr>
                                      <p:to>
                                        <p:strVal val="(#ppt_y+0.4)"/>
                                      </p:to>
                                    </p:set>
                                    <p:anim from="(#ppt_y+0.4)" to="(#ppt_y)" calcmode="lin" valueType="num">
                                      <p:cBhvr>
                                        <p:cTn id="25" dur="1230" accel="100000" fill="hold">
                                          <p:stCondLst>
                                            <p:cond delay="770"/>
                                          </p:stCondLst>
                                        </p:cTn>
                                        <p:tgtEl>
                                          <p:spTgt spid="28366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p:bldP spid="283657" grpId="0"/>
      <p:bldP spid="283658" grpId="0"/>
      <p:bldP spid="283659" grpId="0"/>
      <p:bldP spid="2836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D11AEB02-EC91-B44F-9E5F-6D97F2E53DD6}"/>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85699" name="Rectangle 3">
            <a:extLst>
              <a:ext uri="{FF2B5EF4-FFF2-40B4-BE49-F238E27FC236}">
                <a16:creationId xmlns:a16="http://schemas.microsoft.com/office/drawing/2014/main" id="{EB784634-D94F-2947-9A50-CB14E767F07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graphicFrame>
        <p:nvGraphicFramePr>
          <p:cNvPr id="285700" name="Group 4">
            <a:extLst>
              <a:ext uri="{FF2B5EF4-FFF2-40B4-BE49-F238E27FC236}">
                <a16:creationId xmlns:a16="http://schemas.microsoft.com/office/drawing/2014/main" id="{62C079FC-9765-9540-9DE8-2118F24EE564}"/>
              </a:ext>
            </a:extLst>
          </p:cNvPr>
          <p:cNvGraphicFramePr>
            <a:graphicFrameLocks noGrp="1"/>
          </p:cNvGraphicFramePr>
          <p:nvPr>
            <p:extLst>
              <p:ext uri="{D42A27DB-BD31-4B8C-83A1-F6EECF244321}">
                <p14:modId xmlns:p14="http://schemas.microsoft.com/office/powerpoint/2010/main" val="4225768285"/>
              </p:ext>
            </p:extLst>
          </p:nvPr>
        </p:nvGraphicFramePr>
        <p:xfrm>
          <a:off x="76200" y="1295400"/>
          <a:ext cx="7620000" cy="4971415"/>
        </p:xfrm>
        <a:graphic>
          <a:graphicData uri="http://schemas.openxmlformats.org/drawingml/2006/table">
            <a:tbl>
              <a:tblPr/>
              <a:tblGrid>
                <a:gridCol w="3886200">
                  <a:extLst>
                    <a:ext uri="{9D8B030D-6E8A-4147-A177-3AD203B41FA5}">
                      <a16:colId xmlns:a16="http://schemas.microsoft.com/office/drawing/2014/main" val="960837798"/>
                    </a:ext>
                  </a:extLst>
                </a:gridCol>
                <a:gridCol w="3733800">
                  <a:extLst>
                    <a:ext uri="{9D8B030D-6E8A-4147-A177-3AD203B41FA5}">
                      <a16:colId xmlns:a16="http://schemas.microsoft.com/office/drawing/2014/main" val="2102125029"/>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مائدة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563995675"/>
                  </a:ext>
                </a:extLst>
              </a:tr>
              <a:tr h="37782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شموع الإنارة</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(ليست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2720737"/>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الكأس الأول: البركة/التقديس يقول سوف أخرجكم من تحت أثقال المصريين (أول سوف من أصل 4 في خر6: 6-7)</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خذوها واقتسموها بينكم … لا ـشرب من نتاج الكرمة حتى يأتي ملكوت الله (لوقا 22: 17ب-18)</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3956593"/>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اليدين</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أرجل التلاميذ خلال الوجبة (يوحنا 13: 2، 4)</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435889"/>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بقدونس مغموس في الماء المملح (المرارة)، والماتسا الوسطي (الخبز) يظهر ومكسور ونصف يسمى "أفيكومين" (باليونانية "الذي يأتي لاحقًا") ملفوفًا بمنديل ومخفي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أصبح ابن الله (الأقنوم الثاني في الثالوث) مرئيًا ومكسورًا وملفوفًا بالجسد ودُفن في قبر (أضيف هذا التقليد إلى عيد الفصح من قبل المؤمنين اليهود في القرن الأول الميلادي)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0151728"/>
                  </a:ext>
                </a:extLst>
              </a:tr>
              <a:tr h="614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قراءة قصة الفصح (خروج ١٢: ١- ١٣)، ٤ أسئلة، ٤ أبناء، ١٠ ضربات</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(ليست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932514"/>
                  </a:ext>
                </a:extLst>
              </a:tr>
            </a:tbl>
          </a:graphicData>
        </a:graphic>
      </p:graphicFrame>
      <p:pic>
        <p:nvPicPr>
          <p:cNvPr id="127002" name="Picture 27" descr="j0287419">
            <a:extLst>
              <a:ext uri="{FF2B5EF4-FFF2-40B4-BE49-F238E27FC236}">
                <a16:creationId xmlns:a16="http://schemas.microsoft.com/office/drawing/2014/main" id="{2EF45080-42F6-0046-9A16-19D9C1AEBA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24" name="Oval 28">
            <a:extLst>
              <a:ext uri="{FF2B5EF4-FFF2-40B4-BE49-F238E27FC236}">
                <a16:creationId xmlns:a16="http://schemas.microsoft.com/office/drawing/2014/main" id="{C836FF9E-2E69-8A43-B9C0-050620E8B748}"/>
              </a:ext>
            </a:extLst>
          </p:cNvPr>
          <p:cNvSpPr>
            <a:spLocks noChangeArrowheads="1"/>
          </p:cNvSpPr>
          <p:nvPr/>
        </p:nvSpPr>
        <p:spPr bwMode="auto">
          <a:xfrm>
            <a:off x="-76200" y="3733800"/>
            <a:ext cx="4504184" cy="2971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85724"/>
                                        </p:tgtEl>
                                        <p:attrNameLst>
                                          <p:attrName>style.visibility</p:attrName>
                                        </p:attrNameLst>
                                      </p:cBhvr>
                                      <p:to>
                                        <p:strVal val="visible"/>
                                      </p:to>
                                    </p:set>
                                    <p:animEffect transition="in" filter="fade">
                                      <p:cBhvr>
                                        <p:cTn id="7" dur="770" decel="100000"/>
                                        <p:tgtEl>
                                          <p:spTgt spid="285724"/>
                                        </p:tgtEl>
                                      </p:cBhvr>
                                    </p:animEffect>
                                    <p:animScale>
                                      <p:cBhvr>
                                        <p:cTn id="8" dur="770" decel="100000"/>
                                        <p:tgtEl>
                                          <p:spTgt spid="285724"/>
                                        </p:tgtEl>
                                      </p:cBhvr>
                                      <p:from x="10000" y="10000"/>
                                      <p:to x="200000" y="450000"/>
                                    </p:animScale>
                                    <p:animScale>
                                      <p:cBhvr>
                                        <p:cTn id="9" dur="1230" accel="100000" fill="hold">
                                          <p:stCondLst>
                                            <p:cond delay="770"/>
                                          </p:stCondLst>
                                        </p:cTn>
                                        <p:tgtEl>
                                          <p:spTgt spid="285724"/>
                                        </p:tgtEl>
                                      </p:cBhvr>
                                      <p:from x="200000" y="450000"/>
                                      <p:to x="100000" y="100000"/>
                                    </p:animScale>
                                    <p:set>
                                      <p:cBhvr>
                                        <p:cTn id="10" dur="770" fill="hold"/>
                                        <p:tgtEl>
                                          <p:spTgt spid="285724"/>
                                        </p:tgtEl>
                                        <p:attrNameLst>
                                          <p:attrName>ppt_x</p:attrName>
                                        </p:attrNameLst>
                                      </p:cBhvr>
                                      <p:to>
                                        <p:strVal val="(0.5)"/>
                                      </p:to>
                                    </p:set>
                                    <p:anim from="(0.5)" to="(#ppt_x)" calcmode="lin" valueType="num">
                                      <p:cBhvr>
                                        <p:cTn id="11" dur="1230" accel="100000" fill="hold">
                                          <p:stCondLst>
                                            <p:cond delay="770"/>
                                          </p:stCondLst>
                                        </p:cTn>
                                        <p:tgtEl>
                                          <p:spTgt spid="285724"/>
                                        </p:tgtEl>
                                        <p:attrNameLst>
                                          <p:attrName>ppt_x</p:attrName>
                                        </p:attrNameLst>
                                      </p:cBhvr>
                                    </p:anim>
                                    <p:set>
                                      <p:cBhvr>
                                        <p:cTn id="12" dur="770" fill="hold"/>
                                        <p:tgtEl>
                                          <p:spTgt spid="285724"/>
                                        </p:tgtEl>
                                        <p:attrNameLst>
                                          <p:attrName>ppt_y</p:attrName>
                                        </p:attrNameLst>
                                      </p:cBhvr>
                                      <p:to>
                                        <p:strVal val="(#ppt_y+0.4)"/>
                                      </p:to>
                                    </p:set>
                                    <p:anim from="(#ppt_y+0.4)" to="(#ppt_y)" calcmode="lin" valueType="num">
                                      <p:cBhvr>
                                        <p:cTn id="13" dur="1230" accel="100000" fill="hold">
                                          <p:stCondLst>
                                            <p:cond delay="770"/>
                                          </p:stCondLst>
                                        </p:cTn>
                                        <p:tgtEl>
                                          <p:spTgt spid="2857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233614CD-CAAD-574A-BCC1-EFEA11039E6E}"/>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87747" name="Rectangle 3">
            <a:extLst>
              <a:ext uri="{FF2B5EF4-FFF2-40B4-BE49-F238E27FC236}">
                <a16:creationId xmlns:a16="http://schemas.microsoft.com/office/drawing/2014/main" id="{EDFAB4F5-5714-8E4B-86F9-B2BD8FC9CF5A}"/>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طبق سيدر</a:t>
            </a:r>
            <a:endParaRPr lang="en-US" dirty="0">
              <a:latin typeface="Arial" panose="020B0604020202020204" pitchFamily="34" charset="0"/>
              <a:ea typeface="+mj-ea"/>
              <a:cs typeface="Arial" panose="020B0604020202020204" pitchFamily="34" charset="0"/>
            </a:endParaRPr>
          </a:p>
        </p:txBody>
      </p:sp>
      <p:pic>
        <p:nvPicPr>
          <p:cNvPr id="129027" name="Picture 4" descr="Feasts">
            <a:extLst>
              <a:ext uri="{FF2B5EF4-FFF2-40B4-BE49-F238E27FC236}">
                <a16:creationId xmlns:a16="http://schemas.microsoft.com/office/drawing/2014/main" id="{5CFA3B1F-BFC3-284E-AA1D-6DBEF92A65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447800"/>
            <a:ext cx="67818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5" descr="Feasts">
            <a:extLst>
              <a:ext uri="{FF2B5EF4-FFF2-40B4-BE49-F238E27FC236}">
                <a16:creationId xmlns:a16="http://schemas.microsoft.com/office/drawing/2014/main" id="{C17C104F-E388-2E47-B88C-2C2D4BF39D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4079"/>
          <a:stretch>
            <a:fillRect/>
          </a:stretch>
        </p:blipFill>
        <p:spPr bwMode="auto">
          <a:xfrm>
            <a:off x="4419600" y="5486400"/>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D855963-7ED6-034B-B1F4-E7125ACC10F4}"/>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89795" name="Rectangle 3">
            <a:extLst>
              <a:ext uri="{FF2B5EF4-FFF2-40B4-BE49-F238E27FC236}">
                <a16:creationId xmlns:a16="http://schemas.microsoft.com/office/drawing/2014/main" id="{1601B3C1-7CD8-B943-8AB7-A6447ADE8AE4}"/>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sp>
        <p:nvSpPr>
          <p:cNvPr id="131075" name="Rectangle 4">
            <a:extLst>
              <a:ext uri="{FF2B5EF4-FFF2-40B4-BE49-F238E27FC236}">
                <a16:creationId xmlns:a16="http://schemas.microsoft.com/office/drawing/2014/main" id="{96B09A6D-9B8B-304F-9FA2-EA07EA770FAE}"/>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ea typeface="宋体" panose="02010600030101010101" pitchFamily="2" charset="-122"/>
                <a:cs typeface="Arial" panose="020B0604020202020204" pitchFamily="34" charset="0"/>
              </a:rPr>
            </a:br>
            <a:endParaRPr lang="en-US" altLang="zh-CN" sz="1800">
              <a:ea typeface="宋体" panose="02010600030101010101" pitchFamily="2" charset="-122"/>
              <a:cs typeface="Arial" panose="020B0604020202020204" pitchFamily="34" charset="0"/>
            </a:endParaRPr>
          </a:p>
        </p:txBody>
      </p:sp>
      <p:sp>
        <p:nvSpPr>
          <p:cNvPr id="131076" name="Rectangle 5">
            <a:extLst>
              <a:ext uri="{FF2B5EF4-FFF2-40B4-BE49-F238E27FC236}">
                <a16:creationId xmlns:a16="http://schemas.microsoft.com/office/drawing/2014/main" id="{EBBF4911-DAFB-B845-BB63-7DBE70A0A675}"/>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ea typeface="宋体" panose="02010600030101010101" pitchFamily="2" charset="-122"/>
                <a:cs typeface="Arial" panose="020B0604020202020204" pitchFamily="34" charset="0"/>
              </a:rPr>
            </a:br>
            <a:endParaRPr lang="en-US" altLang="zh-CN" sz="1800">
              <a:ea typeface="宋体" panose="02010600030101010101" pitchFamily="2" charset="-122"/>
              <a:cs typeface="Arial" panose="020B0604020202020204" pitchFamily="34" charset="0"/>
            </a:endParaRPr>
          </a:p>
        </p:txBody>
      </p:sp>
      <p:sp>
        <p:nvSpPr>
          <p:cNvPr id="131077" name="Rectangle 6">
            <a:extLst>
              <a:ext uri="{FF2B5EF4-FFF2-40B4-BE49-F238E27FC236}">
                <a16:creationId xmlns:a16="http://schemas.microsoft.com/office/drawing/2014/main" id="{CEC73499-496C-F949-90E4-6737EA144AB7}"/>
              </a:ext>
            </a:extLst>
          </p:cNvPr>
          <p:cNvSpPr>
            <a:spLocks noChangeArrowheads="1"/>
          </p:cNvSpPr>
          <p:nvPr/>
        </p:nvSpPr>
        <p:spPr bwMode="auto">
          <a:xfrm>
            <a:off x="0" y="1103313"/>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ea typeface="宋体" panose="02010600030101010101" pitchFamily="2" charset="-122"/>
                <a:cs typeface="Arial" panose="020B0604020202020204" pitchFamily="34" charset="0"/>
              </a:rPr>
            </a:br>
            <a:endParaRPr lang="en-US" altLang="zh-CN" sz="1100">
              <a:ea typeface="宋体" panose="02010600030101010101" pitchFamily="2" charset="-122"/>
              <a:cs typeface="Arial" panose="020B0604020202020204" pitchFamily="34" charset="0"/>
            </a:endParaRPr>
          </a:p>
          <a:p>
            <a:endParaRPr lang="en-US" altLang="zh-CN" sz="1800">
              <a:ea typeface="宋体" panose="02010600030101010101" pitchFamily="2" charset="-122"/>
              <a:cs typeface="Arial" panose="020B0604020202020204" pitchFamily="34" charset="0"/>
            </a:endParaRPr>
          </a:p>
        </p:txBody>
      </p:sp>
      <p:graphicFrame>
        <p:nvGraphicFramePr>
          <p:cNvPr id="289799" name="Group 7">
            <a:extLst>
              <a:ext uri="{FF2B5EF4-FFF2-40B4-BE49-F238E27FC236}">
                <a16:creationId xmlns:a16="http://schemas.microsoft.com/office/drawing/2014/main" id="{0D4B1BAE-FC83-FE46-B253-9213E1237D48}"/>
              </a:ext>
            </a:extLst>
          </p:cNvPr>
          <p:cNvGraphicFramePr>
            <a:graphicFrameLocks noGrp="1"/>
          </p:cNvGraphicFramePr>
          <p:nvPr>
            <p:extLst>
              <p:ext uri="{D42A27DB-BD31-4B8C-83A1-F6EECF244321}">
                <p14:modId xmlns:p14="http://schemas.microsoft.com/office/powerpoint/2010/main" val="2590404598"/>
              </p:ext>
            </p:extLst>
          </p:nvPr>
        </p:nvGraphicFramePr>
        <p:xfrm>
          <a:off x="147637" y="1147273"/>
          <a:ext cx="7620000" cy="5553710"/>
        </p:xfrm>
        <a:graphic>
          <a:graphicData uri="http://schemas.openxmlformats.org/drawingml/2006/table">
            <a:tbl>
              <a:tblPr/>
              <a:tblGrid>
                <a:gridCol w="3771900">
                  <a:extLst>
                    <a:ext uri="{9D8B030D-6E8A-4147-A177-3AD203B41FA5}">
                      <a16:colId xmlns:a16="http://schemas.microsoft.com/office/drawing/2014/main" val="2755756398"/>
                    </a:ext>
                  </a:extLst>
                </a:gridCol>
                <a:gridCol w="3848100">
                  <a:extLst>
                    <a:ext uri="{9D8B030D-6E8A-4147-A177-3AD203B41FA5}">
                      <a16:colId xmlns:a16="http://schemas.microsoft.com/office/drawing/2014/main" val="479408344"/>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عشاء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382355927"/>
                  </a:ext>
                </a:extLst>
              </a:tr>
              <a:tr h="741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الثانية: الضربات/الدينونة، قائلاً: سأخلصكم من عبوديتهم</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8633154"/>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اليدين، وتناول الماتسا العلوي ونصف الأوسط والأعشاب المرة مع الماتزا السفلي (عبودية)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712916"/>
                  </a:ext>
                </a:extLst>
              </a:tr>
              <a:tr h="742950">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بدء عشاء الفصح</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0252572"/>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تناول الأعشاب المرة مع التمر والعسل واللوز (حلاوة الحياة بخلاص الله)، والبيض المشوي (قرابين الهيكل ودماره، والحزن والحياة الجديدة)، وعظم الساق.</a:t>
                      </a:r>
                    </a:p>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يسوع يغمس اللقمة مع يهوذا ويهوذا يغادر (؟)</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7081208"/>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أكل العجلة</a:t>
                      </a:r>
                      <a:r>
                        <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خبز الضيق ..."</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جسدي (لوقا 22: 19</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432279"/>
                  </a:ext>
                </a:extLst>
              </a:tr>
            </a:tbl>
          </a:graphicData>
        </a:graphic>
      </p:graphicFrame>
      <p:sp>
        <p:nvSpPr>
          <p:cNvPr id="131101" name="Rectangle 30">
            <a:extLst>
              <a:ext uri="{FF2B5EF4-FFF2-40B4-BE49-F238E27FC236}">
                <a16:creationId xmlns:a16="http://schemas.microsoft.com/office/drawing/2014/main" id="{8FD291E8-CBE0-9B4D-8566-3697D43D8987}"/>
              </a:ext>
            </a:extLst>
          </p:cNvPr>
          <p:cNvSpPr>
            <a:spLocks noChangeArrowheads="1"/>
          </p:cNvSpPr>
          <p:nvPr/>
        </p:nvSpPr>
        <p:spPr bwMode="auto">
          <a:xfrm>
            <a:off x="0" y="4962525"/>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ea typeface="宋体" panose="02010600030101010101" pitchFamily="2" charset="-122"/>
                <a:cs typeface="Arial" panose="020B0604020202020204" pitchFamily="34" charset="0"/>
              </a:rPr>
            </a:br>
            <a:endParaRPr lang="en-US" altLang="zh-CN" sz="1100">
              <a:ea typeface="宋体" panose="02010600030101010101" pitchFamily="2" charset="-122"/>
              <a:cs typeface="Arial" panose="020B0604020202020204" pitchFamily="34" charset="0"/>
            </a:endParaRPr>
          </a:p>
          <a:p>
            <a:endParaRPr lang="en-US" altLang="zh-CN" sz="1800">
              <a:ea typeface="宋体" panose="02010600030101010101" pitchFamily="2" charset="-122"/>
              <a:cs typeface="Arial" panose="020B0604020202020204" pitchFamily="34" charset="0"/>
            </a:endParaRPr>
          </a:p>
        </p:txBody>
      </p:sp>
      <p:sp>
        <p:nvSpPr>
          <p:cNvPr id="131102" name="Rectangle 31">
            <a:extLst>
              <a:ext uri="{FF2B5EF4-FFF2-40B4-BE49-F238E27FC236}">
                <a16:creationId xmlns:a16="http://schemas.microsoft.com/office/drawing/2014/main" id="{B4CC7D2A-9419-1242-9593-910F341D90E6}"/>
              </a:ext>
            </a:extLst>
          </p:cNvPr>
          <p:cNvSpPr>
            <a:spLocks noChangeArrowheads="1"/>
          </p:cNvSpPr>
          <p:nvPr/>
        </p:nvSpPr>
        <p:spPr bwMode="auto">
          <a:xfrm>
            <a:off x="0" y="836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pic>
        <p:nvPicPr>
          <p:cNvPr id="131103" name="Picture 32" descr="j0287419">
            <a:extLst>
              <a:ext uri="{FF2B5EF4-FFF2-40B4-BE49-F238E27FC236}">
                <a16:creationId xmlns:a16="http://schemas.microsoft.com/office/drawing/2014/main" id="{8BA1B847-2297-BC4C-8277-96E3E6BC26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25" name="Oval 33">
            <a:extLst>
              <a:ext uri="{FF2B5EF4-FFF2-40B4-BE49-F238E27FC236}">
                <a16:creationId xmlns:a16="http://schemas.microsoft.com/office/drawing/2014/main" id="{632F711C-2906-C540-8905-0F65C036CA92}"/>
              </a:ext>
            </a:extLst>
          </p:cNvPr>
          <p:cNvSpPr>
            <a:spLocks noChangeArrowheads="1"/>
          </p:cNvSpPr>
          <p:nvPr/>
        </p:nvSpPr>
        <p:spPr bwMode="auto">
          <a:xfrm>
            <a:off x="0" y="5680075"/>
            <a:ext cx="3810000" cy="1177925"/>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289826" name="Oval 34">
            <a:extLst>
              <a:ext uri="{FF2B5EF4-FFF2-40B4-BE49-F238E27FC236}">
                <a16:creationId xmlns:a16="http://schemas.microsoft.com/office/drawing/2014/main" id="{C0EA08FB-5164-4A49-99F0-A00BDD3C0182}"/>
              </a:ext>
            </a:extLst>
          </p:cNvPr>
          <p:cNvSpPr>
            <a:spLocks noChangeArrowheads="1"/>
          </p:cNvSpPr>
          <p:nvPr/>
        </p:nvSpPr>
        <p:spPr bwMode="auto">
          <a:xfrm>
            <a:off x="3886200" y="5867400"/>
            <a:ext cx="3810000" cy="990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89825"/>
                                        </p:tgtEl>
                                        <p:attrNameLst>
                                          <p:attrName>style.visibility</p:attrName>
                                        </p:attrNameLst>
                                      </p:cBhvr>
                                      <p:to>
                                        <p:strVal val="visible"/>
                                      </p:to>
                                    </p:set>
                                    <p:animEffect transition="in" filter="fade">
                                      <p:cBhvr>
                                        <p:cTn id="7" dur="770" decel="100000"/>
                                        <p:tgtEl>
                                          <p:spTgt spid="289825"/>
                                        </p:tgtEl>
                                      </p:cBhvr>
                                    </p:animEffect>
                                    <p:animScale>
                                      <p:cBhvr>
                                        <p:cTn id="8" dur="770" decel="100000"/>
                                        <p:tgtEl>
                                          <p:spTgt spid="289825"/>
                                        </p:tgtEl>
                                      </p:cBhvr>
                                      <p:from x="10000" y="10000"/>
                                      <p:to x="200000" y="450000"/>
                                    </p:animScale>
                                    <p:animScale>
                                      <p:cBhvr>
                                        <p:cTn id="9" dur="1230" accel="100000" fill="hold">
                                          <p:stCondLst>
                                            <p:cond delay="770"/>
                                          </p:stCondLst>
                                        </p:cTn>
                                        <p:tgtEl>
                                          <p:spTgt spid="289825"/>
                                        </p:tgtEl>
                                      </p:cBhvr>
                                      <p:from x="200000" y="450000"/>
                                      <p:to x="100000" y="100000"/>
                                    </p:animScale>
                                    <p:set>
                                      <p:cBhvr>
                                        <p:cTn id="10" dur="770" fill="hold"/>
                                        <p:tgtEl>
                                          <p:spTgt spid="289825"/>
                                        </p:tgtEl>
                                        <p:attrNameLst>
                                          <p:attrName>ppt_x</p:attrName>
                                        </p:attrNameLst>
                                      </p:cBhvr>
                                      <p:to>
                                        <p:strVal val="(0.5)"/>
                                      </p:to>
                                    </p:set>
                                    <p:anim from="(0.5)" to="(#ppt_x)" calcmode="lin" valueType="num">
                                      <p:cBhvr>
                                        <p:cTn id="11" dur="1230" accel="100000" fill="hold">
                                          <p:stCondLst>
                                            <p:cond delay="770"/>
                                          </p:stCondLst>
                                        </p:cTn>
                                        <p:tgtEl>
                                          <p:spTgt spid="289825"/>
                                        </p:tgtEl>
                                        <p:attrNameLst>
                                          <p:attrName>ppt_x</p:attrName>
                                        </p:attrNameLst>
                                      </p:cBhvr>
                                    </p:anim>
                                    <p:set>
                                      <p:cBhvr>
                                        <p:cTn id="12" dur="770" fill="hold"/>
                                        <p:tgtEl>
                                          <p:spTgt spid="289825"/>
                                        </p:tgtEl>
                                        <p:attrNameLst>
                                          <p:attrName>ppt_y</p:attrName>
                                        </p:attrNameLst>
                                      </p:cBhvr>
                                      <p:to>
                                        <p:strVal val="(#ppt_y+0.4)"/>
                                      </p:to>
                                    </p:set>
                                    <p:anim from="(#ppt_y+0.4)" to="(#ppt_y)" calcmode="lin" valueType="num">
                                      <p:cBhvr>
                                        <p:cTn id="13" dur="1230" accel="100000" fill="hold">
                                          <p:stCondLst>
                                            <p:cond delay="770"/>
                                          </p:stCondLst>
                                        </p:cTn>
                                        <p:tgtEl>
                                          <p:spTgt spid="28982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89826"/>
                                        </p:tgtEl>
                                        <p:attrNameLst>
                                          <p:attrName>style.visibility</p:attrName>
                                        </p:attrNameLst>
                                      </p:cBhvr>
                                      <p:to>
                                        <p:strVal val="visible"/>
                                      </p:to>
                                    </p:set>
                                    <p:animEffect transition="in" filter="fade">
                                      <p:cBhvr>
                                        <p:cTn id="17" dur="770" decel="100000"/>
                                        <p:tgtEl>
                                          <p:spTgt spid="289826"/>
                                        </p:tgtEl>
                                      </p:cBhvr>
                                    </p:animEffect>
                                    <p:animScale>
                                      <p:cBhvr>
                                        <p:cTn id="18" dur="770" decel="100000"/>
                                        <p:tgtEl>
                                          <p:spTgt spid="289826"/>
                                        </p:tgtEl>
                                      </p:cBhvr>
                                      <p:from x="10000" y="10000"/>
                                      <p:to x="200000" y="450000"/>
                                    </p:animScale>
                                    <p:animScale>
                                      <p:cBhvr>
                                        <p:cTn id="19" dur="1230" accel="100000" fill="hold">
                                          <p:stCondLst>
                                            <p:cond delay="770"/>
                                          </p:stCondLst>
                                        </p:cTn>
                                        <p:tgtEl>
                                          <p:spTgt spid="289826"/>
                                        </p:tgtEl>
                                      </p:cBhvr>
                                      <p:from x="200000" y="450000"/>
                                      <p:to x="100000" y="100000"/>
                                    </p:animScale>
                                    <p:set>
                                      <p:cBhvr>
                                        <p:cTn id="20" dur="770" fill="hold"/>
                                        <p:tgtEl>
                                          <p:spTgt spid="289826"/>
                                        </p:tgtEl>
                                        <p:attrNameLst>
                                          <p:attrName>ppt_x</p:attrName>
                                        </p:attrNameLst>
                                      </p:cBhvr>
                                      <p:to>
                                        <p:strVal val="(0.5)"/>
                                      </p:to>
                                    </p:set>
                                    <p:anim from="(0.5)" to="(#ppt_x)" calcmode="lin" valueType="num">
                                      <p:cBhvr>
                                        <p:cTn id="21" dur="1230" accel="100000" fill="hold">
                                          <p:stCondLst>
                                            <p:cond delay="770"/>
                                          </p:stCondLst>
                                        </p:cTn>
                                        <p:tgtEl>
                                          <p:spTgt spid="289826"/>
                                        </p:tgtEl>
                                        <p:attrNameLst>
                                          <p:attrName>ppt_x</p:attrName>
                                        </p:attrNameLst>
                                      </p:cBhvr>
                                    </p:anim>
                                    <p:set>
                                      <p:cBhvr>
                                        <p:cTn id="22" dur="770" fill="hold"/>
                                        <p:tgtEl>
                                          <p:spTgt spid="289826"/>
                                        </p:tgtEl>
                                        <p:attrNameLst>
                                          <p:attrName>ppt_y</p:attrName>
                                        </p:attrNameLst>
                                      </p:cBhvr>
                                      <p:to>
                                        <p:strVal val="(#ppt_y+0.4)"/>
                                      </p:to>
                                    </p:set>
                                    <p:anim from="(#ppt_y+0.4)" to="(#ppt_y)" calcmode="lin" valueType="num">
                                      <p:cBhvr>
                                        <p:cTn id="23" dur="1230" accel="100000" fill="hold">
                                          <p:stCondLst>
                                            <p:cond delay="770"/>
                                          </p:stCondLst>
                                        </p:cTn>
                                        <p:tgtEl>
                                          <p:spTgt spid="2898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5" grpId="0" animBg="1"/>
      <p:bldP spid="2898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22" name="Picture 4" descr="christ2">
            <a:extLst>
              <a:ext uri="{FF2B5EF4-FFF2-40B4-BE49-F238E27FC236}">
                <a16:creationId xmlns:a16="http://schemas.microsoft.com/office/drawing/2014/main" id="{C7D126DF-8C8B-844C-A62B-5D33A4BD87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3" name="Rectangle 2">
            <a:extLst>
              <a:ext uri="{FF2B5EF4-FFF2-40B4-BE49-F238E27FC236}">
                <a16:creationId xmlns:a16="http://schemas.microsoft.com/office/drawing/2014/main" id="{383ED438-BAEB-FD43-AEDB-C22E9AAFECB1}"/>
              </a:ext>
            </a:extLst>
          </p:cNvPr>
          <p:cNvSpPr>
            <a:spLocks noGrp="1" noChangeArrowheads="1"/>
          </p:cNvSpPr>
          <p:nvPr>
            <p:ph type="ctrTitle" idx="4294967295"/>
          </p:nvPr>
        </p:nvSpPr>
        <p:spPr>
          <a:xfrm>
            <a:off x="0" y="116632"/>
            <a:ext cx="9144000" cy="1143000"/>
          </a:xfrm>
          <a:effectLst/>
        </p:spPr>
        <p:txBody>
          <a:bodyPr/>
          <a:lstStyle/>
          <a:p>
            <a:pPr eaLnBrk="1" hangingPunct="1"/>
            <a:r>
              <a:rPr lang="ar-JO" altLang="ja-JP" sz="4800" b="1" dirty="0">
                <a:solidFill>
                  <a:schemeClr val="bg1"/>
                </a:solidFill>
                <a:effectLst>
                  <a:glow rad="228600">
                    <a:schemeClr val="accent4">
                      <a:satMod val="175000"/>
                      <a:alpha val="75890"/>
                    </a:schemeClr>
                  </a:glow>
                </a:effectLst>
                <a:latin typeface="Arial" panose="020B0604020202020204" pitchFamily="34" charset="0"/>
                <a:cs typeface="Arial" panose="020B0604020202020204" pitchFamily="34" charset="0"/>
              </a:rPr>
              <a:t>هذا هو جسدي من أجلكم</a:t>
            </a:r>
            <a:endParaRPr lang="en-US" altLang="en-US" b="1" dirty="0">
              <a:effectLst>
                <a:glow rad="228600">
                  <a:schemeClr val="accent4">
                    <a:satMod val="175000"/>
                    <a:alpha val="75890"/>
                  </a:schemeClr>
                </a:glow>
              </a:effectLst>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9339BCEC-1380-EFED-A190-342A96EACABA}"/>
              </a:ext>
            </a:extLst>
          </p:cNvPr>
          <p:cNvSpPr txBox="1">
            <a:spLocks noChangeArrowheads="1"/>
          </p:cNvSpPr>
          <p:nvPr/>
        </p:nvSpPr>
        <p:spPr bwMode="auto">
          <a:xfrm>
            <a:off x="0" y="5118113"/>
            <a:ext cx="9144000" cy="1739887"/>
          </a:xfrm>
          <a:prstGeom prst="rect">
            <a:avLst/>
          </a:prstGeom>
          <a:solidFill>
            <a:srgbClr val="000000"/>
          </a:solidFill>
          <a:ln>
            <a:noFill/>
          </a:ln>
          <a:effectLst>
            <a:outerShdw blurRad="63500" dist="35921" dir="2700000" algn="ctr" rotWithShape="0">
              <a:srgbClr val="000000">
                <a:alpha val="74997"/>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ar-JO" altLang="ja-JP" sz="3600" b="1" kern="0" dirty="0">
                <a:solidFill>
                  <a:schemeClr val="bg1"/>
                </a:solidFill>
                <a:latin typeface="Arial" panose="020B0604020202020204" pitchFamily="34" charset="0"/>
                <a:cs typeface="Arial" panose="020B0604020202020204" pitchFamily="34" charset="0"/>
              </a:rPr>
              <a:t>اشعياء ٥٣ : ٦</a:t>
            </a:r>
          </a:p>
          <a:p>
            <a:pPr eaLnBrk="1" hangingPunct="1"/>
            <a:r>
              <a:rPr lang="ar-JO" altLang="ja-JP" sz="3600" b="1" kern="0" dirty="0">
                <a:solidFill>
                  <a:schemeClr val="bg1"/>
                </a:solidFill>
                <a:latin typeface="Arial" panose="020B0604020202020204" pitchFamily="34" charset="0"/>
                <a:cs typeface="Arial" panose="020B0604020202020204" pitchFamily="34" charset="0"/>
              </a:rPr>
              <a:t>كُلُّنَا كَغَنَمٍ ضَلَلْنَا. مِلْنَا كُلُّ وَاحِدٍ إِلَى طَرِيقِهِ وَالرَّبُّ وَضَعَ عَلَيْهِ إِثْمَ جَمِيعِنَا.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4B7BF142-852E-4B40-A4C7-664C6B58E9C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panose="020B0604020202020204" pitchFamily="34" charset="0"/>
              <a:ea typeface="ＭＳ Ｐゴシック" charset="-128"/>
              <a:cs typeface="Arial" panose="020B0604020202020204" pitchFamily="34" charset="0"/>
            </a:endParaRPr>
          </a:p>
        </p:txBody>
      </p:sp>
      <p:pic>
        <p:nvPicPr>
          <p:cNvPr id="124930" name="Picture 3" descr="Passover Cups">
            <a:extLst>
              <a:ext uri="{FF2B5EF4-FFF2-40B4-BE49-F238E27FC236}">
                <a16:creationId xmlns:a16="http://schemas.microsoft.com/office/drawing/2014/main" id="{FE3D4568-96AE-A142-9C10-699B51D341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2775" y="0"/>
            <a:ext cx="472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4" descr="j0280384">
            <a:extLst>
              <a:ext uri="{FF2B5EF4-FFF2-40B4-BE49-F238E27FC236}">
                <a16:creationId xmlns:a16="http://schemas.microsoft.com/office/drawing/2014/main" id="{F805B8F5-CB44-F741-A6C3-D43A91122B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j0280384">
            <a:extLst>
              <a:ext uri="{FF2B5EF4-FFF2-40B4-BE49-F238E27FC236}">
                <a16:creationId xmlns:a16="http://schemas.microsoft.com/office/drawing/2014/main" id="{C5418259-859A-AF48-AF57-C022D88441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j0280384">
            <a:extLst>
              <a:ext uri="{FF2B5EF4-FFF2-40B4-BE49-F238E27FC236}">
                <a16:creationId xmlns:a16="http://schemas.microsoft.com/office/drawing/2014/main" id="{86395E29-0A4A-6E43-92AD-3093ED6203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7" descr="j0280384">
            <a:extLst>
              <a:ext uri="{FF2B5EF4-FFF2-40B4-BE49-F238E27FC236}">
                <a16:creationId xmlns:a16="http://schemas.microsoft.com/office/drawing/2014/main" id="{5A624785-20D5-6840-AB5A-442C814698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6" name="Text Box 8">
            <a:extLst>
              <a:ext uri="{FF2B5EF4-FFF2-40B4-BE49-F238E27FC236}">
                <a16:creationId xmlns:a16="http://schemas.microsoft.com/office/drawing/2014/main" id="{42758F63-4807-A347-B8F4-E1B55293560E}"/>
              </a:ext>
            </a:extLst>
          </p:cNvPr>
          <p:cNvSpPr txBox="1">
            <a:spLocks noChangeArrowheads="1"/>
          </p:cNvSpPr>
          <p:nvPr/>
        </p:nvSpPr>
        <p:spPr bwMode="auto">
          <a:xfrm>
            <a:off x="228600" y="1981200"/>
            <a:ext cx="1689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rPr>
              <a:t>البركة</a:t>
            </a: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83657" name="Text Box 9">
            <a:extLst>
              <a:ext uri="{FF2B5EF4-FFF2-40B4-BE49-F238E27FC236}">
                <a16:creationId xmlns:a16="http://schemas.microsoft.com/office/drawing/2014/main" id="{CA35D3F2-AF3C-784F-8BF5-291B63553B29}"/>
              </a:ext>
            </a:extLst>
          </p:cNvPr>
          <p:cNvSpPr txBox="1">
            <a:spLocks noChangeArrowheads="1"/>
          </p:cNvSpPr>
          <p:nvPr/>
        </p:nvSpPr>
        <p:spPr bwMode="auto">
          <a:xfrm>
            <a:off x="2330450" y="1981200"/>
            <a:ext cx="1504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rPr>
              <a:t>الضربات</a:t>
            </a: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83658" name="Text Box 10">
            <a:extLst>
              <a:ext uri="{FF2B5EF4-FFF2-40B4-BE49-F238E27FC236}">
                <a16:creationId xmlns:a16="http://schemas.microsoft.com/office/drawing/2014/main" id="{293BF3DE-CBDA-C849-8E55-855ECD96A332}"/>
              </a:ext>
            </a:extLst>
          </p:cNvPr>
          <p:cNvSpPr txBox="1">
            <a:spLocks noChangeArrowheads="1"/>
          </p:cNvSpPr>
          <p:nvPr/>
        </p:nvSpPr>
        <p:spPr bwMode="auto">
          <a:xfrm>
            <a:off x="-73025" y="4800600"/>
            <a:ext cx="2124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rPr>
              <a:t>الفداء</a:t>
            </a: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83659" name="Text Box 11">
            <a:extLst>
              <a:ext uri="{FF2B5EF4-FFF2-40B4-BE49-F238E27FC236}">
                <a16:creationId xmlns:a16="http://schemas.microsoft.com/office/drawing/2014/main" id="{363F6395-2B89-374A-9A8F-1D7CBDDA0E65}"/>
              </a:ext>
            </a:extLst>
          </p:cNvPr>
          <p:cNvSpPr txBox="1">
            <a:spLocks noChangeArrowheads="1"/>
          </p:cNvSpPr>
          <p:nvPr/>
        </p:nvSpPr>
        <p:spPr bwMode="auto">
          <a:xfrm>
            <a:off x="2590800" y="4800600"/>
            <a:ext cx="1186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rPr>
              <a:t>التسبيح</a:t>
            </a: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83660" name="Rectangle 12">
            <a:extLst>
              <a:ext uri="{FF2B5EF4-FFF2-40B4-BE49-F238E27FC236}">
                <a16:creationId xmlns:a16="http://schemas.microsoft.com/office/drawing/2014/main" id="{7D4816DC-69E1-4143-B98D-8D6318DB7CB6}"/>
              </a:ext>
            </a:extLst>
          </p:cNvPr>
          <p:cNvSpPr>
            <a:spLocks noGrp="1" noChangeArrowheads="1"/>
          </p:cNvSpPr>
          <p:nvPr>
            <p:ph type="title" idx="4294967295"/>
          </p:nvPr>
        </p:nvSpPr>
        <p:spPr>
          <a:xfrm>
            <a:off x="228600" y="0"/>
            <a:ext cx="7477125" cy="1143000"/>
          </a:xfrm>
          <a:solidFill>
            <a:schemeClr val="bg2"/>
          </a:solidFill>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الكؤوس الأربعة (خروج 6: 6-7)</a:t>
            </a:r>
            <a:endParaRPr lang="en-US" dirty="0">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96D775DD-B07C-D61B-CFE4-48ECEE464804}"/>
              </a:ext>
            </a:extLst>
          </p:cNvPr>
          <p:cNvPicPr>
            <a:picLocks noChangeAspect="1"/>
          </p:cNvPicPr>
          <p:nvPr/>
        </p:nvPicPr>
        <p:blipFill>
          <a:blip r:embed="rId5"/>
          <a:stretch>
            <a:fillRect/>
          </a:stretch>
        </p:blipFill>
        <p:spPr>
          <a:xfrm>
            <a:off x="107505" y="4365105"/>
            <a:ext cx="1714945" cy="1728192"/>
          </a:xfrm>
          <a:prstGeom prst="rect">
            <a:avLst/>
          </a:prstGeom>
        </p:spPr>
      </p:pic>
    </p:spTree>
    <p:extLst>
      <p:ext uri="{BB962C8B-B14F-4D97-AF65-F5344CB8AC3E}">
        <p14:creationId xmlns:p14="http://schemas.microsoft.com/office/powerpoint/2010/main" val="3077210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365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365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3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p:bldP spid="283657" grpId="0"/>
      <p:bldP spid="283658" grpId="0"/>
      <p:bldP spid="2836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45E9E056-C6B5-7F40-B956-480F7529F7B8}"/>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95939" name="Rectangle 3">
            <a:extLst>
              <a:ext uri="{FF2B5EF4-FFF2-40B4-BE49-F238E27FC236}">
                <a16:creationId xmlns:a16="http://schemas.microsoft.com/office/drawing/2014/main" id="{BB9B2EB5-2DD2-6743-8A4A-E36DB22ED51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graphicFrame>
        <p:nvGraphicFramePr>
          <p:cNvPr id="295940" name="Group 4">
            <a:extLst>
              <a:ext uri="{FF2B5EF4-FFF2-40B4-BE49-F238E27FC236}">
                <a16:creationId xmlns:a16="http://schemas.microsoft.com/office/drawing/2014/main" id="{0E5A9758-5E2A-FE4F-AA68-96FFD2F4986A}"/>
              </a:ext>
            </a:extLst>
          </p:cNvPr>
          <p:cNvGraphicFramePr>
            <a:graphicFrameLocks noGrp="1"/>
          </p:cNvGraphicFramePr>
          <p:nvPr>
            <p:extLst>
              <p:ext uri="{D42A27DB-BD31-4B8C-83A1-F6EECF244321}">
                <p14:modId xmlns:p14="http://schemas.microsoft.com/office/powerpoint/2010/main" val="736340640"/>
              </p:ext>
            </p:extLst>
          </p:nvPr>
        </p:nvGraphicFramePr>
        <p:xfrm>
          <a:off x="0" y="1219200"/>
          <a:ext cx="7620000" cy="5340722"/>
        </p:xfrm>
        <a:graphic>
          <a:graphicData uri="http://schemas.openxmlformats.org/drawingml/2006/table">
            <a:tbl>
              <a:tblPr/>
              <a:tblGrid>
                <a:gridCol w="3771900">
                  <a:extLst>
                    <a:ext uri="{9D8B030D-6E8A-4147-A177-3AD203B41FA5}">
                      <a16:colId xmlns:a16="http://schemas.microsoft.com/office/drawing/2014/main" val="1566303217"/>
                    </a:ext>
                  </a:extLst>
                </a:gridCol>
                <a:gridCol w="3848100">
                  <a:extLst>
                    <a:ext uri="{9D8B030D-6E8A-4147-A177-3AD203B41FA5}">
                      <a16:colId xmlns:a16="http://schemas.microsoft.com/office/drawing/2014/main" val="4249291275"/>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عشاء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135654415"/>
                  </a:ext>
                </a:extLst>
              </a:tr>
              <a:tr h="110135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الثالثة:</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الفداء قائلاً: أنا أفديك بذراع ممدودة.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دمي... (لوقا 22: 20)</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يسوع يغمس اللقمة مع يهوذا ويهوذا يغادر (؟)</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9448296"/>
                  </a:ext>
                </a:extLst>
              </a:tr>
              <a:tr h="1184969">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الرابعة</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التسبيح/الاجتماع قائلاً: سوف أتخذكم لي شعباً وقراءة مزمور 11. 113-118</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كلما أكلتم هذا الخبز وشربتم هذه الكأس تخبرون بموت الرب إلى أن يجيء</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646829"/>
                  </a:ext>
                </a:extLst>
              </a:tr>
              <a:tr h="105478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إعلان (العام القادم في أورشليم)، ترنيمة    (مز 118)، قصيدة، أو نشيد وطني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سبحوا وخرجوا غلى جبل الزيتون (مت 26: 30)</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3389077"/>
                  </a:ext>
                </a:extLst>
              </a:tr>
              <a:tr h="13366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كأس إيليا</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مملوءة ولكن لم يمسها أحد؛ يرمز إلى عودته قبل المسيح (مل 4: 5-6؛ مت 11: 13-14؛ 17: 11-12؛ رؤ 11: 3-12؛ 19: 11-21)، يفتح الطفل الأصغر الباب الأمامي لإي</a:t>
                      </a: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ليا</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(غير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9907410"/>
                  </a:ext>
                </a:extLst>
              </a:tr>
            </a:tbl>
          </a:graphicData>
        </a:graphic>
      </p:graphicFrame>
      <p:sp>
        <p:nvSpPr>
          <p:cNvPr id="137239" name="Text Box 24">
            <a:extLst>
              <a:ext uri="{FF2B5EF4-FFF2-40B4-BE49-F238E27FC236}">
                <a16:creationId xmlns:a16="http://schemas.microsoft.com/office/drawing/2014/main" id="{E4899712-3052-7444-87EC-12FCEEFA90EF}"/>
              </a:ext>
            </a:extLst>
          </p:cNvPr>
          <p:cNvSpPr txBox="1">
            <a:spLocks noChangeArrowheads="1"/>
          </p:cNvSpPr>
          <p:nvPr/>
        </p:nvSpPr>
        <p:spPr bwMode="auto">
          <a:xfrm>
            <a:off x="8397875" y="8255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2000" b="1" dirty="0">
                <a:cs typeface="Arial" panose="020B0604020202020204" pitchFamily="34" charset="0"/>
              </a:rPr>
              <a:t>144</a:t>
            </a:r>
            <a:endParaRPr lang="en-US" altLang="en-US" sz="2000" b="1" dirty="0">
              <a:cs typeface="Arial" panose="020B0604020202020204" pitchFamily="34" charset="0"/>
            </a:endParaRPr>
          </a:p>
        </p:txBody>
      </p:sp>
      <p:pic>
        <p:nvPicPr>
          <p:cNvPr id="137240" name="Picture 25" descr="j0287419">
            <a:extLst>
              <a:ext uri="{FF2B5EF4-FFF2-40B4-BE49-F238E27FC236}">
                <a16:creationId xmlns:a16="http://schemas.microsoft.com/office/drawing/2014/main" id="{8484648C-2C65-BC44-87C8-D1E6A9FA2D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64065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62" name="Oval 26">
            <a:extLst>
              <a:ext uri="{FF2B5EF4-FFF2-40B4-BE49-F238E27FC236}">
                <a16:creationId xmlns:a16="http://schemas.microsoft.com/office/drawing/2014/main" id="{F5F644A9-9108-524B-BD67-3F5739D4EECC}"/>
              </a:ext>
            </a:extLst>
          </p:cNvPr>
          <p:cNvSpPr>
            <a:spLocks noChangeArrowheads="1"/>
          </p:cNvSpPr>
          <p:nvPr/>
        </p:nvSpPr>
        <p:spPr bwMode="auto">
          <a:xfrm>
            <a:off x="-304800" y="1219200"/>
            <a:ext cx="4114800" cy="1752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295963" name="Oval 27">
            <a:extLst>
              <a:ext uri="{FF2B5EF4-FFF2-40B4-BE49-F238E27FC236}">
                <a16:creationId xmlns:a16="http://schemas.microsoft.com/office/drawing/2014/main" id="{29544D30-D83C-B94A-95EE-508577906261}"/>
              </a:ext>
            </a:extLst>
          </p:cNvPr>
          <p:cNvSpPr>
            <a:spLocks noChangeArrowheads="1"/>
          </p:cNvSpPr>
          <p:nvPr/>
        </p:nvSpPr>
        <p:spPr bwMode="auto">
          <a:xfrm>
            <a:off x="3581400" y="1219200"/>
            <a:ext cx="4114800" cy="1752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95962"/>
                                        </p:tgtEl>
                                        <p:attrNameLst>
                                          <p:attrName>style.visibility</p:attrName>
                                        </p:attrNameLst>
                                      </p:cBhvr>
                                      <p:to>
                                        <p:strVal val="visible"/>
                                      </p:to>
                                    </p:set>
                                    <p:animEffect transition="in" filter="fade">
                                      <p:cBhvr>
                                        <p:cTn id="7" dur="770" decel="100000"/>
                                        <p:tgtEl>
                                          <p:spTgt spid="295962"/>
                                        </p:tgtEl>
                                      </p:cBhvr>
                                    </p:animEffect>
                                    <p:animScale>
                                      <p:cBhvr>
                                        <p:cTn id="8" dur="770" decel="100000"/>
                                        <p:tgtEl>
                                          <p:spTgt spid="295962"/>
                                        </p:tgtEl>
                                      </p:cBhvr>
                                      <p:from x="10000" y="10000"/>
                                      <p:to x="200000" y="450000"/>
                                    </p:animScale>
                                    <p:animScale>
                                      <p:cBhvr>
                                        <p:cTn id="9" dur="1230" accel="100000" fill="hold">
                                          <p:stCondLst>
                                            <p:cond delay="770"/>
                                          </p:stCondLst>
                                        </p:cTn>
                                        <p:tgtEl>
                                          <p:spTgt spid="295962"/>
                                        </p:tgtEl>
                                      </p:cBhvr>
                                      <p:from x="200000" y="450000"/>
                                      <p:to x="100000" y="100000"/>
                                    </p:animScale>
                                    <p:set>
                                      <p:cBhvr>
                                        <p:cTn id="10" dur="770" fill="hold"/>
                                        <p:tgtEl>
                                          <p:spTgt spid="295962"/>
                                        </p:tgtEl>
                                        <p:attrNameLst>
                                          <p:attrName>ppt_x</p:attrName>
                                        </p:attrNameLst>
                                      </p:cBhvr>
                                      <p:to>
                                        <p:strVal val="(0.5)"/>
                                      </p:to>
                                    </p:set>
                                    <p:anim from="(0.5)" to="(#ppt_x)" calcmode="lin" valueType="num">
                                      <p:cBhvr>
                                        <p:cTn id="11" dur="1230" accel="100000" fill="hold">
                                          <p:stCondLst>
                                            <p:cond delay="770"/>
                                          </p:stCondLst>
                                        </p:cTn>
                                        <p:tgtEl>
                                          <p:spTgt spid="295962"/>
                                        </p:tgtEl>
                                        <p:attrNameLst>
                                          <p:attrName>ppt_x</p:attrName>
                                        </p:attrNameLst>
                                      </p:cBhvr>
                                    </p:anim>
                                    <p:set>
                                      <p:cBhvr>
                                        <p:cTn id="12" dur="770" fill="hold"/>
                                        <p:tgtEl>
                                          <p:spTgt spid="295962"/>
                                        </p:tgtEl>
                                        <p:attrNameLst>
                                          <p:attrName>ppt_y</p:attrName>
                                        </p:attrNameLst>
                                      </p:cBhvr>
                                      <p:to>
                                        <p:strVal val="(#ppt_y+0.4)"/>
                                      </p:to>
                                    </p:set>
                                    <p:anim from="(#ppt_y+0.4)" to="(#ppt_y)" calcmode="lin" valueType="num">
                                      <p:cBhvr>
                                        <p:cTn id="13" dur="1230" accel="100000" fill="hold">
                                          <p:stCondLst>
                                            <p:cond delay="770"/>
                                          </p:stCondLst>
                                        </p:cTn>
                                        <p:tgtEl>
                                          <p:spTgt spid="29596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95963"/>
                                        </p:tgtEl>
                                        <p:attrNameLst>
                                          <p:attrName>style.visibility</p:attrName>
                                        </p:attrNameLst>
                                      </p:cBhvr>
                                      <p:to>
                                        <p:strVal val="visible"/>
                                      </p:to>
                                    </p:set>
                                    <p:animEffect transition="in" filter="fade">
                                      <p:cBhvr>
                                        <p:cTn id="17" dur="770" decel="100000"/>
                                        <p:tgtEl>
                                          <p:spTgt spid="295963"/>
                                        </p:tgtEl>
                                      </p:cBhvr>
                                    </p:animEffect>
                                    <p:animScale>
                                      <p:cBhvr>
                                        <p:cTn id="18" dur="770" decel="100000"/>
                                        <p:tgtEl>
                                          <p:spTgt spid="295963"/>
                                        </p:tgtEl>
                                      </p:cBhvr>
                                      <p:from x="10000" y="10000"/>
                                      <p:to x="200000" y="450000"/>
                                    </p:animScale>
                                    <p:animScale>
                                      <p:cBhvr>
                                        <p:cTn id="19" dur="1230" accel="100000" fill="hold">
                                          <p:stCondLst>
                                            <p:cond delay="770"/>
                                          </p:stCondLst>
                                        </p:cTn>
                                        <p:tgtEl>
                                          <p:spTgt spid="295963"/>
                                        </p:tgtEl>
                                      </p:cBhvr>
                                      <p:from x="200000" y="450000"/>
                                      <p:to x="100000" y="100000"/>
                                    </p:animScale>
                                    <p:set>
                                      <p:cBhvr>
                                        <p:cTn id="20" dur="770" fill="hold"/>
                                        <p:tgtEl>
                                          <p:spTgt spid="295963"/>
                                        </p:tgtEl>
                                        <p:attrNameLst>
                                          <p:attrName>ppt_x</p:attrName>
                                        </p:attrNameLst>
                                      </p:cBhvr>
                                      <p:to>
                                        <p:strVal val="(0.5)"/>
                                      </p:to>
                                    </p:set>
                                    <p:anim from="(0.5)" to="(#ppt_x)" calcmode="lin" valueType="num">
                                      <p:cBhvr>
                                        <p:cTn id="21" dur="1230" accel="100000" fill="hold">
                                          <p:stCondLst>
                                            <p:cond delay="770"/>
                                          </p:stCondLst>
                                        </p:cTn>
                                        <p:tgtEl>
                                          <p:spTgt spid="295963"/>
                                        </p:tgtEl>
                                        <p:attrNameLst>
                                          <p:attrName>ppt_x</p:attrName>
                                        </p:attrNameLst>
                                      </p:cBhvr>
                                    </p:anim>
                                    <p:set>
                                      <p:cBhvr>
                                        <p:cTn id="22" dur="770" fill="hold"/>
                                        <p:tgtEl>
                                          <p:spTgt spid="295963"/>
                                        </p:tgtEl>
                                        <p:attrNameLst>
                                          <p:attrName>ppt_y</p:attrName>
                                        </p:attrNameLst>
                                      </p:cBhvr>
                                      <p:to>
                                        <p:strVal val="(#ppt_y+0.4)"/>
                                      </p:to>
                                    </p:set>
                                    <p:anim from="(#ppt_y+0.4)" to="(#ppt_y)" calcmode="lin" valueType="num">
                                      <p:cBhvr>
                                        <p:cTn id="23" dur="1230" accel="100000" fill="hold">
                                          <p:stCondLst>
                                            <p:cond delay="770"/>
                                          </p:stCondLst>
                                        </p:cTn>
                                        <p:tgtEl>
                                          <p:spTgt spid="2959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2" grpId="0" animBg="1"/>
      <p:bldP spid="2959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Bread of Life">
            <a:extLst>
              <a:ext uri="{FF2B5EF4-FFF2-40B4-BE49-F238E27FC236}">
                <a16:creationId xmlns:a16="http://schemas.microsoft.com/office/drawing/2014/main" id="{3DE94705-3EAF-9446-AE0F-DFF5B261F4F4}"/>
              </a:ext>
            </a:extLst>
          </p:cNvPr>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304800"/>
            <a:ext cx="9144000"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FF05B829-AA0D-334A-8C4F-C8D6547707C9}"/>
              </a:ext>
            </a:extLst>
          </p:cNvPr>
          <p:cNvSpPr>
            <a:spLocks noGrp="1" noChangeArrowheads="1"/>
          </p:cNvSpPr>
          <p:nvPr>
            <p:ph type="title" idx="4294967295"/>
          </p:nvPr>
        </p:nvSpPr>
        <p:spPr>
          <a:xfrm>
            <a:off x="152400" y="228600"/>
            <a:ext cx="8534400" cy="1123950"/>
          </a:xfrm>
        </p:spPr>
        <p:txBody>
          <a:bodyPr/>
          <a:lstStyle/>
          <a:p>
            <a:pPr eaLnBrk="1" hangingPunct="1"/>
            <a:r>
              <a:rPr lang="ar-JO" altLang="ja-JP" sz="4000" b="1" dirty="0">
                <a:latin typeface="Arial" panose="020B0604020202020204" pitchFamily="34" charset="0"/>
                <a:ea typeface="ＭＳ Ｐゴシック" panose="020B0600070205080204" pitchFamily="34" charset="-128"/>
                <a:cs typeface="Arial" panose="020B0604020202020204" pitchFamily="34" charset="0"/>
              </a:rPr>
              <a:t>هذه الكأس هي العهد الجديد بدمي                  (إر 31: 31-34)</a:t>
            </a:r>
            <a:endParaRPr lang="en-US" altLang="en-US" sz="40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7" name="Rectangle 5">
            <a:extLst>
              <a:ext uri="{FF2B5EF4-FFF2-40B4-BE49-F238E27FC236}">
                <a16:creationId xmlns:a16="http://schemas.microsoft.com/office/drawing/2014/main" id="{42D17E34-E5B3-C54A-882C-AADAB3DD9B9E}"/>
              </a:ext>
            </a:extLst>
          </p:cNvPr>
          <p:cNvSpPr>
            <a:spLocks noChangeArrowheads="1"/>
          </p:cNvSpPr>
          <p:nvPr/>
        </p:nvSpPr>
        <p:spPr bwMode="auto">
          <a:xfrm>
            <a:off x="152400" y="1981200"/>
            <a:ext cx="8534400" cy="4876800"/>
          </a:xfrm>
          <a:prstGeom prst="rect">
            <a:avLst/>
          </a:prstGeom>
          <a:noFill/>
          <a:ln w="9525">
            <a:noFill/>
            <a:miter lim="800000"/>
            <a:headEnd/>
            <a:tailEnd/>
          </a:ln>
          <a:effectLst/>
        </p:spPr>
        <p:txBody>
          <a:bodyPr/>
          <a:lstStyle/>
          <a:p>
            <a:pPr marL="342900" indent="-342900" algn="r" rtl="1" eaLnBrk="1" hangingPunct="1">
              <a:spcBef>
                <a:spcPct val="20000"/>
              </a:spcBef>
              <a:buClr>
                <a:schemeClr val="hlink"/>
              </a:buClr>
              <a:buSzPct val="80000"/>
              <a:buFont typeface="Wingdings" charset="0"/>
              <a:buChar char="n"/>
              <a:defRPr/>
            </a:pPr>
            <a:r>
              <a:rPr lang="ar-JO" sz="3600" b="1" dirty="0">
                <a:effectLst>
                  <a:outerShdw blurRad="50800" dist="88900" dir="2700000" algn="tl" rotWithShape="0">
                    <a:srgbClr val="000000"/>
                  </a:outerShdw>
                </a:effectLst>
                <a:ea typeface="ＭＳ Ｐゴシック" charset="0"/>
                <a:cs typeface="Arial" panose="020B0604020202020204" pitchFamily="34" charset="0"/>
              </a:rPr>
              <a:t>إعادة توحيد إسرائيل ويهوذا (31: 31-32)</a:t>
            </a:r>
            <a:endParaRPr lang="en-US" sz="3600" b="1" dirty="0">
              <a:effectLst>
                <a:outerShdw blurRad="50800" dist="88900" dir="2700000" algn="tl" rotWithShape="0">
                  <a:srgbClr val="000000"/>
                </a:outerShdw>
              </a:effectLst>
              <a:ea typeface="ＭＳ Ｐゴシック" charset="0"/>
              <a:cs typeface="Arial" panose="020B0604020202020204" pitchFamily="34" charset="0"/>
            </a:endParaRPr>
          </a:p>
          <a:p>
            <a:pPr marL="342900" indent="-342900" algn="r" rtl="1" eaLnBrk="1" hangingPunct="1">
              <a:spcBef>
                <a:spcPct val="20000"/>
              </a:spcBef>
              <a:buClr>
                <a:schemeClr val="hlink"/>
              </a:buClr>
              <a:buSzPct val="80000"/>
              <a:buFont typeface="Wingdings" charset="0"/>
              <a:buChar char="n"/>
              <a:defRPr/>
            </a:pPr>
            <a:r>
              <a:rPr lang="ar-JO" sz="3600" b="1" dirty="0">
                <a:effectLst>
                  <a:outerShdw blurRad="50800" dist="88900" dir="2700000" algn="tl" rotWithShape="0">
                    <a:srgbClr val="000000"/>
                  </a:outerShdw>
                </a:effectLst>
                <a:ea typeface="ＭＳ Ｐゴシック" charset="0"/>
                <a:cs typeface="Arial" panose="020B0604020202020204" pitchFamily="34" charset="0"/>
              </a:rPr>
              <a:t>سكنى الروح القدس (31: 33)</a:t>
            </a:r>
          </a:p>
          <a:p>
            <a:pPr marL="342900" indent="-342900" algn="r" rtl="1" eaLnBrk="1" hangingPunct="1">
              <a:spcBef>
                <a:spcPct val="20000"/>
              </a:spcBef>
              <a:buClr>
                <a:schemeClr val="hlink"/>
              </a:buClr>
              <a:buSzPct val="80000"/>
              <a:buFont typeface="Wingdings" charset="0"/>
              <a:buChar char="n"/>
              <a:defRPr/>
            </a:pPr>
            <a:r>
              <a:rPr lang="ar-JO" sz="3600" b="1" dirty="0">
                <a:effectLst>
                  <a:outerShdw blurRad="50800" dist="88900" dir="2700000" algn="tl" rotWithShape="0">
                    <a:srgbClr val="000000"/>
                  </a:outerShdw>
                </a:effectLst>
                <a:ea typeface="ＭＳ Ｐゴシック" charset="0"/>
                <a:cs typeface="Arial" panose="020B0604020202020204" pitchFamily="34" charset="0"/>
              </a:rPr>
              <a:t>لا حاجة للكرازة (31: 34أ)</a:t>
            </a:r>
          </a:p>
          <a:p>
            <a:pPr marL="342900" indent="-342900" algn="r" rtl="1" eaLnBrk="1" hangingPunct="1">
              <a:spcBef>
                <a:spcPct val="20000"/>
              </a:spcBef>
              <a:buClr>
                <a:schemeClr val="hlink"/>
              </a:buClr>
              <a:buSzPct val="80000"/>
              <a:buFont typeface="Wingdings" charset="0"/>
              <a:buChar char="n"/>
              <a:defRPr/>
            </a:pPr>
            <a:r>
              <a:rPr lang="ar-JO" sz="3600" b="1" dirty="0">
                <a:effectLst>
                  <a:outerShdw blurRad="50800" dist="88900" dir="2700000" algn="tl" rotWithShape="0">
                    <a:srgbClr val="000000"/>
                  </a:outerShdw>
                </a:effectLst>
                <a:ea typeface="ＭＳ Ｐゴシック" charset="0"/>
                <a:cs typeface="Arial" panose="020B0604020202020204" pitchFamily="34" charset="0"/>
              </a:rPr>
              <a:t>مسامحة إسرائيل (31: 34ب)</a:t>
            </a:r>
            <a:endParaRPr lang="en-US" sz="3600" b="1" dirty="0">
              <a:effectLst>
                <a:outerShdw blurRad="50800" dist="88900" dir="2700000" algn="tl" rotWithShape="0">
                  <a:srgbClr val="000000"/>
                </a:outerShdw>
              </a:effectLst>
              <a:ea typeface="ＭＳ Ｐゴシック" charset="0"/>
              <a:cs typeface="Arial" panose="020B0604020202020204" pitchFamily="34" charset="0"/>
            </a:endParaRPr>
          </a:p>
          <a:p>
            <a:pPr marL="342900" indent="-342900" eaLnBrk="1" hangingPunct="1">
              <a:spcBef>
                <a:spcPct val="20000"/>
              </a:spcBef>
              <a:buClr>
                <a:schemeClr val="hlink"/>
              </a:buClr>
              <a:buSzPct val="80000"/>
              <a:buFont typeface="Wingdings" charset="0"/>
              <a:buChar char="n"/>
              <a:defRPr/>
            </a:pPr>
            <a:endParaRPr lang="en-US" sz="3600" b="1" dirty="0">
              <a:effectLst>
                <a:outerShdw blurRad="50800" dist="88900" dir="2700000" algn="tl" rotWithShape="0">
                  <a:srgbClr val="000000"/>
                </a:outerShdw>
              </a:effectLst>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down)">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down)">
                                      <p:cBhvr>
                                        <p:cTn id="12" dur="500"/>
                                        <p:tgtEl>
                                          <p:spTgt spid="18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down)">
                                      <p:cBhvr>
                                        <p:cTn id="17" dur="500"/>
                                        <p:tgtEl>
                                          <p:spTgt spid="18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down)">
                                      <p:cBhvr>
                                        <p:cTn id="22"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9682" name="Picture 4" descr="dali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73213"/>
            <a:ext cx="9144000" cy="566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9683" name="Rectangle 2"/>
          <p:cNvSpPr>
            <a:spLocks noGrp="1" noChangeArrowheads="1"/>
          </p:cNvSpPr>
          <p:nvPr>
            <p:ph type="ctrTitle" idx="4294967295"/>
          </p:nvPr>
        </p:nvSpPr>
        <p:spPr>
          <a:xfrm>
            <a:off x="0" y="0"/>
            <a:ext cx="9144000" cy="144780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كيف</a:t>
            </a:r>
            <a:r>
              <a:rPr lang="ar-JO" b="1" dirty="0">
                <a:solidFill>
                  <a:srgbClr val="FFFF00"/>
                </a:solidFill>
                <a:latin typeface="Arial" panose="020B0604020202020204" pitchFamily="34" charset="0"/>
                <a:ea typeface="ＭＳ Ｐゴシック" charset="0"/>
                <a:cs typeface="Arial" panose="020B0604020202020204" pitchFamily="34" charset="0"/>
              </a:rPr>
              <a:t> تكرم </a:t>
            </a:r>
            <a:r>
              <a:rPr lang="ar-JO" b="1" dirty="0">
                <a:solidFill>
                  <a:schemeClr val="bg1"/>
                </a:solidFill>
                <a:latin typeface="Arial" panose="020B0604020202020204" pitchFamily="34" charset="0"/>
                <a:ea typeface="ＭＳ Ｐゴシック" charset="0"/>
                <a:cs typeface="Arial" panose="020B0604020202020204" pitchFamily="34" charset="0"/>
              </a:rPr>
              <a:t>الله في عشاء الرب ؟</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1118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HighlyExalted4">
            <a:extLst>
              <a:ext uri="{FF2B5EF4-FFF2-40B4-BE49-F238E27FC236}">
                <a16:creationId xmlns:a16="http://schemas.microsoft.com/office/drawing/2014/main" id="{24EE5992-B610-B149-BC45-6BE810EC67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3">
            <a:extLst>
              <a:ext uri="{FF2B5EF4-FFF2-40B4-BE49-F238E27FC236}">
                <a16:creationId xmlns:a16="http://schemas.microsoft.com/office/drawing/2014/main" id="{EDBA521C-103E-B04D-85D3-1443BBAA5654}"/>
              </a:ext>
            </a:extLst>
          </p:cNvPr>
          <p:cNvSpPr>
            <a:spLocks noChangeArrowheads="1"/>
          </p:cNvSpPr>
          <p:nvPr/>
        </p:nvSpPr>
        <p:spPr bwMode="auto">
          <a:xfrm>
            <a:off x="2971800" y="609600"/>
            <a:ext cx="617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ja-JP" sz="4400" b="1" dirty="0">
                <a:solidFill>
                  <a:schemeClr val="tx2"/>
                </a:solidFill>
                <a:cs typeface="Arial" panose="020B0604020202020204" pitchFamily="34" charset="0"/>
              </a:rPr>
              <a:t>أنا لست كما أريد أن أكون    ولست كما سأكون</a:t>
            </a:r>
          </a:p>
          <a:p>
            <a:pPr algn="ctr" eaLnBrk="1" hangingPunct="1"/>
            <a:r>
              <a:rPr lang="ar-JO" altLang="ja-JP" sz="4400" b="1" dirty="0">
                <a:solidFill>
                  <a:schemeClr val="tx2"/>
                </a:solidFill>
                <a:cs typeface="Arial" panose="020B0604020202020204" pitchFamily="34" charset="0"/>
              </a:rPr>
              <a:t>ولكن شكراً لله أنني لست كما كنت</a:t>
            </a:r>
            <a:endParaRPr lang="en-US" altLang="en-US" sz="4400" b="1" dirty="0">
              <a:solidFill>
                <a:schemeClr val="tx2"/>
              </a:solidFill>
              <a:cs typeface="Arial" panose="020B0604020202020204" pitchFamily="34" charset="0"/>
            </a:endParaRPr>
          </a:p>
        </p:txBody>
      </p:sp>
      <p:sp>
        <p:nvSpPr>
          <p:cNvPr id="141315" name="Rectangle 4">
            <a:extLst>
              <a:ext uri="{FF2B5EF4-FFF2-40B4-BE49-F238E27FC236}">
                <a16:creationId xmlns:a16="http://schemas.microsoft.com/office/drawing/2014/main" id="{985E5928-1ECA-8540-A4DB-5705DB2661A7}"/>
              </a:ext>
            </a:extLst>
          </p:cNvPr>
          <p:cNvSpPr>
            <a:spLocks noGrp="1" noChangeArrowheads="1"/>
          </p:cNvSpPr>
          <p:nvPr>
            <p:ph type="title" idx="4294967295"/>
          </p:nvPr>
        </p:nvSpPr>
        <p:spPr>
          <a:xfrm>
            <a:off x="0" y="5562600"/>
            <a:ext cx="2971800" cy="1143000"/>
          </a:xfrm>
        </p:spPr>
        <p:txBody>
          <a:bodyPr/>
          <a:lstStyle/>
          <a:p>
            <a:pPr eaLnBrk="1" hangingPunct="1"/>
            <a:r>
              <a:rPr lang="en-US" altLang="en-US"/>
              <a:t>Song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507"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2. </a:t>
            </a:r>
            <a:r>
              <a:rPr lang="ar-JO" sz="3600" b="1" dirty="0">
                <a:solidFill>
                  <a:srgbClr val="FFFF00"/>
                </a:solidFill>
                <a:latin typeface="Arial" panose="020B0604020202020204" pitchFamily="34" charset="0"/>
                <a:ea typeface="ＭＳ Ｐゴシック" charset="0"/>
                <a:cs typeface="Arial" panose="020B0604020202020204" pitchFamily="34" charset="0"/>
              </a:rPr>
              <a:t>أنظر إلى الخلف </a:t>
            </a:r>
            <a:r>
              <a:rPr lang="ar-JO" sz="3600" b="1" dirty="0">
                <a:solidFill>
                  <a:schemeClr val="bg1"/>
                </a:solidFill>
                <a:latin typeface="Arial" panose="020B0604020202020204" pitchFamily="34" charset="0"/>
                <a:ea typeface="ＭＳ Ｐゴシック" charset="0"/>
                <a:cs typeface="Arial" panose="020B0604020202020204" pitchFamily="34" charset="0"/>
              </a:rPr>
              <a:t>إلى موت المسيح من أجلك</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77508" name="Title 1"/>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4388"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4390"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6">
            <a:extLst>
              <a:ext uri="{FF2B5EF4-FFF2-40B4-BE49-F238E27FC236}">
                <a16:creationId xmlns:a16="http://schemas.microsoft.com/office/drawing/2014/main" id="{C8F147D2-085D-914A-861B-526FE5DC4A19}"/>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8">
            <a:extLst>
              <a:ext uri="{FF2B5EF4-FFF2-40B4-BE49-F238E27FC236}">
                <a16:creationId xmlns:a16="http://schemas.microsoft.com/office/drawing/2014/main" id="{18BDF4A2-557B-D340-8880-4F6D28376AC0}"/>
              </a:ext>
            </a:extLst>
          </p:cNvPr>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5672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6179"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3. أنظر </a:t>
            </a:r>
            <a:r>
              <a:rPr lang="ar-JO" sz="3600" b="1" dirty="0">
                <a:solidFill>
                  <a:srgbClr val="FFFF00"/>
                </a:solidFill>
                <a:latin typeface="Arial" panose="020B0604020202020204" pitchFamily="34" charset="0"/>
                <a:ea typeface="ＭＳ Ｐゴシック" charset="0"/>
                <a:cs typeface="Arial" panose="020B0604020202020204" pitchFamily="34" charset="0"/>
              </a:rPr>
              <a:t>إلى الأمام </a:t>
            </a:r>
            <a:r>
              <a:rPr lang="ar-JO" sz="3600" b="1" dirty="0">
                <a:solidFill>
                  <a:schemeClr val="bg1"/>
                </a:solidFill>
                <a:latin typeface="Arial" panose="020B0604020202020204" pitchFamily="34" charset="0"/>
                <a:ea typeface="ＭＳ Ｐゴシック" charset="0"/>
                <a:cs typeface="Arial" panose="020B0604020202020204" pitchFamily="34" charset="0"/>
              </a:rPr>
              <a:t>إلى رجوع المسيح</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73060"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73062"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73064" name="AutoShape 9"/>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1" name="Text Box 10">
            <a:extLst>
              <a:ext uri="{FF2B5EF4-FFF2-40B4-BE49-F238E27FC236}">
                <a16:creationId xmlns:a16="http://schemas.microsoft.com/office/drawing/2014/main" id="{F1DDCD16-6F19-BE4E-8900-DBA478A65209}"/>
              </a:ext>
            </a:extLst>
          </p:cNvPr>
          <p:cNvSpPr txBox="1">
            <a:spLocks noChangeArrowheads="1"/>
          </p:cNvSpPr>
          <p:nvPr/>
        </p:nvSpPr>
        <p:spPr bwMode="auto">
          <a:xfrm rot="-21600000">
            <a:off x="5231854" y="2267020"/>
            <a:ext cx="1721946"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الأمام</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B27BCE1-C7AC-8C4E-889B-9B4E93BEEEEA}"/>
              </a:ext>
            </a:extLst>
          </p:cNvPr>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13" name="Text Box 6">
            <a:extLst>
              <a:ext uri="{FF2B5EF4-FFF2-40B4-BE49-F238E27FC236}">
                <a16:creationId xmlns:a16="http://schemas.microsoft.com/office/drawing/2014/main" id="{99CDF4A9-AF76-C748-9F36-07E7E52D4402}"/>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4" name="Text Box 8">
            <a:extLst>
              <a:ext uri="{FF2B5EF4-FFF2-40B4-BE49-F238E27FC236}">
                <a16:creationId xmlns:a16="http://schemas.microsoft.com/office/drawing/2014/main" id="{44731616-ADBB-7248-B713-CC42B3A5BD00}"/>
              </a:ext>
            </a:extLst>
          </p:cNvPr>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95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227" name="Rectangle 3"/>
          <p:cNvSpPr>
            <a:spLocks noGrp="1" noChangeArrowheads="1"/>
          </p:cNvSpPr>
          <p:nvPr>
            <p:ph type="title" idx="4294967295"/>
          </p:nvPr>
        </p:nvSpPr>
        <p:spPr>
          <a:xfrm>
            <a:off x="304800" y="0"/>
            <a:ext cx="7772400" cy="1143000"/>
          </a:xfrm>
          <a:effectLst>
            <a:outerShdw blurRad="63500" dist="35921" dir="2700000" algn="ctr" rotWithShape="0">
              <a:srgbClr val="000000">
                <a:alpha val="74998"/>
              </a:srgbClr>
            </a:outerShdw>
          </a:effectLst>
        </p:spPr>
        <p:txBody>
          <a:bodyPr/>
          <a:lstStyle/>
          <a:p>
            <a:pPr algn="l">
              <a:defRPr/>
            </a:pPr>
            <a:r>
              <a:rPr lang="ar-SA" sz="4800" b="1" dirty="0">
                <a:solidFill>
                  <a:srgbClr val="FFFFFF"/>
                </a:solidFill>
                <a:latin typeface="Arial" panose="020B0604020202020204" pitchFamily="34" charset="0"/>
                <a:cs typeface="Arial" panose="020B0604020202020204" pitchFamily="34" charset="0"/>
              </a:rPr>
              <a:t>١ كورنثوس ١١ : ٢٦</a:t>
            </a:r>
          </a:p>
        </p:txBody>
      </p:sp>
      <p:sp>
        <p:nvSpPr>
          <p:cNvPr id="308228" name="Text Box 4"/>
          <p:cNvSpPr txBox="1">
            <a:spLocks noChangeArrowheads="1"/>
          </p:cNvSpPr>
          <p:nvPr/>
        </p:nvSpPr>
        <p:spPr bwMode="auto">
          <a:xfrm>
            <a:off x="365125" y="2057400"/>
            <a:ext cx="4816475" cy="4724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فَإِنَّكُمْ كُلَّمَا أَكَلْتُمْ هَذَا الْخُبْزَ وَشَرِبْتُمْ هَذِهِ الْكَأْسَ تُخْبِرُونَ بِمَوْتِ الرَّبِّ إِلَى أَنْ يَجِيءَ. </a:t>
            </a:r>
          </a:p>
        </p:txBody>
      </p:sp>
    </p:spTree>
    <p:extLst>
      <p:ext uri="{BB962C8B-B14F-4D97-AF65-F5344CB8AC3E}">
        <p14:creationId xmlns:p14="http://schemas.microsoft.com/office/powerpoint/2010/main" val="52402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a:extLst>
              <a:ext uri="{FF2B5EF4-FFF2-40B4-BE49-F238E27FC236}">
                <a16:creationId xmlns:a16="http://schemas.microsoft.com/office/drawing/2014/main" id="{5E506D50-E669-6D45-832A-8641141FCC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3">
            <a:extLst>
              <a:ext uri="{FF2B5EF4-FFF2-40B4-BE49-F238E27FC236}">
                <a16:creationId xmlns:a16="http://schemas.microsoft.com/office/drawing/2014/main" id="{759781FF-D6DC-C643-8B45-849429AFD808}"/>
              </a:ext>
            </a:extLst>
          </p:cNvPr>
          <p:cNvSpPr>
            <a:spLocks noGrp="1" noChangeArrowheads="1"/>
          </p:cNvSpPr>
          <p:nvPr>
            <p:ph type="title" idx="4294967295"/>
          </p:nvPr>
        </p:nvSpPr>
        <p:spPr>
          <a:xfrm>
            <a:off x="457200" y="5029200"/>
            <a:ext cx="8229600" cy="1676400"/>
          </a:xfr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ar-JO" altLang="ja-JP" dirty="0">
                <a:effectLst/>
                <a:latin typeface="Arial" panose="020B0604020202020204" pitchFamily="34" charset="0"/>
                <a:ea typeface="ＭＳ Ｐゴシック" panose="020B0600070205080204" pitchFamily="34" charset="-128"/>
                <a:cs typeface="Arial" panose="020B0604020202020204" pitchFamily="34" charset="0"/>
              </a:rPr>
              <a:t>هذه السنة نحن هنا</a:t>
            </a:r>
            <a:br>
              <a:rPr lang="en-US" altLang="ja-JP" dirty="0">
                <a:effectLst/>
                <a:latin typeface="Arial" panose="020B0604020202020204" pitchFamily="34" charset="0"/>
                <a:ea typeface="ＭＳ Ｐゴシック" panose="020B0600070205080204" pitchFamily="34" charset="-128"/>
                <a:cs typeface="Arial" panose="020B0604020202020204" pitchFamily="34" charset="0"/>
              </a:rPr>
            </a:br>
            <a:r>
              <a:rPr lang="ar-JO" altLang="ja-JP" dirty="0">
                <a:effectLst/>
                <a:latin typeface="Arial" panose="020B0604020202020204" pitchFamily="34" charset="0"/>
                <a:ea typeface="ＭＳ Ｐゴシック" panose="020B0600070205080204" pitchFamily="34" charset="-128"/>
                <a:cs typeface="Arial" panose="020B0604020202020204" pitchFamily="34" charset="0"/>
              </a:rPr>
              <a:t>السنة القادمة في أورشليم</a:t>
            </a:r>
            <a:endParaRPr lang="en-US" altLang="en-US" dirty="0">
              <a:effectLst/>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6179"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3. أنظر </a:t>
            </a:r>
            <a:r>
              <a:rPr lang="ar-JO" sz="3600" b="1" dirty="0">
                <a:solidFill>
                  <a:srgbClr val="FFFF00"/>
                </a:solidFill>
                <a:latin typeface="Arial" panose="020B0604020202020204" pitchFamily="34" charset="0"/>
                <a:ea typeface="ＭＳ Ｐゴシック" charset="0"/>
                <a:cs typeface="Arial" panose="020B0604020202020204" pitchFamily="34" charset="0"/>
              </a:rPr>
              <a:t>إلى الأمام </a:t>
            </a:r>
            <a:r>
              <a:rPr lang="ar-JO" sz="3600" b="1" dirty="0">
                <a:solidFill>
                  <a:schemeClr val="bg1"/>
                </a:solidFill>
                <a:latin typeface="Arial" panose="020B0604020202020204" pitchFamily="34" charset="0"/>
                <a:ea typeface="ＭＳ Ｐゴシック" charset="0"/>
                <a:cs typeface="Arial" panose="020B0604020202020204" pitchFamily="34" charset="0"/>
              </a:rPr>
              <a:t>إلى رجوع المسيح</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73060"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3062"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3064" name="AutoShape 9"/>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 Box 10">
            <a:extLst>
              <a:ext uri="{FF2B5EF4-FFF2-40B4-BE49-F238E27FC236}">
                <a16:creationId xmlns:a16="http://schemas.microsoft.com/office/drawing/2014/main" id="{F1DDCD16-6F19-BE4E-8900-DBA478A65209}"/>
              </a:ext>
            </a:extLst>
          </p:cNvPr>
          <p:cNvSpPr txBox="1">
            <a:spLocks noChangeArrowheads="1"/>
          </p:cNvSpPr>
          <p:nvPr/>
        </p:nvSpPr>
        <p:spPr bwMode="auto">
          <a:xfrm rot="-21600000">
            <a:off x="5231854" y="2267020"/>
            <a:ext cx="1721946"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إلى الأمام</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itle 1">
            <a:extLst>
              <a:ext uri="{FF2B5EF4-FFF2-40B4-BE49-F238E27FC236}">
                <a16:creationId xmlns:a16="http://schemas.microsoft.com/office/drawing/2014/main" id="{BB27BCE1-C7AC-8C4E-889B-9B4E93BEEEEA}"/>
              </a:ext>
            </a:extLst>
          </p:cNvPr>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 Box 6">
            <a:extLst>
              <a:ext uri="{FF2B5EF4-FFF2-40B4-BE49-F238E27FC236}">
                <a16:creationId xmlns:a16="http://schemas.microsoft.com/office/drawing/2014/main" id="{99CDF4A9-AF76-C748-9F36-07E7E52D4402}"/>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 Box 8">
            <a:extLst>
              <a:ext uri="{FF2B5EF4-FFF2-40B4-BE49-F238E27FC236}">
                <a16:creationId xmlns:a16="http://schemas.microsoft.com/office/drawing/2014/main" id="{44731616-ADBB-7248-B713-CC42B3A5BD00}"/>
              </a:ext>
            </a:extLst>
          </p:cNvPr>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94471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4371"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4. أنظر </a:t>
            </a:r>
            <a:r>
              <a:rPr lang="ar-JO" sz="3600" b="1" dirty="0">
                <a:solidFill>
                  <a:srgbClr val="FFFF00"/>
                </a:solidFill>
                <a:latin typeface="Arial" panose="020B0604020202020204" pitchFamily="34" charset="0"/>
                <a:ea typeface="ＭＳ Ｐゴシック" charset="0"/>
                <a:cs typeface="Arial" panose="020B0604020202020204" pitchFamily="34" charset="0"/>
              </a:rPr>
              <a:t>إلى الداخل </a:t>
            </a:r>
            <a:r>
              <a:rPr lang="ar-JO" sz="3600" b="1" dirty="0">
                <a:solidFill>
                  <a:schemeClr val="bg1"/>
                </a:solidFill>
                <a:latin typeface="Arial" panose="020B0604020202020204" pitchFamily="34" charset="0"/>
                <a:ea typeface="ＭＳ Ｐゴシック" charset="0"/>
                <a:cs typeface="Arial" panose="020B0604020202020204" pitchFamily="34" charset="0"/>
              </a:rPr>
              <a:t>لتعترف بكل الخطايا</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83300"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83302"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83304" name="AutoShape 9"/>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83306" name="AutoShape 11"/>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3" name="Title 1">
            <a:extLst>
              <a:ext uri="{FF2B5EF4-FFF2-40B4-BE49-F238E27FC236}">
                <a16:creationId xmlns:a16="http://schemas.microsoft.com/office/drawing/2014/main" id="{699667E1-E7CF-C844-9F07-B798DC68A7E2}"/>
              </a:ext>
            </a:extLst>
          </p:cNvPr>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14" name="Text Box 6">
            <a:extLst>
              <a:ext uri="{FF2B5EF4-FFF2-40B4-BE49-F238E27FC236}">
                <a16:creationId xmlns:a16="http://schemas.microsoft.com/office/drawing/2014/main" id="{3ADCFF6B-3409-7748-A5B3-7345692BCBC1}"/>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5" name="Text Box 8">
            <a:extLst>
              <a:ext uri="{FF2B5EF4-FFF2-40B4-BE49-F238E27FC236}">
                <a16:creationId xmlns:a16="http://schemas.microsoft.com/office/drawing/2014/main" id="{726CC758-DEB6-024F-AB5C-8BE45FD60CAE}"/>
              </a:ext>
            </a:extLst>
          </p:cNvPr>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6" name="Text Box 10">
            <a:extLst>
              <a:ext uri="{FF2B5EF4-FFF2-40B4-BE49-F238E27FC236}">
                <a16:creationId xmlns:a16="http://schemas.microsoft.com/office/drawing/2014/main" id="{9FA13AEB-058C-CF41-B645-71EE2E1D00C3}"/>
              </a:ext>
            </a:extLst>
          </p:cNvPr>
          <p:cNvSpPr txBox="1">
            <a:spLocks noChangeArrowheads="1"/>
          </p:cNvSpPr>
          <p:nvPr/>
        </p:nvSpPr>
        <p:spPr bwMode="auto">
          <a:xfrm rot="-21600000">
            <a:off x="5231854" y="2267020"/>
            <a:ext cx="1721946"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الأمام</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7" name="Text Box 12">
            <a:extLst>
              <a:ext uri="{FF2B5EF4-FFF2-40B4-BE49-F238E27FC236}">
                <a16:creationId xmlns:a16="http://schemas.microsoft.com/office/drawing/2014/main" id="{81942AFB-9128-D946-80D8-7733A3BC783C}"/>
              </a:ext>
            </a:extLst>
          </p:cNvPr>
          <p:cNvSpPr txBox="1">
            <a:spLocks noChangeArrowheads="1"/>
          </p:cNvSpPr>
          <p:nvPr/>
        </p:nvSpPr>
        <p:spPr bwMode="auto">
          <a:xfrm rot="-5400000">
            <a:off x="3745255" y="3617189"/>
            <a:ext cx="1866217"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الداخل</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25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6419" name="Rectangle 3"/>
          <p:cNvSpPr>
            <a:spLocks noGrp="1" noChangeArrowheads="1"/>
          </p:cNvSpPr>
          <p:nvPr>
            <p:ph type="title" idx="4294967295"/>
          </p:nvPr>
        </p:nvSpPr>
        <p:spPr>
          <a:xfrm>
            <a:off x="1187624" y="0"/>
            <a:ext cx="7772400" cy="1143000"/>
          </a:xfrm>
          <a:effectLst>
            <a:outerShdw blurRad="63500" dist="35921" dir="2700000" algn="ctr" rotWithShape="0">
              <a:srgbClr val="000000">
                <a:alpha val="74998"/>
              </a:srgbClr>
            </a:outerShdw>
          </a:effectLst>
        </p:spPr>
        <p:txBody>
          <a:bodyPr/>
          <a:lstStyle/>
          <a:p>
            <a:pPr algn="r" eaLnBrk="1" hangingPunct="1">
              <a:defRPr/>
            </a:pPr>
            <a:r>
              <a:rPr lang="ar-SA" b="1" u="sng" dirty="0">
                <a:solidFill>
                  <a:schemeClr val="bg1"/>
                </a:solidFill>
                <a:latin typeface="Arial" panose="020B0604020202020204" pitchFamily="34" charset="0"/>
                <a:ea typeface="ＭＳ Ｐゴシック" charset="0"/>
                <a:cs typeface="Arial" panose="020B0604020202020204" pitchFamily="34" charset="0"/>
              </a:rPr>
              <a:t>١ كورنثوس ١١ : ٢٧-٢٩</a:t>
            </a:r>
          </a:p>
        </p:txBody>
      </p:sp>
      <p:sp>
        <p:nvSpPr>
          <p:cNvPr id="316420" name="Text Box 4"/>
          <p:cNvSpPr txBox="1">
            <a:spLocks noChangeArrowheads="1"/>
          </p:cNvSpPr>
          <p:nvPr/>
        </p:nvSpPr>
        <p:spPr bwMode="auto">
          <a:xfrm>
            <a:off x="1" y="1143000"/>
            <a:ext cx="5436095" cy="5638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defPPr>
              <a:defRPr lang="en-US"/>
            </a:defPPr>
            <a:lvl1pPr algn="r" eaLnBrk="0" hangingPunct="0">
              <a:defRPr sz="4400">
                <a:solidFill>
                  <a:srgbClr val="FFFFFF"/>
                </a:solidFill>
                <a:latin typeface="Arial" panose="020B0604020202020204" pitchFamily="34" charset="0"/>
                <a:cs typeface="Arial" panose="020B0604020202020204" pitchFamily="34" charset="0"/>
              </a:defRPr>
            </a:lvl1pPr>
            <a:lvl2pPr marL="37931725" indent="-37474525"/>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٢٧ إِذاً أَيُّ مَنْ أَكَلَ هَذَا الْخُبْزَ أَوْ شَرِبَ كَأْسَ الرَّبِّ بِدُونِ اسْتِحْقَاقٍ يَكُونُ مُجْرِماً فِي جَسَدِ الرَّبِّ وَدَمِهِ. ٢٨ وَلَكِنْ لِيَمْتَحِنِ الإِنْسَانُ نَفْسَهُ وَهَكَذَا يَأْكُلُ مِنَ الْخُبْزِ وَيَشْرَبُ مِنَ الْكَأْسِ. ٢٩ لأَنَّ الَّذِي يَأْكُلُ وَيَشْرَبُ بِدُونِ اسْتِحْقَاقٍ يَأْكُلُ وَيَشْرَبُ دَيْنُونَةً لِنَفْسِهِ غَيْرَ مُمَيِّزٍ جَسَدَ الرَّبِّ. </a:t>
            </a:r>
          </a:p>
        </p:txBody>
      </p:sp>
    </p:spTree>
    <p:extLst>
      <p:ext uri="{BB962C8B-B14F-4D97-AF65-F5344CB8AC3E}">
        <p14:creationId xmlns:p14="http://schemas.microsoft.com/office/powerpoint/2010/main" val="1812071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467" name="Rectangle 3"/>
          <p:cNvSpPr>
            <a:spLocks noGrp="1" noChangeArrowheads="1"/>
          </p:cNvSpPr>
          <p:nvPr>
            <p:ph type="title" idx="4294967295"/>
          </p:nvPr>
        </p:nvSpPr>
        <p:spPr>
          <a:xfrm>
            <a:off x="592832" y="0"/>
            <a:ext cx="8371656" cy="1143000"/>
          </a:xfrm>
          <a:effectLst>
            <a:outerShdw blurRad="63500" dist="35921" dir="2700000" algn="ctr" rotWithShape="0">
              <a:srgbClr val="000000">
                <a:alpha val="74998"/>
              </a:srgbClr>
            </a:outerShdw>
          </a:effectLst>
        </p:spPr>
        <p:txBody>
          <a:bodyPr/>
          <a:lstStyle/>
          <a:p>
            <a:pPr algn="r">
              <a:defRPr/>
            </a:pPr>
            <a:r>
              <a:rPr lang="ar-SA" b="1" u="sng" dirty="0">
                <a:solidFill>
                  <a:srgbClr val="FFFFFF"/>
                </a:solidFill>
                <a:latin typeface="Arial" panose="020B0604020202020204" pitchFamily="34" charset="0"/>
                <a:cs typeface="Arial" panose="020B0604020202020204" pitchFamily="34" charset="0"/>
              </a:rPr>
              <a:t>١ كورنثوس ١١ : ٣٠-٣٢</a:t>
            </a:r>
          </a:p>
        </p:txBody>
      </p:sp>
      <p:sp>
        <p:nvSpPr>
          <p:cNvPr id="318468" name="Text Box 4"/>
          <p:cNvSpPr txBox="1">
            <a:spLocks noChangeArrowheads="1"/>
          </p:cNvSpPr>
          <p:nvPr/>
        </p:nvSpPr>
        <p:spPr bwMode="auto">
          <a:xfrm>
            <a:off x="212725" y="1219200"/>
            <a:ext cx="4719315" cy="51816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٣٠ مِنْ أَجْلِ هَذَا فِيكُمْ كَثِيرُونَ ضُعَفَاءُ وَمَرْضَى وَكَثِيرُونَ يَرْقُدُونَ. ٣١ لأَنَّنَا لَوْ كُنَّا حَكَمْنَا عَلَى أَنْفُسِنَا لَمَا حُكِمَ عَلَيْنَا ٣٢ وَلَكِنْ إِذْ قَدْ حُكِمَ عَلَيْنَا نُؤَدَّبُ مِنَ الرَّبِّ لِكَيْ لاَ نُدَانَ مَعَ الْعَالَمِ. </a:t>
            </a:r>
          </a:p>
        </p:txBody>
      </p:sp>
    </p:spTree>
    <p:extLst>
      <p:ext uri="{BB962C8B-B14F-4D97-AF65-F5344CB8AC3E}">
        <p14:creationId xmlns:p14="http://schemas.microsoft.com/office/powerpoint/2010/main" val="2716877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Body-Bloo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0515" name="Rectangle 3"/>
          <p:cNvSpPr>
            <a:spLocks noGrp="1" noChangeArrowheads="1"/>
          </p:cNvSpPr>
          <p:nvPr>
            <p:ph type="title" idx="4294967295"/>
          </p:nvPr>
        </p:nvSpPr>
        <p:spPr>
          <a:xfrm>
            <a:off x="490413" y="0"/>
            <a:ext cx="8474075" cy="1143000"/>
          </a:xfrm>
          <a:noFill/>
          <a:ln>
            <a:noFill/>
          </a:ln>
          <a:effectLst>
            <a:outerShdw blurRad="63500" dist="35921" dir="2700000" algn="ctr" rotWithShape="0">
              <a:srgbClr val="000000">
                <a:alpha val="74998"/>
              </a:srgbClr>
            </a:outerShdw>
          </a:effectLst>
        </p:spPr>
        <p:txBody>
          <a:bodyPr vert="horz" wrap="square" lIns="91440" tIns="45720" rIns="91440" bIns="45720" numCol="1" anchor="ctr" anchorCtr="0" compatLnSpc="1">
            <a:prstTxWarp prst="textNoShape">
              <a:avLst/>
            </a:prstTxWarp>
          </a:bodyPr>
          <a:lstStyle/>
          <a:p>
            <a:pPr algn="r"/>
            <a:r>
              <a:rPr lang="ar-SA" b="1" u="sng" dirty="0">
                <a:solidFill>
                  <a:srgbClr val="FFFFFF"/>
                </a:solidFill>
                <a:latin typeface="Arial" panose="020B0604020202020204" pitchFamily="34" charset="0"/>
                <a:cs typeface="Arial" panose="020B0604020202020204" pitchFamily="34" charset="0"/>
              </a:rPr>
              <a:t>١ كورنثوس ١١ : ٣٣-٣٤</a:t>
            </a:r>
          </a:p>
        </p:txBody>
      </p:sp>
      <p:sp>
        <p:nvSpPr>
          <p:cNvPr id="320516" name="Text Box 4"/>
          <p:cNvSpPr txBox="1">
            <a:spLocks noChangeArrowheads="1"/>
          </p:cNvSpPr>
          <p:nvPr/>
        </p:nvSpPr>
        <p:spPr bwMode="auto">
          <a:xfrm>
            <a:off x="365125" y="1143000"/>
            <a:ext cx="4710931" cy="5638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defPPr>
              <a:defRPr lang="en-US"/>
            </a:defPPr>
            <a:lvl1pPr algn="r" eaLnBrk="0" hangingPunct="0">
              <a:defRPr sz="4000">
                <a:solidFill>
                  <a:srgbClr val="FFFFFF"/>
                </a:solidFill>
                <a:latin typeface="Arial" panose="020B0604020202020204" pitchFamily="34" charset="0"/>
                <a:cs typeface="Arial" panose="020B0604020202020204" pitchFamily="34" charset="0"/>
              </a:defRPr>
            </a:lvl1pPr>
            <a:lvl2pPr marL="37931725" indent="-37474525"/>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٣٣ إِذاً يَا إِخْوَتِي حِينَ تَجْتَمِعُونَ لِلأَكْلِ انْتَظِرُوا بَعْضُكُمْ بَعْضاً. ٣٤ إِنْ كَانَ أَحَدٌ يَجُوعُ فَلْيَأْكُلْ فِي الْبَيْتِ كَيْ لاَ تَجْتَمِعُوا لِلدَّيْنُونَةِ. وَأَمَّا الأُمُورُ الْبَاقِيَةُ فَعِنْدَمَا أَجِيءُ أُرَتِّبُهَا. </a:t>
            </a:r>
          </a:p>
        </p:txBody>
      </p:sp>
    </p:spTree>
    <p:extLst>
      <p:ext uri="{BB962C8B-B14F-4D97-AF65-F5344CB8AC3E}">
        <p14:creationId xmlns:p14="http://schemas.microsoft.com/office/powerpoint/2010/main" val="325772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4">
            <a:extLst>
              <a:ext uri="{FF2B5EF4-FFF2-40B4-BE49-F238E27FC236}">
                <a16:creationId xmlns:a16="http://schemas.microsoft.com/office/drawing/2014/main" id="{B552DD4C-C578-9045-B4A6-2E67BBEBBB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5714"/>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a:extLst>
              <a:ext uri="{FF2B5EF4-FFF2-40B4-BE49-F238E27FC236}">
                <a16:creationId xmlns:a16="http://schemas.microsoft.com/office/drawing/2014/main" id="{812428DC-413E-8540-AD9E-1995029E971E}"/>
              </a:ext>
            </a:extLst>
          </p:cNvPr>
          <p:cNvSpPr>
            <a:spLocks noGrp="1" noChangeArrowheads="1"/>
          </p:cNvSpPr>
          <p:nvPr>
            <p:ph type="ctrTitle" idx="4294967295"/>
          </p:nvPr>
        </p:nvSpPr>
        <p:spPr>
          <a:xfrm>
            <a:off x="228600" y="5334000"/>
            <a:ext cx="8763000" cy="1143000"/>
          </a:xfrm>
        </p:spPr>
        <p:txBody>
          <a:bodyPr/>
          <a:lstStyle/>
          <a:p>
            <a:pPr eaLnBrk="1" hangingPunct="1"/>
            <a:r>
              <a:rPr lang="ar-JO" altLang="en-US" sz="5400" dirty="0">
                <a:solidFill>
                  <a:schemeClr val="bg1"/>
                </a:solidFill>
                <a:latin typeface="Arial" panose="020B0604020202020204" pitchFamily="34" charset="0"/>
                <a:cs typeface="Arial" panose="020B0604020202020204" pitchFamily="34" charset="0"/>
              </a:rPr>
              <a:t>الأكل والشرب                          في محضر الرب</a:t>
            </a:r>
            <a:endParaRPr lang="en-US" altLang="en-US" dirty="0">
              <a:latin typeface="Arial" panose="020B0604020202020204" pitchFamily="34" charset="0"/>
              <a:cs typeface="Arial" panose="020B0604020202020204" pitchFamily="34" charset="0"/>
            </a:endParaRPr>
          </a:p>
        </p:txBody>
      </p:sp>
      <p:sp>
        <p:nvSpPr>
          <p:cNvPr id="88068" name="WordArt 4">
            <a:extLst>
              <a:ext uri="{FF2B5EF4-FFF2-40B4-BE49-F238E27FC236}">
                <a16:creationId xmlns:a16="http://schemas.microsoft.com/office/drawing/2014/main" id="{97FD606A-11AC-1F45-BCC2-16D3C4489D5E}"/>
              </a:ext>
            </a:extLst>
          </p:cNvPr>
          <p:cNvSpPr>
            <a:spLocks noChangeArrowheads="1" noChangeShapeType="1" noTextEdit="1"/>
          </p:cNvSpPr>
          <p:nvPr/>
        </p:nvSpPr>
        <p:spPr bwMode="auto">
          <a:xfrm>
            <a:off x="2133600" y="990600"/>
            <a:ext cx="4978400" cy="3767138"/>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a:t>
            </a:r>
          </a:p>
        </p:txBody>
      </p:sp>
      <p:sp>
        <p:nvSpPr>
          <p:cNvPr id="88069" name="Text Box 6">
            <a:extLst>
              <a:ext uri="{FF2B5EF4-FFF2-40B4-BE49-F238E27FC236}">
                <a16:creationId xmlns:a16="http://schemas.microsoft.com/office/drawing/2014/main" id="{28706631-869C-0B4F-B82B-F7B6BC313D2E}"/>
              </a:ext>
            </a:extLst>
          </p:cNvPr>
          <p:cNvSpPr txBox="1">
            <a:spLocks noChangeArrowheads="1"/>
          </p:cNvSpPr>
          <p:nvPr/>
        </p:nvSpPr>
        <p:spPr bwMode="auto">
          <a:xfrm>
            <a:off x="8474075" y="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2000" b="1" dirty="0">
                <a:solidFill>
                  <a:srgbClr val="FFFFFF"/>
                </a:solidFill>
                <a:latin typeface="Tahoma" panose="020B0604030504040204" pitchFamily="34" charset="0"/>
              </a:rPr>
              <a:t>118</a:t>
            </a:r>
            <a:endParaRPr lang="en-US" altLang="en-US" sz="2000" b="1" dirty="0">
              <a:solidFill>
                <a:srgbClr val="FFFFFF"/>
              </a:solidFill>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7"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23813" y="277813"/>
            <a:ext cx="9120187" cy="1143000"/>
          </a:xfrm>
        </p:spPr>
        <p:txBody>
          <a:bodyPr/>
          <a:lstStyle/>
          <a:p>
            <a:pPr eaLnBrk="1" hangingPunct="1"/>
            <a:r>
              <a:rPr lang="ar-JO" altLang="en-US" dirty="0">
                <a:latin typeface="Arial" panose="020B0604020202020204" pitchFamily="34" charset="0"/>
                <a:cs typeface="Arial" panose="020B0604020202020204" pitchFamily="34" charset="0"/>
              </a:rPr>
              <a:t>عيد الخبز غير المختمر</a:t>
            </a:r>
            <a:endParaRPr lang="en-US" altLang="en-US" dirty="0">
              <a:latin typeface="Arial" panose="020B0604020202020204" pitchFamily="34" charset="0"/>
              <a:cs typeface="Arial" panose="020B0604020202020204" pitchFamily="34" charset="0"/>
            </a:endParaRPr>
          </a:p>
        </p:txBody>
      </p:sp>
      <p:pic>
        <p:nvPicPr>
          <p:cNvPr id="249860" name="Picture 14" descr="bdyeas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1295400"/>
            <a:ext cx="3048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1" name="Picture 16" descr="yeast-breadmachin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67400" y="1371600"/>
            <a:ext cx="3048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2" name="Picture 18" descr="yeast">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29000" y="1295400"/>
            <a:ext cx="21510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4" name="Text Box 20"/>
          <p:cNvSpPr txBox="1">
            <a:spLocks noChangeArrowheads="1"/>
          </p:cNvSpPr>
          <p:nvPr/>
        </p:nvSpPr>
        <p:spPr bwMode="auto">
          <a:xfrm>
            <a:off x="8305800" y="73025"/>
            <a:ext cx="704039" cy="461665"/>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184</a:t>
            </a: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9E6AD32B-3855-654C-809F-5C4CEF46034A}"/>
              </a:ext>
            </a:extLst>
          </p:cNvPr>
          <p:cNvSpPr txBox="1">
            <a:spLocks noChangeArrowheads="1"/>
          </p:cNvSpPr>
          <p:nvPr/>
        </p:nvSpPr>
        <p:spPr bwMode="auto">
          <a:xfrm>
            <a:off x="4139952" y="3861048"/>
            <a:ext cx="4932040" cy="3196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DBBD71"/>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الخميرة ترمز إلى الخطيئة لذا فإن الخبز بدون خميرة يدل على الإنفصال عن الخطيئة منذ موت المسيح لتحريرنا من الخطيئة.</a:t>
            </a:r>
            <a:endParaRPr kumimoji="0" lang="en-US" altLang="en-US" sz="3200" b="0" i="0" u="none" strike="noStrike" kern="0" cap="none" spc="0" normalizeH="0" baseline="0" noProof="0" dirty="0">
              <a:ln>
                <a:noFill/>
              </a:ln>
              <a:solidFill>
                <a:srgbClr val="DBBD71"/>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1026" name="Picture 2" descr="Image result for matzah">
            <a:extLst>
              <a:ext uri="{FF2B5EF4-FFF2-40B4-BE49-F238E27FC236}">
                <a16:creationId xmlns:a16="http://schemas.microsoft.com/office/drawing/2014/main" id="{CD5376D2-245A-1D44-886C-55A65D225CF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3528" y="4201568"/>
            <a:ext cx="37592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991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2" descr="Puri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p:nvPr>
        </p:nvSpPr>
        <p:spPr>
          <a:xfrm>
            <a:off x="457200" y="76200"/>
            <a:ext cx="8229600" cy="712788"/>
          </a:xfrm>
          <a:gradFill rotWithShape="1">
            <a:gsLst>
              <a:gs pos="0">
                <a:srgbClr val="FF0000">
                  <a:gamma/>
                  <a:shade val="46275"/>
                  <a:invGamma/>
                </a:srgbClr>
              </a:gs>
              <a:gs pos="50000">
                <a:srgbClr val="FF0000"/>
              </a:gs>
              <a:gs pos="100000">
                <a:srgbClr val="FF0000">
                  <a:gamma/>
                  <a:shade val="46275"/>
                  <a:invGamma/>
                </a:srgbClr>
              </a:gs>
            </a:gsLst>
            <a:lin ang="5400000" scaled="1"/>
          </a:gradFill>
        </p:spPr>
        <p:txBody>
          <a:bodyPr/>
          <a:lstStyle/>
          <a:p>
            <a:pPr eaLnBrk="1" hangingPunct="1"/>
            <a:r>
              <a:rPr lang="ar-JO" altLang="ja-JP" sz="4000" dirty="0">
                <a:solidFill>
                  <a:schemeClr val="tx1"/>
                </a:solidFill>
                <a:latin typeface="Arial" panose="020B0604020202020204" pitchFamily="34" charset="0"/>
                <a:cs typeface="Arial" panose="020B0604020202020204" pitchFamily="34" charset="0"/>
              </a:rPr>
              <a:t>حرق الخميرة كلها</a:t>
            </a:r>
            <a:endParaRPr lang="en-US" alt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9973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0AF35C41-FEA8-7349-BF16-73DB41A72A44}"/>
              </a:ext>
            </a:extLst>
          </p:cNvPr>
          <p:cNvSpPr>
            <a:spLocks noChangeArrowheads="1"/>
          </p:cNvSpPr>
          <p:nvPr/>
        </p:nvSpPr>
        <p:spPr bwMode="auto">
          <a:xfrm>
            <a:off x="0" y="0"/>
            <a:ext cx="9144000" cy="6858000"/>
          </a:xfrm>
          <a:prstGeom prst="rect">
            <a:avLst/>
          </a:prstGeom>
          <a:solidFill>
            <a:srgbClr val="000000">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65891" name="AutoShape 3">
            <a:extLst>
              <a:ext uri="{FF2B5EF4-FFF2-40B4-BE49-F238E27FC236}">
                <a16:creationId xmlns:a16="http://schemas.microsoft.com/office/drawing/2014/main" id="{466CAAF4-924D-E64C-A999-469E4248E117}"/>
              </a:ext>
            </a:extLst>
          </p:cNvPr>
          <p:cNvSpPr>
            <a:spLocks noChangeArrowheads="1"/>
          </p:cNvSpPr>
          <p:nvPr/>
        </p:nvSpPr>
        <p:spPr bwMode="auto">
          <a:xfrm rot="10800000">
            <a:off x="3048000" y="1295400"/>
            <a:ext cx="1371600" cy="2286000"/>
          </a:xfrm>
          <a:prstGeom prst="upArrow">
            <a:avLst>
              <a:gd name="adj1" fmla="val 50000"/>
              <a:gd name="adj2" fmla="val 41667"/>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330756" name="Text Box 4">
            <a:extLst>
              <a:ext uri="{FF2B5EF4-FFF2-40B4-BE49-F238E27FC236}">
                <a16:creationId xmlns:a16="http://schemas.microsoft.com/office/drawing/2014/main" id="{FC46540C-59A8-C244-A0FA-8EF8422F825A}"/>
              </a:ext>
            </a:extLst>
          </p:cNvPr>
          <p:cNvSpPr txBox="1">
            <a:spLocks noChangeArrowheads="1"/>
          </p:cNvSpPr>
          <p:nvPr/>
        </p:nvSpPr>
        <p:spPr bwMode="auto">
          <a:xfrm rot="-5400000">
            <a:off x="2830855" y="1864589"/>
            <a:ext cx="1866217" cy="707886"/>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ar-JO" sz="4000" dirty="0">
                <a:solidFill>
                  <a:srgbClr val="FFFF00"/>
                </a:solidFill>
                <a:ea typeface="ＭＳ Ｐゴシック" charset="-128"/>
                <a:cs typeface="Arial" panose="020B0604020202020204" pitchFamily="34" charset="0"/>
              </a:rPr>
              <a:t>إلى الداخل</a:t>
            </a:r>
            <a:endParaRPr lang="en-US" sz="4000" dirty="0">
              <a:solidFill>
                <a:srgbClr val="FFFF00"/>
              </a:solidFill>
              <a:ea typeface="ＭＳ Ｐゴシック" charset="-128"/>
              <a:cs typeface="Arial" panose="020B0604020202020204" pitchFamily="34" charset="0"/>
            </a:endParaRPr>
          </a:p>
        </p:txBody>
      </p:sp>
      <p:sp>
        <p:nvSpPr>
          <p:cNvPr id="330757" name="Rectangle 5">
            <a:extLst>
              <a:ext uri="{FF2B5EF4-FFF2-40B4-BE49-F238E27FC236}">
                <a16:creationId xmlns:a16="http://schemas.microsoft.com/office/drawing/2014/main" id="{FAFF282C-C25B-E849-8508-620678734930}"/>
              </a:ext>
            </a:extLst>
          </p:cNvPr>
          <p:cNvSpPr>
            <a:spLocks noGrp="1" noChangeArrowheads="1"/>
          </p:cNvSpPr>
          <p:nvPr>
            <p:ph type="title" idx="4294967295"/>
          </p:nvPr>
        </p:nvSpPr>
        <p:spPr>
          <a:xfrm>
            <a:off x="-228600" y="3886200"/>
            <a:ext cx="8229600" cy="1874838"/>
          </a:xfrm>
        </p:spPr>
        <p:txBody>
          <a:bodyPr anchor="t">
            <a:spAutoFit/>
          </a:bodyPr>
          <a:lstStyle/>
          <a:p>
            <a:pPr eaLnBrk="1" hangingPunct="1">
              <a:spcBef>
                <a:spcPct val="50000"/>
              </a:spcBef>
            </a:pPr>
            <a:r>
              <a:rPr lang="ar-JO" altLang="en-US" sz="11700" b="1" dirty="0">
                <a:solidFill>
                  <a:srgbClr val="FFFFFF"/>
                </a:solidFill>
                <a:latin typeface="Arial" panose="020B0604020202020204" pitchFamily="34" charset="0"/>
                <a:ea typeface="方正水柱简体" pitchFamily="65" charset="-122"/>
                <a:cs typeface="Arial" panose="020B0604020202020204" pitchFamily="34" charset="0"/>
              </a:rPr>
              <a:t>فكّر</a:t>
            </a:r>
            <a:endParaRPr lang="en-US" altLang="en-US" sz="11700" b="1" dirty="0">
              <a:solidFill>
                <a:srgbClr val="FFFFFF"/>
              </a:solidFill>
              <a:latin typeface="Arial" panose="020B0604020202020204" pitchFamily="34" charset="0"/>
              <a:ea typeface="方正水柱简体" pitchFamily="65" charset="-122"/>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itle 1"/>
          <p:cNvSpPr>
            <a:spLocks noGrp="1"/>
          </p:cNvSpPr>
          <p:nvPr>
            <p:ph type="ctrTitle" idx="4294967295"/>
          </p:nvPr>
        </p:nvSpPr>
        <p:spPr>
          <a:xfrm>
            <a:off x="0" y="6076950"/>
            <a:ext cx="9144000" cy="704850"/>
          </a:xfrm>
          <a:effectLst>
            <a:outerShdw blurRad="63500" dist="35921" dir="2700000" algn="ctr" rotWithShape="0">
              <a:srgbClr val="000000">
                <a:alpha val="74998"/>
              </a:srgb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أنظر في الإتجاهات الأربعة</a:t>
            </a:r>
            <a:endParaRPr lang="en-US" sz="4000" b="1" dirty="0">
              <a:latin typeface="Arial" panose="020B0604020202020204" pitchFamily="34" charset="0"/>
              <a:ea typeface="ＭＳ Ｐゴシック" charset="0"/>
              <a:cs typeface="Arial" panose="020B0604020202020204" pitchFamily="34" charset="0"/>
            </a:endParaRPr>
          </a:p>
        </p:txBody>
      </p:sp>
      <p:sp>
        <p:nvSpPr>
          <p:cNvPr id="332804" name="Title 1"/>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201732"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332806" name="Text Box 6"/>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201734" name="AutoShape 7"/>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332808" name="Text Box 8"/>
          <p:cNvSpPr txBox="1">
            <a:spLocks noChangeArrowheads="1"/>
          </p:cNvSpPr>
          <p:nvPr/>
        </p:nvSpPr>
        <p:spPr bwMode="auto">
          <a:xfrm rot="-21600000">
            <a:off x="2384114" y="2267020"/>
            <a:ext cx="1837362"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الخلف</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201736" name="AutoShape 9"/>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332810" name="Text Box 10"/>
          <p:cNvSpPr txBox="1">
            <a:spLocks noChangeArrowheads="1"/>
          </p:cNvSpPr>
          <p:nvPr/>
        </p:nvSpPr>
        <p:spPr bwMode="auto">
          <a:xfrm rot="-21600000">
            <a:off x="5231854" y="2267020"/>
            <a:ext cx="1721946"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الأمام</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201738" name="AutoShape 11"/>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332812" name="Text Box 12"/>
          <p:cNvSpPr txBox="1">
            <a:spLocks noChangeArrowheads="1"/>
          </p:cNvSpPr>
          <p:nvPr/>
        </p:nvSpPr>
        <p:spPr bwMode="auto">
          <a:xfrm rot="-5400000">
            <a:off x="3745255" y="3617189"/>
            <a:ext cx="1866217"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الداخل</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9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0" y="0"/>
            <a:ext cx="8104584" cy="6858000"/>
          </a:xfrm>
          <a:prstGeom prst="rect">
            <a:avLst/>
          </a:prstGeom>
          <a:gradFill rotWithShape="0">
            <a:gsLst>
              <a:gs pos="0">
                <a:schemeClr val="bg2">
                  <a:alpha val="88118"/>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334851" name="Rectangle 3"/>
          <p:cNvSpPr>
            <a:spLocks noGrp="1" noChangeArrowheads="1"/>
          </p:cNvSpPr>
          <p:nvPr>
            <p:ph type="title"/>
          </p:nvPr>
        </p:nvSpPr>
        <p:spPr>
          <a:xfrm>
            <a:off x="219075" y="227013"/>
            <a:ext cx="4352925" cy="763587"/>
          </a:xfrm>
          <a:effectLst>
            <a:outerShdw blurRad="63500" dist="38099" dir="2700000" algn="ctr" rotWithShape="0">
              <a:schemeClr val="bg2">
                <a:alpha val="74998"/>
              </a:schemeClr>
            </a:outerShdw>
          </a:effectLst>
        </p:spPr>
        <p:txBody>
          <a:bodyPr/>
          <a:lstStyle/>
          <a:p>
            <a:pPr algn="r" rtl="1" eaLnBrk="1" hangingPunct="1">
              <a:defRPr/>
            </a:pPr>
            <a:r>
              <a:rPr lang="ar-JO" dirty="0">
                <a:latin typeface="Arial" panose="020B0604020202020204" pitchFamily="34" charset="0"/>
                <a:cs typeface="Arial" panose="020B0604020202020204" pitchFamily="34" charset="0"/>
              </a:rPr>
              <a:t>الإتجاهات الأربعة</a:t>
            </a:r>
            <a:endParaRPr lang="en-US" dirty="0">
              <a:latin typeface="Arial" panose="020B0604020202020204" pitchFamily="34" charset="0"/>
              <a:cs typeface="Arial" panose="020B0604020202020204" pitchFamily="34" charset="0"/>
            </a:endParaRPr>
          </a:p>
        </p:txBody>
      </p:sp>
      <p:sp>
        <p:nvSpPr>
          <p:cNvPr id="203779" name="Rectangle 4"/>
          <p:cNvSpPr>
            <a:spLocks noChangeArrowheads="1"/>
          </p:cNvSpPr>
          <p:nvPr/>
        </p:nvSpPr>
        <p:spPr bwMode="auto">
          <a:xfrm>
            <a:off x="0" y="199072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tab pos="3886200" algn="l"/>
                <a:tab pos="4114800" algn="l"/>
                <a:tab pos="4800600" algn="l"/>
                <a:tab pos="5600700" algn="l"/>
                <a:tab pos="5715000" algn="l"/>
              </a:tabLst>
              <a:defRPr/>
            </a:pPr>
            <a:endParaRPr kumimoji="0" lang="en-US" sz="1800" b="0" i="0" u="none" strike="noStrike" kern="1200" cap="none" spc="0" normalizeH="0" baseline="0" noProof="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334853" name="Group 5"/>
          <p:cNvGraphicFramePr>
            <a:graphicFrameLocks noGrp="1"/>
          </p:cNvGraphicFramePr>
          <p:nvPr/>
        </p:nvGraphicFramePr>
        <p:xfrm>
          <a:off x="22225" y="1288671"/>
          <a:ext cx="8028384" cy="5610269"/>
        </p:xfrm>
        <a:graphic>
          <a:graphicData uri="http://schemas.openxmlformats.org/drawingml/2006/table">
            <a:tbl>
              <a:tblPr/>
              <a:tblGrid>
                <a:gridCol w="1325073">
                  <a:extLst>
                    <a:ext uri="{9D8B030D-6E8A-4147-A177-3AD203B41FA5}">
                      <a16:colId xmlns:a16="http://schemas.microsoft.com/office/drawing/2014/main" val="20000"/>
                    </a:ext>
                  </a:extLst>
                </a:gridCol>
                <a:gridCol w="3143801">
                  <a:extLst>
                    <a:ext uri="{9D8B030D-6E8A-4147-A177-3AD203B41FA5}">
                      <a16:colId xmlns:a16="http://schemas.microsoft.com/office/drawing/2014/main" val="20001"/>
                    </a:ext>
                  </a:extLst>
                </a:gridCol>
                <a:gridCol w="3559510">
                  <a:extLst>
                    <a:ext uri="{9D8B030D-6E8A-4147-A177-3AD203B41FA5}">
                      <a16:colId xmlns:a16="http://schemas.microsoft.com/office/drawing/2014/main" val="20002"/>
                    </a:ext>
                  </a:extLst>
                </a:gridCol>
              </a:tblGrid>
              <a:tr h="128207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JO" altLang="zh-CN" sz="2800" b="1" i="0" u="none" strike="noStrike" cap="none" normalizeH="0" baseline="0" dirty="0">
                          <a:ln>
                            <a:noFill/>
                          </a:ln>
                          <a:solidFill>
                            <a:schemeClr val="tx1"/>
                          </a:solidFill>
                          <a:effectLst/>
                          <a:latin typeface="Arial"/>
                          <a:ea typeface="宋体" charset="0"/>
                          <a:cs typeface="Arial"/>
                        </a:rPr>
                        <a:t>انظُرْ</a:t>
                      </a:r>
                      <a:r>
                        <a:rPr kumimoji="0" lang="en-US" altLang="zh-CN" sz="2000" b="1" i="0" u="none" strike="noStrike" cap="none" normalizeH="0" baseline="0" dirty="0">
                          <a:ln>
                            <a:noFill/>
                          </a:ln>
                          <a:solidFill>
                            <a:schemeClr val="tx1"/>
                          </a:solidFill>
                          <a:effectLst/>
                          <a:latin typeface="Arial"/>
                          <a:ea typeface="宋体" charset="0"/>
                          <a:cs typeface="Arial"/>
                        </a:rPr>
                        <a:t>...</a:t>
                      </a:r>
                      <a:endParaRPr kumimoji="0" lang="en-US" sz="2800" b="1"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3200" b="1" i="0" u="none" strike="noStrike" cap="none" normalizeH="0" baseline="0" dirty="0">
                          <a:ln>
                            <a:noFill/>
                          </a:ln>
                          <a:solidFill>
                            <a:srgbClr val="000000"/>
                          </a:solidFill>
                          <a:effectLst/>
                          <a:latin typeface="Arial"/>
                          <a:ea typeface="宋体" charset="0"/>
                          <a:cs typeface="Arial"/>
                        </a:rPr>
                        <a:t>الفصح</a:t>
                      </a:r>
                      <a:endParaRPr kumimoji="0" lang="en-US" altLang="zh-CN" sz="3200" b="1" i="0" u="none" strike="noStrike" cap="none" normalizeH="0" baseline="0" dirty="0">
                        <a:ln>
                          <a:noFill/>
                        </a:ln>
                        <a:solidFill>
                          <a:srgbClr val="000000"/>
                        </a:solidFill>
                        <a:effectLst/>
                        <a:latin typeface="Arial"/>
                        <a:ea typeface="宋体"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000000"/>
                          </a:solidFill>
                          <a:effectLst/>
                          <a:latin typeface="Arial"/>
                          <a:ea typeface="宋体" charset="0"/>
                          <a:cs typeface="Arial"/>
                        </a:rPr>
                        <a:t>(</a:t>
                      </a:r>
                      <a:r>
                        <a:rPr kumimoji="0" lang="ar-JO" altLang="zh-CN" sz="3200" b="1" i="0" u="none" strike="noStrike" cap="none" normalizeH="0" baseline="0" dirty="0">
                          <a:ln>
                            <a:noFill/>
                          </a:ln>
                          <a:solidFill>
                            <a:srgbClr val="000000"/>
                          </a:solidFill>
                          <a:effectLst/>
                          <a:latin typeface="Arial"/>
                          <a:ea typeface="宋体" charset="0"/>
                          <a:cs typeface="Arial"/>
                        </a:rPr>
                        <a:t>اليهوديّ</a:t>
                      </a:r>
                      <a:r>
                        <a:rPr kumimoji="0" lang="en-US" altLang="zh-CN" sz="3200" b="1" i="0" u="none" strike="noStrike" cap="none" normalizeH="0" baseline="0" dirty="0">
                          <a:ln>
                            <a:noFill/>
                          </a:ln>
                          <a:solidFill>
                            <a:srgbClr val="000000"/>
                          </a:solidFill>
                          <a:effectLst/>
                          <a:latin typeface="Arial"/>
                          <a:ea typeface="宋体" charset="0"/>
                          <a:cs typeface="Arial"/>
                        </a:rPr>
                        <a:t>)</a:t>
                      </a:r>
                      <a:endParaRPr kumimoji="0" lang="en-US" altLang="zh-CN" sz="5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3200" b="1" i="0" u="none" strike="noStrike" cap="none" normalizeH="0" baseline="0" dirty="0">
                          <a:ln>
                            <a:noFill/>
                          </a:ln>
                          <a:solidFill>
                            <a:srgbClr val="000000"/>
                          </a:solidFill>
                          <a:effectLst/>
                          <a:latin typeface="Arial"/>
                          <a:ea typeface="宋体" charset="0"/>
                          <a:cs typeface="Arial"/>
                        </a:rPr>
                        <a:t>عشاء الربِّ</a:t>
                      </a:r>
                      <a:endParaRPr kumimoji="0" lang="en-US" altLang="zh-CN" sz="3200" b="1" i="0" u="none" strike="noStrike" cap="none" normalizeH="0" baseline="0" dirty="0">
                        <a:ln>
                          <a:noFill/>
                        </a:ln>
                        <a:solidFill>
                          <a:srgbClr val="000000"/>
                        </a:solidFill>
                        <a:effectLst/>
                        <a:latin typeface="Arial"/>
                        <a:ea typeface="宋体"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000000"/>
                          </a:solidFill>
                          <a:effectLst/>
                          <a:latin typeface="Arial"/>
                          <a:ea typeface="宋体" charset="0"/>
                          <a:cs typeface="Arial"/>
                        </a:rPr>
                        <a:t>(</a:t>
                      </a:r>
                      <a:r>
                        <a:rPr kumimoji="0" lang="ar-JO" altLang="zh-CN" sz="3200" b="1" i="0" u="none" strike="noStrike" cap="none" normalizeH="0" baseline="0" dirty="0">
                          <a:ln>
                            <a:noFill/>
                          </a:ln>
                          <a:solidFill>
                            <a:srgbClr val="000000"/>
                          </a:solidFill>
                          <a:effectLst/>
                          <a:latin typeface="Arial"/>
                          <a:ea typeface="宋体" charset="0"/>
                          <a:cs typeface="Arial"/>
                        </a:rPr>
                        <a:t>المسيحيّ</a:t>
                      </a:r>
                      <a:r>
                        <a:rPr kumimoji="0" lang="en-US" altLang="zh-CN" sz="3200" b="1" i="0" u="none" strike="noStrike" cap="none" normalizeH="0" baseline="0" dirty="0">
                          <a:ln>
                            <a:noFill/>
                          </a:ln>
                          <a:solidFill>
                            <a:srgbClr val="000000"/>
                          </a:solidFill>
                          <a:effectLst/>
                          <a:latin typeface="Arial"/>
                          <a:ea typeface="宋体" charset="0"/>
                          <a:cs typeface="Arial"/>
                        </a:rPr>
                        <a:t>)</a:t>
                      </a:r>
                      <a:endParaRPr kumimoji="0" lang="en-US" altLang="zh-CN" sz="36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041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الخارج</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يشمل العائلة كلَّها</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(خروج 12: 3-4، 16)</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الشركة والوحدة</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15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17-22، 10: 16-17)</a:t>
                      </a:r>
                      <a:endParaRPr kumimoji="0" lang="en-US" altLang="zh-CN" sz="215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8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الخلف</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التحرير (الخلاص) من مصر</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(خروج 12: 31-42)</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mn-lt"/>
                          <a:ea typeface="宋体" charset="0"/>
                          <a:cs typeface="Arial"/>
                        </a:rPr>
                        <a:t>التحرير </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من الخطيَّة</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23-25</a:t>
                      </a: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496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الأمام</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انتظار العصر المسيانيِّ</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حزقيال 45: 21</a:t>
                      </a: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تَوَقُّع عودة المسيح</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3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26، مرقس 14: 25)</a:t>
                      </a:r>
                      <a:endParaRPr kumimoji="0" lang="en-US" altLang="zh-CN" sz="23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6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الداخل</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تطهير البيت من الخمير أو الشرِّ (خروج 12: 8، 15)</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فحْصُ الخطيَّة داخلك</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27-32،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راجِعْ 5: 6-8)</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3799" name="Rectangle 26"/>
          <p:cNvSpPr>
            <a:spLocks noChangeArrowheads="1"/>
          </p:cNvSpPr>
          <p:nvPr/>
        </p:nvSpPr>
        <p:spPr bwMode="auto">
          <a:xfrm>
            <a:off x="0" y="4151313"/>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br>
              <a:rPr kumimoji="0" lang="en-US" altLang="zh-CN" sz="1100" b="0" i="0" u="none" strike="noStrike" kern="1200" cap="none" spc="0" normalizeH="0" baseline="0" noProof="0">
                <a:ln>
                  <a:noFill/>
                </a:ln>
                <a:solidFill>
                  <a:srgbClr val="2F1311"/>
                </a:solidFill>
                <a:effectLst/>
                <a:uLnTx/>
                <a:uFillTx/>
                <a:latin typeface="Traditional Arabic" panose="02020603050405020304" pitchFamily="18" charset="-78"/>
                <a:ea typeface="宋体" charset="0"/>
                <a:cs typeface="Traditional Arabic" panose="02020603050405020304" pitchFamily="18" charset="-78"/>
              </a:rPr>
            </a:br>
            <a:endParaRPr kumimoji="0" lang="en-US" altLang="zh-CN" sz="1800" b="0" i="0" u="none" strike="noStrike" kern="1200" cap="none" spc="0" normalizeH="0" baseline="0" noProof="0">
              <a:ln>
                <a:noFill/>
              </a:ln>
              <a:solidFill>
                <a:srgbClr val="2F1311"/>
              </a:solidFill>
              <a:effectLst/>
              <a:uLnTx/>
              <a:uFillTx/>
              <a:latin typeface="Traditional Arabic" panose="02020603050405020304" pitchFamily="18" charset="-78"/>
              <a:ea typeface="宋体" charset="0"/>
              <a:cs typeface="Traditional Arabic" panose="02020603050405020304" pitchFamily="18" charset="-78"/>
            </a:endParaRPr>
          </a:p>
        </p:txBody>
      </p:sp>
      <p:sp>
        <p:nvSpPr>
          <p:cNvPr id="203800" name="Text Box 27"/>
          <p:cNvSpPr txBox="1">
            <a:spLocks noChangeArrowheads="1"/>
          </p:cNvSpPr>
          <p:nvPr/>
        </p:nvSpPr>
        <p:spPr bwMode="auto">
          <a:xfrm>
            <a:off x="4572000" y="139279"/>
            <a:ext cx="32004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200" b="0" i="0" u="none" strike="noStrike" kern="1200" cap="none" spc="0" normalizeH="0" baseline="0" noProof="0" dirty="0">
                <a:ln>
                  <a:noFill/>
                </a:ln>
                <a:solidFill>
                  <a:srgbClr val="DDDDDD"/>
                </a:solidFill>
                <a:effectLst/>
                <a:uLnTx/>
                <a:uFillTx/>
                <a:latin typeface="Arial" panose="020B0604020202020204" pitchFamily="34" charset="0"/>
                <a:ea typeface="ＭＳ Ｐゴシック" charset="0"/>
                <a:cs typeface="Arial" panose="020B0604020202020204" pitchFamily="34" charset="0"/>
              </a:rPr>
              <a:t>( منقولٌ من منشور ديفيد واطسون، </a:t>
            </a:r>
            <a:r>
              <a:rPr kumimoji="0" lang="ar-JO" sz="2200" b="1" i="0" u="none" strike="noStrike" kern="1200" cap="none" spc="0" normalizeH="0" baseline="0" noProof="0" dirty="0">
                <a:ln>
                  <a:noFill/>
                </a:ln>
                <a:solidFill>
                  <a:srgbClr val="DDDDDD"/>
                </a:solidFill>
                <a:effectLst/>
                <a:uLnTx/>
                <a:uFillTx/>
                <a:latin typeface="Arial" panose="020B0604020202020204" pitchFamily="34" charset="0"/>
                <a:ea typeface="ＭＳ Ｐゴシック" charset="0"/>
                <a:cs typeface="Arial" panose="020B0604020202020204" pitchFamily="34" charset="0"/>
              </a:rPr>
              <a:t>أومن بالروح القدس</a:t>
            </a:r>
            <a:r>
              <a:rPr kumimoji="0" lang="ar-JO" sz="2200" b="0" i="0" u="none" strike="noStrike" kern="1200" cap="none" spc="0" normalizeH="0" baseline="0" noProof="0" dirty="0">
                <a:ln>
                  <a:noFill/>
                </a:ln>
                <a:solidFill>
                  <a:srgbClr val="DDDDDD"/>
                </a:solidFill>
                <a:effectLst/>
                <a:uLnTx/>
                <a:uFillTx/>
                <a:latin typeface="Arial" panose="020B0604020202020204" pitchFamily="34" charset="0"/>
                <a:ea typeface="ＭＳ Ｐゴシック" charset="0"/>
                <a:cs typeface="Arial" panose="020B0604020202020204" pitchFamily="34" charset="0"/>
              </a:rPr>
              <a:t>)</a:t>
            </a:r>
            <a:endParaRPr kumimoji="0" lang="en-US" sz="2200" b="0" i="0" u="none" strike="noStrike" kern="1200" cap="none" spc="0" normalizeH="0" baseline="0" noProof="0" dirty="0">
              <a:ln>
                <a:noFill/>
              </a:ln>
              <a:solidFill>
                <a:srgbClr val="DDDDDD"/>
              </a:solidFill>
              <a:effectLst/>
              <a:uLnTx/>
              <a:uFillTx/>
              <a:latin typeface="Arial" panose="020B0604020202020204" pitchFamily="34" charset="0"/>
              <a:ea typeface="ＭＳ Ｐゴシック" charset="0"/>
              <a:cs typeface="Arial" panose="020B0604020202020204" pitchFamily="34" charset="0"/>
            </a:endParaRPr>
          </a:p>
        </p:txBody>
      </p:sp>
      <p:sp>
        <p:nvSpPr>
          <p:cNvPr id="203801" name="Text Box 28"/>
          <p:cNvSpPr txBox="1">
            <a:spLocks noChangeArrowheads="1"/>
          </p:cNvSpPr>
          <p:nvPr/>
        </p:nvSpPr>
        <p:spPr bwMode="auto">
          <a:xfrm>
            <a:off x="8397875" y="82550"/>
            <a:ext cx="574196" cy="40011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rPr>
              <a:t>143</a:t>
            </a:r>
            <a:endParaRPr kumimoji="0" lang="en-US" sz="2000" b="1" i="0" u="none" strike="noStrike" kern="1200" cap="none" spc="0" normalizeH="0" baseline="0" noProof="0" dirty="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pic>
        <p:nvPicPr>
          <p:cNvPr id="203802" name="Picture 29" descr="j02386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704" y="1412776"/>
            <a:ext cx="1143000"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3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descr="Ominous Sky Wallpaper with Cross and Thorns.jpg"/>
          <p:cNvPicPr>
            <a:picLocks noChangeAspect="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6899" name="Title 1"/>
          <p:cNvSpPr>
            <a:spLocks/>
          </p:cNvSpPr>
          <p:nvPr/>
        </p:nvSpPr>
        <p:spPr bwMode="auto">
          <a:xfrm>
            <a:off x="3419872" y="132347"/>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uLnTx/>
                <a:uFillTx/>
                <a:latin typeface="Arial"/>
                <a:ea typeface="ＭＳ Ｐゴシック" charset="0"/>
                <a:cs typeface="Arial"/>
              </a:rPr>
              <a:t>الفكرة الرئيسيَّة</a:t>
            </a:r>
            <a:endParaRPr kumimoji="0" lang="en-US" sz="4000" b="0"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205827" name="AutoShape 4"/>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1" name="Text Box 5"/>
          <p:cNvSpPr txBox="1">
            <a:spLocks noChangeArrowheads="1"/>
          </p:cNvSpPr>
          <p:nvPr/>
        </p:nvSpPr>
        <p:spPr bwMode="auto">
          <a:xfrm rot="16200000">
            <a:off x="3628025" y="977969"/>
            <a:ext cx="1980029"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00"/>
                </a:solidFill>
                <a:effectLst/>
                <a:uLnTx/>
                <a:uFillTx/>
                <a:latin typeface="Arial"/>
                <a:ea typeface="ＭＳ Ｐゴシック" charset="0"/>
                <a:cs typeface="Arial"/>
              </a:rPr>
              <a:t>إلى الخارج</a:t>
            </a:r>
            <a:endParaRPr kumimoji="0" lang="en-US" sz="4000" b="0"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205829" name="AutoShape 6"/>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3" name="Text Box 7"/>
          <p:cNvSpPr txBox="1">
            <a:spLocks noChangeArrowheads="1"/>
          </p:cNvSpPr>
          <p:nvPr/>
        </p:nvSpPr>
        <p:spPr bwMode="auto">
          <a:xfrm>
            <a:off x="2365948" y="2251529"/>
            <a:ext cx="1717137"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00"/>
                </a:solidFill>
                <a:effectLst/>
                <a:uLnTx/>
                <a:uFillTx/>
                <a:latin typeface="Arial"/>
                <a:ea typeface="ＭＳ Ｐゴシック" charset="0"/>
                <a:cs typeface="Arial"/>
              </a:rPr>
              <a:t>إلى الأمام</a:t>
            </a:r>
            <a:endParaRPr kumimoji="0" lang="en-US" sz="4000" b="0"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205831" name="AutoShape 8"/>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5" name="Text Box 9"/>
          <p:cNvSpPr txBox="1">
            <a:spLocks noChangeArrowheads="1"/>
          </p:cNvSpPr>
          <p:nvPr/>
        </p:nvSpPr>
        <p:spPr bwMode="auto">
          <a:xfrm>
            <a:off x="5140782" y="2270125"/>
            <a:ext cx="183415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00"/>
                </a:solidFill>
                <a:effectLst/>
                <a:uLnTx/>
                <a:uFillTx/>
                <a:latin typeface="Arial"/>
                <a:ea typeface="ＭＳ Ｐゴシック" charset="0"/>
                <a:cs typeface="Arial"/>
              </a:rPr>
              <a:t>إلى الخلف</a:t>
            </a:r>
            <a:endParaRPr kumimoji="0" lang="en-US" sz="4000" b="0"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205833" name="AutoShape 10"/>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6907" name="Text Box 11"/>
          <p:cNvSpPr txBox="1">
            <a:spLocks noChangeArrowheads="1"/>
          </p:cNvSpPr>
          <p:nvPr/>
        </p:nvSpPr>
        <p:spPr bwMode="auto">
          <a:xfrm rot="16200000">
            <a:off x="3746858" y="3502507"/>
            <a:ext cx="1863011"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00"/>
                </a:solidFill>
                <a:effectLst/>
                <a:uLnTx/>
                <a:uFillTx/>
                <a:latin typeface="Arial"/>
                <a:ea typeface="ＭＳ Ｐゴシック" charset="0"/>
                <a:cs typeface="Arial"/>
              </a:rPr>
              <a:t>إلى الداخل</a:t>
            </a:r>
            <a:endParaRPr kumimoji="0" lang="en-US" sz="4000" b="0"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336908" name="Title 1"/>
          <p:cNvSpPr>
            <a:spLocks noGrp="1"/>
          </p:cNvSpPr>
          <p:nvPr>
            <p:ph type="ctrTitle" idx="4294967295"/>
          </p:nvPr>
        </p:nvSpPr>
        <p:spPr>
          <a:xfrm>
            <a:off x="539552" y="4293096"/>
            <a:ext cx="8640960" cy="2262336"/>
          </a:xfrm>
          <a:effectLst>
            <a:outerShdw blurRad="63500" dist="35921" dir="2700000" algn="ctr" rotWithShape="0">
              <a:srgbClr val="000000">
                <a:alpha val="74998"/>
              </a:srgbClr>
            </a:outerShdw>
          </a:effectLst>
        </p:spPr>
        <p:txBody>
          <a:bodyPr/>
          <a:lstStyle/>
          <a:p>
            <a:pPr rtl="1" eaLnBrk="1" hangingPunct="1">
              <a:defRPr/>
            </a:pPr>
            <a:br>
              <a:rPr lang="en-US" sz="3600" b="1" dirty="0">
                <a:solidFill>
                  <a:schemeClr val="bg1"/>
                </a:solidFill>
                <a:effectLst>
                  <a:glow rad="190500">
                    <a:schemeClr val="tx1"/>
                  </a:glow>
                </a:effectLst>
                <a:latin typeface="Arial"/>
                <a:ea typeface="ＭＳ Ｐゴシック" charset="0"/>
                <a:cs typeface="Arial"/>
              </a:rPr>
            </a:br>
            <a:r>
              <a:rPr lang="ar-JO" sz="3600" b="1" dirty="0">
                <a:solidFill>
                  <a:schemeClr val="bg1"/>
                </a:solidFill>
                <a:effectLst>
                  <a:glow rad="190500">
                    <a:schemeClr val="tx1"/>
                  </a:glow>
                </a:effectLst>
                <a:latin typeface="Arial"/>
                <a:ea typeface="ＭＳ Ｐゴシック" charset="0"/>
                <a:cs typeface="Arial"/>
              </a:rPr>
              <a:t>لكي نستطيع أن ننظر بصورةٍ صحيحةٍ </a:t>
            </a:r>
            <a:r>
              <a:rPr lang="ar-JO" sz="3600" b="1" dirty="0">
                <a:solidFill>
                  <a:srgbClr val="FFFF00"/>
                </a:solidFill>
                <a:effectLst>
                  <a:glow rad="190500">
                    <a:schemeClr val="tx1"/>
                  </a:glow>
                </a:effectLst>
                <a:latin typeface="Arial"/>
                <a:ea typeface="ＭＳ Ｐゴシック" charset="0"/>
                <a:cs typeface="Arial"/>
              </a:rPr>
              <a:t>إلى الخلف </a:t>
            </a:r>
            <a:r>
              <a:rPr lang="ar-JO" sz="3600" b="1" dirty="0">
                <a:solidFill>
                  <a:schemeClr val="bg1"/>
                </a:solidFill>
                <a:effectLst>
                  <a:glow rad="190500">
                    <a:schemeClr val="tx1"/>
                  </a:glow>
                </a:effectLst>
                <a:latin typeface="Arial"/>
                <a:ea typeface="ＭＳ Ｐゴシック" charset="0"/>
                <a:cs typeface="Arial"/>
              </a:rPr>
              <a:t>نحو موته و</a:t>
            </a:r>
            <a:r>
              <a:rPr lang="ar-JO" sz="3600" b="1" dirty="0">
                <a:solidFill>
                  <a:srgbClr val="FFFF00"/>
                </a:solidFill>
                <a:effectLst>
                  <a:glow rad="190500">
                    <a:schemeClr val="tx1"/>
                  </a:glow>
                </a:effectLst>
                <a:latin typeface="Arial"/>
                <a:ea typeface="ＭＳ Ｐゴシック" charset="0"/>
                <a:cs typeface="Arial"/>
              </a:rPr>
              <a:t>إلى الأمام </a:t>
            </a:r>
            <a:r>
              <a:rPr lang="ar-JO" sz="3600" b="1" dirty="0">
                <a:solidFill>
                  <a:schemeClr val="bg1"/>
                </a:solidFill>
                <a:effectLst>
                  <a:glow rad="190500">
                    <a:schemeClr val="tx1"/>
                  </a:glow>
                </a:effectLst>
                <a:latin typeface="Arial"/>
                <a:ea typeface="ＭＳ Ｐゴシック" charset="0"/>
                <a:cs typeface="Arial"/>
              </a:rPr>
              <a:t>إلى عودته </a:t>
            </a:r>
            <a:br>
              <a:rPr lang="ar-JO" sz="3600" b="1" dirty="0">
                <a:solidFill>
                  <a:schemeClr val="bg1"/>
                </a:solidFill>
                <a:effectLst>
                  <a:glow rad="190500">
                    <a:schemeClr val="tx1"/>
                  </a:glow>
                </a:effectLst>
                <a:latin typeface="Arial"/>
                <a:ea typeface="ＭＳ Ｐゴシック" charset="0"/>
                <a:cs typeface="Arial"/>
              </a:rPr>
            </a:br>
            <a:r>
              <a:rPr lang="ar-JO" sz="3600" b="1" dirty="0">
                <a:solidFill>
                  <a:schemeClr val="bg1"/>
                </a:solidFill>
                <a:effectLst>
                  <a:glow rad="190500">
                    <a:schemeClr val="tx1"/>
                  </a:glow>
                </a:effectLst>
                <a:latin typeface="Arial"/>
                <a:ea typeface="ＭＳ Ｐゴシック" charset="0"/>
                <a:cs typeface="Arial"/>
              </a:rPr>
              <a:t>علينا أن ننظر </a:t>
            </a:r>
            <a:r>
              <a:rPr lang="ar-JO" sz="3600" b="1" dirty="0">
                <a:solidFill>
                  <a:srgbClr val="FFFF00"/>
                </a:solidFill>
                <a:effectLst>
                  <a:glow rad="190500">
                    <a:schemeClr val="tx1"/>
                  </a:glow>
                </a:effectLst>
                <a:latin typeface="Arial"/>
                <a:ea typeface="ＭＳ Ｐゴシック" charset="0"/>
                <a:cs typeface="Arial"/>
              </a:rPr>
              <a:t>إلى الخارج </a:t>
            </a:r>
            <a:r>
              <a:rPr lang="ar-JO" sz="3600" b="1" dirty="0">
                <a:solidFill>
                  <a:schemeClr val="bg1"/>
                </a:solidFill>
                <a:effectLst>
                  <a:glow rad="190500">
                    <a:schemeClr val="tx1"/>
                  </a:glow>
                </a:effectLst>
                <a:latin typeface="Arial"/>
                <a:ea typeface="ＭＳ Ｐゴシック" charset="0"/>
                <a:cs typeface="Arial"/>
              </a:rPr>
              <a:t>نحو الآخَرين</a:t>
            </a:r>
            <a:br>
              <a:rPr lang="ar-JO" sz="3600" b="1" dirty="0">
                <a:solidFill>
                  <a:schemeClr val="bg1"/>
                </a:solidFill>
                <a:effectLst>
                  <a:glow rad="190500">
                    <a:schemeClr val="tx1"/>
                  </a:glow>
                </a:effectLst>
                <a:latin typeface="Arial"/>
                <a:ea typeface="ＭＳ Ｐゴシック" charset="0"/>
                <a:cs typeface="Arial"/>
              </a:rPr>
            </a:br>
            <a:r>
              <a:rPr lang="ar-JO" sz="3600" b="1" dirty="0">
                <a:solidFill>
                  <a:schemeClr val="bg1"/>
                </a:solidFill>
                <a:effectLst>
                  <a:glow rad="190500">
                    <a:schemeClr val="tx1"/>
                  </a:glow>
                </a:effectLst>
                <a:latin typeface="Arial"/>
                <a:ea typeface="ＭＳ Ｐゴシック" charset="0"/>
                <a:cs typeface="Arial"/>
              </a:rPr>
              <a:t>وننظر </a:t>
            </a:r>
            <a:r>
              <a:rPr lang="ar-JO" sz="3600" b="1" dirty="0">
                <a:solidFill>
                  <a:srgbClr val="FFFF00"/>
                </a:solidFill>
                <a:effectLst>
                  <a:glow rad="190500">
                    <a:schemeClr val="tx1"/>
                  </a:glow>
                </a:effectLst>
                <a:latin typeface="Arial"/>
                <a:ea typeface="ＭＳ Ｐゴシック" charset="0"/>
                <a:cs typeface="Arial"/>
              </a:rPr>
              <a:t>إلى الداخل  </a:t>
            </a:r>
            <a:r>
              <a:rPr lang="ar-JO" sz="3600" b="1" dirty="0">
                <a:solidFill>
                  <a:schemeClr val="bg1"/>
                </a:solidFill>
                <a:effectLst>
                  <a:glow rad="190500">
                    <a:schemeClr val="tx1"/>
                  </a:glow>
                </a:effectLst>
                <a:latin typeface="Arial"/>
                <a:ea typeface="ＭＳ Ｐゴシック" charset="0"/>
                <a:cs typeface="Arial"/>
              </a:rPr>
              <a:t>إلى حياتنا الشخصيَّة</a:t>
            </a:r>
            <a:endParaRPr lang="en-US" sz="3600" b="1" dirty="0">
              <a:solidFill>
                <a:schemeClr val="bg1"/>
              </a:solidFill>
              <a:effectLst>
                <a:glow rad="190500">
                  <a:schemeClr val="tx1"/>
                </a:glow>
              </a:effectLst>
              <a:latin typeface="Arial"/>
              <a:ea typeface="ＭＳ Ｐゴシック" charset="0"/>
              <a:cs typeface="Arial"/>
            </a:endParaRPr>
          </a:p>
        </p:txBody>
      </p:sp>
    </p:spTree>
    <p:extLst>
      <p:ext uri="{BB962C8B-B14F-4D97-AF65-F5344CB8AC3E}">
        <p14:creationId xmlns:p14="http://schemas.microsoft.com/office/powerpoint/2010/main" val="864523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John 3:16 NIV | Christian images, Bible pictures, For god so loved the world">
            <a:extLst>
              <a:ext uri="{FF2B5EF4-FFF2-40B4-BE49-F238E27FC236}">
                <a16:creationId xmlns:a16="http://schemas.microsoft.com/office/drawing/2014/main" id="{2D04A029-2B05-D878-C450-E691E83FD8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800"/>
          <a:stretch/>
        </p:blipFill>
        <p:spPr bwMode="auto">
          <a:xfrm>
            <a:off x="0" y="0"/>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 y="3429000"/>
            <a:ext cx="8458200" cy="3292922"/>
          </a:xfrm>
          <a:prstGeom prst="rect">
            <a:avLst/>
          </a:prstGeom>
          <a:noFill/>
        </p:spPr>
        <p:txBody>
          <a:bodyPr lIns="91152" tIns="45578" rIns="91152" bIns="4557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altLang="zh-CN" sz="4400" b="1" i="0" u="none" strike="noStrike" kern="1200" cap="none" spc="0" normalizeH="0" baseline="0" noProof="0" dirty="0">
                <a:ln>
                  <a:noFill/>
                </a:ln>
                <a:solidFill>
                  <a:prstClr val="white"/>
                </a:solidFill>
                <a:effectLst>
                  <a:glow rad="203200">
                    <a:prstClr val="black">
                      <a:alpha val="99000"/>
                    </a:prstClr>
                  </a:glow>
                  <a:outerShdw blurRad="38100" dist="38100" dir="2700000" algn="tl">
                    <a:srgbClr val="000000"/>
                  </a:outerShdw>
                </a:effectLst>
                <a:uLnTx/>
                <a:uFillTx/>
                <a:latin typeface="Arial"/>
                <a:ea typeface="SimHei" charset="0"/>
                <a:cs typeface="Arial"/>
              </a:rPr>
              <a:t>يوحنا ٣ : ١٦</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a:ln>
                <a:noFill/>
              </a:ln>
              <a:solidFill>
                <a:prstClr val="white"/>
              </a:solidFill>
              <a:effectLst>
                <a:glow rad="203200">
                  <a:prstClr val="black">
                    <a:alpha val="99000"/>
                  </a:prstClr>
                </a:glow>
                <a:outerShdw blurRad="38100" dist="38100" dir="2700000" algn="tl">
                  <a:srgbClr val="000000"/>
                </a:outerShdw>
              </a:effectLst>
              <a:uLnTx/>
              <a:uFillTx/>
              <a:latin typeface="Arial"/>
              <a:ea typeface="SimHei" charset="0"/>
              <a:cs typeface="Arial"/>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altLang="zh-CN" sz="4400" b="1" i="0" u="none" strike="noStrike" kern="1200" cap="none" spc="0" normalizeH="0" baseline="0" noProof="0" dirty="0">
                <a:ln>
                  <a:noFill/>
                </a:ln>
                <a:solidFill>
                  <a:prstClr val="white"/>
                </a:solidFill>
                <a:effectLst>
                  <a:glow rad="203200">
                    <a:prstClr val="black">
                      <a:alpha val="99000"/>
                    </a:prstClr>
                  </a:glow>
                  <a:outerShdw blurRad="38100" dist="38100" dir="2700000" algn="tl">
                    <a:srgbClr val="000000"/>
                  </a:outerShdw>
                </a:effectLst>
                <a:uLnTx/>
                <a:uFillTx/>
                <a:latin typeface="Arial"/>
                <a:ea typeface="SimHei" charset="0"/>
                <a:cs typeface="Arial"/>
              </a:rPr>
              <a:t>لأَنَّهُ هَكَذَا أَحَبَّ اللَّهُ الْعَالَمَ حَتَّى بَذَلَ ابْنَهُ الْوَحِيدَ لِكَيْ لاَ يَهْلِكَ كُلُّ مَنْ يُؤْمِنُ بِهِ بَلْ تَكُونُ لَهُ الْحَيَاةُ الأَبَدِيَّةُ. </a:t>
            </a:r>
          </a:p>
        </p:txBody>
      </p:sp>
    </p:spTree>
    <p:extLst>
      <p:ext uri="{BB962C8B-B14F-4D97-AF65-F5344CB8AC3E}">
        <p14:creationId xmlns:p14="http://schemas.microsoft.com/office/powerpoint/2010/main" val="4141167798"/>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descr="Ominous Sky Wallpaper with Cross and Thorns.jpg">
            <a:extLst>
              <a:ext uri="{FF2B5EF4-FFF2-40B4-BE49-F238E27FC236}">
                <a16:creationId xmlns:a16="http://schemas.microsoft.com/office/drawing/2014/main" id="{3B32F01A-5EDE-0947-BB5D-A3A42AD3F03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3" name="Title 1">
            <a:extLst>
              <a:ext uri="{FF2B5EF4-FFF2-40B4-BE49-F238E27FC236}">
                <a16:creationId xmlns:a16="http://schemas.microsoft.com/office/drawing/2014/main" id="{62E8A204-BF1B-5C48-A9DD-A44296C71702}"/>
              </a:ext>
            </a:extLst>
          </p:cNvPr>
          <p:cNvSpPr>
            <a:spLocks noGrp="1"/>
          </p:cNvSpPr>
          <p:nvPr>
            <p:ph type="ctrTitle" idx="4294967295"/>
          </p:nvPr>
        </p:nvSpPr>
        <p:spPr>
          <a:xfrm>
            <a:off x="0" y="5907672"/>
            <a:ext cx="9144000" cy="977712"/>
          </a:xfrm>
          <a:effectLst>
            <a:outerShdw blurRad="63500" dist="35921" dir="2700000" algn="ctr" rotWithShape="0">
              <a:srgbClr val="000000">
                <a:alpha val="74997"/>
              </a:srgbClr>
            </a:outerShdw>
          </a:effectLst>
        </p:spPr>
        <p:txBody>
          <a:bodyPr/>
          <a:lstStyle/>
          <a:p>
            <a:pPr eaLnBrk="1" hangingPunct="1"/>
            <a:r>
              <a:rPr lang="ar-JO" altLang="en-US" sz="3200" b="1" dirty="0">
                <a:solidFill>
                  <a:schemeClr val="bg1"/>
                </a:solidFill>
                <a:latin typeface="Arial" panose="020B0604020202020204" pitchFamily="34" charset="0"/>
                <a:cs typeface="Arial" panose="020B0604020202020204" pitchFamily="34" charset="0"/>
              </a:rPr>
              <a:t>ما هي القضايا</a:t>
            </a:r>
            <a:r>
              <a:rPr lang="ar-JO" altLang="en-US" sz="3200" b="1" dirty="0">
                <a:solidFill>
                  <a:srgbClr val="FFFF00"/>
                </a:solidFill>
                <a:latin typeface="Arial" panose="020B0604020202020204" pitchFamily="34" charset="0"/>
                <a:cs typeface="Arial" panose="020B0604020202020204" pitchFamily="34" charset="0"/>
              </a:rPr>
              <a:t> الخارجية </a:t>
            </a:r>
            <a:r>
              <a:rPr lang="ar-JO" altLang="en-US" sz="3200" b="1" dirty="0">
                <a:solidFill>
                  <a:schemeClr val="bg1"/>
                </a:solidFill>
                <a:latin typeface="Arial" panose="020B0604020202020204" pitchFamily="34" charset="0"/>
                <a:cs typeface="Arial" panose="020B0604020202020204" pitchFamily="34" charset="0"/>
              </a:rPr>
              <a:t>أو </a:t>
            </a:r>
            <a:r>
              <a:rPr lang="ar-JO" altLang="en-US" sz="3200" b="1" dirty="0">
                <a:solidFill>
                  <a:srgbClr val="FFFF00"/>
                </a:solidFill>
                <a:latin typeface="Arial" panose="020B0604020202020204" pitchFamily="34" charset="0"/>
                <a:cs typeface="Arial" panose="020B0604020202020204" pitchFamily="34" charset="0"/>
              </a:rPr>
              <a:t>الداخلية</a:t>
            </a:r>
            <a:r>
              <a:rPr lang="ar-JO" altLang="en-US" sz="3200" b="1" dirty="0">
                <a:solidFill>
                  <a:schemeClr val="bg1"/>
                </a:solidFill>
                <a:latin typeface="Arial" panose="020B0604020202020204" pitchFamily="34" charset="0"/>
                <a:cs typeface="Arial" panose="020B0604020202020204" pitchFamily="34" charset="0"/>
              </a:rPr>
              <a:t> التي تحتاج إلى معالجتها</a:t>
            </a:r>
            <a:r>
              <a:rPr lang="ar-JO" altLang="en-US" sz="3200" b="1" dirty="0">
                <a:solidFill>
                  <a:srgbClr val="FFFF00"/>
                </a:solidFill>
                <a:latin typeface="Arial" panose="020B0604020202020204" pitchFamily="34" charset="0"/>
                <a:cs typeface="Arial" panose="020B0604020202020204" pitchFamily="34" charset="0"/>
              </a:rPr>
              <a:t> الآن</a:t>
            </a:r>
            <a:r>
              <a:rPr lang="ar-JO" altLang="en-US" sz="3200" b="1" dirty="0">
                <a:solidFill>
                  <a:schemeClr val="bg1"/>
                </a:solidFill>
                <a:latin typeface="Arial" panose="020B0604020202020204" pitchFamily="34" charset="0"/>
                <a:cs typeface="Arial" panose="020B0604020202020204" pitchFamily="34" charset="0"/>
              </a:rPr>
              <a:t>؟</a:t>
            </a:r>
            <a:endParaRPr lang="en-US" altLang="en-US" sz="2800" b="1" dirty="0">
              <a:latin typeface="Arial" panose="020B0604020202020204" pitchFamily="34" charset="0"/>
              <a:cs typeface="Arial" panose="020B0604020202020204" pitchFamily="34" charset="0"/>
            </a:endParaRPr>
          </a:p>
        </p:txBody>
      </p:sp>
      <p:sp>
        <p:nvSpPr>
          <p:cNvPr id="343044" name="Title 1">
            <a:extLst>
              <a:ext uri="{FF2B5EF4-FFF2-40B4-BE49-F238E27FC236}">
                <a16:creationId xmlns:a16="http://schemas.microsoft.com/office/drawing/2014/main" id="{2D35CD45-B2B8-C948-A7A1-CAA0F4A0C608}"/>
              </a:ext>
            </a:extLst>
          </p:cNvPr>
          <p:cNvSpPr>
            <a:spLocks/>
          </p:cNvSpPr>
          <p:nvPr/>
        </p:nvSpPr>
        <p:spPr bwMode="auto">
          <a:xfrm>
            <a:off x="5635695" y="341898"/>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600" b="1" dirty="0">
                <a:solidFill>
                  <a:schemeClr val="bg1"/>
                </a:solidFill>
                <a:cs typeface="Arial" panose="020B0604020202020204" pitchFamily="34" charset="0"/>
              </a:rPr>
              <a:t>إتجاهين</a:t>
            </a:r>
            <a:endParaRPr lang="en-US" altLang="en-US" sz="4000" b="1" dirty="0">
              <a:cs typeface="Arial" panose="020B0604020202020204" pitchFamily="34" charset="0"/>
            </a:endParaRPr>
          </a:p>
        </p:txBody>
      </p:sp>
      <p:sp>
        <p:nvSpPr>
          <p:cNvPr id="176132" name="AutoShape 5">
            <a:extLst>
              <a:ext uri="{FF2B5EF4-FFF2-40B4-BE49-F238E27FC236}">
                <a16:creationId xmlns:a16="http://schemas.microsoft.com/office/drawing/2014/main" id="{338FEC7D-0D4B-3343-902A-F23E0FB17F05}"/>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b="1">
              <a:cs typeface="Arial" panose="020B0604020202020204" pitchFamily="34" charset="0"/>
            </a:endParaRPr>
          </a:p>
        </p:txBody>
      </p:sp>
      <p:sp>
        <p:nvSpPr>
          <p:cNvPr id="343046" name="Text Box 6">
            <a:extLst>
              <a:ext uri="{FF2B5EF4-FFF2-40B4-BE49-F238E27FC236}">
                <a16:creationId xmlns:a16="http://schemas.microsoft.com/office/drawing/2014/main" id="{AB379B0E-589D-5D4A-8523-431FC513CE35}"/>
              </a:ext>
            </a:extLst>
          </p:cNvPr>
          <p:cNvSpPr txBox="1">
            <a:spLocks noChangeArrowheads="1"/>
          </p:cNvSpPr>
          <p:nvPr/>
        </p:nvSpPr>
        <p:spPr bwMode="auto">
          <a:xfrm rot="-5400000">
            <a:off x="3628024" y="977970"/>
            <a:ext cx="1980029" cy="707886"/>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JO" sz="4000" b="1" dirty="0">
                <a:solidFill>
                  <a:srgbClr val="FFFF00"/>
                </a:solidFill>
                <a:ea typeface="ＭＳ Ｐゴシック" charset="-128"/>
                <a:cs typeface="Arial" panose="020B0604020202020204" pitchFamily="34" charset="0"/>
              </a:rPr>
              <a:t>إلى الخارج</a:t>
            </a:r>
            <a:endParaRPr lang="en-US" sz="4000" b="1" dirty="0">
              <a:solidFill>
                <a:srgbClr val="FFFF00"/>
              </a:solidFill>
              <a:ea typeface="ＭＳ Ｐゴシック" charset="-128"/>
              <a:cs typeface="Arial" panose="020B0604020202020204" pitchFamily="34" charset="0"/>
            </a:endParaRPr>
          </a:p>
        </p:txBody>
      </p:sp>
      <p:sp>
        <p:nvSpPr>
          <p:cNvPr id="176134" name="AutoShape 7">
            <a:extLst>
              <a:ext uri="{FF2B5EF4-FFF2-40B4-BE49-F238E27FC236}">
                <a16:creationId xmlns:a16="http://schemas.microsoft.com/office/drawing/2014/main" id="{7F62C877-7B67-4E44-A484-D66AEF9F86D9}"/>
              </a:ext>
            </a:extLst>
          </p:cNvPr>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b="1">
              <a:cs typeface="Arial" panose="020B0604020202020204" pitchFamily="34" charset="0"/>
            </a:endParaRPr>
          </a:p>
        </p:txBody>
      </p:sp>
      <p:sp>
        <p:nvSpPr>
          <p:cNvPr id="343048" name="Text Box 8">
            <a:extLst>
              <a:ext uri="{FF2B5EF4-FFF2-40B4-BE49-F238E27FC236}">
                <a16:creationId xmlns:a16="http://schemas.microsoft.com/office/drawing/2014/main" id="{0FD55F58-D0F7-9E48-B475-65CFAEC3A935}"/>
              </a:ext>
            </a:extLst>
          </p:cNvPr>
          <p:cNvSpPr txBox="1">
            <a:spLocks noChangeArrowheads="1"/>
          </p:cNvSpPr>
          <p:nvPr/>
        </p:nvSpPr>
        <p:spPr bwMode="auto">
          <a:xfrm rot="-5400000">
            <a:off x="3746859" y="3617189"/>
            <a:ext cx="1863011" cy="707886"/>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JO" sz="4000" b="1" dirty="0">
                <a:solidFill>
                  <a:srgbClr val="FFFF00"/>
                </a:solidFill>
                <a:ea typeface="ＭＳ Ｐゴシック" charset="-128"/>
                <a:cs typeface="Arial" panose="020B0604020202020204" pitchFamily="34" charset="0"/>
              </a:rPr>
              <a:t>إلى الداخل</a:t>
            </a:r>
            <a:endParaRPr lang="en-US" sz="4000" b="1" dirty="0">
              <a:solidFill>
                <a:srgbClr val="FFFF00"/>
              </a:solidFill>
              <a:ea typeface="ＭＳ Ｐゴシック" charset="-128"/>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6961C12-3E2B-104A-8E96-EAA06AE7C28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4339" name="Rectangle 3">
            <a:extLst>
              <a:ext uri="{FF2B5EF4-FFF2-40B4-BE49-F238E27FC236}">
                <a16:creationId xmlns:a16="http://schemas.microsoft.com/office/drawing/2014/main" id="{A639396F-32CD-7F46-BEA8-716E88492E4F}"/>
              </a:ext>
            </a:extLst>
          </p:cNvPr>
          <p:cNvSpPr>
            <a:spLocks noGrp="1" noChangeArrowheads="1"/>
          </p:cNvSpPr>
          <p:nvPr>
            <p:ph type="title"/>
          </p:nvPr>
        </p:nvSpPr>
        <p:spPr>
          <a:xfrm>
            <a:off x="52448" y="76200"/>
            <a:ext cx="4097338" cy="1143000"/>
          </a:xfrm>
          <a:effectLst>
            <a:outerShdw blurRad="63500" dist="38099" dir="2700000" algn="ctr" rotWithShape="0">
              <a:schemeClr val="bg2">
                <a:alpha val="74997"/>
              </a:schemeClr>
            </a:outerShdw>
          </a:effectLst>
        </p:spPr>
        <p:txBody>
          <a:bodyPr/>
          <a:lstStyle/>
          <a:p>
            <a:pPr algn="ctr" eaLnBrk="1" hangingPunct="1">
              <a:defRPr/>
            </a:pPr>
            <a:r>
              <a:rPr lang="ar-JO" sz="4400" b="1" dirty="0">
                <a:latin typeface="Arial" panose="020B0604020202020204" pitchFamily="34" charset="0"/>
                <a:ea typeface="+mj-ea"/>
                <a:cs typeface="Arial" panose="020B0604020202020204" pitchFamily="34" charset="0"/>
              </a:rPr>
              <a:t>الكؤوس الأربعة</a:t>
            </a:r>
            <a:endParaRPr lang="en-US" sz="4400" b="1" dirty="0">
              <a:latin typeface="Arial" panose="020B0604020202020204" pitchFamily="34" charset="0"/>
              <a:ea typeface="+mj-ea"/>
              <a:cs typeface="Arial" panose="020B0604020202020204" pitchFamily="34" charset="0"/>
            </a:endParaRPr>
          </a:p>
        </p:txBody>
      </p:sp>
      <p:pic>
        <p:nvPicPr>
          <p:cNvPr id="178179" name="Picture 4" descr="Passover Cups">
            <a:extLst>
              <a:ext uri="{FF2B5EF4-FFF2-40B4-BE49-F238E27FC236}">
                <a16:creationId xmlns:a16="http://schemas.microsoft.com/office/drawing/2014/main" id="{E541BD40-821E-4C44-AF79-A812B5191C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6413" y="-171450"/>
            <a:ext cx="4827587" cy="779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6" descr="j0280384">
            <a:extLst>
              <a:ext uri="{FF2B5EF4-FFF2-40B4-BE49-F238E27FC236}">
                <a16:creationId xmlns:a16="http://schemas.microsoft.com/office/drawing/2014/main" id="{40235C64-DD61-FD47-8D9D-5BBEFDC4900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288" y="1219200"/>
            <a:ext cx="105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7" descr="j0280384">
            <a:extLst>
              <a:ext uri="{FF2B5EF4-FFF2-40B4-BE49-F238E27FC236}">
                <a16:creationId xmlns:a16="http://schemas.microsoft.com/office/drawing/2014/main" id="{AAEDBB59-31B6-D14F-98D2-3017C54424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1219200"/>
            <a:ext cx="10525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8" descr="j0280384">
            <a:extLst>
              <a:ext uri="{FF2B5EF4-FFF2-40B4-BE49-F238E27FC236}">
                <a16:creationId xmlns:a16="http://schemas.microsoft.com/office/drawing/2014/main" id="{1496160F-8AFD-AF4C-9200-F14E1AEF11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288" y="2667000"/>
            <a:ext cx="105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3" name="Picture 9" descr="j0280384">
            <a:extLst>
              <a:ext uri="{FF2B5EF4-FFF2-40B4-BE49-F238E27FC236}">
                <a16:creationId xmlns:a16="http://schemas.microsoft.com/office/drawing/2014/main" id="{F5236152-1C1C-C141-96A6-1C2B169BE3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2667000"/>
            <a:ext cx="10525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4" name="Text Box 10">
            <a:extLst>
              <a:ext uri="{FF2B5EF4-FFF2-40B4-BE49-F238E27FC236}">
                <a16:creationId xmlns:a16="http://schemas.microsoft.com/office/drawing/2014/main" id="{FA7CEB98-5631-4F48-B07B-6CB5DC71FE50}"/>
              </a:ext>
            </a:extLst>
          </p:cNvPr>
          <p:cNvSpPr txBox="1">
            <a:spLocks noChangeArrowheads="1"/>
          </p:cNvSpPr>
          <p:nvPr/>
        </p:nvSpPr>
        <p:spPr bwMode="auto">
          <a:xfrm>
            <a:off x="8474075" y="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2000" b="1" dirty="0">
                <a:latin typeface="Tahoma" panose="020B0604030504040204" pitchFamily="34" charset="0"/>
              </a:rPr>
              <a:t>120</a:t>
            </a:r>
            <a:endParaRPr lang="en-US" altLang="en-US" sz="2000" b="1" dirty="0">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D11AEB02-EC91-B44F-9E5F-6D97F2E53DD6}"/>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panose="020B0604020202020204" pitchFamily="34" charset="0"/>
              <a:ea typeface="ＭＳ Ｐゴシック" charset="-128"/>
              <a:cs typeface="Arial" panose="020B0604020202020204" pitchFamily="34" charset="0"/>
            </a:endParaRPr>
          </a:p>
        </p:txBody>
      </p:sp>
      <p:sp>
        <p:nvSpPr>
          <p:cNvPr id="285699" name="Rectangle 3">
            <a:extLst>
              <a:ext uri="{FF2B5EF4-FFF2-40B4-BE49-F238E27FC236}">
                <a16:creationId xmlns:a16="http://schemas.microsoft.com/office/drawing/2014/main" id="{EB784634-D94F-2947-9A50-CB14E767F07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graphicFrame>
        <p:nvGraphicFramePr>
          <p:cNvPr id="285700" name="Group 4">
            <a:extLst>
              <a:ext uri="{FF2B5EF4-FFF2-40B4-BE49-F238E27FC236}">
                <a16:creationId xmlns:a16="http://schemas.microsoft.com/office/drawing/2014/main" id="{62C079FC-9765-9540-9DE8-2118F24EE564}"/>
              </a:ext>
            </a:extLst>
          </p:cNvPr>
          <p:cNvGraphicFramePr>
            <a:graphicFrameLocks noGrp="1"/>
          </p:cNvGraphicFramePr>
          <p:nvPr/>
        </p:nvGraphicFramePr>
        <p:xfrm>
          <a:off x="76200" y="1295400"/>
          <a:ext cx="7620000" cy="4971415"/>
        </p:xfrm>
        <a:graphic>
          <a:graphicData uri="http://schemas.openxmlformats.org/drawingml/2006/table">
            <a:tbl>
              <a:tblPr/>
              <a:tblGrid>
                <a:gridCol w="3886200">
                  <a:extLst>
                    <a:ext uri="{9D8B030D-6E8A-4147-A177-3AD203B41FA5}">
                      <a16:colId xmlns:a16="http://schemas.microsoft.com/office/drawing/2014/main" val="960837798"/>
                    </a:ext>
                  </a:extLst>
                </a:gridCol>
                <a:gridCol w="3733800">
                  <a:extLst>
                    <a:ext uri="{9D8B030D-6E8A-4147-A177-3AD203B41FA5}">
                      <a16:colId xmlns:a16="http://schemas.microsoft.com/office/drawing/2014/main" val="2102125029"/>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مائدة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563995675"/>
                  </a:ext>
                </a:extLst>
              </a:tr>
              <a:tr h="37782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شموع الإنارة</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(ليست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2720737"/>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الكأس الأول: البركة/التقديس يقول سوف أخرجكم من تحت أثقال المصريين (أول سوف من أصل 4 في خر6: 6-7)</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خذوها واقتسموها بينكم … لا ـشرب من نتاج الكرمة حتى يأتي ملكوت الله (لوقا 22: 17ب-18)</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3956593"/>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اليدين</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أرجل التلاميذ خلال الوجبة (يوحنا 13: 2، 4)</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435889"/>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بقدونس مغموس في الماء المملح (المرارة)، والماتسا الوسطي (الخبز) يظهر ومكسور ونصف يسمى "أفيكومين" (باليونانية "الذي يأتي لاحقًا") ملفوفًا بمنديل ومخفي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أصبح ابن الله (الأقنوم الثاني في الثالوث) مرئيًا ومكسورًا وملفوفًا بالجسد ودُفن في قبر (أضيف هذا التقليد إلى عيد الفصح من قبل المؤمنين اليهود في القرن الأول الميلادي)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0151728"/>
                  </a:ext>
                </a:extLst>
              </a:tr>
              <a:tr h="614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قراءة قصة الفصح (خروج ١٢: ١- ١٣)، ٤ أسئلة، ٤ أبناء، ١٠ ضربات</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(ليست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932514"/>
                  </a:ext>
                </a:extLst>
              </a:tr>
            </a:tbl>
          </a:graphicData>
        </a:graphic>
      </p:graphicFrame>
      <p:pic>
        <p:nvPicPr>
          <p:cNvPr id="127002" name="Picture 27" descr="j0287419">
            <a:extLst>
              <a:ext uri="{FF2B5EF4-FFF2-40B4-BE49-F238E27FC236}">
                <a16:creationId xmlns:a16="http://schemas.microsoft.com/office/drawing/2014/main" id="{2EF45080-42F6-0046-9A16-19D9C1AEBA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46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4E2F15E-C372-EB4C-95C6-02B42FFC126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0243" name="Rectangle 3">
            <a:extLst>
              <a:ext uri="{FF2B5EF4-FFF2-40B4-BE49-F238E27FC236}">
                <a16:creationId xmlns:a16="http://schemas.microsoft.com/office/drawing/2014/main" id="{9641C342-8EFD-874F-B90C-ADB90D5F007C}"/>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algn="ctr" eaLnBrk="1" hangingPunct="1">
              <a:defRPr/>
            </a:pPr>
            <a:r>
              <a:rPr lang="ar-JO" sz="4800" dirty="0">
                <a:latin typeface="Arial" panose="020B0604020202020204" pitchFamily="34" charset="0"/>
                <a:ea typeface="+mj-ea"/>
                <a:cs typeface="Arial" panose="020B0604020202020204" pitchFamily="34" charset="0"/>
              </a:rPr>
              <a:t>طبق سيدر</a:t>
            </a:r>
            <a:endParaRPr lang="en-US" sz="4800" dirty="0">
              <a:latin typeface="Arial" panose="020B0604020202020204" pitchFamily="34" charset="0"/>
              <a:ea typeface="+mj-ea"/>
              <a:cs typeface="Arial" panose="020B0604020202020204" pitchFamily="34" charset="0"/>
            </a:endParaRPr>
          </a:p>
        </p:txBody>
      </p:sp>
      <p:pic>
        <p:nvPicPr>
          <p:cNvPr id="90115" name="Picture 4" descr="Feasts">
            <a:extLst>
              <a:ext uri="{FF2B5EF4-FFF2-40B4-BE49-F238E27FC236}">
                <a16:creationId xmlns:a16="http://schemas.microsoft.com/office/drawing/2014/main" id="{E7BCB5C1-077F-C442-A8DE-E5C7810678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447800"/>
            <a:ext cx="67818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5" descr="Feasts">
            <a:extLst>
              <a:ext uri="{FF2B5EF4-FFF2-40B4-BE49-F238E27FC236}">
                <a16:creationId xmlns:a16="http://schemas.microsoft.com/office/drawing/2014/main" id="{1770F373-8619-8248-AFE1-99D8197DE53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4079"/>
          <a:stretch>
            <a:fillRect/>
          </a:stretch>
        </p:blipFill>
        <p:spPr bwMode="auto">
          <a:xfrm>
            <a:off x="4419600" y="5486400"/>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6">
            <a:extLst>
              <a:ext uri="{FF2B5EF4-FFF2-40B4-BE49-F238E27FC236}">
                <a16:creationId xmlns:a16="http://schemas.microsoft.com/office/drawing/2014/main" id="{4DFD3BFA-2579-504A-AD5A-14EE46DD5C70}"/>
              </a:ext>
            </a:extLst>
          </p:cNvPr>
          <p:cNvSpPr txBox="1">
            <a:spLocks noChangeArrowheads="1"/>
          </p:cNvSpPr>
          <p:nvPr/>
        </p:nvSpPr>
        <p:spPr bwMode="auto">
          <a:xfrm>
            <a:off x="8474075" y="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sz="2000" b="1" dirty="0">
                <a:latin typeface="Tahoma" panose="020B0604030504040204" pitchFamily="34" charset="0"/>
              </a:rPr>
              <a:t>118</a:t>
            </a:r>
            <a:endParaRPr lang="en-US" altLang="en-US" sz="2000" b="1" dirty="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D855963-7ED6-034B-B1F4-E7125ACC10F4}"/>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panose="020B0604020202020204" pitchFamily="34" charset="0"/>
              <a:ea typeface="ＭＳ Ｐゴシック" charset="-128"/>
              <a:cs typeface="Arial" panose="020B0604020202020204" pitchFamily="34" charset="0"/>
            </a:endParaRPr>
          </a:p>
        </p:txBody>
      </p:sp>
      <p:sp>
        <p:nvSpPr>
          <p:cNvPr id="289795" name="Rectangle 3">
            <a:extLst>
              <a:ext uri="{FF2B5EF4-FFF2-40B4-BE49-F238E27FC236}">
                <a16:creationId xmlns:a16="http://schemas.microsoft.com/office/drawing/2014/main" id="{1601B3C1-7CD8-B943-8AB7-A6447ADE8AE4}"/>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sp>
        <p:nvSpPr>
          <p:cNvPr id="131075" name="Rectangle 4">
            <a:extLst>
              <a:ext uri="{FF2B5EF4-FFF2-40B4-BE49-F238E27FC236}">
                <a16:creationId xmlns:a16="http://schemas.microsoft.com/office/drawing/2014/main" id="{96B09A6D-9B8B-304F-9FA2-EA07EA770FAE}"/>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zh-CN" sz="1300" b="1"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rPr>
            </a:br>
            <a:endParaRPr kumimoji="0" lang="en-US" altLang="zh-CN" sz="18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076" name="Rectangle 5">
            <a:extLst>
              <a:ext uri="{FF2B5EF4-FFF2-40B4-BE49-F238E27FC236}">
                <a16:creationId xmlns:a16="http://schemas.microsoft.com/office/drawing/2014/main" id="{EBBF4911-DAFB-B845-BB63-7DBE70A0A675}"/>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zh-CN" sz="1300" b="1"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rPr>
            </a:br>
            <a:endParaRPr kumimoji="0" lang="en-US" altLang="zh-CN" sz="18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077" name="Rectangle 6">
            <a:extLst>
              <a:ext uri="{FF2B5EF4-FFF2-40B4-BE49-F238E27FC236}">
                <a16:creationId xmlns:a16="http://schemas.microsoft.com/office/drawing/2014/main" id="{CEC73499-496C-F949-90E4-6737EA144AB7}"/>
              </a:ext>
            </a:extLst>
          </p:cNvPr>
          <p:cNvSpPr>
            <a:spLocks noChangeArrowheads="1"/>
          </p:cNvSpPr>
          <p:nvPr/>
        </p:nvSpPr>
        <p:spPr bwMode="auto">
          <a:xfrm>
            <a:off x="0" y="1103313"/>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zh-CN" sz="12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rPr>
            </a:br>
            <a:endParaRPr kumimoji="0" lang="en-US" altLang="zh-CN" sz="11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289799" name="Group 7">
            <a:extLst>
              <a:ext uri="{FF2B5EF4-FFF2-40B4-BE49-F238E27FC236}">
                <a16:creationId xmlns:a16="http://schemas.microsoft.com/office/drawing/2014/main" id="{0D4B1BAE-FC83-FE46-B253-9213E1237D48}"/>
              </a:ext>
            </a:extLst>
          </p:cNvPr>
          <p:cNvGraphicFramePr>
            <a:graphicFrameLocks noGrp="1"/>
          </p:cNvGraphicFramePr>
          <p:nvPr>
            <p:extLst>
              <p:ext uri="{D42A27DB-BD31-4B8C-83A1-F6EECF244321}">
                <p14:modId xmlns:p14="http://schemas.microsoft.com/office/powerpoint/2010/main" val="2619326668"/>
              </p:ext>
            </p:extLst>
          </p:nvPr>
        </p:nvGraphicFramePr>
        <p:xfrm>
          <a:off x="147637" y="1147273"/>
          <a:ext cx="7620000" cy="5415227"/>
        </p:xfrm>
        <a:graphic>
          <a:graphicData uri="http://schemas.openxmlformats.org/drawingml/2006/table">
            <a:tbl>
              <a:tblPr/>
              <a:tblGrid>
                <a:gridCol w="3771900">
                  <a:extLst>
                    <a:ext uri="{9D8B030D-6E8A-4147-A177-3AD203B41FA5}">
                      <a16:colId xmlns:a16="http://schemas.microsoft.com/office/drawing/2014/main" val="2755756398"/>
                    </a:ext>
                  </a:extLst>
                </a:gridCol>
                <a:gridCol w="3848100">
                  <a:extLst>
                    <a:ext uri="{9D8B030D-6E8A-4147-A177-3AD203B41FA5}">
                      <a16:colId xmlns:a16="http://schemas.microsoft.com/office/drawing/2014/main" val="479408344"/>
                    </a:ext>
                  </a:extLst>
                </a:gridCol>
              </a:tblGrid>
              <a:tr h="434787">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عشاء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382355927"/>
                  </a:ext>
                </a:extLst>
              </a:tr>
              <a:tr h="719647">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الثانية:</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الضربات/الدينونة، قائلاً: سأخلصكم من عبوديتهم</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8633154"/>
                  </a:ext>
                </a:extLst>
              </a:tr>
              <a:tr h="1170844">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غسل اليدين، وتناول الماتسا العلوي ونصف الأوسط والأعشاب المرة مع الماتزا السفلي (عبودية)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712916"/>
                  </a:ext>
                </a:extLst>
              </a:tr>
              <a:tr h="709580">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بدء عشاء الفصح</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endParaRP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0252572"/>
                  </a:ext>
                </a:extLst>
              </a:tr>
              <a:tr h="143929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تناول الأعشاب المرة مع التمر والعسل واللوز (حلاوة الحياة بخلاص الله)، والبيض المشوي (قرابين الهيكل ودماره، والحزن والحياة الجديدة)، وعظم الساق.</a:t>
                      </a:r>
                    </a:p>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يسوع يغمس اللقمة مع يهوذا ويهوذا يغادر (؟)</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7081208"/>
                  </a:ext>
                </a:extLst>
              </a:tr>
              <a:tr h="578716">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أكل العجلة</a:t>
                      </a:r>
                      <a:r>
                        <a:rPr kumimoji="0" lang="en-US"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خبز الضيق ..."</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جسدي (لوقا 22: 19</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432279"/>
                  </a:ext>
                </a:extLst>
              </a:tr>
            </a:tbl>
          </a:graphicData>
        </a:graphic>
      </p:graphicFrame>
      <p:sp>
        <p:nvSpPr>
          <p:cNvPr id="131101" name="Rectangle 30">
            <a:extLst>
              <a:ext uri="{FF2B5EF4-FFF2-40B4-BE49-F238E27FC236}">
                <a16:creationId xmlns:a16="http://schemas.microsoft.com/office/drawing/2014/main" id="{8FD291E8-CBE0-9B4D-8566-3697D43D8987}"/>
              </a:ext>
            </a:extLst>
          </p:cNvPr>
          <p:cNvSpPr>
            <a:spLocks noChangeArrowheads="1"/>
          </p:cNvSpPr>
          <p:nvPr/>
        </p:nvSpPr>
        <p:spPr bwMode="auto">
          <a:xfrm>
            <a:off x="0" y="4962525"/>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zh-CN" sz="12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rPr>
            </a:br>
            <a:endParaRPr kumimoji="0" lang="en-US" altLang="zh-CN" sz="11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2F131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102" name="Rectangle 31">
            <a:extLst>
              <a:ext uri="{FF2B5EF4-FFF2-40B4-BE49-F238E27FC236}">
                <a16:creationId xmlns:a16="http://schemas.microsoft.com/office/drawing/2014/main" id="{B4CC7D2A-9419-1242-9593-910F341D90E6}"/>
              </a:ext>
            </a:extLst>
          </p:cNvPr>
          <p:cNvSpPr>
            <a:spLocks noChangeArrowheads="1"/>
          </p:cNvSpPr>
          <p:nvPr/>
        </p:nvSpPr>
        <p:spPr bwMode="auto">
          <a:xfrm>
            <a:off x="0" y="836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31103" name="Picture 32" descr="j0287419">
            <a:extLst>
              <a:ext uri="{FF2B5EF4-FFF2-40B4-BE49-F238E27FC236}">
                <a16:creationId xmlns:a16="http://schemas.microsoft.com/office/drawing/2014/main" id="{8BA1B847-2297-BC4C-8277-96E3E6BC26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641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45E9E056-C6B5-7F40-B956-480F7529F7B8}"/>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panose="020B0604020202020204" pitchFamily="34" charset="0"/>
              <a:ea typeface="ＭＳ Ｐゴシック" charset="-128"/>
              <a:cs typeface="Arial" panose="020B0604020202020204" pitchFamily="34" charset="0"/>
            </a:endParaRPr>
          </a:p>
        </p:txBody>
      </p:sp>
      <p:sp>
        <p:nvSpPr>
          <p:cNvPr id="295939" name="Rectangle 3">
            <a:extLst>
              <a:ext uri="{FF2B5EF4-FFF2-40B4-BE49-F238E27FC236}">
                <a16:creationId xmlns:a16="http://schemas.microsoft.com/office/drawing/2014/main" id="{BB9B2EB5-2DD2-6743-8A4A-E36DB22ED51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algn="ctr" eaLnBrk="1" hangingPunct="1">
              <a:defRPr/>
            </a:pPr>
            <a:r>
              <a:rPr lang="ar-JO" dirty="0">
                <a:latin typeface="Arial" panose="020B0604020202020204" pitchFamily="34" charset="0"/>
                <a:ea typeface="+mj-ea"/>
                <a:cs typeface="Arial" panose="020B0604020202020204" pitchFamily="34" charset="0"/>
              </a:rPr>
              <a:t>ترتيب الإحتفالات</a:t>
            </a:r>
            <a:endParaRPr lang="en-US" dirty="0">
              <a:latin typeface="Arial" panose="020B0604020202020204" pitchFamily="34" charset="0"/>
              <a:ea typeface="+mj-ea"/>
              <a:cs typeface="Arial" panose="020B0604020202020204" pitchFamily="34" charset="0"/>
            </a:endParaRPr>
          </a:p>
        </p:txBody>
      </p:sp>
      <p:graphicFrame>
        <p:nvGraphicFramePr>
          <p:cNvPr id="295940" name="Group 4">
            <a:extLst>
              <a:ext uri="{FF2B5EF4-FFF2-40B4-BE49-F238E27FC236}">
                <a16:creationId xmlns:a16="http://schemas.microsoft.com/office/drawing/2014/main" id="{0E5A9758-5E2A-FE4F-AA68-96FFD2F4986A}"/>
              </a:ext>
            </a:extLst>
          </p:cNvPr>
          <p:cNvGraphicFramePr>
            <a:graphicFrameLocks noGrp="1"/>
          </p:cNvGraphicFramePr>
          <p:nvPr/>
        </p:nvGraphicFramePr>
        <p:xfrm>
          <a:off x="0" y="1219200"/>
          <a:ext cx="7620000" cy="5340722"/>
        </p:xfrm>
        <a:graphic>
          <a:graphicData uri="http://schemas.openxmlformats.org/drawingml/2006/table">
            <a:tbl>
              <a:tblPr/>
              <a:tblGrid>
                <a:gridCol w="3771900">
                  <a:extLst>
                    <a:ext uri="{9D8B030D-6E8A-4147-A177-3AD203B41FA5}">
                      <a16:colId xmlns:a16="http://schemas.microsoft.com/office/drawing/2014/main" val="1566303217"/>
                    </a:ext>
                  </a:extLst>
                </a:gridCol>
                <a:gridCol w="3848100">
                  <a:extLst>
                    <a:ext uri="{9D8B030D-6E8A-4147-A177-3AD203B41FA5}">
                      <a16:colId xmlns:a16="http://schemas.microsoft.com/office/drawing/2014/main" val="4249291275"/>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الفصح</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2100" b="1" i="0" u="none" strike="noStrike" cap="none" normalizeH="0" baseline="0" dirty="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عشاء الرب</a:t>
                      </a:r>
                      <a:endParaRPr kumimoji="0" lang="en-US" altLang="zh-CN" sz="2800" b="0"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135654415"/>
                  </a:ext>
                </a:extLst>
              </a:tr>
              <a:tr h="110135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الثالثة:</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الفداء قائلاً: أنا أفديك بذراع ممدودة.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هذا هو دمي... (لوقا 22: 20)</a:t>
                      </a:r>
                    </a:p>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يسوع يغمس اللقمة مع يهوذا ويهوذا يغادر (؟)</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9448296"/>
                  </a:ext>
                </a:extLst>
              </a:tr>
              <a:tr h="1184969">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الكأس الرابعة</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التسبيح/الاجتماع قائلاً: سوف أتخذكم لي شعباً وقراءة مزمور 11. 113-118</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كلما أكلتم هذا الخبز وشربتم هذه الكأس تخبرون بموت الرب إلى أن يجيء</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646829"/>
                  </a:ext>
                </a:extLst>
              </a:tr>
              <a:tr h="105478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إعلان (العام القادم في أورشليم)، ترنيمة    (مز 118)، قصيدة، أو نشيد وطني</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سبحوا وخرجوا غلى جبل الزيتون (مت 26: 30)</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3389077"/>
                  </a:ext>
                </a:extLst>
              </a:tr>
              <a:tr h="13366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كأس إيليا</a:t>
                      </a: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 مملوءة ولكن لم يمسها أحد؛ يرمز إلى عودته قبل المسيح (مل 4: 5-6؛ مت 11: 13-14؛ 17: 11-12؛ رؤ 11: 3-12؛ 19: 11-21)، يفتح الطفل الأصغر الباب الأمامي لإي</a:t>
                      </a:r>
                      <a:r>
                        <a:rPr kumimoji="0" lang="ar-JO" altLang="zh-CN" sz="1900" b="1" i="0" u="sng" strike="noStrike" cap="none" normalizeH="0" baseline="0" dirty="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ليا</a:t>
                      </a:r>
                      <a:endParaRPr kumimoji="0" lang="en-US" altLang="zh-CN" sz="3200" b="1" i="0" u="none" strike="noStrike" cap="none" normalizeH="0" baseline="0" dirty="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ar-JO" altLang="zh-CN" sz="1900" b="1" i="0" u="none" strike="noStrike" cap="none" normalizeH="0" baseline="0" dirty="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مفترضة (غير مسجلة)</a:t>
                      </a:r>
                      <a:endParaRPr kumimoji="0" lang="en-US" altLang="zh-CN" sz="1800" b="1" i="0" u="none" strike="noStrike" cap="none" normalizeH="0" baseline="0" dirty="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9907410"/>
                  </a:ext>
                </a:extLst>
              </a:tr>
            </a:tbl>
          </a:graphicData>
        </a:graphic>
      </p:graphicFrame>
      <p:sp>
        <p:nvSpPr>
          <p:cNvPr id="137239" name="Text Box 24">
            <a:extLst>
              <a:ext uri="{FF2B5EF4-FFF2-40B4-BE49-F238E27FC236}">
                <a16:creationId xmlns:a16="http://schemas.microsoft.com/office/drawing/2014/main" id="{E4899712-3052-7444-87EC-12FCEEFA90EF}"/>
              </a:ext>
            </a:extLst>
          </p:cNvPr>
          <p:cNvSpPr txBox="1">
            <a:spLocks noChangeArrowheads="1"/>
          </p:cNvSpPr>
          <p:nvPr/>
        </p:nvSpPr>
        <p:spPr bwMode="auto">
          <a:xfrm>
            <a:off x="8397875" y="82550"/>
            <a:ext cx="617477"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0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rPr>
              <a:t>144</a:t>
            </a:r>
            <a:endParaRPr kumimoji="0" lang="en-US" altLang="en-US" sz="2000" b="1" i="0" u="none" strike="noStrike" kern="1200" cap="none" spc="0" normalizeH="0" baseline="0" noProof="0" dirty="0">
              <a:ln>
                <a:noFill/>
              </a:ln>
              <a:solidFill>
                <a:srgbClr val="2F131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37240" name="Picture 25" descr="j0287419">
            <a:extLst>
              <a:ext uri="{FF2B5EF4-FFF2-40B4-BE49-F238E27FC236}">
                <a16:creationId xmlns:a16="http://schemas.microsoft.com/office/drawing/2014/main" id="{8484648C-2C65-BC44-87C8-D1E6A9FA2D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64065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720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Bread of Life">
            <a:extLst>
              <a:ext uri="{FF2B5EF4-FFF2-40B4-BE49-F238E27FC236}">
                <a16:creationId xmlns:a16="http://schemas.microsoft.com/office/drawing/2014/main" id="{818F3A20-9F79-B743-B6BA-5B1B08063AE0}"/>
              </a:ext>
            </a:extLst>
          </p:cNvPr>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304800"/>
            <a:ext cx="9144000" cy="773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D8D1E309-BCDD-AE4E-8467-EF0396D3A5B3}"/>
              </a:ext>
            </a:extLst>
          </p:cNvPr>
          <p:cNvSpPr>
            <a:spLocks noGrp="1" noChangeArrowheads="1"/>
          </p:cNvSpPr>
          <p:nvPr>
            <p:ph type="title"/>
          </p:nvPr>
        </p:nvSpPr>
        <p:spPr>
          <a:xfrm>
            <a:off x="-1" y="152400"/>
            <a:ext cx="9143999" cy="1123950"/>
          </a:xfrm>
          <a:effectLst>
            <a:outerShdw blurRad="63500" dist="107763" dir="2700000" algn="ctr" rotWithShape="0">
              <a:srgbClr val="000000">
                <a:alpha val="74997"/>
              </a:srgbClr>
            </a:outerShdw>
          </a:effectLst>
        </p:spPr>
        <p:txBody>
          <a:bodyPr/>
          <a:lstStyle/>
          <a:p>
            <a:pPr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كيف يكون المسيح حاضرا في العشاء الرباني؟</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4820" name="Rectangle 4">
            <a:extLst>
              <a:ext uri="{FF2B5EF4-FFF2-40B4-BE49-F238E27FC236}">
                <a16:creationId xmlns:a16="http://schemas.microsoft.com/office/drawing/2014/main" id="{FC8196E7-12E9-964B-8B82-DC2D071072DB}"/>
              </a:ext>
            </a:extLst>
          </p:cNvPr>
          <p:cNvSpPr>
            <a:spLocks noGrp="1" noChangeArrowheads="1"/>
          </p:cNvSpPr>
          <p:nvPr>
            <p:ph type="body" idx="1"/>
          </p:nvPr>
        </p:nvSpPr>
        <p:spPr>
          <a:xfrm>
            <a:off x="0" y="1600200"/>
            <a:ext cx="8534400" cy="4419600"/>
          </a:xfrm>
          <a:effectLst/>
        </p:spPr>
        <p:txBody>
          <a:bodyPr/>
          <a:lstStyle/>
          <a:p>
            <a:pPr algn="r" rtl="1" eaLnBrk="1" hangingPunct="1"/>
            <a:r>
              <a:rPr lang="ar-JO" altLang="en-US" b="1" dirty="0">
                <a:effectLst>
                  <a:glow rad="228600">
                    <a:srgbClr val="000000">
                      <a:alpha val="86046"/>
                    </a:srgbClr>
                  </a:glow>
                </a:effectLst>
                <a:latin typeface="Arial" panose="020B0604020202020204" pitchFamily="34" charset="0"/>
                <a:ea typeface="ＭＳ Ｐゴシック" panose="020B0600070205080204" pitchFamily="34" charset="-128"/>
                <a:cs typeface="Arial" panose="020B0604020202020204" pitchFamily="34" charset="0"/>
              </a:rPr>
              <a:t>الكاثوليك: الإستحالة الجوهرية</a:t>
            </a:r>
          </a:p>
          <a:p>
            <a:pPr algn="r" rtl="1" eaLnBrk="1" hangingPunct="1"/>
            <a:r>
              <a:rPr lang="ar-JO" altLang="en-US" b="1" dirty="0">
                <a:effectLst>
                  <a:glow rad="228600">
                    <a:srgbClr val="000000">
                      <a:alpha val="86046"/>
                    </a:srgbClr>
                  </a:glow>
                </a:effectLst>
                <a:latin typeface="Arial" panose="020B0604020202020204" pitchFamily="34" charset="0"/>
                <a:ea typeface="ＭＳ Ｐゴシック" panose="020B0600070205080204" pitchFamily="34" charset="-128"/>
                <a:cs typeface="Arial" panose="020B0604020202020204" pitchFamily="34" charset="0"/>
              </a:rPr>
              <a:t>اللوثريون: التماثل</a:t>
            </a:r>
          </a:p>
          <a:p>
            <a:pPr algn="r" rtl="1" eaLnBrk="1" hangingPunct="1"/>
            <a:r>
              <a:rPr lang="ar-JO" altLang="en-US" b="1" dirty="0">
                <a:effectLst>
                  <a:glow rad="228600">
                    <a:srgbClr val="000000">
                      <a:alpha val="86046"/>
                    </a:srgbClr>
                  </a:glow>
                </a:effectLst>
                <a:latin typeface="Arial" panose="020B0604020202020204" pitchFamily="34" charset="0"/>
                <a:ea typeface="ＭＳ Ｐゴシック" panose="020B0600070205080204" pitchFamily="34" charset="-128"/>
                <a:cs typeface="Arial" panose="020B0604020202020204" pitchFamily="34" charset="0"/>
              </a:rPr>
              <a:t>البرونتستانت الآخرون: حضور روحي ورمزي</a:t>
            </a:r>
            <a:endParaRPr lang="en-US" altLang="en-US" b="1" dirty="0">
              <a:effectLst>
                <a:glow rad="228600">
                  <a:srgbClr val="000000">
                    <a:alpha val="86046"/>
                  </a:srgbClr>
                </a:glow>
              </a:effectLst>
              <a:latin typeface="Arial" panose="020B0604020202020204" pitchFamily="34" charset="0"/>
              <a:ea typeface="ＭＳ Ｐゴシック" panose="020B0600070205080204" pitchFamily="34" charset="-128"/>
              <a:cs typeface="Arial" panose="020B0604020202020204" pitchFamily="34" charset="0"/>
            </a:endParaRPr>
          </a:p>
        </p:txBody>
      </p:sp>
      <p:sp>
        <p:nvSpPr>
          <p:cNvPr id="186372" name="Text Box 5">
            <a:extLst>
              <a:ext uri="{FF2B5EF4-FFF2-40B4-BE49-F238E27FC236}">
                <a16:creationId xmlns:a16="http://schemas.microsoft.com/office/drawing/2014/main" id="{193C56D7-9A47-004C-96A4-31B5693C0C52}"/>
              </a:ext>
            </a:extLst>
          </p:cNvPr>
          <p:cNvSpPr txBox="1">
            <a:spLocks noChangeArrowheads="1"/>
          </p:cNvSpPr>
          <p:nvPr/>
        </p:nvSpPr>
        <p:spPr bwMode="auto">
          <a:xfrm>
            <a:off x="8305800" y="-1524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b="1" dirty="0">
                <a:latin typeface="Tahoma" panose="020B0604030504040204" pitchFamily="34" charset="0"/>
              </a:rPr>
              <a:t>122</a:t>
            </a:r>
            <a:endParaRPr lang="en-US" altLang="en-US" b="1"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dissolve">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dissolve">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dissolve">
                                      <p:cBhvr>
                                        <p:cTn id="17" dur="500"/>
                                        <p:tgtEl>
                                          <p:spTgt spid="34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300174-E542-8345-9D74-DFDC873AAEE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2531" name="Rectangle 3">
            <a:extLst>
              <a:ext uri="{FF2B5EF4-FFF2-40B4-BE49-F238E27FC236}">
                <a16:creationId xmlns:a16="http://schemas.microsoft.com/office/drawing/2014/main" id="{1C57938C-4CDA-6641-8084-0CFC3810A5BB}"/>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algn="ctr" eaLnBrk="1" hangingPunct="1">
              <a:defRPr/>
            </a:pPr>
            <a:r>
              <a:rPr lang="ar-JO" sz="3600" dirty="0">
                <a:latin typeface="Arial" panose="020B0604020202020204" pitchFamily="34" charset="0"/>
                <a:ea typeface="+mj-ea"/>
                <a:cs typeface="Arial" panose="020B0604020202020204" pitchFamily="34" charset="0"/>
              </a:rPr>
              <a:t>ماذا ستفعل؟</a:t>
            </a:r>
            <a:endParaRPr lang="en-US" sz="3600" dirty="0">
              <a:latin typeface="Arial" panose="020B0604020202020204" pitchFamily="34" charset="0"/>
              <a:ea typeface="+mj-ea"/>
              <a:cs typeface="Arial" panose="020B0604020202020204" pitchFamily="34" charset="0"/>
            </a:endParaRPr>
          </a:p>
        </p:txBody>
      </p:sp>
      <p:sp>
        <p:nvSpPr>
          <p:cNvPr id="22532" name="Rectangle 4">
            <a:extLst>
              <a:ext uri="{FF2B5EF4-FFF2-40B4-BE49-F238E27FC236}">
                <a16:creationId xmlns:a16="http://schemas.microsoft.com/office/drawing/2014/main" id="{6DB1CA29-3F4C-B341-B890-1C59EB1BDDB6}"/>
              </a:ext>
            </a:extLst>
          </p:cNvPr>
          <p:cNvSpPr>
            <a:spLocks noGrp="1" noChangeArrowheads="1"/>
          </p:cNvSpPr>
          <p:nvPr>
            <p:ph type="body" idx="1"/>
          </p:nvPr>
        </p:nvSpPr>
        <p:spPr>
          <a:xfrm>
            <a:off x="263525" y="1598613"/>
            <a:ext cx="7432675" cy="4573587"/>
          </a:xfrm>
          <a:effectLst/>
        </p:spPr>
        <p:txBody>
          <a:bodyPr/>
          <a:lstStyle/>
          <a:p>
            <a:pPr marL="569913" indent="-569913" algn="r" rtl="1" eaLnBrk="1" hangingPunct="1">
              <a:defRPr/>
            </a:pPr>
            <a:r>
              <a:rPr lang="ar-JO" dirty="0">
                <a:solidFill>
                  <a:schemeClr val="tx2"/>
                </a:solidFill>
                <a:latin typeface="Arial" panose="020B0604020202020204" pitchFamily="34" charset="0"/>
                <a:ea typeface="+mn-ea"/>
                <a:cs typeface="Arial" panose="020B0604020202020204" pitchFamily="34" charset="0"/>
              </a:rPr>
              <a:t>عند زيارتي لكنيسة كاثوليكية، سأشارك في القداس (أخذ الخبز والخمر).</a:t>
            </a:r>
          </a:p>
          <a:p>
            <a:pPr marL="569913" indent="-569913" algn="r" rtl="1" eaLnBrk="1" hangingPunct="1">
              <a:defRPr/>
            </a:pPr>
            <a:r>
              <a:rPr lang="ar-JO" dirty="0">
                <a:solidFill>
                  <a:schemeClr val="tx2"/>
                </a:solidFill>
                <a:latin typeface="Arial" panose="020B0604020202020204" pitchFamily="34" charset="0"/>
                <a:ea typeface="+mn-ea"/>
                <a:cs typeface="Arial" panose="020B0604020202020204" pitchFamily="34" charset="0"/>
              </a:rPr>
              <a:t>عند زيارتي للكنيسة اللوثرية، سأشارك في مائدة الرب (أخذ الخبز والخمر).</a:t>
            </a:r>
            <a:endParaRPr lang="en-US" dirty="0">
              <a:solidFill>
                <a:schemeClr val="tx2"/>
              </a:solidFill>
              <a:latin typeface="Arial" panose="020B0604020202020204" pitchFamily="34" charset="0"/>
              <a:ea typeface="+mn-ea"/>
              <a:cs typeface="Arial" panose="020B0604020202020204" pitchFamily="34" charset="0"/>
            </a:endParaRPr>
          </a:p>
        </p:txBody>
      </p:sp>
      <p:pic>
        <p:nvPicPr>
          <p:cNvPr id="188420" name="Picture 5" descr="j0195634">
            <a:extLst>
              <a:ext uri="{FF2B5EF4-FFF2-40B4-BE49-F238E27FC236}">
                <a16:creationId xmlns:a16="http://schemas.microsoft.com/office/drawing/2014/main" id="{49F42B7B-3BE2-DF4A-87D9-FBAD7B99D9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3" y="4651375"/>
            <a:ext cx="1608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a:extLst>
              <a:ext uri="{FF2B5EF4-FFF2-40B4-BE49-F238E27FC236}">
                <a16:creationId xmlns:a16="http://schemas.microsoft.com/office/drawing/2014/main" id="{1EE499BF-D187-2149-8BDA-716E086F8624}"/>
              </a:ext>
            </a:extLst>
          </p:cNvPr>
          <p:cNvSpPr>
            <a:spLocks noGrp="1"/>
          </p:cNvSpPr>
          <p:nvPr>
            <p:ph type="title"/>
          </p:nvPr>
        </p:nvSpPr>
        <p:spPr/>
        <p:txBody>
          <a:bodyPr/>
          <a:lstStyle/>
          <a:p>
            <a:endParaRPr lang="en-US" altLang="en-US"/>
          </a:p>
        </p:txBody>
      </p:sp>
      <p:pic>
        <p:nvPicPr>
          <p:cNvPr id="190466" name="Content Placeholder 3" descr="462858_communion.jpg">
            <a:extLst>
              <a:ext uri="{FF2B5EF4-FFF2-40B4-BE49-F238E27FC236}">
                <a16:creationId xmlns:a16="http://schemas.microsoft.com/office/drawing/2014/main" id="{F7C90C98-5D81-1540-BF51-3360855D95E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p:spPr>
      </p:pic>
      <p:sp>
        <p:nvSpPr>
          <p:cNvPr id="5" name="Text Box 3">
            <a:extLst>
              <a:ext uri="{FF2B5EF4-FFF2-40B4-BE49-F238E27FC236}">
                <a16:creationId xmlns:a16="http://schemas.microsoft.com/office/drawing/2014/main" id="{B506BF35-311B-274B-ACB4-B517367211FD}"/>
              </a:ext>
            </a:extLst>
          </p:cNvPr>
          <p:cNvSpPr txBox="1">
            <a:spLocks noChangeArrowheads="1"/>
          </p:cNvSpPr>
          <p:nvPr/>
        </p:nvSpPr>
        <p:spPr bwMode="auto">
          <a:xfrm>
            <a:off x="4724400" y="762000"/>
            <a:ext cx="4295775" cy="156966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800" dirty="0">
                <a:solidFill>
                  <a:srgbClr val="FFFFFF"/>
                </a:solidFill>
                <a:latin typeface="Arial" panose="020B0604020202020204" pitchFamily="34" charset="0"/>
                <a:cs typeface="Arial" panose="020B0604020202020204" pitchFamily="34" charset="0"/>
              </a:rPr>
              <a:t>أسئلة حول       مائدة الرب</a:t>
            </a:r>
            <a:endParaRPr lang="en-US" sz="4800" dirty="0">
              <a:solidFill>
                <a:srgbClr val="FFFFFF"/>
              </a:solidFill>
              <a:latin typeface="Arial" panose="020B0604020202020204" pitchFamily="34" charset="0"/>
              <a:cs typeface="Arial" panose="020B0604020202020204" pitchFamily="34" charset="0"/>
            </a:endParaRPr>
          </a:p>
        </p:txBody>
      </p:sp>
      <p:sp>
        <p:nvSpPr>
          <p:cNvPr id="190468" name="Text Box 6">
            <a:extLst>
              <a:ext uri="{FF2B5EF4-FFF2-40B4-BE49-F238E27FC236}">
                <a16:creationId xmlns:a16="http://schemas.microsoft.com/office/drawing/2014/main" id="{829053D9-1BFF-4743-ADD0-A4B26437F9AD}"/>
              </a:ext>
            </a:extLst>
          </p:cNvPr>
          <p:cNvSpPr txBox="1">
            <a:spLocks noChangeArrowheads="1"/>
          </p:cNvSpPr>
          <p:nvPr/>
        </p:nvSpPr>
        <p:spPr bwMode="auto">
          <a:xfrm>
            <a:off x="8377238" y="71438"/>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b="1" dirty="0">
                <a:solidFill>
                  <a:srgbClr val="FFFFFF"/>
                </a:solidFill>
                <a:cs typeface="Arial" panose="020B0604020202020204" pitchFamily="34" charset="0"/>
              </a:rPr>
              <a:t>124</a:t>
            </a:r>
            <a:endParaRPr lang="en-US" altLang="en-US" b="1" dirty="0">
              <a:solidFill>
                <a:srgbClr val="FFFFFF"/>
              </a:solidFill>
              <a:cs typeface="Arial" panose="020B060402020202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52C3F68-C5EC-2E45-813A-5F75675C9690}"/>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4579" name="Rectangle 3">
            <a:extLst>
              <a:ext uri="{FF2B5EF4-FFF2-40B4-BE49-F238E27FC236}">
                <a16:creationId xmlns:a16="http://schemas.microsoft.com/office/drawing/2014/main" id="{B5F675F3-94C0-D148-B2E6-C539FB1203A1}"/>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ar-JO" sz="3600" dirty="0">
                <a:latin typeface="Arial" panose="020B0604020202020204" pitchFamily="34" charset="0"/>
                <a:ea typeface="+mj-ea"/>
                <a:cs typeface="Arial" panose="020B0604020202020204" pitchFamily="34" charset="0"/>
              </a:rPr>
              <a:t>هل توافق؟</a:t>
            </a:r>
            <a:endParaRPr lang="en-US" sz="3600" dirty="0">
              <a:latin typeface="Arial" panose="020B0604020202020204" pitchFamily="34" charset="0"/>
              <a:ea typeface="+mj-ea"/>
              <a:cs typeface="Arial" panose="020B0604020202020204" pitchFamily="34" charset="0"/>
            </a:endParaRPr>
          </a:p>
        </p:txBody>
      </p:sp>
      <p:sp>
        <p:nvSpPr>
          <p:cNvPr id="192515" name="Rectangle 4">
            <a:extLst>
              <a:ext uri="{FF2B5EF4-FFF2-40B4-BE49-F238E27FC236}">
                <a16:creationId xmlns:a16="http://schemas.microsoft.com/office/drawing/2014/main" id="{92F749A7-2073-A649-8DBB-FDF92432E63D}"/>
              </a:ext>
            </a:extLst>
          </p:cNvPr>
          <p:cNvSpPr>
            <a:spLocks noGrp="1" noChangeArrowheads="1"/>
          </p:cNvSpPr>
          <p:nvPr>
            <p:ph type="body" idx="1"/>
          </p:nvPr>
        </p:nvSpPr>
        <p:spPr>
          <a:xfrm>
            <a:off x="263525" y="1598613"/>
            <a:ext cx="7661275" cy="4497387"/>
          </a:xfrm>
        </p:spPr>
        <p:txBody>
          <a:bodyPr/>
          <a:lstStyle/>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يجب أن يشترك المؤمنون فقط في العشاء الرباني</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يحق للمؤمنين المعمدين فقط أن يشتركوا في العشاء الرباني</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يحق للمؤمنين المعمدين بالتغطيس فقط أن يشتركوا في العشاء الرباني</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لا ينبغي لقادة الكنيسة المنقسمة أن يسمحوا بخدمة مائدة الرب</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92516" name="Picture 5" descr="j0195634">
            <a:extLst>
              <a:ext uri="{FF2B5EF4-FFF2-40B4-BE49-F238E27FC236}">
                <a16:creationId xmlns:a16="http://schemas.microsoft.com/office/drawing/2014/main" id="{9079D57E-F9DB-C445-B8B4-8BC54FAEF5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152400"/>
            <a:ext cx="1204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Text Box 6">
            <a:extLst>
              <a:ext uri="{FF2B5EF4-FFF2-40B4-BE49-F238E27FC236}">
                <a16:creationId xmlns:a16="http://schemas.microsoft.com/office/drawing/2014/main" id="{2F2EE3D1-C44D-6B4B-8748-F7819D0CF9C2}"/>
              </a:ext>
            </a:extLst>
          </p:cNvPr>
          <p:cNvSpPr txBox="1">
            <a:spLocks noChangeArrowheads="1"/>
          </p:cNvSpPr>
          <p:nvPr/>
        </p:nvSpPr>
        <p:spPr bwMode="auto">
          <a:xfrm>
            <a:off x="8153400" y="11113"/>
            <a:ext cx="99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b="1" dirty="0">
                <a:cs typeface="Arial" panose="020B0604020202020204" pitchFamily="34" charset="0"/>
              </a:rPr>
              <a:t>124-125</a:t>
            </a:r>
            <a:endParaRPr lang="en-US" altLang="en-US" b="1" dirty="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919EE32-0AD6-7A4E-8493-50AD999AE65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177155" name="Rectangle 3">
            <a:extLst>
              <a:ext uri="{FF2B5EF4-FFF2-40B4-BE49-F238E27FC236}">
                <a16:creationId xmlns:a16="http://schemas.microsoft.com/office/drawing/2014/main" id="{F275EEE0-F106-C049-A2D6-09C026E3CCAA}"/>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ar-JO" sz="3600" dirty="0">
                <a:latin typeface="Arial" panose="020B0604020202020204" pitchFamily="34" charset="0"/>
                <a:ea typeface="+mj-ea"/>
                <a:cs typeface="Arial" panose="020B0604020202020204" pitchFamily="34" charset="0"/>
              </a:rPr>
              <a:t>هل توافق؟</a:t>
            </a:r>
            <a:endParaRPr lang="en-US" sz="3600" dirty="0">
              <a:latin typeface="Arial" panose="020B0604020202020204" pitchFamily="34" charset="0"/>
              <a:ea typeface="+mj-ea"/>
              <a:cs typeface="Arial" panose="020B0604020202020204" pitchFamily="34" charset="0"/>
            </a:endParaRPr>
          </a:p>
        </p:txBody>
      </p:sp>
      <p:sp>
        <p:nvSpPr>
          <p:cNvPr id="194563" name="Rectangle 4">
            <a:extLst>
              <a:ext uri="{FF2B5EF4-FFF2-40B4-BE49-F238E27FC236}">
                <a16:creationId xmlns:a16="http://schemas.microsoft.com/office/drawing/2014/main" id="{31F8A9AB-0573-BF4F-8308-18D3046A1124}"/>
              </a:ext>
            </a:extLst>
          </p:cNvPr>
          <p:cNvSpPr>
            <a:spLocks noGrp="1" noChangeArrowheads="1"/>
          </p:cNvSpPr>
          <p:nvPr>
            <p:ph type="body" idx="1"/>
          </p:nvPr>
        </p:nvSpPr>
        <p:spPr>
          <a:xfrm>
            <a:off x="263525" y="1598613"/>
            <a:ext cx="7661275" cy="4497387"/>
          </a:xfrm>
        </p:spPr>
        <p:txBody>
          <a:bodyPr/>
          <a:lstStyle/>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يسمح للرعاة فقط بقيادة العشاء الرباني</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على القادة أن يمتحنوا المتقدمين للعشاء الرباني</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على الكنيسة أن تقيم العشاء الرباني شهرياً</a:t>
            </a:r>
            <a:endPar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94564" name="Picture 5" descr="j0195634">
            <a:extLst>
              <a:ext uri="{FF2B5EF4-FFF2-40B4-BE49-F238E27FC236}">
                <a16:creationId xmlns:a16="http://schemas.microsoft.com/office/drawing/2014/main" id="{2EA13E6C-CFF6-094A-9F84-94DEAB0AFB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152400"/>
            <a:ext cx="1204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Text Box 6">
            <a:extLst>
              <a:ext uri="{FF2B5EF4-FFF2-40B4-BE49-F238E27FC236}">
                <a16:creationId xmlns:a16="http://schemas.microsoft.com/office/drawing/2014/main" id="{67F6799F-A074-5E41-8D40-278AB50DDDDB}"/>
              </a:ext>
            </a:extLst>
          </p:cNvPr>
          <p:cNvSpPr txBox="1">
            <a:spLocks noChangeArrowheads="1"/>
          </p:cNvSpPr>
          <p:nvPr/>
        </p:nvSpPr>
        <p:spPr bwMode="auto">
          <a:xfrm>
            <a:off x="8377238" y="11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b="1" dirty="0">
                <a:cs typeface="Arial" panose="020B0604020202020204" pitchFamily="34" charset="0"/>
              </a:rPr>
              <a:t>126</a:t>
            </a:r>
            <a:endParaRPr lang="en-US" altLang="en-US" b="1" dirty="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35C5D1-685D-5F49-80CE-CBC59F1879F3}"/>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ea typeface="ＭＳ Ｐゴシック" charset="-128"/>
              <a:cs typeface="Arial" panose="020B0604020202020204" pitchFamily="34" charset="0"/>
            </a:endParaRPr>
          </a:p>
        </p:txBody>
      </p:sp>
      <p:sp>
        <p:nvSpPr>
          <p:cNvPr id="26627" name="Rectangle 3">
            <a:extLst>
              <a:ext uri="{FF2B5EF4-FFF2-40B4-BE49-F238E27FC236}">
                <a16:creationId xmlns:a16="http://schemas.microsoft.com/office/drawing/2014/main" id="{3EE1B52C-55E2-6F4C-A368-E5DC75C78A32}"/>
              </a:ext>
            </a:extLst>
          </p:cNvPr>
          <p:cNvSpPr>
            <a:spLocks noGrp="1" noChangeArrowheads="1"/>
          </p:cNvSpPr>
          <p:nvPr>
            <p:ph type="title"/>
          </p:nvPr>
        </p:nvSpPr>
        <p:spPr>
          <a:xfrm>
            <a:off x="1371600" y="227013"/>
            <a:ext cx="6324600" cy="1143000"/>
          </a:xfrm>
          <a:effectLst>
            <a:outerShdw blurRad="63500" dist="38099" dir="2700000" algn="ctr" rotWithShape="0">
              <a:schemeClr val="bg2">
                <a:alpha val="74997"/>
              </a:schemeClr>
            </a:outerShdw>
          </a:effectLst>
        </p:spPr>
        <p:txBody>
          <a:bodyPr/>
          <a:lstStyle/>
          <a:p>
            <a:pPr algn="ctr" eaLnBrk="1" hangingPunct="1">
              <a:defRPr/>
            </a:pPr>
            <a:r>
              <a:rPr lang="ar-JO" sz="4400" dirty="0">
                <a:latin typeface="Arial" panose="020B0604020202020204" pitchFamily="34" charset="0"/>
                <a:ea typeface="ＭＳ Ｐゴシック" charset="0"/>
                <a:cs typeface="Arial" panose="020B0604020202020204" pitchFamily="34" charset="0"/>
              </a:rPr>
              <a:t>تطبيقات</a:t>
            </a:r>
            <a:endParaRPr lang="en-US" sz="4400" dirty="0">
              <a:latin typeface="Arial" panose="020B0604020202020204" pitchFamily="34" charset="0"/>
              <a:ea typeface="ＭＳ Ｐゴシック" charset="0"/>
              <a:cs typeface="Arial" panose="020B0604020202020204" pitchFamily="34" charset="0"/>
            </a:endParaRPr>
          </a:p>
        </p:txBody>
      </p:sp>
      <p:sp>
        <p:nvSpPr>
          <p:cNvPr id="196611" name="Rectangle 4">
            <a:extLst>
              <a:ext uri="{FF2B5EF4-FFF2-40B4-BE49-F238E27FC236}">
                <a16:creationId xmlns:a16="http://schemas.microsoft.com/office/drawing/2014/main" id="{F7924D5A-3A8C-CD47-80DA-0A472F9AF7C5}"/>
              </a:ext>
            </a:extLst>
          </p:cNvPr>
          <p:cNvSpPr>
            <a:spLocks noGrp="1" noChangeArrowheads="1"/>
          </p:cNvSpPr>
          <p:nvPr>
            <p:ph type="body" idx="1"/>
          </p:nvPr>
        </p:nvSpPr>
        <p:spPr>
          <a:xfrm>
            <a:off x="152400" y="1598613"/>
            <a:ext cx="7585075" cy="5259387"/>
          </a:xfrm>
        </p:spPr>
        <p:txBody>
          <a:bodyPr/>
          <a:lstStyle/>
          <a:p>
            <a:pPr marL="469900" lvl="4" indent="-469900" algn="r" rtl="1">
              <a:buNone/>
            </a:pPr>
            <a:r>
              <a:rPr lang="ar-JO"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1. كيف يمكنك أن تتناول العشاء الرباني بطريقة أكثر استحقاقاً؟</a:t>
            </a:r>
            <a:endParaRPr lang="en-US"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marL="469900" lvl="4" indent="-469900" algn="r" rtl="1">
              <a:buNone/>
            </a:pPr>
            <a:r>
              <a:rPr lang="ar-JO"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2. هل تتوقف عن تقييم نفسك كعادة منتظمة قبل تناول العناصر؟ كيف يمكنك أن تفعل هذا بشكل أفضل؟</a:t>
            </a:r>
            <a:endParaRPr lang="en-US"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marL="469900" lvl="4" indent="-469900" algn="r" rtl="1">
              <a:buNone/>
            </a:pPr>
            <a:r>
              <a:rPr lang="ar-JO"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3. هل أنت على علاقة صحيحة مع جميع أعضاء الجسد حتى تكون المشاركة ممكنة في الحدث القادم؟ مع من تحتاج إلى المصالحة قبل تناول العشاء الرباني مرة أخرى؟</a:t>
            </a:r>
            <a:endParaRPr lang="en-US"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96612" name="Picture 5" descr="j0195634">
            <a:extLst>
              <a:ext uri="{FF2B5EF4-FFF2-40B4-BE49-F238E27FC236}">
                <a16:creationId xmlns:a16="http://schemas.microsoft.com/office/drawing/2014/main" id="{B794E485-4894-4846-86EC-5C3B880DCD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41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Text Box 6">
            <a:extLst>
              <a:ext uri="{FF2B5EF4-FFF2-40B4-BE49-F238E27FC236}">
                <a16:creationId xmlns:a16="http://schemas.microsoft.com/office/drawing/2014/main" id="{6A35D2A8-05C3-D343-AF45-A0429B5D1B4B}"/>
              </a:ext>
            </a:extLst>
          </p:cNvPr>
          <p:cNvSpPr txBox="1">
            <a:spLocks noChangeArrowheads="1"/>
          </p:cNvSpPr>
          <p:nvPr/>
        </p:nvSpPr>
        <p:spPr bwMode="auto">
          <a:xfrm>
            <a:off x="8377238" y="11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ar-JO" altLang="en-US" b="1" dirty="0">
                <a:cs typeface="Arial" panose="020B0604020202020204" pitchFamily="34" charset="0"/>
              </a:rPr>
              <a:t>127</a:t>
            </a:r>
            <a:endParaRPr lang="en-US" altLang="en-US" b="1" dirty="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a:extLst>
              <a:ext uri="{FF2B5EF4-FFF2-40B4-BE49-F238E27FC236}">
                <a16:creationId xmlns:a16="http://schemas.microsoft.com/office/drawing/2014/main" id="{34C7998D-5157-BB4B-AB9C-44D52319AA98}"/>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endParaRPr>
          </a:p>
        </p:txBody>
      </p:sp>
      <p:sp>
        <p:nvSpPr>
          <p:cNvPr id="35843" name="Rectangle 3">
            <a:extLst>
              <a:ext uri="{FF2B5EF4-FFF2-40B4-BE49-F238E27FC236}">
                <a16:creationId xmlns:a16="http://schemas.microsoft.com/office/drawing/2014/main" id="{5616C8CF-F4E6-534F-AB13-CFCC22EBD2B8}"/>
              </a:ext>
            </a:extLst>
          </p:cNvPr>
          <p:cNvSpPr>
            <a:spLocks noGrp="1" noChangeArrowheads="1"/>
          </p:cNvSpPr>
          <p:nvPr>
            <p:ph type="title" idx="4294967295"/>
          </p:nvPr>
        </p:nvSpPr>
        <p:spPr/>
        <p:txBody>
          <a:bodyPr/>
          <a:lstStyle/>
          <a:p>
            <a:pPr eaLnBrk="1" hangingPunct="1">
              <a:defRPr/>
            </a:pPr>
            <a:r>
              <a:rPr lang="en-US">
                <a:solidFill>
                  <a:srgbClr val="000000"/>
                </a:solidFill>
                <a:effectLst/>
                <a:ea typeface="ＭＳ Ｐゴシック" charset="0"/>
                <a:cs typeface="ＭＳ Ｐゴシック" charset="0"/>
              </a:rPr>
              <a:t>Black</a:t>
            </a:r>
            <a:endParaRPr lang="en-US">
              <a:ea typeface="ＭＳ Ｐゴシック" charset="0"/>
              <a:cs typeface="ＭＳ Ｐゴシック"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4000" dirty="0">
                <a:latin typeface="Arial" panose="020B0604020202020204" pitchFamily="34" charset="0"/>
                <a:cs typeface="Arial" panose="020B0604020202020204" pitchFamily="34" charset="0"/>
              </a:rPr>
              <a:t>علم الكنيسة</a:t>
            </a:r>
            <a:r>
              <a:rPr lang="ar-EG" sz="3200" b="1" dirty="0">
                <a:solidFill>
                  <a:srgbClr val="FFFFFF"/>
                </a:solidFill>
                <a:latin typeface="Arial" panose="020B0604020202020204" pitchFamily="34" charset="0"/>
                <a:ea typeface="ＭＳ Ｐゴシック" charset="0"/>
                <a:cs typeface="Arial" panose="020B0604020202020204" pitchFamily="34" charset="0"/>
              </a:rPr>
              <a:t> </a:t>
            </a:r>
            <a:r>
              <a:rPr lang="en-US" sz="3200" b="1" dirty="0">
                <a:solidFill>
                  <a:srgbClr val="FFFFFF"/>
                </a:solidFill>
                <a:latin typeface="Arial" panose="020B0604020202020204" pitchFamily="34" charset="0"/>
                <a:ea typeface="ＭＳ Ｐゴシック" charset="0"/>
                <a:cs typeface="Arial" panose="020B0604020202020204" pitchFamily="34" charset="0"/>
              </a:rPr>
              <a:t>  </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04657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4" name="Picture 2" descr="Love Fe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1"/>
            <a:ext cx="7924800" cy="6908801"/>
          </a:xfrm>
          <a:prstGeom prst="rect">
            <a:avLst/>
          </a:prstGeom>
          <a:noFill/>
          <a:ln w="9525">
            <a:noFill/>
            <a:miter lim="800000"/>
            <a:headEnd/>
            <a:tailEnd/>
          </a:ln>
        </p:spPr>
      </p:pic>
      <p:sp>
        <p:nvSpPr>
          <p:cNvPr id="200707" name="Rectangle 3"/>
          <p:cNvSpPr>
            <a:spLocks noGrp="1" noChangeArrowheads="1"/>
          </p:cNvSpPr>
          <p:nvPr>
            <p:ph type="title"/>
          </p:nvPr>
        </p:nvSpPr>
        <p:spPr>
          <a:xfrm>
            <a:off x="1860" y="-25401"/>
            <a:ext cx="3722649" cy="1218581"/>
          </a:xfrm>
          <a:solidFill>
            <a:schemeClr val="tx1"/>
          </a:solidFill>
          <a:effectLst>
            <a:outerShdw blurRad="63500" dist="35921" dir="2700000" algn="ctr" rotWithShape="0">
              <a:schemeClr val="bg2">
                <a:alpha val="74998"/>
              </a:schemeClr>
            </a:outerShdw>
          </a:effectLst>
        </p:spPr>
        <p:txBody>
          <a:bodyPr/>
          <a:lstStyle/>
          <a:p>
            <a:pPr algn="ctr" eaLnBrk="1" hangingPunct="1">
              <a:defRPr/>
            </a:pPr>
            <a:r>
              <a:rPr lang="ar-JO" b="1" dirty="0">
                <a:solidFill>
                  <a:srgbClr val="FFFFFF"/>
                </a:solidFill>
                <a:latin typeface="Arial" panose="020B0604020202020204" pitchFamily="34" charset="0"/>
                <a:ea typeface="ＭＳ Ｐゴシック" pitchFamily="-112" charset="-128"/>
                <a:cs typeface="Arial" panose="020B0604020202020204" pitchFamily="34" charset="0"/>
              </a:rPr>
              <a:t>حياة الجسد</a:t>
            </a:r>
            <a:br>
              <a:rPr lang="ar-JO" b="1" dirty="0">
                <a:solidFill>
                  <a:srgbClr val="FFFFFF"/>
                </a:solidFill>
                <a:latin typeface="Arial" panose="020B0604020202020204" pitchFamily="34" charset="0"/>
                <a:ea typeface="ＭＳ Ｐゴシック" pitchFamily="-112" charset="-128"/>
                <a:cs typeface="Arial" panose="020B0604020202020204" pitchFamily="34" charset="0"/>
              </a:rPr>
            </a:br>
            <a:r>
              <a:rPr lang="en-US" b="1" dirty="0">
                <a:solidFill>
                  <a:srgbClr val="FFFFFF"/>
                </a:solidFill>
                <a:latin typeface="Arial" panose="020B0604020202020204" pitchFamily="34" charset="0"/>
                <a:ea typeface="ＭＳ Ｐゴシック" pitchFamily="-112" charset="-128"/>
                <a:cs typeface="Arial" panose="020B0604020202020204" pitchFamily="34" charset="0"/>
              </a:rPr>
              <a:t>(</a:t>
            </a:r>
            <a:r>
              <a:rPr lang="ar-JO" b="1" dirty="0">
                <a:solidFill>
                  <a:srgbClr val="FFFFFF"/>
                </a:solidFill>
                <a:latin typeface="Arial" panose="020B0604020202020204" pitchFamily="34" charset="0"/>
                <a:ea typeface="ＭＳ Ｐゴシック" pitchFamily="-112" charset="-128"/>
                <a:cs typeface="Arial" panose="020B0604020202020204" pitchFamily="34" charset="0"/>
              </a:rPr>
              <a:t>رومية 12</a:t>
            </a:r>
            <a:r>
              <a:rPr lang="en-US" b="1" dirty="0">
                <a:solidFill>
                  <a:srgbClr val="FFFFFF"/>
                </a:solidFill>
                <a:latin typeface="Arial" panose="020B0604020202020204" pitchFamily="34" charset="0"/>
                <a:ea typeface="ＭＳ Ｐゴシック" pitchFamily="-112" charset="-128"/>
                <a:cs typeface="Arial" panose="020B0604020202020204" pitchFamily="34" charset="0"/>
              </a:rPr>
              <a:t>)</a:t>
            </a:r>
          </a:p>
        </p:txBody>
      </p:sp>
      <p:sp>
        <p:nvSpPr>
          <p:cNvPr id="200708" name="Text Box 4"/>
          <p:cNvSpPr txBox="1">
            <a:spLocks noChangeArrowheads="1"/>
          </p:cNvSpPr>
          <p:nvPr/>
        </p:nvSpPr>
        <p:spPr bwMode="auto">
          <a:xfrm>
            <a:off x="8281988" y="0"/>
            <a:ext cx="881973" cy="461665"/>
          </a:xfrm>
          <a:prstGeom prst="rect">
            <a:avLst/>
          </a:prstGeom>
          <a:solidFill>
            <a:schemeClr val="tx1"/>
          </a:solid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ea typeface="ＭＳ Ｐゴシック" pitchFamily="-112" charset="-128"/>
                <a:cs typeface="Arial" panose="020B0604020202020204" pitchFamily="34" charset="0"/>
              </a:rPr>
              <a:t>154ج</a:t>
            </a:r>
            <a:endParaRPr kumimoji="0" lang="en-US" sz="2400" b="1" i="0" u="none" strike="noStrike" kern="1200" cap="none" spc="0" normalizeH="0" baseline="0" noProof="0" dirty="0">
              <a:ln>
                <a:noFill/>
              </a:ln>
              <a:solidFill>
                <a:srgbClr val="FFFFFF"/>
              </a:solidFill>
              <a:effectLst/>
              <a:uLnTx/>
              <a:uFillTx/>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1926968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0BA54F1-9D0E-5D48-9FA7-88E8B17B53D8}"/>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Arial" charset="0"/>
              <a:ea typeface="ＭＳ Ｐゴシック" charset="-128"/>
              <a:cs typeface="ＭＳ Ｐゴシック" charset="-128"/>
            </a:endParaRPr>
          </a:p>
        </p:txBody>
      </p:sp>
      <p:sp>
        <p:nvSpPr>
          <p:cNvPr id="246787" name="Rectangle 3">
            <a:extLst>
              <a:ext uri="{FF2B5EF4-FFF2-40B4-BE49-F238E27FC236}">
                <a16:creationId xmlns:a16="http://schemas.microsoft.com/office/drawing/2014/main" id="{ADB9835F-E90C-E249-8E5C-FF9ADB558648}"/>
              </a:ext>
            </a:extLst>
          </p:cNvPr>
          <p:cNvSpPr>
            <a:spLocks noGrp="1" noChangeArrowheads="1"/>
          </p:cNvSpPr>
          <p:nvPr>
            <p:ph type="title" idx="4294967295"/>
          </p:nvPr>
        </p:nvSpPr>
        <p:spPr>
          <a:xfrm>
            <a:off x="3347864" y="277813"/>
            <a:ext cx="4392488" cy="1779587"/>
          </a:xfrm>
          <a:effectLst>
            <a:outerShdw blurRad="63500" dist="38099" dir="2700000" algn="ctr" rotWithShape="0">
              <a:schemeClr val="bg2">
                <a:alpha val="74997"/>
              </a:schemeClr>
            </a:outerShdw>
          </a:effectLst>
        </p:spPr>
        <p:txBody>
          <a:bodyPr/>
          <a:lstStyle/>
          <a:p>
            <a:pPr eaLnBrk="1" hangingPunct="1">
              <a:defRPr/>
            </a:pPr>
            <a:r>
              <a:rPr lang="ar-JO" sz="4800" b="1" dirty="0">
                <a:latin typeface="Arial" panose="020B0604020202020204" pitchFamily="34" charset="0"/>
                <a:cs typeface="Arial" panose="020B0604020202020204" pitchFamily="34" charset="0"/>
              </a:rPr>
              <a:t>الفصح ومائدة الرب</a:t>
            </a:r>
            <a:endParaRPr lang="en-US" sz="4800" b="1" dirty="0">
              <a:ea typeface="+mj-ea"/>
              <a:cs typeface="+mj-cs"/>
            </a:endParaRPr>
          </a:p>
        </p:txBody>
      </p:sp>
      <p:pic>
        <p:nvPicPr>
          <p:cNvPr id="94211" name="Picture 4" descr="Lord's Supper">
            <a:extLst>
              <a:ext uri="{FF2B5EF4-FFF2-40B4-BE49-F238E27FC236}">
                <a16:creationId xmlns:a16="http://schemas.microsoft.com/office/drawing/2014/main" id="{81578137-9963-7C43-917A-AE2A82C887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7340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5" descr="Lord's Supper">
            <a:extLst>
              <a:ext uri="{FF2B5EF4-FFF2-40B4-BE49-F238E27FC236}">
                <a16:creationId xmlns:a16="http://schemas.microsoft.com/office/drawing/2014/main" id="{2E8BD532-7579-2248-B3CC-6D6CCE8CBC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E0F0C10D-A0BA-F24B-E808-CE3BA69A6929}"/>
              </a:ext>
            </a:extLst>
          </p:cNvPr>
          <p:cNvSpPr txBox="1">
            <a:spLocks noChangeArrowheads="1"/>
          </p:cNvSpPr>
          <p:nvPr/>
        </p:nvSpPr>
        <p:spPr bwMode="auto">
          <a:xfrm>
            <a:off x="0" y="2438400"/>
            <a:ext cx="3581400" cy="1200150"/>
          </a:xfrm>
          <a:prstGeom prst="rect">
            <a:avLst/>
          </a:prstGeom>
          <a:solidFill>
            <a:srgbClr val="8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rgbClr val="EEF4F9"/>
                </a:solidFill>
                <a:latin typeface="Arial" panose="020B0604020202020204" pitchFamily="34" charset="0"/>
                <a:cs typeface="Arial" panose="020B0604020202020204" pitchFamily="34" charset="0"/>
              </a:rPr>
              <a:t>لماذا اختار يسوع </a:t>
            </a:r>
          </a:p>
          <a:p>
            <a:pPr algn="ctr" eaLnBrk="1" hangingPunct="1">
              <a:defRPr/>
            </a:pPr>
            <a:r>
              <a:rPr lang="ar-JO" b="1" dirty="0">
                <a:solidFill>
                  <a:srgbClr val="EEF4F9"/>
                </a:solidFill>
                <a:latin typeface="Arial" panose="020B0604020202020204" pitchFamily="34" charset="0"/>
                <a:cs typeface="Arial" panose="020B0604020202020204" pitchFamily="34" charset="0"/>
              </a:rPr>
              <a:t>الخبز والخمر </a:t>
            </a:r>
          </a:p>
          <a:p>
            <a:pPr algn="ctr" eaLnBrk="1" hangingPunct="1">
              <a:defRPr/>
            </a:pPr>
            <a:r>
              <a:rPr lang="ar-JO" b="1" dirty="0">
                <a:solidFill>
                  <a:srgbClr val="EEF4F9"/>
                </a:solidFill>
                <a:latin typeface="Arial" panose="020B0604020202020204" pitchFamily="34" charset="0"/>
                <a:cs typeface="Arial" panose="020B0604020202020204" pitchFamily="34" charset="0"/>
              </a:rPr>
              <a:t>لمائدة الرب؟</a:t>
            </a:r>
            <a:endParaRPr lang="en-US" b="1" dirty="0">
              <a:solidFill>
                <a:srgbClr val="EEF4F9"/>
              </a:solidFill>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1E40C6FB-1E52-F0BE-9273-F5CBB2DC9D64}"/>
              </a:ext>
            </a:extLst>
          </p:cNvPr>
          <p:cNvSpPr txBox="1">
            <a:spLocks noChangeArrowheads="1"/>
          </p:cNvSpPr>
          <p:nvPr/>
        </p:nvSpPr>
        <p:spPr bwMode="auto">
          <a:xfrm rot="20843942">
            <a:off x="3797219" y="1682413"/>
            <a:ext cx="6199948" cy="177958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0" cap="none" spc="0" normalizeH="0" baseline="0" noProof="0" dirty="0">
                <a:ln>
                  <a:noFill/>
                </a:ln>
                <a:solidFill>
                  <a:srgbClr val="F7D47D"/>
                </a:solidFill>
                <a:effectLst>
                  <a:glow rad="228600">
                    <a:srgbClr val="270E0D">
                      <a:satMod val="175000"/>
                      <a:alpha val="76000"/>
                    </a:srgbClr>
                  </a:glow>
                </a:effectLst>
                <a:uLnTx/>
                <a:uFillTx/>
                <a:latin typeface="Arial"/>
                <a:ea typeface="ＭＳ Ｐゴシック" charset="-128"/>
                <a:cs typeface="+mj-cs"/>
              </a:rPr>
              <a:t>Four Comparisons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dissolve">
                                      <p:cBhvr>
                                        <p:cTn id="7" dur="500"/>
                                        <p:tgtEl>
                                          <p:spTgt spid="2467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0" y="0"/>
            <a:ext cx="8104584" cy="6858000"/>
          </a:xfrm>
          <a:prstGeom prst="rect">
            <a:avLst/>
          </a:prstGeom>
          <a:gradFill rotWithShape="0">
            <a:gsLst>
              <a:gs pos="0">
                <a:schemeClr val="bg2">
                  <a:alpha val="88118"/>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334851" name="Rectangle 3"/>
          <p:cNvSpPr>
            <a:spLocks noGrp="1" noChangeArrowheads="1"/>
          </p:cNvSpPr>
          <p:nvPr>
            <p:ph type="title"/>
          </p:nvPr>
        </p:nvSpPr>
        <p:spPr>
          <a:xfrm>
            <a:off x="219075" y="227013"/>
            <a:ext cx="4352925" cy="763587"/>
          </a:xfrm>
          <a:effectLst>
            <a:outerShdw blurRad="63500" dist="38099" dir="2700000" algn="ctr" rotWithShape="0">
              <a:schemeClr val="bg2">
                <a:alpha val="74998"/>
              </a:schemeClr>
            </a:outerShdw>
          </a:effectLst>
        </p:spPr>
        <p:txBody>
          <a:bodyPr/>
          <a:lstStyle/>
          <a:p>
            <a:pPr algn="r" rtl="1" eaLnBrk="1" hangingPunct="1">
              <a:defRPr/>
            </a:pPr>
            <a:r>
              <a:rPr lang="ar-JO" dirty="0">
                <a:latin typeface="Arial" panose="020B0604020202020204" pitchFamily="34" charset="0"/>
                <a:cs typeface="Arial" panose="020B0604020202020204" pitchFamily="34" charset="0"/>
              </a:rPr>
              <a:t>الإتجاهات الأربعة</a:t>
            </a:r>
            <a:endParaRPr lang="en-US" dirty="0">
              <a:latin typeface="Arial" panose="020B0604020202020204" pitchFamily="34" charset="0"/>
              <a:cs typeface="Arial" panose="020B0604020202020204" pitchFamily="34" charset="0"/>
            </a:endParaRPr>
          </a:p>
        </p:txBody>
      </p:sp>
      <p:sp>
        <p:nvSpPr>
          <p:cNvPr id="203779" name="Rectangle 4"/>
          <p:cNvSpPr>
            <a:spLocks noChangeArrowheads="1"/>
          </p:cNvSpPr>
          <p:nvPr/>
        </p:nvSpPr>
        <p:spPr bwMode="auto">
          <a:xfrm>
            <a:off x="0" y="199072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tab pos="3886200" algn="l"/>
                <a:tab pos="4114800" algn="l"/>
                <a:tab pos="4800600" algn="l"/>
                <a:tab pos="5600700" algn="l"/>
                <a:tab pos="5715000" algn="l"/>
              </a:tabLst>
              <a:defRPr/>
            </a:pPr>
            <a:endParaRPr kumimoji="0" lang="en-US" sz="1800" b="0" i="0" u="none" strike="noStrike" kern="1200" cap="none" spc="0" normalizeH="0" baseline="0" noProof="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334853" name="Group 5"/>
          <p:cNvGraphicFramePr>
            <a:graphicFrameLocks noGrp="1"/>
          </p:cNvGraphicFramePr>
          <p:nvPr>
            <p:extLst>
              <p:ext uri="{D42A27DB-BD31-4B8C-83A1-F6EECF244321}">
                <p14:modId xmlns:p14="http://schemas.microsoft.com/office/powerpoint/2010/main" val="3261868105"/>
              </p:ext>
            </p:extLst>
          </p:nvPr>
        </p:nvGraphicFramePr>
        <p:xfrm>
          <a:off x="22225" y="1288671"/>
          <a:ext cx="8028384" cy="5610269"/>
        </p:xfrm>
        <a:graphic>
          <a:graphicData uri="http://schemas.openxmlformats.org/drawingml/2006/table">
            <a:tbl>
              <a:tblPr/>
              <a:tblGrid>
                <a:gridCol w="1325073">
                  <a:extLst>
                    <a:ext uri="{9D8B030D-6E8A-4147-A177-3AD203B41FA5}">
                      <a16:colId xmlns:a16="http://schemas.microsoft.com/office/drawing/2014/main" val="20000"/>
                    </a:ext>
                  </a:extLst>
                </a:gridCol>
                <a:gridCol w="3143801">
                  <a:extLst>
                    <a:ext uri="{9D8B030D-6E8A-4147-A177-3AD203B41FA5}">
                      <a16:colId xmlns:a16="http://schemas.microsoft.com/office/drawing/2014/main" val="20001"/>
                    </a:ext>
                  </a:extLst>
                </a:gridCol>
                <a:gridCol w="3559510">
                  <a:extLst>
                    <a:ext uri="{9D8B030D-6E8A-4147-A177-3AD203B41FA5}">
                      <a16:colId xmlns:a16="http://schemas.microsoft.com/office/drawing/2014/main" val="20002"/>
                    </a:ext>
                  </a:extLst>
                </a:gridCol>
              </a:tblGrid>
              <a:tr h="128207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JO" altLang="zh-CN" sz="2800" b="1" i="0" u="none" strike="noStrike" cap="none" normalizeH="0" baseline="0" dirty="0">
                          <a:ln>
                            <a:noFill/>
                          </a:ln>
                          <a:solidFill>
                            <a:schemeClr val="tx1"/>
                          </a:solidFill>
                          <a:effectLst/>
                          <a:latin typeface="Arial"/>
                          <a:ea typeface="宋体" charset="0"/>
                          <a:cs typeface="Arial"/>
                        </a:rPr>
                        <a:t>انظُرْ</a:t>
                      </a:r>
                      <a:r>
                        <a:rPr kumimoji="0" lang="en-US" altLang="zh-CN" sz="2000" b="1" i="0" u="none" strike="noStrike" cap="none" normalizeH="0" baseline="0" dirty="0">
                          <a:ln>
                            <a:noFill/>
                          </a:ln>
                          <a:solidFill>
                            <a:schemeClr val="tx1"/>
                          </a:solidFill>
                          <a:effectLst/>
                          <a:latin typeface="Arial"/>
                          <a:ea typeface="宋体" charset="0"/>
                          <a:cs typeface="Arial"/>
                        </a:rPr>
                        <a:t>...</a:t>
                      </a:r>
                      <a:endParaRPr kumimoji="0" lang="en-US" sz="2800" b="1"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3200" b="1" i="0" u="none" strike="noStrike" cap="none" normalizeH="0" baseline="0" dirty="0">
                          <a:ln>
                            <a:noFill/>
                          </a:ln>
                          <a:solidFill>
                            <a:srgbClr val="000000"/>
                          </a:solidFill>
                          <a:effectLst/>
                          <a:latin typeface="Arial"/>
                          <a:ea typeface="宋体" charset="0"/>
                          <a:cs typeface="Arial"/>
                        </a:rPr>
                        <a:t>الفصح</a:t>
                      </a:r>
                      <a:endParaRPr kumimoji="0" lang="en-US" altLang="zh-CN" sz="3200" b="1" i="0" u="none" strike="noStrike" cap="none" normalizeH="0" baseline="0" dirty="0">
                        <a:ln>
                          <a:noFill/>
                        </a:ln>
                        <a:solidFill>
                          <a:srgbClr val="000000"/>
                        </a:solidFill>
                        <a:effectLst/>
                        <a:latin typeface="Arial"/>
                        <a:ea typeface="宋体"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000000"/>
                          </a:solidFill>
                          <a:effectLst/>
                          <a:latin typeface="Arial"/>
                          <a:ea typeface="宋体" charset="0"/>
                          <a:cs typeface="Arial"/>
                        </a:rPr>
                        <a:t>(</a:t>
                      </a:r>
                      <a:r>
                        <a:rPr kumimoji="0" lang="ar-JO" altLang="zh-CN" sz="3200" b="1" i="0" u="none" strike="noStrike" cap="none" normalizeH="0" baseline="0" dirty="0">
                          <a:ln>
                            <a:noFill/>
                          </a:ln>
                          <a:solidFill>
                            <a:srgbClr val="000000"/>
                          </a:solidFill>
                          <a:effectLst/>
                          <a:latin typeface="Arial"/>
                          <a:ea typeface="宋体" charset="0"/>
                          <a:cs typeface="Arial"/>
                        </a:rPr>
                        <a:t>اليهوديّ</a:t>
                      </a:r>
                      <a:r>
                        <a:rPr kumimoji="0" lang="en-US" altLang="zh-CN" sz="3200" b="1" i="0" u="none" strike="noStrike" cap="none" normalizeH="0" baseline="0" dirty="0">
                          <a:ln>
                            <a:noFill/>
                          </a:ln>
                          <a:solidFill>
                            <a:srgbClr val="000000"/>
                          </a:solidFill>
                          <a:effectLst/>
                          <a:latin typeface="Arial"/>
                          <a:ea typeface="宋体" charset="0"/>
                          <a:cs typeface="Arial"/>
                        </a:rPr>
                        <a:t>)</a:t>
                      </a:r>
                      <a:endParaRPr kumimoji="0" lang="en-US" altLang="zh-CN" sz="5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3200" b="1" i="0" u="none" strike="noStrike" cap="none" normalizeH="0" baseline="0" dirty="0">
                          <a:ln>
                            <a:noFill/>
                          </a:ln>
                          <a:solidFill>
                            <a:srgbClr val="000000"/>
                          </a:solidFill>
                          <a:effectLst/>
                          <a:latin typeface="Arial"/>
                          <a:ea typeface="宋体" charset="0"/>
                          <a:cs typeface="Arial"/>
                        </a:rPr>
                        <a:t>عشاء الربِّ</a:t>
                      </a:r>
                      <a:endParaRPr kumimoji="0" lang="en-US" altLang="zh-CN" sz="3200" b="1" i="0" u="none" strike="noStrike" cap="none" normalizeH="0" baseline="0" dirty="0">
                        <a:ln>
                          <a:noFill/>
                        </a:ln>
                        <a:solidFill>
                          <a:srgbClr val="000000"/>
                        </a:solidFill>
                        <a:effectLst/>
                        <a:latin typeface="Arial"/>
                        <a:ea typeface="宋体"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000000"/>
                          </a:solidFill>
                          <a:effectLst/>
                          <a:latin typeface="Arial"/>
                          <a:ea typeface="宋体" charset="0"/>
                          <a:cs typeface="Arial"/>
                        </a:rPr>
                        <a:t>(</a:t>
                      </a:r>
                      <a:r>
                        <a:rPr kumimoji="0" lang="ar-JO" altLang="zh-CN" sz="3200" b="1" i="0" u="none" strike="noStrike" cap="none" normalizeH="0" baseline="0" dirty="0">
                          <a:ln>
                            <a:noFill/>
                          </a:ln>
                          <a:solidFill>
                            <a:srgbClr val="000000"/>
                          </a:solidFill>
                          <a:effectLst/>
                          <a:latin typeface="Arial"/>
                          <a:ea typeface="宋体" charset="0"/>
                          <a:cs typeface="Arial"/>
                        </a:rPr>
                        <a:t>المسيحيّ</a:t>
                      </a:r>
                      <a:r>
                        <a:rPr kumimoji="0" lang="en-US" altLang="zh-CN" sz="3200" b="1" i="0" u="none" strike="noStrike" cap="none" normalizeH="0" baseline="0" dirty="0">
                          <a:ln>
                            <a:noFill/>
                          </a:ln>
                          <a:solidFill>
                            <a:srgbClr val="000000"/>
                          </a:solidFill>
                          <a:effectLst/>
                          <a:latin typeface="Arial"/>
                          <a:ea typeface="宋体" charset="0"/>
                          <a:cs typeface="Arial"/>
                        </a:rPr>
                        <a:t>)</a:t>
                      </a:r>
                      <a:endParaRPr kumimoji="0" lang="en-US" altLang="zh-CN" sz="36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041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الخارج</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يشمل العائلة كلَّها</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(خروج 12: 3-4، 16)</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الشركة والوحدة</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15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17-22، 10: 16-17)</a:t>
                      </a:r>
                      <a:endParaRPr kumimoji="0" lang="en-US" altLang="zh-CN" sz="215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8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الخلف</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التحرير (الخلاص) من مصر</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(خروج 12: 31-42)</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mn-lt"/>
                          <a:ea typeface="宋体" charset="0"/>
                          <a:cs typeface="Arial"/>
                        </a:rPr>
                        <a:t>التحرير </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من الخطيَّة</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23-25</a:t>
                      </a: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496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الأمام</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انتظار العصر المسيانيِّ</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حزقيال 45: 21</a:t>
                      </a:r>
                      <a:r>
                        <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تَوَقُّع عودة المسيح</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3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26، مرقس 14: 25)</a:t>
                      </a:r>
                      <a:endParaRPr kumimoji="0" lang="en-US" altLang="zh-CN" sz="23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6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a:ea typeface="宋体" charset="0"/>
                          <a:cs typeface="Arial"/>
                        </a:rPr>
                        <a:t>إلى الداخل</a:t>
                      </a:r>
                      <a:endParaRPr kumimoji="0" lang="en-US" altLang="zh-CN" sz="2400" b="0" i="0" u="none" strike="noStrike" cap="none" normalizeH="0" baseline="0" dirty="0">
                        <a:ln>
                          <a:noFill/>
                        </a:ln>
                        <a:solidFill>
                          <a:schemeClr val="tx1"/>
                        </a:solidFill>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تطهير البيت من الخمير أو الشرِّ (خروج 12: 8، 15)</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فحْصُ الخطيَّة داخلك</a:t>
                      </a:r>
                      <a:endParaRPr kumimoji="0" lang="en-US"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(1كور 11: 27-32،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rPr>
                        <a:t>راجِعْ 5: 6-8)</a:t>
                      </a:r>
                      <a:endParaRPr kumimoji="0" lang="en-US" altLang="zh-CN" sz="2400" b="0" i="0" u="none" strike="noStrike" cap="none" normalizeH="0" baseline="0" dirty="0">
                        <a:ln>
                          <a:noFill/>
                        </a:ln>
                        <a:solidFill>
                          <a:srgbClr val="DDDDDD"/>
                        </a:solidFill>
                        <a:effectLst>
                          <a:outerShdw blurRad="38100" dist="38100" dir="2700000" algn="tl">
                            <a:srgbClr val="000000"/>
                          </a:outerShdw>
                        </a:effectLst>
                        <a:latin typeface="Arial"/>
                        <a:ea typeface="宋体" charset="0"/>
                        <a:cs typeface="Arial"/>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3799" name="Rectangle 26"/>
          <p:cNvSpPr>
            <a:spLocks noChangeArrowheads="1"/>
          </p:cNvSpPr>
          <p:nvPr/>
        </p:nvSpPr>
        <p:spPr bwMode="auto">
          <a:xfrm>
            <a:off x="0" y="4151313"/>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br>
              <a:rPr kumimoji="0" lang="en-US" altLang="zh-CN" sz="1100" b="0" i="0" u="none" strike="noStrike" kern="1200" cap="none" spc="0" normalizeH="0" baseline="0" noProof="0">
                <a:ln>
                  <a:noFill/>
                </a:ln>
                <a:solidFill>
                  <a:srgbClr val="2F1311"/>
                </a:solidFill>
                <a:effectLst/>
                <a:uLnTx/>
                <a:uFillTx/>
                <a:latin typeface="Traditional Arabic" panose="02020603050405020304" pitchFamily="18" charset="-78"/>
                <a:ea typeface="宋体" charset="0"/>
                <a:cs typeface="Traditional Arabic" panose="02020603050405020304" pitchFamily="18" charset="-78"/>
              </a:rPr>
            </a:br>
            <a:endParaRPr kumimoji="0" lang="en-US" altLang="zh-CN" sz="1800" b="0" i="0" u="none" strike="noStrike" kern="1200" cap="none" spc="0" normalizeH="0" baseline="0" noProof="0">
              <a:ln>
                <a:noFill/>
              </a:ln>
              <a:solidFill>
                <a:srgbClr val="2F1311"/>
              </a:solidFill>
              <a:effectLst/>
              <a:uLnTx/>
              <a:uFillTx/>
              <a:latin typeface="Traditional Arabic" panose="02020603050405020304" pitchFamily="18" charset="-78"/>
              <a:ea typeface="宋体" charset="0"/>
              <a:cs typeface="Traditional Arabic" panose="02020603050405020304" pitchFamily="18" charset="-78"/>
            </a:endParaRPr>
          </a:p>
        </p:txBody>
      </p:sp>
      <p:sp>
        <p:nvSpPr>
          <p:cNvPr id="203800" name="Text Box 27"/>
          <p:cNvSpPr txBox="1">
            <a:spLocks noChangeArrowheads="1"/>
          </p:cNvSpPr>
          <p:nvPr/>
        </p:nvSpPr>
        <p:spPr bwMode="auto">
          <a:xfrm>
            <a:off x="4572000" y="139279"/>
            <a:ext cx="32004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200" b="0"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rPr>
              <a:t>( منقولٌ من منشور ديفيد واطسون، </a:t>
            </a:r>
            <a:r>
              <a:rPr kumimoji="0" lang="ar-JO" sz="2200" b="1"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rPr>
              <a:t>أومن بالروح القدس</a:t>
            </a:r>
            <a:r>
              <a:rPr kumimoji="0" lang="ar-JO" sz="2200" b="0"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rPr>
              <a:t>)</a:t>
            </a:r>
            <a:endParaRPr kumimoji="0" lang="en-US" sz="2200" b="0"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endParaRPr>
          </a:p>
        </p:txBody>
      </p:sp>
      <p:sp>
        <p:nvSpPr>
          <p:cNvPr id="203801" name="Text Box 28"/>
          <p:cNvSpPr txBox="1">
            <a:spLocks noChangeArrowheads="1"/>
          </p:cNvSpPr>
          <p:nvPr/>
        </p:nvSpPr>
        <p:spPr bwMode="auto">
          <a:xfrm>
            <a:off x="8397875" y="82550"/>
            <a:ext cx="574196" cy="40011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rPr>
              <a:t>143</a:t>
            </a:r>
            <a:endParaRPr kumimoji="0" lang="en-US" sz="2000" b="1" i="0" u="none" strike="noStrike" kern="1200" cap="none" spc="0" normalizeH="0" baseline="0" noProof="0" dirty="0">
              <a:ln>
                <a:noFill/>
              </a:ln>
              <a:solidFill>
                <a:srgbClr val="2F1311"/>
              </a:solidFill>
              <a:effectLst/>
              <a:uLnTx/>
              <a:uFillTx/>
              <a:latin typeface="Traditional Arabic" panose="02020603050405020304" pitchFamily="18" charset="-78"/>
              <a:ea typeface="ＭＳ Ｐゴシック" charset="0"/>
              <a:cs typeface="Traditional Arabic" panose="02020603050405020304" pitchFamily="18" charset="-78"/>
            </a:endParaRPr>
          </a:p>
        </p:txBody>
      </p:sp>
      <p:pic>
        <p:nvPicPr>
          <p:cNvPr id="203802" name="Picture 29" descr="j02386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704" y="1412776"/>
            <a:ext cx="1143000"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95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3" descr="Ominous Sky Wallpaper with Cross and Thor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59" name="Title 1"/>
          <p:cNvSpPr>
            <a:spLocks noGrp="1"/>
          </p:cNvSpPr>
          <p:nvPr>
            <p:ph type="ctrTitle" idx="4294967295"/>
          </p:nvPr>
        </p:nvSpPr>
        <p:spPr>
          <a:xfrm>
            <a:off x="0" y="5877272"/>
            <a:ext cx="9144000" cy="904528"/>
          </a:xfrm>
          <a:effectLst>
            <a:outerShdw blurRad="63500" dist="35921" dir="2700000" algn="ctr" rotWithShape="0">
              <a:srgbClr val="000000">
                <a:alpha val="74998"/>
              </a:srgbClr>
            </a:outerShdw>
          </a:effectLst>
        </p:spPr>
        <p:txBody>
          <a:bodyPr/>
          <a:lstStyle/>
          <a:p>
            <a:pPr marL="539750" indent="-539750" algn="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1. أنظر</a:t>
            </a:r>
            <a:r>
              <a:rPr lang="ar-JO" sz="3600" b="1" dirty="0">
                <a:solidFill>
                  <a:srgbClr val="FFFF00"/>
                </a:solidFill>
                <a:latin typeface="Arial" panose="020B0604020202020204" pitchFamily="34" charset="0"/>
                <a:ea typeface="ＭＳ Ｐゴシック" charset="0"/>
                <a:cs typeface="Arial" panose="020B0604020202020204" pitchFamily="34" charset="0"/>
              </a:rPr>
              <a:t> إلى الخارج </a:t>
            </a:r>
            <a:r>
              <a:rPr lang="ar-JO" sz="3600" b="1" dirty="0">
                <a:solidFill>
                  <a:schemeClr val="bg1"/>
                </a:solidFill>
                <a:latin typeface="Arial" panose="020B0604020202020204" pitchFamily="34" charset="0"/>
                <a:ea typeface="ＭＳ Ｐゴシック" charset="0"/>
                <a:cs typeface="Arial" panose="020B0604020202020204" pitchFamily="34" charset="0"/>
              </a:rPr>
              <a:t>إلى علاقاتك مع المؤمنين الآخرين</a:t>
            </a:r>
            <a:endParaRPr lang="en-US" sz="4000" b="1" dirty="0">
              <a:latin typeface="Arial" panose="020B0604020202020204" pitchFamily="34" charset="0"/>
              <a:ea typeface="ＭＳ Ｐゴシック" charset="0"/>
              <a:cs typeface="Arial" panose="020B0604020202020204" pitchFamily="34" charset="0"/>
            </a:endParaRPr>
          </a:p>
        </p:txBody>
      </p:sp>
      <p:sp>
        <p:nvSpPr>
          <p:cNvPr id="249860" name="Title 1"/>
          <p:cNvSpPr>
            <a:spLocks/>
          </p:cNvSpPr>
          <p:nvPr/>
        </p:nvSpPr>
        <p:spPr bwMode="auto">
          <a:xfrm>
            <a:off x="152400" y="76200"/>
            <a:ext cx="4267200" cy="47625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الإتجاهات الأربعة</a:t>
            </a:r>
            <a:endParaRPr kumimoji="0" lang="en-US" sz="40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119813" name="AutoShape 5"/>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8" name="Text Box 6">
            <a:extLst>
              <a:ext uri="{FF2B5EF4-FFF2-40B4-BE49-F238E27FC236}">
                <a16:creationId xmlns:a16="http://schemas.microsoft.com/office/drawing/2014/main" id="{06D2C2E9-2578-3E43-AD26-9FCA0EC8BF4B}"/>
              </a:ext>
            </a:extLst>
          </p:cNvPr>
          <p:cNvSpPr txBox="1">
            <a:spLocks noChangeArrowheads="1"/>
          </p:cNvSpPr>
          <p:nvPr/>
        </p:nvSpPr>
        <p:spPr bwMode="auto">
          <a:xfrm rot="-5400000">
            <a:off x="3626421" y="977970"/>
            <a:ext cx="1983235"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إلى الخارج</a:t>
            </a:r>
            <a:endParaRPr kumimoji="0" lang="en-US" sz="4000" b="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526054"/>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ory">
  <a:themeElements>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2677</TotalTime>
  <Words>2976</Words>
  <Application>Microsoft Macintosh PowerPoint</Application>
  <PresentationFormat>On-screen Show (4:3)</PresentationFormat>
  <Paragraphs>432</Paragraphs>
  <Slides>59</Slides>
  <Notes>59</Notes>
  <HiddenSlides>1</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59</vt:i4>
      </vt:variant>
    </vt:vector>
  </HeadingPairs>
  <TitlesOfParts>
    <vt:vector size="90" baseType="lpstr">
      <vt:lpstr>AGaramond Semibold</vt:lpstr>
      <vt:lpstr>ＭＳ Ｐゴシック</vt:lpstr>
      <vt:lpstr>Osaka</vt:lpstr>
      <vt:lpstr>宋体</vt:lpstr>
      <vt:lpstr>Times</vt:lpstr>
      <vt:lpstr>Arial</vt:lpstr>
      <vt:lpstr>Arial Rounded MT Bold</vt:lpstr>
      <vt:lpstr>Calibri</vt:lpstr>
      <vt:lpstr>Calisto MT</vt:lpstr>
      <vt:lpstr>Tahoma</vt:lpstr>
      <vt:lpstr>Times New Roman</vt:lpstr>
      <vt:lpstr>Traditional Arabic</vt:lpstr>
      <vt:lpstr>Trebuchet MS</vt:lpstr>
      <vt:lpstr>Wingdings</vt:lpstr>
      <vt:lpstr>Beam</vt:lpstr>
      <vt:lpstr>Office Theme</vt:lpstr>
      <vt:lpstr>Blank Presentation</vt:lpstr>
      <vt:lpstr>Slit</vt:lpstr>
      <vt:lpstr>Kimono</vt:lpstr>
      <vt:lpstr>1_Blank Presentation</vt:lpstr>
      <vt:lpstr>Orbit</vt:lpstr>
      <vt:lpstr>3_Blank Presentation</vt:lpstr>
      <vt:lpstr>7_Office Theme</vt:lpstr>
      <vt:lpstr>2_Kimono</vt:lpstr>
      <vt:lpstr>10_Story</vt:lpstr>
      <vt:lpstr>1_Balance</vt:lpstr>
      <vt:lpstr>1_Slit</vt:lpstr>
      <vt:lpstr>1_Kimono</vt:lpstr>
      <vt:lpstr>2_Blank Presentation</vt:lpstr>
      <vt:lpstr>4_Pulse</vt:lpstr>
      <vt:lpstr>1_Skyline</vt:lpstr>
      <vt:lpstr>الفصح وعشاء الرب</vt:lpstr>
      <vt:lpstr>ذهبت سارة إلى كنيسة كبيرة</vt:lpstr>
      <vt:lpstr>كيف تكرم الله في عشاء الرب ؟</vt:lpstr>
      <vt:lpstr>الأكل والشرب                          في محضر الرب</vt:lpstr>
      <vt:lpstr>طبق سيدر</vt:lpstr>
      <vt:lpstr>حياة الجسد (رومية 12)</vt:lpstr>
      <vt:lpstr>الفصح ومائدة الرب</vt:lpstr>
      <vt:lpstr>الإتجاهات الأربعة</vt:lpstr>
      <vt:lpstr>1. أنظر إلى الخارج إلى علاقاتك مع المؤمنين الآخرين</vt:lpstr>
      <vt:lpstr>١ كورنثوس ١١ : ١٧-١٩</vt:lpstr>
      <vt:lpstr>١ كورنثوس ١١ : ٢٠-٢٢</vt:lpstr>
      <vt:lpstr>حياة الجسد (رومية 12)</vt:lpstr>
      <vt:lpstr>١ كورنثوس ١٠ : ١٥-١٨</vt:lpstr>
      <vt:lpstr>الجلوس إلى فصح يسوع</vt:lpstr>
      <vt:lpstr>الفصح المعاصر</vt:lpstr>
      <vt:lpstr>1. أنظر إلى الخارج إلى علاقاتك مع المؤمنين الآخرين</vt:lpstr>
      <vt:lpstr>متى ٥ : ٢٣-٢٤</vt:lpstr>
      <vt:lpstr>متى 5: 23- 24</vt:lpstr>
      <vt:lpstr>2. أنظر إلى الخلف إلى موت المسيح من أجلك</vt:lpstr>
      <vt:lpstr>١ كورنثوس ١١ : ٢٣-٢٥</vt:lpstr>
      <vt:lpstr>أهمية عيد الفصح                  في الماضي</vt:lpstr>
      <vt:lpstr>الكؤوس الأربعة (خروج 6: 6-7)</vt:lpstr>
      <vt:lpstr>ترتيب الإحتفالات</vt:lpstr>
      <vt:lpstr>طبق سيدر</vt:lpstr>
      <vt:lpstr>ترتيب الإحتفالات</vt:lpstr>
      <vt:lpstr>هذا هو جسدي من أجلكم</vt:lpstr>
      <vt:lpstr>الكؤوس الأربعة (خروج 6: 6-7)</vt:lpstr>
      <vt:lpstr>ترتيب الإحتفالات</vt:lpstr>
      <vt:lpstr>هذه الكأس هي العهد الجديد بدمي                  (إر 31: 31-34)</vt:lpstr>
      <vt:lpstr>Song</vt:lpstr>
      <vt:lpstr>2. أنظر إلى الخلف إلى موت المسيح من أجلك</vt:lpstr>
      <vt:lpstr>3. أنظر إلى الأمام إلى رجوع المسيح</vt:lpstr>
      <vt:lpstr>١ كورنثوس ١١ : ٢٦</vt:lpstr>
      <vt:lpstr>هذه السنة نحن هنا السنة القادمة في أورشليم</vt:lpstr>
      <vt:lpstr>3. أنظر إلى الأمام إلى رجوع المسيح</vt:lpstr>
      <vt:lpstr>4. أنظر إلى الداخل لتعترف بكل الخطايا</vt:lpstr>
      <vt:lpstr>١ كورنثوس ١١ : ٢٧-٢٩</vt:lpstr>
      <vt:lpstr>١ كورنثوس ١١ : ٣٠-٣٢</vt:lpstr>
      <vt:lpstr>١ كورنثوس ١١ : ٣٣-٣٤</vt:lpstr>
      <vt:lpstr>عيد الخبز غير المختمر</vt:lpstr>
      <vt:lpstr>حرق الخميرة كلها</vt:lpstr>
      <vt:lpstr>فكّر</vt:lpstr>
      <vt:lpstr>أنظر في الإتجاهات الأربعة</vt:lpstr>
      <vt:lpstr>الإتجاهات الأربعة</vt:lpstr>
      <vt:lpstr> لكي نستطيع أن ننظر بصورةٍ صحيحةٍ إلى الخلف نحو موته وإلى الأمام إلى عودته  علينا أن ننظر إلى الخارج نحو الآخَرين وننظر إلى الداخل  إلى حياتنا الشخصيَّة</vt:lpstr>
      <vt:lpstr>PowerPoint Presentation</vt:lpstr>
      <vt:lpstr>ما هي القضايا الخارجية أو الداخلية التي تحتاج إلى معالجتها الآن؟</vt:lpstr>
      <vt:lpstr>الكؤوس الأربعة</vt:lpstr>
      <vt:lpstr>ترتيب الإحتفالات</vt:lpstr>
      <vt:lpstr>ترتيب الإحتفالات</vt:lpstr>
      <vt:lpstr>ترتيب الإحتفالات</vt:lpstr>
      <vt:lpstr>كيف يكون المسيح حاضرا في العشاء الرباني؟</vt:lpstr>
      <vt:lpstr>ماذا ستفعل؟</vt:lpstr>
      <vt:lpstr>PowerPoint Presentation</vt:lpstr>
      <vt:lpstr>هل توافق؟</vt:lpstr>
      <vt:lpstr>هل توافق؟</vt:lpstr>
      <vt:lpstr>تطبيقات</vt:lpstr>
      <vt:lpstr>Black</vt:lpstr>
      <vt:lpstr>علم الكنيسة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Passover &amp; the Lord’s Supper</dc:title>
  <dc:creator>Rick Griffith</dc:creator>
  <cp:lastModifiedBy>Rick Griffith</cp:lastModifiedBy>
  <cp:revision>55</cp:revision>
  <dcterms:created xsi:type="dcterms:W3CDTF">2005-01-07T01:59:19Z</dcterms:created>
  <dcterms:modified xsi:type="dcterms:W3CDTF">2023-12-22T16:42:12Z</dcterms:modified>
</cp:coreProperties>
</file>