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6" r:id="rId2"/>
    <p:sldMasterId id="2147483655" r:id="rId3"/>
    <p:sldMasterId id="2147484045" r:id="rId4"/>
    <p:sldMasterId id="2147484049" r:id="rId5"/>
    <p:sldMasterId id="2147484055" r:id="rId6"/>
    <p:sldMasterId id="2147484058" r:id="rId7"/>
    <p:sldMasterId id="2147484070" r:id="rId8"/>
    <p:sldMasterId id="2147484084" r:id="rId9"/>
    <p:sldMasterId id="2147484090" r:id="rId10"/>
    <p:sldMasterId id="2147484204" r:id="rId11"/>
    <p:sldMasterId id="2147484216" r:id="rId12"/>
    <p:sldMasterId id="2147484220" r:id="rId13"/>
    <p:sldMasterId id="2147484224" r:id="rId14"/>
  </p:sldMasterIdLst>
  <p:notesMasterIdLst>
    <p:notesMasterId r:id="rId139"/>
  </p:notesMasterIdLst>
  <p:sldIdLst>
    <p:sldId id="453" r:id="rId15"/>
    <p:sldId id="378" r:id="rId16"/>
    <p:sldId id="413" r:id="rId17"/>
    <p:sldId id="380" r:id="rId18"/>
    <p:sldId id="280" r:id="rId19"/>
    <p:sldId id="281" r:id="rId20"/>
    <p:sldId id="528" r:id="rId21"/>
    <p:sldId id="257" r:id="rId22"/>
    <p:sldId id="454" r:id="rId23"/>
    <p:sldId id="455" r:id="rId24"/>
    <p:sldId id="456" r:id="rId25"/>
    <p:sldId id="328" r:id="rId26"/>
    <p:sldId id="258" r:id="rId27"/>
    <p:sldId id="329" r:id="rId28"/>
    <p:sldId id="259" r:id="rId29"/>
    <p:sldId id="260" r:id="rId30"/>
    <p:sldId id="377" r:id="rId31"/>
    <p:sldId id="457" r:id="rId32"/>
    <p:sldId id="458" r:id="rId33"/>
    <p:sldId id="459" r:id="rId34"/>
    <p:sldId id="460" r:id="rId35"/>
    <p:sldId id="461" r:id="rId36"/>
    <p:sldId id="331" r:id="rId37"/>
    <p:sldId id="447" r:id="rId38"/>
    <p:sldId id="332" r:id="rId39"/>
    <p:sldId id="333" r:id="rId40"/>
    <p:sldId id="334" r:id="rId41"/>
    <p:sldId id="335" r:id="rId42"/>
    <p:sldId id="336" r:id="rId43"/>
    <p:sldId id="462" r:id="rId44"/>
    <p:sldId id="337" r:id="rId45"/>
    <p:sldId id="338" r:id="rId46"/>
    <p:sldId id="339" r:id="rId47"/>
    <p:sldId id="340" r:id="rId48"/>
    <p:sldId id="341" r:id="rId49"/>
    <p:sldId id="463" r:id="rId50"/>
    <p:sldId id="464" r:id="rId51"/>
    <p:sldId id="343" r:id="rId52"/>
    <p:sldId id="392" r:id="rId53"/>
    <p:sldId id="465" r:id="rId54"/>
    <p:sldId id="466" r:id="rId55"/>
    <p:sldId id="467" r:id="rId56"/>
    <p:sldId id="468" r:id="rId57"/>
    <p:sldId id="469" r:id="rId58"/>
    <p:sldId id="397" r:id="rId59"/>
    <p:sldId id="398" r:id="rId60"/>
    <p:sldId id="470" r:id="rId61"/>
    <p:sldId id="471" r:id="rId62"/>
    <p:sldId id="472" r:id="rId63"/>
    <p:sldId id="473" r:id="rId64"/>
    <p:sldId id="474" r:id="rId65"/>
    <p:sldId id="439" r:id="rId66"/>
    <p:sldId id="475" r:id="rId67"/>
    <p:sldId id="476" r:id="rId68"/>
    <p:sldId id="477" r:id="rId69"/>
    <p:sldId id="478" r:id="rId70"/>
    <p:sldId id="479" r:id="rId71"/>
    <p:sldId id="480" r:id="rId72"/>
    <p:sldId id="481" r:id="rId73"/>
    <p:sldId id="482" r:id="rId74"/>
    <p:sldId id="483" r:id="rId75"/>
    <p:sldId id="4032" r:id="rId76"/>
    <p:sldId id="485" r:id="rId77"/>
    <p:sldId id="486" r:id="rId78"/>
    <p:sldId id="487" r:id="rId79"/>
    <p:sldId id="488"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4028" r:id="rId95"/>
    <p:sldId id="4029" r:id="rId96"/>
    <p:sldId id="4030" r:id="rId97"/>
    <p:sldId id="532" r:id="rId98"/>
    <p:sldId id="4031" r:id="rId99"/>
    <p:sldId id="507" r:id="rId100"/>
    <p:sldId id="508" r:id="rId101"/>
    <p:sldId id="509" r:id="rId102"/>
    <p:sldId id="510" r:id="rId103"/>
    <p:sldId id="511" r:id="rId104"/>
    <p:sldId id="512" r:id="rId105"/>
    <p:sldId id="513" r:id="rId106"/>
    <p:sldId id="515" r:id="rId107"/>
    <p:sldId id="516" r:id="rId108"/>
    <p:sldId id="517" r:id="rId109"/>
    <p:sldId id="518" r:id="rId110"/>
    <p:sldId id="519" r:id="rId111"/>
    <p:sldId id="520" r:id="rId112"/>
    <p:sldId id="521" r:id="rId113"/>
    <p:sldId id="522" r:id="rId114"/>
    <p:sldId id="523" r:id="rId115"/>
    <p:sldId id="524" r:id="rId116"/>
    <p:sldId id="525" r:id="rId117"/>
    <p:sldId id="526" r:id="rId118"/>
    <p:sldId id="4067" r:id="rId119"/>
    <p:sldId id="4071" r:id="rId120"/>
    <p:sldId id="4072" r:id="rId121"/>
    <p:sldId id="4073" r:id="rId122"/>
    <p:sldId id="4074" r:id="rId123"/>
    <p:sldId id="4075" r:id="rId124"/>
    <p:sldId id="4076" r:id="rId125"/>
    <p:sldId id="4077" r:id="rId126"/>
    <p:sldId id="4078" r:id="rId127"/>
    <p:sldId id="4079" r:id="rId128"/>
    <p:sldId id="4080" r:id="rId129"/>
    <p:sldId id="4081" r:id="rId130"/>
    <p:sldId id="4082" r:id="rId131"/>
    <p:sldId id="4083" r:id="rId132"/>
    <p:sldId id="4084" r:id="rId133"/>
    <p:sldId id="4085" r:id="rId134"/>
    <p:sldId id="4069" r:id="rId135"/>
    <p:sldId id="4070" r:id="rId136"/>
    <p:sldId id="527" r:id="rId137"/>
    <p:sldId id="4027" r:id="rId1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29" autoAdjust="0"/>
    <p:restoredTop sz="73878" autoAdjust="0"/>
  </p:normalViewPr>
  <p:slideViewPr>
    <p:cSldViewPr>
      <p:cViewPr varScale="1">
        <p:scale>
          <a:sx n="93" d="100"/>
          <a:sy n="93" d="100"/>
        </p:scale>
        <p:origin x="2760" y="192"/>
      </p:cViewPr>
      <p:guideLst>
        <p:guide orient="horz" pos="2160"/>
        <p:guide pos="2880"/>
      </p:guideLst>
    </p:cSldViewPr>
  </p:slideViewPr>
  <p:outlineViewPr>
    <p:cViewPr>
      <p:scale>
        <a:sx n="33" d="100"/>
        <a:sy n="33" d="100"/>
      </p:scale>
      <p:origin x="0" y="56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notesMaster" Target="notesMasters/notesMaster1.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F7646B6-5608-C543-A02C-CCBC6511AE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55E7B43-E98A-A24F-A076-50655D3DBB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6020" name="Rectangle 4">
            <a:extLst>
              <a:ext uri="{FF2B5EF4-FFF2-40B4-BE49-F238E27FC236}">
                <a16:creationId xmlns:a16="http://schemas.microsoft.com/office/drawing/2014/main" id="{B6B2B358-2D39-EB48-8481-1BBAA3525C1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36BC168-C926-B840-8AF8-A4C3F409F3A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a:extLst>
              <a:ext uri="{FF2B5EF4-FFF2-40B4-BE49-F238E27FC236}">
                <a16:creationId xmlns:a16="http://schemas.microsoft.com/office/drawing/2014/main" id="{74675B33-DFE6-FF4F-A341-38A6506F529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37A272C7-566C-C842-9FE3-46D32CC8462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108E27-AACE-0443-BC53-7A229D834B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1" charset="-128"/>
        <a:cs typeface="ＭＳ Ｐゴシック" pitchFamily="-111" charset="-128"/>
      </a:defRPr>
    </a:lvl1pPr>
    <a:lvl2pPr marL="742950" indent="-28575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590C1B7-AC63-9D43-A559-DB3292927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6B79F2-56D7-9D46-AB23-042476811C2D}" type="slidenum">
              <a:rPr lang="en-US" altLang="en-US" sz="1200"/>
              <a:pPr/>
              <a:t>1</a:t>
            </a:fld>
            <a:endParaRPr lang="en-US" altLang="en-US" sz="1200"/>
          </a:p>
        </p:txBody>
      </p:sp>
      <p:sp>
        <p:nvSpPr>
          <p:cNvPr id="88066" name="Rectangle 2">
            <a:extLst>
              <a:ext uri="{FF2B5EF4-FFF2-40B4-BE49-F238E27FC236}">
                <a16:creationId xmlns:a16="http://schemas.microsoft.com/office/drawing/2014/main" id="{46BA7D84-2123-4E46-8C16-62D41D260699}"/>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88B2D764-62E8-CA4C-A3AB-CEE698BA4E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DC91656-9C91-6341-9CA4-CBD393BC9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F6F180-38AA-2A4C-8AA4-7439D6062E45}" type="slidenum">
              <a:rPr lang="en-US" altLang="en-US" sz="1200">
                <a:solidFill>
                  <a:srgbClr val="000000"/>
                </a:solidFill>
              </a:rPr>
              <a:pPr/>
              <a:t>10</a:t>
            </a:fld>
            <a:endParaRPr lang="en-US" altLang="en-US" sz="1200">
              <a:solidFill>
                <a:srgbClr val="000000"/>
              </a:solidFill>
            </a:endParaRPr>
          </a:p>
        </p:txBody>
      </p:sp>
      <p:sp>
        <p:nvSpPr>
          <p:cNvPr id="106498" name="Rectangle 2">
            <a:extLst>
              <a:ext uri="{FF2B5EF4-FFF2-40B4-BE49-F238E27FC236}">
                <a16:creationId xmlns:a16="http://schemas.microsoft.com/office/drawing/2014/main" id="{B06C5734-A83F-D84E-95A4-B2850CCF4FF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2C656B1C-7BF5-AA46-BD63-7CDF84966B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9812BAF4-2156-A544-B6A6-61FFF65AA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FE795F-7D91-4145-9057-2FB4ACEDC40C}" type="slidenum">
              <a:rPr lang="en-US" altLang="en-US" sz="1200">
                <a:solidFill>
                  <a:srgbClr val="000000"/>
                </a:solidFill>
              </a:rPr>
              <a:pPr/>
              <a:t>101</a:t>
            </a:fld>
            <a:endParaRPr lang="en-US" altLang="en-US" sz="1200">
              <a:solidFill>
                <a:srgbClr val="000000"/>
              </a:solidFill>
            </a:endParaRPr>
          </a:p>
        </p:txBody>
      </p:sp>
      <p:sp>
        <p:nvSpPr>
          <p:cNvPr id="291842" name="Rectangle 2">
            <a:extLst>
              <a:ext uri="{FF2B5EF4-FFF2-40B4-BE49-F238E27FC236}">
                <a16:creationId xmlns:a16="http://schemas.microsoft.com/office/drawing/2014/main" id="{98C04C94-8C2B-9448-A733-BF5C7786442B}"/>
              </a:ext>
            </a:extLst>
          </p:cNvPr>
          <p:cNvSpPr>
            <a:spLocks noGrp="1" noRot="1" noChangeAspect="1" noChangeArrowheads="1" noTextEdit="1"/>
          </p:cNvSpPr>
          <p:nvPr>
            <p:ph type="sldImg"/>
          </p:nvPr>
        </p:nvSpPr>
        <p:spPr>
          <a:solidFill>
            <a:srgbClr val="FFFFFF"/>
          </a:solidFill>
          <a:ln/>
        </p:spPr>
      </p:sp>
      <p:sp>
        <p:nvSpPr>
          <p:cNvPr id="291843" name="Rectangle 3">
            <a:extLst>
              <a:ext uri="{FF2B5EF4-FFF2-40B4-BE49-F238E27FC236}">
                <a16:creationId xmlns:a16="http://schemas.microsoft.com/office/drawing/2014/main" id="{C0520761-3976-C940-A486-6E7E5A8BBD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AC3CDE6B-B3DF-7340-AC48-9AC977FB8D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00917-3201-1446-A0A2-68BFE5090667}" type="slidenum">
              <a:rPr lang="en-US" altLang="en-US" sz="1200">
                <a:solidFill>
                  <a:srgbClr val="000000"/>
                </a:solidFill>
              </a:rPr>
              <a:pPr/>
              <a:t>102</a:t>
            </a:fld>
            <a:endParaRPr lang="en-US" altLang="en-US" sz="1200">
              <a:solidFill>
                <a:srgbClr val="000000"/>
              </a:solidFill>
            </a:endParaRPr>
          </a:p>
        </p:txBody>
      </p:sp>
      <p:sp>
        <p:nvSpPr>
          <p:cNvPr id="293890" name="Rectangle 2">
            <a:extLst>
              <a:ext uri="{FF2B5EF4-FFF2-40B4-BE49-F238E27FC236}">
                <a16:creationId xmlns:a16="http://schemas.microsoft.com/office/drawing/2014/main" id="{DAC2020C-E3C0-D94F-8F5B-43A0B70F1209}"/>
              </a:ext>
            </a:extLst>
          </p:cNvPr>
          <p:cNvSpPr>
            <a:spLocks noGrp="1" noRot="1" noChangeAspect="1" noChangeArrowheads="1" noTextEdit="1"/>
          </p:cNvSpPr>
          <p:nvPr>
            <p:ph type="sldImg"/>
          </p:nvPr>
        </p:nvSpPr>
        <p:spPr>
          <a:solidFill>
            <a:srgbClr val="FFFFFF"/>
          </a:solidFill>
          <a:ln/>
        </p:spPr>
      </p:sp>
      <p:sp>
        <p:nvSpPr>
          <p:cNvPr id="293891" name="Rectangle 3">
            <a:extLst>
              <a:ext uri="{FF2B5EF4-FFF2-40B4-BE49-F238E27FC236}">
                <a16:creationId xmlns:a16="http://schemas.microsoft.com/office/drawing/2014/main" id="{7C0BFADD-AE1D-7749-B13C-D4BC9E18C7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7E59339E-91E8-5945-AA5C-7DDA9AEB5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D2868-EE10-6F4D-9AED-4E7271EBB129}" type="slidenum">
              <a:rPr lang="en-US" altLang="en-US" sz="1200">
                <a:solidFill>
                  <a:srgbClr val="000000"/>
                </a:solidFill>
              </a:rPr>
              <a:pPr/>
              <a:t>103</a:t>
            </a:fld>
            <a:endParaRPr lang="en-US" altLang="en-US" sz="1200">
              <a:solidFill>
                <a:srgbClr val="000000"/>
              </a:solidFill>
            </a:endParaRPr>
          </a:p>
        </p:txBody>
      </p:sp>
      <p:sp>
        <p:nvSpPr>
          <p:cNvPr id="295938" name="Rectangle 2">
            <a:extLst>
              <a:ext uri="{FF2B5EF4-FFF2-40B4-BE49-F238E27FC236}">
                <a16:creationId xmlns:a16="http://schemas.microsoft.com/office/drawing/2014/main" id="{4C4D0043-55DD-4E45-90D7-1B5D89B4E23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8625871F-379E-0941-AC24-87726CEB55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6E5A6EA3-63ED-B64F-BC23-098185BE8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B90BC2-C9DE-B947-B669-64547928BBAA}" type="slidenum">
              <a:rPr lang="en-US" altLang="en-US" sz="1200">
                <a:solidFill>
                  <a:srgbClr val="000000"/>
                </a:solidFill>
              </a:rPr>
              <a:pPr/>
              <a:t>104</a:t>
            </a:fld>
            <a:endParaRPr lang="en-US" altLang="en-US" sz="1200">
              <a:solidFill>
                <a:srgbClr val="000000"/>
              </a:solidFill>
            </a:endParaRPr>
          </a:p>
        </p:txBody>
      </p:sp>
      <p:sp>
        <p:nvSpPr>
          <p:cNvPr id="297986" name="Rectangle 2">
            <a:extLst>
              <a:ext uri="{FF2B5EF4-FFF2-40B4-BE49-F238E27FC236}">
                <a16:creationId xmlns:a16="http://schemas.microsoft.com/office/drawing/2014/main" id="{E23BF77B-63F6-5D4F-8898-7526C904B22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FC4E39B2-44D6-3A45-9D97-7A0885362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dirty="0"/>
              <a:t>NS-17-Titus-278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357885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 Church (Ecclesiology) in Arabic</a:t>
            </a:r>
          </a:p>
        </p:txBody>
      </p:sp>
    </p:spTree>
    <p:extLst>
      <p:ext uri="{BB962C8B-B14F-4D97-AF65-F5344CB8AC3E}">
        <p14:creationId xmlns:p14="http://schemas.microsoft.com/office/powerpoint/2010/main" val="185259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ACA6DB00-1266-344B-94A3-9F9AF0F06C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E2A142-67FA-4244-A325-29FDA83CB2E2}" type="slidenum">
              <a:rPr lang="en-US" altLang="en-US" sz="1200">
                <a:solidFill>
                  <a:srgbClr val="000000"/>
                </a:solidFill>
              </a:rPr>
              <a:pPr/>
              <a:t>11</a:t>
            </a:fld>
            <a:endParaRPr lang="en-US" altLang="en-US" sz="1200">
              <a:solidFill>
                <a:srgbClr val="000000"/>
              </a:solidFill>
            </a:endParaRPr>
          </a:p>
        </p:txBody>
      </p:sp>
      <p:sp>
        <p:nvSpPr>
          <p:cNvPr id="108546" name="Rectangle 2">
            <a:extLst>
              <a:ext uri="{FF2B5EF4-FFF2-40B4-BE49-F238E27FC236}">
                <a16:creationId xmlns:a16="http://schemas.microsoft.com/office/drawing/2014/main" id="{63977AB6-A043-4B4A-A495-0C9B51E7E850}"/>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14F8B12C-3F0B-2346-839A-DFCE53028FA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In 2008 I prefaced my teaching on baptism by telling where I have served since 1991--at Singapore Bible College.  At SBC we had:</a:t>
            </a:r>
          </a:p>
          <a:p>
            <a:pPr eaLnBrk="1" hangingPunct="1"/>
            <a:r>
              <a:rPr lang="en-US" altLang="en-US">
                <a:ea typeface="ＭＳ Ｐゴシック" panose="020B0600070205080204" pitchFamily="34" charset="-128"/>
              </a:rPr>
              <a:t>31 faculty</a:t>
            </a:r>
          </a:p>
          <a:p>
            <a:pPr eaLnBrk="1" hangingPunct="1"/>
            <a:r>
              <a:rPr lang="en-US" altLang="en-US">
                <a:ea typeface="ＭＳ Ｐゴシック" panose="020B0600070205080204" pitchFamily="34" charset="-128"/>
              </a:rPr>
              <a:t>7 countries</a:t>
            </a:r>
          </a:p>
          <a:p>
            <a:pPr eaLnBrk="1" hangingPunct="1"/>
            <a:r>
              <a:rPr lang="en-US" altLang="en-US">
                <a:ea typeface="ＭＳ Ｐゴシック" panose="020B0600070205080204" pitchFamily="34" charset="-128"/>
              </a:rPr>
              <a:t>8 denominations</a:t>
            </a:r>
          </a:p>
          <a:p>
            <a:pPr eaLnBrk="1" hangingPunct="1"/>
            <a:r>
              <a:rPr lang="en-US" altLang="en-US">
                <a:ea typeface="ＭＳ Ｐゴシック" panose="020B0600070205080204" pitchFamily="34" charset="-128"/>
              </a:rPr>
              <a:t>Sprinkling, pouring, immersion (least practiced)</a:t>
            </a:r>
          </a:p>
          <a:p>
            <a:pPr eaLnBrk="1" hangingPunct="1"/>
            <a:r>
              <a:rPr lang="en-US" altLang="en-US">
                <a:ea typeface="ＭＳ Ｐゴシック" panose="020B0600070205080204" pitchFamily="34" charset="-128"/>
              </a:rPr>
              <a:t>Harmony, love, unity amidst diversity</a:t>
            </a:r>
          </a:p>
          <a:p>
            <a:pPr eaLnBrk="1" hangingPunct="1"/>
            <a:r>
              <a:rPr lang="en-US" altLang="en-US">
                <a:ea typeface="ＭＳ Ｐゴシック" panose="020B0600070205080204" pitchFamily="34" charset="-128"/>
              </a:rPr>
              <a:t>ICS is a similar story!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By June 2010, of the 31 faculty in 2007, 14 had left and been replaced.  </a:t>
            </a:r>
          </a:p>
          <a:p>
            <a:pPr eaLnBrk="1" hangingPunct="1"/>
            <a:r>
              <a:rPr lang="en-US" altLang="en-US">
                <a:ea typeface="ＭＳ Ｐゴシック" panose="020B0600070205080204" pitchFamily="34" charset="-128"/>
              </a:rPr>
              <a:t>By March 2012, we still had 31 faculty, but 17 of the 31 in 2007 were replaced.</a:t>
            </a:r>
          </a:p>
          <a:p>
            <a:pPr eaLnBrk="1" hangingPunct="1"/>
            <a:r>
              <a:rPr lang="en-US" altLang="en-US">
                <a:ea typeface="ＭＳ Ｐゴシック" panose="020B0600070205080204" pitchFamily="34" charset="-128"/>
              </a:rPr>
              <a:t>By February 2014, of our 31 faculty, only 11 of these remained as 20 were replaced.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531E70-11BB-3942-8993-8938548F0A15}" type="slidenum">
              <a:rPr lang="en-US" altLang="en-US" sz="1200"/>
              <a:pPr/>
              <a:t>12</a:t>
            </a:fld>
            <a:endParaRPr lang="en-US" altLang="en-US" sz="1200"/>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Let</a:t>
            </a:r>
            <a:r>
              <a:rPr lang="fr-FR" altLang="ja-JP">
                <a:ea typeface="ＭＳ Ｐゴシック" panose="020B0600070205080204" pitchFamily="34" charset="-128"/>
              </a:rPr>
              <a:t>'</a:t>
            </a:r>
            <a:r>
              <a:rPr lang="en-US" altLang="en-US">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FE8DAAD-F4B8-5E4A-B3CC-B8CAF4E1D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30F691-8CBB-2D47-838A-EA9EBCAAEDCB}" type="slidenum">
              <a:rPr lang="en-US" altLang="en-US" sz="1200"/>
              <a:pPr/>
              <a:t>13</a:t>
            </a:fld>
            <a:endParaRPr lang="en-US" altLang="en-US" sz="1200"/>
          </a:p>
        </p:txBody>
      </p:sp>
      <p:sp>
        <p:nvSpPr>
          <p:cNvPr id="112642" name="Rectangle 2">
            <a:extLst>
              <a:ext uri="{FF2B5EF4-FFF2-40B4-BE49-F238E27FC236}">
                <a16:creationId xmlns:a16="http://schemas.microsoft.com/office/drawing/2014/main" id="{BE7FE0C2-6AFA-FD4C-9453-D5E56C2546A5}"/>
              </a:ext>
            </a:extLst>
          </p:cNvPr>
          <p:cNvSpPr>
            <a:spLocks noGrp="1" noRot="1" noChangeAspect="1" noChangeArrowheads="1" noTextEdit="1"/>
          </p:cNvSpPr>
          <p:nvPr>
            <p:ph type="sldImg"/>
          </p:nvPr>
        </p:nvSpPr>
        <p:spPr>
          <a:solidFill>
            <a:srgbClr val="FFFFFF"/>
          </a:solidFill>
          <a:ln/>
        </p:spPr>
      </p:sp>
      <p:sp>
        <p:nvSpPr>
          <p:cNvPr id="112643" name="Rectangle 3">
            <a:extLst>
              <a:ext uri="{FF2B5EF4-FFF2-40B4-BE49-F238E27FC236}">
                <a16:creationId xmlns:a16="http://schemas.microsoft.com/office/drawing/2014/main" id="{A5EC5192-1029-8843-B1F3-456C278D8B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The key idea of baptism centers around the word </a:t>
            </a:r>
            <a:r>
              <a:rPr lang="en-US" altLang="ja-JP" sz="2400">
                <a:ea typeface="ＭＳ Ｐゴシック" panose="020B0600070205080204" pitchFamily="34" charset="-128"/>
              </a:rPr>
              <a:t>"</a:t>
            </a:r>
            <a:r>
              <a:rPr lang="en-US" altLang="en-US" sz="2400">
                <a:ea typeface="ＭＳ Ｐゴシック" panose="020B0600070205080204" pitchFamily="34" charset="-128"/>
              </a:rPr>
              <a:t>identification.</a:t>
            </a:r>
            <a:r>
              <a:rPr lang="en-US" altLang="ja-JP" sz="2400">
                <a:ea typeface="ＭＳ Ｐゴシック" panose="020B0600070205080204" pitchFamily="34" charset="-128"/>
              </a:rPr>
              <a:t>"</a:t>
            </a:r>
            <a:r>
              <a:rPr lang="en-US" altLang="en-US" sz="2400">
                <a:ea typeface="ＭＳ Ｐゴシック" panose="020B0600070205080204" pitchFamily="34" charset="-128"/>
              </a:rPr>
              <a:t>  Anyone baptized identifies with a new group or way of life…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D3539C9-F860-D94D-9AC9-5E585CCD6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C1AC99-DF77-DB41-814B-C5254552F4CF}" type="slidenum">
              <a:rPr lang="en-US" altLang="en-US" sz="1200"/>
              <a:pPr/>
              <a:t>14</a:t>
            </a:fld>
            <a:endParaRPr lang="en-US" altLang="en-US" sz="1200"/>
          </a:p>
        </p:txBody>
      </p:sp>
      <p:sp>
        <p:nvSpPr>
          <p:cNvPr id="114690" name="Rectangle 2">
            <a:extLst>
              <a:ext uri="{FF2B5EF4-FFF2-40B4-BE49-F238E27FC236}">
                <a16:creationId xmlns:a16="http://schemas.microsoft.com/office/drawing/2014/main" id="{69A9AA0C-277F-7649-B549-309F45EA5D06}"/>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97CA2177-C037-5F4A-9489-077250C009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If all baptisms have the idea of identification, then how is Christian baptism unique?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787CDE98-1E00-0A49-9EA9-E6560792C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A9EDC2-D915-3F43-B61D-B3A487C0FD56}" type="slidenum">
              <a:rPr lang="en-US" altLang="en-US" sz="1200"/>
              <a:pPr/>
              <a:t>15</a:t>
            </a:fld>
            <a:endParaRPr lang="en-US" altLang="en-US" sz="1200"/>
          </a:p>
        </p:txBody>
      </p:sp>
      <p:sp>
        <p:nvSpPr>
          <p:cNvPr id="116738" name="Rectangle 2">
            <a:extLst>
              <a:ext uri="{FF2B5EF4-FFF2-40B4-BE49-F238E27FC236}">
                <a16:creationId xmlns:a16="http://schemas.microsoft.com/office/drawing/2014/main" id="{E2203C76-332E-3349-9EE8-3A9F4FE20608}"/>
              </a:ext>
            </a:extLst>
          </p:cNvPr>
          <p:cNvSpPr>
            <a:spLocks noGrp="1" noRot="1" noChangeAspect="1" noChangeArrowheads="1" noTextEdit="1"/>
          </p:cNvSpPr>
          <p:nvPr>
            <p:ph type="sldImg"/>
          </p:nvPr>
        </p:nvSpPr>
        <p:spPr>
          <a:solidFill>
            <a:srgbClr val="FFFFFF"/>
          </a:solidFill>
          <a:ln/>
        </p:spPr>
      </p:sp>
      <p:sp>
        <p:nvSpPr>
          <p:cNvPr id="116739" name="Rectangle 3">
            <a:extLst>
              <a:ext uri="{FF2B5EF4-FFF2-40B4-BE49-F238E27FC236}">
                <a16:creationId xmlns:a16="http://schemas.microsoft.com/office/drawing/2014/main" id="{B074EE00-A382-FD4A-A9FF-EE5794C23C6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Let</a:t>
            </a:r>
            <a:r>
              <a:rPr lang="fr-FR" altLang="ja-JP" sz="2400">
                <a:ea typeface="ＭＳ Ｐゴシック" panose="020B0600070205080204" pitchFamily="34" charset="-128"/>
              </a:rPr>
              <a:t>'</a:t>
            </a:r>
            <a:r>
              <a:rPr lang="en-US" altLang="en-US" sz="2400">
                <a:ea typeface="ＭＳ Ｐゴシック" panose="020B0600070205080204" pitchFamily="34" charset="-128"/>
              </a:rPr>
              <a:t>s contrast Christian baptism with other baptisms that preceded it.  The practice of baptism began in the 400 year time period between the OT and 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5EC7C22-D6B2-8D48-9782-C52921B94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D77C99-4B76-014E-BE70-A1DB9DBD89D4}" type="slidenum">
              <a:rPr lang="en-US" altLang="en-US" sz="1200"/>
              <a:pPr/>
              <a:t>16</a:t>
            </a:fld>
            <a:endParaRPr lang="en-US" altLang="en-US" sz="1200"/>
          </a:p>
        </p:txBody>
      </p:sp>
      <p:sp>
        <p:nvSpPr>
          <p:cNvPr id="118786" name="Rectangle 2">
            <a:extLst>
              <a:ext uri="{FF2B5EF4-FFF2-40B4-BE49-F238E27FC236}">
                <a16:creationId xmlns:a16="http://schemas.microsoft.com/office/drawing/2014/main" id="{E2BB0B6E-4CAC-594C-B91E-895BDA194BDF}"/>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ECC1212-B181-3749-80E3-F51BF697231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John the Baptist added a new practice of being the one who baptized rather than people baptizing themselves.  He also emphasized repentance.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4D0B268-5D25-B140-9ECA-AA968D3739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EC7515-29E0-C341-8C0F-706C7DE2A877}" type="slidenum">
              <a:rPr lang="en-US" altLang="en-US" sz="1200"/>
              <a:pPr/>
              <a:t>17</a:t>
            </a:fld>
            <a:endParaRPr lang="en-US" altLang="en-US" sz="1200"/>
          </a:p>
        </p:txBody>
      </p:sp>
      <p:sp>
        <p:nvSpPr>
          <p:cNvPr id="120834" name="Rectangle 2">
            <a:extLst>
              <a:ext uri="{FF2B5EF4-FFF2-40B4-BE49-F238E27FC236}">
                <a16:creationId xmlns:a16="http://schemas.microsoft.com/office/drawing/2014/main" id="{BAD2AC01-52CB-2846-88CC-124E54B9729F}"/>
              </a:ext>
            </a:extLst>
          </p:cNvPr>
          <p:cNvSpPr>
            <a:spLocks noGrp="1" noRot="1" noChangeAspect="1" noChangeArrowheads="1" noTextEdit="1"/>
          </p:cNvSpPr>
          <p:nvPr>
            <p:ph type="sldImg"/>
          </p:nvPr>
        </p:nvSpPr>
        <p:spPr>
          <a:solidFill>
            <a:srgbClr val="FFFFFF"/>
          </a:solidFill>
          <a:ln/>
        </p:spPr>
      </p:sp>
      <p:sp>
        <p:nvSpPr>
          <p:cNvPr id="120835" name="Rectangle 3">
            <a:extLst>
              <a:ext uri="{FF2B5EF4-FFF2-40B4-BE49-F238E27FC236}">
                <a16:creationId xmlns:a16="http://schemas.microsoft.com/office/drawing/2014/main" id="{33B0FF53-59D4-BF41-9365-32C2A13C4DB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EEAD4C4-E1C3-654D-88D2-42AB04764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84624D-6011-A34C-80A4-B6B6373D1B18}" type="slidenum">
              <a:rPr lang="en-US" altLang="en-US" sz="1200">
                <a:solidFill>
                  <a:srgbClr val="000000"/>
                </a:solidFill>
              </a:rPr>
              <a:pPr/>
              <a:t>18</a:t>
            </a:fld>
            <a:endParaRPr lang="en-US" altLang="en-US" sz="1200">
              <a:solidFill>
                <a:srgbClr val="000000"/>
              </a:solidFill>
            </a:endParaRPr>
          </a:p>
        </p:txBody>
      </p:sp>
      <p:sp>
        <p:nvSpPr>
          <p:cNvPr id="122882" name="Rectangle 2">
            <a:extLst>
              <a:ext uri="{FF2B5EF4-FFF2-40B4-BE49-F238E27FC236}">
                <a16:creationId xmlns:a16="http://schemas.microsoft.com/office/drawing/2014/main" id="{DFAA4080-D23A-EA45-9A6D-9E522A7E6496}"/>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4B17E7BD-D88B-4244-AE18-908070CE35D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F7F478E-F68C-FB42-8E10-CC07FA919D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9ED9D6-69FB-8540-80D5-CC08F636CE00}" type="slidenum">
              <a:rPr lang="en-US" altLang="en-US" sz="1200">
                <a:solidFill>
                  <a:srgbClr val="000000"/>
                </a:solidFill>
              </a:rPr>
              <a:pPr/>
              <a:t>19</a:t>
            </a:fld>
            <a:endParaRPr lang="en-US" altLang="en-US" sz="1200">
              <a:solidFill>
                <a:srgbClr val="000000"/>
              </a:solidFill>
            </a:endParaRPr>
          </a:p>
        </p:txBody>
      </p:sp>
      <p:sp>
        <p:nvSpPr>
          <p:cNvPr id="124930" name="Rectangle 2">
            <a:extLst>
              <a:ext uri="{FF2B5EF4-FFF2-40B4-BE49-F238E27FC236}">
                <a16:creationId xmlns:a16="http://schemas.microsoft.com/office/drawing/2014/main" id="{C421F923-3806-C841-8E1B-4B555347883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B229ADC-7B4E-F14D-A4AF-5FD286AEC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3CECED3-C411-AA45-B318-D08259663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933AD-B9D2-DE43-B0AE-FA3764D031BB}" type="slidenum">
              <a:rPr lang="en-US" altLang="en-US" sz="1200"/>
              <a:pPr/>
              <a:t>2</a:t>
            </a:fld>
            <a:endParaRPr lang="en-US" altLang="en-US" sz="1200"/>
          </a:p>
        </p:txBody>
      </p:sp>
      <p:sp>
        <p:nvSpPr>
          <p:cNvPr id="90114" name="Rectangle 2">
            <a:extLst>
              <a:ext uri="{FF2B5EF4-FFF2-40B4-BE49-F238E27FC236}">
                <a16:creationId xmlns:a16="http://schemas.microsoft.com/office/drawing/2014/main" id="{853C61C7-4026-FC44-BD21-40EF8BFA198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B1BA1E2F-DD1A-9F44-8680-610643E9A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For over 200 years America has unashamedly declared trust in God.  Since the 1950s by law each currency and coin must say on it, </a:t>
            </a:r>
            <a:r>
              <a:rPr lang="en-US" altLang="ja-JP">
                <a:ea typeface="ＭＳ Ｐゴシック" panose="020B0600070205080204" pitchFamily="34" charset="-128"/>
              </a:rPr>
              <a:t>"</a:t>
            </a:r>
            <a:r>
              <a:rPr lang="en-US" altLang="en-US">
                <a:ea typeface="ＭＳ Ｐゴシック" panose="020B0600070205080204" pitchFamily="34" charset="-128"/>
              </a:rPr>
              <a:t>In God We Trust.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E1BA4DF-2FB7-1047-A4A3-C8B2D950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459D8F-3F3B-EB42-A3AB-87DC1D42E10E}" type="slidenum">
              <a:rPr lang="en-US" altLang="en-US" sz="1200">
                <a:solidFill>
                  <a:srgbClr val="000000"/>
                </a:solidFill>
              </a:rPr>
              <a:pPr/>
              <a:t>20</a:t>
            </a:fld>
            <a:endParaRPr lang="en-US" altLang="en-US" sz="1200">
              <a:solidFill>
                <a:srgbClr val="000000"/>
              </a:solidFill>
            </a:endParaRPr>
          </a:p>
        </p:txBody>
      </p:sp>
      <p:sp>
        <p:nvSpPr>
          <p:cNvPr id="126978" name="Rectangle 2">
            <a:extLst>
              <a:ext uri="{FF2B5EF4-FFF2-40B4-BE49-F238E27FC236}">
                <a16:creationId xmlns:a16="http://schemas.microsoft.com/office/drawing/2014/main" id="{4FFCFF44-1693-E743-A9B3-F5D14237015E}"/>
              </a:ext>
            </a:extLst>
          </p:cNvPr>
          <p:cNvSpPr>
            <a:spLocks noGrp="1" noRot="1" noChangeAspect="1"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A0415B42-A1BD-1244-98BC-14B2375BCAB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Since the NT says nothing about baptizing a baby to save him, it</a:t>
            </a:r>
            <a:r>
              <a:rPr lang="fr-FR" altLang="ja-JP">
                <a:ea typeface="ＭＳ Ｐゴシック" panose="020B0600070205080204" pitchFamily="34" charset="-128"/>
              </a:rPr>
              <a:t>'</a:t>
            </a:r>
            <a:r>
              <a:rPr lang="en-US" altLang="en-US">
                <a:ea typeface="ＭＳ Ｐゴシック" panose="020B0600070205080204" pitchFamily="34" charset="-128"/>
              </a:rPr>
              <a:t>s a false hope that baptizing a baby will make Satan fear.  In fact, the devil wants us to think that anything but faith in Christ will save us from sin.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6C3A5DC-1CDA-2B47-A070-BAFFED3B6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9EBBD8-7848-3A4C-B4AD-1CAA6C246B77}" type="slidenum">
              <a:rPr lang="en-US" altLang="en-US" sz="1200">
                <a:solidFill>
                  <a:srgbClr val="000000"/>
                </a:solidFill>
              </a:rPr>
              <a:pPr/>
              <a:t>21</a:t>
            </a:fld>
            <a:endParaRPr lang="en-US" altLang="en-US" sz="1200">
              <a:solidFill>
                <a:srgbClr val="000000"/>
              </a:solidFill>
            </a:endParaRPr>
          </a:p>
        </p:txBody>
      </p:sp>
      <p:sp>
        <p:nvSpPr>
          <p:cNvPr id="129026" name="Rectangle 2">
            <a:extLst>
              <a:ext uri="{FF2B5EF4-FFF2-40B4-BE49-F238E27FC236}">
                <a16:creationId xmlns:a16="http://schemas.microsoft.com/office/drawing/2014/main" id="{D73BF8E9-A6E5-2647-8BBF-973C4BA37207}"/>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147622F0-5244-F945-9341-81D710E6CD9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Now it</a:t>
            </a:r>
            <a:r>
              <a:rPr lang="fr-FR" altLang="ja-JP">
                <a:ea typeface="ＭＳ Ｐゴシック" panose="020B0600070205080204" pitchFamily="34" charset="-128"/>
              </a:rPr>
              <a:t>'</a:t>
            </a:r>
            <a:r>
              <a:rPr lang="en-US" altLang="en-US">
                <a:ea typeface="ＭＳ Ｐゴシック" panose="020B0600070205080204" pitchFamily="34" charset="-128"/>
              </a:rPr>
              <a:t>s good and right to celebrate the birth of every baby…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71EE9B7-CAB1-F44A-AB65-6108600C4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1B4616-D7BC-5F47-B826-FD2435D3A37D}" type="slidenum">
              <a:rPr lang="en-US" altLang="en-US" sz="1200">
                <a:solidFill>
                  <a:srgbClr val="000000"/>
                </a:solidFill>
              </a:rPr>
              <a:pPr/>
              <a:t>22</a:t>
            </a:fld>
            <a:endParaRPr lang="en-US" altLang="en-US" sz="1200">
              <a:solidFill>
                <a:srgbClr val="000000"/>
              </a:solidFill>
            </a:endParaRPr>
          </a:p>
        </p:txBody>
      </p:sp>
      <p:sp>
        <p:nvSpPr>
          <p:cNvPr id="131074" name="Rectangle 2">
            <a:extLst>
              <a:ext uri="{FF2B5EF4-FFF2-40B4-BE49-F238E27FC236}">
                <a16:creationId xmlns:a16="http://schemas.microsoft.com/office/drawing/2014/main" id="{117341AD-6424-0542-97CE-2321CF1FB2C9}"/>
              </a:ext>
            </a:extLst>
          </p:cNvPr>
          <p:cNvSpPr>
            <a:spLocks noGrp="1" noRot="1" noChangeAspect="1" noChangeArrowheads="1" noTextEdit="1"/>
          </p:cNvSpPr>
          <p:nvPr>
            <p:ph type="sldImg"/>
          </p:nvPr>
        </p:nvSpPr>
        <p:spPr>
          <a:solidFill>
            <a:srgbClr val="FFFFFF"/>
          </a:solidFill>
          <a:ln/>
        </p:spPr>
      </p:sp>
      <p:sp>
        <p:nvSpPr>
          <p:cNvPr id="131075" name="Rectangle 3">
            <a:extLst>
              <a:ext uri="{FF2B5EF4-FFF2-40B4-BE49-F238E27FC236}">
                <a16:creationId xmlns:a16="http://schemas.microsoft.com/office/drawing/2014/main" id="{676E48FC-B6CB-2240-BBDD-173BCF0F8FE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actually, infant baptism is more of a commitment of the parents to raise the baby in the fear of God.  In churches where I have been a part, since we don</a:t>
            </a:r>
            <a:r>
              <a:rPr lang="fr-FR" altLang="ja-JP">
                <a:ea typeface="ＭＳ Ｐゴシック" panose="020B0600070205080204" pitchFamily="34" charset="-128"/>
              </a:rPr>
              <a:t>'</a:t>
            </a:r>
            <a:r>
              <a:rPr lang="en-US" altLang="en-US">
                <a:ea typeface="ＭＳ Ｐゴシック" panose="020B0600070205080204" pitchFamily="34" charset="-128"/>
              </a:rPr>
              <a:t>t see biblical support to baptize infants, we typically pray for the baby and the parents in a short dedication ceremony.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1AACB7CF-8766-B145-B388-1B4F11269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6B0786-7506-D544-B742-05FCEB677420}" type="slidenum">
              <a:rPr lang="en-US" altLang="en-US" sz="1200"/>
              <a:pPr/>
              <a:t>23</a:t>
            </a:fld>
            <a:endParaRPr lang="en-US" altLang="en-US" sz="1200"/>
          </a:p>
        </p:txBody>
      </p:sp>
      <p:sp>
        <p:nvSpPr>
          <p:cNvPr id="133122" name="Rectangle 2">
            <a:extLst>
              <a:ext uri="{FF2B5EF4-FFF2-40B4-BE49-F238E27FC236}">
                <a16:creationId xmlns:a16="http://schemas.microsoft.com/office/drawing/2014/main" id="{A1360B0B-4724-5146-BCAA-77810903207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0C809A73-A042-F545-AD48-81BA9FDACDA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So if baptism doesn</a:t>
            </a:r>
            <a:r>
              <a:rPr lang="fr-FR" altLang="ja-JP">
                <a:ea typeface="ＭＳ Ｐゴシック" panose="020B0600070205080204" pitchFamily="34" charset="-128"/>
              </a:rPr>
              <a:t>'</a:t>
            </a:r>
            <a:r>
              <a:rPr lang="en-US" altLang="en-US">
                <a:ea typeface="ＭＳ Ｐゴシック" panose="020B0600070205080204" pitchFamily="34" charset="-128"/>
              </a:rPr>
              <a:t>t save us, then what value does it have?  Let</a:t>
            </a:r>
            <a:r>
              <a:rPr lang="fr-FR" altLang="ja-JP">
                <a:ea typeface="ＭＳ Ｐゴシック" panose="020B0600070205080204" pitchFamily="34" charset="-128"/>
              </a:rPr>
              <a:t>'</a:t>
            </a:r>
            <a:r>
              <a:rPr lang="en-US" altLang="en-US">
                <a:ea typeface="ＭＳ Ｐゴシック" panose="020B0600070205080204" pitchFamily="34" charset="-128"/>
              </a:rPr>
              <a:t>s look at some reason to be baptized…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F701CEE-AC55-2248-81A9-924BCDEFA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D6C28E-8698-B34A-AA43-9F99994EF9D9}" type="slidenum">
              <a:rPr lang="en-US" altLang="en-US" sz="1200"/>
              <a:pPr/>
              <a:t>24</a:t>
            </a:fld>
            <a:endParaRPr lang="en-US" altLang="en-US" sz="1200"/>
          </a:p>
        </p:txBody>
      </p:sp>
      <p:sp>
        <p:nvSpPr>
          <p:cNvPr id="135170" name="Rectangle 2">
            <a:extLst>
              <a:ext uri="{FF2B5EF4-FFF2-40B4-BE49-F238E27FC236}">
                <a16:creationId xmlns:a16="http://schemas.microsoft.com/office/drawing/2014/main" id="{185E9137-337A-4C4C-A914-23DCF8ACEB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F3E2B6C5-670F-4A4A-B55C-3AECB7F92CD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Christ has all authority but he extends some of it to us as people under his authority.  It may appear that there are four commands here, but </a:t>
            </a:r>
            <a:r>
              <a:rPr lang="en-US" altLang="ja-JP">
                <a:ea typeface="ＭＳ Ｐゴシック" panose="020B0600070205080204" pitchFamily="34" charset="-128"/>
              </a:rPr>
              <a:t>"</a:t>
            </a:r>
            <a:r>
              <a:rPr lang="en-US" altLang="en-US">
                <a:ea typeface="ＭＳ Ｐゴシック" panose="020B0600070205080204" pitchFamily="34" charset="-128"/>
              </a:rPr>
              <a:t>make disciples</a:t>
            </a:r>
            <a:r>
              <a:rPr lang="en-US" altLang="ja-JP">
                <a:ea typeface="ＭＳ Ｐゴシック" panose="020B0600070205080204" pitchFamily="34" charset="-128"/>
              </a:rPr>
              <a:t>"</a:t>
            </a:r>
            <a:r>
              <a:rPr lang="en-US" altLang="en-US">
                <a:ea typeface="ＭＳ Ｐゴシック" panose="020B0600070205080204" pitchFamily="34" charset="-128"/>
              </a:rPr>
              <a:t> is the only command here.  This happens by us also obeying the three participles: going, baptizing, and teaching.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5FD3C715-AB80-C546-B0BB-E81BCDA42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990733-EDF9-D346-81BB-46D51258514B}" type="slidenum">
              <a:rPr lang="en-US" altLang="en-US" sz="1200"/>
              <a:pPr/>
              <a:t>25</a:t>
            </a:fld>
            <a:endParaRPr lang="en-US" altLang="en-US" sz="1200"/>
          </a:p>
        </p:txBody>
      </p:sp>
      <p:sp>
        <p:nvSpPr>
          <p:cNvPr id="137218" name="Rectangle 2">
            <a:extLst>
              <a:ext uri="{FF2B5EF4-FFF2-40B4-BE49-F238E27FC236}">
                <a16:creationId xmlns:a16="http://schemas.microsoft.com/office/drawing/2014/main" id="{66C1EC2B-2F99-1A4C-B002-F19A8D34CE10}"/>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8787901B-2386-114E-9655-275A357CF94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C0D77FA0-5C77-BE46-8871-BB66C7269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2E0DC0-7FFD-AD44-BE55-710EC4B1ABAD}" type="slidenum">
              <a:rPr lang="en-US" altLang="en-US" sz="1200"/>
              <a:pPr/>
              <a:t>26</a:t>
            </a:fld>
            <a:endParaRPr lang="en-US" altLang="en-US" sz="1200"/>
          </a:p>
        </p:txBody>
      </p:sp>
      <p:sp>
        <p:nvSpPr>
          <p:cNvPr id="139266" name="Rectangle 2">
            <a:extLst>
              <a:ext uri="{FF2B5EF4-FFF2-40B4-BE49-F238E27FC236}">
                <a16:creationId xmlns:a16="http://schemas.microsoft.com/office/drawing/2014/main" id="{D0E43C3F-7F58-6449-A793-4B520262B5A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25A4A35C-40A0-0542-BD03-1BB7A5D69B0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1FA9BBC2-4DAE-2B4E-8BAA-C2AFA967F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5990F-540F-7340-8352-6EB7AE352E66}" type="slidenum">
              <a:rPr lang="en-US" altLang="en-US" sz="1200"/>
              <a:pPr/>
              <a:t>27</a:t>
            </a:fld>
            <a:endParaRPr lang="en-US" altLang="en-US" sz="1200"/>
          </a:p>
        </p:txBody>
      </p:sp>
      <p:sp>
        <p:nvSpPr>
          <p:cNvPr id="141314" name="Rectangle 2">
            <a:extLst>
              <a:ext uri="{FF2B5EF4-FFF2-40B4-BE49-F238E27FC236}">
                <a16:creationId xmlns:a16="http://schemas.microsoft.com/office/drawing/2014/main" id="{9725211E-4D1E-7849-A4AA-BCEBE6CDFA97}"/>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7E7ED438-4A74-A742-93C6-D310F299C6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D5DD8648-FDE2-EE4B-BAF2-DBBF20515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69F294-55E8-8F4F-A25A-9644C3F9149E}" type="slidenum">
              <a:rPr lang="en-US" altLang="en-US" sz="1200"/>
              <a:pPr/>
              <a:t>28</a:t>
            </a:fld>
            <a:endParaRPr lang="en-US" altLang="en-US" sz="1200"/>
          </a:p>
        </p:txBody>
      </p:sp>
      <p:sp>
        <p:nvSpPr>
          <p:cNvPr id="143362" name="Rectangle 2">
            <a:extLst>
              <a:ext uri="{FF2B5EF4-FFF2-40B4-BE49-F238E27FC236}">
                <a16:creationId xmlns:a16="http://schemas.microsoft.com/office/drawing/2014/main" id="{04C9462D-5182-A74A-92D3-26A31ABD93CF}"/>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3C8471D5-4438-4D4A-8848-0EDAFE7F5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933F095-BF08-314F-A023-9CEE8BFB1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76E70F-6FF3-C540-8433-5681C86C27A7}" type="slidenum">
              <a:rPr lang="en-US" altLang="en-US" sz="1200"/>
              <a:pPr/>
              <a:t>29</a:t>
            </a:fld>
            <a:endParaRPr lang="en-US" altLang="en-US" sz="1200"/>
          </a:p>
        </p:txBody>
      </p:sp>
      <p:sp>
        <p:nvSpPr>
          <p:cNvPr id="145410" name="Rectangle 2">
            <a:extLst>
              <a:ext uri="{FF2B5EF4-FFF2-40B4-BE49-F238E27FC236}">
                <a16:creationId xmlns:a16="http://schemas.microsoft.com/office/drawing/2014/main" id="{1F9A1CE6-E12B-CF44-8B2C-DE476D3B8D25}"/>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89A355F1-5A8A-2C49-9B1C-6067FA874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37F405A-5C5A-EC44-B422-8EEBF104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6323F-0A4A-4741-A025-26E8CA601C66}" type="slidenum">
              <a:rPr lang="en-US" altLang="en-US" sz="1200"/>
              <a:pPr/>
              <a:t>3</a:t>
            </a:fld>
            <a:endParaRPr lang="en-US" altLang="en-US" sz="1200"/>
          </a:p>
        </p:txBody>
      </p:sp>
      <p:sp>
        <p:nvSpPr>
          <p:cNvPr id="92162" name="Rectangle 2">
            <a:extLst>
              <a:ext uri="{FF2B5EF4-FFF2-40B4-BE49-F238E27FC236}">
                <a16:creationId xmlns:a16="http://schemas.microsoft.com/office/drawing/2014/main" id="{FA7D3B54-5F27-4C4A-8E59-9E81A979D01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9F37774-34C6-7249-91B6-0CC724C46A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do we really trust in God?  (Click) I found it interesting that in 2008 the news broke that our new dollar coin produced the previous month actually doesn</a:t>
            </a:r>
            <a:r>
              <a:rPr lang="fr-FR" altLang="ja-JP">
                <a:ea typeface="ＭＳ Ｐゴシック" panose="020B0600070205080204" pitchFamily="34" charset="-128"/>
              </a:rPr>
              <a:t>'</a:t>
            </a:r>
            <a:r>
              <a:rPr lang="en-US" altLang="en-US">
                <a:ea typeface="ＭＳ Ｐゴシック" panose="020B0600070205080204" pitchFamily="34" charset="-128"/>
              </a:rPr>
              <a:t>t have this phrase on the front or the back.  Some have said that it doesn</a:t>
            </a:r>
            <a:r>
              <a:rPr lang="fr-FR" altLang="ja-JP">
                <a:ea typeface="ＭＳ Ｐゴシック" panose="020B0600070205080204" pitchFamily="34" charset="-128"/>
              </a:rPr>
              <a:t>'</a:t>
            </a:r>
            <a:r>
              <a:rPr lang="en-US" altLang="en-US">
                <a:ea typeface="ＭＳ Ｐゴシック" panose="020B0600070205080204" pitchFamily="34" charset="-128"/>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60B88068-326C-854D-B82C-12579E7D4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3BBF7-0822-7A47-8E56-626A8DAE8E3D}" type="slidenum">
              <a:rPr lang="en-US" altLang="en-US" sz="1200"/>
              <a:pPr/>
              <a:t>31</a:t>
            </a:fld>
            <a:endParaRPr lang="en-US" altLang="en-US" sz="1200"/>
          </a:p>
        </p:txBody>
      </p:sp>
      <p:sp>
        <p:nvSpPr>
          <p:cNvPr id="148482" name="Rectangle 2">
            <a:extLst>
              <a:ext uri="{FF2B5EF4-FFF2-40B4-BE49-F238E27FC236}">
                <a16:creationId xmlns:a16="http://schemas.microsoft.com/office/drawing/2014/main" id="{16AEDAB8-7843-8A42-8CEA-A5790A09F35F}"/>
              </a:ext>
            </a:extLst>
          </p:cNvPr>
          <p:cNvSpPr>
            <a:spLocks noGrp="1" noRot="1" noChangeAspect="1"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DEBD14F2-08E6-E749-ABF7-DF89F79395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C1E11F7-B479-604D-B5CB-E4033A023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177F1C-B419-374C-B942-FC172D72666F}" type="slidenum">
              <a:rPr lang="en-US" altLang="en-US" sz="1200"/>
              <a:pPr/>
              <a:t>32</a:t>
            </a:fld>
            <a:endParaRPr lang="en-US" altLang="en-US" sz="1200"/>
          </a:p>
        </p:txBody>
      </p:sp>
      <p:sp>
        <p:nvSpPr>
          <p:cNvPr id="150530" name="Rectangle 2">
            <a:extLst>
              <a:ext uri="{FF2B5EF4-FFF2-40B4-BE49-F238E27FC236}">
                <a16:creationId xmlns:a16="http://schemas.microsoft.com/office/drawing/2014/main" id="{2668138D-B98C-2D4C-982C-062AAF055694}"/>
              </a:ext>
            </a:extLst>
          </p:cNvPr>
          <p:cNvSpPr>
            <a:spLocks noGrp="1" noRot="1" noChangeAspect="1"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49ED2FCD-7013-DD44-BDC6-63C9611CE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71C9E436-37FE-E44C-9A91-2680CE8F8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73F27-D00F-324D-A6B1-C5BE45178516}" type="slidenum">
              <a:rPr lang="en-US" altLang="en-US" sz="1200"/>
              <a:pPr/>
              <a:t>33</a:t>
            </a:fld>
            <a:endParaRPr lang="en-US" altLang="en-US" sz="1200"/>
          </a:p>
        </p:txBody>
      </p:sp>
      <p:sp>
        <p:nvSpPr>
          <p:cNvPr id="152578" name="Rectangle 2">
            <a:extLst>
              <a:ext uri="{FF2B5EF4-FFF2-40B4-BE49-F238E27FC236}">
                <a16:creationId xmlns:a16="http://schemas.microsoft.com/office/drawing/2014/main" id="{2B4D159A-7908-594F-BB56-926667015475}"/>
              </a:ext>
            </a:extLst>
          </p:cNvPr>
          <p:cNvSpPr>
            <a:spLocks noGrp="1" noRot="1" noChangeAspect="1"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1318ACA3-CD47-D547-97CB-93C34A8C62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B70CFC-0FA3-7644-9967-BB8163FEB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2C275E-6B8C-CE45-8315-BFA9A38B69B8}" type="slidenum">
              <a:rPr lang="en-US" altLang="en-US" sz="1200"/>
              <a:pPr/>
              <a:t>34</a:t>
            </a:fld>
            <a:endParaRPr lang="en-US" altLang="en-US" sz="1200"/>
          </a:p>
        </p:txBody>
      </p:sp>
      <p:sp>
        <p:nvSpPr>
          <p:cNvPr id="154626" name="Rectangle 2">
            <a:extLst>
              <a:ext uri="{FF2B5EF4-FFF2-40B4-BE49-F238E27FC236}">
                <a16:creationId xmlns:a16="http://schemas.microsoft.com/office/drawing/2014/main" id="{24DF2483-EA39-DB42-8D7F-E39563A04DA0}"/>
              </a:ext>
            </a:extLst>
          </p:cNvPr>
          <p:cNvSpPr>
            <a:spLocks noGrp="1" noRot="1" noChangeAspect="1"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D4127C84-E988-8D47-9817-8DD9E4CE85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042DF739-1FC5-6246-B233-ED6C6770E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48492-C9CD-7A43-BE6A-5AA246056714}" type="slidenum">
              <a:rPr lang="en-US" altLang="en-US" sz="1200"/>
              <a:pPr/>
              <a:t>35</a:t>
            </a:fld>
            <a:endParaRPr lang="en-US" altLang="en-US" sz="1200"/>
          </a:p>
        </p:txBody>
      </p:sp>
      <p:sp>
        <p:nvSpPr>
          <p:cNvPr id="156674" name="Rectangle 2">
            <a:extLst>
              <a:ext uri="{FF2B5EF4-FFF2-40B4-BE49-F238E27FC236}">
                <a16:creationId xmlns:a16="http://schemas.microsoft.com/office/drawing/2014/main" id="{39604A37-CC7D-CD4D-8479-64A31B358A15}"/>
              </a:ext>
            </a:extLst>
          </p:cNvPr>
          <p:cNvSpPr>
            <a:spLocks noGrp="1" noRot="1" noChangeAspect="1"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7B54666D-75B1-D641-A61D-CB68A37F1C2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05457BAD-4B02-CB48-9F3B-78651EE4C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E030B1-9F7C-9840-A1A1-29228DE81513}" type="slidenum">
              <a:rPr lang="en-US" altLang="en-US" sz="1200">
                <a:solidFill>
                  <a:srgbClr val="000000"/>
                </a:solidFill>
              </a:rPr>
              <a:pPr/>
              <a:t>36</a:t>
            </a:fld>
            <a:endParaRPr lang="en-US" altLang="en-US" sz="1200">
              <a:solidFill>
                <a:srgbClr val="000000"/>
              </a:solidFill>
            </a:endParaRPr>
          </a:p>
        </p:txBody>
      </p:sp>
      <p:sp>
        <p:nvSpPr>
          <p:cNvPr id="158722" name="Rectangle 2">
            <a:extLst>
              <a:ext uri="{FF2B5EF4-FFF2-40B4-BE49-F238E27FC236}">
                <a16:creationId xmlns:a16="http://schemas.microsoft.com/office/drawing/2014/main" id="{85502460-AAAD-1F4C-8358-DC803DE6502A}"/>
              </a:ext>
            </a:extLst>
          </p:cNvPr>
          <p:cNvSpPr>
            <a:spLocks noGrp="1" noRot="1" noChangeAspect="1"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7CEAE8AF-F9D4-5A48-80AD-43AE4F5449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B06D6BA-77A8-3548-B728-CF9C9C4AC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5551A-3BC5-6D44-9040-FB533780E4C9}" type="slidenum">
              <a:rPr lang="en-US" altLang="en-US" sz="1200">
                <a:solidFill>
                  <a:srgbClr val="000000"/>
                </a:solidFill>
              </a:rPr>
              <a:pPr/>
              <a:t>37</a:t>
            </a:fld>
            <a:endParaRPr lang="en-US" altLang="en-US" sz="1200">
              <a:solidFill>
                <a:srgbClr val="000000"/>
              </a:solidFill>
            </a:endParaRPr>
          </a:p>
        </p:txBody>
      </p:sp>
      <p:sp>
        <p:nvSpPr>
          <p:cNvPr id="160770" name="Rectangle 2">
            <a:extLst>
              <a:ext uri="{FF2B5EF4-FFF2-40B4-BE49-F238E27FC236}">
                <a16:creationId xmlns:a16="http://schemas.microsoft.com/office/drawing/2014/main" id="{835737C9-622D-1A4E-8378-776A9E92FA2D}"/>
              </a:ext>
            </a:extLst>
          </p:cNvPr>
          <p:cNvSpPr>
            <a:spLocks noGrp="1" noRot="1" noChangeAspect="1"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20DD7140-C1DE-C44E-9AC5-A4B576BEEBE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A person who gets baptized becomes an official member of the church where he or she is baptized.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6C4EAD74-177A-5C4D-8211-5614F5273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5E5016-7296-6C4E-BC99-4C2915210B12}" type="slidenum">
              <a:rPr lang="en-US" altLang="en-US" sz="1200"/>
              <a:pPr/>
              <a:t>38</a:t>
            </a:fld>
            <a:endParaRPr lang="en-US" altLang="en-US" sz="1200"/>
          </a:p>
        </p:txBody>
      </p:sp>
      <p:sp>
        <p:nvSpPr>
          <p:cNvPr id="162818" name="Rectangle 2">
            <a:extLst>
              <a:ext uri="{FF2B5EF4-FFF2-40B4-BE49-F238E27FC236}">
                <a16:creationId xmlns:a16="http://schemas.microsoft.com/office/drawing/2014/main" id="{91F9172F-2F50-2142-96A8-1C0AF3751DD0}"/>
              </a:ext>
            </a:extLst>
          </p:cNvPr>
          <p:cNvSpPr>
            <a:spLocks noGrp="1" noRot="1" noChangeAspect="1"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DA586572-1A89-2349-BA73-CBC500F384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5D585279-F72B-6241-BA95-801D1CB7A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BCFB98-9420-A749-B033-C8943FD5B254}" type="slidenum">
              <a:rPr lang="en-US" altLang="en-US" sz="1200"/>
              <a:pPr/>
              <a:t>39</a:t>
            </a:fld>
            <a:endParaRPr lang="en-US" altLang="en-US" sz="1200"/>
          </a:p>
        </p:txBody>
      </p:sp>
      <p:sp>
        <p:nvSpPr>
          <p:cNvPr id="164866" name="Rectangle 2">
            <a:extLst>
              <a:ext uri="{FF2B5EF4-FFF2-40B4-BE49-F238E27FC236}">
                <a16:creationId xmlns:a16="http://schemas.microsoft.com/office/drawing/2014/main" id="{5CD27345-1B2A-594E-AB14-9465D8F21F66}"/>
              </a:ext>
            </a:extLst>
          </p:cNvPr>
          <p:cNvSpPr>
            <a:spLocks noGrp="1" noRot="1" noChangeAspect="1" noChangeArrowheads="1" noTextEdit="1"/>
          </p:cNvSpPr>
          <p:nvPr>
            <p:ph type="sldImg"/>
          </p:nvPr>
        </p:nvSpPr>
        <p:spPr>
          <a:solidFill>
            <a:srgbClr val="FFFFFF"/>
          </a:solidFill>
          <a:ln/>
        </p:spPr>
      </p:sp>
      <p:sp>
        <p:nvSpPr>
          <p:cNvPr id="164867" name="Rectangle 3">
            <a:extLst>
              <a:ext uri="{FF2B5EF4-FFF2-40B4-BE49-F238E27FC236}">
                <a16:creationId xmlns:a16="http://schemas.microsoft.com/office/drawing/2014/main" id="{A9EA3CF1-2CFE-2E47-A7CF-AF1EEE6154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DAB5F-B6E0-394D-9913-81CF7ED66FE9}" type="slidenum">
              <a:rPr lang="en-US" altLang="en-US" sz="1200">
                <a:solidFill>
                  <a:srgbClr val="000000"/>
                </a:solidFill>
              </a:rPr>
              <a:pPr/>
              <a:t>40</a:t>
            </a:fld>
            <a:endParaRPr lang="en-US" altLang="en-US" sz="1200">
              <a:solidFill>
                <a:srgbClr val="000000"/>
              </a:solidFill>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5162CC7-C97B-B84C-B121-C9CC4CE87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B50CD5-0485-8C49-8A9F-ED14B3B32234}" type="slidenum">
              <a:rPr lang="en-US" altLang="en-US" sz="1200"/>
              <a:pPr/>
              <a:t>4</a:t>
            </a:fld>
            <a:endParaRPr lang="en-US" altLang="en-US" sz="1200"/>
          </a:p>
        </p:txBody>
      </p:sp>
      <p:sp>
        <p:nvSpPr>
          <p:cNvPr id="94210" name="Rectangle 2">
            <a:extLst>
              <a:ext uri="{FF2B5EF4-FFF2-40B4-BE49-F238E27FC236}">
                <a16:creationId xmlns:a16="http://schemas.microsoft.com/office/drawing/2014/main" id="{2111D2E7-C729-904B-AABB-6A1B84FAB2E1}"/>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CC7AADC-9AA8-C54E-B519-BF8198CE9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the phrase does appear--only it</a:t>
            </a:r>
            <a:r>
              <a:rPr lang="fr-FR" altLang="ja-JP">
                <a:ea typeface="ＭＳ Ｐゴシック" panose="020B0600070205080204" pitchFamily="34" charset="-128"/>
              </a:rPr>
              <a:t>'</a:t>
            </a:r>
            <a:r>
              <a:rPr lang="en-US" altLang="en-US">
                <a:ea typeface="ＭＳ Ｐゴシック" panose="020B0600070205080204" pitchFamily="34" charset="-128"/>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ea typeface="ＭＳ Ｐゴシック" panose="020B0600070205080204" pitchFamily="34" charset="-128"/>
              </a:rPr>
              <a:t>'</a:t>
            </a:r>
            <a:r>
              <a:rPr lang="en-US" altLang="en-US">
                <a:ea typeface="ＭＳ Ｐゴシック" panose="020B0600070205080204" pitchFamily="34" charset="-128"/>
              </a:rPr>
              <a:t>s as many as 100,000 of them, the price has dropped to $50. It seems that we are too embarrassed about Christ to put this phrase on the front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2AABB7FF-E933-9543-A115-06CD98E93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233FA2-FBB3-6A4D-8610-166AFA0FD760}" type="slidenum">
              <a:rPr lang="en-US" altLang="en-US" sz="1200">
                <a:solidFill>
                  <a:srgbClr val="000000"/>
                </a:solidFill>
              </a:rPr>
              <a:pPr/>
              <a:t>41</a:t>
            </a:fld>
            <a:endParaRPr lang="en-US" altLang="en-US" sz="1200">
              <a:solidFill>
                <a:srgbClr val="000000"/>
              </a:solidFill>
            </a:endParaRPr>
          </a:p>
        </p:txBody>
      </p:sp>
      <p:sp>
        <p:nvSpPr>
          <p:cNvPr id="168962" name="Rectangle 2">
            <a:extLst>
              <a:ext uri="{FF2B5EF4-FFF2-40B4-BE49-F238E27FC236}">
                <a16:creationId xmlns:a16="http://schemas.microsoft.com/office/drawing/2014/main" id="{4859854E-064A-2848-9B1C-06DF787DE197}"/>
              </a:ext>
            </a:extLst>
          </p:cNvPr>
          <p:cNvSpPr>
            <a:spLocks noGrp="1" noRot="1" noChangeAspect="1"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2CD50700-8F3E-0B42-A9DB-CCBFE8E9F1A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BCBC00C5-D7C2-9845-A4E0-780F636DF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88A080-12F8-EA4A-BEC0-8FF4F61D99AE}" type="slidenum">
              <a:rPr lang="en-US" altLang="en-US" sz="1200">
                <a:solidFill>
                  <a:srgbClr val="000000"/>
                </a:solidFill>
              </a:rPr>
              <a:pPr/>
              <a:t>42</a:t>
            </a:fld>
            <a:endParaRPr lang="en-US" altLang="en-US" sz="1200">
              <a:solidFill>
                <a:srgbClr val="000000"/>
              </a:solidFill>
            </a:endParaRPr>
          </a:p>
        </p:txBody>
      </p:sp>
      <p:sp>
        <p:nvSpPr>
          <p:cNvPr id="171010" name="Rectangle 2">
            <a:extLst>
              <a:ext uri="{FF2B5EF4-FFF2-40B4-BE49-F238E27FC236}">
                <a16:creationId xmlns:a16="http://schemas.microsoft.com/office/drawing/2014/main" id="{095A93CA-BF9C-724F-84FB-9EDAC2C368A5}"/>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371D0470-0A2D-FD40-8C96-3F33A218E1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BEE9CD-2CE8-3143-8DA9-BA0EC9B85F16}" type="slidenum">
              <a:rPr lang="en-US" altLang="en-US" sz="1200">
                <a:solidFill>
                  <a:srgbClr val="000000"/>
                </a:solidFill>
              </a:rPr>
              <a:pPr/>
              <a:t>43</a:t>
            </a:fld>
            <a:endParaRPr lang="en-US" altLang="en-US" sz="1200">
              <a:solidFill>
                <a:srgbClr val="000000"/>
              </a:solidFill>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686807-BFE3-504D-91B1-1235D76933E0}" type="slidenum">
              <a:rPr lang="en-US" altLang="en-US" sz="1200">
                <a:solidFill>
                  <a:srgbClr val="000000"/>
                </a:solidFill>
              </a:rPr>
              <a:pPr/>
              <a:t>44</a:t>
            </a:fld>
            <a:endParaRPr lang="en-US" altLang="en-US" sz="1200">
              <a:solidFill>
                <a:srgbClr val="000000"/>
              </a:solidFill>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500F4B-19C5-F34C-9240-4824458B6916}" type="slidenum">
              <a:rPr lang="en-US" altLang="en-US" sz="1200"/>
              <a:pPr/>
              <a:t>45</a:t>
            </a:fld>
            <a:endParaRPr lang="en-US" altLang="en-US" sz="1200"/>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46</a:t>
            </a:fld>
            <a:endParaRPr lang="en-US" altLang="en-US" sz="120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3DA9C503-CE31-FE4E-94A1-D5E935B6B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EE24A2-E32B-8149-B14F-AC24A794D812}" type="slidenum">
              <a:rPr lang="en-US" altLang="en-US" sz="1200">
                <a:solidFill>
                  <a:srgbClr val="000000"/>
                </a:solidFill>
              </a:rPr>
              <a:pPr/>
              <a:t>47</a:t>
            </a:fld>
            <a:endParaRPr lang="en-US" altLang="en-US" sz="1200">
              <a:solidFill>
                <a:srgbClr val="000000"/>
              </a:solidFill>
            </a:endParaRPr>
          </a:p>
        </p:txBody>
      </p:sp>
      <p:sp>
        <p:nvSpPr>
          <p:cNvPr id="181250" name="Rectangle 2">
            <a:extLst>
              <a:ext uri="{FF2B5EF4-FFF2-40B4-BE49-F238E27FC236}">
                <a16:creationId xmlns:a16="http://schemas.microsoft.com/office/drawing/2014/main" id="{5B4BA500-5726-7C45-8718-C97D1183E15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A16EF99F-B563-8943-A22B-2A8B47E06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D53C10EB-4026-4047-B336-DA5E3700D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87224-00CE-8046-A58E-48A184B461E4}" type="slidenum">
              <a:rPr lang="en-US" altLang="en-US" sz="1200">
                <a:solidFill>
                  <a:srgbClr val="000000"/>
                </a:solidFill>
              </a:rPr>
              <a:pPr/>
              <a:t>48</a:t>
            </a:fld>
            <a:endParaRPr lang="en-US" altLang="en-US" sz="1200">
              <a:solidFill>
                <a:srgbClr val="000000"/>
              </a:solidFill>
            </a:endParaRPr>
          </a:p>
        </p:txBody>
      </p:sp>
      <p:sp>
        <p:nvSpPr>
          <p:cNvPr id="183298" name="Rectangle 2">
            <a:extLst>
              <a:ext uri="{FF2B5EF4-FFF2-40B4-BE49-F238E27FC236}">
                <a16:creationId xmlns:a16="http://schemas.microsoft.com/office/drawing/2014/main" id="{46582F4B-F8BF-A249-BE75-35A92181208D}"/>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DD2F1566-B5BF-8440-8BDA-55EC283B0C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FCA097-F3E6-654F-90D5-C87D757DA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D7A215-ADD6-374F-B0D2-0DBC3F513407}" type="slidenum">
              <a:rPr lang="en-US" altLang="en-US" sz="1200">
                <a:solidFill>
                  <a:srgbClr val="000000"/>
                </a:solidFill>
              </a:rPr>
              <a:pPr/>
              <a:t>49</a:t>
            </a:fld>
            <a:endParaRPr lang="en-US" altLang="en-US" sz="1200">
              <a:solidFill>
                <a:srgbClr val="000000"/>
              </a:solidFill>
            </a:endParaRPr>
          </a:p>
        </p:txBody>
      </p:sp>
      <p:sp>
        <p:nvSpPr>
          <p:cNvPr id="185346" name="Rectangle 2">
            <a:extLst>
              <a:ext uri="{FF2B5EF4-FFF2-40B4-BE49-F238E27FC236}">
                <a16:creationId xmlns:a16="http://schemas.microsoft.com/office/drawing/2014/main" id="{CC4F4A4B-527D-3E42-8FC7-BCFE4886D5D8}"/>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A0B1EDB1-ECD6-624F-B2E9-54AFE021C20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EE1BC58-46DB-DC4A-9087-B782F1889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1BCC1B-1E6C-EA4E-A1E8-3D23275EDDFE}" type="slidenum">
              <a:rPr lang="en-US" altLang="en-US" sz="1200">
                <a:solidFill>
                  <a:srgbClr val="000000"/>
                </a:solidFill>
              </a:rPr>
              <a:pPr/>
              <a:t>50</a:t>
            </a:fld>
            <a:endParaRPr lang="en-US" altLang="en-US" sz="1200">
              <a:solidFill>
                <a:srgbClr val="000000"/>
              </a:solidFill>
            </a:endParaRPr>
          </a:p>
        </p:txBody>
      </p:sp>
      <p:sp>
        <p:nvSpPr>
          <p:cNvPr id="187394" name="Rectangle 2">
            <a:extLst>
              <a:ext uri="{FF2B5EF4-FFF2-40B4-BE49-F238E27FC236}">
                <a16:creationId xmlns:a16="http://schemas.microsoft.com/office/drawing/2014/main" id="{CEF9391F-CACF-424F-A570-3012925B8AEA}"/>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6B0CAA8D-7ED9-DF4C-A2D4-A7E9AC4F81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9294292-EC97-8A42-BA5A-0D4956D6F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23885F-3ECD-274B-843C-70712D32CD2A}" type="slidenum">
              <a:rPr lang="en-US" altLang="en-US" sz="1200"/>
              <a:pPr/>
              <a:t>5</a:t>
            </a:fld>
            <a:endParaRPr lang="en-US" altLang="en-US" sz="1200"/>
          </a:p>
        </p:txBody>
      </p:sp>
      <p:sp>
        <p:nvSpPr>
          <p:cNvPr id="96258" name="Rectangle 2">
            <a:extLst>
              <a:ext uri="{FF2B5EF4-FFF2-40B4-BE49-F238E27FC236}">
                <a16:creationId xmlns:a16="http://schemas.microsoft.com/office/drawing/2014/main" id="{6C28E266-BA10-D447-8206-5F7C8E4F15E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E797FF9B-4970-1549-9073-9017DA7DF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That reminds me of some Christians.  Ask them if they are believers and they want to know why you want to know!  Worse yet, they won</a:t>
            </a:r>
            <a:r>
              <a:rPr lang="fr-FR" altLang="ja-JP">
                <a:ea typeface="ＭＳ Ｐゴシック" panose="020B0600070205080204" pitchFamily="34" charset="-128"/>
              </a:rPr>
              <a:t>'</a:t>
            </a:r>
            <a:r>
              <a:rPr lang="en-US" altLang="en-US">
                <a:ea typeface="ＭＳ Ｐゴシック" panose="020B0600070205080204" pitchFamily="34" charset="-128"/>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5F696B-13C3-FB46-A839-4F92E31AD820}" type="slidenum">
              <a:rPr lang="en-US" altLang="en-US" sz="1200">
                <a:solidFill>
                  <a:srgbClr val="000000"/>
                </a:solidFill>
              </a:rPr>
              <a:pPr/>
              <a:t>51</a:t>
            </a:fld>
            <a:endParaRPr lang="en-US" altLang="en-US" sz="1200">
              <a:solidFill>
                <a:srgbClr val="000000"/>
              </a:solidFill>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D6F739-D7F0-0444-949C-AE295FD3A616}" type="slidenum">
              <a:rPr lang="en-US" altLang="en-US" sz="1200"/>
              <a:pPr/>
              <a:t>52</a:t>
            </a:fld>
            <a:endParaRPr lang="en-US" altLang="en-US" sz="1200"/>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BDDACF-2FD2-CD4D-9B6F-72F184EE7F55}" type="slidenum">
              <a:rPr lang="en-US" altLang="en-US" sz="1200">
                <a:solidFill>
                  <a:srgbClr val="000000"/>
                </a:solidFill>
              </a:rPr>
              <a:pPr/>
              <a:t>53</a:t>
            </a:fld>
            <a:endParaRPr lang="en-US" altLang="en-US" sz="1200">
              <a:solidFill>
                <a:srgbClr val="000000"/>
              </a:solidFill>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262CB1-F499-AF44-9B71-846DA28EBF0A}" type="slidenum">
              <a:rPr lang="en-US" altLang="en-US" sz="1200">
                <a:solidFill>
                  <a:srgbClr val="000000"/>
                </a:solidFill>
              </a:rPr>
              <a:pPr/>
              <a:t>54</a:t>
            </a:fld>
            <a:endParaRPr lang="en-US" altLang="en-US" sz="1200">
              <a:solidFill>
                <a:srgbClr val="000000"/>
              </a:solidFill>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3A9871-31FD-8C41-8842-24715104882B}" type="slidenum">
              <a:rPr lang="en-US" altLang="en-US" sz="1200">
                <a:solidFill>
                  <a:srgbClr val="000000"/>
                </a:solidFill>
              </a:rPr>
              <a:pPr/>
              <a:t>55</a:t>
            </a:fld>
            <a:endParaRPr lang="en-US" altLang="en-US" sz="1200">
              <a:solidFill>
                <a:srgbClr val="000000"/>
              </a:solidFill>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B58C3B9-973D-FC40-AB26-D7DAF51B4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6466FD-1834-F540-A8EC-32CDA6942559}" type="slidenum">
              <a:rPr lang="en-US" altLang="en-US" sz="1200">
                <a:solidFill>
                  <a:srgbClr val="000000"/>
                </a:solidFill>
              </a:rPr>
              <a:pPr/>
              <a:t>56</a:t>
            </a:fld>
            <a:endParaRPr lang="en-US" altLang="en-US" sz="1200">
              <a:solidFill>
                <a:srgbClr val="000000"/>
              </a:solidFill>
            </a:endParaRPr>
          </a:p>
        </p:txBody>
      </p:sp>
      <p:sp>
        <p:nvSpPr>
          <p:cNvPr id="199682" name="Rectangle 2">
            <a:extLst>
              <a:ext uri="{FF2B5EF4-FFF2-40B4-BE49-F238E27FC236}">
                <a16:creationId xmlns:a16="http://schemas.microsoft.com/office/drawing/2014/main" id="{69CD90A3-6416-0F45-ACAE-802D352E6F77}"/>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4C00E5FE-D1DC-E946-A09D-CD342B29257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6A350056-B1E4-4C43-A48C-35626DA0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F47C82-955F-FC4A-8E86-747D1ADE1162}" type="slidenum">
              <a:rPr lang="en-US" altLang="en-US" sz="1200">
                <a:solidFill>
                  <a:srgbClr val="000000"/>
                </a:solidFill>
              </a:rPr>
              <a:pPr/>
              <a:t>57</a:t>
            </a:fld>
            <a:endParaRPr lang="en-US" altLang="en-US" sz="1200">
              <a:solidFill>
                <a:srgbClr val="000000"/>
              </a:solidFill>
            </a:endParaRPr>
          </a:p>
        </p:txBody>
      </p:sp>
      <p:sp>
        <p:nvSpPr>
          <p:cNvPr id="201730" name="Rectangle 2">
            <a:extLst>
              <a:ext uri="{FF2B5EF4-FFF2-40B4-BE49-F238E27FC236}">
                <a16:creationId xmlns:a16="http://schemas.microsoft.com/office/drawing/2014/main" id="{93724631-9248-C541-B57B-21BAFA99487F}"/>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CBF1E9DD-828A-D347-B9F7-A79B9E393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29CFA3D9-A465-0B43-B5EF-579C6A3028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A941B4-BE34-8640-81ED-EDFC7591EFEA}" type="slidenum">
              <a:rPr lang="en-US" altLang="en-US" sz="1200">
                <a:solidFill>
                  <a:srgbClr val="000000"/>
                </a:solidFill>
              </a:rPr>
              <a:pPr/>
              <a:t>58</a:t>
            </a:fld>
            <a:endParaRPr lang="en-US" altLang="en-US" sz="1200">
              <a:solidFill>
                <a:srgbClr val="000000"/>
              </a:solidFill>
            </a:endParaRPr>
          </a:p>
        </p:txBody>
      </p:sp>
      <p:sp>
        <p:nvSpPr>
          <p:cNvPr id="203778" name="Rectangle 2">
            <a:extLst>
              <a:ext uri="{FF2B5EF4-FFF2-40B4-BE49-F238E27FC236}">
                <a16:creationId xmlns:a16="http://schemas.microsoft.com/office/drawing/2014/main" id="{BC535546-82EE-2249-8119-07163EEBE1C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1BB1A489-8303-DB48-89A9-976AF459EA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04C9EC7-E11D-7640-89D8-81FA3289E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3139C-450C-8648-BCD8-582B3303B6C6}" type="slidenum">
              <a:rPr lang="en-US" altLang="en-US" sz="1200">
                <a:solidFill>
                  <a:srgbClr val="000000"/>
                </a:solidFill>
              </a:rPr>
              <a:pPr/>
              <a:t>59</a:t>
            </a:fld>
            <a:endParaRPr lang="en-US" altLang="en-US" sz="1200">
              <a:solidFill>
                <a:srgbClr val="000000"/>
              </a:solidFill>
            </a:endParaRPr>
          </a:p>
        </p:txBody>
      </p:sp>
      <p:sp>
        <p:nvSpPr>
          <p:cNvPr id="205826" name="Rectangle 2">
            <a:extLst>
              <a:ext uri="{FF2B5EF4-FFF2-40B4-BE49-F238E27FC236}">
                <a16:creationId xmlns:a16="http://schemas.microsoft.com/office/drawing/2014/main" id="{04BC745A-9BCF-9B40-8E7C-A85042E3F9D1}"/>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3B560E0-8DBF-934D-84AE-55D58256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8448D897-04C2-F949-B707-AC443DAD8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D8CFED-B688-B649-9166-5D30574A55C3}" type="slidenum">
              <a:rPr lang="en-US" altLang="en-US" sz="1200">
                <a:solidFill>
                  <a:srgbClr val="000000"/>
                </a:solidFill>
              </a:rPr>
              <a:pPr/>
              <a:t>60</a:t>
            </a:fld>
            <a:endParaRPr lang="en-US" altLang="en-US" sz="1200">
              <a:solidFill>
                <a:srgbClr val="000000"/>
              </a:solidFill>
            </a:endParaRPr>
          </a:p>
        </p:txBody>
      </p:sp>
      <p:sp>
        <p:nvSpPr>
          <p:cNvPr id="207874" name="Rectangle 2">
            <a:extLst>
              <a:ext uri="{FF2B5EF4-FFF2-40B4-BE49-F238E27FC236}">
                <a16:creationId xmlns:a16="http://schemas.microsoft.com/office/drawing/2014/main" id="{C6C2D378-0FBD-7246-8449-1717CFCD2157}"/>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B67B8745-9B90-424C-852C-5FBD2F5D3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Philip D. Sanders, </a:t>
            </a:r>
            <a:r>
              <a:rPr lang="en-US" altLang="ja-JP">
                <a:ea typeface="ＭＳ Ｐゴシック" panose="020B0600070205080204" pitchFamily="34" charset="-128"/>
              </a:rPr>
              <a:t>"</a:t>
            </a:r>
            <a:r>
              <a:rPr lang="en-US" altLang="en-US">
                <a:ea typeface="ＭＳ Ｐゴシック" panose="020B0600070205080204" pitchFamily="34" charset="-128"/>
              </a:rPr>
              <a:t>How We Got the Bible</a:t>
            </a:r>
            <a:r>
              <a:rPr lang="en-US" altLang="ja-JP">
                <a:ea typeface="ＭＳ Ｐゴシック" panose="020B0600070205080204" pitchFamily="34" charset="-128"/>
              </a:rPr>
              <a:t>"</a:t>
            </a:r>
            <a:r>
              <a:rPr lang="en-US" altLang="en-US">
                <a:ea typeface="ＭＳ Ｐゴシック" panose="020B0600070205080204" pitchFamily="34" charset="-128"/>
              </a:rPr>
              <a:t> course (Maranatha Baptist Bible College pdf </a:t>
            </a:r>
            <a:r>
              <a:rPr lang="en-US" altLang="ja-JP">
                <a:ea typeface="ＭＳ Ｐゴシック" panose="020B0600070205080204" pitchFamily="34" charset="-128"/>
              </a:rPr>
              <a:t>"</a:t>
            </a:r>
            <a:r>
              <a:rPr lang="en-US" altLang="en-US">
                <a:ea typeface="ＭＳ Ｐゴシック" panose="020B0600070205080204" pitchFamily="34" charset="-128"/>
              </a:rPr>
              <a:t>Conference on Baptist Fundamentalism</a:t>
            </a:r>
            <a:r>
              <a:rPr lang="en-US" altLang="ja-JP">
                <a:ea typeface="ＭＳ Ｐゴシック" panose="020B0600070205080204" pitchFamily="34" charset="-128"/>
              </a:rPr>
              <a:t>"</a:t>
            </a:r>
            <a:r>
              <a:rPr lang="en-US" altLang="en-US">
                <a:ea typeface="ＭＳ Ｐゴシック" panose="020B0600070205080204" pitchFamily="34" charset="-128"/>
              </a:rPr>
              <a:t>), p. 140. </a:t>
            </a:r>
            <a:r>
              <a:rPr lang="en-US" altLang="en-US">
                <a:solidFill>
                  <a:srgbClr val="008000"/>
                </a:solidFill>
                <a:ea typeface="ＭＳ Ｐゴシック" panose="020B0600070205080204" pitchFamily="34" charset="-128"/>
              </a:rPr>
              <a:t>www.mbbc.edu/download/PresidentOffice/ Fundamental%2005%20Notes.pdf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D069C97-26B8-6649-9470-F9F6F107C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24B885-3468-D943-8A64-443D591D16CE}" type="slidenum">
              <a:rPr lang="en-US" altLang="en-US" sz="1200"/>
              <a:pPr/>
              <a:t>6</a:t>
            </a:fld>
            <a:endParaRPr lang="en-US" altLang="en-US" sz="1200"/>
          </a:p>
        </p:txBody>
      </p:sp>
      <p:sp>
        <p:nvSpPr>
          <p:cNvPr id="98306" name="Rectangle 2">
            <a:extLst>
              <a:ext uri="{FF2B5EF4-FFF2-40B4-BE49-F238E27FC236}">
                <a16:creationId xmlns:a16="http://schemas.microsoft.com/office/drawing/2014/main" id="{9B5CA7F0-BA30-D245-B7DA-F5755231C7A7}"/>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6D780E3-D155-E14E-9064-0AB486629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D3AE7E6-38F2-764B-B7C3-30AB5DAF3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B931942-1490-714C-898A-835A14918103}" type="slidenum">
              <a:rPr lang="en-US" altLang="en-US" sz="1200">
                <a:solidFill>
                  <a:srgbClr val="000000"/>
                </a:solidFill>
              </a:rPr>
              <a:pPr/>
              <a:t>61</a:t>
            </a:fld>
            <a:endParaRPr lang="en-US" altLang="en-US" sz="1200">
              <a:solidFill>
                <a:srgbClr val="000000"/>
              </a:solidFill>
            </a:endParaRPr>
          </a:p>
        </p:txBody>
      </p:sp>
      <p:sp>
        <p:nvSpPr>
          <p:cNvPr id="209922" name="Rectangle 2">
            <a:extLst>
              <a:ext uri="{FF2B5EF4-FFF2-40B4-BE49-F238E27FC236}">
                <a16:creationId xmlns:a16="http://schemas.microsoft.com/office/drawing/2014/main" id="{0C8AD67A-28DC-4142-9007-EBBB5361E9C7}"/>
              </a:ext>
            </a:extLst>
          </p:cNvPr>
          <p:cNvSpPr>
            <a:spLocks noGrp="1" noRot="1" noChangeAspect="1"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80BE1B8E-370A-A648-855F-C17E8B3889D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When Luther and the Reformers translated the Greek NT into the common language, they came to the Greek word for </a:t>
            </a:r>
            <a:r>
              <a:rPr lang="en-US" altLang="ja-JP" dirty="0">
                <a:ea typeface="ＭＳ Ｐゴシック" panose="020B0600070205080204" pitchFamily="34" charset="-128"/>
              </a:rPr>
              <a:t>"</a:t>
            </a:r>
            <a:r>
              <a:rPr lang="en-US" altLang="en-US" dirty="0">
                <a:ea typeface="ＭＳ Ｐゴシック" panose="020B0600070205080204" pitchFamily="34" charset="-128"/>
              </a:rPr>
              <a:t>immerse.</a:t>
            </a:r>
            <a:r>
              <a:rPr lang="en-US" altLang="ja-JP" dirty="0">
                <a:ea typeface="ＭＳ Ｐゴシック" panose="020B0600070205080204" pitchFamily="34" charset="-128"/>
              </a:rPr>
              <a:t>"</a:t>
            </a:r>
            <a:r>
              <a:rPr lang="en-US" altLang="en-US" dirty="0">
                <a:ea typeface="ＭＳ Ｐゴシック" panose="020B0600070205080204" pitchFamily="34" charset="-128"/>
              </a:rPr>
              <a:t>  Rather than translating it, they transliterated it into the new word </a:t>
            </a:r>
            <a:r>
              <a:rPr lang="en-US" altLang="ja-JP" dirty="0">
                <a:ea typeface="ＭＳ Ｐゴシック" panose="020B0600070205080204" pitchFamily="34" charset="-128"/>
              </a:rPr>
              <a:t>"</a:t>
            </a:r>
            <a:r>
              <a:rPr lang="en-US" altLang="en-US" dirty="0">
                <a:ea typeface="ＭＳ Ｐゴシック" panose="020B0600070205080204" pitchFamily="34" charset="-128"/>
              </a:rPr>
              <a:t>baptize.</a:t>
            </a:r>
            <a:r>
              <a:rPr lang="en-US" altLang="ja-JP" dirty="0">
                <a:ea typeface="ＭＳ Ｐゴシック" panose="020B0600070205080204" pitchFamily="34" charset="-128"/>
              </a:rPr>
              <a:t>"</a:t>
            </a:r>
            <a:r>
              <a:rPr lang="en-US" altLang="en-US" dirty="0">
                <a:ea typeface="ＭＳ Ｐゴシック" panose="020B0600070205080204" pitchFamily="34" charset="-128"/>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055CC9E-B360-AB46-878A-7CD10D347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BF668-A912-7C40-BDAF-69A54448AE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1F2D8547-8403-5241-A148-4E98DB34C9BC}"/>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2F431A72-F957-1747-AD29-2BF7263BE5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The practice of transliterating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began before Luther, though.  It started in the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century with Jerome</a:t>
            </a:r>
            <a:r>
              <a:rPr lang="fr-FR" altLang="en-US" dirty="0">
                <a:ea typeface="ＭＳ Ｐゴシック" panose="020B0600070205080204" pitchFamily="34" charset="-128"/>
              </a:rPr>
              <a:t>'</a:t>
            </a:r>
            <a:r>
              <a:rPr lang="en-US" altLang="en-US" dirty="0">
                <a:ea typeface="ＭＳ Ｐゴシック" panose="020B0600070205080204" pitchFamily="34" charset="-128"/>
              </a:rPr>
              <a:t>s translation of the NT from Greek into Latin.  Jerome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the Latin word for "immerse" (</a:t>
            </a:r>
            <a:r>
              <a:rPr lang="en-US" altLang="en-US" i="1" dirty="0" err="1">
                <a:ea typeface="ＭＳ Ｐゴシック" panose="020B0600070205080204" pitchFamily="34" charset="-128"/>
              </a:rPr>
              <a:t>immergo</a:t>
            </a:r>
            <a:r>
              <a:rPr lang="en-US" altLang="en-US" dirty="0">
                <a:ea typeface="ＭＳ Ｐゴシック" panose="020B0600070205080204" pitchFamily="34" charset="-128"/>
              </a:rPr>
              <a:t>). However, he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but sprinkling.  It would have been mistranslating the Bible for him to mistranslate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as "sprinkle" or "pour," so instead he transliterated the word as "</a:t>
            </a:r>
            <a:r>
              <a:rPr lang="en-US" altLang="ja-JP" dirty="0">
                <a:ea typeface="ＭＳ Ｐゴシック" panose="020B0600070205080204" pitchFamily="34" charset="-128"/>
              </a:rPr>
              <a:t>baptize</a:t>
            </a:r>
            <a:r>
              <a:rPr lang="en-US" altLang="en-US" dirty="0">
                <a:ea typeface="ＭＳ Ｐゴシック" panose="020B0600070205080204" pitchFamily="34" charset="-128"/>
              </a:rPr>
              <a:t>"</a:t>
            </a:r>
            <a:r>
              <a:rPr lang="en-US" altLang="ja-JP" dirty="0">
                <a:ea typeface="ＭＳ Ｐゴシック" panose="020B0600070205080204" pitchFamily="34" charset="-128"/>
              </a:rPr>
              <a:t> (</a:t>
            </a:r>
            <a:r>
              <a:rPr lang="en-US" altLang="ja-JP" i="1" dirty="0">
                <a:ea typeface="ＭＳ Ｐゴシック" panose="020B0600070205080204" pitchFamily="34" charset="-128"/>
              </a:rPr>
              <a:t>baptizo</a:t>
            </a:r>
            <a:r>
              <a:rPr lang="en-US" altLang="ja-JP" dirty="0">
                <a:ea typeface="ＭＳ Ｐゴシック" panose="020B0600070205080204" pitchFamily="34" charset="-128"/>
              </a:rPr>
              <a:t>). This became the pattern of subsequent translations in the Romantic languages (languages based on Latin from Rome, such as Italian, French, Romanian, etc.).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 thousand-plus years later, Luther found himself in a similar situation.  Luther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lower (common) German and rendered it "immerse" (</a:t>
            </a:r>
            <a:r>
              <a:rPr lang="en-US" altLang="en-US" i="1" dirty="0" err="1">
                <a:ea typeface="ＭＳ Ｐゴシック" panose="020B0600070205080204" pitchFamily="34" charset="-128"/>
              </a:rPr>
              <a:t>tauchen</a:t>
            </a:r>
            <a:r>
              <a:rPr lang="en-US" altLang="en-US" dirty="0">
                <a:ea typeface="ＭＳ Ｐゴシック" panose="020B0600070205080204" pitchFamily="34" charset="-128"/>
              </a:rPr>
              <a:t>).  However, he also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and unwilling to part with his Catholic background, he chose instead to render the Greek term into the more generic word for "baptize" (</a:t>
            </a:r>
            <a:r>
              <a:rPr lang="en-US" altLang="en-US" i="1" dirty="0" err="1">
                <a:ea typeface="ＭＳ Ｐゴシック" panose="020B0600070205080204" pitchFamily="34" charset="-128"/>
              </a:rPr>
              <a:t>taufen</a:t>
            </a:r>
            <a:r>
              <a:rPr lang="en-US" altLang="en-US" dirty="0">
                <a:ea typeface="ＭＳ Ｐゴシック" panose="020B0600070205080204" pitchFamily="34" charset="-128"/>
              </a:rPr>
              <a:t>).  </a:t>
            </a:r>
            <a:r>
              <a:rPr lang="en-US" altLang="en-US">
                <a:ea typeface="ＭＳ Ｐゴシック" panose="020B0600070205080204" pitchFamily="34" charset="-128"/>
              </a:rPr>
              <a:t>This became the pattern of subsequent translations not only into German but into Germanic languages such as English.</a:t>
            </a:r>
            <a:endParaRPr lang="en-US" altLang="en-US" dirty="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4B489B2A-64F2-4F4C-A764-417BA2E4E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AF1FE3-59F5-7A42-A655-56D7F6ECE45F}" type="slidenum">
              <a:rPr lang="en-US" altLang="en-US" sz="1200">
                <a:solidFill>
                  <a:srgbClr val="000000"/>
                </a:solidFill>
              </a:rPr>
              <a:pPr/>
              <a:t>63</a:t>
            </a:fld>
            <a:endParaRPr lang="en-US" altLang="en-US" sz="1200">
              <a:solidFill>
                <a:srgbClr val="000000"/>
              </a:solidFill>
            </a:endParaRPr>
          </a:p>
        </p:txBody>
      </p:sp>
      <p:sp>
        <p:nvSpPr>
          <p:cNvPr id="214018" name="Rectangle 2">
            <a:extLst>
              <a:ext uri="{FF2B5EF4-FFF2-40B4-BE49-F238E27FC236}">
                <a16:creationId xmlns:a16="http://schemas.microsoft.com/office/drawing/2014/main" id="{00856BF3-98BD-E542-AE80-2B8E5491F5E2}"/>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BB1DEF8D-00E4-BC42-B1F5-6E5E301D4E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8522001F-1DE5-E04D-9771-8E033BAF9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E7CE60-F316-C64D-8590-DBECE925D8AC}" type="slidenum">
              <a:rPr lang="en-US" altLang="en-US" sz="1200">
                <a:solidFill>
                  <a:srgbClr val="000000"/>
                </a:solidFill>
              </a:rPr>
              <a:pPr/>
              <a:t>64</a:t>
            </a:fld>
            <a:endParaRPr lang="en-US" altLang="en-US" sz="1200">
              <a:solidFill>
                <a:srgbClr val="000000"/>
              </a:solidFill>
            </a:endParaRPr>
          </a:p>
        </p:txBody>
      </p:sp>
      <p:sp>
        <p:nvSpPr>
          <p:cNvPr id="216066" name="Rectangle 2">
            <a:extLst>
              <a:ext uri="{FF2B5EF4-FFF2-40B4-BE49-F238E27FC236}">
                <a16:creationId xmlns:a16="http://schemas.microsoft.com/office/drawing/2014/main" id="{62D62C17-CED3-8241-921B-7FF4B6957927}"/>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6C036EFF-46EF-814C-821B-72C402CEBA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1B6D5E91-5E30-9747-B2F8-D561FBD3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B89C83-1418-F741-9044-AE32ED1487F7}" type="slidenum">
              <a:rPr lang="en-US" altLang="en-US" sz="1200">
                <a:solidFill>
                  <a:srgbClr val="000000"/>
                </a:solidFill>
              </a:rPr>
              <a:pPr/>
              <a:t>65</a:t>
            </a:fld>
            <a:endParaRPr lang="en-US" altLang="en-US" sz="1200">
              <a:solidFill>
                <a:srgbClr val="000000"/>
              </a:solidFill>
            </a:endParaRPr>
          </a:p>
        </p:txBody>
      </p:sp>
      <p:sp>
        <p:nvSpPr>
          <p:cNvPr id="218114" name="Rectangle 2">
            <a:extLst>
              <a:ext uri="{FF2B5EF4-FFF2-40B4-BE49-F238E27FC236}">
                <a16:creationId xmlns:a16="http://schemas.microsoft.com/office/drawing/2014/main" id="{6449CDCF-7F07-6E4F-8EC5-A5E66E778508}"/>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FA21238-0FA2-3C48-AA10-56E3D810363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8E29CA66-D1A9-3A43-9905-139642D95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2A0F6-DD5A-B646-8B3F-D6CBC938471A}" type="slidenum">
              <a:rPr lang="en-US" altLang="en-US" sz="1200">
                <a:solidFill>
                  <a:srgbClr val="000000"/>
                </a:solidFill>
              </a:rPr>
              <a:pPr/>
              <a:t>66</a:t>
            </a:fld>
            <a:endParaRPr lang="en-US" altLang="en-US" sz="1200">
              <a:solidFill>
                <a:srgbClr val="000000"/>
              </a:solidFill>
            </a:endParaRPr>
          </a:p>
        </p:txBody>
      </p:sp>
      <p:sp>
        <p:nvSpPr>
          <p:cNvPr id="220162" name="Rectangle 2">
            <a:extLst>
              <a:ext uri="{FF2B5EF4-FFF2-40B4-BE49-F238E27FC236}">
                <a16:creationId xmlns:a16="http://schemas.microsoft.com/office/drawing/2014/main" id="{EFF5A4BA-953A-D043-BEE9-D2EB21C72574}"/>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4D5E0CDC-4854-0B4A-B08E-F75E7991C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5E0E64B1-69C1-4A40-8718-8FDF0BCD5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177E71-D843-1244-9420-56C3DFB85EC4}" type="slidenum">
              <a:rPr lang="en-US" altLang="en-US" sz="1200">
                <a:solidFill>
                  <a:srgbClr val="000000"/>
                </a:solidFill>
              </a:rPr>
              <a:pPr/>
              <a:t>67</a:t>
            </a:fld>
            <a:endParaRPr lang="en-US" altLang="en-US" sz="1200">
              <a:solidFill>
                <a:srgbClr val="000000"/>
              </a:solidFill>
            </a:endParaRPr>
          </a:p>
        </p:txBody>
      </p:sp>
      <p:sp>
        <p:nvSpPr>
          <p:cNvPr id="222210" name="Rectangle 2">
            <a:extLst>
              <a:ext uri="{FF2B5EF4-FFF2-40B4-BE49-F238E27FC236}">
                <a16:creationId xmlns:a16="http://schemas.microsoft.com/office/drawing/2014/main" id="{B15A9DB4-1DF8-7D4C-B2EF-BF6E8226C78D}"/>
              </a:ext>
            </a:extLst>
          </p:cNvPr>
          <p:cNvSpPr>
            <a:spLocks noGrp="1" noRot="1" noChangeAspect="1"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B1BB2328-DDA9-BB41-9974-F777FD87BCEB}"/>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F13FD02-6E9C-8542-B220-A673CDC32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DFB57D-E571-9F4F-9294-DE9763BDE557}" type="slidenum">
              <a:rPr lang="en-US" altLang="en-US" sz="1200">
                <a:solidFill>
                  <a:srgbClr val="000000"/>
                </a:solidFill>
              </a:rPr>
              <a:pPr/>
              <a:t>68</a:t>
            </a:fld>
            <a:endParaRPr lang="en-US" altLang="en-US" sz="1200">
              <a:solidFill>
                <a:srgbClr val="000000"/>
              </a:solidFill>
            </a:endParaRPr>
          </a:p>
        </p:txBody>
      </p:sp>
      <p:sp>
        <p:nvSpPr>
          <p:cNvPr id="224258" name="Rectangle 2">
            <a:extLst>
              <a:ext uri="{FF2B5EF4-FFF2-40B4-BE49-F238E27FC236}">
                <a16:creationId xmlns:a16="http://schemas.microsoft.com/office/drawing/2014/main" id="{F36260A5-56CF-874F-B59C-B2DBFE778CC3}"/>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06421AA4-BDF9-8545-85AE-7D40DC13939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CB19F236-5A9A-AE40-98AA-278E8B98D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47A07D-B4FA-9B42-BF4D-6D631D4E1E35}" type="slidenum">
              <a:rPr lang="en-US" altLang="en-US" sz="1200">
                <a:solidFill>
                  <a:srgbClr val="000000"/>
                </a:solidFill>
              </a:rPr>
              <a:pPr/>
              <a:t>69</a:t>
            </a:fld>
            <a:endParaRPr lang="en-US" altLang="en-US" sz="1200">
              <a:solidFill>
                <a:srgbClr val="000000"/>
              </a:solidFill>
            </a:endParaRPr>
          </a:p>
        </p:txBody>
      </p:sp>
      <p:sp>
        <p:nvSpPr>
          <p:cNvPr id="226306" name="Rectangle 2">
            <a:extLst>
              <a:ext uri="{FF2B5EF4-FFF2-40B4-BE49-F238E27FC236}">
                <a16:creationId xmlns:a16="http://schemas.microsoft.com/office/drawing/2014/main" id="{EB77DEC5-413E-9D46-874E-1191DD8E00C9}"/>
              </a:ext>
            </a:extLst>
          </p:cNvPr>
          <p:cNvSpPr>
            <a:spLocks noGrp="1" noRot="1" noChangeAspect="1" noChangeArrowheads="1" noTextEdit="1"/>
          </p:cNvSpPr>
          <p:nvPr>
            <p:ph type="sldImg"/>
          </p:nvPr>
        </p:nvSpPr>
        <p:spPr>
          <a:solidFill>
            <a:srgbClr val="FFFFFF"/>
          </a:solidFill>
          <a:ln/>
        </p:spPr>
      </p:sp>
      <p:sp>
        <p:nvSpPr>
          <p:cNvPr id="226307" name="Rectangle 3">
            <a:extLst>
              <a:ext uri="{FF2B5EF4-FFF2-40B4-BE49-F238E27FC236}">
                <a16:creationId xmlns:a16="http://schemas.microsoft.com/office/drawing/2014/main" id="{EC783A19-50F2-A64B-922E-0FD727EB7335}"/>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944CDEDD-A9C9-F540-B395-3BA8B1D121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08D1DF-49CD-F54B-A767-043A24723F6D}" type="slidenum">
              <a:rPr lang="en-US" altLang="en-US" sz="1200">
                <a:solidFill>
                  <a:srgbClr val="000000"/>
                </a:solidFill>
              </a:rPr>
              <a:pPr/>
              <a:t>70</a:t>
            </a:fld>
            <a:endParaRPr lang="en-US" altLang="en-US" sz="1200">
              <a:solidFill>
                <a:srgbClr val="000000"/>
              </a:solidFill>
            </a:endParaRPr>
          </a:p>
        </p:txBody>
      </p:sp>
      <p:sp>
        <p:nvSpPr>
          <p:cNvPr id="228354" name="Rectangle 2">
            <a:extLst>
              <a:ext uri="{FF2B5EF4-FFF2-40B4-BE49-F238E27FC236}">
                <a16:creationId xmlns:a16="http://schemas.microsoft.com/office/drawing/2014/main" id="{BEEB52D0-7C78-D645-B9F5-E34E1E1AD059}"/>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461120AC-277B-624B-B5BB-2361B06297F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6C7B534-6F90-DD46-85C6-B207182D3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1E5D42-8E91-E341-BB4B-8F0D2CF7F1AE}" type="slidenum">
              <a:rPr lang="en-US" altLang="en-US" sz="1200"/>
              <a:pPr/>
              <a:t>7</a:t>
            </a:fld>
            <a:endParaRPr lang="en-US" altLang="en-US" sz="1200"/>
          </a:p>
        </p:txBody>
      </p:sp>
      <p:sp>
        <p:nvSpPr>
          <p:cNvPr id="100354" name="Rectangle 2">
            <a:extLst>
              <a:ext uri="{FF2B5EF4-FFF2-40B4-BE49-F238E27FC236}">
                <a16:creationId xmlns:a16="http://schemas.microsoft.com/office/drawing/2014/main" id="{01B0B70B-DFA9-8146-B692-71738341AB4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9140D14E-EC7F-3641-86E2-47853F6D162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559B439A-5F0A-7F44-ABAE-5CFB448502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E2F6CB-35BB-9C48-9204-568E3DDB5618}" type="slidenum">
              <a:rPr lang="en-US" altLang="en-US" sz="1200">
                <a:solidFill>
                  <a:srgbClr val="000000"/>
                </a:solidFill>
              </a:rPr>
              <a:pPr/>
              <a:t>71</a:t>
            </a:fld>
            <a:endParaRPr lang="en-US" altLang="en-US" sz="1200">
              <a:solidFill>
                <a:srgbClr val="000000"/>
              </a:solidFill>
            </a:endParaRPr>
          </a:p>
        </p:txBody>
      </p:sp>
      <p:sp>
        <p:nvSpPr>
          <p:cNvPr id="230402" name="Rectangle 2">
            <a:extLst>
              <a:ext uri="{FF2B5EF4-FFF2-40B4-BE49-F238E27FC236}">
                <a16:creationId xmlns:a16="http://schemas.microsoft.com/office/drawing/2014/main" id="{61E9DA66-EA4C-7845-9139-D66F729A9044}"/>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36457671-A041-0246-AA93-AF18BD55ACE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ea typeface="ＭＳ Ｐゴシック" panose="020B0600070205080204" pitchFamily="34" charset="-128"/>
              </a:rPr>
              <a:t>www.bible.ca/ cath-overview-false-teaching.htm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17C6781A-CD59-6047-B1E7-9D4691504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7CD248-517E-FD47-828B-B6D631A4D1E4}" type="slidenum">
              <a:rPr lang="en-US" altLang="en-US" sz="1200">
                <a:solidFill>
                  <a:srgbClr val="000000"/>
                </a:solidFill>
              </a:rPr>
              <a:pPr/>
              <a:t>72</a:t>
            </a:fld>
            <a:endParaRPr lang="en-US" altLang="en-US" sz="1200">
              <a:solidFill>
                <a:srgbClr val="000000"/>
              </a:solidFill>
            </a:endParaRPr>
          </a:p>
        </p:txBody>
      </p:sp>
      <p:sp>
        <p:nvSpPr>
          <p:cNvPr id="232450" name="Rectangle 2">
            <a:extLst>
              <a:ext uri="{FF2B5EF4-FFF2-40B4-BE49-F238E27FC236}">
                <a16:creationId xmlns:a16="http://schemas.microsoft.com/office/drawing/2014/main" id="{EBE3256D-8794-EA4B-BA73-56295AE00A04}"/>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C6EA7C6F-1A4F-2447-80D7-34695E1F03F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90938490-81CD-C841-A13C-64B41136E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CDD32-ED84-A147-B0AF-734D026BC8DF}" type="slidenum">
              <a:rPr lang="en-US" altLang="en-US" sz="1200">
                <a:solidFill>
                  <a:srgbClr val="000000"/>
                </a:solidFill>
              </a:rPr>
              <a:pPr/>
              <a:t>73</a:t>
            </a:fld>
            <a:endParaRPr lang="en-US" altLang="en-US" sz="1200">
              <a:solidFill>
                <a:srgbClr val="000000"/>
              </a:solidFill>
            </a:endParaRPr>
          </a:p>
        </p:txBody>
      </p:sp>
      <p:sp>
        <p:nvSpPr>
          <p:cNvPr id="234498" name="Rectangle 2">
            <a:extLst>
              <a:ext uri="{FF2B5EF4-FFF2-40B4-BE49-F238E27FC236}">
                <a16:creationId xmlns:a16="http://schemas.microsoft.com/office/drawing/2014/main" id="{74AEFF29-1F01-B241-A658-5465B1BA5ED0}"/>
              </a:ext>
            </a:extLst>
          </p:cNvPr>
          <p:cNvSpPr>
            <a:spLocks noGrp="1" noRot="1" noChangeAspect="1"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27A6969A-5822-A743-9E38-2BD8C0565E9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12ED5A3-8FFB-0541-937A-44792DA38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DE9478-6E17-EE45-8FF4-899DEF6BC4D4}" type="slidenum">
              <a:rPr lang="en-US" altLang="en-US" sz="1200">
                <a:solidFill>
                  <a:srgbClr val="000000"/>
                </a:solidFill>
              </a:rPr>
              <a:pPr/>
              <a:t>74</a:t>
            </a:fld>
            <a:endParaRPr lang="en-US" altLang="en-US" sz="1200">
              <a:solidFill>
                <a:srgbClr val="000000"/>
              </a:solidFill>
            </a:endParaRPr>
          </a:p>
        </p:txBody>
      </p:sp>
      <p:sp>
        <p:nvSpPr>
          <p:cNvPr id="236546" name="Rectangle 2">
            <a:extLst>
              <a:ext uri="{FF2B5EF4-FFF2-40B4-BE49-F238E27FC236}">
                <a16:creationId xmlns:a16="http://schemas.microsoft.com/office/drawing/2014/main" id="{7D4AD151-C9D9-F844-8F50-CE3BDC303151}"/>
              </a:ext>
            </a:extLst>
          </p:cNvPr>
          <p:cNvSpPr>
            <a:spLocks noGrp="1" noRot="1" noChangeAspect="1"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1779AE48-7DA9-9041-80B0-4C460D3B07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2DF06B84-6150-C44B-BD6A-A8D2E834A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C0716F-F969-2C41-AC9F-5B8A064DDB00}" type="slidenum">
              <a:rPr lang="en-US" altLang="en-US" sz="1200">
                <a:solidFill>
                  <a:srgbClr val="000000"/>
                </a:solidFill>
              </a:rPr>
              <a:pPr/>
              <a:t>75</a:t>
            </a:fld>
            <a:endParaRPr lang="en-US" altLang="en-US" sz="1200">
              <a:solidFill>
                <a:srgbClr val="000000"/>
              </a:solidFill>
            </a:endParaRPr>
          </a:p>
        </p:txBody>
      </p:sp>
      <p:sp>
        <p:nvSpPr>
          <p:cNvPr id="238594" name="Rectangle 2">
            <a:extLst>
              <a:ext uri="{FF2B5EF4-FFF2-40B4-BE49-F238E27FC236}">
                <a16:creationId xmlns:a16="http://schemas.microsoft.com/office/drawing/2014/main" id="{C46837C9-C726-2843-8699-F0CE4EBF5609}"/>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A130F606-D8E0-0848-B081-4BAE731D51D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8588FBCA-325F-6F48-8535-8952BD8BD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4358BD-4E04-DF48-BA52-9B07266A406E}" type="slidenum">
              <a:rPr lang="en-US" altLang="en-US" sz="1200">
                <a:solidFill>
                  <a:srgbClr val="000000"/>
                </a:solidFill>
              </a:rPr>
              <a:pPr/>
              <a:t>76</a:t>
            </a:fld>
            <a:endParaRPr lang="en-US" altLang="en-US" sz="1200">
              <a:solidFill>
                <a:srgbClr val="000000"/>
              </a:solidFill>
            </a:endParaRPr>
          </a:p>
        </p:txBody>
      </p:sp>
      <p:sp>
        <p:nvSpPr>
          <p:cNvPr id="240642" name="Rectangle 2">
            <a:extLst>
              <a:ext uri="{FF2B5EF4-FFF2-40B4-BE49-F238E27FC236}">
                <a16:creationId xmlns:a16="http://schemas.microsoft.com/office/drawing/2014/main" id="{202D0035-724E-1A46-882E-9494D7E12220}"/>
              </a:ext>
            </a:extLst>
          </p:cNvPr>
          <p:cNvSpPr>
            <a:spLocks noGrp="1" noRot="1" noChangeAspect="1" noChangeArrowheads="1" noTextEdit="1"/>
          </p:cNvSpPr>
          <p:nvPr>
            <p:ph type="sldImg"/>
          </p:nvPr>
        </p:nvSpPr>
        <p:spPr>
          <a:solidFill>
            <a:srgbClr val="FFFFFF"/>
          </a:solidFill>
          <a:ln/>
        </p:spPr>
      </p:sp>
      <p:sp>
        <p:nvSpPr>
          <p:cNvPr id="240643" name="Rectangle 3">
            <a:extLst>
              <a:ext uri="{FF2B5EF4-FFF2-40B4-BE49-F238E27FC236}">
                <a16:creationId xmlns:a16="http://schemas.microsoft.com/office/drawing/2014/main" id="{E0A114E8-C6CA-504E-8964-73CEB63BB4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A0D99214-1C0A-EB4B-9403-42D327F96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061BD2-C386-924E-9C3A-A24277D5D589}" type="slidenum">
              <a:rPr lang="en-US" altLang="en-US" sz="1200">
                <a:solidFill>
                  <a:srgbClr val="000000"/>
                </a:solidFill>
              </a:rPr>
              <a:pPr/>
              <a:t>77</a:t>
            </a:fld>
            <a:endParaRPr lang="en-US" altLang="en-US" sz="1200">
              <a:solidFill>
                <a:srgbClr val="000000"/>
              </a:solidFill>
            </a:endParaRPr>
          </a:p>
        </p:txBody>
      </p:sp>
      <p:sp>
        <p:nvSpPr>
          <p:cNvPr id="242690" name="Rectangle 2">
            <a:extLst>
              <a:ext uri="{FF2B5EF4-FFF2-40B4-BE49-F238E27FC236}">
                <a16:creationId xmlns:a16="http://schemas.microsoft.com/office/drawing/2014/main" id="{316F6011-EE80-3144-98EC-D8D524E3F28E}"/>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95D1E8B1-C39E-D04C-82D5-3DD2CBC06F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6910C790-AC58-4448-825F-B0B0A13DF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E7D0E-5E55-644A-A798-0EC41A9837D5}" type="slidenum">
              <a:rPr lang="en-US" altLang="en-US" sz="1200">
                <a:solidFill>
                  <a:srgbClr val="000000"/>
                </a:solidFill>
              </a:rPr>
              <a:pPr/>
              <a:t>78</a:t>
            </a:fld>
            <a:endParaRPr lang="en-US" altLang="en-US" sz="1200">
              <a:solidFill>
                <a:srgbClr val="000000"/>
              </a:solidFill>
            </a:endParaRPr>
          </a:p>
        </p:txBody>
      </p:sp>
      <p:sp>
        <p:nvSpPr>
          <p:cNvPr id="244738" name="Rectangle 2">
            <a:extLst>
              <a:ext uri="{FF2B5EF4-FFF2-40B4-BE49-F238E27FC236}">
                <a16:creationId xmlns:a16="http://schemas.microsoft.com/office/drawing/2014/main" id="{C5E0892C-A18F-4F49-A185-E696A332A8B7}"/>
              </a:ext>
            </a:extLst>
          </p:cNvPr>
          <p:cNvSpPr>
            <a:spLocks noGrp="1" noRot="1" noChangeAspect="1" noChangeArrowheads="1" noTextEdit="1"/>
          </p:cNvSpPr>
          <p:nvPr>
            <p:ph type="sldImg"/>
          </p:nvPr>
        </p:nvSpPr>
        <p:spPr>
          <a:solidFill>
            <a:srgbClr val="FFFFFF"/>
          </a:solidFill>
          <a:ln/>
        </p:spPr>
      </p:sp>
      <p:sp>
        <p:nvSpPr>
          <p:cNvPr id="244739" name="Rectangle 3">
            <a:extLst>
              <a:ext uri="{FF2B5EF4-FFF2-40B4-BE49-F238E27FC236}">
                <a16:creationId xmlns:a16="http://schemas.microsoft.com/office/drawing/2014/main" id="{97632684-6011-5D46-B522-1E6A290D21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B846FA9F-F7D5-CB44-A8F2-2F1C1ED9D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67182-9D3C-6748-9FD6-EC0D008741F8}" type="slidenum">
              <a:rPr lang="en-US" altLang="en-US" sz="1200">
                <a:solidFill>
                  <a:srgbClr val="000000"/>
                </a:solidFill>
              </a:rPr>
              <a:pPr/>
              <a:t>79</a:t>
            </a:fld>
            <a:endParaRPr lang="en-US" altLang="en-US" sz="1200">
              <a:solidFill>
                <a:srgbClr val="000000"/>
              </a:solidFill>
            </a:endParaRPr>
          </a:p>
        </p:txBody>
      </p:sp>
      <p:sp>
        <p:nvSpPr>
          <p:cNvPr id="246786" name="Rectangle 2">
            <a:extLst>
              <a:ext uri="{FF2B5EF4-FFF2-40B4-BE49-F238E27FC236}">
                <a16:creationId xmlns:a16="http://schemas.microsoft.com/office/drawing/2014/main" id="{77B58FB9-9B0E-A947-B4FD-F227E12C4784}"/>
              </a:ext>
            </a:extLst>
          </p:cNvPr>
          <p:cNvSpPr>
            <a:spLocks noGrp="1" noRot="1" noChangeAspect="1" noChangeArrowheads="1" noTextEdit="1"/>
          </p:cNvSpPr>
          <p:nvPr>
            <p:ph type="sldImg"/>
          </p:nvPr>
        </p:nvSpPr>
        <p:spPr>
          <a:solidFill>
            <a:srgbClr val="FFFFFF"/>
          </a:solidFill>
          <a:ln/>
        </p:spPr>
      </p:sp>
      <p:sp>
        <p:nvSpPr>
          <p:cNvPr id="246787" name="Rectangle 3">
            <a:extLst>
              <a:ext uri="{FF2B5EF4-FFF2-40B4-BE49-F238E27FC236}">
                <a16:creationId xmlns:a16="http://schemas.microsoft.com/office/drawing/2014/main" id="{548446A8-EF63-F948-835D-AA6C692849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AA1AA330-14AA-2544-B648-2C987C0BA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0C7314-4B12-2646-B3D2-20BDCE62D52B}" type="slidenum">
              <a:rPr lang="en-US" altLang="en-US" sz="1200">
                <a:solidFill>
                  <a:srgbClr val="000000"/>
                </a:solidFill>
              </a:rPr>
              <a:pPr/>
              <a:t>80</a:t>
            </a:fld>
            <a:endParaRPr lang="en-US" altLang="en-US" sz="1200">
              <a:solidFill>
                <a:srgbClr val="000000"/>
              </a:solidFill>
            </a:endParaRPr>
          </a:p>
        </p:txBody>
      </p:sp>
      <p:sp>
        <p:nvSpPr>
          <p:cNvPr id="248834" name="Rectangle 2">
            <a:extLst>
              <a:ext uri="{FF2B5EF4-FFF2-40B4-BE49-F238E27FC236}">
                <a16:creationId xmlns:a16="http://schemas.microsoft.com/office/drawing/2014/main" id="{6A7EE0DC-EEB1-DE45-94A7-9BD1D56732DD}"/>
              </a:ext>
            </a:extLst>
          </p:cNvPr>
          <p:cNvSpPr>
            <a:spLocks noGrp="1" noRot="1" noChangeAspect="1" noChangeArrowheads="1" noTextEdit="1"/>
          </p:cNvSpPr>
          <p:nvPr>
            <p:ph type="sldImg"/>
          </p:nvPr>
        </p:nvSpPr>
        <p:spPr>
          <a:solidFill>
            <a:srgbClr val="FFFFFF"/>
          </a:solidFill>
          <a:ln/>
        </p:spPr>
      </p:sp>
      <p:sp>
        <p:nvSpPr>
          <p:cNvPr id="248835" name="Rectangle 3">
            <a:extLst>
              <a:ext uri="{FF2B5EF4-FFF2-40B4-BE49-F238E27FC236}">
                <a16:creationId xmlns:a16="http://schemas.microsoft.com/office/drawing/2014/main" id="{A4E86CB5-B8D0-BE4D-9822-1D4FF38CFFD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4A87EA8-F248-AF4F-B407-C23A1C831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9C2A99-4717-2F4D-A5A3-59E0677105B8}" type="slidenum">
              <a:rPr lang="en-US" altLang="en-US" sz="1200"/>
              <a:pPr/>
              <a:t>8</a:t>
            </a:fld>
            <a:endParaRPr lang="en-US" altLang="en-US" sz="1200"/>
          </a:p>
        </p:txBody>
      </p:sp>
      <p:sp>
        <p:nvSpPr>
          <p:cNvPr id="102402" name="Rectangle 2">
            <a:extLst>
              <a:ext uri="{FF2B5EF4-FFF2-40B4-BE49-F238E27FC236}">
                <a16:creationId xmlns:a16="http://schemas.microsoft.com/office/drawing/2014/main" id="{B9CD54E5-A780-954A-B6F0-7DE81C2C539D}"/>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F40D2EA2-EE25-E34C-90AD-6978923EE29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At CIC we unashamedly believe in Christ.  We show this in two ordinances or practices instituted by Christ.  They are called ordinances because Christ ordered  or commanded them.  We have spoken a fair amount about the Lord</a:t>
            </a:r>
            <a:r>
              <a:rPr lang="fr-FR" altLang="ja-JP" sz="2400">
                <a:ea typeface="ＭＳ Ｐゴシック" panose="020B0600070205080204" pitchFamily="34" charset="-128"/>
              </a:rPr>
              <a:t>'</a:t>
            </a:r>
            <a:r>
              <a:rPr lang="en-US" altLang="en-US" sz="2400">
                <a:ea typeface="ＭＳ Ｐゴシック" panose="020B0600070205080204" pitchFamily="34" charset="-128"/>
              </a:rPr>
              <a:t>s Supper each first Sunday of the month, but so far we haven</a:t>
            </a:r>
            <a:r>
              <a:rPr lang="fr-FR" altLang="ja-JP" sz="2400">
                <a:ea typeface="ＭＳ Ｐゴシック" panose="020B0600070205080204" pitchFamily="34" charset="-128"/>
              </a:rPr>
              <a:t>'</a:t>
            </a:r>
            <a:r>
              <a:rPr lang="en-US" altLang="en-US" sz="2400">
                <a:ea typeface="ＭＳ Ｐゴシック" panose="020B0600070205080204" pitchFamily="34" charset="-128"/>
              </a:rPr>
              <a:t>t addressed baptism (click).</a:t>
            </a:r>
          </a:p>
          <a:p>
            <a:pPr>
              <a:spcBef>
                <a:spcPct val="0"/>
              </a:spcBef>
            </a:pPr>
            <a:endParaRPr lang="en-US" altLang="en-US" sz="2400">
              <a:ea typeface="ＭＳ Ｐゴシック" panose="020B0600070205080204" pitchFamily="34" charset="-128"/>
            </a:endParaRPr>
          </a:p>
          <a:p>
            <a:pPr>
              <a:spcBef>
                <a:spcPct val="0"/>
              </a:spcBef>
            </a:pPr>
            <a:r>
              <a:rPr lang="en-US" altLang="en-US" sz="2400">
                <a:ea typeface="ＭＳ Ｐゴシック" panose="020B0600070205080204" pitchFamily="34" charset="-128"/>
              </a:rPr>
              <a:t>Today I</a:t>
            </a:r>
            <a:r>
              <a:rPr lang="fr-FR" altLang="ja-JP" sz="2400">
                <a:ea typeface="ＭＳ Ｐゴシック" panose="020B0600070205080204" pitchFamily="34" charset="-128"/>
              </a:rPr>
              <a:t>'</a:t>
            </a:r>
            <a:r>
              <a:rPr lang="en-US" altLang="en-US" sz="2400">
                <a:ea typeface="ＭＳ Ｐゴシック" panose="020B0600070205080204" pitchFamily="34" charset="-128"/>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r>
              <a:rPr lang="ar-SA" dirty="0">
                <a:latin typeface="Arial" charset="0"/>
                <a:ea typeface="ＭＳ Ｐゴシック" charset="0"/>
                <a:cs typeface="ＭＳ Ｐゴシック" charset="0"/>
              </a:rPr>
              <a:t>أعمال الرسل</a:t>
            </a:r>
            <a:r>
              <a:rPr lang="en-US" dirty="0">
                <a:latin typeface="Arial" charset="0"/>
                <a:ea typeface="ＭＳ Ｐゴシック" charset="0"/>
                <a:cs typeface="ＭＳ Ｐゴシック" charset="0"/>
              </a:rPr>
              <a:t> 16:31).  So he trusted Christ and was filled with joy.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28AD4578-2336-4844-9220-E67180330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A09EA4-5286-844E-A3F1-D5B734A84711}" type="slidenum">
              <a:rPr lang="en-US" altLang="en-US" sz="1200">
                <a:solidFill>
                  <a:srgbClr val="000000"/>
                </a:solidFill>
              </a:rPr>
              <a:pPr/>
              <a:t>86</a:t>
            </a:fld>
            <a:endParaRPr lang="en-US" altLang="en-US" sz="1200">
              <a:solidFill>
                <a:srgbClr val="000000"/>
              </a:solidFill>
            </a:endParaRPr>
          </a:p>
        </p:txBody>
      </p:sp>
      <p:sp>
        <p:nvSpPr>
          <p:cNvPr id="259074" name="Rectangle 2">
            <a:extLst>
              <a:ext uri="{FF2B5EF4-FFF2-40B4-BE49-F238E27FC236}">
                <a16:creationId xmlns:a16="http://schemas.microsoft.com/office/drawing/2014/main" id="{1FCD679C-7E67-B343-BC20-9907C8413FB9}"/>
              </a:ext>
            </a:extLst>
          </p:cNvPr>
          <p:cNvSpPr>
            <a:spLocks noGrp="1" noRot="1" noChangeAspect="1"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634CBD70-AACA-2C47-A1D4-5A842280190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Then he was baptized.  The artist wanted to please all, so he has him being baptized by pouring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B010EC98-21ED-484D-B486-6D92B4076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7EBB4F-AF21-0C4A-9CCB-F3CBDF9FEBA1}" type="slidenum">
              <a:rPr lang="en-US" altLang="en-US" sz="1200">
                <a:solidFill>
                  <a:srgbClr val="000000"/>
                </a:solidFill>
              </a:rPr>
              <a:pPr/>
              <a:t>87</a:t>
            </a:fld>
            <a:endParaRPr lang="en-US" altLang="en-US" sz="1200">
              <a:solidFill>
                <a:srgbClr val="000000"/>
              </a:solidFill>
            </a:endParaRPr>
          </a:p>
        </p:txBody>
      </p:sp>
      <p:sp>
        <p:nvSpPr>
          <p:cNvPr id="261122" name="Rectangle 2">
            <a:extLst>
              <a:ext uri="{FF2B5EF4-FFF2-40B4-BE49-F238E27FC236}">
                <a16:creationId xmlns:a16="http://schemas.microsoft.com/office/drawing/2014/main" id="{82E008C2-A92B-4447-9C68-B14B6B3661C1}"/>
              </a:ext>
            </a:extLst>
          </p:cNvPr>
          <p:cNvSpPr>
            <a:spLocks noGrp="1" noRot="1" noChangeAspect="1"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3CFB43D4-8579-BA4E-B072-110D38EAE45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Or immersion!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1E4C1B1F-01B3-A044-80C0-D489BD9A2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E15CB9-A40A-134D-BF03-792D8A66BAF7}" type="slidenum">
              <a:rPr lang="en-US" altLang="en-US" sz="1200">
                <a:solidFill>
                  <a:srgbClr val="000000"/>
                </a:solidFill>
              </a:rPr>
              <a:pPr/>
              <a:t>88</a:t>
            </a:fld>
            <a:endParaRPr lang="en-US" altLang="en-US" sz="1200">
              <a:solidFill>
                <a:srgbClr val="000000"/>
              </a:solidFill>
            </a:endParaRPr>
          </a:p>
        </p:txBody>
      </p:sp>
      <p:sp>
        <p:nvSpPr>
          <p:cNvPr id="263170" name="Rectangle 2">
            <a:extLst>
              <a:ext uri="{FF2B5EF4-FFF2-40B4-BE49-F238E27FC236}">
                <a16:creationId xmlns:a16="http://schemas.microsoft.com/office/drawing/2014/main" id="{C20251D2-6196-A241-91F4-939DD4BC8586}"/>
              </a:ext>
            </a:extLst>
          </p:cNvPr>
          <p:cNvSpPr>
            <a:spLocks noGrp="1" noRot="1" noChangeAspect="1"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C8C3FE16-6D4A-DB41-84E4-CF423FB55BB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054ACF66-1FC5-B441-AA5C-56E03B8CC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54DF92-7413-1549-8FF0-5FE2E4EDF0E9}" type="slidenum">
              <a:rPr lang="en-US" altLang="en-US" sz="1200">
                <a:solidFill>
                  <a:srgbClr val="000000"/>
                </a:solidFill>
              </a:rPr>
              <a:pPr/>
              <a:t>89</a:t>
            </a:fld>
            <a:endParaRPr lang="en-US" altLang="en-US" sz="1200">
              <a:solidFill>
                <a:srgbClr val="000000"/>
              </a:solidFill>
            </a:endParaRPr>
          </a:p>
        </p:txBody>
      </p:sp>
      <p:sp>
        <p:nvSpPr>
          <p:cNvPr id="265218" name="Rectangle 2">
            <a:extLst>
              <a:ext uri="{FF2B5EF4-FFF2-40B4-BE49-F238E27FC236}">
                <a16:creationId xmlns:a16="http://schemas.microsoft.com/office/drawing/2014/main" id="{7ADB26EE-47AC-9244-A90A-9245DB284FEF}"/>
              </a:ext>
            </a:extLst>
          </p:cNvPr>
          <p:cNvSpPr>
            <a:spLocks noGrp="1" noRot="1" noChangeAspect="1"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39E8752D-DD61-5245-A15A-07D5061EF93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864C667A-384B-1644-9BD9-EAC444BE7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3040B-9BFD-D14B-A9BC-02D82AE69F4F}" type="slidenum">
              <a:rPr lang="en-US" altLang="en-US" sz="1200">
                <a:solidFill>
                  <a:srgbClr val="000000"/>
                </a:solidFill>
              </a:rPr>
              <a:pPr/>
              <a:t>90</a:t>
            </a:fld>
            <a:endParaRPr lang="en-US" altLang="en-US" sz="1200">
              <a:solidFill>
                <a:srgbClr val="000000"/>
              </a:solidFill>
            </a:endParaRPr>
          </a:p>
        </p:txBody>
      </p:sp>
      <p:sp>
        <p:nvSpPr>
          <p:cNvPr id="267266" name="Rectangle 2">
            <a:extLst>
              <a:ext uri="{FF2B5EF4-FFF2-40B4-BE49-F238E27FC236}">
                <a16:creationId xmlns:a16="http://schemas.microsoft.com/office/drawing/2014/main" id="{3D72CCFE-1E6A-FC4E-8A90-80E0DCA80422}"/>
              </a:ext>
            </a:extLst>
          </p:cNvPr>
          <p:cNvSpPr>
            <a:spLocks noGrp="1" noRot="1" noChangeAspect="1" noChangeArrowheads="1" noTextEdit="1"/>
          </p:cNvSpPr>
          <p:nvPr>
            <p:ph type="sldImg"/>
          </p:nvPr>
        </p:nvSpPr>
        <p:spPr>
          <a:solidFill>
            <a:srgbClr val="FFFFFF"/>
          </a:solidFill>
          <a:ln/>
        </p:spPr>
      </p:sp>
      <p:sp>
        <p:nvSpPr>
          <p:cNvPr id="267267" name="Rectangle 3">
            <a:extLst>
              <a:ext uri="{FF2B5EF4-FFF2-40B4-BE49-F238E27FC236}">
                <a16:creationId xmlns:a16="http://schemas.microsoft.com/office/drawing/2014/main" id="{6A7017B7-632B-4E44-A6B6-65253B4D8AF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33CAE15-1F27-FE44-B37E-35A0180BC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9B991A-1495-944C-8A13-069B99892BA4}" type="slidenum">
              <a:rPr lang="en-US" altLang="en-US" sz="1200">
                <a:solidFill>
                  <a:srgbClr val="000000"/>
                </a:solidFill>
              </a:rPr>
              <a:pPr/>
              <a:t>9</a:t>
            </a:fld>
            <a:endParaRPr lang="en-US" altLang="en-US" sz="1200">
              <a:solidFill>
                <a:srgbClr val="000000"/>
              </a:solidFill>
            </a:endParaRPr>
          </a:p>
        </p:txBody>
      </p:sp>
      <p:sp>
        <p:nvSpPr>
          <p:cNvPr id="104450" name="Rectangle 2">
            <a:extLst>
              <a:ext uri="{FF2B5EF4-FFF2-40B4-BE49-F238E27FC236}">
                <a16:creationId xmlns:a16="http://schemas.microsoft.com/office/drawing/2014/main" id="{4CFF7196-C51C-4647-AF0B-A9369976BB5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4810810-C851-7C46-9C04-64C5B74F1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Hopefully answering these seven questions will take the fear out of being baptized since some of you haven</a:t>
            </a:r>
            <a:r>
              <a:rPr lang="fr-FR" altLang="ja-JP">
                <a:ea typeface="ＭＳ Ｐゴシック" panose="020B0600070205080204" pitchFamily="34" charset="-128"/>
              </a:rPr>
              <a:t>'</a:t>
            </a:r>
            <a:r>
              <a:rPr lang="en-US" altLang="en-US">
                <a:ea typeface="ＭＳ Ｐゴシック" panose="020B0600070205080204" pitchFamily="34" charset="-128"/>
              </a:rPr>
              <a:t>t yet been baptized!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4AF660AA-D0C1-1D45-8F02-EF7B1A501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4649AC-5A6A-0B46-ACD2-E3392D8B21A7}" type="slidenum">
              <a:rPr lang="en-US" altLang="en-US" sz="1200">
                <a:solidFill>
                  <a:srgbClr val="000000"/>
                </a:solidFill>
              </a:rPr>
              <a:pPr/>
              <a:t>91</a:t>
            </a:fld>
            <a:endParaRPr lang="en-US" altLang="en-US" sz="1200">
              <a:solidFill>
                <a:srgbClr val="000000"/>
              </a:solidFill>
            </a:endParaRPr>
          </a:p>
        </p:txBody>
      </p:sp>
      <p:sp>
        <p:nvSpPr>
          <p:cNvPr id="269314" name="Rectangle 2">
            <a:extLst>
              <a:ext uri="{FF2B5EF4-FFF2-40B4-BE49-F238E27FC236}">
                <a16:creationId xmlns:a16="http://schemas.microsoft.com/office/drawing/2014/main" id="{D1E7E547-4104-DA4D-97ED-410898B56B6D}"/>
              </a:ext>
            </a:extLst>
          </p:cNvPr>
          <p:cNvSpPr>
            <a:spLocks noGrp="1" noRot="1" noChangeAspect="1" noChangeArrowheads="1" noTextEdit="1"/>
          </p:cNvSpPr>
          <p:nvPr>
            <p:ph type="sldImg"/>
          </p:nvPr>
        </p:nvSpPr>
        <p:spPr>
          <a:ln/>
        </p:spPr>
      </p:sp>
      <p:sp>
        <p:nvSpPr>
          <p:cNvPr id="269315" name="Rectangle 3">
            <a:extLst>
              <a:ext uri="{FF2B5EF4-FFF2-40B4-BE49-F238E27FC236}">
                <a16:creationId xmlns:a16="http://schemas.microsoft.com/office/drawing/2014/main" id="{E71D5866-33D0-BE4C-866F-8D4383727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C03525B3-E4AB-B940-B7C2-6B72E6352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CC806-26B2-EA43-9418-BB4353CDA0A4}" type="slidenum">
              <a:rPr lang="en-US" altLang="en-US" sz="1200">
                <a:solidFill>
                  <a:srgbClr val="000000"/>
                </a:solidFill>
              </a:rPr>
              <a:pPr/>
              <a:t>92</a:t>
            </a:fld>
            <a:endParaRPr lang="en-US" altLang="en-US" sz="1200">
              <a:solidFill>
                <a:srgbClr val="000000"/>
              </a:solidFill>
            </a:endParaRPr>
          </a:p>
        </p:txBody>
      </p:sp>
      <p:sp>
        <p:nvSpPr>
          <p:cNvPr id="271362" name="Rectangle 2">
            <a:extLst>
              <a:ext uri="{FF2B5EF4-FFF2-40B4-BE49-F238E27FC236}">
                <a16:creationId xmlns:a16="http://schemas.microsoft.com/office/drawing/2014/main" id="{5E4F82EC-C01D-5F4A-9560-4481E2593B36}"/>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5A0E9D7D-0BD6-0646-AC74-017B99C58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http://commons.wikimedia.org/wiki/Image:DuraEuropos-Church.jpg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82904020-5422-F648-A129-A2F8C610E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A85BAA-DD98-5347-B969-07910AA9B69B}" type="slidenum">
              <a:rPr lang="en-US" altLang="en-US" sz="1200">
                <a:solidFill>
                  <a:srgbClr val="000000"/>
                </a:solidFill>
              </a:rPr>
              <a:pPr/>
              <a:t>93</a:t>
            </a:fld>
            <a:endParaRPr lang="en-US" altLang="en-US" sz="1200">
              <a:solidFill>
                <a:srgbClr val="000000"/>
              </a:solidFill>
            </a:endParaRPr>
          </a:p>
        </p:txBody>
      </p:sp>
      <p:sp>
        <p:nvSpPr>
          <p:cNvPr id="275458" name="Rectangle 2">
            <a:extLst>
              <a:ext uri="{FF2B5EF4-FFF2-40B4-BE49-F238E27FC236}">
                <a16:creationId xmlns:a16="http://schemas.microsoft.com/office/drawing/2014/main" id="{22B05CFC-D7A0-9E46-918B-D2D84C34B608}"/>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2FCDEB09-A865-8448-83F1-7931A47D8E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F20A1346-3241-3947-AF4B-A3EE986E7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03BE94-8D68-E548-AAC5-14EA8E5B7C49}" type="slidenum">
              <a:rPr lang="en-US" altLang="en-US" sz="1200">
                <a:solidFill>
                  <a:srgbClr val="000000"/>
                </a:solidFill>
              </a:rPr>
              <a:pPr/>
              <a:t>94</a:t>
            </a:fld>
            <a:endParaRPr lang="en-US" altLang="en-US" sz="1200">
              <a:solidFill>
                <a:srgbClr val="000000"/>
              </a:solidFill>
            </a:endParaRPr>
          </a:p>
        </p:txBody>
      </p:sp>
      <p:sp>
        <p:nvSpPr>
          <p:cNvPr id="277506" name="Rectangle 2">
            <a:extLst>
              <a:ext uri="{FF2B5EF4-FFF2-40B4-BE49-F238E27FC236}">
                <a16:creationId xmlns:a16="http://schemas.microsoft.com/office/drawing/2014/main" id="{476E6E17-2CF7-3943-882C-F4C3E19792EB}"/>
              </a:ext>
            </a:extLst>
          </p:cNvPr>
          <p:cNvSpPr>
            <a:spLocks noGrp="1" noRot="1" noChangeAspect="1" noChangeArrowheads="1" noTextEdit="1"/>
          </p:cNvSpPr>
          <p:nvPr>
            <p:ph type="sldImg"/>
          </p:nvPr>
        </p:nvSpPr>
        <p:spPr>
          <a:solidFill>
            <a:srgbClr val="FFFFFF"/>
          </a:solidFill>
          <a:ln/>
        </p:spPr>
      </p:sp>
      <p:sp>
        <p:nvSpPr>
          <p:cNvPr id="277507" name="Rectangle 3">
            <a:extLst>
              <a:ext uri="{FF2B5EF4-FFF2-40B4-BE49-F238E27FC236}">
                <a16:creationId xmlns:a16="http://schemas.microsoft.com/office/drawing/2014/main" id="{5D0B112F-BC01-5847-98ED-C2E2C01D522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A93F1AB3-D60B-5B4E-975D-4BD8AE26E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0E7526-6AD3-9B47-A1EA-E95AB711B676}" type="slidenum">
              <a:rPr lang="en-US" altLang="en-US" sz="1200">
                <a:solidFill>
                  <a:srgbClr val="000000"/>
                </a:solidFill>
              </a:rPr>
              <a:pPr/>
              <a:t>95</a:t>
            </a:fld>
            <a:endParaRPr lang="en-US" altLang="en-US" sz="1200">
              <a:solidFill>
                <a:srgbClr val="000000"/>
              </a:solidFill>
            </a:endParaRPr>
          </a:p>
        </p:txBody>
      </p:sp>
      <p:sp>
        <p:nvSpPr>
          <p:cNvPr id="279554" name="Rectangle 2">
            <a:extLst>
              <a:ext uri="{FF2B5EF4-FFF2-40B4-BE49-F238E27FC236}">
                <a16:creationId xmlns:a16="http://schemas.microsoft.com/office/drawing/2014/main" id="{8BF230AB-CE26-B848-90B5-2325D381B839}"/>
              </a:ext>
            </a:extLst>
          </p:cNvPr>
          <p:cNvSpPr>
            <a:spLocks noGrp="1" noRot="1" noChangeAspect="1" noChangeArrowheads="1" noTextEdit="1"/>
          </p:cNvSpPr>
          <p:nvPr>
            <p:ph type="sldImg"/>
          </p:nvPr>
        </p:nvSpPr>
        <p:spPr>
          <a:solidFill>
            <a:srgbClr val="FFFFFF"/>
          </a:solidFill>
          <a:ln/>
        </p:spPr>
      </p:sp>
      <p:sp>
        <p:nvSpPr>
          <p:cNvPr id="279555" name="Rectangle 3">
            <a:extLst>
              <a:ext uri="{FF2B5EF4-FFF2-40B4-BE49-F238E27FC236}">
                <a16:creationId xmlns:a16="http://schemas.microsoft.com/office/drawing/2014/main" id="{9DF9A05D-2354-E649-A970-B8FEF92A64E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CE10896D-4B13-5A4D-8AF6-D6120A2F0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919855-0C98-6E4F-AD8A-CE23AE1FDC24}" type="slidenum">
              <a:rPr lang="en-US" altLang="en-US" sz="1200">
                <a:solidFill>
                  <a:srgbClr val="000000"/>
                </a:solidFill>
              </a:rPr>
              <a:pPr/>
              <a:t>96</a:t>
            </a:fld>
            <a:endParaRPr lang="en-US" altLang="en-US" sz="1200">
              <a:solidFill>
                <a:srgbClr val="000000"/>
              </a:solidFill>
            </a:endParaRPr>
          </a:p>
        </p:txBody>
      </p:sp>
      <p:sp>
        <p:nvSpPr>
          <p:cNvPr id="281602" name="Rectangle 2">
            <a:extLst>
              <a:ext uri="{FF2B5EF4-FFF2-40B4-BE49-F238E27FC236}">
                <a16:creationId xmlns:a16="http://schemas.microsoft.com/office/drawing/2014/main" id="{C3E71028-946C-F549-8A7C-8D582D2E5938}"/>
              </a:ext>
            </a:extLst>
          </p:cNvPr>
          <p:cNvSpPr>
            <a:spLocks noGrp="1" noRot="1" noChangeAspect="1" noChangeArrowheads="1" noTextEdit="1"/>
          </p:cNvSpPr>
          <p:nvPr>
            <p:ph type="sldImg"/>
          </p:nvPr>
        </p:nvSpPr>
        <p:spPr>
          <a:solidFill>
            <a:srgbClr val="FFFFFF"/>
          </a:solidFill>
          <a:ln/>
        </p:spPr>
      </p:sp>
      <p:sp>
        <p:nvSpPr>
          <p:cNvPr id="281603" name="Rectangle 3">
            <a:extLst>
              <a:ext uri="{FF2B5EF4-FFF2-40B4-BE49-F238E27FC236}">
                <a16:creationId xmlns:a16="http://schemas.microsoft.com/office/drawing/2014/main" id="{D926DF5E-A953-EF45-BBB2-8B16C32BBFB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54DEE8F4-2ADB-B840-8B36-5FC6A0AFC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EAE620-24FB-4A4B-8ABA-AFBAEB8BF673}" type="slidenum">
              <a:rPr lang="en-US" altLang="en-US" sz="1200">
                <a:solidFill>
                  <a:srgbClr val="000000"/>
                </a:solidFill>
              </a:rPr>
              <a:pPr/>
              <a:t>97</a:t>
            </a:fld>
            <a:endParaRPr lang="en-US" altLang="en-US" sz="1200">
              <a:solidFill>
                <a:srgbClr val="000000"/>
              </a:solidFill>
            </a:endParaRPr>
          </a:p>
        </p:txBody>
      </p:sp>
      <p:sp>
        <p:nvSpPr>
          <p:cNvPr id="283650" name="Rectangle 2">
            <a:extLst>
              <a:ext uri="{FF2B5EF4-FFF2-40B4-BE49-F238E27FC236}">
                <a16:creationId xmlns:a16="http://schemas.microsoft.com/office/drawing/2014/main" id="{5A45E17A-82CD-0E49-882E-832F12A568E2}"/>
              </a:ext>
            </a:extLst>
          </p:cNvPr>
          <p:cNvSpPr>
            <a:spLocks noGrp="1" noRot="1" noChangeAspect="1" noChangeArrowheads="1" noTextEdit="1"/>
          </p:cNvSpPr>
          <p:nvPr>
            <p:ph type="sldImg"/>
          </p:nvPr>
        </p:nvSpPr>
        <p:spPr>
          <a:solidFill>
            <a:srgbClr val="FFFFFF"/>
          </a:solidFill>
          <a:ln/>
        </p:spPr>
      </p:sp>
      <p:sp>
        <p:nvSpPr>
          <p:cNvPr id="283651" name="Rectangle 3">
            <a:extLst>
              <a:ext uri="{FF2B5EF4-FFF2-40B4-BE49-F238E27FC236}">
                <a16:creationId xmlns:a16="http://schemas.microsoft.com/office/drawing/2014/main" id="{056E0A3E-6501-9743-B931-0558488E401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9DF29BC5-2736-9642-A64C-D6DF9E346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1F7390-146D-7243-8C9C-894BFB324F0D}" type="slidenum">
              <a:rPr lang="en-US" altLang="en-US" sz="1200">
                <a:solidFill>
                  <a:srgbClr val="000000"/>
                </a:solidFill>
              </a:rPr>
              <a:pPr/>
              <a:t>98</a:t>
            </a:fld>
            <a:endParaRPr lang="en-US" altLang="en-US" sz="1200">
              <a:solidFill>
                <a:srgbClr val="000000"/>
              </a:solidFill>
            </a:endParaRPr>
          </a:p>
        </p:txBody>
      </p:sp>
      <p:sp>
        <p:nvSpPr>
          <p:cNvPr id="285698" name="Rectangle 2">
            <a:extLst>
              <a:ext uri="{FF2B5EF4-FFF2-40B4-BE49-F238E27FC236}">
                <a16:creationId xmlns:a16="http://schemas.microsoft.com/office/drawing/2014/main" id="{B7A7B994-EBDE-6948-B043-AA8722CF3D1F}"/>
              </a:ext>
            </a:extLst>
          </p:cNvPr>
          <p:cNvSpPr>
            <a:spLocks noGrp="1" noRot="1" noChangeAspect="1" noChangeArrowheads="1" noTextEdit="1"/>
          </p:cNvSpPr>
          <p:nvPr>
            <p:ph type="sldImg"/>
          </p:nvPr>
        </p:nvSpPr>
        <p:spPr>
          <a:solidFill>
            <a:srgbClr val="FFFFFF"/>
          </a:solidFill>
          <a:ln/>
        </p:spPr>
      </p:sp>
      <p:sp>
        <p:nvSpPr>
          <p:cNvPr id="285699" name="Rectangle 3">
            <a:extLst>
              <a:ext uri="{FF2B5EF4-FFF2-40B4-BE49-F238E27FC236}">
                <a16:creationId xmlns:a16="http://schemas.microsoft.com/office/drawing/2014/main" id="{69293CC2-1430-3947-8F24-91E8FC5611A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304D34BC-4E6D-0042-B29A-9F0535EC2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EC98A0-0E79-7347-942E-F4FF6183C698}" type="slidenum">
              <a:rPr lang="en-US" altLang="en-US" sz="1200">
                <a:solidFill>
                  <a:srgbClr val="000000"/>
                </a:solidFill>
              </a:rPr>
              <a:pPr/>
              <a:t>99</a:t>
            </a:fld>
            <a:endParaRPr lang="en-US" altLang="en-US" sz="1200">
              <a:solidFill>
                <a:srgbClr val="000000"/>
              </a:solidFill>
            </a:endParaRPr>
          </a:p>
        </p:txBody>
      </p:sp>
      <p:sp>
        <p:nvSpPr>
          <p:cNvPr id="287746" name="Rectangle 2">
            <a:extLst>
              <a:ext uri="{FF2B5EF4-FFF2-40B4-BE49-F238E27FC236}">
                <a16:creationId xmlns:a16="http://schemas.microsoft.com/office/drawing/2014/main" id="{4E58CE45-E283-714F-85A2-B658DFB57070}"/>
              </a:ext>
            </a:extLst>
          </p:cNvPr>
          <p:cNvSpPr>
            <a:spLocks noGrp="1" noRot="1" noChangeAspect="1" noChangeArrowheads="1" noTextEdit="1"/>
          </p:cNvSpPr>
          <p:nvPr>
            <p:ph type="sldImg"/>
          </p:nvPr>
        </p:nvSpPr>
        <p:spPr>
          <a:solidFill>
            <a:srgbClr val="FFFFFF"/>
          </a:solidFill>
          <a:ln/>
        </p:spPr>
      </p:sp>
      <p:sp>
        <p:nvSpPr>
          <p:cNvPr id="287747" name="Rectangle 3">
            <a:extLst>
              <a:ext uri="{FF2B5EF4-FFF2-40B4-BE49-F238E27FC236}">
                <a16:creationId xmlns:a16="http://schemas.microsoft.com/office/drawing/2014/main" id="{879AA123-DA50-A145-9B67-BB9F7FB7CA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8918884B-4893-8F4F-9486-4D983C223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D63AEE-B608-5840-ACE8-6135D517B9E0}" type="slidenum">
              <a:rPr lang="en-US" altLang="en-US" sz="1200">
                <a:solidFill>
                  <a:srgbClr val="000000"/>
                </a:solidFill>
              </a:rPr>
              <a:pPr/>
              <a:t>100</a:t>
            </a:fld>
            <a:endParaRPr lang="en-US" altLang="en-US" sz="1200">
              <a:solidFill>
                <a:srgbClr val="000000"/>
              </a:solidFill>
            </a:endParaRPr>
          </a:p>
        </p:txBody>
      </p:sp>
      <p:sp>
        <p:nvSpPr>
          <p:cNvPr id="289794" name="Rectangle 2">
            <a:extLst>
              <a:ext uri="{FF2B5EF4-FFF2-40B4-BE49-F238E27FC236}">
                <a16:creationId xmlns:a16="http://schemas.microsoft.com/office/drawing/2014/main" id="{CC7F478C-46CE-AB48-BD2B-84F0B7FD824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8443A5B-F8B9-2E46-A3CE-CF6651030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5464655-D06E-5440-BDF0-DBFF980A66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937F02-81EB-A24C-8CDE-0DE1627127F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B3F542C3-F61D-6D4B-B60D-03FEFE08940C}"/>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AB8FF9E6-5B8C-AB4E-8B14-1996BFD2AF6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8" name="Freeform 6">
              <a:extLst>
                <a:ext uri="{FF2B5EF4-FFF2-40B4-BE49-F238E27FC236}">
                  <a16:creationId xmlns:a16="http://schemas.microsoft.com/office/drawing/2014/main" id="{263B5A71-014C-7B40-A203-B9379E551213}"/>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114D4F79-CC03-3F43-BA83-EE1230BCB7E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 name="Freeform 8">
              <a:extLst>
                <a:ext uri="{FF2B5EF4-FFF2-40B4-BE49-F238E27FC236}">
                  <a16:creationId xmlns:a16="http://schemas.microsoft.com/office/drawing/2014/main" id="{52BF0C8C-33F9-244C-8A18-22A3EFB047A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E96B165-7A05-1648-A5DE-23328F349E8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F936FD0B-0CC3-4B47-9367-9FCF2077B389}"/>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3" name="Freeform 11">
              <a:extLst>
                <a:ext uri="{FF2B5EF4-FFF2-40B4-BE49-F238E27FC236}">
                  <a16:creationId xmlns:a16="http://schemas.microsoft.com/office/drawing/2014/main" id="{3C9009FB-A69A-6648-A6D8-BD5BDCBEA918}"/>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A920A43-9268-FD4A-A26C-90DF269DD805}"/>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5" name="Freeform 13">
              <a:extLst>
                <a:ext uri="{FF2B5EF4-FFF2-40B4-BE49-F238E27FC236}">
                  <a16:creationId xmlns:a16="http://schemas.microsoft.com/office/drawing/2014/main" id="{B78ADF3D-CC80-8C49-AA5C-E82C4B44B62A}"/>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A03229C-6DE2-2440-9E32-2C5FE86D88C2}"/>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7" name="Freeform 15">
              <a:extLst>
                <a:ext uri="{FF2B5EF4-FFF2-40B4-BE49-F238E27FC236}">
                  <a16:creationId xmlns:a16="http://schemas.microsoft.com/office/drawing/2014/main" id="{1E2FB918-A22C-204E-BDAD-C986C8240AE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BDD1EFF4-881C-8040-B260-84E02CE6750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9" name="Freeform 17">
              <a:extLst>
                <a:ext uri="{FF2B5EF4-FFF2-40B4-BE49-F238E27FC236}">
                  <a16:creationId xmlns:a16="http://schemas.microsoft.com/office/drawing/2014/main" id="{8F9261AE-7A2E-B944-8DF6-1CF8D0ED3A6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0" name="Freeform 18">
              <a:extLst>
                <a:ext uri="{FF2B5EF4-FFF2-40B4-BE49-F238E27FC236}">
                  <a16:creationId xmlns:a16="http://schemas.microsoft.com/office/drawing/2014/main" id="{3B165730-2262-0C41-A043-070A3661E3BC}"/>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1" name="Freeform 19">
              <a:extLst>
                <a:ext uri="{FF2B5EF4-FFF2-40B4-BE49-F238E27FC236}">
                  <a16:creationId xmlns:a16="http://schemas.microsoft.com/office/drawing/2014/main" id="{A308B4B6-5C46-3D4A-8861-4AF809CDB61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52803CCC-379B-084C-BB80-D86F7438D671}"/>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3" name="Freeform 21">
              <a:extLst>
                <a:ext uri="{FF2B5EF4-FFF2-40B4-BE49-F238E27FC236}">
                  <a16:creationId xmlns:a16="http://schemas.microsoft.com/office/drawing/2014/main" id="{1A420F3C-A768-3E44-831D-E8CCB5FA3A7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AB574324-457B-ED48-AACE-4AEB963772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5" name="Freeform 23">
              <a:extLst>
                <a:ext uri="{FF2B5EF4-FFF2-40B4-BE49-F238E27FC236}">
                  <a16:creationId xmlns:a16="http://schemas.microsoft.com/office/drawing/2014/main" id="{19A572C1-6AAE-4D4B-89A5-4113C0BFD867}"/>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26" name="Freeform 24">
              <a:extLst>
                <a:ext uri="{FF2B5EF4-FFF2-40B4-BE49-F238E27FC236}">
                  <a16:creationId xmlns:a16="http://schemas.microsoft.com/office/drawing/2014/main" id="{5C03FE9C-4F78-1640-938D-6DEC0E53E16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7" name="Freeform 25">
              <a:extLst>
                <a:ext uri="{FF2B5EF4-FFF2-40B4-BE49-F238E27FC236}">
                  <a16:creationId xmlns:a16="http://schemas.microsoft.com/office/drawing/2014/main" id="{52694F68-F7C2-CE48-B1B7-7064626A6BA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F7977E87-8B0B-A54D-9B08-DB27D94BB70A}"/>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9" name="Freeform 27">
              <a:extLst>
                <a:ext uri="{FF2B5EF4-FFF2-40B4-BE49-F238E27FC236}">
                  <a16:creationId xmlns:a16="http://schemas.microsoft.com/office/drawing/2014/main" id="{5DB0CE10-49C8-7346-8D23-AC6635AC5AB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0" name="Freeform 28">
              <a:extLst>
                <a:ext uri="{FF2B5EF4-FFF2-40B4-BE49-F238E27FC236}">
                  <a16:creationId xmlns:a16="http://schemas.microsoft.com/office/drawing/2014/main" id="{E0B0F3B9-CD0C-0445-BF1C-A68189D157C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25E78414-5250-EB4C-887B-5088D489E831}"/>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2" name="Freeform 30">
              <a:extLst>
                <a:ext uri="{FF2B5EF4-FFF2-40B4-BE49-F238E27FC236}">
                  <a16:creationId xmlns:a16="http://schemas.microsoft.com/office/drawing/2014/main" id="{3453359F-4547-2347-8F8E-01810CCD3AD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7D3AF661-1BD0-064C-9625-6CFE8210A470}"/>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4" name="Freeform 32">
              <a:extLst>
                <a:ext uri="{FF2B5EF4-FFF2-40B4-BE49-F238E27FC236}">
                  <a16:creationId xmlns:a16="http://schemas.microsoft.com/office/drawing/2014/main" id="{BB3C0B65-FDCB-8946-8F29-A7E088325BB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5" name="Freeform 33">
              <a:extLst>
                <a:ext uri="{FF2B5EF4-FFF2-40B4-BE49-F238E27FC236}">
                  <a16:creationId xmlns:a16="http://schemas.microsoft.com/office/drawing/2014/main" id="{48575ED2-4F5E-5747-A761-69D8D635DED0}"/>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6" name="Freeform 34">
              <a:extLst>
                <a:ext uri="{FF2B5EF4-FFF2-40B4-BE49-F238E27FC236}">
                  <a16:creationId xmlns:a16="http://schemas.microsoft.com/office/drawing/2014/main" id="{9E859B92-CD71-ED48-97DF-06A369CF399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7" name="Freeform 35">
              <a:extLst>
                <a:ext uri="{FF2B5EF4-FFF2-40B4-BE49-F238E27FC236}">
                  <a16:creationId xmlns:a16="http://schemas.microsoft.com/office/drawing/2014/main" id="{37E150ED-ED5E-CA4F-AEB6-927A8C2C483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8" name="Freeform 36">
              <a:extLst>
                <a:ext uri="{FF2B5EF4-FFF2-40B4-BE49-F238E27FC236}">
                  <a16:creationId xmlns:a16="http://schemas.microsoft.com/office/drawing/2014/main" id="{8FEA6B46-9FEF-BE4B-92C3-1DD0F5BAEBC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9" name="Freeform 37">
              <a:extLst>
                <a:ext uri="{FF2B5EF4-FFF2-40B4-BE49-F238E27FC236}">
                  <a16:creationId xmlns:a16="http://schemas.microsoft.com/office/drawing/2014/main" id="{66A80EA7-A440-C94A-B77E-1D116F6888F1}"/>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0" name="Freeform 38">
              <a:extLst>
                <a:ext uri="{FF2B5EF4-FFF2-40B4-BE49-F238E27FC236}">
                  <a16:creationId xmlns:a16="http://schemas.microsoft.com/office/drawing/2014/main" id="{CFFBC519-606B-7648-9580-8410DA3AA3B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41" name="Group 39">
              <a:extLst>
                <a:ext uri="{FF2B5EF4-FFF2-40B4-BE49-F238E27FC236}">
                  <a16:creationId xmlns:a16="http://schemas.microsoft.com/office/drawing/2014/main" id="{DAB27184-65F5-B348-9B01-1E75A8F5674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0648B6C7-5960-7D44-9CC4-787B5E46965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3" name="Freeform 41">
                <a:extLst>
                  <a:ext uri="{FF2B5EF4-FFF2-40B4-BE49-F238E27FC236}">
                    <a16:creationId xmlns:a16="http://schemas.microsoft.com/office/drawing/2014/main" id="{8A72D4C7-429F-EF41-A0B1-707CEE42F43E}"/>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60DCBE0-8E37-9D4B-BCE9-C1E7D3E09E42}"/>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3DF75B92-59F9-624D-92D3-7F57BC3789E6}"/>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AD472FE7-56A0-0641-8DB8-8DAF9C97349E}"/>
              </a:ext>
            </a:extLst>
          </p:cNvPr>
          <p:cNvSpPr>
            <a:spLocks noGrp="1" noChangeArrowheads="1"/>
          </p:cNvSpPr>
          <p:nvPr>
            <p:ph type="sldNum" sz="quarter" idx="12"/>
          </p:nvPr>
        </p:nvSpPr>
        <p:spPr/>
        <p:txBody>
          <a:bodyPr/>
          <a:lstStyle>
            <a:lvl1pPr>
              <a:defRPr/>
            </a:lvl1pPr>
          </a:lstStyle>
          <a:p>
            <a:fld id="{EFBBDC40-4E50-4045-9438-1B4345491225}" type="slidenum">
              <a:rPr lang="en-US" altLang="en-US"/>
              <a:pPr/>
              <a:t>‹#›</a:t>
            </a:fld>
            <a:endParaRPr lang="en-US" altLang="en-US"/>
          </a:p>
        </p:txBody>
      </p:sp>
    </p:spTree>
    <p:extLst>
      <p:ext uri="{BB962C8B-B14F-4D97-AF65-F5344CB8AC3E}">
        <p14:creationId xmlns:p14="http://schemas.microsoft.com/office/powerpoint/2010/main" val="287633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A0C8106-5C18-A947-BF35-B80D3C2B1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3944F194-BEF6-C94C-9D63-50C2ACEC5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0899A8A-21A6-DC4E-B908-F3A855BC550F}"/>
              </a:ext>
            </a:extLst>
          </p:cNvPr>
          <p:cNvSpPr>
            <a:spLocks noGrp="1" noChangeArrowheads="1"/>
          </p:cNvSpPr>
          <p:nvPr>
            <p:ph type="sldNum" sz="quarter" idx="12"/>
          </p:nvPr>
        </p:nvSpPr>
        <p:spPr>
          <a:ln/>
        </p:spPr>
        <p:txBody>
          <a:bodyPr/>
          <a:lstStyle>
            <a:lvl1pPr>
              <a:defRPr/>
            </a:lvl1pPr>
          </a:lstStyle>
          <a:p>
            <a:fld id="{22777D92-16E4-9C41-BB7D-21AA1571699A}" type="slidenum">
              <a:rPr lang="en-US" altLang="en-US"/>
              <a:pPr/>
              <a:t>‹#›</a:t>
            </a:fld>
            <a:endParaRPr lang="en-US" altLang="en-US"/>
          </a:p>
        </p:txBody>
      </p:sp>
    </p:spTree>
    <p:extLst>
      <p:ext uri="{BB962C8B-B14F-4D97-AF65-F5344CB8AC3E}">
        <p14:creationId xmlns:p14="http://schemas.microsoft.com/office/powerpoint/2010/main" val="35373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A86DA14-BB88-A24D-B0CD-B70A1EEFAA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A902EE88-7D66-3545-B961-7C99B736F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609E6E67-218F-AB4D-B7F4-5A9ADDD850A2}"/>
              </a:ext>
            </a:extLst>
          </p:cNvPr>
          <p:cNvSpPr>
            <a:spLocks noGrp="1" noChangeArrowheads="1"/>
          </p:cNvSpPr>
          <p:nvPr>
            <p:ph type="sldNum" sz="quarter" idx="12"/>
          </p:nvPr>
        </p:nvSpPr>
        <p:spPr>
          <a:ln/>
        </p:spPr>
        <p:txBody>
          <a:bodyPr/>
          <a:lstStyle>
            <a:lvl1pPr>
              <a:defRPr/>
            </a:lvl1pPr>
          </a:lstStyle>
          <a:p>
            <a:fld id="{482AE6DE-1D6D-BC41-BA52-BECD6C86153E}" type="slidenum">
              <a:rPr lang="en-US" altLang="en-US"/>
              <a:pPr/>
              <a:t>‹#›</a:t>
            </a:fld>
            <a:endParaRPr lang="en-US" altLang="en-US"/>
          </a:p>
        </p:txBody>
      </p:sp>
    </p:spTree>
    <p:extLst>
      <p:ext uri="{BB962C8B-B14F-4D97-AF65-F5344CB8AC3E}">
        <p14:creationId xmlns:p14="http://schemas.microsoft.com/office/powerpoint/2010/main" val="282470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17349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645412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324087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272043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3266761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530153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059032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979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EA02EB9-C63C-9242-9C21-005132E688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45512EA-D855-564B-947B-EAF5BC77C7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A7E1025-E2F6-A540-931C-BC25D5CE7FDB}"/>
              </a:ext>
            </a:extLst>
          </p:cNvPr>
          <p:cNvSpPr>
            <a:spLocks noGrp="1" noChangeArrowheads="1"/>
          </p:cNvSpPr>
          <p:nvPr>
            <p:ph type="sldNum" sz="quarter" idx="12"/>
          </p:nvPr>
        </p:nvSpPr>
        <p:spPr>
          <a:ln/>
        </p:spPr>
        <p:txBody>
          <a:bodyPr/>
          <a:lstStyle>
            <a:lvl1pPr>
              <a:defRPr/>
            </a:lvl1pPr>
          </a:lstStyle>
          <a:p>
            <a:fld id="{DF4E7A74-097F-7A48-829F-D61628EC7BF1}" type="slidenum">
              <a:rPr lang="en-US" altLang="en-US"/>
              <a:pPr/>
              <a:t>‹#›</a:t>
            </a:fld>
            <a:endParaRPr lang="en-US" altLang="en-US"/>
          </a:p>
        </p:txBody>
      </p:sp>
    </p:spTree>
    <p:extLst>
      <p:ext uri="{BB962C8B-B14F-4D97-AF65-F5344CB8AC3E}">
        <p14:creationId xmlns:p14="http://schemas.microsoft.com/office/powerpoint/2010/main" val="164221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411899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98077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164960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09746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92C274-8BFF-CD4A-A848-2EF7538CA4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5A92C9-BBD2-4241-947D-FFCC77224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912E0-222B-994C-BE53-D07A4AF3F405}"/>
              </a:ext>
            </a:extLst>
          </p:cNvPr>
          <p:cNvSpPr>
            <a:spLocks noGrp="1" noChangeArrowheads="1"/>
          </p:cNvSpPr>
          <p:nvPr>
            <p:ph type="sldNum" sz="quarter" idx="12"/>
          </p:nvPr>
        </p:nvSpPr>
        <p:spPr>
          <a:ln/>
        </p:spPr>
        <p:txBody>
          <a:bodyPr/>
          <a:lstStyle>
            <a:lvl1pPr>
              <a:defRPr/>
            </a:lvl1pPr>
          </a:lstStyle>
          <a:p>
            <a:fld id="{FD87389B-3B06-3543-B7FD-B1B17790C57A}" type="slidenum">
              <a:rPr lang="en-US" altLang="en-US"/>
              <a:pPr/>
              <a:t>‹#›</a:t>
            </a:fld>
            <a:endParaRPr lang="en-US" altLang="en-US"/>
          </a:p>
        </p:txBody>
      </p:sp>
    </p:spTree>
    <p:extLst>
      <p:ext uri="{BB962C8B-B14F-4D97-AF65-F5344CB8AC3E}">
        <p14:creationId xmlns:p14="http://schemas.microsoft.com/office/powerpoint/2010/main" val="185768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0B99-5169-5B43-87DA-7F55B867E8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0AFE1-158A-554B-8FDE-7D2CFD7A0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2831A2-FF0F-7A4E-8448-4C2B4FE505CA}"/>
              </a:ext>
            </a:extLst>
          </p:cNvPr>
          <p:cNvSpPr>
            <a:spLocks noGrp="1" noChangeArrowheads="1"/>
          </p:cNvSpPr>
          <p:nvPr>
            <p:ph type="sldNum" sz="quarter" idx="12"/>
          </p:nvPr>
        </p:nvSpPr>
        <p:spPr>
          <a:ln/>
        </p:spPr>
        <p:txBody>
          <a:bodyPr/>
          <a:lstStyle>
            <a:lvl1pPr>
              <a:defRPr/>
            </a:lvl1pPr>
          </a:lstStyle>
          <a:p>
            <a:fld id="{8450A8A9-0696-C042-8A09-7B543ABEBAC4}" type="slidenum">
              <a:rPr lang="en-US" altLang="en-US"/>
              <a:pPr/>
              <a:t>‹#›</a:t>
            </a:fld>
            <a:endParaRPr lang="en-US" altLang="en-US"/>
          </a:p>
        </p:txBody>
      </p:sp>
    </p:spTree>
    <p:extLst>
      <p:ext uri="{BB962C8B-B14F-4D97-AF65-F5344CB8AC3E}">
        <p14:creationId xmlns:p14="http://schemas.microsoft.com/office/powerpoint/2010/main" val="180427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57F761-CA6B-0F42-8728-9C6FF8DD8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4995-9567-154A-B83E-8FD940A24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C2DC7-906D-3141-9910-EF8323D20318}"/>
              </a:ext>
            </a:extLst>
          </p:cNvPr>
          <p:cNvSpPr>
            <a:spLocks noGrp="1" noChangeArrowheads="1"/>
          </p:cNvSpPr>
          <p:nvPr>
            <p:ph type="sldNum" sz="quarter" idx="12"/>
          </p:nvPr>
        </p:nvSpPr>
        <p:spPr>
          <a:ln/>
        </p:spPr>
        <p:txBody>
          <a:bodyPr/>
          <a:lstStyle>
            <a:lvl1pPr>
              <a:defRPr/>
            </a:lvl1pPr>
          </a:lstStyle>
          <a:p>
            <a:fld id="{56963EBA-033E-0F4A-9F46-4330096B79D2}" type="slidenum">
              <a:rPr lang="en-US" altLang="en-US"/>
              <a:pPr/>
              <a:t>‹#›</a:t>
            </a:fld>
            <a:endParaRPr lang="en-US" altLang="en-US"/>
          </a:p>
        </p:txBody>
      </p:sp>
    </p:spTree>
    <p:extLst>
      <p:ext uri="{BB962C8B-B14F-4D97-AF65-F5344CB8AC3E}">
        <p14:creationId xmlns:p14="http://schemas.microsoft.com/office/powerpoint/2010/main" val="362263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D5239F-C23A-6E48-9FB3-841440780F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D03083-BCF5-5543-A09E-8D010DA99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248A4C-D122-D64C-B0CF-670074BC0650}"/>
              </a:ext>
            </a:extLst>
          </p:cNvPr>
          <p:cNvSpPr>
            <a:spLocks noGrp="1" noChangeArrowheads="1"/>
          </p:cNvSpPr>
          <p:nvPr>
            <p:ph type="sldNum" sz="quarter" idx="12"/>
          </p:nvPr>
        </p:nvSpPr>
        <p:spPr>
          <a:ln/>
        </p:spPr>
        <p:txBody>
          <a:bodyPr/>
          <a:lstStyle>
            <a:lvl1pPr>
              <a:defRPr/>
            </a:lvl1pPr>
          </a:lstStyle>
          <a:p>
            <a:fld id="{379054B2-B6CE-8447-9E5C-42353BA9F831}" type="slidenum">
              <a:rPr lang="en-US" altLang="en-US"/>
              <a:pPr/>
              <a:t>‹#›</a:t>
            </a:fld>
            <a:endParaRPr lang="en-US" altLang="en-US"/>
          </a:p>
        </p:txBody>
      </p:sp>
    </p:spTree>
    <p:extLst>
      <p:ext uri="{BB962C8B-B14F-4D97-AF65-F5344CB8AC3E}">
        <p14:creationId xmlns:p14="http://schemas.microsoft.com/office/powerpoint/2010/main" val="4011296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C98FA6-D340-A247-A2F6-A54A005A5C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A0329-5E0B-B14F-9DBB-C538A298C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B6816A-81F5-6B45-8A7E-66EB8DAD2460}"/>
              </a:ext>
            </a:extLst>
          </p:cNvPr>
          <p:cNvSpPr>
            <a:spLocks noGrp="1" noChangeArrowheads="1"/>
          </p:cNvSpPr>
          <p:nvPr>
            <p:ph type="sldNum" sz="quarter" idx="12"/>
          </p:nvPr>
        </p:nvSpPr>
        <p:spPr>
          <a:ln/>
        </p:spPr>
        <p:txBody>
          <a:bodyPr/>
          <a:lstStyle>
            <a:lvl1pPr>
              <a:defRPr/>
            </a:lvl1pPr>
          </a:lstStyle>
          <a:p>
            <a:fld id="{9CE90CFA-E4B9-3248-BB08-BCE38984FB3D}" type="slidenum">
              <a:rPr lang="en-US" altLang="en-US"/>
              <a:pPr/>
              <a:t>‹#›</a:t>
            </a:fld>
            <a:endParaRPr lang="en-US" altLang="en-US"/>
          </a:p>
        </p:txBody>
      </p:sp>
    </p:spTree>
    <p:extLst>
      <p:ext uri="{BB962C8B-B14F-4D97-AF65-F5344CB8AC3E}">
        <p14:creationId xmlns:p14="http://schemas.microsoft.com/office/powerpoint/2010/main" val="2773329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95D798-D3E9-1247-AF47-2514E866A8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5D95B1-8C5A-B640-B3F2-5D11E40A8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213CB4-E479-7F4F-B3EC-9825FEF82D33}"/>
              </a:ext>
            </a:extLst>
          </p:cNvPr>
          <p:cNvSpPr>
            <a:spLocks noGrp="1" noChangeArrowheads="1"/>
          </p:cNvSpPr>
          <p:nvPr>
            <p:ph type="sldNum" sz="quarter" idx="12"/>
          </p:nvPr>
        </p:nvSpPr>
        <p:spPr>
          <a:ln/>
        </p:spPr>
        <p:txBody>
          <a:bodyPr/>
          <a:lstStyle>
            <a:lvl1pPr>
              <a:defRPr/>
            </a:lvl1pPr>
          </a:lstStyle>
          <a:p>
            <a:fld id="{B0A11661-A20A-5440-BEBA-246B1B5F132A}" type="slidenum">
              <a:rPr lang="en-US" altLang="en-US"/>
              <a:pPr/>
              <a:t>‹#›</a:t>
            </a:fld>
            <a:endParaRPr lang="en-US" altLang="en-US"/>
          </a:p>
        </p:txBody>
      </p:sp>
    </p:spTree>
    <p:extLst>
      <p:ext uri="{BB962C8B-B14F-4D97-AF65-F5344CB8AC3E}">
        <p14:creationId xmlns:p14="http://schemas.microsoft.com/office/powerpoint/2010/main" val="327417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0C557664-B058-D24A-BBA9-449C6E2E1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8A01C22-5632-5A46-BDD3-84B93E706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57B6AE1-13E5-584A-A1C0-D0DF8E146045}"/>
              </a:ext>
            </a:extLst>
          </p:cNvPr>
          <p:cNvSpPr>
            <a:spLocks noGrp="1" noChangeArrowheads="1"/>
          </p:cNvSpPr>
          <p:nvPr>
            <p:ph type="sldNum" sz="quarter" idx="12"/>
          </p:nvPr>
        </p:nvSpPr>
        <p:spPr>
          <a:ln/>
        </p:spPr>
        <p:txBody>
          <a:bodyPr/>
          <a:lstStyle>
            <a:lvl1pPr>
              <a:defRPr/>
            </a:lvl1pPr>
          </a:lstStyle>
          <a:p>
            <a:fld id="{9E5F9343-6128-404E-81AE-43796D79FE49}" type="slidenum">
              <a:rPr lang="en-US" altLang="en-US"/>
              <a:pPr/>
              <a:t>‹#›</a:t>
            </a:fld>
            <a:endParaRPr lang="en-US" altLang="en-US"/>
          </a:p>
        </p:txBody>
      </p:sp>
    </p:spTree>
    <p:extLst>
      <p:ext uri="{BB962C8B-B14F-4D97-AF65-F5344CB8AC3E}">
        <p14:creationId xmlns:p14="http://schemas.microsoft.com/office/powerpoint/2010/main" val="3589737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385E6-6AED-F144-935A-75EDC67567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DEE41E-E993-0C4D-88B9-026FE49D7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F2ED85-2B85-8544-B3D0-513BFA705F0B}"/>
              </a:ext>
            </a:extLst>
          </p:cNvPr>
          <p:cNvSpPr>
            <a:spLocks noGrp="1" noChangeArrowheads="1"/>
          </p:cNvSpPr>
          <p:nvPr>
            <p:ph type="sldNum" sz="quarter" idx="12"/>
          </p:nvPr>
        </p:nvSpPr>
        <p:spPr>
          <a:ln/>
        </p:spPr>
        <p:txBody>
          <a:bodyPr/>
          <a:lstStyle>
            <a:lvl1pPr>
              <a:defRPr/>
            </a:lvl1pPr>
          </a:lstStyle>
          <a:p>
            <a:fld id="{41344499-4887-E646-9FDC-A3168554368B}" type="slidenum">
              <a:rPr lang="en-US" altLang="en-US"/>
              <a:pPr/>
              <a:t>‹#›</a:t>
            </a:fld>
            <a:endParaRPr lang="en-US" altLang="en-US"/>
          </a:p>
        </p:txBody>
      </p:sp>
    </p:spTree>
    <p:extLst>
      <p:ext uri="{BB962C8B-B14F-4D97-AF65-F5344CB8AC3E}">
        <p14:creationId xmlns:p14="http://schemas.microsoft.com/office/powerpoint/2010/main" val="4237712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47A095-48E1-B143-81B1-2287B3BE4D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7A8EED-D546-EB4D-8A06-26AC0540C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1357C5-CB29-CA46-AC5C-0CFD2A508B55}"/>
              </a:ext>
            </a:extLst>
          </p:cNvPr>
          <p:cNvSpPr>
            <a:spLocks noGrp="1" noChangeArrowheads="1"/>
          </p:cNvSpPr>
          <p:nvPr>
            <p:ph type="sldNum" sz="quarter" idx="12"/>
          </p:nvPr>
        </p:nvSpPr>
        <p:spPr>
          <a:ln/>
        </p:spPr>
        <p:txBody>
          <a:bodyPr/>
          <a:lstStyle>
            <a:lvl1pPr>
              <a:defRPr/>
            </a:lvl1pPr>
          </a:lstStyle>
          <a:p>
            <a:fld id="{92B72573-65E1-3B47-BE43-77BE292B6158}" type="slidenum">
              <a:rPr lang="en-US" altLang="en-US"/>
              <a:pPr/>
              <a:t>‹#›</a:t>
            </a:fld>
            <a:endParaRPr lang="en-US" altLang="en-US"/>
          </a:p>
        </p:txBody>
      </p:sp>
    </p:spTree>
    <p:extLst>
      <p:ext uri="{BB962C8B-B14F-4D97-AF65-F5344CB8AC3E}">
        <p14:creationId xmlns:p14="http://schemas.microsoft.com/office/powerpoint/2010/main" val="1677221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16F4EE-C663-0E4E-9239-280E8CC6E8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CBC15A-4A22-B047-AD60-0E8B8025D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EBC1D6-109F-5C42-AC55-0EB89F346650}"/>
              </a:ext>
            </a:extLst>
          </p:cNvPr>
          <p:cNvSpPr>
            <a:spLocks noGrp="1" noChangeArrowheads="1"/>
          </p:cNvSpPr>
          <p:nvPr>
            <p:ph type="sldNum" sz="quarter" idx="12"/>
          </p:nvPr>
        </p:nvSpPr>
        <p:spPr>
          <a:ln/>
        </p:spPr>
        <p:txBody>
          <a:bodyPr/>
          <a:lstStyle>
            <a:lvl1pPr>
              <a:defRPr/>
            </a:lvl1pPr>
          </a:lstStyle>
          <a:p>
            <a:fld id="{8F0DA670-51E2-1146-956A-0C0D638B37E5}" type="slidenum">
              <a:rPr lang="en-US" altLang="en-US"/>
              <a:pPr/>
              <a:t>‹#›</a:t>
            </a:fld>
            <a:endParaRPr lang="en-US" altLang="en-US"/>
          </a:p>
        </p:txBody>
      </p:sp>
    </p:spTree>
    <p:extLst>
      <p:ext uri="{BB962C8B-B14F-4D97-AF65-F5344CB8AC3E}">
        <p14:creationId xmlns:p14="http://schemas.microsoft.com/office/powerpoint/2010/main" val="127668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E3B63-5968-0049-BD4C-D7E511E989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F60E9D-D4F9-3449-BBB1-1B912DC4CC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22C3EE-20A1-EB4F-BDD3-77C72A3EDDEF}"/>
              </a:ext>
            </a:extLst>
          </p:cNvPr>
          <p:cNvSpPr>
            <a:spLocks noGrp="1" noChangeArrowheads="1"/>
          </p:cNvSpPr>
          <p:nvPr>
            <p:ph type="sldNum" sz="quarter" idx="12"/>
          </p:nvPr>
        </p:nvSpPr>
        <p:spPr>
          <a:ln/>
        </p:spPr>
        <p:txBody>
          <a:bodyPr/>
          <a:lstStyle>
            <a:lvl1pPr>
              <a:defRPr/>
            </a:lvl1pPr>
          </a:lstStyle>
          <a:p>
            <a:fld id="{39F0205B-3A38-E649-B2CB-C12D42D0F85D}" type="slidenum">
              <a:rPr lang="en-US" altLang="en-US"/>
              <a:pPr/>
              <a:t>‹#›</a:t>
            </a:fld>
            <a:endParaRPr lang="en-US" altLang="en-US"/>
          </a:p>
        </p:txBody>
      </p:sp>
    </p:spTree>
    <p:extLst>
      <p:ext uri="{BB962C8B-B14F-4D97-AF65-F5344CB8AC3E}">
        <p14:creationId xmlns:p14="http://schemas.microsoft.com/office/powerpoint/2010/main" val="4102309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418994-BD39-C447-94C1-F736CD65A6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1A3196-A915-A34A-ABA6-AA72930D5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DC07B-CDD7-1D4F-9DBC-29EFE44950B8}"/>
              </a:ext>
            </a:extLst>
          </p:cNvPr>
          <p:cNvSpPr>
            <a:spLocks noGrp="1" noChangeArrowheads="1"/>
          </p:cNvSpPr>
          <p:nvPr>
            <p:ph type="sldNum" sz="quarter" idx="12"/>
          </p:nvPr>
        </p:nvSpPr>
        <p:spPr>
          <a:ln/>
        </p:spPr>
        <p:txBody>
          <a:bodyPr/>
          <a:lstStyle>
            <a:lvl1pPr>
              <a:defRPr/>
            </a:lvl1pPr>
          </a:lstStyle>
          <a:p>
            <a:fld id="{C60D5D8B-01FE-8645-A80A-25B6447FD47F}" type="slidenum">
              <a:rPr lang="en-US" altLang="en-US"/>
              <a:pPr/>
              <a:t>‹#›</a:t>
            </a:fld>
            <a:endParaRPr lang="en-US" altLang="en-US"/>
          </a:p>
        </p:txBody>
      </p:sp>
    </p:spTree>
    <p:extLst>
      <p:ext uri="{BB962C8B-B14F-4D97-AF65-F5344CB8AC3E}">
        <p14:creationId xmlns:p14="http://schemas.microsoft.com/office/powerpoint/2010/main" val="1215395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4AA25F5-C4F8-FC4A-822B-298D54ACE1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F735C6-107C-A048-BD90-54D6A9850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80BA95-B33A-544A-8E36-FABE1B2DE9D0}"/>
              </a:ext>
            </a:extLst>
          </p:cNvPr>
          <p:cNvSpPr>
            <a:spLocks noGrp="1" noChangeArrowheads="1"/>
          </p:cNvSpPr>
          <p:nvPr>
            <p:ph type="sldNum" sz="quarter" idx="12"/>
          </p:nvPr>
        </p:nvSpPr>
        <p:spPr>
          <a:ln/>
        </p:spPr>
        <p:txBody>
          <a:bodyPr/>
          <a:lstStyle>
            <a:lvl1pPr>
              <a:defRPr/>
            </a:lvl1pPr>
          </a:lstStyle>
          <a:p>
            <a:fld id="{C8987BBC-6EBF-7E42-817C-6CC6C3B3DE79}" type="slidenum">
              <a:rPr lang="en-US" altLang="en-US"/>
              <a:pPr/>
              <a:t>‹#›</a:t>
            </a:fld>
            <a:endParaRPr lang="en-US" altLang="en-US"/>
          </a:p>
        </p:txBody>
      </p:sp>
    </p:spTree>
    <p:extLst>
      <p:ext uri="{BB962C8B-B14F-4D97-AF65-F5344CB8AC3E}">
        <p14:creationId xmlns:p14="http://schemas.microsoft.com/office/powerpoint/2010/main" val="3163534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2272150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11498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2965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294431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2176E2E-3E1A-754A-B813-8B477DFB78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D27D8B62-D4B0-EB4F-B194-06CE93726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0EA6AE1C-8E49-2846-84CD-A4EA0558BB7C}"/>
              </a:ext>
            </a:extLst>
          </p:cNvPr>
          <p:cNvSpPr>
            <a:spLocks noGrp="1" noChangeArrowheads="1"/>
          </p:cNvSpPr>
          <p:nvPr>
            <p:ph type="sldNum" sz="quarter" idx="12"/>
          </p:nvPr>
        </p:nvSpPr>
        <p:spPr>
          <a:ln/>
        </p:spPr>
        <p:txBody>
          <a:bodyPr/>
          <a:lstStyle>
            <a:lvl1pPr>
              <a:defRPr/>
            </a:lvl1pPr>
          </a:lstStyle>
          <a:p>
            <a:fld id="{A965D43D-9199-8A40-A18E-C1F65B1496BE}" type="slidenum">
              <a:rPr lang="en-US" altLang="en-US"/>
              <a:pPr/>
              <a:t>‹#›</a:t>
            </a:fld>
            <a:endParaRPr lang="en-US" altLang="en-US"/>
          </a:p>
        </p:txBody>
      </p:sp>
    </p:spTree>
    <p:extLst>
      <p:ext uri="{BB962C8B-B14F-4D97-AF65-F5344CB8AC3E}">
        <p14:creationId xmlns:p14="http://schemas.microsoft.com/office/powerpoint/2010/main" val="1283324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351071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2168684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1255489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202797-C840-184D-8F9D-482DD4C307E1}"/>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1298D893-151A-EA43-BEDD-43F3F310C198}"/>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36E13DCC-01E4-6044-B821-3CB2A4B8FCD1}"/>
              </a:ext>
            </a:extLst>
          </p:cNvPr>
          <p:cNvSpPr>
            <a:spLocks noGrp="1" noChangeArrowheads="1"/>
          </p:cNvSpPr>
          <p:nvPr>
            <p:ph type="sldNum" sz="quarter" idx="12"/>
          </p:nvPr>
        </p:nvSpPr>
        <p:spPr/>
        <p:txBody>
          <a:bodyPr/>
          <a:lstStyle>
            <a:lvl1pPr>
              <a:defRPr/>
            </a:lvl1pPr>
          </a:lstStyle>
          <a:p>
            <a:fld id="{5606B5A2-C756-DD47-820F-D9CBCBA2A63C}" type="slidenum">
              <a:rPr lang="en-US" altLang="en-US"/>
              <a:pPr/>
              <a:t>‹#›</a:t>
            </a:fld>
            <a:endParaRPr lang="en-US" altLang="en-US"/>
          </a:p>
        </p:txBody>
      </p:sp>
    </p:spTree>
    <p:extLst>
      <p:ext uri="{BB962C8B-B14F-4D97-AF65-F5344CB8AC3E}">
        <p14:creationId xmlns:p14="http://schemas.microsoft.com/office/powerpoint/2010/main" val="147556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4C4FD-1E93-224E-842F-446440FE6A2C}"/>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5436C4DF-DFCC-0E40-B2D1-28D9B449A529}"/>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DE31E854-0D94-AE45-A06D-0B4F61997CDC}"/>
              </a:ext>
            </a:extLst>
          </p:cNvPr>
          <p:cNvSpPr>
            <a:spLocks noGrp="1" noChangeArrowheads="1"/>
          </p:cNvSpPr>
          <p:nvPr>
            <p:ph type="sldNum" sz="quarter" idx="12"/>
          </p:nvPr>
        </p:nvSpPr>
        <p:spPr/>
        <p:txBody>
          <a:bodyPr/>
          <a:lstStyle>
            <a:lvl1pPr>
              <a:defRPr/>
            </a:lvl1pPr>
          </a:lstStyle>
          <a:p>
            <a:fld id="{E58D79D9-D29E-8A4E-804B-158C53DEE53B}" type="slidenum">
              <a:rPr lang="en-US" altLang="en-US"/>
              <a:pPr/>
              <a:t>‹#›</a:t>
            </a:fld>
            <a:endParaRPr lang="en-US" altLang="en-US"/>
          </a:p>
        </p:txBody>
      </p:sp>
    </p:spTree>
    <p:extLst>
      <p:ext uri="{BB962C8B-B14F-4D97-AF65-F5344CB8AC3E}">
        <p14:creationId xmlns:p14="http://schemas.microsoft.com/office/powerpoint/2010/main" val="93277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7308AD-81E1-3C4A-A9A6-60A2F698A7A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DA9369C2-45E0-A34C-A0BB-6C74C3DE467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AA439E86-EF2B-7443-A465-FB37FC33430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068384FB-CE72-304B-A155-2A7B1EBAD3C7}" type="slidenum">
              <a:rPr lang="en-US" altLang="en-US"/>
              <a:pPr/>
              <a:t>‹#›</a:t>
            </a:fld>
            <a:endParaRPr lang="en-US" altLang="en-US"/>
          </a:p>
        </p:txBody>
      </p:sp>
    </p:spTree>
    <p:extLst>
      <p:ext uri="{BB962C8B-B14F-4D97-AF65-F5344CB8AC3E}">
        <p14:creationId xmlns:p14="http://schemas.microsoft.com/office/powerpoint/2010/main" val="250081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1F43A8-6ED5-8B44-A011-76E7B00B19F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025A9007-1002-D243-91F6-A2DE330176D4}"/>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1CB9430D-8C7D-B541-9EEA-7B5C5D764D37}"/>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D243034-69D4-7045-80D6-830A703F1DE6}" type="slidenum">
              <a:rPr lang="en-US" altLang="en-US"/>
              <a:pPr/>
              <a:t>‹#›</a:t>
            </a:fld>
            <a:endParaRPr lang="en-US" altLang="en-US"/>
          </a:p>
        </p:txBody>
      </p:sp>
    </p:spTree>
    <p:extLst>
      <p:ext uri="{BB962C8B-B14F-4D97-AF65-F5344CB8AC3E}">
        <p14:creationId xmlns:p14="http://schemas.microsoft.com/office/powerpoint/2010/main" val="680114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82B56B-78DF-5D4A-9EBA-03D11DFB5F2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33118903-C98B-0B4F-AB28-53A33BE7ED5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2DD2D31A-FA24-0045-96E0-449A0528B53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6087D3F-C3A5-AF44-BC90-E267048144C5}" type="slidenum">
              <a:rPr lang="en-US" altLang="en-US"/>
              <a:pPr/>
              <a:t>‹#›</a:t>
            </a:fld>
            <a:endParaRPr lang="en-US" altLang="en-US"/>
          </a:p>
        </p:txBody>
      </p:sp>
    </p:spTree>
    <p:extLst>
      <p:ext uri="{BB962C8B-B14F-4D97-AF65-F5344CB8AC3E}">
        <p14:creationId xmlns:p14="http://schemas.microsoft.com/office/powerpoint/2010/main" val="318158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76E9B-8BB2-064A-B883-9968E992C7C6}"/>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CB6E0703-2F90-D242-A16C-F5381C7703A1}"/>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2C9251F-027A-0544-9B4E-71C5C8DA829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56A7BFA-B796-6B45-8783-F0D37CFA8CFF}" type="slidenum">
              <a:rPr lang="en-US" altLang="en-US"/>
              <a:pPr/>
              <a:t>‹#›</a:t>
            </a:fld>
            <a:endParaRPr lang="en-US" altLang="en-US"/>
          </a:p>
        </p:txBody>
      </p:sp>
    </p:spTree>
    <p:extLst>
      <p:ext uri="{BB962C8B-B14F-4D97-AF65-F5344CB8AC3E}">
        <p14:creationId xmlns:p14="http://schemas.microsoft.com/office/powerpoint/2010/main" val="1167284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ED83A1-FB5E-E745-9303-C788E702448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a:extLst>
              <a:ext uri="{FF2B5EF4-FFF2-40B4-BE49-F238E27FC236}">
                <a16:creationId xmlns:a16="http://schemas.microsoft.com/office/drawing/2014/main" id="{20012010-07C9-524C-81E9-FFEE8F0FE71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a:extLst>
              <a:ext uri="{FF2B5EF4-FFF2-40B4-BE49-F238E27FC236}">
                <a16:creationId xmlns:a16="http://schemas.microsoft.com/office/drawing/2014/main" id="{ECF9EDBA-BA3C-4F48-A933-A760F7B9E2F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F3CDD1FE-F555-854B-87B8-45C91CF9D40E}" type="slidenum">
              <a:rPr lang="en-US" altLang="en-US"/>
              <a:pPr/>
              <a:t>‹#›</a:t>
            </a:fld>
            <a:endParaRPr lang="en-US" altLang="en-US"/>
          </a:p>
        </p:txBody>
      </p:sp>
    </p:spTree>
    <p:extLst>
      <p:ext uri="{BB962C8B-B14F-4D97-AF65-F5344CB8AC3E}">
        <p14:creationId xmlns:p14="http://schemas.microsoft.com/office/powerpoint/2010/main" val="210737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524E61C-3DB7-DD43-BE60-78DA999065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24ABE494-7A6A-6F41-A2B7-890BB8366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223176D-8A61-A345-B11A-AC7D0D2FE0A3}"/>
              </a:ext>
            </a:extLst>
          </p:cNvPr>
          <p:cNvSpPr>
            <a:spLocks noGrp="1" noChangeArrowheads="1"/>
          </p:cNvSpPr>
          <p:nvPr>
            <p:ph type="sldNum" sz="quarter" idx="12"/>
          </p:nvPr>
        </p:nvSpPr>
        <p:spPr>
          <a:ln/>
        </p:spPr>
        <p:txBody>
          <a:bodyPr/>
          <a:lstStyle>
            <a:lvl1pPr>
              <a:defRPr/>
            </a:lvl1pPr>
          </a:lstStyle>
          <a:p>
            <a:fld id="{07F715A5-3DB1-5E45-84F2-8E0A67B560D1}" type="slidenum">
              <a:rPr lang="en-US" altLang="en-US"/>
              <a:pPr/>
              <a:t>‹#›</a:t>
            </a:fld>
            <a:endParaRPr lang="en-US" altLang="en-US"/>
          </a:p>
        </p:txBody>
      </p:sp>
    </p:spTree>
    <p:extLst>
      <p:ext uri="{BB962C8B-B14F-4D97-AF65-F5344CB8AC3E}">
        <p14:creationId xmlns:p14="http://schemas.microsoft.com/office/powerpoint/2010/main" val="1246403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F66BFB-F443-A84D-BEA8-459C4D36E0B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a:extLst>
              <a:ext uri="{FF2B5EF4-FFF2-40B4-BE49-F238E27FC236}">
                <a16:creationId xmlns:a16="http://schemas.microsoft.com/office/drawing/2014/main" id="{70906F0A-5019-FA46-8DF8-B786862D46C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a:extLst>
              <a:ext uri="{FF2B5EF4-FFF2-40B4-BE49-F238E27FC236}">
                <a16:creationId xmlns:a16="http://schemas.microsoft.com/office/drawing/2014/main" id="{6EFC01E3-D20D-5741-8D2C-6BC413BCA62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3E9ECC9-D317-F043-B090-517CF68092D1}" type="slidenum">
              <a:rPr lang="en-US" altLang="en-US"/>
              <a:pPr/>
              <a:t>‹#›</a:t>
            </a:fld>
            <a:endParaRPr lang="en-US" altLang="en-US"/>
          </a:p>
        </p:txBody>
      </p:sp>
    </p:spTree>
    <p:extLst>
      <p:ext uri="{BB962C8B-B14F-4D97-AF65-F5344CB8AC3E}">
        <p14:creationId xmlns:p14="http://schemas.microsoft.com/office/powerpoint/2010/main" val="205026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6760FA-3F99-5B47-A0C3-8FDDE0443C6B}"/>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a:extLst>
              <a:ext uri="{FF2B5EF4-FFF2-40B4-BE49-F238E27FC236}">
                <a16:creationId xmlns:a16="http://schemas.microsoft.com/office/drawing/2014/main" id="{842FEEDA-A2D6-934C-A8F4-A9A55F18112D}"/>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a:extLst>
              <a:ext uri="{FF2B5EF4-FFF2-40B4-BE49-F238E27FC236}">
                <a16:creationId xmlns:a16="http://schemas.microsoft.com/office/drawing/2014/main" id="{279C4129-39F2-5244-9D62-A1B86190A6B1}"/>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B11EB074-E142-8942-A539-913BFD300D49}" type="slidenum">
              <a:rPr lang="en-US" altLang="en-US"/>
              <a:pPr/>
              <a:t>‹#›</a:t>
            </a:fld>
            <a:endParaRPr lang="en-US" altLang="en-US"/>
          </a:p>
        </p:txBody>
      </p:sp>
    </p:spTree>
    <p:extLst>
      <p:ext uri="{BB962C8B-B14F-4D97-AF65-F5344CB8AC3E}">
        <p14:creationId xmlns:p14="http://schemas.microsoft.com/office/powerpoint/2010/main" val="2871543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4787BA3-BB97-FB46-A840-C5BC9A9FAFFE}"/>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36B9AEB-1B87-4E48-B30F-B0651DE17A6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0DE74BC8-4826-AF4F-98FE-6DA317E3415B}"/>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65AE8C08-52BD-774C-8F95-829F349A7E97}" type="slidenum">
              <a:rPr lang="en-US" altLang="en-US"/>
              <a:pPr/>
              <a:t>‹#›</a:t>
            </a:fld>
            <a:endParaRPr lang="en-US" altLang="en-US"/>
          </a:p>
        </p:txBody>
      </p:sp>
    </p:spTree>
    <p:extLst>
      <p:ext uri="{BB962C8B-B14F-4D97-AF65-F5344CB8AC3E}">
        <p14:creationId xmlns:p14="http://schemas.microsoft.com/office/powerpoint/2010/main" val="4210980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FA9CB8-FF29-7340-9EE7-A95D99015F0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BC85A74-A856-BB40-8816-8FCF1C216E5A}"/>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541D22C2-0622-0849-9F98-7A6D779D4842}"/>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F600991-74B0-5E43-80DD-0E2592F2B098}" type="slidenum">
              <a:rPr lang="en-US" altLang="en-US"/>
              <a:pPr/>
              <a:t>‹#›</a:t>
            </a:fld>
            <a:endParaRPr lang="en-US" altLang="en-US"/>
          </a:p>
        </p:txBody>
      </p:sp>
    </p:spTree>
    <p:extLst>
      <p:ext uri="{BB962C8B-B14F-4D97-AF65-F5344CB8AC3E}">
        <p14:creationId xmlns:p14="http://schemas.microsoft.com/office/powerpoint/2010/main" val="3363077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C1B12-8382-E948-958A-8C8D92E82AB1}"/>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70344FBE-BD4D-4146-BA54-EDF86EE11A5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B005ACA7-0081-8B44-9D57-59FC2BE0DEE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1991FAF-E941-C446-9201-B1CB944A19D1}" type="slidenum">
              <a:rPr lang="en-US" altLang="en-US"/>
              <a:pPr/>
              <a:t>‹#›</a:t>
            </a:fld>
            <a:endParaRPr lang="en-US" altLang="en-US"/>
          </a:p>
        </p:txBody>
      </p:sp>
    </p:spTree>
    <p:extLst>
      <p:ext uri="{BB962C8B-B14F-4D97-AF65-F5344CB8AC3E}">
        <p14:creationId xmlns:p14="http://schemas.microsoft.com/office/powerpoint/2010/main" val="3550409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C007DF-1C69-9146-A724-1DA1F577CB1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E4F5DC7E-FD5E-EE47-84F1-0D4071AE12F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FB48824B-05DD-7442-A82E-D55C480B066F}"/>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D833ADAE-EB27-6A4F-AF0F-FA823DD0C0BA}" type="slidenum">
              <a:rPr lang="en-US" altLang="en-US"/>
              <a:pPr/>
              <a:t>‹#›</a:t>
            </a:fld>
            <a:endParaRPr lang="en-US" altLang="en-US"/>
          </a:p>
        </p:txBody>
      </p:sp>
    </p:spTree>
    <p:extLst>
      <p:ext uri="{BB962C8B-B14F-4D97-AF65-F5344CB8AC3E}">
        <p14:creationId xmlns:p14="http://schemas.microsoft.com/office/powerpoint/2010/main" val="209115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8B8AC26-E0AB-6A43-AE28-799689B20B92}" type="slidenum">
              <a:rPr lang="en-US" altLang="en-US"/>
              <a:pPr/>
              <a:t>‹#›</a:t>
            </a:fld>
            <a:endParaRPr lang="en-US" altLang="en-US"/>
          </a:p>
        </p:txBody>
      </p:sp>
    </p:spTree>
    <p:extLst>
      <p:ext uri="{BB962C8B-B14F-4D97-AF65-F5344CB8AC3E}">
        <p14:creationId xmlns:p14="http://schemas.microsoft.com/office/powerpoint/2010/main" val="1935825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38CE79F-B4EB-0049-9096-6BE86C00D686}" type="slidenum">
              <a:rPr lang="en-US" altLang="en-US"/>
              <a:pPr/>
              <a:t>‹#›</a:t>
            </a:fld>
            <a:endParaRPr lang="en-US" altLang="en-US"/>
          </a:p>
        </p:txBody>
      </p:sp>
    </p:spTree>
    <p:extLst>
      <p:ext uri="{BB962C8B-B14F-4D97-AF65-F5344CB8AC3E}">
        <p14:creationId xmlns:p14="http://schemas.microsoft.com/office/powerpoint/2010/main" val="29615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3BBE3B-9E44-EB4F-878F-91232498967F}" type="slidenum">
              <a:rPr lang="en-US" altLang="en-US"/>
              <a:pPr/>
              <a:t>‹#›</a:t>
            </a:fld>
            <a:endParaRPr lang="en-US" altLang="en-US"/>
          </a:p>
        </p:txBody>
      </p:sp>
    </p:spTree>
    <p:extLst>
      <p:ext uri="{BB962C8B-B14F-4D97-AF65-F5344CB8AC3E}">
        <p14:creationId xmlns:p14="http://schemas.microsoft.com/office/powerpoint/2010/main" val="2411884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1EDB5A8-1175-694D-A033-74A042203000}" type="slidenum">
              <a:rPr lang="en-US" altLang="en-US"/>
              <a:pPr/>
              <a:t>‹#›</a:t>
            </a:fld>
            <a:endParaRPr lang="en-US" altLang="en-US"/>
          </a:p>
        </p:txBody>
      </p:sp>
    </p:spTree>
    <p:extLst>
      <p:ext uri="{BB962C8B-B14F-4D97-AF65-F5344CB8AC3E}">
        <p14:creationId xmlns:p14="http://schemas.microsoft.com/office/powerpoint/2010/main" val="270642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09A68E0-CAC1-4944-8D73-02CA34E5F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4208F7A1-E16A-5848-AF08-0C608049F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8F045414-EB1D-984A-936C-084F5350D34A}"/>
              </a:ext>
            </a:extLst>
          </p:cNvPr>
          <p:cNvSpPr>
            <a:spLocks noGrp="1" noChangeArrowheads="1"/>
          </p:cNvSpPr>
          <p:nvPr>
            <p:ph type="sldNum" sz="quarter" idx="12"/>
          </p:nvPr>
        </p:nvSpPr>
        <p:spPr>
          <a:ln/>
        </p:spPr>
        <p:txBody>
          <a:bodyPr/>
          <a:lstStyle>
            <a:lvl1pPr>
              <a:defRPr/>
            </a:lvl1pPr>
          </a:lstStyle>
          <a:p>
            <a:fld id="{07BF0A82-15AF-8D42-8712-04C5F1B85408}" type="slidenum">
              <a:rPr lang="en-US" altLang="en-US"/>
              <a:pPr/>
              <a:t>‹#›</a:t>
            </a:fld>
            <a:endParaRPr lang="en-US" altLang="en-US"/>
          </a:p>
        </p:txBody>
      </p:sp>
    </p:spTree>
    <p:extLst>
      <p:ext uri="{BB962C8B-B14F-4D97-AF65-F5344CB8AC3E}">
        <p14:creationId xmlns:p14="http://schemas.microsoft.com/office/powerpoint/2010/main" val="305262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62830B4-695D-BB4F-A054-2069C657B948}" type="slidenum">
              <a:rPr lang="en-US" altLang="en-US"/>
              <a:pPr/>
              <a:t>‹#›</a:t>
            </a:fld>
            <a:endParaRPr lang="en-US" altLang="en-US"/>
          </a:p>
        </p:txBody>
      </p:sp>
    </p:spTree>
    <p:extLst>
      <p:ext uri="{BB962C8B-B14F-4D97-AF65-F5344CB8AC3E}">
        <p14:creationId xmlns:p14="http://schemas.microsoft.com/office/powerpoint/2010/main" val="88294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212DD6E-9601-064E-B144-D55D757C059B}" type="slidenum">
              <a:rPr lang="en-US" altLang="en-US"/>
              <a:pPr/>
              <a:t>‹#›</a:t>
            </a:fld>
            <a:endParaRPr lang="en-US" altLang="en-US"/>
          </a:p>
        </p:txBody>
      </p:sp>
    </p:spTree>
    <p:extLst>
      <p:ext uri="{BB962C8B-B14F-4D97-AF65-F5344CB8AC3E}">
        <p14:creationId xmlns:p14="http://schemas.microsoft.com/office/powerpoint/2010/main" val="3360431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DAFC91C-7BAA-694A-B43F-7100E7F4A33A}" type="slidenum">
              <a:rPr lang="en-US" altLang="en-US"/>
              <a:pPr/>
              <a:t>‹#›</a:t>
            </a:fld>
            <a:endParaRPr lang="en-US" altLang="en-US"/>
          </a:p>
        </p:txBody>
      </p:sp>
    </p:spTree>
    <p:extLst>
      <p:ext uri="{BB962C8B-B14F-4D97-AF65-F5344CB8AC3E}">
        <p14:creationId xmlns:p14="http://schemas.microsoft.com/office/powerpoint/2010/main" val="428736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CD52707-4A7B-214E-8596-E0E43BCE81AB}" type="slidenum">
              <a:rPr lang="en-US" altLang="en-US"/>
              <a:pPr/>
              <a:t>‹#›</a:t>
            </a:fld>
            <a:endParaRPr lang="en-US" altLang="en-US"/>
          </a:p>
        </p:txBody>
      </p:sp>
    </p:spTree>
    <p:extLst>
      <p:ext uri="{BB962C8B-B14F-4D97-AF65-F5344CB8AC3E}">
        <p14:creationId xmlns:p14="http://schemas.microsoft.com/office/powerpoint/2010/main" val="2907808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36BC67B-FF31-B646-BEEC-5305E1444712}" type="slidenum">
              <a:rPr lang="en-US" altLang="en-US"/>
              <a:pPr/>
              <a:t>‹#›</a:t>
            </a:fld>
            <a:endParaRPr lang="en-US" altLang="en-US"/>
          </a:p>
        </p:txBody>
      </p:sp>
    </p:spTree>
    <p:extLst>
      <p:ext uri="{BB962C8B-B14F-4D97-AF65-F5344CB8AC3E}">
        <p14:creationId xmlns:p14="http://schemas.microsoft.com/office/powerpoint/2010/main" val="310619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2654C8A-8C1B-A644-8AAA-8DAAC84F561E}" type="slidenum">
              <a:rPr lang="en-US" altLang="en-US"/>
              <a:pPr/>
              <a:t>‹#›</a:t>
            </a:fld>
            <a:endParaRPr lang="en-US" altLang="en-US"/>
          </a:p>
        </p:txBody>
      </p:sp>
    </p:spTree>
    <p:extLst>
      <p:ext uri="{BB962C8B-B14F-4D97-AF65-F5344CB8AC3E}">
        <p14:creationId xmlns:p14="http://schemas.microsoft.com/office/powerpoint/2010/main" val="1628293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559B037-75D0-1F4E-8914-2218A8857B49}" type="slidenum">
              <a:rPr lang="en-US" altLang="en-US"/>
              <a:pPr/>
              <a:t>‹#›</a:t>
            </a:fld>
            <a:endParaRPr lang="en-US" altLang="en-US"/>
          </a:p>
        </p:txBody>
      </p:sp>
    </p:spTree>
    <p:extLst>
      <p:ext uri="{BB962C8B-B14F-4D97-AF65-F5344CB8AC3E}">
        <p14:creationId xmlns:p14="http://schemas.microsoft.com/office/powerpoint/2010/main" val="2892567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E49BF52-8AC6-A245-9A7D-3F79937E087A}" type="slidenum">
              <a:rPr lang="en-US" altLang="en-US"/>
              <a:pPr/>
              <a:t>‹#›</a:t>
            </a:fld>
            <a:endParaRPr lang="en-US" altLang="en-US"/>
          </a:p>
        </p:txBody>
      </p:sp>
    </p:spTree>
    <p:extLst>
      <p:ext uri="{BB962C8B-B14F-4D97-AF65-F5344CB8AC3E}">
        <p14:creationId xmlns:p14="http://schemas.microsoft.com/office/powerpoint/2010/main" val="2269362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C548402-6F6F-6E4D-AA1E-3C31466715B9}" type="slidenum">
              <a:rPr lang="en-US" altLang="en-US"/>
              <a:pPr/>
              <a:t>‹#›</a:t>
            </a:fld>
            <a:endParaRPr lang="en-US" altLang="en-US"/>
          </a:p>
        </p:txBody>
      </p:sp>
    </p:spTree>
    <p:extLst>
      <p:ext uri="{BB962C8B-B14F-4D97-AF65-F5344CB8AC3E}">
        <p14:creationId xmlns:p14="http://schemas.microsoft.com/office/powerpoint/2010/main" val="16862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C60BBB-5A31-C749-A097-81BC22AD523A}"/>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09178941-0F6E-844A-84E5-AEB478D2C780}"/>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2E8116C3-6701-D944-9CCA-79850B1DD87E}"/>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BAE8EEEC-73EE-F74F-A40A-F70BEA363521}" type="slidenum">
              <a:rPr lang="en-US" altLang="en-US"/>
              <a:pPr/>
              <a:t>‹#›</a:t>
            </a:fld>
            <a:endParaRPr lang="en-US" altLang="en-US"/>
          </a:p>
        </p:txBody>
      </p:sp>
    </p:spTree>
    <p:extLst>
      <p:ext uri="{BB962C8B-B14F-4D97-AF65-F5344CB8AC3E}">
        <p14:creationId xmlns:p14="http://schemas.microsoft.com/office/powerpoint/2010/main" val="170715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0BF5DAFD-9455-5D4E-8DD3-E21010B4E7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E7079515-23F4-ED4B-B899-51D42A2B4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97824361-6D4B-F246-A168-A5BDAAAF5A9E}"/>
              </a:ext>
            </a:extLst>
          </p:cNvPr>
          <p:cNvSpPr>
            <a:spLocks noGrp="1" noChangeArrowheads="1"/>
          </p:cNvSpPr>
          <p:nvPr>
            <p:ph type="sldNum" sz="quarter" idx="12"/>
          </p:nvPr>
        </p:nvSpPr>
        <p:spPr>
          <a:ln/>
        </p:spPr>
        <p:txBody>
          <a:bodyPr/>
          <a:lstStyle>
            <a:lvl1pPr>
              <a:defRPr/>
            </a:lvl1pPr>
          </a:lstStyle>
          <a:p>
            <a:fld id="{A4D8D4D8-F943-C34E-91ED-F28CDB877C45}" type="slidenum">
              <a:rPr lang="en-US" altLang="en-US"/>
              <a:pPr/>
              <a:t>‹#›</a:t>
            </a:fld>
            <a:endParaRPr lang="en-US" altLang="en-US"/>
          </a:p>
        </p:txBody>
      </p:sp>
    </p:spTree>
    <p:extLst>
      <p:ext uri="{BB962C8B-B14F-4D97-AF65-F5344CB8AC3E}">
        <p14:creationId xmlns:p14="http://schemas.microsoft.com/office/powerpoint/2010/main" val="33918418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1401C-D414-A744-BEFF-D1C345CC188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8045AC28-FE25-3445-96A4-5F798F0A8A1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7F2B809-EAE5-DB41-BA53-5E00A5240437}"/>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C7048F4-EAD1-8344-B7C1-47A75ED4E160}" type="slidenum">
              <a:rPr lang="en-US" altLang="en-US"/>
              <a:pPr/>
              <a:t>‹#›</a:t>
            </a:fld>
            <a:endParaRPr lang="en-US" altLang="en-US"/>
          </a:p>
        </p:txBody>
      </p:sp>
    </p:spTree>
    <p:extLst>
      <p:ext uri="{BB962C8B-B14F-4D97-AF65-F5344CB8AC3E}">
        <p14:creationId xmlns:p14="http://schemas.microsoft.com/office/powerpoint/2010/main" val="2160216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022E44-24BA-894B-9D78-15F29626C36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AF4AE8C5-77B9-8F42-A3E6-EF1E1F0D9CCD}"/>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AF2DF2C-1C66-6544-9834-00C2F5D9ED9F}"/>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233B7BCA-0DC2-4744-8A5D-425676D90B77}" type="slidenum">
              <a:rPr lang="en-US" altLang="en-US"/>
              <a:pPr/>
              <a:t>‹#›</a:t>
            </a:fld>
            <a:endParaRPr lang="en-US" altLang="en-US"/>
          </a:p>
        </p:txBody>
      </p:sp>
    </p:spTree>
    <p:extLst>
      <p:ext uri="{BB962C8B-B14F-4D97-AF65-F5344CB8AC3E}">
        <p14:creationId xmlns:p14="http://schemas.microsoft.com/office/powerpoint/2010/main" val="3151524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C3D083-B592-7F4D-90E6-D899129E5F8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4AB5D1E7-DF8C-214D-A484-B5EBA94C108E}"/>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7C54AC1A-F4CE-9941-BC4A-013FB01C79C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EC296D6-E4E1-B144-8CCE-152639D8FC5B}" type="slidenum">
              <a:rPr lang="en-US" altLang="en-US"/>
              <a:pPr/>
              <a:t>‹#›</a:t>
            </a:fld>
            <a:endParaRPr lang="en-US" altLang="en-US"/>
          </a:p>
        </p:txBody>
      </p:sp>
    </p:spTree>
    <p:extLst>
      <p:ext uri="{BB962C8B-B14F-4D97-AF65-F5344CB8AC3E}">
        <p14:creationId xmlns:p14="http://schemas.microsoft.com/office/powerpoint/2010/main" val="3596868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950981E-8D50-2B49-8A35-1FE6F0CD87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B6B4D4C2-CBAA-1A41-B1D0-7CA5737F56E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369C815-1CEB-F24A-B9DB-306530530F6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B59E7DE-6835-F845-9BFE-BE618D3D18B2}" type="slidenum">
              <a:rPr lang="en-US" altLang="en-US"/>
              <a:pPr/>
              <a:t>‹#›</a:t>
            </a:fld>
            <a:endParaRPr lang="en-US" altLang="en-US"/>
          </a:p>
        </p:txBody>
      </p:sp>
    </p:spTree>
    <p:extLst>
      <p:ext uri="{BB962C8B-B14F-4D97-AF65-F5344CB8AC3E}">
        <p14:creationId xmlns:p14="http://schemas.microsoft.com/office/powerpoint/2010/main" val="3199528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7261189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30411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320976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2901567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2532502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679202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62E91C7-89C9-8849-AF16-B5E0C0EFF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F3DF32F-80CE-2D40-8EAD-68FA647D7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344C1A3B-23CE-C344-A8D5-7C87C0B86F19}"/>
              </a:ext>
            </a:extLst>
          </p:cNvPr>
          <p:cNvSpPr>
            <a:spLocks noGrp="1" noChangeArrowheads="1"/>
          </p:cNvSpPr>
          <p:nvPr>
            <p:ph type="sldNum" sz="quarter" idx="12"/>
          </p:nvPr>
        </p:nvSpPr>
        <p:spPr>
          <a:ln/>
        </p:spPr>
        <p:txBody>
          <a:bodyPr/>
          <a:lstStyle>
            <a:lvl1pPr>
              <a:defRPr/>
            </a:lvl1pPr>
          </a:lstStyle>
          <a:p>
            <a:fld id="{0F579AC8-611D-974D-A6CA-D22E90C2E009}" type="slidenum">
              <a:rPr lang="en-US" altLang="en-US"/>
              <a:pPr/>
              <a:t>‹#›</a:t>
            </a:fld>
            <a:endParaRPr lang="en-US" altLang="en-US"/>
          </a:p>
        </p:txBody>
      </p:sp>
    </p:spTree>
    <p:extLst>
      <p:ext uri="{BB962C8B-B14F-4D97-AF65-F5344CB8AC3E}">
        <p14:creationId xmlns:p14="http://schemas.microsoft.com/office/powerpoint/2010/main" val="3719459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215381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100066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8168093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2631867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1270366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4083369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693733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3220457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859644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96071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F1B68481-82AD-2C47-94DC-53DD90192C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8FFE3296-280D-F04B-BF70-D44B5FD0F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5C642529-98E3-8446-BC7E-DF8B8DE8AA36}"/>
              </a:ext>
            </a:extLst>
          </p:cNvPr>
          <p:cNvSpPr>
            <a:spLocks noGrp="1" noChangeArrowheads="1"/>
          </p:cNvSpPr>
          <p:nvPr>
            <p:ph type="sldNum" sz="quarter" idx="12"/>
          </p:nvPr>
        </p:nvSpPr>
        <p:spPr>
          <a:ln/>
        </p:spPr>
        <p:txBody>
          <a:bodyPr/>
          <a:lstStyle>
            <a:lvl1pPr>
              <a:defRPr/>
            </a:lvl1pPr>
          </a:lstStyle>
          <a:p>
            <a:fld id="{040B3C28-4CA0-CD4C-B502-EE606FB09593}" type="slidenum">
              <a:rPr lang="en-US" altLang="en-US"/>
              <a:pPr/>
              <a:t>‹#›</a:t>
            </a:fld>
            <a:endParaRPr lang="en-US" altLang="en-US"/>
          </a:p>
        </p:txBody>
      </p:sp>
    </p:spTree>
    <p:extLst>
      <p:ext uri="{BB962C8B-B14F-4D97-AF65-F5344CB8AC3E}">
        <p14:creationId xmlns:p14="http://schemas.microsoft.com/office/powerpoint/2010/main" val="4236120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372866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882187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941837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09216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3.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3.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0AC914E-C190-A44D-B1F3-D0F2140699F0}"/>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2460C586-B6A7-EA46-A5D6-4C86BCC2C83B}"/>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8" name="Freeform 4">
              <a:extLst>
                <a:ext uri="{FF2B5EF4-FFF2-40B4-BE49-F238E27FC236}">
                  <a16:creationId xmlns:a16="http://schemas.microsoft.com/office/drawing/2014/main" id="{571D8560-A82C-8D49-A377-38D5DDA9F694}"/>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9" name="Freeform 5">
              <a:extLst>
                <a:ext uri="{FF2B5EF4-FFF2-40B4-BE49-F238E27FC236}">
                  <a16:creationId xmlns:a16="http://schemas.microsoft.com/office/drawing/2014/main" id="{4508B6AF-29AD-8647-B026-EDFC6CD3B92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5" name="Freeform 6">
              <a:extLst>
                <a:ext uri="{FF2B5EF4-FFF2-40B4-BE49-F238E27FC236}">
                  <a16:creationId xmlns:a16="http://schemas.microsoft.com/office/drawing/2014/main" id="{0A748D90-3B88-2C49-825C-FF86C418C9FF}"/>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D78B3253-8B9F-7D4F-AB38-78CD597E16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37" name="Freeform 8">
              <a:extLst>
                <a:ext uri="{FF2B5EF4-FFF2-40B4-BE49-F238E27FC236}">
                  <a16:creationId xmlns:a16="http://schemas.microsoft.com/office/drawing/2014/main" id="{A019BEFF-A3CE-1846-9580-0423D16974E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88F39A1D-7398-E541-9B51-DAD4FB7648A5}"/>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E3F49312-79C3-2A41-849E-4DE0A6A9397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0" name="Freeform 11">
              <a:extLst>
                <a:ext uri="{FF2B5EF4-FFF2-40B4-BE49-F238E27FC236}">
                  <a16:creationId xmlns:a16="http://schemas.microsoft.com/office/drawing/2014/main" id="{78BDB01E-8F10-ED40-BFB9-5395B4E3419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F80DC842-43B9-6949-8CED-E560A1468422}"/>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2" name="Freeform 13">
              <a:extLst>
                <a:ext uri="{FF2B5EF4-FFF2-40B4-BE49-F238E27FC236}">
                  <a16:creationId xmlns:a16="http://schemas.microsoft.com/office/drawing/2014/main" id="{8CD567E1-C473-CC47-A9D6-4405DE6E9A37}"/>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4CFD3B47-C2C5-B948-83FD-98CCDED106D1}"/>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4" name="Freeform 15">
              <a:extLst>
                <a:ext uri="{FF2B5EF4-FFF2-40B4-BE49-F238E27FC236}">
                  <a16:creationId xmlns:a16="http://schemas.microsoft.com/office/drawing/2014/main" id="{45321356-7C3F-E243-AFA9-3916EEB70A1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6981AB3C-51C8-F540-806A-35F3315E11D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1" name="Freeform 17">
              <a:extLst>
                <a:ext uri="{FF2B5EF4-FFF2-40B4-BE49-F238E27FC236}">
                  <a16:creationId xmlns:a16="http://schemas.microsoft.com/office/drawing/2014/main" id="{4C345C20-B517-C749-BB36-6B0D8F55146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2" name="Freeform 18">
              <a:extLst>
                <a:ext uri="{FF2B5EF4-FFF2-40B4-BE49-F238E27FC236}">
                  <a16:creationId xmlns:a16="http://schemas.microsoft.com/office/drawing/2014/main" id="{D99D3D62-17F5-A747-969C-3CB6C152912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8" name="Freeform 19">
              <a:extLst>
                <a:ext uri="{FF2B5EF4-FFF2-40B4-BE49-F238E27FC236}">
                  <a16:creationId xmlns:a16="http://schemas.microsoft.com/office/drawing/2014/main" id="{B36AB38E-9984-F74A-AD86-7EDF8E6C25F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EF342340-6224-7844-9C54-7B71465402F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0" name="Freeform 21">
              <a:extLst>
                <a:ext uri="{FF2B5EF4-FFF2-40B4-BE49-F238E27FC236}">
                  <a16:creationId xmlns:a16="http://schemas.microsoft.com/office/drawing/2014/main" id="{FB699A75-32F9-E84E-BC3B-5EDCC964DB1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72874DB9-F6E7-E84F-9C06-85CF9E078B9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7" name="Freeform 23">
              <a:extLst>
                <a:ext uri="{FF2B5EF4-FFF2-40B4-BE49-F238E27FC236}">
                  <a16:creationId xmlns:a16="http://schemas.microsoft.com/office/drawing/2014/main" id="{50CE72E7-8630-D64B-AC31-8297C51596B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6408" name="Freeform 24">
              <a:extLst>
                <a:ext uri="{FF2B5EF4-FFF2-40B4-BE49-F238E27FC236}">
                  <a16:creationId xmlns:a16="http://schemas.microsoft.com/office/drawing/2014/main" id="{CBF6B28E-7858-4D49-BF42-F6C417632562}"/>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4" name="Freeform 25">
              <a:extLst>
                <a:ext uri="{FF2B5EF4-FFF2-40B4-BE49-F238E27FC236}">
                  <a16:creationId xmlns:a16="http://schemas.microsoft.com/office/drawing/2014/main" id="{2ACDC2E4-2439-464E-8D58-0E275CC584B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35E08D92-F041-9F4A-A382-EAD26E00CEA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1" name="Freeform 27">
              <a:extLst>
                <a:ext uri="{FF2B5EF4-FFF2-40B4-BE49-F238E27FC236}">
                  <a16:creationId xmlns:a16="http://schemas.microsoft.com/office/drawing/2014/main" id="{9EA35453-48E6-3B48-AF1A-7CB2023DC27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7" name="Freeform 28">
              <a:extLst>
                <a:ext uri="{FF2B5EF4-FFF2-40B4-BE49-F238E27FC236}">
                  <a16:creationId xmlns:a16="http://schemas.microsoft.com/office/drawing/2014/main" id="{157D5D99-BA77-C142-BEA9-08BAF24DEBB9}"/>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6CE5705-E789-CA42-9960-B9990F0BC643}"/>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9" name="Freeform 30">
              <a:extLst>
                <a:ext uri="{FF2B5EF4-FFF2-40B4-BE49-F238E27FC236}">
                  <a16:creationId xmlns:a16="http://schemas.microsoft.com/office/drawing/2014/main" id="{727F0632-FA91-204C-B65A-3FE38E2483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E567A903-47A4-FF49-B008-102DB9F6A8C7}"/>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6" name="Freeform 32">
              <a:extLst>
                <a:ext uri="{FF2B5EF4-FFF2-40B4-BE49-F238E27FC236}">
                  <a16:creationId xmlns:a16="http://schemas.microsoft.com/office/drawing/2014/main" id="{1A671BE0-45F1-6647-B9EC-4CFC2DF4380D}"/>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7" name="Freeform 33">
              <a:extLst>
                <a:ext uri="{FF2B5EF4-FFF2-40B4-BE49-F238E27FC236}">
                  <a16:creationId xmlns:a16="http://schemas.microsoft.com/office/drawing/2014/main" id="{2BA5BABD-E020-FC48-ACBE-53C4262990D1}"/>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8" name="Freeform 34">
              <a:extLst>
                <a:ext uri="{FF2B5EF4-FFF2-40B4-BE49-F238E27FC236}">
                  <a16:creationId xmlns:a16="http://schemas.microsoft.com/office/drawing/2014/main" id="{C34D94BA-276C-1F49-A68A-05C3B0A1258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9" name="Freeform 35">
              <a:extLst>
                <a:ext uri="{FF2B5EF4-FFF2-40B4-BE49-F238E27FC236}">
                  <a16:creationId xmlns:a16="http://schemas.microsoft.com/office/drawing/2014/main" id="{BF48EBB0-7250-5343-9BFA-2B0DF396850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0" name="Freeform 36">
              <a:extLst>
                <a:ext uri="{FF2B5EF4-FFF2-40B4-BE49-F238E27FC236}">
                  <a16:creationId xmlns:a16="http://schemas.microsoft.com/office/drawing/2014/main" id="{B66EAA2B-194E-4D48-BEB4-224758BFDF5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1" name="Freeform 37">
              <a:extLst>
                <a:ext uri="{FF2B5EF4-FFF2-40B4-BE49-F238E27FC236}">
                  <a16:creationId xmlns:a16="http://schemas.microsoft.com/office/drawing/2014/main" id="{782AFF87-C415-434D-840B-7DFF7AE960B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2" name="Freeform 38">
              <a:extLst>
                <a:ext uri="{FF2B5EF4-FFF2-40B4-BE49-F238E27FC236}">
                  <a16:creationId xmlns:a16="http://schemas.microsoft.com/office/drawing/2014/main" id="{409D0F40-C71E-EC40-B925-BE1B099F2CBA}"/>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1068" name="Group 39">
              <a:extLst>
                <a:ext uri="{FF2B5EF4-FFF2-40B4-BE49-F238E27FC236}">
                  <a16:creationId xmlns:a16="http://schemas.microsoft.com/office/drawing/2014/main" id="{DB5C63FE-02FB-E049-91FF-D0AA2313F4FC}"/>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B3724AEA-7D2F-0843-9626-5026775DC728}"/>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5" name="Freeform 41">
                <a:extLst>
                  <a:ext uri="{FF2B5EF4-FFF2-40B4-BE49-F238E27FC236}">
                    <a16:creationId xmlns:a16="http://schemas.microsoft.com/office/drawing/2014/main" id="{AB0B25C8-8827-6C4F-94E9-6DB2577E62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6426" name="Rectangle 42">
            <a:extLst>
              <a:ext uri="{FF2B5EF4-FFF2-40B4-BE49-F238E27FC236}">
                <a16:creationId xmlns:a16="http://schemas.microsoft.com/office/drawing/2014/main" id="{73E6E01B-0A6E-4E41-BA79-18199F6269F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A02C46D9-4D25-914C-AB65-92395699467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9AB0FE02-6AC9-2643-99EE-1501BBADFA2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29" name="Rectangle 45">
            <a:extLst>
              <a:ext uri="{FF2B5EF4-FFF2-40B4-BE49-F238E27FC236}">
                <a16:creationId xmlns:a16="http://schemas.microsoft.com/office/drawing/2014/main" id="{85DA1D39-A7D7-3045-9BC7-33FEC3BC0A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30" name="Rectangle 46">
            <a:extLst>
              <a:ext uri="{FF2B5EF4-FFF2-40B4-BE49-F238E27FC236}">
                <a16:creationId xmlns:a16="http://schemas.microsoft.com/office/drawing/2014/main" id="{AB0E89F9-D149-094B-B89E-C6093023263B}"/>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EE8B337-26D5-514C-B41C-25BD17E63EE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5"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A35E14D7-A1C8-C742-A6CB-44D0B7A9ED12}"/>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B20130A5-3A76-ED45-BD0D-F31F5CF80766}"/>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83977" name="Freeform 4">
              <a:extLst>
                <a:ext uri="{FF2B5EF4-FFF2-40B4-BE49-F238E27FC236}">
                  <a16:creationId xmlns:a16="http://schemas.microsoft.com/office/drawing/2014/main" id="{0A6683AC-882A-8A43-9EEB-B8F7F5EC8FE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047D9E05-A056-F74B-AF69-548E4346863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4F9B04B3-17A8-DA41-9A9E-C91260F6D73D}"/>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BFC3CBF3-C0EE-8E4A-B59D-8F9BB042142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8DC51B62-204F-CF43-AF1C-48C7EEE59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E7E1EABC-7546-3541-A6A7-56E7F57F23D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3BADD1EC-5382-7F45-A805-B57890CFF15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981841615"/>
      </p:ext>
    </p:extLst>
  </p:cSld>
  <p:clrMap bg1="dk2" tx1="lt1" bg2="dk1" tx2="lt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7741450"/>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725973913"/>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29735831"/>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31D9CDB-AE23-7940-BD94-24E78AFD5D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064FBD7-B6A0-2747-820B-2F7840EB77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6B237C04-9260-6F4B-AD56-A15A4325D9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charset="0"/>
                <a:ea typeface="ＭＳ Ｐゴシック" charset="-128"/>
                <a:cs typeface="ＭＳ Ｐゴシック" charset="-128"/>
              </a:defRPr>
            </a:lvl1pPr>
          </a:lstStyle>
          <a:p>
            <a:pPr>
              <a:defRPr/>
            </a:pPr>
            <a:endParaRPr lang="en-US"/>
          </a:p>
        </p:txBody>
      </p:sp>
      <p:sp>
        <p:nvSpPr>
          <p:cNvPr id="91141" name="Rectangle 5">
            <a:extLst>
              <a:ext uri="{FF2B5EF4-FFF2-40B4-BE49-F238E27FC236}">
                <a16:creationId xmlns:a16="http://schemas.microsoft.com/office/drawing/2014/main" id="{686AADA1-2340-AC49-9A96-A0E9EF3A71D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charset="0"/>
                <a:ea typeface="ＭＳ Ｐゴシック" charset="-128"/>
                <a:cs typeface="ＭＳ Ｐゴシック" charset="-128"/>
              </a:defRPr>
            </a:lvl1pPr>
          </a:lstStyle>
          <a:p>
            <a:pPr>
              <a:defRPr/>
            </a:pPr>
            <a:endParaRPr lang="en-US"/>
          </a:p>
        </p:txBody>
      </p:sp>
      <p:sp>
        <p:nvSpPr>
          <p:cNvPr id="91142" name="Rectangle 6">
            <a:extLst>
              <a:ext uri="{FF2B5EF4-FFF2-40B4-BE49-F238E27FC236}">
                <a16:creationId xmlns:a16="http://schemas.microsoft.com/office/drawing/2014/main" id="{35AEC131-A7E6-2B42-93A7-57A3D1D77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4C2828BA-ACDA-914A-8DC5-C0EB08CAC7D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776BFB-E545-134E-872F-06AC7258BBD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560B3707-BA03-1244-A01F-283FF27457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21A34E12-B01D-B842-ADA0-18A63A04B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a:extLst>
              <a:ext uri="{FF2B5EF4-FFF2-40B4-BE49-F238E27FC236}">
                <a16:creationId xmlns:a16="http://schemas.microsoft.com/office/drawing/2014/main" id="{C31E2E1E-002B-3F49-9208-F955553F88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a:extLst>
              <a:ext uri="{FF2B5EF4-FFF2-40B4-BE49-F238E27FC236}">
                <a16:creationId xmlns:a16="http://schemas.microsoft.com/office/drawing/2014/main" id="{9D212371-490F-D243-8A33-7D7E0E8F31B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anose="020B0604020202020204" pitchFamily="34" charset="0"/>
              </a:defRPr>
            </a:lvl1pPr>
          </a:lstStyle>
          <a:p>
            <a:fld id="{EB3E04BF-E91E-EC45-879D-4D226DA5079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EA1D5B1-119B-F141-9D66-20E8DD7ABB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1083C3F4-A6EB-2C44-BC1F-C60E723EFF4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8217FC-F992-AB48-921A-51C5BB0543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9A2E1CD3-FF6E-BF46-BC9E-53E55D9D73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0AAF42DD-57B3-7940-B3B6-E5E06E3E20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panose="020B0300000000000000" pitchFamily="34" charset="-128"/>
              </a:defRPr>
            </a:lvl1pPr>
          </a:lstStyle>
          <a:p>
            <a:fld id="{2AB93B0F-4C89-9D43-8616-08CDF0CF66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A3967EB-F6B5-1C41-A89B-44EDC2C7F19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381D50FA-838C-0543-A02B-67CB82443820}"/>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641C0D6A-97E7-FE40-AB1D-DFB615F5D6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D9CD1110-959F-2A49-8188-D223C4BAEEB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01C85FB5-1B4B-7C48-9EA6-E44207CDA8B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D9358BF-9CD3-9348-BE79-04960FDF3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03.xml"/><Relationship Id="rId1" Type="http://schemas.openxmlformats.org/officeDocument/2006/relationships/slideLayout" Target="../slideLayouts/slideLayout73.xml"/><Relationship Id="rId4" Type="http://schemas.openxmlformats.org/officeDocument/2006/relationships/image" Target="../media/image133.jpeg"/></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93.xml"/></Relationships>
</file>

<file path=ppt/slides/_rels/slide10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93.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1" Type="http://schemas.openxmlformats.org/officeDocument/2006/relationships/slideLayout" Target="../slideLayouts/slideLayout4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8"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84.xml"/><Relationship Id="rId4" Type="http://schemas.openxmlformats.org/officeDocument/2006/relationships/image" Target="../media/image1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92.jpe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7.xml"/><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2" Type="http://schemas.openxmlformats.org/officeDocument/2006/relationships/notesSlide" Target="../notesSlides/notesSlide74.xml"/><Relationship Id="rId1" Type="http://schemas.openxmlformats.org/officeDocument/2006/relationships/slideLayout" Target="../slideLayouts/slideLayout37.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89.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37.xml"/><Relationship Id="rId4" Type="http://schemas.openxmlformats.org/officeDocument/2006/relationships/image" Target="../media/image115.jpeg"/></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73.xml"/><Relationship Id="rId4" Type="http://schemas.openxmlformats.org/officeDocument/2006/relationships/image" Target="../media/image120.emf"/></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125.jpeg"/></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water">
            <a:extLst>
              <a:ext uri="{FF2B5EF4-FFF2-40B4-BE49-F238E27FC236}">
                <a16:creationId xmlns:a16="http://schemas.microsoft.com/office/drawing/2014/main" id="{E7898D93-0854-8040-9B48-62EDC4BC08B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87042" name="Rectangle 3">
            <a:extLst>
              <a:ext uri="{FF2B5EF4-FFF2-40B4-BE49-F238E27FC236}">
                <a16:creationId xmlns:a16="http://schemas.microsoft.com/office/drawing/2014/main" id="{9664ED8B-E132-6B44-86B1-FADD1EA86326}"/>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المعمودية</a:t>
            </a:r>
            <a:endParaRPr lang="en-US" altLang="en-US" sz="32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15C72ADC-BCC7-BE4F-80F0-DC5A3871861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cs typeface="Arial" panose="020B0604020202020204" pitchFamily="34" charset="0"/>
              </a:rPr>
              <a:t> </a:t>
            </a:r>
            <a:r>
              <a:rPr lang="ar-JO" sz="1600" b="1" kern="0" dirty="0">
                <a:solidFill>
                  <a:srgbClr val="FFFFFF"/>
                </a:solidFill>
                <a:effectLst>
                  <a:outerShdw blurRad="38100" dist="38100" dir="2700000" algn="tl">
                    <a:srgbClr val="000000"/>
                  </a:outerShdw>
                </a:effectLst>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7C76377A-8B9C-A94E-B4EF-F29224F9FC42}"/>
              </a:ext>
            </a:extLst>
          </p:cNvPr>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r>
              <a:rPr lang="ar-JO"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اسأل جارك</a:t>
            </a:r>
            <a:endParaRPr lang="en-US"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38276" name="Rectangle 4">
            <a:extLst>
              <a:ext uri="{FF2B5EF4-FFF2-40B4-BE49-F238E27FC236}">
                <a16:creationId xmlns:a16="http://schemas.microsoft.com/office/drawing/2014/main" id="{826F71EF-6A37-6F41-8E78-C4296F07BBEB}"/>
              </a:ext>
            </a:extLst>
          </p:cNvPr>
          <p:cNvSpPr>
            <a:spLocks noChangeArrowheads="1"/>
          </p:cNvSpPr>
          <p:nvPr/>
        </p:nvSpPr>
        <p:spPr bwMode="auto">
          <a:xfrm>
            <a:off x="304800" y="2514600"/>
            <a:ext cx="86868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eaLnBrk="1" hangingPunct="1"/>
            <a:r>
              <a:rPr lang="ar-JO" altLang="en-US" sz="4800" b="1" dirty="0">
                <a:solidFill>
                  <a:srgbClr val="FFFFFF"/>
                </a:solidFill>
                <a:cs typeface="Arial" panose="020B0604020202020204" pitchFamily="34" charset="0"/>
              </a:rPr>
              <a:t>1. هل سبق لك أن تعمدت؟</a:t>
            </a:r>
          </a:p>
          <a:p>
            <a:pPr marL="0" indent="0" algn="r" eaLnBrk="1" hangingPunct="1"/>
            <a:r>
              <a:rPr lang="ar-JO" altLang="en-US" sz="4800" b="1" dirty="0">
                <a:solidFill>
                  <a:srgbClr val="FFFFFF"/>
                </a:solidFill>
                <a:cs typeface="Arial" panose="020B0604020202020204" pitchFamily="34" charset="0"/>
              </a:rPr>
              <a:t>2. لمَ ولمَ لا؟</a:t>
            </a:r>
            <a:endParaRPr lang="en-US" altLang="en-US" sz="4800" b="1" dirty="0">
              <a:solidFill>
                <a:srgbClr val="FFFFFF"/>
              </a:solidFill>
              <a:cs typeface="Arial" panose="020B0604020202020204" pitchFamily="34" charset="0"/>
            </a:endParaRPr>
          </a:p>
        </p:txBody>
      </p:sp>
      <p:pic>
        <p:nvPicPr>
          <p:cNvPr id="105476" name="Picture 5">
            <a:extLst>
              <a:ext uri="{FF2B5EF4-FFF2-40B4-BE49-F238E27FC236}">
                <a16:creationId xmlns:a16="http://schemas.microsoft.com/office/drawing/2014/main" id="{965FC20A-11DA-1248-AB68-43447E9E71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baptism-image-only.jpg">
            <a:extLst>
              <a:ext uri="{FF2B5EF4-FFF2-40B4-BE49-F238E27FC236}">
                <a16:creationId xmlns:a16="http://schemas.microsoft.com/office/drawing/2014/main" id="{8C818C06-2ABC-3144-A492-56E4844130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a:extLst>
              <a:ext uri="{FF2B5EF4-FFF2-40B4-BE49-F238E27FC236}">
                <a16:creationId xmlns:a16="http://schemas.microsoft.com/office/drawing/2014/main" id="{EBBDC480-D092-A04C-8498-17AE76ABD3DF}"/>
              </a:ext>
            </a:extLst>
          </p:cNvPr>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r>
              <a:rPr lang="ar-JO" altLang="en-US" b="1" u="sng" dirty="0">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3811" name="Rectangle 3">
            <a:extLst>
              <a:ext uri="{FF2B5EF4-FFF2-40B4-BE49-F238E27FC236}">
                <a16:creationId xmlns:a16="http://schemas.microsoft.com/office/drawing/2014/main" id="{3708EB8E-4E26-6B4B-900E-D2F2FAFA2697}"/>
              </a:ext>
            </a:extLst>
          </p:cNvPr>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يجب على كل مسيحي </a:t>
            </a:r>
          </a:p>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أن يظهر محبته للمسيح </a:t>
            </a:r>
          </a:p>
          <a:p>
            <a:pPr>
              <a:buFont typeface="Wingdings 2" pitchFamily="2" charset="2"/>
              <a:buNone/>
            </a:pPr>
            <a:r>
              <a:rPr lang="ar-JO" altLang="en-US" sz="6000" b="1" dirty="0">
                <a:latin typeface="Arial" panose="020B0604020202020204" pitchFamily="34" charset="0"/>
                <a:ea typeface="ＭＳ Ｐゴシック" panose="020B0600070205080204" pitchFamily="34" charset="-128"/>
                <a:cs typeface="Arial" panose="020B0604020202020204" pitchFamily="34" charset="0"/>
              </a:rPr>
              <a:t>من خلال معمودية التغطيس</a:t>
            </a:r>
            <a:endParaRPr lang="en-US" altLang="en-US" sz="6000"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3E46DE6-F2FA-6547-B746-0BB5194B9D83}"/>
              </a:ext>
            </a:extLst>
          </p:cNvPr>
          <p:cNvSpPr>
            <a:spLocks noGrp="1" noChangeArrowheads="1"/>
          </p:cNvSpPr>
          <p:nvPr>
            <p:ph type="title"/>
          </p:nvPr>
        </p:nvSpPr>
        <p:spPr>
          <a:xfrm>
            <a:off x="228600" y="3962400"/>
            <a:ext cx="8610600" cy="2667000"/>
          </a:xfrm>
        </p:spPr>
        <p:txBody>
          <a:bodyPr/>
          <a:lstStyle/>
          <a:p>
            <a:pPr eaLnBrk="1" hangingPunct="1"/>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من سيتبع </a:t>
            </a:r>
            <a:b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br>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مثال يسوع </a:t>
            </a:r>
            <a:b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br>
            <a:r>
              <a:rPr lang="ar-JO" altLang="en-US" sz="5400" dirty="0">
                <a:solidFill>
                  <a:srgbClr val="FAFF50"/>
                </a:solidFill>
                <a:latin typeface="Arial" panose="020B0604020202020204" pitchFamily="34" charset="0"/>
                <a:ea typeface="ＭＳ Ｐゴシック" panose="020B0600070205080204" pitchFamily="34" charset="-128"/>
                <a:cs typeface="Arial" panose="020B0604020202020204" pitchFamily="34" charset="0"/>
              </a:rPr>
              <a:t>في المعمودية؟</a:t>
            </a:r>
            <a:endParaRPr lang="en-US" altLang="en-US" dirty="0">
              <a:solidFill>
                <a:srgbClr val="FAFF5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90819" name="Picture 4" descr="baptism">
            <a:extLst>
              <a:ext uri="{FF2B5EF4-FFF2-40B4-BE49-F238E27FC236}">
                <a16:creationId xmlns:a16="http://schemas.microsoft.com/office/drawing/2014/main" id="{B086924A-6706-5245-B402-207A4CB7B9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9ECCB310-4C64-C248-B386-503489AD2B0D}"/>
              </a:ext>
            </a:extLst>
          </p:cNvPr>
          <p:cNvSpPr>
            <a:spLocks noGrp="1" noChangeArrowheads="1"/>
          </p:cNvSpPr>
          <p:nvPr>
            <p:ph type="title"/>
          </p:nvPr>
        </p:nvSpPr>
        <p:spPr>
          <a:xfrm>
            <a:off x="457200" y="1524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حماس سمعان بطرس</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92866" name="Picture 3" descr="in waterfall">
            <a:extLst>
              <a:ext uri="{FF2B5EF4-FFF2-40B4-BE49-F238E27FC236}">
                <a16:creationId xmlns:a16="http://schemas.microsoft.com/office/drawing/2014/main" id="{D56F0673-7383-A64F-9D19-E966CFA097F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29200" y="1219200"/>
            <a:ext cx="3657600" cy="5486400"/>
          </a:xfrm>
        </p:spPr>
      </p:pic>
      <p:sp>
        <p:nvSpPr>
          <p:cNvPr id="292867" name="Text Box 4">
            <a:extLst>
              <a:ext uri="{FF2B5EF4-FFF2-40B4-BE49-F238E27FC236}">
                <a16:creationId xmlns:a16="http://schemas.microsoft.com/office/drawing/2014/main" id="{DEC0C59F-CEBE-874C-8821-40F63D30CDC5}"/>
              </a:ext>
            </a:extLst>
          </p:cNvPr>
          <p:cNvSpPr txBox="1">
            <a:spLocks noChangeArrowheads="1"/>
          </p:cNvSpPr>
          <p:nvPr/>
        </p:nvSpPr>
        <p:spPr bwMode="auto">
          <a:xfrm>
            <a:off x="152400" y="1828800"/>
            <a:ext cx="4876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3200" b="1" dirty="0">
                <a:solidFill>
                  <a:srgbClr val="000000"/>
                </a:solidFill>
                <a:cs typeface="Arial" panose="020B0604020202020204" pitchFamily="34" charset="0"/>
              </a:rPr>
              <a:t>أَجَابَهُ يَسُوعُ:«إِنْ كُنْتُ لاَ أَغْسِلُكَ فَلَيْسَ لَكَ مَعِي نَصِيبٌ».</a:t>
            </a:r>
          </a:p>
          <a:p>
            <a:pPr algn="r" eaLnBrk="1" hangingPunct="1">
              <a:spcBef>
                <a:spcPct val="50000"/>
              </a:spcBef>
            </a:pPr>
            <a:endParaRPr lang="ar-JO" altLang="en-US" sz="3200" b="1" dirty="0">
              <a:solidFill>
                <a:srgbClr val="000000"/>
              </a:solidFill>
              <a:cs typeface="Arial" panose="020B0604020202020204" pitchFamily="34" charset="0"/>
            </a:endParaRPr>
          </a:p>
          <a:p>
            <a:pPr algn="r" eaLnBrk="1" hangingPunct="1">
              <a:spcBef>
                <a:spcPct val="50000"/>
              </a:spcBef>
            </a:pPr>
            <a:r>
              <a:rPr lang="ar-JO" altLang="en-US" sz="3200" b="1" dirty="0">
                <a:solidFill>
                  <a:srgbClr val="000000"/>
                </a:solidFill>
                <a:cs typeface="Arial" panose="020B0604020202020204" pitchFamily="34" charset="0"/>
              </a:rPr>
              <a:t> 9قَالَ لَهُ سِمْعَانُ بُطْرُسُ:«يَا سَيِّدُ، لَيْسَ رِجْلَيَّ فَقَطْ بَلْ أَيْضًا يَدَيَّ وَرَأْسِي».                        (يوحنا 13: 8ب-9)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D0D5BF95-12A3-7346-8220-2486566BB9F3}"/>
              </a:ext>
            </a:extLst>
          </p:cNvPr>
          <p:cNvSpPr>
            <a:spLocks noGrp="1" noChangeArrowheads="1"/>
          </p:cNvSpPr>
          <p:nvPr>
            <p:ph type="title"/>
          </p:nvPr>
        </p:nvSpPr>
        <p:spPr>
          <a:xfrm>
            <a:off x="457200" y="381000"/>
            <a:ext cx="8229600" cy="1143000"/>
          </a:xfrm>
        </p:spPr>
        <p:txBody>
          <a:bodyPr/>
          <a:lstStyle/>
          <a:p>
            <a:pPr eaLnBrk="1" hangingPunct="1"/>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لا تحرم نفسك                                 من التجربة الكاملة</a:t>
            </a:r>
            <a:endPar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94915" name="Picture 3" descr="Siva Parvathi Baptism">
            <a:extLst>
              <a:ext uri="{FF2B5EF4-FFF2-40B4-BE49-F238E27FC236}">
                <a16:creationId xmlns:a16="http://schemas.microsoft.com/office/drawing/2014/main" id="{4ABC2547-5165-234C-8D5F-A7BECCC13E4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828800"/>
            <a:ext cx="7772400" cy="48768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3831CC6-E9DE-3E43-969D-F2246B69EC58}"/>
              </a:ext>
            </a:extLst>
          </p:cNvPr>
          <p:cNvSpPr>
            <a:spLocks noGrp="1" noChangeArrowheads="1"/>
          </p:cNvSpPr>
          <p:nvPr>
            <p:ph type="title"/>
          </p:nvPr>
        </p:nvSpPr>
        <p:spPr>
          <a:xfrm>
            <a:off x="3200400" y="957263"/>
            <a:ext cx="5486400" cy="1023937"/>
          </a:xfrm>
        </p:spPr>
        <p:txBody>
          <a:bodyPr/>
          <a:lstStyle/>
          <a:p>
            <a:pPr eaLnBrk="1" hangingPunct="1"/>
            <a:r>
              <a:rPr lang="ar-JO" altLang="en-US" sz="4000" b="1" dirty="0">
                <a:latin typeface="Arial" panose="020B0604020202020204" pitchFamily="34" charset="0"/>
                <a:ea typeface="ＭＳ Ｐゴシック" panose="020B0600070205080204" pitchFamily="34" charset="-128"/>
                <a:cs typeface="Arial" panose="020B0604020202020204" pitchFamily="34" charset="0"/>
              </a:rPr>
              <a:t>أسئلة عن المعمودية</a:t>
            </a:r>
            <a:endParaRPr lang="en-US" altLang="en-US"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8179" name="Rectangle 3">
            <a:extLst>
              <a:ext uri="{FF2B5EF4-FFF2-40B4-BE49-F238E27FC236}">
                <a16:creationId xmlns:a16="http://schemas.microsoft.com/office/drawing/2014/main" id="{898E0ADA-047C-CC49-8BA7-79A8554057B1}"/>
              </a:ext>
            </a:extLst>
          </p:cNvPr>
          <p:cNvSpPr>
            <a:spLocks noGrp="1" noChangeArrowheads="1"/>
          </p:cNvSpPr>
          <p:nvPr>
            <p:ph type="body" idx="1"/>
          </p:nvPr>
        </p:nvSpPr>
        <p:spPr>
          <a:xfrm>
            <a:off x="381000" y="2438400"/>
            <a:ext cx="8382000" cy="3670300"/>
          </a:xfrm>
        </p:spPr>
        <p:txBody>
          <a:bodyPr/>
          <a:lstStyle/>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قبل الإشتراك في عشاء الرب؟</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 الشخص قد تعمد بالرش كطفل؟</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 الشخص قد تعمد بالرش كبالغ؟</a:t>
            </a:r>
          </a:p>
          <a:p>
            <a:pPr algn="r" rtl="1" eaLnBrk="1" hangingPunct="1"/>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هل هي مطلوبة إن كانت معمودية التغطيس قد حدثت في كنيسة غير كتابية؟</a:t>
            </a:r>
          </a:p>
        </p:txBody>
      </p:sp>
      <p:pic>
        <p:nvPicPr>
          <p:cNvPr id="296963" name="Picture 5" descr="j0335512">
            <a:extLst>
              <a:ext uri="{FF2B5EF4-FFF2-40B4-BE49-F238E27FC236}">
                <a16:creationId xmlns:a16="http://schemas.microsoft.com/office/drawing/2014/main" id="{2402A6A1-AC7A-C442-A030-E808052BF0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8">
            <a:extLst>
              <a:ext uri="{FF2B5EF4-FFF2-40B4-BE49-F238E27FC236}">
                <a16:creationId xmlns:a16="http://schemas.microsoft.com/office/drawing/2014/main" id="{A6360EFC-B0BA-F745-A8C5-E1904995EBDC}"/>
              </a:ext>
            </a:extLst>
          </p:cNvPr>
          <p:cNvSpPr txBox="1">
            <a:spLocks noChangeArrowheads="1"/>
          </p:cNvSpPr>
          <p:nvPr/>
        </p:nvSpPr>
        <p:spPr bwMode="auto">
          <a:xfrm>
            <a:off x="7543800" y="71438"/>
            <a:ext cx="1326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116-117</a:t>
            </a:r>
            <a:endParaRPr lang="en-US" altLang="en-US" b="1" dirty="0">
              <a:solidFill>
                <a:srgbClr val="FFFFFF"/>
              </a:solidFill>
              <a:cs typeface="Arial" panose="020B0604020202020204" pitchFamily="34" charset="0"/>
            </a:endParaRPr>
          </a:p>
        </p:txBody>
      </p:sp>
      <p:pic>
        <p:nvPicPr>
          <p:cNvPr id="296965" name="Picture 6" descr="water_(o)_large_v2_lower_quality_jpeg.jpg">
            <a:extLst>
              <a:ext uri="{FF2B5EF4-FFF2-40B4-BE49-F238E27FC236}">
                <a16:creationId xmlns:a16="http://schemas.microsoft.com/office/drawing/2014/main" id="{3B3CA74E-86EF-E245-BE46-61C55CCC132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5910202"/>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الأتباع</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الكاثوليكية، اللوثرية، المشيخية، الإصلاحية، الأنجليكانية، الميثودستية، بعض الكنائس الإنجيلية الحرة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المعمدانيون، الكتابيون، الإخوة، المينونايت، العنصرة، بعض الكنائس الإنجيلية الحرة، معظم الكنائس المستقلة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القصد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ثلاث وجهات نظر</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1. الكاثوليكية: وسيلة للنعمة المخلصة بغض النظر عن إيمان المعتمد (التجديد بالمعمودية)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2. اللوثرية: وسائل النعمة المخلصة من خلال افتراض الإيمان بالأطفال المعتمدين (تجديد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3. آخرون: ليست وسيلة النعمة المُخلِّصة ولكنها ختم وعلامة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نظر موحدة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رمز للخلاص: علامة خارجية لحقيقة التبرير الداخلي التي نتلقاها في المسيح دون أي فعالية خارجية.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غرضهم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يتم تدريس التجديد بالمعمودية في آيات كثيرة (مر 16: 16؛         يو 3: 5؛ أع 2: 38؛ تي 3: 5؛ 1 بط 3: 21).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المعمودية والخلاص مرتبطان ببعضهما البعض، ولكن المعمودية لا تؤدي إلى الخلاص. الخلاص هو بالإيمان وحده (يو 3: 16؛ رو 10: 9-10؛      أف 2: 8-9). كانت معمودية العهد الجديد في كثير من الأحيان عند تحول الشخص وقد كان يُنظر إلى هذا الإرتباط الوثيق بين الخلاص والمعمودية كحدث واحد، إلا أن المعمودية لم تكن دائماً أمراً بالتحول (أع 3: 19؛ 16: 31).</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دحض تجديد المعمودية بواسطة رونالد كيه واي فونغ، الرسالة إلى أهل غلاطية، 173-74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وجهة النظر حول كو 2: 11-12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وبه أيضاً ختنتم ختاناً غير مصنوع بيد، بخلع جسم خطايا البشرية بختان المسيح مدفونين معه في المعمودية، التي فيها أقمتم أيضا معه بإيمان عمل الله، الذي أقامه من الأموات (كو 2: 11-12)</a:t>
                      </a:r>
                      <a:endPar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علامة 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(كو 2: 12)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إنه يعني بالتالي دخول المتلقي في مجتمع الله.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علامة العهد الجديد ليست المعمودية بل كسر الخبز          (1 كو 11: 25)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توازي كو 2: 11-12 المعمودية ليس مع الختان الجسدي لكن مع الختان الروحي أو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يربط العهد الجديد مطلقاً      بين المعمودية والعهد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(مثل العهد الإبراهيمي)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ختم العهد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ختم العهد (أع 15: 1، 21: 21، غل 2: 3-5)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الآيات التي على اليسار تظهر فقط أن الختان غير مطلوب في العصر الحاضر؛ لا يقولون شيئا عن المعمودية. وختم العهد الجديد ليس المعموديَّة بل الروح      (أفسس 1: 13-14).</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الفكرة الرئيسية المرتبطة بالمعمودية هي التطهير من الخطية (كو 2: 11-12)</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المعمودية مغفرة الخطايا ولكنها تعني أيضًا الاتحاد مع المسيح في موته وقيامته (رومية 6: 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الأولوية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تخصيص غرض رمزي فقط للمعمودية يظهر نظرة متدنية للمعمودية بالنظر إلى مراجع العهد الجديد العديدة.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تعميد المسيحيين فقط يظهر نظرة سامية للمعمودية، خاصة أنها ترتبط في كثير من الأحيان بالخلاص. العبارة الموجودة على اليسار تفترض أن الرمز لا يمكن أن يكون مهما، ولكن هذا هو بالضبط ما لدينا في العشاء الرباني.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اللص على الصليب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لدى هذا اللص فرصة للمعمودية، لذا فهو ليس مثالاً جيداً لأن المسيح ربما يكون قد وضع استثناء في حالته.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وعد المسيح اللص التائب على الصليب بالخلاص بدون معمودية (لو 23: 40-43). وهذا يدحض وجهات النظر الكاثوليكية واللوثرية التي تتطلب المعمودية من أجل الخلاص.</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a:extLst>
              <a:ext uri="{FF2B5EF4-FFF2-40B4-BE49-F238E27FC236}">
                <a16:creationId xmlns:a16="http://schemas.microsoft.com/office/drawing/2014/main" id="{72D328F8-710D-2F45-BEF6-78C554FFF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2" name="Rectangle 42">
            <a:extLst>
              <a:ext uri="{FF2B5EF4-FFF2-40B4-BE49-F238E27FC236}">
                <a16:creationId xmlns:a16="http://schemas.microsoft.com/office/drawing/2014/main" id="{1815C850-9173-5844-9ACF-9AA6DD96A6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SBC Faculty Members</a:t>
            </a:r>
          </a:p>
        </p:txBody>
      </p:sp>
      <p:pic>
        <p:nvPicPr>
          <p:cNvPr id="444424" name="Picture 8" descr="Cindy Wu (colour)">
            <a:extLst>
              <a:ext uri="{FF2B5EF4-FFF2-40B4-BE49-F238E27FC236}">
                <a16:creationId xmlns:a16="http://schemas.microsoft.com/office/drawing/2014/main" id="{B858D32A-7BD8-5E4E-8D7B-EC6B03CA14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a:extLst>
              <a:ext uri="{FF2B5EF4-FFF2-40B4-BE49-F238E27FC236}">
                <a16:creationId xmlns:a16="http://schemas.microsoft.com/office/drawing/2014/main" id="{24AD70CE-A55C-3046-86D2-374A2292B3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a:extLst>
              <a:ext uri="{FF2B5EF4-FFF2-40B4-BE49-F238E27FC236}">
                <a16:creationId xmlns:a16="http://schemas.microsoft.com/office/drawing/2014/main" id="{C5FFA3A8-65F1-9B48-B44E-6AF47FE034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a:extLst>
              <a:ext uri="{FF2B5EF4-FFF2-40B4-BE49-F238E27FC236}">
                <a16:creationId xmlns:a16="http://schemas.microsoft.com/office/drawing/2014/main" id="{97223874-52E5-1742-BFA3-00CEAD10CD6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a:extLst>
              <a:ext uri="{FF2B5EF4-FFF2-40B4-BE49-F238E27FC236}">
                <a16:creationId xmlns:a16="http://schemas.microsoft.com/office/drawing/2014/main" id="{60701E07-6918-5748-A22D-35217C3D8D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a:extLst>
              <a:ext uri="{FF2B5EF4-FFF2-40B4-BE49-F238E27FC236}">
                <a16:creationId xmlns:a16="http://schemas.microsoft.com/office/drawing/2014/main" id="{C6B519F7-FFC8-F84D-876E-2DD2448EC6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a:extLst>
              <a:ext uri="{FF2B5EF4-FFF2-40B4-BE49-F238E27FC236}">
                <a16:creationId xmlns:a16="http://schemas.microsoft.com/office/drawing/2014/main" id="{77B20419-5CA5-8C4F-B255-875907C2735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a:extLst>
              <a:ext uri="{FF2B5EF4-FFF2-40B4-BE49-F238E27FC236}">
                <a16:creationId xmlns:a16="http://schemas.microsoft.com/office/drawing/2014/main" id="{B0E26DEF-DE85-2240-825D-C6A288F986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a:extLst>
              <a:ext uri="{FF2B5EF4-FFF2-40B4-BE49-F238E27FC236}">
                <a16:creationId xmlns:a16="http://schemas.microsoft.com/office/drawing/2014/main" id="{3FF9AF9F-745C-C341-8127-18562256CB1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a:extLst>
              <a:ext uri="{FF2B5EF4-FFF2-40B4-BE49-F238E27FC236}">
                <a16:creationId xmlns:a16="http://schemas.microsoft.com/office/drawing/2014/main" id="{F44D513B-855C-B549-92CF-9F50AB25273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l="-131" t="-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a:extLst>
              <a:ext uri="{FF2B5EF4-FFF2-40B4-BE49-F238E27FC236}">
                <a16:creationId xmlns:a16="http://schemas.microsoft.com/office/drawing/2014/main" id="{0C9D73AD-24F0-3840-BA40-737F928C52B9}"/>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a:extLst>
              <a:ext uri="{FF2B5EF4-FFF2-40B4-BE49-F238E27FC236}">
                <a16:creationId xmlns:a16="http://schemas.microsoft.com/office/drawing/2014/main" id="{6026F806-0677-6549-A038-695000C568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a:extLst>
              <a:ext uri="{FF2B5EF4-FFF2-40B4-BE49-F238E27FC236}">
                <a16:creationId xmlns:a16="http://schemas.microsoft.com/office/drawing/2014/main" id="{8739E272-FF55-7F42-AF3B-9D267718CDF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a:extLst>
              <a:ext uri="{FF2B5EF4-FFF2-40B4-BE49-F238E27FC236}">
                <a16:creationId xmlns:a16="http://schemas.microsoft.com/office/drawing/2014/main" id="{788A0AE2-5C87-DF44-A0D9-272D2B38EA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a:extLst>
              <a:ext uri="{FF2B5EF4-FFF2-40B4-BE49-F238E27FC236}">
                <a16:creationId xmlns:a16="http://schemas.microsoft.com/office/drawing/2014/main" id="{01BE52AC-B037-B048-9E2A-951208733DA8}"/>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a:extLst>
              <a:ext uri="{FF2B5EF4-FFF2-40B4-BE49-F238E27FC236}">
                <a16:creationId xmlns:a16="http://schemas.microsoft.com/office/drawing/2014/main" id="{13363DE3-803D-F841-9789-E5C2F595ABC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l="-111"/>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a:extLst>
              <a:ext uri="{FF2B5EF4-FFF2-40B4-BE49-F238E27FC236}">
                <a16:creationId xmlns:a16="http://schemas.microsoft.com/office/drawing/2014/main" id="{7EF7BFFD-2107-ED46-B1CB-E88BECE16D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a:extLst>
              <a:ext uri="{FF2B5EF4-FFF2-40B4-BE49-F238E27FC236}">
                <a16:creationId xmlns:a16="http://schemas.microsoft.com/office/drawing/2014/main" id="{69536888-ED81-B44C-8363-A6457FB84E40}"/>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a:extLst>
              <a:ext uri="{FF2B5EF4-FFF2-40B4-BE49-F238E27FC236}">
                <a16:creationId xmlns:a16="http://schemas.microsoft.com/office/drawing/2014/main" id="{E69F0CDB-783F-8849-8911-2DCBC603D2A1}"/>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a:extLst>
              <a:ext uri="{FF2B5EF4-FFF2-40B4-BE49-F238E27FC236}">
                <a16:creationId xmlns:a16="http://schemas.microsoft.com/office/drawing/2014/main" id="{6C4B9FE8-3D27-664F-A21C-ACFE35A3952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a:extLst>
              <a:ext uri="{FF2B5EF4-FFF2-40B4-BE49-F238E27FC236}">
                <a16:creationId xmlns:a16="http://schemas.microsoft.com/office/drawing/2014/main" id="{502795F2-F294-5A45-AEFE-9818933E3517}"/>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a:extLst>
              <a:ext uri="{FF2B5EF4-FFF2-40B4-BE49-F238E27FC236}">
                <a16:creationId xmlns:a16="http://schemas.microsoft.com/office/drawing/2014/main" id="{121C7E4B-D823-F54F-98AC-A97EA4D719E7}"/>
              </a:ext>
            </a:extLst>
          </p:cNvPr>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Anglican</a:t>
            </a:r>
          </a:p>
        </p:txBody>
      </p:sp>
      <p:pic>
        <p:nvPicPr>
          <p:cNvPr id="444438" name="Picture 22" descr="myrleene grace yap">
            <a:extLst>
              <a:ext uri="{FF2B5EF4-FFF2-40B4-BE49-F238E27FC236}">
                <a16:creationId xmlns:a16="http://schemas.microsoft.com/office/drawing/2014/main" id="{0332E464-64C2-E24B-8C12-41128B94A917}"/>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a:extLst>
              <a:ext uri="{FF2B5EF4-FFF2-40B4-BE49-F238E27FC236}">
                <a16:creationId xmlns:a16="http://schemas.microsoft.com/office/drawing/2014/main" id="{210B9D26-D0F0-1C45-B93B-92543E195D7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t="-196"/>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a:extLst>
              <a:ext uri="{FF2B5EF4-FFF2-40B4-BE49-F238E27FC236}">
                <a16:creationId xmlns:a16="http://schemas.microsoft.com/office/drawing/2014/main" id="{D16A69C6-F518-7142-AA8F-A5B5DA4227B4}"/>
              </a:ext>
            </a:extLst>
          </p:cNvPr>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Baptist</a:t>
            </a:r>
          </a:p>
        </p:txBody>
      </p:sp>
      <p:pic>
        <p:nvPicPr>
          <p:cNvPr id="444429" name="Picture 13" descr="Florence Tan (colour)">
            <a:extLst>
              <a:ext uri="{FF2B5EF4-FFF2-40B4-BE49-F238E27FC236}">
                <a16:creationId xmlns:a16="http://schemas.microsoft.com/office/drawing/2014/main" id="{48077EED-AD3A-B544-B8AF-A4AD17FB4DB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a:extLst>
              <a:ext uri="{FF2B5EF4-FFF2-40B4-BE49-F238E27FC236}">
                <a16:creationId xmlns:a16="http://schemas.microsoft.com/office/drawing/2014/main" id="{3E9C624A-725A-0142-856A-FD08EC9A362C}"/>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a:extLst>
              <a:ext uri="{FF2B5EF4-FFF2-40B4-BE49-F238E27FC236}">
                <a16:creationId xmlns:a16="http://schemas.microsoft.com/office/drawing/2014/main" id="{15221B24-478D-3D47-A22B-DF8AD7B417E9}"/>
              </a:ext>
            </a:extLst>
          </p:cNvPr>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Independent</a:t>
            </a:r>
          </a:p>
        </p:txBody>
      </p:sp>
      <p:pic>
        <p:nvPicPr>
          <p:cNvPr id="444427" name="Picture 11" descr="David Lang (colour)">
            <a:extLst>
              <a:ext uri="{FF2B5EF4-FFF2-40B4-BE49-F238E27FC236}">
                <a16:creationId xmlns:a16="http://schemas.microsoft.com/office/drawing/2014/main" id="{B26F20C1-33E0-3042-B773-B7277E1109E8}"/>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a:extLst>
              <a:ext uri="{FF2B5EF4-FFF2-40B4-BE49-F238E27FC236}">
                <a16:creationId xmlns:a16="http://schemas.microsoft.com/office/drawing/2014/main" id="{43332A38-A5A3-2A41-8023-2905FDD9ED12}"/>
              </a:ext>
            </a:extLst>
          </p:cNvPr>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Methodist</a:t>
            </a:r>
          </a:p>
        </p:txBody>
      </p:sp>
      <p:pic>
        <p:nvPicPr>
          <p:cNvPr id="444435" name="Picture 19" descr="Lee Chong Min (colour)">
            <a:extLst>
              <a:ext uri="{FF2B5EF4-FFF2-40B4-BE49-F238E27FC236}">
                <a16:creationId xmlns:a16="http://schemas.microsoft.com/office/drawing/2014/main" id="{5BF44256-A834-664F-A33E-F71EAD625943}"/>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t="-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a:extLst>
              <a:ext uri="{FF2B5EF4-FFF2-40B4-BE49-F238E27FC236}">
                <a16:creationId xmlns:a16="http://schemas.microsoft.com/office/drawing/2014/main" id="{C52F2B78-9524-4945-9E9F-6A32E3CE861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a:extLst>
              <a:ext uri="{FF2B5EF4-FFF2-40B4-BE49-F238E27FC236}">
                <a16:creationId xmlns:a16="http://schemas.microsoft.com/office/drawing/2014/main" id="{B0930ECB-1CCD-2C48-B762-C05107F5F2AD}"/>
              </a:ext>
            </a:extLst>
          </p:cNvPr>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Presbyterian</a:t>
            </a:r>
          </a:p>
        </p:txBody>
      </p:sp>
      <p:sp>
        <p:nvSpPr>
          <p:cNvPr id="444449" name="WordArt 33">
            <a:extLst>
              <a:ext uri="{FF2B5EF4-FFF2-40B4-BE49-F238E27FC236}">
                <a16:creationId xmlns:a16="http://schemas.microsoft.com/office/drawing/2014/main" id="{6D2E0232-9D77-8245-9CCF-F49B609DF899}"/>
              </a:ext>
            </a:extLst>
          </p:cNvPr>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Lutheran</a:t>
            </a:r>
          </a:p>
        </p:txBody>
      </p:sp>
      <p:pic>
        <p:nvPicPr>
          <p:cNvPr id="444425" name="Picture 9" descr="clive chin">
            <a:extLst>
              <a:ext uri="{FF2B5EF4-FFF2-40B4-BE49-F238E27FC236}">
                <a16:creationId xmlns:a16="http://schemas.microsoft.com/office/drawing/2014/main" id="{8F794EEA-655F-8442-8532-A79185F059FF}"/>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58" name="Picture 42" descr="Violet James (colour).jpg">
            <a:extLst>
              <a:ext uri="{FF2B5EF4-FFF2-40B4-BE49-F238E27FC236}">
                <a16:creationId xmlns:a16="http://schemas.microsoft.com/office/drawing/2014/main" id="{109FEED6-AF80-994B-A37E-78F27126AE14}"/>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a:extLst>
              <a:ext uri="{FF2B5EF4-FFF2-40B4-BE49-F238E27FC236}">
                <a16:creationId xmlns:a16="http://schemas.microsoft.com/office/drawing/2014/main" id="{506E8333-A86F-614B-8D60-38AEA105C612}"/>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a:extLst>
              <a:ext uri="{FF2B5EF4-FFF2-40B4-BE49-F238E27FC236}">
                <a16:creationId xmlns:a16="http://schemas.microsoft.com/office/drawing/2014/main" id="{B82B4587-5D97-A14A-93A9-6D325942BD50}"/>
              </a:ext>
            </a:extLst>
          </p:cNvPr>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Brethren</a:t>
            </a:r>
          </a:p>
        </p:txBody>
      </p:sp>
      <p:sp>
        <p:nvSpPr>
          <p:cNvPr id="444453" name="WordArt 37">
            <a:extLst>
              <a:ext uri="{FF2B5EF4-FFF2-40B4-BE49-F238E27FC236}">
                <a16:creationId xmlns:a16="http://schemas.microsoft.com/office/drawing/2014/main" id="{5AAF0CEE-80D3-3E4C-B36F-B4C36AC0E649}"/>
              </a:ext>
            </a:extLst>
          </p:cNvPr>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Bible-Presbyterian</a:t>
            </a:r>
          </a:p>
        </p:txBody>
      </p:sp>
      <p:sp>
        <p:nvSpPr>
          <p:cNvPr id="444457" name="Oval 41">
            <a:extLst>
              <a:ext uri="{FF2B5EF4-FFF2-40B4-BE49-F238E27FC236}">
                <a16:creationId xmlns:a16="http://schemas.microsoft.com/office/drawing/2014/main" id="{9D2BDED5-B94E-3747-B670-22C4E92BE3BC}"/>
              </a:ext>
            </a:extLst>
          </p:cNvPr>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3" name="TextBox 2">
            <a:extLst>
              <a:ext uri="{FF2B5EF4-FFF2-40B4-BE49-F238E27FC236}">
                <a16:creationId xmlns:a16="http://schemas.microsoft.com/office/drawing/2014/main" id="{02E7C070-43C2-B548-B6BD-7B789F9ED55A}"/>
              </a:ext>
            </a:extLst>
          </p:cNvPr>
          <p:cNvSpPr txBox="1"/>
          <p:nvPr/>
        </p:nvSpPr>
        <p:spPr>
          <a:xfrm rot="21016991">
            <a:off x="1538288" y="1106418"/>
            <a:ext cx="3457575" cy="1754326"/>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5400" dirty="0">
                <a:solidFill>
                  <a:srgbClr val="FFFFFF"/>
                </a:solidFill>
                <a:effectLst>
                  <a:outerShdw blurRad="38100" dist="38100" dir="2700000" algn="tl">
                    <a:srgbClr val="000000"/>
                  </a:outerShdw>
                </a:effectLst>
                <a:latin typeface="Tahoma" panose="020B0604030504040204" pitchFamily="34" charset="0"/>
              </a:rPr>
              <a:t>رش     الرضع</a:t>
            </a:r>
            <a:endParaRPr lang="en-US" altLang="en-US" sz="5400" dirty="0">
              <a:solidFill>
                <a:srgbClr val="FFFFFF"/>
              </a:solidFill>
              <a:effectLst>
                <a:outerShdw blurRad="38100" dist="38100" dir="2700000" algn="tl">
                  <a:srgbClr val="000000"/>
                </a:outerShdw>
              </a:effectLst>
              <a:latin typeface="Tahoma" panose="020B0604030504040204" pitchFamily="34" charset="0"/>
            </a:endParaRPr>
          </a:p>
        </p:txBody>
      </p:sp>
      <p:sp>
        <p:nvSpPr>
          <p:cNvPr id="46" name="TextBox 45">
            <a:extLst>
              <a:ext uri="{FF2B5EF4-FFF2-40B4-BE49-F238E27FC236}">
                <a16:creationId xmlns:a16="http://schemas.microsoft.com/office/drawing/2014/main" id="{0A2CDE13-6AEE-6F4A-A4CB-FFBFBF84345C}"/>
              </a:ext>
            </a:extLst>
          </p:cNvPr>
          <p:cNvSpPr txBox="1"/>
          <p:nvPr/>
        </p:nvSpPr>
        <p:spPr>
          <a:xfrm rot="21016991">
            <a:off x="5414963" y="2700268"/>
            <a:ext cx="3455987" cy="1754326"/>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5400" dirty="0">
                <a:solidFill>
                  <a:srgbClr val="FFFFFF"/>
                </a:solidFill>
                <a:effectLst>
                  <a:outerShdw blurRad="38100" dist="38100" dir="2700000" algn="tl">
                    <a:srgbClr val="000000"/>
                  </a:outerShdw>
                </a:effectLst>
                <a:latin typeface="Tahoma" panose="020B0604030504040204" pitchFamily="34" charset="0"/>
              </a:rPr>
              <a:t>تغطيس المؤمنين</a:t>
            </a:r>
            <a:endParaRPr lang="en-US" altLang="en-US" sz="5400" dirty="0">
              <a:solidFill>
                <a:srgbClr val="FFFFFF"/>
              </a:solidFill>
              <a:effectLst>
                <a:outerShdw blurRad="38100" dist="38100" dir="2700000" algn="tl">
                  <a:srgbClr val="000000"/>
                </a:outerShdw>
              </a:effectLst>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7" grpId="0" animBg="1"/>
      <p:bldP spid="3" grpId="0" animBg="1"/>
      <p:bldP spid="4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المتقدمون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يستطيع الرضع الذين ليس لديهم إيمان شخصي بالمسيح التقدم للمعمودية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يجب على المؤمنين فقط أن يتعمدوا – هذا يستثني الرضع وغير المخلصين.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دعم للموضوعات المذكورة أعلاه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موازية للختان، كان الختان للأطفال الرضع ولهذا يجب تتميم المعمودية للرضع أيضاً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المنطق الموجود على اليسار يفشل في مقدمته الأولى – أن المعمودية والختان متوازيان (انظر أعلاه في كو 2: 11-12) كما يمكن ختان الأولاد فقط.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إيضاح عن   نعمة الله</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معمودية الأطفال توضح بشكل أقوى نعمة الله. كيف يمكن للعهد الجديد، الذي يحل محل العهد القديم، أن يستثني الأطفال وهم داخلون في العهد القديم؟ حتى الحيوانات تدخل في عهد فداء الله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(تك 9: 10) ناهيك عن الأطفال، الذين هم بالتأكيد أثمن عند الله</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كيف تكون نعمة الله تجاه الطفل الذي لم يخطئ قط عن وعي أعظم من نعمته تجاه الطفل الذي أخطأ مراراً وتكراراً؟ إن النعمة تجاه الكبار هي الأعجوبة الأعظم. وأبناء العهد القديم لم يخلصوا بالختان بل بالإيمان (تك 15: 6). وبالمثل فإن كل من في العهد الجديد يُقبل بالإيمان، وليس بالمعمودية (رومية 4: 1-25). علاوة على ذلك كيف يؤدي إنكار معمودية الأطفال إلى إعطاء الأولوية للحيوانات على البشر؟ لا يتم تعميد الحيوانات لذلك لا توجد مقارنة.</a:t>
                      </a:r>
                      <a:endParaRPr kumimoji="0" lang="en-US" altLang="zh-CN" sz="2000" b="1" i="0" u="none" strike="noStrike" cap="none" normalizeH="0" baseline="0" dirty="0">
                        <a:ln>
                          <a:noFill/>
                        </a:ln>
                        <a:solidFill>
                          <a:schemeClr val="bg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معموديات العائلات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تعمدت عائلات بأكملها في العهد الجديد والذي يتضمن تأكيداً كبيراً بمعمودية الرضع (أع 10: 47-48، 16: 15، 18: 8، 1 كو 1: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كل النصوص التي تتكلم عن العائلات تصرح أن العائلة قد آمنت قبل المعمودية، إن تعميد الأطفال هو مجرد افتراض يواجه الحقيقة المذكورة أن الناس آمنت قبل المعمودية.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في تاريخ الكنيسة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ممارسة معمودية الأطفال عبر تاريخ الكنيسة من أزمنة مبكرة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أقدم تعليمات غير كتابية عن المعمودية (أوائل القرن الثاني) تتطلب الصيام قبل يوم أو يومين من المعمودية، لذلك فهي تتضمن معمودية البالغين فقط (الديداخي 7: 4 في ج. ب. لايتفوت، الآباء الرسوليون، 153).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يسوع والأطفال</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بارك يسوع الأطفال – غالباً الرضع أيضاً (مر 10: 13-16)والذي يظهر موافقته على معموديتهم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مباركة الأطفال وتعميدهم مختلفين كلياً، الحجة على اليسار نافعة فقط لوكان المسيح يعمد الأطفال وذلك لم يحدث</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صمت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الأطفال ليست ممنوعة في العهد الجديد وبالتالي فهي مسموحة.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الصمت ليس حجة على الموافقة (مثلاً لا نستطيع أن نحاجج لمصلحة معمودية الأموات لأن العهد الجديد لم يمنعها). إنَّ دعم العهد الجديد لمعمودية المؤمنين يمنع تلقائياً معمودية الأطفال حيث أن الأطفال لا يستطيعون أن يؤمنوا.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متى 28: 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يعطي النص تسلسلاً للمعمودية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فاذهبوا وتلمذوا جميع الأمم وعمدوهم باسم الآب والإبن والروح القدس وعلموهم أن يحفظوا جميع ما أوصيتكم به، وها أنا معكم كل الأيام إلى انقضاء الدهر. </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أمر المأمورية العظمى هو صناعة تلاميذ – وهو الأمر الوحيد في هذه الآيات. الذهاب والتعميد والتعليم هم أمور مشاركة في الترتيب، يشير الذهاب إلى قيادة الناس للإيمان ولهذا يجب تعميد المؤمنين فقط وذلك يستثني الأطفال</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رومية 6: 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سواء أشير إلى طريقة المعمودية بالتغطيس في هذه الآية، كنوع من الدفن والقيامة الرمزيين، فلا يبدو لنا ذا أهمية كبيرة (جاميسون، فوسيت، وبراون، تعليق، 1871، الطبعة الإلكترونية المتوافقة. في رومية 6: 4).</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يشير الدفن معه في المعمودية إلى التغطيس فقط. تشير المعمودية أيضاً إلى اتحاد المؤمن بالمسيح في موته. لا يمكن قول هذا عن الأطفال الذين لم يؤمنوا بعد.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الحالة الروحية للمعمدين</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هي وسيلة لخلاص الأطفال (وجهة النظر الكاثوليكية)، أو وسيلة تعبير الأطفال عن الإيمان بالمسيح (وجهة النظر اللوثرية)، أو وسيلة لجلب الأطفال إلى العهد (وجهة النظر المشيخية).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الواضح أن جميع المتقدمين للمعمودية في العهد الجديد مؤمنون؛ يجب أن يكون لدى المرء سبب وجيه للغاية للإنحراف عن هذه القاعدة. أع ٢: ٣٨، ٤١؛ 8: 12، 36-38؛ 9 :18؛ 10 :47؛ 16: 14-15، 33؛ 18: 8؛ 19: 5 يظهر أن التوبة سبقت المعمودية بهذا الترتيب: سمع ... آمن ... تعمد.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يحدد الكتاب المقدس أي طريقة للمعمودية، مما يسمح بكل من الرش والسكب. ليست الطريقة هي التي تهم، بل صدق المعمد.</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الطريقة الكتابية الوحيدة هو التغطيس، فكيف يمكننا أن نقول أنَّ الطريقة غير مهمة؟ في حين أنه من الصحيح أن الوضع أقل أهمية من موقف القلب، إلا أن هذا لا يعني أن هذا الوضع غير ذي صلة.</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تاريخ الكنيسة</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تمت ممارسة المعمودية بالسكب عبر تاريخ الكنيسة منذ أقدم العصور.</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السكب لأول مرة في أوائل القرن الثاني - وفقط كاستثناء عندما لا يمكن أو لا ينبغي استخدام الغمر في الماء الجاري أو الماء البارد (الديداخي 7: 1-3 في ج. ب. لايتفوت، الآباء الرسوليون، 153)</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السكب في   العهد الجديد</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تم ذكر المعمودية بالسكب مراراً في العهد الجديد (1 كو 6: 11، أف 5: 26، عب 9: 10، 10: 22، تي 3: 5)</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أي من هذه الآيات إلى المعمودية ولا تشير أي منها إلى السكب. وهي تشير في كل حالة إلى التطهير الروحي من الخطيئة بالإيمان بالمسيح (الغسل) أو إلى الغسلات الطقسية اليهودية التي كانت تُجرى مرات عديدة على نفس الأشخاص (راجع عبرانيين 9: 10). العبرانيين 10: 22 لا تشير إلى المعمودية بل إلى رش قلوبنا لتطهيرنا من ضمير الإثم وغسل أجسادنا بماء نقي.</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رمزية 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يمثل السكب بأفضل شكل انسكاب الروح القدس على المؤمنين (مت 3: 11،      أع 1: 5، 2: 3)</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أوجه التشابه تشير فقط بين سكب الماء وسكب الروح، لكن رمزية العهد الجديد الواضحة هي أن المعمودية تظهر المؤمن يموت عن حياته القديمة ويقوم إلى حياة جديدة (رو 6: 1-4). وبالتالي فإن التغطيس هو أسلوب العهد الجديد الصريح، ولا تتم مناقشة السكب إلا ضمنياً.</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الرش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المعمودية بالرش مذكورة عدة مرات في الكتاب المقدس (خر 24: 6-8، عد 8: 7، حز 36: 24-26، عب 9: 13-14،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تشير هذه الآيات إلى المعمودية بل إلى تطهير الكهنة بماء مرشوش (عد 8: 7)، أو رش آنية بالدم (خر 24: 6-8؛ عب 9: 13-14)، أو عمل الروح الخلاصي (حز 36: 24-26؛ عب 10: 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يوم الخمسين    (أعمال 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الناحية العملية لا يستطيع بطرس أن يغمر ثلاثة آلاف في يوم واحد في يوم الخمسين (أعمال الرسل 2: 41). ويجب أن تكون هذه المعمودية بالرش أو بالسكب. انظر روبرت جاميسون، أ. ر. فوسيت، وديفيد براون، تعليق نقدي وتوضيحي للكتاب المقدس بأكمله، ١٨٧١، الطبعة الإلكترونية المتوافقة. (ألتامونتي سبرينغز: برنامج أوكتري، 1996)، الفقرة 19660.</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هل كان بإمكان بطرس أن يرش أو يسكب على هذا العدد أيضاً؟ لا يقول النص أن بطرس هو من قام بالمعمودية. إذا أمكن للمرء أن يغمر 100 شخص في الساعة (ممكن جداً)، لكان بإمكان الـ 120 تلميذاً (أع 1: 15) أن يغمروا 12000 شخص في ساعة واحدة! حتى لو تم تعميد الـ 12 فقط، فسيستغرق الأمر أقل من ثلاث ساعات لتعميد الـ 3000 (12 × 100 = 1200/ساعة).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55778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معمودية فيلبي (أعمال 16)</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يكن لسجان فيلبي أن يترك مكانه للتغطيس، بل كان يمكنه أن يتركه مؤقتاً للسكب أو الرش (أع 16: 33ب).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استمع السجّان إلى وعظ بولس (ع ٣٢) وغسل جراح بولس وسيلا (ع ٣٣أ)، وهو الأمر الذي ربما استغرق وقتاً طويلاً. لقد ترك مكانه ليدعو بولس وسيلا إلى بيته لتناول وجبة منتصف الليل (ع ٣٤). تستغرق المعمودية وقتاً أقل من تناول وجبة كاملة. وتفترض الحجة الموجودة على اليسار أيضاً أنه كان يحرس السجن بمفرده بدلاً من تفويض وظائفه للآخرين.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معاني المعجم</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المعاني المعجمية ليست كافية لتأسيس اللاهوت.</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الكلمة الوحيدة للمعمودية في العهد الجديد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تعني تغميس، تغمر... تغسل، تغطس، تغرق، تغمر، تطغى... نقع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وتشمل الاستخدامات الحرفية الأخرى كلمة "يغمس" (لو 16: 24؛ راجع السبعينية يه 2: 14؛ يش 3: 15؛ لا 4: 6؛ 11: 32) ويصبغ (رؤ 19: 13)، وكلاهما يشير إلى غمر. كما تشبيه المعمودية بالطوفان (1 بط 3: 21). ومن خلال البيانات المعجمية، اعترف كل من لوثر وكالفن بالتغطيس باعتباره الوضع الكتابي.</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ar-JO" altLang="en-US" sz="8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ما هي المعمودية؟</a:t>
            </a:r>
            <a:endParaRPr lang="en-US" altLang="en-US" sz="5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طريقة يوحنا المعمدان</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بما أن الرش كان يُمارس في العهد القديم، فمن المحتمل أن يوحنا المعمدان كان يرش أيضاً – خاصة أنه كان لاوياً (لو 1: 5)</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أجرى يوحنا المعمدان معموديته في نهر الأردن فهل الرش يتطلب من الناس السير في الماء مع يوحنا؟ بالإضافة إلى ذلك فإن نوع المعمودية التي سبقت معمودية يوحنا تاريخياً مباشرة كانت عبارة عن غمر المتحول إلى اليهودية.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تغطيس ما قبل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المعموديات التي سبقت المسيحية لا تثبت بشكل قاطع أن المعمودية المسيحية اتبعت نفس النمط.</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لم يصف التغطيس (</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معمودية العهد الجديد فحسب، بل وصف أيضًا طقوس الغسل اليهودية (مر 7: 4؛ لو 11: 38) بالتغطيس (على سبيل المثال، قمران). كل من الغسلات الدينية الوثنية والمعمودية اليهودية التبشيرية سبقت المعمودية المسيحية، وكانت الأخيرة عن طريق الغمر الذاتي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Oepke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en-US" altLang="zh-CN" sz="2000" b="1" i="1" u="none" strike="noStrike" kern="1200" cap="none" normalizeH="0" baseline="0" dirty="0" err="1">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TDNTabr</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المتوازيات الكتابية للرش والسكب</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للرش والسكب متوازيات في العهد القديم والعهد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لا يوجد ما يسمى بالتوازي يتعلق بالمعمودية. الغمر بأفضل شكل يعني:</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التماثل مع موت المسيح وقيامته بالنزول تحت الماء والخروج مرة أخرى (رو 3:6-5؛ كو 12:2).</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الخضوع لسلطان المسيح (مت 28: 18-19؛      أع 19: 3-5؛ 22: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 </a:t>
                      </a: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الطاعة والضمير الصالح أمام الله (1 بط 3: 21).</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بداية التغطيس في العهد الجديد</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لقد سبقت المعمودية كتابة رسالة رومية، لذا فإن التغطيس في رومية 6 كان من الممكن أن يكون جديداً. لا يوجد دليل قبل رومية يشير إلى أن المعمودية كانت تعني موت المسيح وقيامته.</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إن حجج الصمت مثل تلك الموجودة على اليسار ليس لها وزن يذكر. فقط ستة أسفار من العهد الجديد سبقت رومية، لذلك كانت رومية من بين أول أسفار العهد الجديد المكتوبة (56-57 م). ومن بين هذه الرسائل رسالة كورنثوس الأولى حيث يذكر بولس المعمودية (1: 13-17). وأشار إلى الغمر هناك باستخدام الكلمة العادية التي تعني الغمر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βαπτίζω</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sz="2800" dirty="0">
                <a:solidFill>
                  <a:schemeClr val="bg1"/>
                </a:solidFill>
                <a:effectLst/>
                <a:latin typeface="Arial" charset="0"/>
                <a:ea typeface="ＭＳ Ｐゴシック" charset="0"/>
              </a:rPr>
              <a:t>ملخص المعمودية</a:t>
            </a:r>
            <a:endParaRPr lang="en-US" sz="2800" dirty="0">
              <a:solidFill>
                <a:schemeClr val="bg1"/>
              </a:solidFill>
              <a:effectLst/>
              <a:latin typeface="Arial" charset="0"/>
              <a:ea typeface="ＭＳ Ｐゴシック" charset="0"/>
            </a:endParaRP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الرضع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المؤمنون</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كمية الماء في المعموجية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تشير المقاطع الموجودة على اليمين فقط إلى أن المعمودية تمت في الماء، ولكن لا يزال من الممكن أن يتم ذلك عن طريق السكب أو الرش أثناء الوقوف في الماء.</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rPr>
                        <a:t>من الأفضل أن تسمح كل معمودية العهد الجديد بالتغطيس: ماء كثير (يو 3: 23)، الصعود من الماء (مر 1: 10)، ونزل في الماء (أع 8: 38). تتعلق هذه الحالة الأخيرة بالخصي الإثيوبي الذي كان من الممكن أن يتم تعميده بسهولة عن طريق السكب أو الرش في أي مكان طوال الرحلة باستخدام الماء الموجود في القافلة.</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244ت</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a:extLst>
              <a:ext uri="{FF2B5EF4-FFF2-40B4-BE49-F238E27FC236}">
                <a16:creationId xmlns:a16="http://schemas.microsoft.com/office/drawing/2014/main" id="{AACE4C45-4723-3B4D-A0F8-7CA4F303CD48}"/>
              </a:ext>
            </a:extLst>
          </p:cNvPr>
          <p:cNvSpPr>
            <a:spLocks noGrp="1"/>
          </p:cNvSpPr>
          <p:nvPr>
            <p:ph type="title"/>
          </p:nvPr>
        </p:nvSpPr>
        <p:spPr>
          <a:xfrm>
            <a:off x="3563938" y="692150"/>
            <a:ext cx="7772400" cy="1143000"/>
          </a:xfrm>
        </p:spPr>
        <p:txBody>
          <a:bodyPr/>
          <a:lstStyle/>
          <a:p>
            <a:pPr algn="r"/>
            <a:r>
              <a:rPr lang="en-US" altLang="en-US">
                <a:ea typeface="ＭＳ Ｐゴシック" panose="020B0600070205080204" pitchFamily="34" charset="-128"/>
              </a:rPr>
              <a:t>Black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الكنيسة</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FBD78E1-07C2-CD45-95A4-466D92C23EB1}"/>
              </a:ext>
            </a:extLst>
          </p:cNvPr>
          <p:cNvSpPr>
            <a:spLocks noGrp="1" noChangeArrowheads="1"/>
          </p:cNvSpPr>
          <p:nvPr>
            <p:ph type="title"/>
          </p:nvPr>
        </p:nvSpPr>
        <p:spPr/>
        <p:txBody>
          <a:bodyPr/>
          <a:lstStyle/>
          <a:p>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معنى المعمودية</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1619" name="Text Box 5">
            <a:extLst>
              <a:ext uri="{FF2B5EF4-FFF2-40B4-BE49-F238E27FC236}">
                <a16:creationId xmlns:a16="http://schemas.microsoft.com/office/drawing/2014/main" id="{D0799663-6D5F-3442-89E4-0F3AF426F25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
        <p:nvSpPr>
          <p:cNvPr id="8198" name="Rectangle 6">
            <a:extLst>
              <a:ext uri="{FF2B5EF4-FFF2-40B4-BE49-F238E27FC236}">
                <a16:creationId xmlns:a16="http://schemas.microsoft.com/office/drawing/2014/main" id="{1A430DF2-E68F-9A47-8B9E-2FE30B0AE438}"/>
              </a:ext>
            </a:extLst>
          </p:cNvPr>
          <p:cNvSpPr>
            <a:spLocks noChangeArrowheads="1"/>
          </p:cNvSpPr>
          <p:nvPr/>
        </p:nvSpPr>
        <p:spPr bwMode="auto">
          <a:xfrm>
            <a:off x="228600" y="3810000"/>
            <a:ext cx="8915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العهد القديم: لم تتم ممارستها</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ما بين العهدين: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الأمم من اليهود</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يوحنا: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التائبين عن غير التائبين</a:t>
            </a:r>
            <a:endParaRPr lang="en-US" altLang="en-US" sz="3200" dirty="0">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dirty="0">
                <a:cs typeface="Arial" panose="020B0604020202020204" pitchFamily="34" charset="0"/>
              </a:rPr>
              <a:t>الكنيسة: تم </a:t>
            </a:r>
            <a:r>
              <a:rPr lang="ar-JO" altLang="en-US" sz="3200" dirty="0">
                <a:solidFill>
                  <a:srgbClr val="FFFF00"/>
                </a:solidFill>
                <a:cs typeface="Arial" panose="020B0604020202020204" pitchFamily="34" charset="0"/>
              </a:rPr>
              <a:t>تمييز</a:t>
            </a:r>
            <a:r>
              <a:rPr lang="ar-JO" altLang="en-US" sz="3200" dirty="0">
                <a:cs typeface="Arial" panose="020B0604020202020204" pitchFamily="34" charset="0"/>
              </a:rPr>
              <a:t> غير المؤمنين عن المؤمنين</a:t>
            </a:r>
            <a:endParaRPr lang="en-US" altLang="en-US" sz="3200" dirty="0">
              <a:cs typeface="Arial" panose="020B0604020202020204" pitchFamily="34" charset="0"/>
            </a:endParaRPr>
          </a:p>
        </p:txBody>
      </p:sp>
      <p:sp>
        <p:nvSpPr>
          <p:cNvPr id="2" name="Rectangle 2">
            <a:extLst>
              <a:ext uri="{FF2B5EF4-FFF2-40B4-BE49-F238E27FC236}">
                <a16:creationId xmlns:a16="http://schemas.microsoft.com/office/drawing/2014/main" id="{18CEA4DE-2926-FECE-1A8A-D22E6362AF45}"/>
              </a:ext>
            </a:extLst>
          </p:cNvPr>
          <p:cNvSpPr txBox="1">
            <a:spLocks noChangeArrowheads="1"/>
          </p:cNvSpPr>
          <p:nvPr/>
        </p:nvSpPr>
        <p:spPr bwMode="auto">
          <a:xfrm rot="21093530">
            <a:off x="321099" y="1061191"/>
            <a:ext cx="8229600" cy="30614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ar-JO" altLang="en-US" sz="16600" kern="0" dirty="0">
                <a:solidFill>
                  <a:srgbClr val="FFC000"/>
                </a:solidFill>
                <a:latin typeface="Arial" panose="020B0604020202020204" pitchFamily="34" charset="0"/>
                <a:ea typeface="ＭＳ Ｐゴシック" panose="020B0600070205080204" pitchFamily="34" charset="-128"/>
                <a:cs typeface="Arial" panose="020B0604020202020204" pitchFamily="34" charset="0"/>
              </a:rPr>
              <a:t>تعريف</a:t>
            </a:r>
            <a:endParaRPr lang="en-US" altLang="en-US" sz="16600" kern="0" dirty="0">
              <a:solidFill>
                <a:srgbClr val="FFC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fade">
                                      <p:cBhvr>
                                        <p:cTn id="7" dur="770" decel="100000"/>
                                        <p:tgtEl>
                                          <p:spTgt spid="8198">
                                            <p:txEl>
                                              <p:pRg st="0" end="0"/>
                                            </p:txEl>
                                          </p:spTgt>
                                        </p:tgtEl>
                                      </p:cBhvr>
                                    </p:animEffect>
                                    <p:animScale>
                                      <p:cBhvr>
                                        <p:cTn id="8" dur="770" decel="100000"/>
                                        <p:tgtEl>
                                          <p:spTgt spid="8198">
                                            <p:txEl>
                                              <p:pRg st="0" end="0"/>
                                            </p:txEl>
                                          </p:spTgt>
                                        </p:tgtEl>
                                      </p:cBhvr>
                                      <p:from x="10000" y="10000"/>
                                      <p:to x="200000" y="450000"/>
                                    </p:animScale>
                                    <p:animScale>
                                      <p:cBhvr>
                                        <p:cTn id="9" dur="1230" accel="100000" fill="hold">
                                          <p:stCondLst>
                                            <p:cond delay="770"/>
                                          </p:stCondLst>
                                        </p:cTn>
                                        <p:tgtEl>
                                          <p:spTgt spid="8198">
                                            <p:txEl>
                                              <p:pRg st="0" end="0"/>
                                            </p:txEl>
                                          </p:spTgt>
                                        </p:tgtEl>
                                      </p:cBhvr>
                                      <p:from x="200000" y="450000"/>
                                      <p:to x="100000" y="100000"/>
                                    </p:animScale>
                                    <p:set>
                                      <p:cBhvr>
                                        <p:cTn id="10" dur="770" fill="hold"/>
                                        <p:tgtEl>
                                          <p:spTgt spid="8198">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8">
                                            <p:txEl>
                                              <p:pRg st="0" end="0"/>
                                            </p:txEl>
                                          </p:spTgt>
                                        </p:tgtEl>
                                        <p:attrNameLst>
                                          <p:attrName>ppt_x</p:attrName>
                                        </p:attrNameLst>
                                      </p:cBhvr>
                                    </p:anim>
                                    <p:set>
                                      <p:cBhvr>
                                        <p:cTn id="12" dur="770" fill="hold"/>
                                        <p:tgtEl>
                                          <p:spTgt spid="8198">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8">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8198">
                                            <p:txEl>
                                              <p:pRg st="1" end="1"/>
                                            </p:txEl>
                                          </p:spTgt>
                                        </p:tgtEl>
                                        <p:attrNameLst>
                                          <p:attrName>style.visibility</p:attrName>
                                        </p:attrNameLst>
                                      </p:cBhvr>
                                      <p:to>
                                        <p:strVal val="visible"/>
                                      </p:to>
                                    </p:set>
                                    <p:animEffect transition="in" filter="fade">
                                      <p:cBhvr>
                                        <p:cTn id="18" dur="770" decel="100000"/>
                                        <p:tgtEl>
                                          <p:spTgt spid="8198">
                                            <p:txEl>
                                              <p:pRg st="1" end="1"/>
                                            </p:txEl>
                                          </p:spTgt>
                                        </p:tgtEl>
                                      </p:cBhvr>
                                    </p:animEffect>
                                    <p:animScale>
                                      <p:cBhvr>
                                        <p:cTn id="19" dur="770" decel="100000"/>
                                        <p:tgtEl>
                                          <p:spTgt spid="8198">
                                            <p:txEl>
                                              <p:pRg st="1" end="1"/>
                                            </p:txEl>
                                          </p:spTgt>
                                        </p:tgtEl>
                                      </p:cBhvr>
                                      <p:from x="10000" y="10000"/>
                                      <p:to x="200000" y="450000"/>
                                    </p:animScale>
                                    <p:animScale>
                                      <p:cBhvr>
                                        <p:cTn id="20" dur="1230" accel="100000" fill="hold">
                                          <p:stCondLst>
                                            <p:cond delay="770"/>
                                          </p:stCondLst>
                                        </p:cTn>
                                        <p:tgtEl>
                                          <p:spTgt spid="8198">
                                            <p:txEl>
                                              <p:pRg st="1" end="1"/>
                                            </p:txEl>
                                          </p:spTgt>
                                        </p:tgtEl>
                                      </p:cBhvr>
                                      <p:from x="200000" y="450000"/>
                                      <p:to x="100000" y="100000"/>
                                    </p:animScale>
                                    <p:set>
                                      <p:cBhvr>
                                        <p:cTn id="21" dur="770" fill="hold"/>
                                        <p:tgtEl>
                                          <p:spTgt spid="8198">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8">
                                            <p:txEl>
                                              <p:pRg st="1" end="1"/>
                                            </p:txEl>
                                          </p:spTgt>
                                        </p:tgtEl>
                                        <p:attrNameLst>
                                          <p:attrName>ppt_x</p:attrName>
                                        </p:attrNameLst>
                                      </p:cBhvr>
                                    </p:anim>
                                    <p:set>
                                      <p:cBhvr>
                                        <p:cTn id="23" dur="770" fill="hold"/>
                                        <p:tgtEl>
                                          <p:spTgt spid="8198">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8">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8198">
                                            <p:txEl>
                                              <p:pRg st="2" end="2"/>
                                            </p:txEl>
                                          </p:spTgt>
                                        </p:tgtEl>
                                        <p:attrNameLst>
                                          <p:attrName>style.visibility</p:attrName>
                                        </p:attrNameLst>
                                      </p:cBhvr>
                                      <p:to>
                                        <p:strVal val="visible"/>
                                      </p:to>
                                    </p:set>
                                    <p:animEffect transition="in" filter="fade">
                                      <p:cBhvr>
                                        <p:cTn id="29" dur="770" decel="100000"/>
                                        <p:tgtEl>
                                          <p:spTgt spid="8198">
                                            <p:txEl>
                                              <p:pRg st="2" end="2"/>
                                            </p:txEl>
                                          </p:spTgt>
                                        </p:tgtEl>
                                      </p:cBhvr>
                                    </p:animEffect>
                                    <p:animScale>
                                      <p:cBhvr>
                                        <p:cTn id="30" dur="770" decel="100000"/>
                                        <p:tgtEl>
                                          <p:spTgt spid="8198">
                                            <p:txEl>
                                              <p:pRg st="2" end="2"/>
                                            </p:txEl>
                                          </p:spTgt>
                                        </p:tgtEl>
                                      </p:cBhvr>
                                      <p:from x="10000" y="10000"/>
                                      <p:to x="200000" y="450000"/>
                                    </p:animScale>
                                    <p:animScale>
                                      <p:cBhvr>
                                        <p:cTn id="31" dur="1230" accel="100000" fill="hold">
                                          <p:stCondLst>
                                            <p:cond delay="770"/>
                                          </p:stCondLst>
                                        </p:cTn>
                                        <p:tgtEl>
                                          <p:spTgt spid="8198">
                                            <p:txEl>
                                              <p:pRg st="2" end="2"/>
                                            </p:txEl>
                                          </p:spTgt>
                                        </p:tgtEl>
                                      </p:cBhvr>
                                      <p:from x="200000" y="450000"/>
                                      <p:to x="100000" y="100000"/>
                                    </p:animScale>
                                    <p:set>
                                      <p:cBhvr>
                                        <p:cTn id="32" dur="770" fill="hold"/>
                                        <p:tgtEl>
                                          <p:spTgt spid="8198">
                                            <p:txEl>
                                              <p:pRg st="2" end="2"/>
                                            </p:txEl>
                                          </p:spTgt>
                                        </p:tgtEl>
                                        <p:attrNameLst>
                                          <p:attrName>ppt_x</p:attrName>
                                        </p:attrNameLst>
                                      </p:cBhvr>
                                      <p:to>
                                        <p:strVal val="(0.5)"/>
                                      </p:to>
                                    </p:set>
                                    <p:anim from="(0.5)" to="(#ppt_x)" calcmode="lin" valueType="num">
                                      <p:cBhvr>
                                        <p:cTn id="33" dur="1230" accel="100000" fill="hold">
                                          <p:stCondLst>
                                            <p:cond delay="770"/>
                                          </p:stCondLst>
                                        </p:cTn>
                                        <p:tgtEl>
                                          <p:spTgt spid="8198">
                                            <p:txEl>
                                              <p:pRg st="2" end="2"/>
                                            </p:txEl>
                                          </p:spTgt>
                                        </p:tgtEl>
                                        <p:attrNameLst>
                                          <p:attrName>ppt_x</p:attrName>
                                        </p:attrNameLst>
                                      </p:cBhvr>
                                    </p:anim>
                                    <p:set>
                                      <p:cBhvr>
                                        <p:cTn id="34" dur="770" fill="hold"/>
                                        <p:tgtEl>
                                          <p:spTgt spid="8198">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8198">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8198">
                                            <p:txEl>
                                              <p:pRg st="3" end="3"/>
                                            </p:txEl>
                                          </p:spTgt>
                                        </p:tgtEl>
                                        <p:attrNameLst>
                                          <p:attrName>style.visibility</p:attrName>
                                        </p:attrNameLst>
                                      </p:cBhvr>
                                      <p:to>
                                        <p:strVal val="visible"/>
                                      </p:to>
                                    </p:set>
                                    <p:animEffect transition="in" filter="fade">
                                      <p:cBhvr>
                                        <p:cTn id="40" dur="770" decel="100000"/>
                                        <p:tgtEl>
                                          <p:spTgt spid="8198">
                                            <p:txEl>
                                              <p:pRg st="3" end="3"/>
                                            </p:txEl>
                                          </p:spTgt>
                                        </p:tgtEl>
                                      </p:cBhvr>
                                    </p:animEffect>
                                    <p:animScale>
                                      <p:cBhvr>
                                        <p:cTn id="41" dur="770" decel="100000"/>
                                        <p:tgtEl>
                                          <p:spTgt spid="8198">
                                            <p:txEl>
                                              <p:pRg st="3" end="3"/>
                                            </p:txEl>
                                          </p:spTgt>
                                        </p:tgtEl>
                                      </p:cBhvr>
                                      <p:from x="10000" y="10000"/>
                                      <p:to x="200000" y="450000"/>
                                    </p:animScale>
                                    <p:animScale>
                                      <p:cBhvr>
                                        <p:cTn id="42" dur="1230" accel="100000" fill="hold">
                                          <p:stCondLst>
                                            <p:cond delay="770"/>
                                          </p:stCondLst>
                                        </p:cTn>
                                        <p:tgtEl>
                                          <p:spTgt spid="8198">
                                            <p:txEl>
                                              <p:pRg st="3" end="3"/>
                                            </p:txEl>
                                          </p:spTgt>
                                        </p:tgtEl>
                                      </p:cBhvr>
                                      <p:from x="200000" y="450000"/>
                                      <p:to x="100000" y="100000"/>
                                    </p:animScale>
                                    <p:set>
                                      <p:cBhvr>
                                        <p:cTn id="43" dur="770" fill="hold"/>
                                        <p:tgtEl>
                                          <p:spTgt spid="8198">
                                            <p:txEl>
                                              <p:pRg st="3" end="3"/>
                                            </p:txEl>
                                          </p:spTgt>
                                        </p:tgtEl>
                                        <p:attrNameLst>
                                          <p:attrName>ppt_x</p:attrName>
                                        </p:attrNameLst>
                                      </p:cBhvr>
                                      <p:to>
                                        <p:strVal val="(0.5)"/>
                                      </p:to>
                                    </p:set>
                                    <p:anim from="(0.5)" to="(#ppt_x)" calcmode="lin" valueType="num">
                                      <p:cBhvr>
                                        <p:cTn id="44" dur="1230" accel="100000" fill="hold">
                                          <p:stCondLst>
                                            <p:cond delay="770"/>
                                          </p:stCondLst>
                                        </p:cTn>
                                        <p:tgtEl>
                                          <p:spTgt spid="8198">
                                            <p:txEl>
                                              <p:pRg st="3" end="3"/>
                                            </p:txEl>
                                          </p:spTgt>
                                        </p:tgtEl>
                                        <p:attrNameLst>
                                          <p:attrName>ppt_x</p:attrName>
                                        </p:attrNameLst>
                                      </p:cBhvr>
                                    </p:anim>
                                    <p:set>
                                      <p:cBhvr>
                                        <p:cTn id="45" dur="770" fill="hold"/>
                                        <p:tgtEl>
                                          <p:spTgt spid="8198">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8198">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80">
                                          <p:stCondLst>
                                            <p:cond delay="0"/>
                                          </p:stCondLst>
                                        </p:cTn>
                                        <p:tgtEl>
                                          <p:spTgt spid="2"/>
                                        </p:tgtEl>
                                      </p:cBhvr>
                                    </p:animEffect>
                                    <p:anim calcmode="lin" valueType="num">
                                      <p:cBhvr>
                                        <p:cTn id="5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7" dur="26">
                                          <p:stCondLst>
                                            <p:cond delay="650"/>
                                          </p:stCondLst>
                                        </p:cTn>
                                        <p:tgtEl>
                                          <p:spTgt spid="2"/>
                                        </p:tgtEl>
                                      </p:cBhvr>
                                      <p:to x="100000" y="60000"/>
                                    </p:animScale>
                                    <p:animScale>
                                      <p:cBhvr>
                                        <p:cTn id="58" dur="166" decel="50000">
                                          <p:stCondLst>
                                            <p:cond delay="67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water 2">
            <a:extLst>
              <a:ext uri="{FF2B5EF4-FFF2-40B4-BE49-F238E27FC236}">
                <a16:creationId xmlns:a16="http://schemas.microsoft.com/office/drawing/2014/main" id="{70782A18-3288-D94F-9168-7DF74CF443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1B4E5DDB-64D4-6344-9B17-9506E93983AA}"/>
              </a:ext>
            </a:extLst>
          </p:cNvPr>
          <p:cNvSpPr>
            <a:spLocks noGrp="1" noChangeArrowheads="1"/>
          </p:cNvSpPr>
          <p:nvPr>
            <p:ph type="title"/>
          </p:nvPr>
        </p:nvSpPr>
        <p:spPr>
          <a:xfrm>
            <a:off x="609600" y="-76200"/>
            <a:ext cx="8077200" cy="3733800"/>
          </a:xfrm>
        </p:spPr>
        <p:txBody>
          <a:bodyPr/>
          <a:lstStyle/>
          <a:p>
            <a:pPr eaLnBrk="1" hangingPunct="1"/>
            <a:r>
              <a:rPr lang="ar-JO" altLang="en-US" sz="6600" dirty="0">
                <a:latin typeface="Arial" panose="020B0604020202020204" pitchFamily="34" charset="0"/>
                <a:ea typeface="ＭＳ Ｐゴシック" panose="020B0600070205080204" pitchFamily="34" charset="-128"/>
                <a:cs typeface="Arial" panose="020B0604020202020204" pitchFamily="34" charset="0"/>
              </a:rPr>
              <a:t>كيف تكون المعمودية المسيحية فريدة؟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F5EBE20-D07C-DE42-A986-D15F83CCAE9A}"/>
              </a:ext>
            </a:extLst>
          </p:cNvPr>
          <p:cNvSpPr>
            <a:spLocks noGrp="1" noChangeArrowheads="1"/>
          </p:cNvSpPr>
          <p:nvPr>
            <p:ph type="title"/>
          </p:nvPr>
        </p:nvSpPr>
        <p:spPr/>
        <p:txBody>
          <a:bodyPr/>
          <a:lstStyle/>
          <a:p>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معمودية ما بين العهدين</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5714" name="Text Box 4">
            <a:extLst>
              <a:ext uri="{FF2B5EF4-FFF2-40B4-BE49-F238E27FC236}">
                <a16:creationId xmlns:a16="http://schemas.microsoft.com/office/drawing/2014/main" id="{3B249B95-1F54-2840-A692-BBE5B008BB30}"/>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105</a:t>
            </a:r>
            <a:endParaRPr lang="en-US" altLang="en-US" sz="2000" b="1" dirty="0">
              <a:cs typeface="Arial" panose="020B0604020202020204" pitchFamily="34" charset="0"/>
            </a:endParaRPr>
          </a:p>
        </p:txBody>
      </p:sp>
      <p:sp>
        <p:nvSpPr>
          <p:cNvPr id="115715" name="Rectangle 5" descr="Bouquet">
            <a:extLst>
              <a:ext uri="{FF2B5EF4-FFF2-40B4-BE49-F238E27FC236}">
                <a16:creationId xmlns:a16="http://schemas.microsoft.com/office/drawing/2014/main" id="{E9C9C103-F7BD-994D-A2B0-1B7B8DE3B998}"/>
              </a:ext>
            </a:extLst>
          </p:cNvPr>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BFB1"/>
              </a:solidFill>
              <a:cs typeface="Arial" panose="020B0604020202020204" pitchFamily="34" charset="0"/>
            </a:endParaRPr>
          </a:p>
        </p:txBody>
      </p:sp>
      <p:sp>
        <p:nvSpPr>
          <p:cNvPr id="10246" name="Rectangle 6">
            <a:extLst>
              <a:ext uri="{FF2B5EF4-FFF2-40B4-BE49-F238E27FC236}">
                <a16:creationId xmlns:a16="http://schemas.microsoft.com/office/drawing/2014/main" id="{FEC6CE5F-D7D6-7840-AA98-FAA42EFCB5B4}"/>
              </a:ext>
            </a:extLst>
          </p:cNvPr>
          <p:cNvSpPr>
            <a:spLocks noChangeArrowheads="1"/>
          </p:cNvSpPr>
          <p:nvPr/>
        </p:nvSpPr>
        <p:spPr bwMode="auto">
          <a:xfrm>
            <a:off x="228600" y="1600200"/>
            <a:ext cx="8686800" cy="4495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للمرتدين (الأمم الذين تركوا حياتهم الوثنية ليعتبروا مع إسرائيل)</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التغطيس الذاتي</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على الأغلب تمت بشكل خاص للنساء كونه لا يمكن ختانهن</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baptizing">
            <a:extLst>
              <a:ext uri="{FF2B5EF4-FFF2-40B4-BE49-F238E27FC236}">
                <a16:creationId xmlns:a16="http://schemas.microsoft.com/office/drawing/2014/main" id="{D968B3C0-3BE4-1B46-9908-1022B18A0F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descr="High Priest0001">
            <a:extLst>
              <a:ext uri="{FF2B5EF4-FFF2-40B4-BE49-F238E27FC236}">
                <a16:creationId xmlns:a16="http://schemas.microsoft.com/office/drawing/2014/main" id="{280C9589-AB00-1E42-BF9B-09B767DC98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700" y="-3810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A9E3F475-101A-8249-8D97-20F5AA5CEB82}"/>
              </a:ext>
            </a:extLst>
          </p:cNvPr>
          <p:cNvSpPr>
            <a:spLocks noGrp="1" noChangeArrowheads="1"/>
          </p:cNvSpPr>
          <p:nvPr>
            <p:ph type="title"/>
          </p:nvPr>
        </p:nvSpPr>
        <p:spPr>
          <a:xfrm>
            <a:off x="4648200" y="274638"/>
            <a:ext cx="4572000" cy="1143000"/>
          </a:xfrm>
        </p:spPr>
        <p:txBody>
          <a:bodyPr/>
          <a:lstStyle/>
          <a:p>
            <a:r>
              <a:rPr lang="ar-JO" altLang="en-US" b="1" dirty="0">
                <a:latin typeface="Arial" panose="020B0604020202020204" pitchFamily="34" charset="0"/>
                <a:ea typeface="ＭＳ Ｐゴシック" panose="020B0600070205080204" pitchFamily="34" charset="-128"/>
                <a:cs typeface="Arial" panose="020B0604020202020204" pitchFamily="34" charset="0"/>
              </a:rPr>
              <a:t>معمودية يوحنا</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4" name="Text Box 6">
            <a:extLst>
              <a:ext uri="{FF2B5EF4-FFF2-40B4-BE49-F238E27FC236}">
                <a16:creationId xmlns:a16="http://schemas.microsoft.com/office/drawing/2014/main" id="{8618EE00-F151-EF47-B999-7D3271B2E6E9}"/>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105</a:t>
            </a:r>
            <a:endParaRPr lang="en-US" altLang="en-US" sz="2000" b="1" dirty="0">
              <a:cs typeface="Arial" panose="020B0604020202020204" pitchFamily="34" charset="0"/>
            </a:endParaRPr>
          </a:p>
        </p:txBody>
      </p:sp>
      <p:sp>
        <p:nvSpPr>
          <p:cNvPr id="12295" name="Rectangle 7">
            <a:extLst>
              <a:ext uri="{FF2B5EF4-FFF2-40B4-BE49-F238E27FC236}">
                <a16:creationId xmlns:a16="http://schemas.microsoft.com/office/drawing/2014/main" id="{F794F9D3-864E-F14D-924C-28E7E299679B}"/>
              </a:ext>
            </a:extLst>
          </p:cNvPr>
          <p:cNvSpPr>
            <a:spLocks noChangeArrowheads="1"/>
          </p:cNvSpPr>
          <p:nvPr/>
        </p:nvSpPr>
        <p:spPr bwMode="auto">
          <a:xfrm>
            <a:off x="5257800" y="1600200"/>
            <a:ext cx="3657600" cy="1981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يوحنا كوسيط التغطيس</a:t>
            </a:r>
            <a:endParaRPr lang="en-US" altLang="en-US" sz="3200" b="1" dirty="0">
              <a:effectLst>
                <a:outerShdw blurRad="38100" dist="38100" dir="2700000" algn="tl">
                  <a:srgbClr val="000000"/>
                </a:outerShdw>
              </a:effectLst>
              <a:cs typeface="Arial" panose="020B0604020202020204" pitchFamily="34" charset="0"/>
            </a:endParaRPr>
          </a:p>
          <a:p>
            <a:pPr algn="r" rtl="1" eaLnBrk="1" hangingPunct="1">
              <a:spcBef>
                <a:spcPct val="20000"/>
              </a:spcBef>
              <a:buClr>
                <a:schemeClr val="hlink"/>
              </a:buClr>
              <a:buSzPct val="80000"/>
              <a:buFont typeface="Wingdings" pitchFamily="2" charset="2"/>
              <a:buChar char="n"/>
            </a:pPr>
            <a:r>
              <a:rPr lang="ar-JO" altLang="en-US" sz="3200" b="1" dirty="0">
                <a:effectLst>
                  <a:outerShdw blurRad="38100" dist="38100" dir="2700000" algn="tl">
                    <a:srgbClr val="000000"/>
                  </a:outerShdw>
                </a:effectLst>
                <a:cs typeface="Arial" panose="020B0604020202020204" pitchFamily="34" charset="0"/>
              </a:rPr>
              <a:t>التوبة</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descr="Walnut">
            <a:extLst>
              <a:ext uri="{FF2B5EF4-FFF2-40B4-BE49-F238E27FC236}">
                <a16:creationId xmlns:a16="http://schemas.microsoft.com/office/drawing/2014/main" id="{01C5C7DF-97F8-8D4F-853F-8E4F20B6B20D}"/>
              </a:ext>
            </a:extLst>
          </p:cNvPr>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r>
              <a:rPr lang="ar-JO" altLang="en-US" sz="4000" b="1"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ملخص معمودية الكنيسة المبكرة مقابل المعموديات التي سبقتها</a:t>
            </a:r>
            <a:endParaRPr lang="en-US" altLang="en-US" sz="4000" b="1"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119810" name="Rectangle 3">
            <a:extLst>
              <a:ext uri="{FF2B5EF4-FFF2-40B4-BE49-F238E27FC236}">
                <a16:creationId xmlns:a16="http://schemas.microsoft.com/office/drawing/2014/main" id="{06F467DB-08D4-B64C-9738-4E5EAA326C8C}"/>
              </a:ext>
            </a:extLst>
          </p:cNvPr>
          <p:cNvSpPr>
            <a:spLocks noChangeArrowheads="1"/>
          </p:cNvSpPr>
          <p:nvPr/>
        </p:nvSpPr>
        <p:spPr bwMode="auto">
          <a:xfrm>
            <a:off x="0" y="2098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aphicFrame>
        <p:nvGraphicFramePr>
          <p:cNvPr id="354308" name="Group 4">
            <a:extLst>
              <a:ext uri="{FF2B5EF4-FFF2-40B4-BE49-F238E27FC236}">
                <a16:creationId xmlns:a16="http://schemas.microsoft.com/office/drawing/2014/main" id="{BB76C53B-D701-0449-BF0A-F623B7EE50F7}"/>
              </a:ext>
            </a:extLst>
          </p:cNvPr>
          <p:cNvGraphicFramePr>
            <a:graphicFrameLocks noGrp="1"/>
          </p:cNvGraphicFramePr>
          <p:nvPr>
            <p:extLst>
              <p:ext uri="{D42A27DB-BD31-4B8C-83A1-F6EECF244321}">
                <p14:modId xmlns:p14="http://schemas.microsoft.com/office/powerpoint/2010/main" val="3058004836"/>
              </p:ext>
            </p:extLst>
          </p:nvPr>
        </p:nvGraphicFramePr>
        <p:xfrm>
          <a:off x="0" y="1401763"/>
          <a:ext cx="9144000" cy="5459413"/>
        </p:xfrm>
        <a:graphic>
          <a:graphicData uri="http://schemas.openxmlformats.org/drawingml/2006/table">
            <a:tbl>
              <a:tblPr/>
              <a:tblGrid>
                <a:gridCol w="4414838">
                  <a:extLst>
                    <a:ext uri="{9D8B030D-6E8A-4147-A177-3AD203B41FA5}">
                      <a16:colId xmlns:a16="http://schemas.microsoft.com/office/drawing/2014/main" val="20000"/>
                    </a:ext>
                  </a:extLst>
                </a:gridCol>
                <a:gridCol w="4729162">
                  <a:extLst>
                    <a:ext uri="{9D8B030D-6E8A-4147-A177-3AD203B41FA5}">
                      <a16:colId xmlns:a16="http://schemas.microsoft.com/office/drawing/2014/main" val="20001"/>
                    </a:ext>
                  </a:extLst>
                </a:gridCol>
              </a:tblGrid>
              <a:tr h="11922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التباينات </a:t>
                      </a:r>
                      <a:endPar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(السابقة مقابل العهد الجديد/المسيحية)</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المقارنات</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النقاط المشتركة</a:t>
                      </a:r>
                      <a:r>
                        <a:rPr kumimoji="0" lang="en-US"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توجد صيغة مقابل الآب والابن والروح القدس</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تحديد واضح مع المجتمع الديني</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تغطيس ذاتي مقابل تتميمها من قبل شخص آخر</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ممارسة خاصة بالمؤمنين فقط</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الختان كمتطلب سابق مقابل لا شيء</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التغطيس فقط في كلتا الحالتين (قبل الميلاد والقرن الأول)</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إلى اليهودية/يوحنا مقابل إلى المسيحية</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شائع في كلتا الحالتين</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344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التغطيس مقابل تباين النمط (في القرن الثالث)</a:t>
                      </a:r>
                      <a:endParaRPr kumimoji="0" lang="en-US" altLang="zh-CN" sz="24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ar-JO" altLang="zh-CN" sz="25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استخدام الماء</a:t>
                      </a:r>
                      <a:endParaRPr kumimoji="0" lang="en-US" altLang="zh-CN" sz="4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9834" name="Rectangle 27">
            <a:extLst>
              <a:ext uri="{FF2B5EF4-FFF2-40B4-BE49-F238E27FC236}">
                <a16:creationId xmlns:a16="http://schemas.microsoft.com/office/drawing/2014/main" id="{1E430ABD-888A-B34C-89F1-979247788753}"/>
              </a:ext>
            </a:extLst>
          </p:cNvPr>
          <p:cNvSpPr>
            <a:spLocks noChangeArrowheads="1"/>
          </p:cNvSpPr>
          <p:nvPr/>
        </p:nvSpPr>
        <p:spPr bwMode="auto">
          <a:xfrm>
            <a:off x="0" y="4041775"/>
            <a:ext cx="1841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r>
              <a:rPr lang="en-US" altLang="zh-CN" sz="1100">
                <a:latin typeface="Times" pitchFamily="2" charset="0"/>
                <a:ea typeface="SimSun" panose="02010600030101010101" pitchFamily="2" charset="-122"/>
              </a:rPr>
            </a:br>
            <a:endParaRPr lang="en-US" altLang="zh-CN" sz="1800">
              <a:ea typeface="SimSun"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water">
            <a:extLst>
              <a:ext uri="{FF2B5EF4-FFF2-40B4-BE49-F238E27FC236}">
                <a16:creationId xmlns:a16="http://schemas.microsoft.com/office/drawing/2014/main" id="{201BC152-B249-D947-B3EC-223C9822DC4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313613"/>
          </a:xfrm>
        </p:spPr>
      </p:pic>
      <p:sp>
        <p:nvSpPr>
          <p:cNvPr id="121858" name="Rectangle 3">
            <a:extLst>
              <a:ext uri="{FF2B5EF4-FFF2-40B4-BE49-F238E27FC236}">
                <a16:creationId xmlns:a16="http://schemas.microsoft.com/office/drawing/2014/main" id="{6C2512D8-7304-CC47-8482-21D6E9AAA003}"/>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نتعمد؟؟</a:t>
            </a:r>
            <a:endParaRPr lang="en-US" altLang="en-US" sz="32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 name="Picture 1" descr="98-big-fat-diver.jpg">
            <a:extLst>
              <a:ext uri="{FF2B5EF4-FFF2-40B4-BE49-F238E27FC236}">
                <a16:creationId xmlns:a16="http://schemas.microsoft.com/office/drawing/2014/main" id="{C058CCC9-5934-1943-B9C7-B378D3BA57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a:extLst>
              <a:ext uri="{FF2B5EF4-FFF2-40B4-BE49-F238E27FC236}">
                <a16:creationId xmlns:a16="http://schemas.microsoft.com/office/drawing/2014/main" id="{3F5D9313-99CD-3446-8FCC-E38E22DC11C9}"/>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ar-JO" sz="4400" dirty="0">
                <a:latin typeface="Arial" panose="020B0604020202020204" pitchFamily="34" charset="0"/>
                <a:ea typeface="ＭＳ Ｐゴシック" charset="0"/>
                <a:cs typeface="Arial" panose="020B0604020202020204" pitchFamily="34" charset="0"/>
              </a:rPr>
              <a:t>هل المعمودية ضرورية للخلاص؟</a:t>
            </a:r>
            <a:endParaRPr lang="en-US" dirty="0">
              <a:latin typeface="Arial" panose="020B0604020202020204" pitchFamily="34" charset="0"/>
              <a:ea typeface="ＭＳ Ｐゴシック" charset="0"/>
              <a:cs typeface="Arial" panose="020B0604020202020204" pitchFamily="34" charset="0"/>
            </a:endParaRPr>
          </a:p>
        </p:txBody>
      </p:sp>
      <p:sp>
        <p:nvSpPr>
          <p:cNvPr id="157698" name="Rectangle 2">
            <a:extLst>
              <a:ext uri="{FF2B5EF4-FFF2-40B4-BE49-F238E27FC236}">
                <a16:creationId xmlns:a16="http://schemas.microsoft.com/office/drawing/2014/main" id="{F9936752-F948-4646-B421-F8388CAAEEAF}"/>
              </a:ext>
            </a:extLst>
          </p:cNvPr>
          <p:cNvSpPr>
            <a:spLocks noGrp="1" noChangeArrowheads="1"/>
          </p:cNvSpPr>
          <p:nvPr>
            <p:ph type="subTitle" sz="quarter" idx="1"/>
          </p:nvPr>
        </p:nvSpPr>
        <p:spPr>
          <a:xfrm>
            <a:off x="6096000" y="5257800"/>
            <a:ext cx="3048000" cy="1600200"/>
          </a:xfrm>
        </p:spPr>
        <p:txBody>
          <a:bodyPr>
            <a:normAutofit/>
          </a:bodyPr>
          <a:lstStyle/>
          <a:p>
            <a:pPr>
              <a:buFont typeface="Wingdings 2" pitchFamily="2" charset="2"/>
              <a:buNone/>
            </a:pPr>
            <a:r>
              <a:rPr lang="ar-JO" altLang="en-US" dirty="0">
                <a:latin typeface="Arial" panose="020B0604020202020204" pitchFamily="34" charset="0"/>
                <a:ea typeface="ＭＳ Ｐゴシック" panose="020B0600070205080204" pitchFamily="34" charset="-128"/>
                <a:cs typeface="Arial" panose="020B0604020202020204" pitchFamily="34" charset="0"/>
              </a:rPr>
              <a:t>بالتأكيد</a:t>
            </a:r>
          </a:p>
          <a:p>
            <a:pPr>
              <a:buFont typeface="Wingdings 2" pitchFamily="2" charset="2"/>
              <a:buNone/>
            </a:pPr>
            <a:r>
              <a:rPr lang="ar-JO" altLang="en-US" dirty="0">
                <a:latin typeface="Arial" panose="020B0604020202020204" pitchFamily="34" charset="0"/>
                <a:ea typeface="ＭＳ Ｐゴシック" panose="020B0600070205080204" pitchFamily="34" charset="-128"/>
                <a:cs typeface="Arial" panose="020B0604020202020204" pitchFamily="34" charset="0"/>
              </a:rPr>
              <a:t>لا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7720" name="Rectangle 24">
            <a:extLst>
              <a:ext uri="{FF2B5EF4-FFF2-40B4-BE49-F238E27FC236}">
                <a16:creationId xmlns:a16="http://schemas.microsoft.com/office/drawing/2014/main" id="{C25B5313-EF8F-014D-90CD-DF0F9090EF31}"/>
              </a:ext>
            </a:extLst>
          </p:cNvPr>
          <p:cNvSpPr>
            <a:spLocks noChangeArrowheads="1"/>
          </p:cNvSpPr>
          <p:nvPr/>
        </p:nvSpPr>
        <p:spPr bwMode="auto">
          <a:xfrm>
            <a:off x="1295400" y="4343400"/>
            <a:ext cx="44958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80000"/>
              <a:buFont typeface="Wingdings" pitchFamily="2" charset="2"/>
              <a:buNone/>
            </a:pPr>
            <a:r>
              <a:rPr lang="ar-JO" altLang="ja-JP" sz="3600" b="1" dirty="0">
                <a:solidFill>
                  <a:srgbClr val="FFFFFF"/>
                </a:solidFill>
                <a:effectLst>
                  <a:outerShdw blurRad="38100" dist="38100" dir="2700000" algn="tl">
                    <a:srgbClr val="000000"/>
                  </a:outerShdw>
                </a:effectLst>
                <a:cs typeface="Arial" panose="020B0604020202020204" pitchFamily="34" charset="0"/>
              </a:rPr>
              <a:t>من يؤمن به تكون له    الحياة الأبدية</a:t>
            </a:r>
            <a:br>
              <a:rPr lang="en-US" altLang="en-US" sz="3600" b="1" dirty="0">
                <a:solidFill>
                  <a:srgbClr val="FFFFFF"/>
                </a:solidFill>
                <a:effectLst>
                  <a:outerShdw blurRad="38100" dist="38100" dir="2700000" algn="tl">
                    <a:srgbClr val="000000"/>
                  </a:outerShdw>
                </a:effectLst>
                <a:cs typeface="Arial" panose="020B0604020202020204" pitchFamily="34" charset="0"/>
              </a:rPr>
            </a:br>
            <a:r>
              <a:rPr lang="ar-JO" altLang="en-US" sz="3600" b="1" dirty="0">
                <a:solidFill>
                  <a:srgbClr val="FFFFFF"/>
                </a:solidFill>
                <a:effectLst>
                  <a:outerShdw blurRad="38100" dist="38100" dir="2700000" algn="tl">
                    <a:srgbClr val="000000"/>
                  </a:outerShdw>
                </a:effectLst>
                <a:cs typeface="Arial" panose="020B0604020202020204" pitchFamily="34" charset="0"/>
              </a:rPr>
              <a:t>(يوحنا 3: 16)</a:t>
            </a: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p:txBody>
      </p:sp>
      <p:pic>
        <p:nvPicPr>
          <p:cNvPr id="123908" name="Picture 25" descr="GodChild">
            <a:extLst>
              <a:ext uri="{FF2B5EF4-FFF2-40B4-BE49-F238E27FC236}">
                <a16:creationId xmlns:a16="http://schemas.microsoft.com/office/drawing/2014/main" id="{A5E7E681-F1EB-244B-B33F-DA27ACB522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E2E19F-B32C-8243-A752-D3091EC80BC7}"/>
              </a:ext>
            </a:extLst>
          </p:cNvPr>
          <p:cNvSpPr txBox="1"/>
          <p:nvPr/>
        </p:nvSpPr>
        <p:spPr>
          <a:xfrm>
            <a:off x="3635896" y="1124744"/>
            <a:ext cx="3888432" cy="2267544"/>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ar-JO"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دومينيك فنسنت</a:t>
            </a:r>
          </a:p>
          <a:p>
            <a:pPr algn="ctr">
              <a:lnSpc>
                <a:spcPct val="120000"/>
              </a:lnSpc>
              <a:defRPr/>
            </a:pPr>
            <a:r>
              <a:rPr lang="ar-JO"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هو ابن الله</a:t>
            </a:r>
            <a:endPar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a:p>
            <a:pPr algn="ctr">
              <a:lnSpc>
                <a:spcPct val="120000"/>
              </a:lnSpc>
              <a:defRPr/>
            </a:pPr>
            <a:r>
              <a:rPr lang="ar-JO"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معمَّد</a:t>
            </a:r>
            <a:endPar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a:p>
            <a:pPr algn="ctr">
              <a:lnSpc>
                <a:spcPct val="120000"/>
              </a:lnSpc>
              <a:defRPr/>
            </a:pPr>
            <a:r>
              <a:rPr lang="ar-JO"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rPr>
              <a:t>7 شباط 2004</a:t>
            </a:r>
            <a:endPar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76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F19089D-A55A-8343-B80A-BEB65AD8427F}"/>
              </a:ext>
            </a:extLst>
          </p:cNvPr>
          <p:cNvSpPr>
            <a:spLocks noGrp="1" noChangeArrowheads="1"/>
          </p:cNvSpPr>
          <p:nvPr>
            <p:ph type="ctrTitle"/>
          </p:nvPr>
        </p:nvSpPr>
        <p:spPr>
          <a:xfrm>
            <a:off x="6019800" y="381000"/>
            <a:ext cx="2743200" cy="2286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تثق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89090" name="Picture 7" descr="In-God-We-Trust">
            <a:extLst>
              <a:ext uri="{FF2B5EF4-FFF2-40B4-BE49-F238E27FC236}">
                <a16:creationId xmlns:a16="http://schemas.microsoft.com/office/drawing/2014/main" id="{AB1E5222-320B-294E-BB32-7F730CBCE2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descr="silberdollar">
            <a:extLst>
              <a:ext uri="{FF2B5EF4-FFF2-40B4-BE49-F238E27FC236}">
                <a16:creationId xmlns:a16="http://schemas.microsoft.com/office/drawing/2014/main" id="{54904BA9-A938-A243-87BD-8BD50CEBE2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a:extLst>
              <a:ext uri="{FF2B5EF4-FFF2-40B4-BE49-F238E27FC236}">
                <a16:creationId xmlns:a16="http://schemas.microsoft.com/office/drawing/2014/main" id="{B358130B-7CC7-F048-B231-3FF24FDFC693}"/>
              </a:ext>
            </a:extLst>
          </p:cNvPr>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2" name="Oval 10">
            <a:extLst>
              <a:ext uri="{FF2B5EF4-FFF2-40B4-BE49-F238E27FC236}">
                <a16:creationId xmlns:a16="http://schemas.microsoft.com/office/drawing/2014/main" id="{9271B8D2-25E1-0940-8157-2C7111F082FA}"/>
              </a:ext>
            </a:extLst>
          </p:cNvPr>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3" name="Oval 11">
            <a:extLst>
              <a:ext uri="{FF2B5EF4-FFF2-40B4-BE49-F238E27FC236}">
                <a16:creationId xmlns:a16="http://schemas.microsoft.com/office/drawing/2014/main" id="{0D1B9682-4CE3-3949-BA81-E313A49E57F6}"/>
              </a:ext>
            </a:extLst>
          </p:cNvPr>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4" name="Oval 12">
            <a:extLst>
              <a:ext uri="{FF2B5EF4-FFF2-40B4-BE49-F238E27FC236}">
                <a16:creationId xmlns:a16="http://schemas.microsoft.com/office/drawing/2014/main" id="{BFFC5257-323B-BB41-87F1-FB92E6EA240A}"/>
              </a:ext>
            </a:extLst>
          </p:cNvPr>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5" name="Oval 13">
            <a:extLst>
              <a:ext uri="{FF2B5EF4-FFF2-40B4-BE49-F238E27FC236}">
                <a16:creationId xmlns:a16="http://schemas.microsoft.com/office/drawing/2014/main" id="{9804FEEF-F95E-B94F-8E05-29F45A61CEAA}"/>
              </a:ext>
            </a:extLst>
          </p:cNvPr>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6" name="Oval 14">
            <a:extLst>
              <a:ext uri="{FF2B5EF4-FFF2-40B4-BE49-F238E27FC236}">
                <a16:creationId xmlns:a16="http://schemas.microsoft.com/office/drawing/2014/main" id="{80DAE4A3-1D26-C445-96EA-20A22AEA0CA4}"/>
              </a:ext>
            </a:extLst>
          </p:cNvPr>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aptise for Salvation">
            <a:extLst>
              <a:ext uri="{FF2B5EF4-FFF2-40B4-BE49-F238E27FC236}">
                <a16:creationId xmlns:a16="http://schemas.microsoft.com/office/drawing/2014/main" id="{E780460D-D2C5-5342-A9FE-2942E9C42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0BC12996-C6B9-5347-BEF0-76704A710452}"/>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ar-JO" sz="4400" dirty="0">
                <a:latin typeface="Arial" panose="020B0604020202020204" pitchFamily="34" charset="0"/>
                <a:ea typeface="ＭＳ Ｐゴシック" charset="0"/>
                <a:cs typeface="Arial" panose="020B0604020202020204" pitchFamily="34" charset="0"/>
              </a:rPr>
              <a:t>هل المعمودية ضرورية للخلاص؟</a:t>
            </a:r>
            <a:endParaRPr lang="en-US" dirty="0">
              <a:latin typeface="Arial" panose="020B0604020202020204" pitchFamily="34" charset="0"/>
              <a:ea typeface="ＭＳ Ｐゴシック" charset="0"/>
              <a:cs typeface="Arial" panose="020B0604020202020204" pitchFamily="34" charset="0"/>
            </a:endParaRPr>
          </a:p>
        </p:txBody>
      </p:sp>
      <p:sp>
        <p:nvSpPr>
          <p:cNvPr id="125955" name="Rectangle 4">
            <a:extLst>
              <a:ext uri="{FF2B5EF4-FFF2-40B4-BE49-F238E27FC236}">
                <a16:creationId xmlns:a16="http://schemas.microsoft.com/office/drawing/2014/main" id="{900BF442-1FD6-4F4F-B330-0A4D283BE474}"/>
              </a:ext>
            </a:extLst>
          </p:cNvPr>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6" name="Rectangle 5">
            <a:extLst>
              <a:ext uri="{FF2B5EF4-FFF2-40B4-BE49-F238E27FC236}">
                <a16:creationId xmlns:a16="http://schemas.microsoft.com/office/drawing/2014/main" id="{971B4396-7141-E345-B70E-D6749F6D51F6}"/>
              </a:ext>
            </a:extLst>
          </p:cNvPr>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7" name="Rectangle 6">
            <a:extLst>
              <a:ext uri="{FF2B5EF4-FFF2-40B4-BE49-F238E27FC236}">
                <a16:creationId xmlns:a16="http://schemas.microsoft.com/office/drawing/2014/main" id="{D746F56E-F186-C64F-B107-E3C8FA1E9E6A}"/>
              </a:ext>
            </a:extLst>
          </p:cNvPr>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8" name="Rectangle 7">
            <a:extLst>
              <a:ext uri="{FF2B5EF4-FFF2-40B4-BE49-F238E27FC236}">
                <a16:creationId xmlns:a16="http://schemas.microsoft.com/office/drawing/2014/main" id="{96E3E756-B49A-734C-955F-312142151A24}"/>
              </a:ext>
            </a:extLst>
          </p:cNvPr>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59" name="Rectangle 8">
            <a:extLst>
              <a:ext uri="{FF2B5EF4-FFF2-40B4-BE49-F238E27FC236}">
                <a16:creationId xmlns:a16="http://schemas.microsoft.com/office/drawing/2014/main" id="{E65B6CC8-7D4B-544A-8E5E-6AA3240F9C93}"/>
              </a:ext>
            </a:extLst>
          </p:cNvPr>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0" name="Rectangle 9">
            <a:extLst>
              <a:ext uri="{FF2B5EF4-FFF2-40B4-BE49-F238E27FC236}">
                <a16:creationId xmlns:a16="http://schemas.microsoft.com/office/drawing/2014/main" id="{795CAFB2-AFEB-2E4C-9998-B32BD36FD7B9}"/>
              </a:ext>
            </a:extLst>
          </p:cNvPr>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1" name="Rectangle 10">
            <a:extLst>
              <a:ext uri="{FF2B5EF4-FFF2-40B4-BE49-F238E27FC236}">
                <a16:creationId xmlns:a16="http://schemas.microsoft.com/office/drawing/2014/main" id="{C85933CD-6EA3-A140-81F9-AE2C0364EAE4}"/>
              </a:ext>
            </a:extLst>
          </p:cNvPr>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2" name="Rectangle 11">
            <a:extLst>
              <a:ext uri="{FF2B5EF4-FFF2-40B4-BE49-F238E27FC236}">
                <a16:creationId xmlns:a16="http://schemas.microsoft.com/office/drawing/2014/main" id="{F917BAAA-3CC9-5545-B092-1968103F3497}"/>
              </a:ext>
            </a:extLst>
          </p:cNvPr>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3" name="Rectangle 12">
            <a:extLst>
              <a:ext uri="{FF2B5EF4-FFF2-40B4-BE49-F238E27FC236}">
                <a16:creationId xmlns:a16="http://schemas.microsoft.com/office/drawing/2014/main" id="{2E6E9C5B-53A5-0046-94D2-ED58C5793D5A}"/>
              </a:ext>
            </a:extLst>
          </p:cNvPr>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4" name="Rectangle 13">
            <a:extLst>
              <a:ext uri="{FF2B5EF4-FFF2-40B4-BE49-F238E27FC236}">
                <a16:creationId xmlns:a16="http://schemas.microsoft.com/office/drawing/2014/main" id="{0BFAF0BA-7B12-3248-8B51-AC8648C9807C}"/>
              </a:ext>
            </a:extLst>
          </p:cNvPr>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5" name="Rectangle 14">
            <a:extLst>
              <a:ext uri="{FF2B5EF4-FFF2-40B4-BE49-F238E27FC236}">
                <a16:creationId xmlns:a16="http://schemas.microsoft.com/office/drawing/2014/main" id="{684B0601-D3B2-C54D-870E-50B70079A9DF}"/>
              </a:ext>
            </a:extLst>
          </p:cNvPr>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6" name="Rectangle 15">
            <a:extLst>
              <a:ext uri="{FF2B5EF4-FFF2-40B4-BE49-F238E27FC236}">
                <a16:creationId xmlns:a16="http://schemas.microsoft.com/office/drawing/2014/main" id="{CFCB62F6-2E03-7548-90AA-41D3499B85FF}"/>
              </a:ext>
            </a:extLst>
          </p:cNvPr>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7" name="Rectangle 16">
            <a:extLst>
              <a:ext uri="{FF2B5EF4-FFF2-40B4-BE49-F238E27FC236}">
                <a16:creationId xmlns:a16="http://schemas.microsoft.com/office/drawing/2014/main" id="{76DEE994-3F38-B44D-851A-5B8BC2993ED3}"/>
              </a:ext>
            </a:extLst>
          </p:cNvPr>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8" name="Rectangle 17">
            <a:extLst>
              <a:ext uri="{FF2B5EF4-FFF2-40B4-BE49-F238E27FC236}">
                <a16:creationId xmlns:a16="http://schemas.microsoft.com/office/drawing/2014/main" id="{52EAE671-BE07-944E-8374-B89AF6BCCC5B}"/>
              </a:ext>
            </a:extLst>
          </p:cNvPr>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69" name="Rectangle 18">
            <a:extLst>
              <a:ext uri="{FF2B5EF4-FFF2-40B4-BE49-F238E27FC236}">
                <a16:creationId xmlns:a16="http://schemas.microsoft.com/office/drawing/2014/main" id="{C312BB74-9717-2941-8643-B35FCFC6AC91}"/>
              </a:ext>
            </a:extLst>
          </p:cNvPr>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0" name="Rectangle 19">
            <a:extLst>
              <a:ext uri="{FF2B5EF4-FFF2-40B4-BE49-F238E27FC236}">
                <a16:creationId xmlns:a16="http://schemas.microsoft.com/office/drawing/2014/main" id="{FB468A15-6ED9-574E-B665-AFC4E28E5F82}"/>
              </a:ext>
            </a:extLst>
          </p:cNvPr>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1" name="Rectangle 20">
            <a:extLst>
              <a:ext uri="{FF2B5EF4-FFF2-40B4-BE49-F238E27FC236}">
                <a16:creationId xmlns:a16="http://schemas.microsoft.com/office/drawing/2014/main" id="{8B570725-4AC1-2B4C-873F-046C2AED0562}"/>
              </a:ext>
            </a:extLst>
          </p:cNvPr>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2" name="Rectangle 21">
            <a:extLst>
              <a:ext uri="{FF2B5EF4-FFF2-40B4-BE49-F238E27FC236}">
                <a16:creationId xmlns:a16="http://schemas.microsoft.com/office/drawing/2014/main" id="{CC9A47FA-8665-304E-B281-0D6B7BCC76B3}"/>
              </a:ext>
            </a:extLst>
          </p:cNvPr>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3" name="Rectangle 22">
            <a:extLst>
              <a:ext uri="{FF2B5EF4-FFF2-40B4-BE49-F238E27FC236}">
                <a16:creationId xmlns:a16="http://schemas.microsoft.com/office/drawing/2014/main" id="{D6FE409B-DF00-F34E-A932-ED48995506DC}"/>
              </a:ext>
            </a:extLst>
          </p:cNvPr>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25974" name="TextBox 1">
            <a:extLst>
              <a:ext uri="{FF2B5EF4-FFF2-40B4-BE49-F238E27FC236}">
                <a16:creationId xmlns:a16="http://schemas.microsoft.com/office/drawing/2014/main" id="{C64BCE08-4A23-B547-87BB-30B5063A92D5}"/>
              </a:ext>
            </a:extLst>
          </p:cNvPr>
          <p:cNvSpPr txBox="1">
            <a:spLocks noChangeArrowheads="1"/>
          </p:cNvSpPr>
          <p:nvPr/>
        </p:nvSpPr>
        <p:spPr bwMode="auto">
          <a:xfrm>
            <a:off x="1547813" y="6237288"/>
            <a:ext cx="5545137"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000099"/>
                </a:solidFill>
                <a:cs typeface="Arial" panose="020B0604020202020204" pitchFamily="34" charset="0"/>
              </a:rPr>
              <a:t>ها ها ... تأخرت كثيراً</a:t>
            </a:r>
            <a:endParaRPr lang="en-US" altLang="en-US" sz="2800" b="1" dirty="0">
              <a:solidFill>
                <a:srgbClr val="000099"/>
              </a:solidFill>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Infant">
            <a:extLst>
              <a:ext uri="{FF2B5EF4-FFF2-40B4-BE49-F238E27FC236}">
                <a16:creationId xmlns:a16="http://schemas.microsoft.com/office/drawing/2014/main" id="{2CD4F6AE-5792-0440-9DBD-43B88AE45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a:extLst>
              <a:ext uri="{FF2B5EF4-FFF2-40B4-BE49-F238E27FC236}">
                <a16:creationId xmlns:a16="http://schemas.microsoft.com/office/drawing/2014/main" id="{BCEF41C4-DA99-4A47-84B5-1ABBEC2F5F2D}"/>
              </a:ext>
            </a:extLst>
          </p:cNvPr>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ar-JO" sz="4000" b="1" dirty="0">
                <a:solidFill>
                  <a:srgbClr val="151418"/>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نحن نحتفل بميلاد كل طفل</a:t>
            </a:r>
            <a:endParaRPr lang="en-US"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5D94BC0-9FED-D34D-8CCF-E214BB31BF02}"/>
              </a:ext>
            </a:extLst>
          </p:cNvPr>
          <p:cNvSpPr txBox="1"/>
          <p:nvPr/>
        </p:nvSpPr>
        <p:spPr>
          <a:xfrm>
            <a:off x="827088" y="1916113"/>
            <a:ext cx="2665412" cy="1560512"/>
          </a:xfrm>
          <a:prstGeom prst="rect">
            <a:avLst/>
          </a:prstGeom>
          <a:solidFill>
            <a:schemeClr val="accent1">
              <a:lumMod val="20000"/>
              <a:lumOff val="80000"/>
            </a:schemeClr>
          </a:solidFill>
          <a:ln w="76200" cmpd="sng">
            <a:solidFill>
              <a:schemeClr val="accent4">
                <a:lumMod val="25000"/>
              </a:schemeClr>
            </a:solidFill>
          </a:ln>
        </p:spPr>
        <p:txBody>
          <a:bodyPr>
            <a:spAutoFit/>
          </a:bodyPr>
          <a:lstStyle/>
          <a:p>
            <a:pPr algn="ctr">
              <a:lnSpc>
                <a:spcPct val="120000"/>
              </a:lnSpc>
              <a:defRPr/>
            </a:pPr>
            <a:r>
              <a:rPr lang="ar-JO" sz="2000" b="1" spc="-100" dirty="0">
                <a:solidFill>
                  <a:srgbClr val="060400"/>
                </a:solidFill>
                <a:ea typeface="ＭＳ Ｐゴシック" charset="0"/>
                <a:cs typeface="Arial" panose="020B0604020202020204" pitchFamily="34" charset="0"/>
              </a:rPr>
              <a:t>روبرت ج. سميث</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كنيسة القديس يوسف</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جاونينغ تاون، با</a:t>
            </a:r>
            <a:br>
              <a:rPr lang="en-US" sz="2000" b="1" spc="-100" dirty="0">
                <a:solidFill>
                  <a:srgbClr val="060400"/>
                </a:solidFill>
                <a:ea typeface="ＭＳ Ｐゴシック" charset="0"/>
                <a:cs typeface="Arial" panose="020B0604020202020204" pitchFamily="34" charset="0"/>
              </a:rPr>
            </a:br>
            <a:r>
              <a:rPr lang="ar-JO" sz="2000" b="1" spc="-100" dirty="0">
                <a:solidFill>
                  <a:srgbClr val="060400"/>
                </a:solidFill>
                <a:ea typeface="ＭＳ Ｐゴシック" charset="0"/>
                <a:cs typeface="Arial" panose="020B0604020202020204" pitchFamily="34" charset="0"/>
              </a:rPr>
              <a:t>6 حزيران 2006</a:t>
            </a:r>
            <a:endParaRPr lang="en-US" sz="2000" b="1" spc="-100" dirty="0">
              <a:solidFill>
                <a:srgbClr val="060400"/>
              </a:solidFill>
              <a:ea typeface="ＭＳ Ｐゴシック"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F0A8837B-7F64-1242-A66C-E5EBD10113E9}"/>
              </a:ext>
            </a:extLst>
          </p:cNvPr>
          <p:cNvSpPr>
            <a:spLocks noGrp="1" noChangeArrowheads="1"/>
          </p:cNvSpPr>
          <p:nvPr>
            <p:ph type="title"/>
          </p:nvPr>
        </p:nvSpPr>
        <p:spPr>
          <a:xfrm>
            <a:off x="5638800" y="533400"/>
            <a:ext cx="3505200" cy="44958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معمودية الأطفال هي في الواقع تكريس الطفل والأبوين</a:t>
            </a:r>
            <a:endParaRPr lang="en-US" dirty="0">
              <a:latin typeface="Arial" panose="020B0604020202020204" pitchFamily="34" charset="0"/>
              <a:ea typeface="ＭＳ Ｐゴシック" charset="0"/>
              <a:cs typeface="Arial" panose="020B0604020202020204" pitchFamily="34" charset="0"/>
            </a:endParaRPr>
          </a:p>
        </p:txBody>
      </p:sp>
      <p:pic>
        <p:nvPicPr>
          <p:cNvPr id="130050" name="Picture 3" descr="Godfather">
            <a:extLst>
              <a:ext uri="{FF2B5EF4-FFF2-40B4-BE49-F238E27FC236}">
                <a16:creationId xmlns:a16="http://schemas.microsoft.com/office/drawing/2014/main" id="{02DE2810-3999-CF46-94D8-87016F1968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1">
            <a:extLst>
              <a:ext uri="{FF2B5EF4-FFF2-40B4-BE49-F238E27FC236}">
                <a16:creationId xmlns:a16="http://schemas.microsoft.com/office/drawing/2014/main" id="{2622C0E3-AC74-7247-AF15-8CA677828696}"/>
              </a:ext>
            </a:extLst>
          </p:cNvPr>
          <p:cNvSpPr txBox="1">
            <a:spLocks noChangeArrowheads="1"/>
          </p:cNvSpPr>
          <p:nvPr/>
        </p:nvSpPr>
        <p:spPr bwMode="auto">
          <a:xfrm>
            <a:off x="179388" y="5592763"/>
            <a:ext cx="5329237" cy="107721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dirty="0">
                <a:solidFill>
                  <a:srgbClr val="060400"/>
                </a:solidFill>
                <a:cs typeface="Arial" panose="020B0604020202020204" pitchFamily="34" charset="0"/>
              </a:rPr>
              <a:t>ومن سيكون </a:t>
            </a:r>
          </a:p>
          <a:p>
            <a:pPr algn="ctr"/>
            <a:r>
              <a:rPr lang="ar-JO" altLang="en-US" sz="3200" b="1" dirty="0">
                <a:solidFill>
                  <a:srgbClr val="060400"/>
                </a:solidFill>
                <a:cs typeface="Arial" panose="020B0604020202020204" pitchFamily="34" charset="0"/>
              </a:rPr>
              <a:t>الإشبين</a:t>
            </a:r>
            <a:endParaRPr lang="en-US" altLang="en-US" sz="3200" b="1" dirty="0">
              <a:solidFill>
                <a:srgbClr val="0604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water 3">
            <a:extLst>
              <a:ext uri="{FF2B5EF4-FFF2-40B4-BE49-F238E27FC236}">
                <a16:creationId xmlns:a16="http://schemas.microsoft.com/office/drawing/2014/main" id="{0B26BFCC-A0F4-004B-9C89-0F16102DCA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58051" name="Rectangle 3">
            <a:extLst>
              <a:ext uri="{FF2B5EF4-FFF2-40B4-BE49-F238E27FC236}">
                <a16:creationId xmlns:a16="http://schemas.microsoft.com/office/drawing/2014/main" id="{0F777423-824B-AE4B-97E4-4E365376099E}"/>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58052" name="Text Box 4">
            <a:extLst>
              <a:ext uri="{FF2B5EF4-FFF2-40B4-BE49-F238E27FC236}">
                <a16:creationId xmlns:a16="http://schemas.microsoft.com/office/drawing/2014/main" id="{BE406887-2B2A-5049-86FB-5392C1D4D3B9}"/>
              </a:ext>
            </a:extLst>
          </p:cNvPr>
          <p:cNvSpPr txBox="1">
            <a:spLocks noChangeArrowheads="1"/>
          </p:cNvSpPr>
          <p:nvPr/>
        </p:nvSpPr>
        <p:spPr bwMode="auto">
          <a:xfrm>
            <a:off x="457200" y="3944938"/>
            <a:ext cx="8305800" cy="1311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تتمم المعمودية وصية المسيح</a:t>
            </a:r>
            <a:endParaRPr lang="en-US" altLang="en-US" sz="3200" b="1" dirty="0">
              <a:solidFill>
                <a:schemeClr val="bg1"/>
              </a:solidFill>
              <a:cs typeface="Arial" panose="020B0604020202020204" pitchFamily="34" charset="0"/>
            </a:endParaRPr>
          </a:p>
          <a:p>
            <a:pPr eaLnBrk="1" hangingPunct="1">
              <a:spcBef>
                <a:spcPct val="50000"/>
              </a:spcBef>
            </a:pPr>
            <a:r>
              <a:rPr lang="en-US" altLang="en-US" sz="3200" b="1" dirty="0">
                <a:solidFill>
                  <a:schemeClr val="bg1"/>
                </a:solidFill>
                <a:cs typeface="Arial" panose="020B0604020202020204" pitchFamily="34" charset="0"/>
              </a:rPr>
              <a:t>				</a:t>
            </a:r>
            <a:r>
              <a:rPr lang="ar-JO" altLang="en-US" sz="3200" b="1" dirty="0">
                <a:solidFill>
                  <a:schemeClr val="bg1"/>
                </a:solidFill>
                <a:cs typeface="Arial" panose="020B0604020202020204" pitchFamily="34" charset="0"/>
              </a:rPr>
              <a:t>متى 28: 19-20</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76669A4B-A98A-1D40-ABA7-7E243B1E0C24}"/>
              </a:ext>
            </a:extLst>
          </p:cNvPr>
          <p:cNvSpPr>
            <a:spLocks noChangeArrowheads="1"/>
          </p:cNvSpPr>
          <p:nvPr/>
        </p:nvSpPr>
        <p:spPr bwMode="auto">
          <a:xfrm>
            <a:off x="381000" y="1295400"/>
            <a:ext cx="8229600" cy="5334000"/>
          </a:xfrm>
          <a:prstGeom prst="rect">
            <a:avLst/>
          </a:prstGeom>
          <a:noFill/>
          <a:ln w="9525">
            <a:noFill/>
            <a:miter lim="800000"/>
            <a:headEnd/>
            <a:tailEnd/>
          </a:ln>
          <a:effectLst>
            <a:outerShdw dist="35921" dir="2700000" algn="ctr" rotWithShape="0">
              <a:srgbClr val="808080"/>
            </a:outerShdw>
          </a:effectLst>
        </p:spPr>
        <p:txBody>
          <a:bodyPr/>
          <a:lstStyle/>
          <a:p>
            <a:pPr algn="ctr" eaLnBrk="1" hangingPunct="1">
              <a:spcBef>
                <a:spcPct val="20000"/>
              </a:spcBef>
              <a:defRPr/>
            </a:pPr>
            <a:r>
              <a:rPr lang="ar-JO" sz="3200" b="1" u="sng" dirty="0">
                <a:solidFill>
                  <a:schemeClr val="bg1"/>
                </a:solidFill>
                <a:effectLst>
                  <a:glow rad="139700">
                    <a:schemeClr val="tx1">
                      <a:alpha val="75000"/>
                    </a:schemeClr>
                  </a:glow>
                </a:effectLst>
                <a:ea typeface="ＭＳ Ｐゴシック" charset="-128"/>
                <a:cs typeface="Arial" panose="020B0604020202020204" pitchFamily="34" charset="0"/>
              </a:rPr>
              <a:t>متى 28: 19-20</a:t>
            </a:r>
            <a:br>
              <a:rPr lang="en-US" sz="3200" b="1" dirty="0">
                <a:solidFill>
                  <a:schemeClr val="bg1"/>
                </a:solidFill>
                <a:effectLst>
                  <a:glow rad="139700">
                    <a:schemeClr val="tx1">
                      <a:alpha val="75000"/>
                    </a:schemeClr>
                  </a:glow>
                </a:effectLst>
                <a:ea typeface="ＭＳ Ｐゴシック" charset="-128"/>
                <a:cs typeface="Arial" panose="020B0604020202020204" pitchFamily="34" charset="0"/>
              </a:rPr>
            </a:br>
            <a:endParaRPr lang="en-US" sz="1200" b="1" dirty="0">
              <a:solidFill>
                <a:schemeClr val="bg1"/>
              </a:solidFill>
              <a:effectLst>
                <a:glow rad="139700">
                  <a:schemeClr val="tx1">
                    <a:alpha val="75000"/>
                  </a:schemeClr>
                </a:glow>
              </a:effectLst>
              <a:ea typeface="ＭＳ Ｐゴシック" charset="-128"/>
              <a:cs typeface="Arial" panose="020B0604020202020204" pitchFamily="34" charset="0"/>
            </a:endParaRPr>
          </a:p>
          <a:p>
            <a:pPr algn="ctr" eaLnBrk="1" hangingPunct="1">
              <a:spcBef>
                <a:spcPct val="20000"/>
              </a:spcBef>
              <a:defRPr/>
            </a:pP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18فَتَقَدَّمَ يَسُوعُ وَكَلَّمَهُمْ قَائِلاً:«دُفِعَ إِلَيَّ                        كُلُّ سُلْطَانٍفِي السَّمَاءِ وَعَلَى الأَرْضِ، 19 فَ</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اذْهَبُوا</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a:t>
            </a:r>
          </a:p>
          <a:p>
            <a:pPr algn="ctr" eaLnBrk="1" hangingPunct="1">
              <a:spcBef>
                <a:spcPct val="20000"/>
              </a:spcBef>
              <a:defRPr/>
            </a:pP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وَ</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تَلْمِذُوا </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جَمِيعَ الأُمَمِ وَع</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َمِّدُوهُمْ</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بِاسْمِ الآب وَالابْنِ وَالرُّوحِ الْقُدُسِ. 20وَ</a:t>
            </a:r>
            <a:r>
              <a:rPr lang="ar-JO" sz="3200" b="1" dirty="0">
                <a:solidFill>
                  <a:srgbClr val="FFFF00"/>
                </a:solidFill>
                <a:effectLst>
                  <a:glow rad="139700">
                    <a:schemeClr val="tx1">
                      <a:alpha val="75000"/>
                    </a:schemeClr>
                  </a:glow>
                </a:effectLst>
                <a:ea typeface="ＭＳ Ｐゴシック" charset="-128"/>
                <a:cs typeface="Arial" panose="020B0604020202020204" pitchFamily="34" charset="0"/>
              </a:rPr>
              <a:t>عَلِّمُوهُمْ</a:t>
            </a:r>
            <a:r>
              <a:rPr lang="ar-JO" sz="3200" b="1" dirty="0">
                <a:solidFill>
                  <a:schemeClr val="bg1"/>
                </a:solidFill>
                <a:effectLst>
                  <a:glow rad="139700">
                    <a:schemeClr val="tx1">
                      <a:alpha val="75000"/>
                    </a:schemeClr>
                  </a:glow>
                </a:effectLst>
                <a:ea typeface="ＭＳ Ｐゴシック" charset="-128"/>
                <a:cs typeface="Arial" panose="020B0604020202020204" pitchFamily="34" charset="0"/>
              </a:rPr>
              <a:t> أَنْ يَحْفَظُوا جَمِيعَ مَا أَوْصَيْتُكُمْ بِهِ. وَهَا أَنَا مَعَكُمْ كُلَّ الأَيَّامِ إِلَى انْقِضَاءِ الدَّهْرِ». آمِينَ.</a:t>
            </a:r>
            <a:r>
              <a:rPr lang="en-US" sz="3200" b="1" dirty="0">
                <a:solidFill>
                  <a:schemeClr val="bg1"/>
                </a:solidFill>
                <a:effectLst>
                  <a:glow rad="139700">
                    <a:schemeClr val="tx1">
                      <a:alpha val="75000"/>
                    </a:schemeClr>
                  </a:glow>
                </a:effectLst>
                <a:ea typeface="ＭＳ Ｐゴシック" charset="-128"/>
                <a:cs typeface="Arial" panose="020B0604020202020204" pitchFamily="34" charset="0"/>
              </a:rPr>
              <a:t> </a:t>
            </a:r>
            <a:endParaRPr lang="en-US" dirty="0">
              <a:effectLst>
                <a:glow rad="139700">
                  <a:schemeClr val="tx1">
                    <a:alpha val="75000"/>
                  </a:schemeClr>
                </a:glow>
              </a:effectLst>
              <a:ea typeface="ＭＳ Ｐゴシック" charset="-128"/>
              <a:cs typeface="Arial" panose="020B0604020202020204" pitchFamily="34" charset="0"/>
            </a:endParaRPr>
          </a:p>
        </p:txBody>
      </p:sp>
      <p:sp>
        <p:nvSpPr>
          <p:cNvPr id="499715" name="Rectangle 3">
            <a:extLst>
              <a:ext uri="{FF2B5EF4-FFF2-40B4-BE49-F238E27FC236}">
                <a16:creationId xmlns:a16="http://schemas.microsoft.com/office/drawing/2014/main" id="{5CAFDB57-3A7D-A54A-9323-91510AF63AF0}"/>
              </a:ext>
            </a:extLst>
          </p:cNvPr>
          <p:cNvSpPr>
            <a:spLocks noGrp="1" noChangeArrowheads="1"/>
          </p:cNvSpPr>
          <p:nvPr>
            <p:ph type="ctrTitle"/>
          </p:nvPr>
        </p:nvSpPr>
        <p:spPr>
          <a:xfrm>
            <a:off x="457200" y="76200"/>
            <a:ext cx="8001000" cy="990600"/>
          </a:xfrm>
          <a:solidFill>
            <a:schemeClr val="accent2"/>
          </a:solidFill>
          <a:ln w="76200">
            <a:solidFill>
              <a:schemeClr val="bg1"/>
            </a:solidFill>
            <a:miter lim="800000"/>
            <a:headEnd/>
            <a:tailEnd/>
          </a:ln>
          <a:effectLst>
            <a:outerShdw blurRad="63500" dist="35921" dir="2700000" algn="ctr" rotWithShape="0">
              <a:srgbClr val="000000"/>
            </a:outerShdw>
          </a:effectLst>
        </p:spPr>
        <p:txBody>
          <a:bodyPr/>
          <a:lstStyle/>
          <a:p>
            <a:pPr eaLnBrk="1" hangingPunct="1">
              <a:defRPr/>
            </a:pPr>
            <a:r>
              <a:rPr lang="ar-JO" b="0" dirty="0">
                <a:solidFill>
                  <a:schemeClr val="bg1"/>
                </a:solidFill>
                <a:latin typeface="Arial" panose="020B0604020202020204" pitchFamily="34" charset="0"/>
                <a:ea typeface="ＭＳ Ｐゴシック" charset="-128"/>
                <a:cs typeface="Arial" panose="020B0604020202020204" pitchFamily="34" charset="0"/>
              </a:rPr>
              <a:t>المأمورية العظمى</a:t>
            </a:r>
            <a:endParaRPr lang="en-US" b="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99716" name="Oval 4">
            <a:extLst>
              <a:ext uri="{FF2B5EF4-FFF2-40B4-BE49-F238E27FC236}">
                <a16:creationId xmlns:a16="http://schemas.microsoft.com/office/drawing/2014/main" id="{FF631250-C875-0943-AA42-80F511F40FF8}"/>
              </a:ext>
            </a:extLst>
          </p:cNvPr>
          <p:cNvSpPr>
            <a:spLocks noChangeArrowheads="1"/>
          </p:cNvSpPr>
          <p:nvPr/>
        </p:nvSpPr>
        <p:spPr bwMode="auto">
          <a:xfrm>
            <a:off x="6948264" y="2895600"/>
            <a:ext cx="1509936" cy="7620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7" name="AutoShape 5">
            <a:extLst>
              <a:ext uri="{FF2B5EF4-FFF2-40B4-BE49-F238E27FC236}">
                <a16:creationId xmlns:a16="http://schemas.microsoft.com/office/drawing/2014/main" id="{0190A3E6-D190-5D4C-9C00-951E86F0DEE0}"/>
              </a:ext>
            </a:extLst>
          </p:cNvPr>
          <p:cNvSpPr>
            <a:spLocks noChangeArrowheads="1"/>
          </p:cNvSpPr>
          <p:nvPr/>
        </p:nvSpPr>
        <p:spPr bwMode="auto">
          <a:xfrm>
            <a:off x="1619672" y="3212976"/>
            <a:ext cx="2418928"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8" name="AutoShape 6">
            <a:extLst>
              <a:ext uri="{FF2B5EF4-FFF2-40B4-BE49-F238E27FC236}">
                <a16:creationId xmlns:a16="http://schemas.microsoft.com/office/drawing/2014/main" id="{513C7AA5-839A-BC45-AD0B-B0EB48D4B904}"/>
              </a:ext>
            </a:extLst>
          </p:cNvPr>
          <p:cNvSpPr>
            <a:spLocks noChangeArrowheads="1"/>
          </p:cNvSpPr>
          <p:nvPr/>
        </p:nvSpPr>
        <p:spPr bwMode="auto">
          <a:xfrm>
            <a:off x="107504" y="2594248"/>
            <a:ext cx="1368152" cy="54672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rtl="0" eaLnBrk="0" fontAlgn="base" hangingPunct="0">
              <a:spcBef>
                <a:spcPct val="0"/>
              </a:spcBef>
              <a:spcAft>
                <a:spcPct val="0"/>
              </a:spcAft>
            </a:pPr>
            <a:endParaRPr lang="en-US" altLang="en-US" dirty="0"/>
          </a:p>
        </p:txBody>
      </p:sp>
      <p:sp>
        <p:nvSpPr>
          <p:cNvPr id="499719" name="AutoShape 7">
            <a:extLst>
              <a:ext uri="{FF2B5EF4-FFF2-40B4-BE49-F238E27FC236}">
                <a16:creationId xmlns:a16="http://schemas.microsoft.com/office/drawing/2014/main" id="{19C2187E-31B8-E94C-8BD9-0AC25D4E0523}"/>
              </a:ext>
            </a:extLst>
          </p:cNvPr>
          <p:cNvSpPr>
            <a:spLocks noChangeArrowheads="1"/>
          </p:cNvSpPr>
          <p:nvPr/>
        </p:nvSpPr>
        <p:spPr bwMode="auto">
          <a:xfrm>
            <a:off x="3491880" y="378904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20" name="Oval 8">
            <a:extLst>
              <a:ext uri="{FF2B5EF4-FFF2-40B4-BE49-F238E27FC236}">
                <a16:creationId xmlns:a16="http://schemas.microsoft.com/office/drawing/2014/main" id="{384383E5-956D-7743-BB0D-64973A0766FD}"/>
              </a:ext>
            </a:extLst>
          </p:cNvPr>
          <p:cNvSpPr>
            <a:spLocks noChangeArrowheads="1"/>
          </p:cNvSpPr>
          <p:nvPr/>
        </p:nvSpPr>
        <p:spPr bwMode="auto">
          <a:xfrm>
            <a:off x="4572000" y="1905000"/>
            <a:ext cx="2376264" cy="7620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4153" name="Rectangle 1033">
            <a:extLst>
              <a:ext uri="{FF2B5EF4-FFF2-40B4-BE49-F238E27FC236}">
                <a16:creationId xmlns:a16="http://schemas.microsoft.com/office/drawing/2014/main" id="{A03EB4CA-89CD-604D-90FF-7A73AABE451F}"/>
              </a:ext>
            </a:extLst>
          </p:cNvPr>
          <p:cNvSpPr>
            <a:spLocks noChangeArrowheads="1"/>
          </p:cNvSpPr>
          <p:nvPr/>
        </p:nvSpPr>
        <p:spPr bwMode="auto">
          <a:xfrm>
            <a:off x="8474075" y="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chemeClr val="bg1"/>
                </a:solidFill>
                <a:latin typeface="Tahoma" panose="020B0604030504040204" pitchFamily="34" charset="0"/>
              </a:rPr>
              <a:t>106</a:t>
            </a:r>
            <a:endParaRPr lang="en-US" altLang="en-US" sz="2000" b="1" dirty="0">
              <a:solidFill>
                <a:schemeClr val="bg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20"/>
                                        </p:tgtEl>
                                        <p:attrNameLst>
                                          <p:attrName>style.visibility</p:attrName>
                                        </p:attrNameLst>
                                      </p:cBhvr>
                                      <p:to>
                                        <p:strVal val="visible"/>
                                      </p:to>
                                    </p:set>
                                    <p:animEffect transition="in" filter="wipe(left)">
                                      <p:cBhvr>
                                        <p:cTn id="27"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P spid="4997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water 3">
            <a:extLst>
              <a:ext uri="{FF2B5EF4-FFF2-40B4-BE49-F238E27FC236}">
                <a16:creationId xmlns:a16="http://schemas.microsoft.com/office/drawing/2014/main" id="{485A44E7-151B-FC4E-9EB8-F1D55668990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36194" name="Rectangle 3">
            <a:extLst>
              <a:ext uri="{FF2B5EF4-FFF2-40B4-BE49-F238E27FC236}">
                <a16:creationId xmlns:a16="http://schemas.microsoft.com/office/drawing/2014/main" id="{D8864F2A-456F-2F46-89CD-6FDE248FDE42}"/>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6195" name="Text Box 4">
            <a:extLst>
              <a:ext uri="{FF2B5EF4-FFF2-40B4-BE49-F238E27FC236}">
                <a16:creationId xmlns:a16="http://schemas.microsoft.com/office/drawing/2014/main" id="{FB3D44BB-44A5-B346-8D2C-3869CDD20A64}"/>
              </a:ext>
            </a:extLst>
          </p:cNvPr>
          <p:cNvSpPr txBox="1">
            <a:spLocks noChangeArrowheads="1"/>
          </p:cNvSpPr>
          <p:nvPr/>
        </p:nvSpPr>
        <p:spPr bwMode="auto">
          <a:xfrm>
            <a:off x="990600" y="4114800"/>
            <a:ext cx="7543800" cy="107721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تظهر المعمودية أنك تريد أن تحيا تحت سلطان الله   مثلما أظهر يسوع عندما تعمد.</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Baptism">
            <a:extLst>
              <a:ext uri="{FF2B5EF4-FFF2-40B4-BE49-F238E27FC236}">
                <a16:creationId xmlns:a16="http://schemas.microsoft.com/office/drawing/2014/main" id="{89395CFF-DF8C-7C4F-A35A-4B27A400055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32363" cy="6858000"/>
          </a:xfrm>
        </p:spPr>
      </p:pic>
      <p:sp>
        <p:nvSpPr>
          <p:cNvPr id="138242" name="Rectangle 3">
            <a:extLst>
              <a:ext uri="{FF2B5EF4-FFF2-40B4-BE49-F238E27FC236}">
                <a16:creationId xmlns:a16="http://schemas.microsoft.com/office/drawing/2014/main" id="{DB9B6982-B79B-594F-B180-30DB01C89336}"/>
              </a:ext>
            </a:extLst>
          </p:cNvPr>
          <p:cNvSpPr>
            <a:spLocks noGrp="1" noChangeArrowheads="1"/>
          </p:cNvSpPr>
          <p:nvPr>
            <p:ph type="title"/>
          </p:nvPr>
        </p:nvSpPr>
        <p:spPr>
          <a:xfrm>
            <a:off x="5334000" y="274638"/>
            <a:ext cx="3352800" cy="4525962"/>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تعمّد يسوع     على يد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40290" name="Picture 2" descr="baptism coptic orthodox">
            <a:extLst>
              <a:ext uri="{FF2B5EF4-FFF2-40B4-BE49-F238E27FC236}">
                <a16:creationId xmlns:a16="http://schemas.microsoft.com/office/drawing/2014/main" id="{5349D084-7066-3A4A-A3E6-4BF4A84DF75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3910013" cy="6858000"/>
          </a:xfrm>
        </p:spPr>
      </p:pic>
      <p:sp>
        <p:nvSpPr>
          <p:cNvPr id="140291" name="Rectangle 3">
            <a:extLst>
              <a:ext uri="{FF2B5EF4-FFF2-40B4-BE49-F238E27FC236}">
                <a16:creationId xmlns:a16="http://schemas.microsoft.com/office/drawing/2014/main" id="{F3588961-13D7-9E41-8540-643323F8109B}"/>
              </a:ext>
            </a:extLst>
          </p:cNvPr>
          <p:cNvSpPr>
            <a:spLocks noGrp="1" noChangeArrowheads="1"/>
          </p:cNvSpPr>
          <p:nvPr>
            <p:ph type="title"/>
          </p:nvPr>
        </p:nvSpPr>
        <p:spPr>
          <a:xfrm>
            <a:off x="4343400" y="274638"/>
            <a:ext cx="4800600" cy="4221162"/>
          </a:xfrm>
        </p:spPr>
        <p:txBody>
          <a:bodyPr/>
          <a:lstStyle/>
          <a:p>
            <a:pPr eaLnBrk="1" hangingPunct="1"/>
            <a:r>
              <a:rPr lang="ar-JO" altLang="ja-JP" dirty="0">
                <a:latin typeface="Arial" panose="020B0604020202020204" pitchFamily="34" charset="0"/>
                <a:ea typeface="ＭＳ Ｐゴシック" panose="020B0600070205080204" pitchFamily="34" charset="-128"/>
                <a:cs typeface="Arial" panose="020B0604020202020204" pitchFamily="34" charset="0"/>
              </a:rPr>
              <a:t>تكميل كل بر</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water 3">
            <a:extLst>
              <a:ext uri="{FF2B5EF4-FFF2-40B4-BE49-F238E27FC236}">
                <a16:creationId xmlns:a16="http://schemas.microsoft.com/office/drawing/2014/main" id="{A922A4C0-5525-DF44-9A60-058E106CD1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42338" name="Rectangle 3">
            <a:extLst>
              <a:ext uri="{FF2B5EF4-FFF2-40B4-BE49-F238E27FC236}">
                <a16:creationId xmlns:a16="http://schemas.microsoft.com/office/drawing/2014/main" id="{79A8DB31-3586-4E42-A67F-2147555C0098}"/>
              </a:ext>
            </a:extLst>
          </p:cNvPr>
          <p:cNvSpPr>
            <a:spLocks noGrp="1" noChangeArrowheads="1"/>
          </p:cNvSpPr>
          <p:nvPr>
            <p:ph type="title"/>
          </p:nvPr>
        </p:nvSpPr>
        <p:spPr>
          <a:xfrm>
            <a:off x="457200" y="914400"/>
            <a:ext cx="8229600" cy="1143000"/>
          </a:xfrm>
        </p:spPr>
        <p:txBody>
          <a:bodyPr/>
          <a:lstStyle/>
          <a:p>
            <a:pPr eaLnBrk="1" hangingPunct="1"/>
            <a:r>
              <a:rPr lang="ar-JO" altLang="en-US" sz="3600"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sz="36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2339" name="Text Box 4">
            <a:extLst>
              <a:ext uri="{FF2B5EF4-FFF2-40B4-BE49-F238E27FC236}">
                <a16:creationId xmlns:a16="http://schemas.microsoft.com/office/drawing/2014/main" id="{536D8B57-5BA0-4048-9094-5AC4105A36B7}"/>
              </a:ext>
            </a:extLst>
          </p:cNvPr>
          <p:cNvSpPr txBox="1">
            <a:spLocks noChangeArrowheads="1"/>
          </p:cNvSpPr>
          <p:nvPr/>
        </p:nvSpPr>
        <p:spPr bwMode="auto">
          <a:xfrm>
            <a:off x="990600" y="4038600"/>
            <a:ext cx="7848600" cy="107721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chemeClr val="bg1"/>
                </a:solidFill>
                <a:cs typeface="Arial" panose="020B0604020202020204" pitchFamily="34" charset="0"/>
              </a:rPr>
              <a:t>المعمودية علامة على أن الله خلصك من خطاياك         (رو 6: 1-2)</a:t>
            </a:r>
            <a:endParaRPr lang="en-US" altLang="en-US" sz="3200" b="1" dirty="0">
              <a:solidFill>
                <a:schemeClr val="bg1"/>
              </a:solidFill>
              <a:cs typeface="Arial" panose="020B0604020202020204" pitchFamily="34" charset="0"/>
            </a:endParaRP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4CB3FCD-E30A-094C-9751-3BD96B8693BB}"/>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The Rainbow</a:t>
            </a:r>
          </a:p>
        </p:txBody>
      </p:sp>
      <p:pic>
        <p:nvPicPr>
          <p:cNvPr id="144386" name="Picture 3" descr="Rainbow">
            <a:extLst>
              <a:ext uri="{FF2B5EF4-FFF2-40B4-BE49-F238E27FC236}">
                <a16:creationId xmlns:a16="http://schemas.microsoft.com/office/drawing/2014/main" id="{3F804E1E-8CDD-2B48-9ADF-BD301597AD6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a:extLst>
              <a:ext uri="{FF2B5EF4-FFF2-40B4-BE49-F238E27FC236}">
                <a16:creationId xmlns:a16="http://schemas.microsoft.com/office/drawing/2014/main" id="{2530C6CB-BB6F-0A48-A29B-108E27C204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3484D16C-AF5A-6C46-A6EB-C134952B9010}"/>
              </a:ext>
            </a:extLst>
          </p:cNvPr>
          <p:cNvSpPr>
            <a:spLocks noGrp="1" noChangeArrowheads="1"/>
          </p:cNvSpPr>
          <p:nvPr>
            <p:ph type="ctrTitle"/>
          </p:nvPr>
        </p:nvSpPr>
        <p:spPr>
          <a:xfrm>
            <a:off x="0" y="0"/>
            <a:ext cx="7772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نثق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435" name="Title 1">
            <a:extLst>
              <a:ext uri="{FF2B5EF4-FFF2-40B4-BE49-F238E27FC236}">
                <a16:creationId xmlns:a16="http://schemas.microsoft.com/office/drawing/2014/main" id="{486FFBC4-61DD-2748-B315-54BFA3E47BB7}"/>
              </a:ext>
            </a:extLst>
          </p:cNvPr>
          <p:cNvSpPr>
            <a:spLocks noGrp="1"/>
          </p:cNvSpPr>
          <p:nvPr>
            <p:ph type="ctrTitle"/>
          </p:nvPr>
        </p:nvSpPr>
        <p:spPr>
          <a:xfrm>
            <a:off x="0" y="3501008"/>
            <a:ext cx="9144000" cy="1943149"/>
          </a:xfrm>
          <a:noFill/>
          <a:ln>
            <a:noFill/>
          </a:ln>
        </p:spPr>
        <p:txBody>
          <a:bodyPr anchor="ctr"/>
          <a:lstStyle/>
          <a:p>
            <a:r>
              <a:rPr lang="ar-JO" altLang="en-US" sz="6000" b="1" kern="1200" dirty="0">
                <a:solidFill>
                  <a:srgbClr val="FFFFFF"/>
                </a:solidFill>
                <a:effectLst>
                  <a:glow rad="127000">
                    <a:schemeClr val="tx1"/>
                  </a:glow>
                  <a:outerShdw blurRad="38100" dist="38100" dir="2700000" algn="tl">
                    <a:srgbClr val="C0C0C0"/>
                  </a:outerShdw>
                </a:effectLst>
                <a:latin typeface="Arial" panose="020B0604020202020204" pitchFamily="34" charset="0"/>
                <a:ea typeface="ヒラギノ角ゴ Pro W3" panose="020B0300000000000000" pitchFamily="34" charset="-128"/>
                <a:cs typeface="Arial" panose="020B0604020202020204" pitchFamily="34" charset="0"/>
              </a:rPr>
              <a:t>... هذه الكأس هي العهد الجديد بدمي الذي يسفك عنكم</a:t>
            </a:r>
            <a:endParaRPr lang="en-US" altLang="en-US" sz="6000" b="1" kern="1200" dirty="0">
              <a:solidFill>
                <a:srgbClr val="FFFFFF"/>
              </a:solidFill>
              <a:effectLst>
                <a:glow rad="127000">
                  <a:schemeClr val="tx1"/>
                </a:glow>
                <a:outerShdw blurRad="38100" dist="38100" dir="2700000" algn="tl">
                  <a:srgbClr val="C0C0C0"/>
                </a:outerShdw>
              </a:effectLst>
              <a:latin typeface="Arial" panose="020B0604020202020204" pitchFamily="34" charset="0"/>
              <a:ea typeface="ヒラギノ角ゴ Pro W3" panose="020B0300000000000000" pitchFamily="34" charset="-128"/>
              <a:cs typeface="Arial" panose="020B0604020202020204" pitchFamily="34" charset="0"/>
            </a:endParaRPr>
          </a:p>
        </p:txBody>
      </p:sp>
      <p:sp>
        <p:nvSpPr>
          <p:cNvPr id="146436" name="Title 1">
            <a:extLst>
              <a:ext uri="{FF2B5EF4-FFF2-40B4-BE49-F238E27FC236}">
                <a16:creationId xmlns:a16="http://schemas.microsoft.com/office/drawing/2014/main" id="{1A8BB1E8-29D7-F442-B432-110A295338B7}"/>
              </a:ext>
            </a:extLst>
          </p:cNvPr>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3600" b="1">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defRPr>
            </a:lvl1pPr>
            <a:lvl2pPr algn="ctr">
              <a:defRPr sz="4400">
                <a:solidFill>
                  <a:schemeClr val="tx2"/>
                </a:solidFill>
                <a:latin typeface="Arial" charset="0"/>
                <a:ea typeface="ヒラギノ角ゴ Pro W3" pitchFamily="80" charset="-128"/>
                <a:cs typeface="ヒラギノ角ゴ Pro W3" charset="0"/>
              </a:defRPr>
            </a:lvl2pPr>
            <a:lvl3pPr algn="ctr">
              <a:defRPr sz="4400">
                <a:solidFill>
                  <a:schemeClr val="tx2"/>
                </a:solidFill>
                <a:latin typeface="Arial" charset="0"/>
                <a:ea typeface="ヒラギノ角ゴ Pro W3" pitchFamily="80" charset="-128"/>
                <a:cs typeface="ヒラギノ角ゴ Pro W3" charset="0"/>
              </a:defRPr>
            </a:lvl3pPr>
            <a:lvl4pPr algn="ctr">
              <a:defRPr sz="4400">
                <a:solidFill>
                  <a:schemeClr val="tx2"/>
                </a:solidFill>
                <a:latin typeface="Arial" charset="0"/>
                <a:ea typeface="ヒラギノ角ゴ Pro W3" pitchFamily="80" charset="-128"/>
                <a:cs typeface="ヒラギノ角ゴ Pro W3" charset="0"/>
              </a:defRPr>
            </a:lvl4pPr>
            <a:lvl5pPr algn="ctr">
              <a:defRPr sz="4400">
                <a:solidFill>
                  <a:schemeClr val="tx2"/>
                </a:solidFill>
                <a:latin typeface="Arial" charset="0"/>
                <a:ea typeface="ヒラギノ角ゴ Pro W3" pitchFamily="80" charset="-128"/>
                <a:cs typeface="ヒラギノ角ゴ Pro W3" charset="0"/>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r>
              <a:rPr lang="ar-JO" altLang="en-US" sz="4800" dirty="0"/>
              <a:t>لوقا 22: 20</a:t>
            </a:r>
            <a:endParaRPr lang="en-US" altLang="en-US" sz="4800" dirty="0"/>
          </a:p>
        </p:txBody>
      </p:sp>
      <p:sp>
        <p:nvSpPr>
          <p:cNvPr id="6" name="Title 1">
            <a:extLst>
              <a:ext uri="{FF2B5EF4-FFF2-40B4-BE49-F238E27FC236}">
                <a16:creationId xmlns:a16="http://schemas.microsoft.com/office/drawing/2014/main" id="{3EEA0095-5FD7-7D4B-9ABC-547A00C7AF39}"/>
              </a:ext>
            </a:extLst>
          </p:cNvPr>
          <p:cNvSpPr txBox="1">
            <a:spLocks/>
          </p:cNvSpPr>
          <p:nvPr/>
        </p:nvSpPr>
        <p:spPr bwMode="auto">
          <a:xfrm>
            <a:off x="4427984" y="207486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600" b="1" dirty="0">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rPr>
              <a:t>الكأس (ليس المعمودية) هي علامة العهد الجديد</a:t>
            </a:r>
            <a:endParaRPr lang="en-US" altLang="en-US" sz="3600" b="1" dirty="0">
              <a:solidFill>
                <a:srgbClr val="FFFFFF"/>
              </a:solidFill>
              <a:effectLst>
                <a:glow rad="127000">
                  <a:schemeClr val="tx1"/>
                </a:glow>
                <a:outerShdw blurRad="38100" dist="38100" dir="2700000" algn="tl">
                  <a:srgbClr val="C0C0C0"/>
                </a:outerShdw>
              </a:effectLst>
              <a:ea typeface="ヒラギノ角ゴ Pro W3" panose="020B0300000000000000" pitchFamily="34" charset="-128"/>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4E21EE7-896D-1F4D-B46B-A15133FA670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Symbolism</a:t>
            </a:r>
          </a:p>
        </p:txBody>
      </p:sp>
      <p:sp>
        <p:nvSpPr>
          <p:cNvPr id="147458" name="Rectangle 3">
            <a:extLst>
              <a:ext uri="{FF2B5EF4-FFF2-40B4-BE49-F238E27FC236}">
                <a16:creationId xmlns:a16="http://schemas.microsoft.com/office/drawing/2014/main" id="{37F0C5C7-D38E-D24A-BF1C-23AA7C9F5FB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47459" name="Picture 4" descr="water 3">
            <a:extLst>
              <a:ext uri="{FF2B5EF4-FFF2-40B4-BE49-F238E27FC236}">
                <a16:creationId xmlns:a16="http://schemas.microsoft.com/office/drawing/2014/main" id="{61C38AB3-2358-604C-A5D3-D188E5C336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5">
            <a:extLst>
              <a:ext uri="{FF2B5EF4-FFF2-40B4-BE49-F238E27FC236}">
                <a16:creationId xmlns:a16="http://schemas.microsoft.com/office/drawing/2014/main" id="{2FB218A4-AFF3-7941-813C-DB4E27543639}"/>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400" b="1" dirty="0"/>
              <a:t>لماذا المعمودية؟</a:t>
            </a:r>
            <a:endParaRPr lang="en-US" altLang="en-US" sz="4400" dirty="0"/>
          </a:p>
        </p:txBody>
      </p:sp>
      <p:sp>
        <p:nvSpPr>
          <p:cNvPr id="147461" name="Text Box 6">
            <a:extLst>
              <a:ext uri="{FF2B5EF4-FFF2-40B4-BE49-F238E27FC236}">
                <a16:creationId xmlns:a16="http://schemas.microsoft.com/office/drawing/2014/main" id="{5F92D9F8-A5D7-C746-B8B4-05638A63E5A8}"/>
              </a:ext>
            </a:extLst>
          </p:cNvPr>
          <p:cNvSpPr txBox="1">
            <a:spLocks noChangeArrowheads="1"/>
          </p:cNvSpPr>
          <p:nvPr/>
        </p:nvSpPr>
        <p:spPr bwMode="auto">
          <a:xfrm>
            <a:off x="304800" y="4114800"/>
            <a:ext cx="8686800" cy="1323439"/>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rPr>
              <a:t>ترمز المعمودية إلى موت ودفن وقيامة المسيح يسوع، وتحدد هويتك مع المسيح (رومية 3:6-7).</a:t>
            </a:r>
            <a:endParaRPr lang="en-US" altLang="en-US" sz="4000" b="1" dirty="0">
              <a:solidFill>
                <a:schemeClr val="bg1"/>
              </a:solidFill>
            </a:endParaRPr>
          </a:p>
        </p:txBody>
      </p:sp>
      <p:sp>
        <p:nvSpPr>
          <p:cNvPr id="147462" name="Rectangle 1031">
            <a:extLst>
              <a:ext uri="{FF2B5EF4-FFF2-40B4-BE49-F238E27FC236}">
                <a16:creationId xmlns:a16="http://schemas.microsoft.com/office/drawing/2014/main" id="{C84486A4-ADE3-0742-93BA-DF066F8312E6}"/>
              </a:ext>
            </a:extLst>
          </p:cNvPr>
          <p:cNvSpPr>
            <a:spLocks noChangeArrowheads="1"/>
          </p:cNvSpPr>
          <p:nvPr/>
        </p:nvSpPr>
        <p:spPr bwMode="auto">
          <a:xfrm>
            <a:off x="8470900" y="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latin typeface="Tahoma" panose="020B0604030504040204" pitchFamily="34" charset="0"/>
              </a:rPr>
              <a:t>107</a:t>
            </a:r>
            <a:endParaRPr lang="en-US" altLang="en-US" sz="2000" b="1" dirty="0">
              <a:latin typeface="Tahoma" panose="020B060403050404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0CE3F6E-E0E1-9A4F-B1AF-A0DF1473594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Romans 6:3</a:t>
            </a:r>
          </a:p>
        </p:txBody>
      </p:sp>
      <p:sp>
        <p:nvSpPr>
          <p:cNvPr id="149507" name="Text Box 3">
            <a:extLst>
              <a:ext uri="{FF2B5EF4-FFF2-40B4-BE49-F238E27FC236}">
                <a16:creationId xmlns:a16="http://schemas.microsoft.com/office/drawing/2014/main" id="{D719E3C7-8A97-C942-BBAB-9E80CCFCD38D}"/>
              </a:ext>
            </a:extLst>
          </p:cNvPr>
          <p:cNvSpPr txBox="1">
            <a:spLocks noChangeArrowheads="1"/>
          </p:cNvSpPr>
          <p:nvPr/>
        </p:nvSpPr>
        <p:spPr bwMode="auto">
          <a:xfrm>
            <a:off x="228600" y="5661248"/>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chemeClr val="bg1"/>
                </a:solidFill>
                <a:cs typeface="Arial" panose="020B0604020202020204" pitchFamily="34" charset="0"/>
              </a:rPr>
              <a:t>3أَمْ تَجْهَلُونَ أَنَّنَا كُلَّ مَنِ اعْتَمَدَ لِيَسُوعَ الْمَسِيحِ اعْتَمَدْنَا لِمَوْتِهِ (رو 6: 3)</a:t>
            </a:r>
            <a:endParaRPr lang="en-US" altLang="en-US" sz="2800" b="1" dirty="0">
              <a:solidFill>
                <a:schemeClr val="bg1"/>
              </a:solidFill>
              <a:cs typeface="Arial" panose="020B0604020202020204" pitchFamily="34" charset="0"/>
            </a:endParaRPr>
          </a:p>
        </p:txBody>
      </p:sp>
      <p:pic>
        <p:nvPicPr>
          <p:cNvPr id="149508" name="Picture 4" descr="Jericho">
            <a:extLst>
              <a:ext uri="{FF2B5EF4-FFF2-40B4-BE49-F238E27FC236}">
                <a16:creationId xmlns:a16="http://schemas.microsoft.com/office/drawing/2014/main" id="{57B60338-88ED-A44B-A5DA-2AE6F349A517}"/>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983163"/>
          </a:xfr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292FE871-AA07-994C-A76C-A9769043388F}"/>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New Life</a:t>
            </a:r>
          </a:p>
        </p:txBody>
      </p:sp>
      <p:sp>
        <p:nvSpPr>
          <p:cNvPr id="151554" name="Rectangle 3">
            <a:extLst>
              <a:ext uri="{FF2B5EF4-FFF2-40B4-BE49-F238E27FC236}">
                <a16:creationId xmlns:a16="http://schemas.microsoft.com/office/drawing/2014/main" id="{28D965A3-9DC6-264F-BFA2-FBC58F15102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151555" name="Picture 4" descr="water 3">
            <a:extLst>
              <a:ext uri="{FF2B5EF4-FFF2-40B4-BE49-F238E27FC236}">
                <a16:creationId xmlns:a16="http://schemas.microsoft.com/office/drawing/2014/main" id="{EA7A8E4F-D52C-A445-ABF5-35C0A3F55E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a:extLst>
              <a:ext uri="{FF2B5EF4-FFF2-40B4-BE49-F238E27FC236}">
                <a16:creationId xmlns:a16="http://schemas.microsoft.com/office/drawing/2014/main" id="{71E49D9B-700D-074B-8C6F-F9DAA9A19DBB}"/>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800" b="1" dirty="0">
                <a:cs typeface="Arial" panose="020B0604020202020204" pitchFamily="34" charset="0"/>
              </a:rPr>
              <a:t>لماذا المعمودية؟</a:t>
            </a:r>
            <a:endParaRPr lang="en-US" altLang="en-US" sz="4800" dirty="0">
              <a:cs typeface="Arial" panose="020B0604020202020204" pitchFamily="34" charset="0"/>
            </a:endParaRPr>
          </a:p>
        </p:txBody>
      </p:sp>
      <p:sp>
        <p:nvSpPr>
          <p:cNvPr id="151557" name="Text Box 6">
            <a:extLst>
              <a:ext uri="{FF2B5EF4-FFF2-40B4-BE49-F238E27FC236}">
                <a16:creationId xmlns:a16="http://schemas.microsoft.com/office/drawing/2014/main" id="{E291380E-5F11-A843-B2D9-3D3EC65E1F06}"/>
              </a:ext>
            </a:extLst>
          </p:cNvPr>
          <p:cNvSpPr txBox="1">
            <a:spLocks noChangeArrowheads="1"/>
          </p:cNvSpPr>
          <p:nvPr/>
        </p:nvSpPr>
        <p:spPr bwMode="auto">
          <a:xfrm>
            <a:off x="990600" y="4343400"/>
            <a:ext cx="7620000" cy="1323439"/>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cs typeface="Arial" panose="020B0604020202020204" pitchFamily="34" charset="0"/>
              </a:rPr>
              <a:t>تصور المعمودية حياتك الجديدة أو ولادتك الجديدة بالروح القدس (رومية 4:6).</a:t>
            </a:r>
            <a:endParaRPr lang="en-US" altLang="en-US" sz="4000" b="1" dirty="0">
              <a:solidFill>
                <a:schemeClr val="bg1"/>
              </a:solidFill>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B8101189-1562-CF48-8627-48B0D6D3CBC6}"/>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New Life picture</a:t>
            </a:r>
          </a:p>
        </p:txBody>
      </p:sp>
      <p:pic>
        <p:nvPicPr>
          <p:cNvPr id="153603" name="Picture 3" descr="baptism middle east">
            <a:extLst>
              <a:ext uri="{FF2B5EF4-FFF2-40B4-BE49-F238E27FC236}">
                <a16:creationId xmlns:a16="http://schemas.microsoft.com/office/drawing/2014/main" id="{5E4E2A15-66E1-0645-A866-E8CB1537537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04800"/>
            <a:ext cx="9372600" cy="624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water 3">
            <a:extLst>
              <a:ext uri="{FF2B5EF4-FFF2-40B4-BE49-F238E27FC236}">
                <a16:creationId xmlns:a16="http://schemas.microsoft.com/office/drawing/2014/main" id="{025E7D7D-3266-A649-85F2-295AB5FA6AC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0" name="Rectangle 3">
            <a:extLst>
              <a:ext uri="{FF2B5EF4-FFF2-40B4-BE49-F238E27FC236}">
                <a16:creationId xmlns:a16="http://schemas.microsoft.com/office/drawing/2014/main" id="{8A510FA6-F71C-3841-85D2-7F033D1E5860}"/>
              </a:ext>
            </a:extLst>
          </p:cNvPr>
          <p:cNvSpPr>
            <a:spLocks noGrp="1" noChangeArrowheads="1"/>
          </p:cNvSpPr>
          <p:nvPr>
            <p:ph type="title"/>
          </p:nvPr>
        </p:nvSpPr>
        <p:spPr>
          <a:xfrm>
            <a:off x="457200" y="9144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لماذا المعمودية؟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5651" name="Text Box 4">
            <a:extLst>
              <a:ext uri="{FF2B5EF4-FFF2-40B4-BE49-F238E27FC236}">
                <a16:creationId xmlns:a16="http://schemas.microsoft.com/office/drawing/2014/main" id="{94F08D99-F443-8C40-9741-83A249316E85}"/>
              </a:ext>
            </a:extLst>
          </p:cNvPr>
          <p:cNvSpPr txBox="1">
            <a:spLocks noChangeArrowheads="1"/>
          </p:cNvSpPr>
          <p:nvPr/>
        </p:nvSpPr>
        <p:spPr bwMode="auto">
          <a:xfrm>
            <a:off x="685800" y="4191000"/>
            <a:ext cx="7772400" cy="193899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chemeClr val="bg1"/>
                </a:solidFill>
                <a:cs typeface="Arial" panose="020B0604020202020204" pitchFamily="34" charset="0"/>
              </a:rPr>
              <a:t>ترمز المعمودية إلى غسل وتطهير حياة الخطية إلى نقاوة القداسة المقبولة عند الله (أعمال الرسل 2: 38).</a:t>
            </a:r>
            <a:endParaRPr lang="en-US" altLang="en-US" sz="4000" b="1" dirty="0">
              <a:solidFill>
                <a:schemeClr val="bg1"/>
              </a:solidFill>
              <a:cs typeface="Arial" panose="020B0604020202020204" pitchFamily="34" charset="0"/>
            </a:endParaRP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11BB69F8-AC13-5A4C-9588-D2C2072D4D51}"/>
              </a:ext>
            </a:extLst>
          </p:cNvPr>
          <p:cNvSpPr>
            <a:spLocks noGrp="1" noChangeArrowheads="1"/>
          </p:cNvSpPr>
          <p:nvPr>
            <p:ph type="title"/>
          </p:nvPr>
        </p:nvSpPr>
        <p:spPr>
          <a:xfrm>
            <a:off x="304800" y="274638"/>
            <a:ext cx="8534400" cy="1143000"/>
          </a:xfrm>
        </p:spPr>
        <p:txBody>
          <a:bodyPr/>
          <a:lstStyle/>
          <a:p>
            <a:pPr eaLnBrk="1" hangingPunct="1"/>
            <a:r>
              <a:rPr lang="ar-JO" altLang="ja-JP" sz="5400" dirty="0">
                <a:latin typeface="Arial" panose="020B0604020202020204" pitchFamily="34" charset="0"/>
                <a:ea typeface="ＭＳ Ｐゴシック" panose="020B0600070205080204" pitchFamily="34" charset="-128"/>
                <a:cs typeface="Arial" panose="020B0604020202020204" pitchFamily="34" charset="0"/>
              </a:rPr>
              <a:t>بسبب ...</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57698" name="Picture 3" descr="drop of water">
            <a:extLst>
              <a:ext uri="{FF2B5EF4-FFF2-40B4-BE49-F238E27FC236}">
                <a16:creationId xmlns:a16="http://schemas.microsoft.com/office/drawing/2014/main" id="{20711603-3F13-034B-8DE4-06F1EDC9B583}"/>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57699" name="Rectangle 4">
            <a:extLst>
              <a:ext uri="{FF2B5EF4-FFF2-40B4-BE49-F238E27FC236}">
                <a16:creationId xmlns:a16="http://schemas.microsoft.com/office/drawing/2014/main" id="{CE9B52C6-D95B-CA40-9AF0-CA46803CD1DA}"/>
              </a:ext>
            </a:extLst>
          </p:cNvPr>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توبوا وليعتمد كل واحد منكم        على اسم يسوع المسيح        (بسبب) مغفرة الخطايا</a:t>
            </a:r>
            <a:endParaRPr lang="en-US" altLang="en-US" sz="3600" b="1" dirty="0">
              <a:solidFill>
                <a:srgbClr val="000000"/>
              </a:solidFill>
              <a:cs typeface="Arial" panose="020B0604020202020204" pitchFamily="34" charset="0"/>
            </a:endParaRPr>
          </a:p>
          <a:p>
            <a:pPr algn="ctr" eaLnBrk="1" hangingPunct="1">
              <a:spcBef>
                <a:spcPct val="20000"/>
              </a:spcBef>
            </a:pPr>
            <a:endParaRPr lang="en-US" altLang="en-US" sz="3600" b="1" dirty="0">
              <a:solidFill>
                <a:srgbClr val="000000"/>
              </a:solidFill>
              <a:cs typeface="Arial" panose="020B0604020202020204" pitchFamily="34" charset="0"/>
            </a:endParaRPr>
          </a:p>
          <a:p>
            <a:pPr algn="ctr" eaLnBrk="1" hangingPunct="1">
              <a:spcBef>
                <a:spcPct val="20000"/>
              </a:spcBef>
            </a:pPr>
            <a:r>
              <a:rPr lang="ar-JO" altLang="en-US" sz="3600" b="1" dirty="0">
                <a:solidFill>
                  <a:srgbClr val="000000"/>
                </a:solidFill>
                <a:cs typeface="Arial" panose="020B0604020202020204" pitchFamily="34" charset="0"/>
              </a:rPr>
              <a:t>أعمال 2: 38</a:t>
            </a:r>
            <a:endParaRPr lang="en-US" altLang="en-US" sz="3600" b="1" dirty="0">
              <a:solidFill>
                <a:srgbClr val="000000"/>
              </a:solidFill>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3CFB100F-63A9-1645-B918-BF945D3C785A}"/>
              </a:ext>
            </a:extLst>
          </p:cNvPr>
          <p:cNvSpPr>
            <a:spLocks noGrp="1" noChangeArrowheads="1"/>
          </p:cNvSpPr>
          <p:nvPr>
            <p:ph type="title"/>
          </p:nvPr>
        </p:nvSpPr>
        <p:spPr/>
        <p:txBody>
          <a:bodyPr/>
          <a:lstStyle/>
          <a:p>
            <a:pPr eaLnBrk="1" hangingPunct="1"/>
            <a:r>
              <a:rPr lang="en-US" altLang="en-US" sz="5400">
                <a:latin typeface="Arial" panose="020B0604020202020204" pitchFamily="34" charset="0"/>
                <a:ea typeface="ＭＳ Ｐゴシック" panose="020B0600070205080204" pitchFamily="34" charset="-128"/>
                <a:cs typeface="Arial" panose="020B0604020202020204" pitchFamily="34" charset="0"/>
              </a:rPr>
              <a:t>Pouring</a:t>
            </a:r>
          </a:p>
        </p:txBody>
      </p:sp>
      <p:pic>
        <p:nvPicPr>
          <p:cNvPr id="159746" name="Picture 3" descr="water 3">
            <a:extLst>
              <a:ext uri="{FF2B5EF4-FFF2-40B4-BE49-F238E27FC236}">
                <a16:creationId xmlns:a16="http://schemas.microsoft.com/office/drawing/2014/main" id="{BBBC0226-F823-6F4E-BC53-263044F156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4">
            <a:extLst>
              <a:ext uri="{FF2B5EF4-FFF2-40B4-BE49-F238E27FC236}">
                <a16:creationId xmlns:a16="http://schemas.microsoft.com/office/drawing/2014/main" id="{46A7BDF0-A394-7547-BBC9-7102E6E0C05E}"/>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400" b="1" dirty="0">
                <a:solidFill>
                  <a:srgbClr val="000000"/>
                </a:solidFill>
                <a:cs typeface="Arial" panose="020B0604020202020204" pitchFamily="34" charset="0"/>
              </a:rPr>
              <a:t>لماذا المعمودية؟</a:t>
            </a:r>
            <a:endParaRPr lang="en-US" altLang="en-US" sz="4400" dirty="0">
              <a:solidFill>
                <a:srgbClr val="000000"/>
              </a:solidFill>
              <a:cs typeface="Arial" panose="020B0604020202020204" pitchFamily="34" charset="0"/>
            </a:endParaRPr>
          </a:p>
        </p:txBody>
      </p:sp>
      <p:sp>
        <p:nvSpPr>
          <p:cNvPr id="159748" name="Text Box 5">
            <a:extLst>
              <a:ext uri="{FF2B5EF4-FFF2-40B4-BE49-F238E27FC236}">
                <a16:creationId xmlns:a16="http://schemas.microsoft.com/office/drawing/2014/main" id="{1D893A79-9955-B247-918A-A3F1577D366E}"/>
              </a:ext>
            </a:extLst>
          </p:cNvPr>
          <p:cNvSpPr txBox="1">
            <a:spLocks noChangeArrowheads="1"/>
          </p:cNvSpPr>
          <p:nvPr/>
        </p:nvSpPr>
        <p:spPr bwMode="auto">
          <a:xfrm>
            <a:off x="685800" y="4265613"/>
            <a:ext cx="7772400" cy="163121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FFFFFF"/>
                </a:solidFill>
                <a:cs typeface="Arial" panose="020B0604020202020204" pitchFamily="34" charset="0"/>
              </a:rPr>
              <a:t>المعمودية تُدخلك إلى جسد الكنيسة</a:t>
            </a:r>
            <a:endParaRPr lang="en-US" altLang="en-US" sz="4000" b="1" dirty="0">
              <a:solidFill>
                <a:srgbClr val="FFFFFF"/>
              </a:solidFill>
              <a:cs typeface="Arial" panose="020B0604020202020204" pitchFamily="34" charset="0"/>
            </a:endParaRPr>
          </a:p>
          <a:p>
            <a:pPr algn="r" eaLnBrk="1" hangingPunct="1">
              <a:spcBef>
                <a:spcPct val="50000"/>
              </a:spcBef>
            </a:pPr>
            <a:r>
              <a:rPr lang="ar-JO" altLang="en-US" sz="4000" b="1" dirty="0">
                <a:solidFill>
                  <a:srgbClr val="FFFFFF"/>
                </a:solidFill>
                <a:cs typeface="Arial" panose="020B0604020202020204" pitchFamily="34" charset="0"/>
              </a:rPr>
              <a:t>(غل 3: 26-29، أف 2: 11-22)</a:t>
            </a:r>
            <a:endParaRPr lang="en-US" altLang="en-US" sz="4000" b="1" dirty="0">
              <a:solidFill>
                <a:srgbClr val="FFFFFF"/>
              </a:solidFill>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0B892DD1-6A05-BC4C-8553-CCCC649BE922}"/>
              </a:ext>
            </a:extLst>
          </p:cNvPr>
          <p:cNvSpPr>
            <a:spLocks noGrp="1" noChangeArrowheads="1"/>
          </p:cNvSpPr>
          <p:nvPr>
            <p:ph type="title"/>
          </p:nvPr>
        </p:nvSpPr>
        <p:spPr>
          <a:xfrm>
            <a:off x="1295400" y="5638800"/>
            <a:ext cx="6858000" cy="1143000"/>
          </a:xfrm>
        </p:spPr>
        <p:txBody>
          <a:bodyPr/>
          <a:lstStyle/>
          <a:p>
            <a:pPr eaLnBrk="1" hangingPunct="1"/>
            <a:r>
              <a:rPr lang="en-US" altLang="en-US" sz="4000" b="0">
                <a:ea typeface="ＭＳ Ｐゴシック" panose="020B0600070205080204" pitchFamily="34" charset="-128"/>
              </a:rPr>
              <a:t>Church Family</a:t>
            </a:r>
          </a:p>
        </p:txBody>
      </p:sp>
      <p:pic>
        <p:nvPicPr>
          <p:cNvPr id="161794" name="Picture 3" descr="church family">
            <a:extLst>
              <a:ext uri="{FF2B5EF4-FFF2-40B4-BE49-F238E27FC236}">
                <a16:creationId xmlns:a16="http://schemas.microsoft.com/office/drawing/2014/main" id="{E8B8D5A4-F494-0B4B-A4E4-59BE8A52AA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609600"/>
            <a:ext cx="9144000" cy="5089525"/>
          </a:xfrm>
        </p:spPr>
      </p:pic>
      <p:pic>
        <p:nvPicPr>
          <p:cNvPr id="161795" name="Picture 4" descr="church family">
            <a:extLst>
              <a:ext uri="{FF2B5EF4-FFF2-40B4-BE49-F238E27FC236}">
                <a16:creationId xmlns:a16="http://schemas.microsoft.com/office/drawing/2014/main" id="{7A83A7E6-1432-EC4D-BD63-FC24C032EDEA}"/>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11621" name="Text Box 5">
            <a:extLst>
              <a:ext uri="{FF2B5EF4-FFF2-40B4-BE49-F238E27FC236}">
                <a16:creationId xmlns:a16="http://schemas.microsoft.com/office/drawing/2014/main" id="{49C73BD7-8D47-A443-9D21-E3D6526FDD06}"/>
              </a:ext>
            </a:extLst>
          </p:cNvPr>
          <p:cNvSpPr txBox="1">
            <a:spLocks noChangeArrowheads="1"/>
          </p:cNvSpPr>
          <p:nvPr/>
        </p:nvSpPr>
        <p:spPr bwMode="auto">
          <a:xfrm>
            <a:off x="0" y="3429000"/>
            <a:ext cx="9144000" cy="25545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200" b="1" u="sng" dirty="0">
                <a:cs typeface="Arial" panose="020B0604020202020204" pitchFamily="34" charset="0"/>
              </a:rPr>
              <a:t>غلاطية 3: 26-29</a:t>
            </a:r>
            <a:br>
              <a:rPr lang="en-US" altLang="en-US" sz="2800" b="1" dirty="0">
                <a:cs typeface="Arial" panose="020B0604020202020204" pitchFamily="34" charset="0"/>
              </a:rPr>
            </a:br>
            <a:r>
              <a:rPr lang="ar-JO" altLang="en-US" sz="3200" b="1" dirty="0">
                <a:cs typeface="Arial" panose="020B0604020202020204" pitchFamily="34" charset="0"/>
              </a:rPr>
              <a:t>26لأَنَّكُمْ جَمِيعًا أَبْنَاءُ اللهِ بِالإِيمَانِ بِالْمَسِيحِ يَسُوعَ. 27لأَنَّ </a:t>
            </a:r>
            <a:r>
              <a:rPr lang="ar-JO" altLang="en-US" sz="3200" b="1" dirty="0">
                <a:solidFill>
                  <a:srgbClr val="7030A0"/>
                </a:solidFill>
                <a:cs typeface="Arial" panose="020B0604020202020204" pitchFamily="34" charset="0"/>
              </a:rPr>
              <a:t>كُلَّكُمُ الَّذِينَ اعْتَمَدْتُمْ بِالْمَسِيحِ قَدْ لَبِسْتُمُ الْمَسِيحَ:</a:t>
            </a:r>
            <a:r>
              <a:rPr lang="ar-JO" altLang="en-US" sz="3200" b="1" dirty="0">
                <a:cs typeface="Arial" panose="020B0604020202020204" pitchFamily="34" charset="0"/>
              </a:rPr>
              <a:t> 28لَيْسَ يَهُودِيٌّ وَلاَ يُونَانِيٌّ. لَيْسَ عَبْدٌ وَلاَ حُرٌّ. لَيْسَ ذَكَرٌ وَأُنْثَى، لأَنَّكُمْ جَمِيعًا وَاحِدٌ فِي الْمَسِيحِ يَسُوعَ. 29فَإِنْ كُنْتُمْ لِلْمَسِيحِ، فَأَنْتُمْ إِذًا نَسْلُ إِبْرَاهِيمَ، وَحَسَبَ الْمَوْعِدِ وَرَثَةٌ.</a:t>
            </a:r>
            <a:endParaRPr lang="en-US" altLang="en-US" sz="32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xiaojun7">
            <a:extLst>
              <a:ext uri="{FF2B5EF4-FFF2-40B4-BE49-F238E27FC236}">
                <a16:creationId xmlns:a16="http://schemas.microsoft.com/office/drawing/2014/main" id="{43A3F279-5610-F149-A4C6-8F1DBEDA1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88C37F77-0FF9-8C47-9984-7FA1C91326D9}"/>
              </a:ext>
            </a:extLst>
          </p:cNvPr>
          <p:cNvSpPr>
            <a:spLocks noGrp="1" noChangeArrowheads="1"/>
          </p:cNvSpPr>
          <p:nvPr>
            <p:ph type="title" idx="4294967295"/>
          </p:nvPr>
        </p:nvSpPr>
        <p:spPr>
          <a:xfrm>
            <a:off x="5181600" y="274638"/>
            <a:ext cx="3962400" cy="5059362"/>
          </a:xfrm>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من يجب أن يعتمد؟</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Coin">
            <a:extLst>
              <a:ext uri="{FF2B5EF4-FFF2-40B4-BE49-F238E27FC236}">
                <a16:creationId xmlns:a16="http://schemas.microsoft.com/office/drawing/2014/main" id="{3917A384-A8EA-334A-A1B9-88D99EADCC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B611B922-898C-B540-8CAE-8711482D762E}"/>
              </a:ext>
            </a:extLst>
          </p:cNvPr>
          <p:cNvSpPr>
            <a:spLocks noGrp="1" noChangeArrowheads="1"/>
          </p:cNvSpPr>
          <p:nvPr>
            <p:ph type="title"/>
          </p:nvPr>
        </p:nvSpPr>
        <p:spPr>
          <a:xfrm>
            <a:off x="1524000" y="533400"/>
            <a:ext cx="7772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تحرجك ثقتك بالله؟</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93187" name="Picture 4" descr="k030805au">
            <a:extLst>
              <a:ext uri="{FF2B5EF4-FFF2-40B4-BE49-F238E27FC236}">
                <a16:creationId xmlns:a16="http://schemas.microsoft.com/office/drawing/2014/main" id="{DBFA30CE-57F2-0D49-945C-C969166752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FF"/>
                </a:solidFill>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4F7A530-D5C9-1445-9B63-87501C534002}"/>
              </a:ext>
            </a:extLst>
          </p:cNvPr>
          <p:cNvSpPr>
            <a:spLocks noGrp="1" noChangeArrowheads="1"/>
          </p:cNvSpPr>
          <p:nvPr>
            <p:ph type="title"/>
          </p:nvPr>
        </p:nvSpPr>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67938" name="Rectangle 4">
            <a:extLst>
              <a:ext uri="{FF2B5EF4-FFF2-40B4-BE49-F238E27FC236}">
                <a16:creationId xmlns:a16="http://schemas.microsoft.com/office/drawing/2014/main" id="{B5ACB10C-7451-B24F-B9DF-786F08CAD1B2}"/>
              </a:ext>
            </a:extLst>
          </p:cNvPr>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200" b="1" dirty="0">
                <a:solidFill>
                  <a:srgbClr val="000000"/>
                </a:solidFill>
                <a:cs typeface="Arial" panose="020B0604020202020204" pitchFamily="34" charset="0"/>
              </a:rPr>
              <a:t>نظرياً فيجب أن كل الناس         يخلصون ويعتمدون</a:t>
            </a:r>
            <a:endParaRPr lang="en-US" altLang="en-US" sz="3200" b="1" dirty="0">
              <a:solidFill>
                <a:srgbClr val="000000"/>
              </a:solidFill>
              <a:cs typeface="Arial" panose="020B0604020202020204" pitchFamily="34" charset="0"/>
            </a:endParaRPr>
          </a:p>
          <a:p>
            <a:pPr algn="ctr" eaLnBrk="1" hangingPunct="1">
              <a:spcBef>
                <a:spcPct val="20000"/>
              </a:spcBef>
            </a:pPr>
            <a:endParaRPr lang="en-US" altLang="en-US" sz="3200" b="1" dirty="0">
              <a:solidFill>
                <a:srgbClr val="000000"/>
              </a:solidFill>
              <a:cs typeface="Arial" panose="020B0604020202020204" pitchFamily="34" charset="0"/>
            </a:endParaRPr>
          </a:p>
          <a:p>
            <a:pPr algn="ctr" eaLnBrk="1" hangingPunct="1">
              <a:spcBef>
                <a:spcPct val="20000"/>
              </a:spcBef>
            </a:pPr>
            <a:r>
              <a:rPr lang="ar-JO" altLang="en-US" sz="3200" b="1" dirty="0">
                <a:solidFill>
                  <a:srgbClr val="000000"/>
                </a:solidFill>
                <a:cs typeface="Arial" panose="020B0604020202020204" pitchFamily="34" charset="0"/>
              </a:rPr>
              <a:t>من الناحية العملية المعمودية متاحة لكل من يتوب بشدة عن خطاياه، ويسعى بعد أن آمن بالمسيح إلى اتباعه</a:t>
            </a:r>
            <a:endParaRPr lang="en-US" altLang="en-US" sz="3200" b="1" dirty="0">
              <a:solidFill>
                <a:srgbClr val="000000"/>
              </a:solidFill>
              <a:cs typeface="Arial" panose="020B0604020202020204" pitchFamily="34" charset="0"/>
            </a:endParaRPr>
          </a:p>
        </p:txBody>
      </p:sp>
      <p:pic>
        <p:nvPicPr>
          <p:cNvPr id="167939" name="Picture 6" descr="droppedbaptism.jpg">
            <a:extLst>
              <a:ext uri="{FF2B5EF4-FFF2-40B4-BE49-F238E27FC236}">
                <a16:creationId xmlns:a16="http://schemas.microsoft.com/office/drawing/2014/main" id="{322276EA-75CD-C643-9411-42FDF9AF97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8CA61FFE-0831-E540-AEDC-D30CF75EB912}"/>
              </a:ext>
            </a:extLst>
          </p:cNvPr>
          <p:cNvSpPr>
            <a:spLocks noGrp="1" noChangeArrowheads="1"/>
          </p:cNvSpPr>
          <p:nvPr>
            <p:ph type="title"/>
          </p:nvPr>
        </p:nvSpPr>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69986" name="Picture 3" descr="drop of water">
            <a:extLst>
              <a:ext uri="{FF2B5EF4-FFF2-40B4-BE49-F238E27FC236}">
                <a16:creationId xmlns:a16="http://schemas.microsoft.com/office/drawing/2014/main" id="{2B3FC255-C01A-AE41-9137-5AC5C8AF91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69987" name="Rectangle 4">
            <a:extLst>
              <a:ext uri="{FF2B5EF4-FFF2-40B4-BE49-F238E27FC236}">
                <a16:creationId xmlns:a16="http://schemas.microsoft.com/office/drawing/2014/main" id="{3FF4710F-6B81-664A-B198-2F1A2C0E3FF8}"/>
              </a:ext>
            </a:extLst>
          </p:cNvPr>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طبيعياً هذا يشمل التائبين البالغين</a:t>
            </a:r>
          </a:p>
          <a:p>
            <a:pPr algn="ctr" eaLnBrk="1" hangingPunct="1">
              <a:spcBef>
                <a:spcPct val="20000"/>
              </a:spcBef>
            </a:pPr>
            <a:r>
              <a:rPr lang="ar-JO" altLang="en-US" sz="3600" b="1" dirty="0">
                <a:solidFill>
                  <a:srgbClr val="000000"/>
                </a:solidFill>
                <a:cs typeface="Arial" panose="020B0604020202020204" pitchFamily="34" charset="0"/>
              </a:rPr>
              <a:t>لكن ...</a:t>
            </a:r>
            <a:endParaRPr lang="en-US" altLang="en-US" sz="3600" b="1" dirty="0">
              <a:solidFill>
                <a:srgbClr val="000000"/>
              </a:solidFill>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ar-JO" altLang="en-US" sz="5400" dirty="0">
                <a:latin typeface="Arial" panose="020B0604020202020204" pitchFamily="34" charset="0"/>
                <a:ea typeface="ＭＳ Ｐゴシック" panose="020B0600070205080204" pitchFamily="34" charset="-128"/>
                <a:cs typeface="Arial" panose="020B0604020202020204" pitchFamily="34" charset="0"/>
              </a:rPr>
              <a:t>ماذا عن الأطفال؟</a:t>
            </a:r>
            <a:endParaRPr lang="en-US" altLang="en-US" sz="54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790700" y="1219200"/>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(معمودية الأطفال)</a:t>
            </a:r>
            <a:endParaRPr lang="en-US" altLang="en-US" sz="3600" b="1" dirty="0">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ar-JO" altLang="ja-JP"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آمن ثم اعتمد في سفر الأعمال</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ar-JO" altLang="en-US" sz="3200" b="1" dirty="0">
                <a:solidFill>
                  <a:srgbClr val="000000"/>
                </a:solidFill>
                <a:cs typeface="Arial" panose="020B0604020202020204" pitchFamily="34" charset="0"/>
              </a:rPr>
              <a:t>بطرس: توبوا... اعتمدوا 3000 (2: 38، 41) </a:t>
            </a:r>
          </a:p>
          <a:p>
            <a:pPr algn="r" eaLnBrk="1" hangingPunct="1"/>
            <a:r>
              <a:rPr lang="ar-JO" altLang="en-US" sz="3200" b="1" dirty="0">
                <a:solidFill>
                  <a:srgbClr val="000000"/>
                </a:solidFill>
                <a:cs typeface="Arial" panose="020B0604020202020204" pitchFamily="34" charset="0"/>
              </a:rPr>
              <a:t>السامريون آمنوا... اعتمدوا (8: 12) </a:t>
            </a:r>
          </a:p>
          <a:p>
            <a:pPr algn="r" eaLnBrk="1" hangingPunct="1"/>
            <a:r>
              <a:rPr lang="ar-JO" altLang="en-US" sz="3200" b="1" dirty="0">
                <a:solidFill>
                  <a:srgbClr val="000000"/>
                </a:solidFill>
                <a:cs typeface="Arial" panose="020B0604020202020204" pitchFamily="34" charset="0"/>
              </a:rPr>
              <a:t>الخصي الحبشي آمن... اعتمد (8: 36-38) </a:t>
            </a:r>
          </a:p>
          <a:p>
            <a:pPr algn="r" eaLnBrk="1" hangingPunct="1"/>
            <a:r>
              <a:rPr lang="ar-JO" altLang="en-US" sz="3200" b="1" dirty="0">
                <a:solidFill>
                  <a:srgbClr val="000000"/>
                </a:solidFill>
                <a:cs typeface="Arial" panose="020B0604020202020204" pitchFamily="34" charset="0"/>
              </a:rPr>
              <a:t>آمن بولس... اعتمد (9: 18) </a:t>
            </a:r>
          </a:p>
          <a:p>
            <a:pPr algn="r" eaLnBrk="1" hangingPunct="1"/>
            <a:r>
              <a:rPr lang="ar-JO" altLang="en-US" sz="3200" b="1" dirty="0">
                <a:solidFill>
                  <a:srgbClr val="000000"/>
                </a:solidFill>
                <a:cs typeface="Arial" panose="020B0604020202020204" pitchFamily="34" charset="0"/>
              </a:rPr>
              <a:t>كرنيليوس آمن...اعتمد (10: 47) </a:t>
            </a:r>
          </a:p>
          <a:p>
            <a:pPr algn="r" eaLnBrk="1" hangingPunct="1"/>
            <a:r>
              <a:rPr lang="ar-JO" altLang="en-US" sz="3200" b="1" dirty="0">
                <a:solidFill>
                  <a:srgbClr val="000000"/>
                </a:solidFill>
                <a:cs typeface="Arial" panose="020B0604020202020204" pitchFamily="34" charset="0"/>
              </a:rPr>
              <a:t>السجان آمن...اعتمد (16: 14-15، 33) </a:t>
            </a:r>
          </a:p>
          <a:p>
            <a:pPr algn="r" eaLnBrk="1" hangingPunct="1"/>
            <a:r>
              <a:rPr lang="ar-JO" altLang="en-US" sz="3200" b="1" dirty="0">
                <a:solidFill>
                  <a:srgbClr val="000000"/>
                </a:solidFill>
                <a:cs typeface="Arial" panose="020B0604020202020204" pitchFamily="34" charset="0"/>
              </a:rPr>
              <a:t>كريسبوس آمن...اعتمد (18: 8) </a:t>
            </a:r>
          </a:p>
          <a:p>
            <a:pPr algn="r" eaLnBrk="1" hangingPunct="1"/>
            <a:r>
              <a:rPr lang="ar-JO" altLang="en-US" sz="3200" b="1" dirty="0">
                <a:solidFill>
                  <a:srgbClr val="000000"/>
                </a:solidFill>
                <a:cs typeface="Arial" panose="020B0604020202020204" pitchFamily="34" charset="0"/>
              </a:rPr>
              <a:t>تلاميذ يوحنا آمنوا...اعتمدوا" (19: 5)</a:t>
            </a:r>
            <a:endParaRPr lang="en-US" altLang="en-US" sz="3200" b="1" dirty="0">
              <a:solidFill>
                <a:srgbClr val="000000"/>
              </a:solidFill>
              <a:cs typeface="Arial" panose="020B0604020202020204" pitchFamily="34" charset="0"/>
            </a:endParaRP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b="1" dirty="0">
                <a:cs typeface="Arial" panose="020B0604020202020204" pitchFamily="34" charset="0"/>
              </a:rPr>
              <a:t>105</a:t>
            </a:r>
            <a:endParaRPr lang="en-US" altLang="en-US" b="1" dirty="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dirty="0">
                <a:cs typeface="Arial" panose="020B0604020202020204" pitchFamily="34" charset="0"/>
              </a:rPr>
              <a:t>(</a:t>
            </a:r>
            <a:r>
              <a:rPr lang="ar-JO" altLang="en-US" sz="3200" b="1" dirty="0">
                <a:cs typeface="Arial" panose="020B0604020202020204" pitchFamily="34" charset="0"/>
              </a:rPr>
              <a:t>معمودية الأطفال</a:t>
            </a:r>
            <a:r>
              <a:rPr lang="en-US" altLang="en-US" sz="3200" b="1" dirty="0">
                <a:cs typeface="Arial" panose="020B0604020202020204" pitchFamily="34" charset="0"/>
              </a:rPr>
              <a:t>)</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a:cs typeface="Arial" panose="020B0604020202020204" pitchFamily="34" charset="0"/>
            </a:endParaRPr>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لم يتم تسجيل معمودية الأطفال قبل القرن الثالث الميلادي.</a:t>
            </a:r>
            <a:endParaRPr lang="en-US" altLang="en-US" sz="3200" b="1" dirty="0">
              <a:cs typeface="Arial" panose="020B0604020202020204" pitchFamily="34" charset="0"/>
            </a:endParaRP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(معمودية الأطفال)</a:t>
            </a:r>
            <a:endParaRPr lang="en-US" altLang="en-US" sz="3200" b="1" dirty="0">
              <a:cs typeface="Arial" panose="020B0604020202020204" pitchFamily="34" charset="0"/>
            </a:endParaRP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000" b="1">
              <a:cs typeface="Arial" panose="020B0604020202020204" pitchFamily="34" charset="0"/>
            </a:endParaRPr>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3200" b="1">
              <a:cs typeface="Arial" panose="020B0604020202020204" pitchFamily="34" charset="0"/>
            </a:endParaRPr>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يدعي المؤيدون أن معموديات العائلات المذكورة في الكتاب المقدس تشمل الأطفال الرضع</a:t>
            </a:r>
            <a:endParaRPr lang="en-US" altLang="en-US" sz="3200" b="1" dirty="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1D59551D-8D0B-4648-87B1-7E1EDD82C577}"/>
              </a:ext>
            </a:extLst>
          </p:cNvPr>
          <p:cNvSpPr>
            <a:spLocks noGrp="1" noChangeArrowheads="1"/>
          </p:cNvSpPr>
          <p:nvPr>
            <p:ph type="title"/>
          </p:nvPr>
        </p:nvSpPr>
        <p:spPr>
          <a:xfrm>
            <a:off x="76200" y="274638"/>
            <a:ext cx="441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0226" name="Text Box 3">
            <a:extLst>
              <a:ext uri="{FF2B5EF4-FFF2-40B4-BE49-F238E27FC236}">
                <a16:creationId xmlns:a16="http://schemas.microsoft.com/office/drawing/2014/main" id="{5B72D977-0B50-DC4C-8D06-98FAA7BAD77F}"/>
              </a:ext>
            </a:extLst>
          </p:cNvPr>
          <p:cNvSpPr txBox="1">
            <a:spLocks noChangeArrowheads="1"/>
          </p:cNvSpPr>
          <p:nvPr/>
        </p:nvSpPr>
        <p:spPr bwMode="auto">
          <a:xfrm>
            <a:off x="228600" y="5730875"/>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en-US" b="1" baseline="30000" dirty="0">
                <a:solidFill>
                  <a:srgbClr val="000000"/>
                </a:solidFill>
                <a:cs typeface="Arial" panose="020B0604020202020204" pitchFamily="34" charset="0"/>
              </a:rPr>
              <a:t>1 دورمان، الإيمان لكل المواسم: المعتقدات المسيحية التاريخية، 317.</a:t>
            </a:r>
            <a:endParaRPr lang="en-US" altLang="en-US" b="1" dirty="0">
              <a:solidFill>
                <a:srgbClr val="000000"/>
              </a:solidFill>
              <a:cs typeface="Arial" panose="020B0604020202020204" pitchFamily="34" charset="0"/>
            </a:endParaRPr>
          </a:p>
        </p:txBody>
      </p:sp>
      <p:sp>
        <p:nvSpPr>
          <p:cNvPr id="180227" name="Text Box 4">
            <a:extLst>
              <a:ext uri="{FF2B5EF4-FFF2-40B4-BE49-F238E27FC236}">
                <a16:creationId xmlns:a16="http://schemas.microsoft.com/office/drawing/2014/main" id="{A7108342-CE46-F44B-B971-F8933AC1D485}"/>
              </a:ext>
            </a:extLst>
          </p:cNvPr>
          <p:cNvSpPr txBox="1">
            <a:spLocks noChangeArrowheads="1"/>
          </p:cNvSpPr>
          <p:nvPr/>
        </p:nvSpPr>
        <p:spPr bwMode="auto">
          <a:xfrm>
            <a:off x="4572000" y="6096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000000"/>
                </a:solidFill>
                <a:cs typeface="Arial" panose="020B0604020202020204" pitchFamily="34" charset="0"/>
              </a:rPr>
              <a:t>(معمودية الأطفال)</a:t>
            </a:r>
            <a:endParaRPr lang="en-US" altLang="en-US" sz="1800" b="1" dirty="0">
              <a:solidFill>
                <a:srgbClr val="000000"/>
              </a:solidFill>
              <a:cs typeface="Arial" panose="020B0604020202020204" pitchFamily="34" charset="0"/>
            </a:endParaRPr>
          </a:p>
        </p:txBody>
      </p:sp>
      <p:pic>
        <p:nvPicPr>
          <p:cNvPr id="180228" name="Picture 5" descr="Baptism of St Libertus">
            <a:extLst>
              <a:ext uri="{FF2B5EF4-FFF2-40B4-BE49-F238E27FC236}">
                <a16:creationId xmlns:a16="http://schemas.microsoft.com/office/drawing/2014/main" id="{E5389794-2D61-3D43-B471-0FCE77F53A4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70488" y="1524000"/>
            <a:ext cx="3338512" cy="4929188"/>
          </a:xfrm>
        </p:spPr>
      </p:pic>
      <p:sp>
        <p:nvSpPr>
          <p:cNvPr id="180229" name="Text Box 6">
            <a:extLst>
              <a:ext uri="{FF2B5EF4-FFF2-40B4-BE49-F238E27FC236}">
                <a16:creationId xmlns:a16="http://schemas.microsoft.com/office/drawing/2014/main" id="{8109E7CA-FA95-3F47-871A-E85B6217B4A1}"/>
              </a:ext>
            </a:extLst>
          </p:cNvPr>
          <p:cNvSpPr txBox="1">
            <a:spLocks noChangeArrowheads="1"/>
          </p:cNvSpPr>
          <p:nvPr/>
        </p:nvSpPr>
        <p:spPr bwMode="auto">
          <a:xfrm>
            <a:off x="381000" y="1676400"/>
            <a:ext cx="426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يعتقد الكاثوليك أن المعمودية في حد ذاتها هي وسيلة النعمة التي تجلب التجديد. والمعمودية هي الخطوة الأولى في طريق الخلاص"[1].</a:t>
            </a:r>
            <a:endParaRPr lang="en-US" altLang="en-US" sz="3200" b="1" dirty="0">
              <a:solidFill>
                <a:srgbClr val="000000"/>
              </a:solidFill>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9927600B-7E05-584C-8809-7C6120F4C29F}"/>
              </a:ext>
            </a:extLst>
          </p:cNvPr>
          <p:cNvSpPr>
            <a:spLocks noGrp="1" noChangeArrowheads="1"/>
          </p:cNvSpPr>
          <p:nvPr>
            <p:ph type="title"/>
          </p:nvPr>
        </p:nvSpPr>
        <p:spPr>
          <a:xfrm>
            <a:off x="76200" y="274638"/>
            <a:ext cx="441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4" name="Text Box 3">
            <a:extLst>
              <a:ext uri="{FF2B5EF4-FFF2-40B4-BE49-F238E27FC236}">
                <a16:creationId xmlns:a16="http://schemas.microsoft.com/office/drawing/2014/main" id="{024394C8-D3A7-B449-887E-3486B85FD3BD}"/>
              </a:ext>
            </a:extLst>
          </p:cNvPr>
          <p:cNvSpPr txBox="1">
            <a:spLocks noChangeArrowheads="1"/>
          </p:cNvSpPr>
          <p:nvPr/>
        </p:nvSpPr>
        <p:spPr bwMode="auto">
          <a:xfrm>
            <a:off x="304800" y="2362200"/>
            <a:ext cx="396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إذا كانت المعمودية تخلص، فمن الأفضل أن تعمد الإنسان في أسرع وقت ممكن</a:t>
            </a:r>
            <a:endParaRPr lang="en-US" altLang="en-US" sz="3200" b="1" dirty="0">
              <a:solidFill>
                <a:srgbClr val="000000"/>
              </a:solidFill>
              <a:cs typeface="Arial" panose="020B0604020202020204" pitchFamily="34" charset="0"/>
            </a:endParaRPr>
          </a:p>
        </p:txBody>
      </p:sp>
      <p:sp>
        <p:nvSpPr>
          <p:cNvPr id="182275" name="Text Box 4">
            <a:extLst>
              <a:ext uri="{FF2B5EF4-FFF2-40B4-BE49-F238E27FC236}">
                <a16:creationId xmlns:a16="http://schemas.microsoft.com/office/drawing/2014/main" id="{63CAAEC6-0D5C-5F4D-A2D7-C1CB347E83C0}"/>
              </a:ext>
            </a:extLst>
          </p:cNvPr>
          <p:cNvSpPr txBox="1">
            <a:spLocks noChangeArrowheads="1"/>
          </p:cNvSpPr>
          <p:nvPr/>
        </p:nvSpPr>
        <p:spPr bwMode="auto">
          <a:xfrm>
            <a:off x="4572000" y="6096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000000"/>
                </a:solidFill>
                <a:cs typeface="Arial" panose="020B0604020202020204" pitchFamily="34" charset="0"/>
              </a:rPr>
              <a:t>(معمودية الأطفال)</a:t>
            </a:r>
            <a:endParaRPr lang="en-US" altLang="en-US" sz="1800" b="1" dirty="0">
              <a:solidFill>
                <a:srgbClr val="000000"/>
              </a:solidFill>
              <a:cs typeface="Arial" panose="020B0604020202020204" pitchFamily="34" charset="0"/>
            </a:endParaRPr>
          </a:p>
        </p:txBody>
      </p:sp>
      <p:pic>
        <p:nvPicPr>
          <p:cNvPr id="182277" name="Picture 7" descr="infant_baptism-pope.jpg">
            <a:extLst>
              <a:ext uri="{FF2B5EF4-FFF2-40B4-BE49-F238E27FC236}">
                <a16:creationId xmlns:a16="http://schemas.microsoft.com/office/drawing/2014/main" id="{18335836-05FC-604B-8D24-90D4222BBDD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CC6FA249-6B76-324B-9FCD-3E980108E5A5}"/>
              </a:ext>
            </a:extLst>
          </p:cNvPr>
          <p:cNvSpPr>
            <a:spLocks noGrp="1" noChangeArrowheads="1"/>
          </p:cNvSpPr>
          <p:nvPr>
            <p:ph type="title"/>
          </p:nvPr>
        </p:nvSpPr>
        <p:spPr>
          <a:xfrm>
            <a:off x="304800" y="274638"/>
            <a:ext cx="3733800" cy="1143000"/>
          </a:xfrm>
        </p:spPr>
        <p:txBody>
          <a:bodyPr/>
          <a:lstStyle/>
          <a:p>
            <a:pPr eaLnBrk="1" hangingPunct="1"/>
            <a:r>
              <a:rPr lang="ar-JO" altLang="en-US" sz="4800" b="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b="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4322" name="Text Box 3">
            <a:extLst>
              <a:ext uri="{FF2B5EF4-FFF2-40B4-BE49-F238E27FC236}">
                <a16:creationId xmlns:a16="http://schemas.microsoft.com/office/drawing/2014/main" id="{1699E931-5B33-DB46-ABBF-0BD28EFFEB06}"/>
              </a:ext>
            </a:extLst>
          </p:cNvPr>
          <p:cNvSpPr txBox="1">
            <a:spLocks noChangeArrowheads="1"/>
          </p:cNvSpPr>
          <p:nvPr/>
        </p:nvSpPr>
        <p:spPr bwMode="auto">
          <a:xfrm>
            <a:off x="6248400" y="1676400"/>
            <a:ext cx="2743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شعر لوثر أن الإيمان ضروري للمعمودية، لكنه اعتقد أن </a:t>
            </a:r>
            <a:r>
              <a:rPr lang="ar-JO" altLang="en-US" sz="3200" b="1" dirty="0">
                <a:solidFill>
                  <a:srgbClr val="FF0000"/>
                </a:solidFill>
                <a:cs typeface="Arial" panose="020B0604020202020204" pitchFamily="34" charset="0"/>
              </a:rPr>
              <a:t>إيمان الوالدين والكنيسة كافٍ</a:t>
            </a:r>
            <a:r>
              <a:rPr lang="ar-JO" altLang="en-US" sz="3200" b="1" dirty="0">
                <a:solidFill>
                  <a:srgbClr val="000000"/>
                </a:solidFill>
                <a:cs typeface="Arial" panose="020B0604020202020204" pitchFamily="34" charset="0"/>
              </a:rPr>
              <a:t> للرضيع.</a:t>
            </a:r>
            <a:endParaRPr lang="en-US" altLang="en-US" sz="3200" b="1" dirty="0">
              <a:solidFill>
                <a:srgbClr val="000000"/>
              </a:solidFill>
              <a:cs typeface="Arial" panose="020B0604020202020204" pitchFamily="34" charset="0"/>
            </a:endParaRPr>
          </a:p>
        </p:txBody>
      </p:sp>
      <p:pic>
        <p:nvPicPr>
          <p:cNvPr id="184323" name="Picture 4" descr="James Robb's Infant Baptism">
            <a:extLst>
              <a:ext uri="{FF2B5EF4-FFF2-40B4-BE49-F238E27FC236}">
                <a16:creationId xmlns:a16="http://schemas.microsoft.com/office/drawing/2014/main" id="{AC84D18A-4945-5941-B773-D4E0B34C866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600200"/>
            <a:ext cx="6034088"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shame">
            <a:extLst>
              <a:ext uri="{FF2B5EF4-FFF2-40B4-BE49-F238E27FC236}">
                <a16:creationId xmlns:a16="http://schemas.microsoft.com/office/drawing/2014/main" id="{1BDD0B5D-9A81-D341-8B95-6D5E5E5453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AutoShape 6">
            <a:extLst>
              <a:ext uri="{FF2B5EF4-FFF2-40B4-BE49-F238E27FC236}">
                <a16:creationId xmlns:a16="http://schemas.microsoft.com/office/drawing/2014/main" id="{EA457C09-6451-B844-961D-F092677AF79D}"/>
              </a:ext>
            </a:extLst>
          </p:cNvPr>
          <p:cNvSpPr>
            <a:spLocks noChangeArrowheads="1"/>
          </p:cNvSpPr>
          <p:nvPr/>
        </p:nvSpPr>
        <p:spPr bwMode="auto">
          <a:xfrm>
            <a:off x="3733800" y="1752600"/>
            <a:ext cx="4800600" cy="2895600"/>
          </a:xfrm>
          <a:prstGeom prst="wedgeRoundRectCallout">
            <a:avLst>
              <a:gd name="adj1" fmla="val -80787"/>
              <a:gd name="adj2" fmla="val 29000"/>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cs typeface="Arial" panose="020B0604020202020204" pitchFamily="34" charset="0"/>
            </a:endParaRPr>
          </a:p>
        </p:txBody>
      </p:sp>
      <p:sp>
        <p:nvSpPr>
          <p:cNvPr id="61442" name="Rectangle 2">
            <a:extLst>
              <a:ext uri="{FF2B5EF4-FFF2-40B4-BE49-F238E27FC236}">
                <a16:creationId xmlns:a16="http://schemas.microsoft.com/office/drawing/2014/main" id="{1088642C-9CCE-9C41-AA23-E1B99C847812}"/>
              </a:ext>
            </a:extLst>
          </p:cNvPr>
          <p:cNvSpPr>
            <a:spLocks noGrp="1" noChangeArrowheads="1"/>
          </p:cNvSpPr>
          <p:nvPr>
            <p:ph type="title"/>
          </p:nvPr>
        </p:nvSpPr>
        <p:spPr>
          <a:effectLst>
            <a:outerShdw blurRad="63500" dist="35921" dir="2700000" algn="ctr" rotWithShape="0">
              <a:srgbClr val="000000"/>
            </a:outerShdw>
          </a:effectLst>
        </p:spPr>
        <p:txBody>
          <a:bodyPr/>
          <a:lstStyle/>
          <a:p>
            <a:r>
              <a:rPr lang="ar-JO" altLang="en-US" b="1" u="sng" dirty="0">
                <a:latin typeface="Arial" panose="020B0604020202020204" pitchFamily="34" charset="0"/>
                <a:ea typeface="ＭＳ Ｐゴシック" panose="020B0600070205080204" pitchFamily="34" charset="-128"/>
                <a:cs typeface="Arial" panose="020B0604020202020204" pitchFamily="34" charset="0"/>
              </a:rPr>
              <a:t>سبب للخجل</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6" name="Text Box 3">
            <a:extLst>
              <a:ext uri="{FF2B5EF4-FFF2-40B4-BE49-F238E27FC236}">
                <a16:creationId xmlns:a16="http://schemas.microsoft.com/office/drawing/2014/main" id="{C967BF64-D02B-9C40-8511-C2FF27CFAE2A}"/>
              </a:ext>
            </a:extLst>
          </p:cNvPr>
          <p:cNvSpPr txBox="1">
            <a:spLocks noChangeArrowheads="1"/>
          </p:cNvSpPr>
          <p:nvPr/>
        </p:nvSpPr>
        <p:spPr bwMode="auto">
          <a:xfrm>
            <a:off x="4114800" y="2149475"/>
            <a:ext cx="4267200" cy="224676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Font typeface="Arial" panose="020B0604020202020204" pitchFamily="34" charset="0"/>
              <a:buNone/>
            </a:pPr>
            <a:r>
              <a:rPr lang="ar-JO" altLang="ja-JP" sz="6000" b="1" baseline="30000" dirty="0">
                <a:cs typeface="Arial" panose="020B0604020202020204" pitchFamily="34" charset="0"/>
              </a:rPr>
              <a:t>من، أنا؟ حسنًا، لا </a:t>
            </a:r>
          </a:p>
          <a:p>
            <a:pPr algn="r" eaLnBrk="1" hangingPunct="1">
              <a:buFont typeface="Arial" panose="020B0604020202020204" pitchFamily="34" charset="0"/>
              <a:buNone/>
            </a:pPr>
            <a:r>
              <a:rPr lang="ar-JO" altLang="ja-JP" sz="6000" b="1" baseline="30000" dirty="0">
                <a:cs typeface="Arial" panose="020B0604020202020204" pitchFamily="34" charset="0"/>
              </a:rPr>
              <a:t>أنا لست مسيحيًا في الواقع...</a:t>
            </a:r>
            <a:endParaRPr lang="en-US" altLang="en-US" sz="6000" b="1" dirty="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C3E74B91-B74D-474C-9BB4-9FF42B185D89}"/>
              </a:ext>
            </a:extLst>
          </p:cNvPr>
          <p:cNvSpPr>
            <a:spLocks noGrp="1" noChangeArrowheads="1"/>
          </p:cNvSpPr>
          <p:nvPr>
            <p:ph type="title"/>
          </p:nvPr>
        </p:nvSpPr>
        <p:spPr>
          <a:xfrm>
            <a:off x="304800" y="274638"/>
            <a:ext cx="3033713" cy="1143000"/>
          </a:xfrm>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6370" name="Text Box 3">
            <a:extLst>
              <a:ext uri="{FF2B5EF4-FFF2-40B4-BE49-F238E27FC236}">
                <a16:creationId xmlns:a16="http://schemas.microsoft.com/office/drawing/2014/main" id="{AD502C47-6A58-774C-A520-AB6F0F768A35}"/>
              </a:ext>
            </a:extLst>
          </p:cNvPr>
          <p:cNvSpPr txBox="1">
            <a:spLocks noChangeArrowheads="1"/>
          </p:cNvSpPr>
          <p:nvPr/>
        </p:nvSpPr>
        <p:spPr bwMode="auto">
          <a:xfrm>
            <a:off x="4191000" y="623888"/>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نقطتين إضافيتين</a:t>
            </a:r>
            <a:endParaRPr lang="en-US" altLang="en-US" sz="3200" b="1" dirty="0">
              <a:solidFill>
                <a:srgbClr val="000000"/>
              </a:solidFill>
              <a:cs typeface="Arial" panose="020B0604020202020204" pitchFamily="34" charset="0"/>
            </a:endParaRPr>
          </a:p>
        </p:txBody>
      </p:sp>
      <p:sp>
        <p:nvSpPr>
          <p:cNvPr id="186371" name="Text Box 4">
            <a:extLst>
              <a:ext uri="{FF2B5EF4-FFF2-40B4-BE49-F238E27FC236}">
                <a16:creationId xmlns:a16="http://schemas.microsoft.com/office/drawing/2014/main" id="{05AD7D55-02E2-2040-8DC5-1ED9D6F8154C}"/>
              </a:ext>
            </a:extLst>
          </p:cNvPr>
          <p:cNvSpPr txBox="1">
            <a:spLocks noChangeArrowheads="1"/>
          </p:cNvSpPr>
          <p:nvPr/>
        </p:nvSpPr>
        <p:spPr bwMode="auto">
          <a:xfrm>
            <a:off x="5220072" y="2274888"/>
            <a:ext cx="38164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يُقال إن معمودية الأطفال تظهر أن الله أحب أولاده واختارهم قبل أن يختاروه (يوحنا 15: 16).</a:t>
            </a:r>
            <a:endParaRPr lang="en-US" altLang="en-US" sz="3200" b="1" dirty="0">
              <a:solidFill>
                <a:srgbClr val="000000"/>
              </a:solidFill>
              <a:cs typeface="Arial" panose="020B0604020202020204" pitchFamily="34" charset="0"/>
            </a:endParaRPr>
          </a:p>
        </p:txBody>
      </p:sp>
      <p:pic>
        <p:nvPicPr>
          <p:cNvPr id="186372" name="Picture 5" descr="infant baptism">
            <a:extLst>
              <a:ext uri="{FF2B5EF4-FFF2-40B4-BE49-F238E27FC236}">
                <a16:creationId xmlns:a16="http://schemas.microsoft.com/office/drawing/2014/main" id="{6A2C1B00-7164-2243-B426-0E0CD7B2E85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5149850" cy="38623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latin typeface="Arial" panose="020B0604020202020204" pitchFamily="34" charset="0"/>
                <a:ea typeface="ＭＳ Ｐゴシック" panose="020B0600070205080204" pitchFamily="34" charset="-128"/>
                <a:cs typeface="Arial" panose="020B0604020202020204" pitchFamily="34" charset="0"/>
              </a:rPr>
              <a:t>المستلمين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نقطتين إضافيتين</a:t>
            </a:r>
            <a:endParaRPr lang="en-US" altLang="en-US" sz="3200" b="1" dirty="0">
              <a:solidFill>
                <a:srgbClr val="000000"/>
              </a:solidFill>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000000"/>
                </a:solidFill>
                <a:cs typeface="Arial" panose="020B0604020202020204" pitchFamily="34" charset="0"/>
              </a:rPr>
              <a:t>يعتقد المدافعون عن        معمودية الأطفال أن رسالة       كو 2: 11-12 تقول أن المعمودية هي علامة العهد   الجديد الذي يتوافق مع الختان   في العهد القديم.</a:t>
            </a:r>
          </a:p>
          <a:p>
            <a:pPr algn="r" eaLnBrk="1" hangingPunct="1">
              <a:spcBef>
                <a:spcPct val="50000"/>
              </a:spcBef>
            </a:pPr>
            <a:r>
              <a:rPr lang="ar-JO" altLang="en-US" sz="3200" b="1" dirty="0">
                <a:solidFill>
                  <a:srgbClr val="000000"/>
                </a:solidFill>
                <a:cs typeface="Arial" panose="020B0604020202020204" pitchFamily="34" charset="0"/>
              </a:rPr>
              <a:t>كان </a:t>
            </a:r>
            <a:r>
              <a:rPr lang="ar-JO" altLang="en-US" sz="3600" b="1" dirty="0">
                <a:solidFill>
                  <a:srgbClr val="000000"/>
                </a:solidFill>
                <a:cs typeface="Arial" panose="020B0604020202020204" pitchFamily="34" charset="0"/>
              </a:rPr>
              <a:t>اليهود</a:t>
            </a:r>
            <a:r>
              <a:rPr lang="ar-JO" altLang="en-US" sz="3200" b="1" dirty="0">
                <a:solidFill>
                  <a:srgbClr val="000000"/>
                </a:solidFill>
                <a:cs typeface="Arial" panose="020B0604020202020204" pitchFamily="34" charset="0"/>
              </a:rPr>
              <a:t>                     يختنون في اليوم الثامن</a:t>
            </a:r>
          </a:p>
          <a:p>
            <a:pPr algn="r" eaLnBrk="1" hangingPunct="1">
              <a:spcBef>
                <a:spcPct val="50000"/>
              </a:spcBef>
            </a:pPr>
            <a:r>
              <a:rPr lang="ar-JO" altLang="en-US" sz="3200" b="1" dirty="0">
                <a:solidFill>
                  <a:srgbClr val="000000"/>
                </a:solidFill>
                <a:cs typeface="Arial" panose="020B0604020202020204" pitchFamily="34" charset="0"/>
              </a:rPr>
              <a:t>إذاً</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لا يجب أن يكون المستلمون أطفالاً</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u="sng" dirty="0">
                <a:cs typeface="Arial" panose="020B0604020202020204" pitchFamily="34" charset="0"/>
              </a:rPr>
              <a:t>المعمودية</a:t>
            </a:r>
            <a:r>
              <a:rPr lang="ar-JO" altLang="en-US" sz="3200" b="1" dirty="0">
                <a:cs typeface="Arial" panose="020B0604020202020204" pitchFamily="34" charset="0"/>
              </a:rPr>
              <a:t> لا يوازي </a:t>
            </a:r>
            <a:r>
              <a:rPr lang="ar-JO" altLang="en-US" sz="3200" b="1" u="sng" dirty="0">
                <a:cs typeface="Arial" panose="020B0604020202020204" pitchFamily="34" charset="0"/>
              </a:rPr>
              <a:t>الختان</a:t>
            </a:r>
            <a:endParaRPr lang="en-US" altLang="en-US" sz="3200" b="1" dirty="0">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ذكور</a:t>
            </a:r>
            <a:endParaRPr lang="en-US" altLang="en-US" sz="3200" b="1" dirty="0">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الجميع</a:t>
            </a:r>
            <a:endParaRPr lang="en-US" altLang="en-US" sz="3200" b="1" dirty="0">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حياة مادية</a:t>
            </a:r>
            <a:endParaRPr lang="en-US" altLang="en-US" sz="3200" b="1" dirty="0">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حياة روحية</a:t>
            </a:r>
            <a:endParaRPr lang="en-US" altLang="en-US" sz="3200" b="1" dirty="0">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أي عمر</a:t>
            </a:r>
            <a:endParaRPr lang="en-US" altLang="en-US" sz="3200" b="1" dirty="0">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إيمان واعي</a:t>
            </a:r>
            <a:endParaRPr lang="en-US" altLang="en-US" sz="3200" b="1" dirty="0">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اليوم الثامن من الحياة</a:t>
            </a:r>
            <a:endParaRPr lang="en-US" altLang="en-US" sz="3200" b="1" dirty="0">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بعد الإيمان مباشرة</a:t>
            </a:r>
            <a:endParaRPr lang="en-US" altLang="en-US" sz="3200" b="1" dirty="0">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موازاة العهد الجديد = ختان القلب</a:t>
            </a:r>
            <a:endParaRPr lang="en-US" altLang="en-US" sz="3200" b="1" dirty="0">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cs typeface="Arial" panose="020B0604020202020204" pitchFamily="34" charset="0"/>
              </a:rPr>
              <a:t>علامة العهد الجديد =</a:t>
            </a:r>
            <a:r>
              <a:rPr lang="en-US" altLang="en-US" sz="3200" b="1" dirty="0">
                <a:cs typeface="Arial" panose="020B0604020202020204" pitchFamily="34" charset="0"/>
              </a:rPr>
              <a:t> </a:t>
            </a:r>
            <a:r>
              <a:rPr lang="ar-JO" altLang="en-US" sz="3200" b="1" dirty="0">
                <a:cs typeface="Arial" panose="020B0604020202020204" pitchFamily="34" charset="0"/>
              </a:rPr>
              <a:t>مائدة الرب</a:t>
            </a:r>
            <a:endParaRPr lang="en-US" altLang="en-US" sz="3200" b="1" dirty="0">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cs typeface="Arial" panose="020B0604020202020204" pitchFamily="34" charset="0"/>
              </a:rPr>
              <a:t>116</a:t>
            </a:r>
            <a:endParaRPr lang="en-US" alt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لا يجب أن يكون المستلمون أطفالاً</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dirty="0">
                <a:solidFill>
                  <a:srgbClr val="000000"/>
                </a:solidFill>
                <a:cs typeface="Arial" panose="020B0604020202020204" pitchFamily="34" charset="0"/>
              </a:rPr>
              <a:t>تشهد المعمودية لما حدث مسبقاً في حياة المؤمن</a:t>
            </a:r>
            <a:r>
              <a:rPr lang="en-US" altLang="en-US" sz="3200" b="1" dirty="0">
                <a:solidFill>
                  <a:srgbClr val="000000"/>
                </a:solidFill>
                <a:cs typeface="Arial" panose="020B0604020202020204" pitchFamily="34" charset="0"/>
              </a:rPr>
              <a:t>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ar-JO" sz="6600"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لماذا يعتبر التغطيس          هو الطريقة المناسبة؟</a:t>
            </a:r>
            <a:endParaRPr lang="en-US" sz="66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معنى المعمودية؟</a:t>
            </a:r>
            <a:endParaRPr lang="en-US" dirty="0">
              <a:latin typeface="Arial" panose="020B0604020202020204" pitchFamily="34" charset="0"/>
              <a:ea typeface="ＭＳ Ｐゴシック" charset="0"/>
              <a:cs typeface="Arial" panose="020B0604020202020204" pitchFamily="34"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180528" y="1981200"/>
            <a:ext cx="7704856" cy="4648200"/>
          </a:xfrm>
        </p:spPr>
        <p:txBody>
          <a:bodyPr/>
          <a:lstStyle/>
          <a:p>
            <a:pPr algn="r" rtl="1" eaLnBrk="1" hangingPunct="1"/>
            <a:br>
              <a:rPr lang="en-US" altLang="en-US" sz="5400" b="1" dirty="0">
                <a:latin typeface="Arial" panose="020B0604020202020204" pitchFamily="34" charset="0"/>
                <a:ea typeface="ＭＳ Ｐゴシック" panose="020B0600070205080204" pitchFamily="34" charset="-128"/>
                <a:cs typeface="Arial" panose="020B0604020202020204" pitchFamily="34" charset="0"/>
              </a:rPr>
            </a:br>
            <a:r>
              <a:rPr lang="en-US" altLang="zh-CN" sz="6600" b="1" dirty="0">
                <a:latin typeface="Arial" panose="020B0604020202020204" pitchFamily="34" charset="0"/>
                <a:ea typeface="ＭＳ Ｐゴシック" panose="020B0600070205080204" pitchFamily="34" charset="-128"/>
                <a:cs typeface="Arial" panose="020B0604020202020204" pitchFamily="34" charset="0"/>
              </a:rPr>
              <a:t> </a:t>
            </a:r>
            <a:r>
              <a:rPr lang="ar-JO" altLang="zh-CN" sz="5400" b="1" dirty="0">
                <a:latin typeface="Arial" panose="020B0604020202020204" pitchFamily="34" charset="0"/>
                <a:ea typeface="SimSun" panose="02010600030101010101" pitchFamily="2" charset="-122"/>
                <a:cs typeface="Arial" panose="020B0604020202020204" pitchFamily="34" charset="0"/>
              </a:rPr>
              <a:t>تعني يغمس، يغمر... يغسل، يغطس، يغرق، يغمر، يطغى...يقع (</a:t>
            </a:r>
            <a:r>
              <a:rPr lang="en-US" altLang="zh-CN" sz="5400" b="1" dirty="0">
                <a:latin typeface="Arial" panose="020B0604020202020204" pitchFamily="34" charset="0"/>
                <a:ea typeface="SimSun" panose="02010600030101010101" pitchFamily="2" charset="-122"/>
                <a:cs typeface="Arial" panose="020B0604020202020204" pitchFamily="34" charset="0"/>
              </a:rPr>
              <a:t>(BAGD 131c</a:t>
            </a:r>
            <a:endParaRPr lang="en-US" altLang="en-US" sz="5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758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106  </a:t>
            </a:r>
          </a:p>
          <a:p>
            <a:r>
              <a:rPr lang="ar-JO" altLang="en-US" sz="2000" b="1" dirty="0">
                <a:cs typeface="Arial" panose="020B0604020202020204" pitchFamily="34" charset="0"/>
              </a:rPr>
              <a:t>  114</a:t>
            </a:r>
            <a:endParaRPr lang="en-US" altLang="en-US" sz="2000" b="1" dirty="0">
              <a:cs typeface="Arial" panose="020B0604020202020204" pitchFamily="34" charset="0"/>
            </a:endParaRPr>
          </a:p>
        </p:txBody>
      </p:sp>
      <p:pic>
        <p:nvPicPr>
          <p:cNvPr id="6" name="Picture 5">
            <a:extLst>
              <a:ext uri="{FF2B5EF4-FFF2-40B4-BE49-F238E27FC236}">
                <a16:creationId xmlns:a16="http://schemas.microsoft.com/office/drawing/2014/main" id="{4E91D499-E16F-2971-990C-C95F1150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981200"/>
            <a:ext cx="6163023" cy="104318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YMCA pool">
            <a:extLst>
              <a:ext uri="{FF2B5EF4-FFF2-40B4-BE49-F238E27FC236}">
                <a16:creationId xmlns:a16="http://schemas.microsoft.com/office/drawing/2014/main" id="{6840A104-3313-984A-B0EF-18DE1C05DB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8D5B2057-8D1F-7A4E-9865-A40BD9E5A6D8}"/>
              </a:ext>
            </a:extLst>
          </p:cNvPr>
          <p:cNvSpPr txBox="1">
            <a:spLocks noChangeArrowheads="1"/>
          </p:cNvSpPr>
          <p:nvPr/>
        </p:nvSpPr>
        <p:spPr bwMode="auto">
          <a:xfrm>
            <a:off x="457200" y="6858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000000"/>
                </a:solidFill>
                <a:cs typeface="Arial" panose="020B0604020202020204" pitchFamily="34" charset="0"/>
              </a:rPr>
              <a:t>المكان ليس مهماً</a:t>
            </a:r>
            <a:endParaRPr lang="en-US" altLang="en-US" sz="4000" b="1" dirty="0">
              <a:solidFill>
                <a:srgbClr val="000000"/>
              </a:solidFill>
              <a:cs typeface="Arial" panose="020B0604020202020204" pitchFamily="34" charset="0"/>
            </a:endParaRPr>
          </a:p>
        </p:txBody>
      </p:sp>
      <p:sp>
        <p:nvSpPr>
          <p:cNvPr id="198659" name="Rectangle 4">
            <a:extLst>
              <a:ext uri="{FF2B5EF4-FFF2-40B4-BE49-F238E27FC236}">
                <a16:creationId xmlns:a16="http://schemas.microsoft.com/office/drawing/2014/main" id="{9130590E-C6B7-2340-94D4-1E608075EC6F}"/>
              </a:ext>
            </a:extLst>
          </p:cNvPr>
          <p:cNvSpPr>
            <a:spLocks noGrp="1" noChangeArrowheads="1"/>
          </p:cNvSpPr>
          <p:nvPr>
            <p:ph type="title" idx="4294967295"/>
          </p:nvPr>
        </p:nvSpPr>
        <p:spPr>
          <a:xfrm>
            <a:off x="6903740" y="3342764"/>
            <a:ext cx="2051720" cy="2308324"/>
          </a:xfrm>
          <a:noFill/>
        </p:spPr>
        <p:txBody>
          <a:bodyPr wrap="square" anchor="t">
            <a:spAutoFit/>
          </a:bodyPr>
          <a:lstStyle/>
          <a:p>
            <a:pPr eaLnBrk="1" hangingPunct="1">
              <a:spcBef>
                <a:spcPct val="50000"/>
              </a:spcBef>
            </a:pPr>
            <a:r>
              <a:rPr lang="ar-JO" altLang="en-US" sz="3600" dirty="0">
                <a:latin typeface="Arial" panose="020B0604020202020204" pitchFamily="34" charset="0"/>
                <a:ea typeface="ＭＳ Ｐゴシック" panose="020B0600070205080204" pitchFamily="34" charset="-128"/>
                <a:cs typeface="Arial" panose="020B0604020202020204" pitchFamily="34" charset="0"/>
              </a:rPr>
              <a:t>بركة </a:t>
            </a:r>
            <a:br>
              <a:rPr lang="ar-JO" altLang="en-US" sz="3600" dirty="0">
                <a:latin typeface="Arial" panose="020B0604020202020204" pitchFamily="34" charset="0"/>
                <a:ea typeface="ＭＳ Ｐゴシック" panose="020B0600070205080204" pitchFamily="34" charset="-128"/>
                <a:cs typeface="Arial" panose="020B0604020202020204" pitchFamily="34" charset="0"/>
              </a:rPr>
            </a:br>
            <a:r>
              <a:rPr lang="ar-JO" altLang="en-US" sz="3600" dirty="0">
                <a:latin typeface="Arial" panose="020B0604020202020204" pitchFamily="34" charset="0"/>
                <a:ea typeface="ＭＳ Ｐゴシック" panose="020B0600070205080204" pitchFamily="34" charset="-128"/>
                <a:cs typeface="Arial" panose="020B0604020202020204" pitchFamily="34" charset="0"/>
              </a:rPr>
              <a:t>جمعية الشابات المسيحيات</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Bapt05">
            <a:extLst>
              <a:ext uri="{FF2B5EF4-FFF2-40B4-BE49-F238E27FC236}">
                <a16:creationId xmlns:a16="http://schemas.microsoft.com/office/drawing/2014/main" id="{D2D39ED7-4F92-F543-ADA2-E562C19754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32B125ED-165D-B242-8611-BC209DFDBC44}"/>
              </a:ext>
            </a:extLst>
          </p:cNvPr>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التغطيس لا يتطلب معمِّد</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73747B00-863F-AB4C-AA07-EF12A61DC300}"/>
              </a:ext>
            </a:extLst>
          </p:cNvPr>
          <p:cNvSpPr txBox="1">
            <a:spLocks noChangeArrowheads="1"/>
          </p:cNvSpPr>
          <p:nvPr/>
        </p:nvSpPr>
        <p:spPr bwMode="auto">
          <a:xfrm>
            <a:off x="457200" y="6858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rPr>
              <a:t>إذا كان بإمكانهم فعل ذلك، يمكنك أنت أيضًا</a:t>
            </a:r>
            <a:endParaRPr lang="en-US" altLang="en-US" sz="3600" b="1" dirty="0">
              <a:solidFill>
                <a:srgbClr val="000000"/>
              </a:solidFill>
            </a:endParaRPr>
          </a:p>
        </p:txBody>
      </p:sp>
      <p:pic>
        <p:nvPicPr>
          <p:cNvPr id="202754" name="Picture 3" descr="Baptism in Japan">
            <a:extLst>
              <a:ext uri="{FF2B5EF4-FFF2-40B4-BE49-F238E27FC236}">
                <a16:creationId xmlns:a16="http://schemas.microsoft.com/office/drawing/2014/main" id="{24696DEB-EF54-EA4F-8A7C-8EFBE7909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88C78937-E116-7A45-84F8-AAA6E1C028EF}"/>
              </a:ext>
            </a:extLst>
          </p:cNvPr>
          <p:cNvSpPr>
            <a:spLocks noGrp="1" noChangeArrowheads="1"/>
          </p:cNvSpPr>
          <p:nvPr>
            <p:ph type="title" idx="4294967295"/>
          </p:nvPr>
        </p:nvSpPr>
        <p:spPr>
          <a:xfrm>
            <a:off x="7086600" y="5562600"/>
            <a:ext cx="2057400" cy="1096963"/>
          </a:xfrm>
        </p:spPr>
        <p:txBody>
          <a:bodyPr/>
          <a:lstStyle/>
          <a:p>
            <a:pPr eaLnBrk="1" hangingPunct="1"/>
            <a:r>
              <a:rPr lang="ar-JO" altLang="en-US" sz="3200" dirty="0">
                <a:latin typeface="Arial" panose="020B0604020202020204" pitchFamily="34" charset="0"/>
                <a:ea typeface="ＭＳ Ｐゴシック" panose="020B0600070205080204" pitchFamily="34" charset="-128"/>
                <a:cs typeface="Arial" panose="020B0604020202020204" pitchFamily="34" charset="0"/>
              </a:rPr>
              <a:t>ارثوذكس اليابان</a:t>
            </a:r>
            <a:endParaRPr lang="en-US" altLang="en-US" sz="48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6572F06-43E0-8146-AFA1-03B30C6D2C92}"/>
              </a:ext>
            </a:extLst>
          </p:cNvPr>
          <p:cNvSpPr>
            <a:spLocks noGrp="1" noChangeArrowheads="1"/>
          </p:cNvSpPr>
          <p:nvPr>
            <p:ph type="title"/>
          </p:nvPr>
        </p:nvSpPr>
        <p:spPr>
          <a:xfrm>
            <a:off x="152400" y="0"/>
            <a:ext cx="4953000" cy="1143000"/>
          </a:xfrm>
        </p:spPr>
        <p:txBody>
          <a:bodyPr/>
          <a:lstStyle/>
          <a:p>
            <a:pPr>
              <a:defRPr/>
            </a:pPr>
            <a:r>
              <a:rPr lang="ar-JO" sz="8000" b="1" dirty="0">
                <a:solidFill>
                  <a:srgbClr val="FFFFFF"/>
                </a:solidFill>
                <a:latin typeface="Arial" panose="020B0604020202020204" pitchFamily="34" charset="0"/>
                <a:ea typeface="ＭＳ Ｐゴシック" charset="0"/>
                <a:cs typeface="Arial" panose="020B0604020202020204" pitchFamily="34" charset="0"/>
              </a:rPr>
              <a:t>اليونانية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04802" name="Picture 4" descr="Baptism_by_immersion">
            <a:extLst>
              <a:ext uri="{FF2B5EF4-FFF2-40B4-BE49-F238E27FC236}">
                <a16:creationId xmlns:a16="http://schemas.microsoft.com/office/drawing/2014/main" id="{E1339C1B-30B1-BC41-8B8F-39098506C5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800" y="708025"/>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55B22A67-09C8-6A44-B348-2E152C08D60E}"/>
              </a:ext>
            </a:extLst>
          </p:cNvPr>
          <p:cNvSpPr txBox="1">
            <a:spLocks noChangeArrowheads="1"/>
          </p:cNvSpPr>
          <p:nvPr/>
        </p:nvSpPr>
        <p:spPr bwMode="auto">
          <a:xfrm>
            <a:off x="0" y="5286077"/>
            <a:ext cx="9144000" cy="1311275"/>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4000" b="1" dirty="0">
                <a:solidFill>
                  <a:srgbClr val="FFFFFF"/>
                </a:solidFill>
                <a:effectLst>
                  <a:outerShdw blurRad="38100" dist="38100" dir="2700000" algn="tl">
                    <a:srgbClr val="000000"/>
                  </a:outerShdw>
                </a:effectLst>
                <a:cs typeface="Arial" panose="020B0604020202020204" pitchFamily="34" charset="0"/>
              </a:rPr>
              <a:t>فقط الكلمة اليونانية التي تعني التغطيس هي التي تُستخدم للدلالة على المعمودية في الكتاب المقدس.</a:t>
            </a:r>
            <a:endParaRPr lang="en-US" altLang="en-US" sz="4000" b="1" dirty="0">
              <a:solidFill>
                <a:srgbClr val="FFFFFF"/>
              </a:solidFill>
              <a:effectLst>
                <a:outerShdw blurRad="38100" dist="38100" dir="2700000" algn="tl">
                  <a:srgbClr val="000000"/>
                </a:outerShdw>
              </a:effectLst>
              <a:cs typeface="Arial" panose="020B0604020202020204" pitchFamily="34" charset="0"/>
            </a:endParaRPr>
          </a:p>
        </p:txBody>
      </p:sp>
      <p:sp>
        <p:nvSpPr>
          <p:cNvPr id="73734" name="Rectangle 6">
            <a:extLst>
              <a:ext uri="{FF2B5EF4-FFF2-40B4-BE49-F238E27FC236}">
                <a16:creationId xmlns:a16="http://schemas.microsoft.com/office/drawing/2014/main" id="{88A6DE71-0E45-F142-9A8C-A8974F9E5DE9}"/>
              </a:ext>
            </a:extLst>
          </p:cNvPr>
          <p:cNvSpPr>
            <a:spLocks noChangeArrowheads="1"/>
          </p:cNvSpPr>
          <p:nvPr/>
        </p:nvSpPr>
        <p:spPr bwMode="auto">
          <a:xfrm>
            <a:off x="152400" y="1142999"/>
            <a:ext cx="4707632" cy="3654425"/>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60375" indent="-460375" algn="r" eaLnBrk="1" hangingPunct="1">
              <a:spcBef>
                <a:spcPct val="20000"/>
              </a:spcBef>
              <a:buClr>
                <a:srgbClr val="86D1EC"/>
              </a:buClr>
              <a:buSzPct val="80000"/>
              <a:buFont typeface="Wingdings" pitchFamily="2" charset="2"/>
              <a:buNone/>
            </a:pPr>
            <a:r>
              <a:rPr lang="ar-JO" altLang="en-US" sz="3600" b="1" dirty="0">
                <a:solidFill>
                  <a:srgbClr val="FFFFFF"/>
                </a:solidFill>
                <a:effectLst>
                  <a:outerShdw blurRad="38100" dist="38100" dir="2700000" algn="tl">
                    <a:srgbClr val="000000"/>
                  </a:outerShdw>
                </a:effectLst>
                <a:cs typeface="Arial" panose="020B0604020202020204" pitchFamily="34" charset="0"/>
              </a:rPr>
              <a:t>تحتوي على كلمات منفصلة لكل من:</a:t>
            </a:r>
            <a:br>
              <a:rPr lang="en-US" altLang="en-US" sz="3600" b="1" dirty="0">
                <a:solidFill>
                  <a:srgbClr val="FFFFFF"/>
                </a:solidFill>
                <a:effectLst>
                  <a:outerShdw blurRad="38100" dist="38100" dir="2700000" algn="tl">
                    <a:srgbClr val="000000"/>
                  </a:outerShdw>
                </a:effectLst>
                <a:cs typeface="Arial" panose="020B0604020202020204" pitchFamily="34" charset="0"/>
              </a:rPr>
            </a:b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الرش</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السكب و</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a:p>
            <a:pPr marL="347663" indent="-347663" algn="r" rtl="1" eaLnBrk="1" hangingPunct="1">
              <a:spcBef>
                <a:spcPct val="20000"/>
              </a:spcBef>
              <a:buClr>
                <a:schemeClr val="tx2"/>
              </a:buClr>
              <a:buSzPct val="100000"/>
              <a:buFont typeface="Arial" panose="020B0604020202020204" pitchFamily="34" charset="0"/>
              <a:buChar char="•"/>
            </a:pPr>
            <a:r>
              <a:rPr lang="ar-JO" altLang="en-US" sz="3600" b="1" dirty="0">
                <a:solidFill>
                  <a:srgbClr val="FFFFFF"/>
                </a:solidFill>
                <a:effectLst>
                  <a:outerShdw blurRad="38100" dist="38100" dir="2700000" algn="tl">
                    <a:srgbClr val="000000"/>
                  </a:outerShdw>
                </a:effectLst>
                <a:cs typeface="Arial" panose="020B0604020202020204" pitchFamily="34" charset="0"/>
              </a:rPr>
              <a:t>التغطيس</a:t>
            </a:r>
            <a:r>
              <a:rPr lang="en-US" altLang="en-US" sz="3600" b="1" dirty="0">
                <a:solidFill>
                  <a:srgbClr val="FFFFFF"/>
                </a:solidFill>
                <a:effectLst>
                  <a:outerShdw blurRad="38100" dist="38100" dir="2700000" algn="tl">
                    <a:srgbClr val="000000"/>
                  </a:outerShdw>
                </a:effectLst>
                <a:cs typeface="Arial" panose="020B0604020202020204" pitchFamily="34" charset="0"/>
              </a:rPr>
              <a:t> </a:t>
            </a:r>
          </a:p>
        </p:txBody>
      </p:sp>
      <p:sp>
        <p:nvSpPr>
          <p:cNvPr id="204805" name="Text Box 4">
            <a:extLst>
              <a:ext uri="{FF2B5EF4-FFF2-40B4-BE49-F238E27FC236}">
                <a16:creationId xmlns:a16="http://schemas.microsoft.com/office/drawing/2014/main" id="{B3BFD8DA-6AF1-344B-A16E-D1A257192874}"/>
              </a:ext>
            </a:extLst>
          </p:cNvPr>
          <p:cNvSpPr txBox="1">
            <a:spLocks noChangeArrowheads="1"/>
          </p:cNvSpPr>
          <p:nvPr/>
        </p:nvSpPr>
        <p:spPr bwMode="auto">
          <a:xfrm>
            <a:off x="8397875" y="82550"/>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113</a:t>
            </a:r>
            <a:endParaRPr lang="en-US" altLang="en-US" sz="20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4B7E194-7516-2D49-AF72-6D8EDCEC66EC}"/>
              </a:ext>
            </a:extLst>
          </p:cNvPr>
          <p:cNvSpPr>
            <a:spLocks noGrp="1" noChangeArrowheads="1"/>
          </p:cNvSpPr>
          <p:nvPr>
            <p:ph type="title"/>
          </p:nvPr>
        </p:nvSpPr>
        <p:spPr/>
        <p:txBody>
          <a:bodyPr/>
          <a:lstStyle/>
          <a:p>
            <a:pPr>
              <a:defRPr/>
            </a:pPr>
            <a:r>
              <a:rPr lang="ar-JO" b="1" u="sng" dirty="0">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لم يكن لبولس سبب للخجل</a:t>
            </a:r>
            <a:endParaRPr lang="en-US" b="1" dirty="0">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62469" name="Text Box 5">
            <a:extLst>
              <a:ext uri="{FF2B5EF4-FFF2-40B4-BE49-F238E27FC236}">
                <a16:creationId xmlns:a16="http://schemas.microsoft.com/office/drawing/2014/main" id="{634981A4-B30F-AA47-84E7-E47D942BC4A9}"/>
              </a:ext>
            </a:extLst>
          </p:cNvPr>
          <p:cNvSpPr txBox="1">
            <a:spLocks noChangeArrowheads="1"/>
          </p:cNvSpPr>
          <p:nvPr/>
        </p:nvSpPr>
        <p:spPr bwMode="auto">
          <a:xfrm>
            <a:off x="533400" y="4419600"/>
            <a:ext cx="8305800" cy="1323439"/>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ar-JO" altLang="en-US" sz="4800" b="1" baseline="30000" dirty="0">
                <a:effectLst>
                  <a:outerShdw blurRad="38100" dist="38100" dir="2700000" algn="tl">
                    <a:srgbClr val="000000"/>
                  </a:outerShdw>
                </a:effectLst>
                <a:cs typeface="Arial" panose="020B0604020202020204" pitchFamily="34" charset="0"/>
              </a:rPr>
              <a:t>17لأَنْ فِيهِ مُعْلَنٌ بِرُّ اللهِ بِإِيمَانٍ، لإِيمَانٍ، كَمَا هُوَ مَكْتُوبٌ:«أَمَّا الْبَارُّ فَبِالإِيمَانِ يَحْيَا».</a:t>
            </a:r>
            <a:endParaRPr lang="en-US" altLang="en-US" sz="4800" b="1" dirty="0">
              <a:effectLst>
                <a:outerShdw blurRad="38100" dist="38100" dir="2700000" algn="tl">
                  <a:srgbClr val="000000"/>
                </a:outerShdw>
              </a:effectLst>
              <a:cs typeface="Arial" panose="020B0604020202020204" pitchFamily="34" charset="0"/>
            </a:endParaRPr>
          </a:p>
        </p:txBody>
      </p:sp>
      <p:sp>
        <p:nvSpPr>
          <p:cNvPr id="62470" name="Text Box 6">
            <a:extLst>
              <a:ext uri="{FF2B5EF4-FFF2-40B4-BE49-F238E27FC236}">
                <a16:creationId xmlns:a16="http://schemas.microsoft.com/office/drawing/2014/main" id="{FCEBA839-D9E4-D24B-A0EA-BC849288C37F}"/>
              </a:ext>
            </a:extLst>
          </p:cNvPr>
          <p:cNvSpPr txBox="1">
            <a:spLocks noChangeArrowheads="1"/>
          </p:cNvSpPr>
          <p:nvPr/>
        </p:nvSpPr>
        <p:spPr bwMode="auto">
          <a:xfrm>
            <a:off x="533400" y="2438400"/>
            <a:ext cx="8305800" cy="107721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buFont typeface="Arial" panose="020B0604020202020204" pitchFamily="34" charset="0"/>
              <a:buNone/>
            </a:pPr>
            <a:r>
              <a:rPr lang="ar-JO" altLang="en-US" sz="3200" b="1" dirty="0">
                <a:effectLst>
                  <a:outerShdw blurRad="38100" dist="38100" dir="2700000" algn="tl">
                    <a:srgbClr val="000000"/>
                  </a:outerShdw>
                </a:effectLst>
                <a:cs typeface="Arial" panose="020B0604020202020204" pitchFamily="34" charset="0"/>
              </a:rPr>
              <a:t>16ل</a:t>
            </a:r>
            <a:r>
              <a:rPr lang="ar-JO" altLang="en-US" sz="3200" b="1" dirty="0">
                <a:solidFill>
                  <a:srgbClr val="FFFF00"/>
                </a:solidFill>
                <a:effectLst>
                  <a:outerShdw blurRad="38100" dist="38100" dir="2700000" algn="tl">
                    <a:srgbClr val="000000"/>
                  </a:outerShdw>
                </a:effectLst>
                <a:cs typeface="Arial" panose="020B0604020202020204" pitchFamily="34" charset="0"/>
              </a:rPr>
              <a:t>أَنِّي لَسْتُ أَسْتَحِي بِإِنْجِيلِ الْمَسِيحِ</a:t>
            </a:r>
            <a:r>
              <a:rPr lang="ar-JO" altLang="en-US" sz="3200" b="1" dirty="0">
                <a:effectLst>
                  <a:outerShdw blurRad="38100" dist="38100" dir="2700000" algn="tl">
                    <a:srgbClr val="000000"/>
                  </a:outerShdw>
                </a:effectLst>
                <a:cs typeface="Arial" panose="020B0604020202020204" pitchFamily="34" charset="0"/>
              </a:rPr>
              <a:t>، لأَنَّهُ قُوَّةُ اللهِ لِلْخَلاَصِ لِكُلِّ مَنْ يُؤْمِنُ: لِلْيَهُودِيِّ أَوَّلاً ثُمَّ لِلْيُونَانِيِّ. </a:t>
            </a:r>
            <a:endParaRPr lang="en-US" altLang="en-US" sz="3200" b="1" dirty="0">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70">
                                            <p:txEl>
                                              <p:pRg st="0" end="0"/>
                                            </p:txEl>
                                          </p:spTgt>
                                        </p:tgtEl>
                                        <p:attrNameLst>
                                          <p:attrName>style.visibility</p:attrName>
                                        </p:attrNameLst>
                                      </p:cBhvr>
                                      <p:to>
                                        <p:strVal val="visible"/>
                                      </p:to>
                                    </p:set>
                                    <p:animEffect transition="in" filter="dissolve">
                                      <p:cBhvr>
                                        <p:cTn id="7" dur="500"/>
                                        <p:tgtEl>
                                          <p:spTgt spid="624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9">
                                            <p:txEl>
                                              <p:pRg st="0" end="0"/>
                                            </p:txEl>
                                          </p:spTgt>
                                        </p:tgtEl>
                                        <p:attrNameLst>
                                          <p:attrName>style.visibility</p:attrName>
                                        </p:attrNameLst>
                                      </p:cBhvr>
                                      <p:to>
                                        <p:strVal val="visible"/>
                                      </p:to>
                                    </p:set>
                                    <p:animEffect transition="in" filter="dissolve">
                                      <p:cBhvr>
                                        <p:cTn id="12"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P spid="624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3A2006F6-E7A9-A041-BBF4-3A9678961E6E}"/>
              </a:ext>
            </a:extLst>
          </p:cNvPr>
          <p:cNvSpPr>
            <a:spLocks noGrp="1" noChangeArrowheads="1"/>
          </p:cNvSpPr>
          <p:nvPr>
            <p:ph type="title"/>
          </p:nvPr>
        </p:nvSpPr>
        <p:spPr>
          <a:xfrm>
            <a:off x="457200" y="277813"/>
            <a:ext cx="8229600" cy="788987"/>
          </a:xfrm>
          <a:solidFill>
            <a:srgbClr val="000000"/>
          </a:solidFill>
        </p:spPr>
        <p:txBody>
          <a:bodyPr/>
          <a:lstStyle/>
          <a:p>
            <a:pPr eaLnBrk="1" hangingPunct="1"/>
            <a:r>
              <a:rPr lang="ar-JO" altLang="en-US"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بكلمات أخرى</a:t>
            </a:r>
            <a:endParaRPr lang="en-US" altLang="en-US"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9171" name="Rectangle 3">
            <a:extLst>
              <a:ext uri="{FF2B5EF4-FFF2-40B4-BE49-F238E27FC236}">
                <a16:creationId xmlns:a16="http://schemas.microsoft.com/office/drawing/2014/main" id="{66A27B6C-F656-414B-A6D2-E594B5DD9F66}"/>
              </a:ext>
            </a:extLst>
          </p:cNvPr>
          <p:cNvSpPr>
            <a:spLocks noGrp="1" noChangeArrowheads="1"/>
          </p:cNvSpPr>
          <p:nvPr>
            <p:ph type="body" idx="1"/>
          </p:nvPr>
        </p:nvSpPr>
        <p:spPr>
          <a:xfrm>
            <a:off x="179389" y="2276475"/>
            <a:ext cx="6902450" cy="3103563"/>
          </a:xfrm>
        </p:spPr>
        <p:txBody>
          <a:bodyPr/>
          <a:lstStyle/>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Louo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يعني يغتسل أو يستحم.</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Nipto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تعني يغسل الأطراف كما في غسل اليدين أو الرجلين.</a:t>
            </a:r>
          </a:p>
          <a:p>
            <a:pPr marL="385763" indent="-385763" algn="r" rtl="1" eaLnBrk="1" hangingPunct="1"/>
            <a:r>
              <a:rPr lang="en-US" altLang="en-US" sz="2800" b="1"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Rantizo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تعني يرش</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a:p>
            <a:pPr marL="385763" indent="-385763" algn="r" rtl="1" eaLnBrk="1" hangingPunct="1"/>
            <a:r>
              <a:rPr lang="en-US" altLang="en-US" sz="2800" b="1" i="1" dirty="0" err="1">
                <a:latin typeface="Arial" panose="020B0604020202020204" pitchFamily="34" charset="0"/>
                <a:ea typeface="ＭＳ Ｐゴシック" panose="020B0600070205080204" pitchFamily="34" charset="-128"/>
                <a:cs typeface="Arial" panose="020B0604020202020204" pitchFamily="34" charset="0"/>
              </a:rPr>
              <a:t>Keo</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 </a:t>
            </a:r>
            <a:r>
              <a:rPr lang="ar-JO" altLang="en-US" sz="2800" b="1" dirty="0">
                <a:latin typeface="Arial" panose="020B0604020202020204" pitchFamily="34" charset="0"/>
                <a:ea typeface="ＭＳ Ｐゴシック" panose="020B0600070205080204" pitchFamily="34" charset="-128"/>
                <a:cs typeface="Arial" panose="020B0604020202020204" pitchFamily="34" charset="0"/>
              </a:rPr>
              <a:t> تعني يسكب</a:t>
            </a:r>
            <a:endParaRPr lang="en-US" altLang="en-US" sz="28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9172" name="Text Box 4">
            <a:extLst>
              <a:ext uri="{FF2B5EF4-FFF2-40B4-BE49-F238E27FC236}">
                <a16:creationId xmlns:a16="http://schemas.microsoft.com/office/drawing/2014/main" id="{C6AAC45D-464F-884D-8BCC-6D5DF670DFA3}"/>
              </a:ext>
            </a:extLst>
          </p:cNvPr>
          <p:cNvSpPr txBox="1">
            <a:spLocks noChangeArrowheads="1"/>
          </p:cNvSpPr>
          <p:nvPr/>
        </p:nvSpPr>
        <p:spPr bwMode="auto">
          <a:xfrm>
            <a:off x="288925" y="1217613"/>
            <a:ext cx="8543925" cy="52322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2800" b="1" dirty="0">
                <a:solidFill>
                  <a:srgbClr val="FFFFFF"/>
                </a:solidFill>
                <a:effectLst>
                  <a:outerShdw blurRad="38100" dist="38100" dir="2700000" algn="tl">
                    <a:srgbClr val="000000"/>
                  </a:outerShdw>
                </a:effectLst>
                <a:cs typeface="Arial" panose="020B0604020202020204" pitchFamily="34" charset="0"/>
              </a:rPr>
              <a:t>هناك كلمات يونانية أخرى تعني غير التغطيس.</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519173" name="Text Box 5">
            <a:extLst>
              <a:ext uri="{FF2B5EF4-FFF2-40B4-BE49-F238E27FC236}">
                <a16:creationId xmlns:a16="http://schemas.microsoft.com/office/drawing/2014/main" id="{C291897B-67F5-0D42-A796-C3242BCA6DB1}"/>
              </a:ext>
            </a:extLst>
          </p:cNvPr>
          <p:cNvSpPr txBox="1">
            <a:spLocks noChangeArrowheads="1"/>
          </p:cNvSpPr>
          <p:nvPr/>
        </p:nvSpPr>
        <p:spPr bwMode="auto">
          <a:xfrm>
            <a:off x="288925" y="5410200"/>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FFFFFF"/>
                </a:solidFill>
                <a:effectLst>
                  <a:outerShdw blurRad="38100" dist="38100" dir="2700000" algn="tl">
                    <a:srgbClr val="000000"/>
                  </a:outerShdw>
                </a:effectLst>
                <a:cs typeface="Arial" panose="020B0604020202020204" pitchFamily="34" charset="0"/>
              </a:rPr>
              <a:t>كان اللغة اليونانية قادرة تمامًا على الإشارة إلى طريقة المعمودية التي كان على الكنيسة أن تمارسها.</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206853" name="Text Box 6">
            <a:extLst>
              <a:ext uri="{FF2B5EF4-FFF2-40B4-BE49-F238E27FC236}">
                <a16:creationId xmlns:a16="http://schemas.microsoft.com/office/drawing/2014/main" id="{E69F5C00-0418-8940-B5B4-BA832B921463}"/>
              </a:ext>
            </a:extLst>
          </p:cNvPr>
          <p:cNvSpPr txBox="1">
            <a:spLocks noChangeArrowheads="1"/>
          </p:cNvSpPr>
          <p:nvPr/>
        </p:nvSpPr>
        <p:spPr bwMode="auto">
          <a:xfrm>
            <a:off x="2057400" y="6453188"/>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1600" b="1" dirty="0">
                <a:solidFill>
                  <a:srgbClr val="FFFFFF"/>
                </a:solidFill>
                <a:cs typeface="Arial" panose="020B0604020202020204" pitchFamily="34" charset="0"/>
              </a:rPr>
              <a:t>فيليب د. ساندرز، دورة "كيف حصلنا على الكتاب المقدس"، ص. 140</a:t>
            </a:r>
            <a:endParaRPr lang="en-US" altLang="en-US" sz="1600" b="1" dirty="0">
              <a:solidFill>
                <a:srgbClr val="FFFFFF"/>
              </a:solidFill>
              <a:cs typeface="Arial" panose="020B0604020202020204" pitchFamily="34" charset="0"/>
            </a:endParaRPr>
          </a:p>
        </p:txBody>
      </p:sp>
      <p:pic>
        <p:nvPicPr>
          <p:cNvPr id="206854" name="Picture 1" descr="BabyBaptism.gif">
            <a:extLst>
              <a:ext uri="{FF2B5EF4-FFF2-40B4-BE49-F238E27FC236}">
                <a16:creationId xmlns:a16="http://schemas.microsoft.com/office/drawing/2014/main" id="{34DC82C5-43A6-EB48-A1B3-FF79C68C7A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2CED48AB-2C96-5948-AB0D-1174EC79F92C}"/>
              </a:ext>
            </a:extLst>
          </p:cNvPr>
          <p:cNvSpPr>
            <a:spLocks noGrp="1" noChangeArrowheads="1"/>
          </p:cNvSpPr>
          <p:nvPr>
            <p:ph type="title"/>
          </p:nvPr>
        </p:nvSpPr>
        <p:spPr>
          <a:xfrm>
            <a:off x="228600" y="152400"/>
            <a:ext cx="8534400" cy="1066800"/>
          </a:xfrm>
          <a:solidFill>
            <a:schemeClr val="accent2"/>
          </a:solidFill>
        </p:spPr>
        <p:txBody>
          <a:bodyPr/>
          <a:lstStyle/>
          <a:p>
            <a:pPr eaLnBrk="1" hangingPunct="1"/>
            <a:r>
              <a:rPr lang="ar-JO" altLang="ja-JP"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المعمودية هي ترجمة صوتية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6724" name="Rectangle 4">
            <a:extLst>
              <a:ext uri="{FF2B5EF4-FFF2-40B4-BE49-F238E27FC236}">
                <a16:creationId xmlns:a16="http://schemas.microsoft.com/office/drawing/2014/main" id="{D09EF060-E30B-F341-98CF-D231B5790FA6}"/>
              </a:ext>
            </a:extLst>
          </p:cNvPr>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buFontTx/>
              <a:buChar char="•"/>
            </a:pPr>
            <a:r>
              <a:rPr lang="ar-JO" altLang="en-US" sz="4000" b="1" dirty="0">
                <a:solidFill>
                  <a:srgbClr val="000000"/>
                </a:solidFill>
                <a:cs typeface="Arial" panose="020B0604020202020204" pitchFamily="34" charset="0"/>
              </a:rPr>
              <a:t> الترجمة هي تغطيس </a:t>
            </a:r>
            <a:r>
              <a:rPr lang="en-US" altLang="en-US" sz="4000" b="1" dirty="0">
                <a:solidFill>
                  <a:srgbClr val="000000"/>
                </a:solidFill>
                <a:cs typeface="Arial" panose="020B0604020202020204" pitchFamily="34" charset="0"/>
              </a:rPr>
              <a:t> =</a:t>
            </a:r>
          </a:p>
        </p:txBody>
      </p:sp>
      <p:sp>
        <p:nvSpPr>
          <p:cNvPr id="286725" name="Rectangle 5">
            <a:extLst>
              <a:ext uri="{FF2B5EF4-FFF2-40B4-BE49-F238E27FC236}">
                <a16:creationId xmlns:a16="http://schemas.microsoft.com/office/drawing/2014/main" id="{F1A7FE5B-1E94-5A48-99B2-B304A0AC8604}"/>
              </a:ext>
            </a:extLst>
          </p:cNvPr>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buFontTx/>
              <a:buChar char="•"/>
            </a:pPr>
            <a:r>
              <a:rPr lang="ar-JO" altLang="en-US" sz="4000" b="1" dirty="0">
                <a:solidFill>
                  <a:srgbClr val="000000"/>
                </a:solidFill>
                <a:cs typeface="Arial" panose="020B0604020202020204" pitchFamily="34" charset="0"/>
              </a:rPr>
              <a:t> الترجمة الصوتية =</a:t>
            </a:r>
            <a:endParaRPr lang="en-US" altLang="en-US" sz="4000" b="1" dirty="0">
              <a:solidFill>
                <a:srgbClr val="000000"/>
              </a:solidFill>
              <a:cs typeface="Arial" panose="020B0604020202020204" pitchFamily="34" charset="0"/>
            </a:endParaRPr>
          </a:p>
        </p:txBody>
      </p:sp>
      <p:pic>
        <p:nvPicPr>
          <p:cNvPr id="208900" name="Picture 2" descr="immersion Baptism4.jpg">
            <a:extLst>
              <a:ext uri="{FF2B5EF4-FFF2-40B4-BE49-F238E27FC236}">
                <a16:creationId xmlns:a16="http://schemas.microsoft.com/office/drawing/2014/main" id="{112812E1-FE9E-B844-AA8A-7BE38C03C42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WordArt 8">
            <a:extLst>
              <a:ext uri="{FF2B5EF4-FFF2-40B4-BE49-F238E27FC236}">
                <a16:creationId xmlns:a16="http://schemas.microsoft.com/office/drawing/2014/main" id="{57AED978-4297-6A49-988A-20CBDD70B0CF}"/>
              </a:ext>
            </a:extLst>
          </p:cNvPr>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
        <p:nvSpPr>
          <p:cNvPr id="3" name="TextBox 2">
            <a:extLst>
              <a:ext uri="{FF2B5EF4-FFF2-40B4-BE49-F238E27FC236}">
                <a16:creationId xmlns:a16="http://schemas.microsoft.com/office/drawing/2014/main" id="{EEBE539D-6991-1C4B-2829-92F94ACBEBF6}"/>
              </a:ext>
            </a:extLst>
          </p:cNvPr>
          <p:cNvSpPr txBox="1"/>
          <p:nvPr/>
        </p:nvSpPr>
        <p:spPr>
          <a:xfrm>
            <a:off x="2196193" y="3105639"/>
            <a:ext cx="4631870" cy="461665"/>
          </a:xfrm>
          <a:prstGeom prst="rect">
            <a:avLst/>
          </a:prstGeom>
          <a:noFill/>
        </p:spPr>
        <p:txBody>
          <a:bodyPr wrap="square">
            <a:spAutoFit/>
          </a:bodyPr>
          <a:lstStyle/>
          <a:p>
            <a:r>
              <a:rPr lang="en-US" altLang="en-US" dirty="0">
                <a:solidFill>
                  <a:schemeClr val="bg1"/>
                </a:solidFill>
                <a:cs typeface="Arial" panose="020B0604020202020204" pitchFamily="34" charset="0"/>
              </a:rPr>
              <a:t>Baptize</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2E47CDC1-B5EE-CB4C-7E9E-49ACF2E9B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630" y="1524314"/>
            <a:ext cx="1994470" cy="724249"/>
          </a:xfrm>
          <a:prstGeom prst="rect">
            <a:avLst/>
          </a:prstGeom>
        </p:spPr>
      </p:pic>
      <p:pic>
        <p:nvPicPr>
          <p:cNvPr id="6" name="Picture 5">
            <a:extLst>
              <a:ext uri="{FF2B5EF4-FFF2-40B4-BE49-F238E27FC236}">
                <a16:creationId xmlns:a16="http://schemas.microsoft.com/office/drawing/2014/main" id="{ABC2E625-32CF-49D8-5BD1-513A3EA2C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2286314"/>
            <a:ext cx="1994470" cy="724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0FF9212C-5FD6-5D44-8D9F-C432D7F40FE2}"/>
              </a:ext>
            </a:extLst>
          </p:cNvPr>
          <p:cNvSpPr>
            <a:spLocks noGrp="1" noChangeArrowheads="1"/>
          </p:cNvSpPr>
          <p:nvPr>
            <p:ph type="title"/>
          </p:nvPr>
        </p:nvSpPr>
        <p:spPr>
          <a:xfrm>
            <a:off x="0" y="0"/>
            <a:ext cx="9144000" cy="904875"/>
          </a:xfrm>
          <a:solidFill>
            <a:schemeClr val="tx1"/>
          </a:solidFill>
        </p:spPr>
        <p:txBody>
          <a:bodyPr/>
          <a:lstStyle/>
          <a:p>
            <a:pPr eaLnBrk="1" hangingPunct="1"/>
            <a:r>
              <a:rPr lang="ar-JO" altLang="en-US" sz="3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اختراع مصطلح</a:t>
            </a:r>
            <a:endParaRPr lang="en-US" altLang="en-US" sz="36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own Arrow 1">
            <a:extLst>
              <a:ext uri="{FF2B5EF4-FFF2-40B4-BE49-F238E27FC236}">
                <a16:creationId xmlns:a16="http://schemas.microsoft.com/office/drawing/2014/main" id="{2F1352DF-1757-0E4D-92E9-6B32EFAE4466}"/>
              </a:ext>
            </a:extLst>
          </p:cNvPr>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1" name="Down Arrow 10">
            <a:extLst>
              <a:ext uri="{FF2B5EF4-FFF2-40B4-BE49-F238E27FC236}">
                <a16:creationId xmlns:a16="http://schemas.microsoft.com/office/drawing/2014/main" id="{78BE6849-4568-8B40-954B-6257239D3012}"/>
              </a:ext>
            </a:extLst>
          </p:cNvPr>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57699" name="Picture 3" descr="sketch">
            <a:extLst>
              <a:ext uri="{FF2B5EF4-FFF2-40B4-BE49-F238E27FC236}">
                <a16:creationId xmlns:a16="http://schemas.microsoft.com/office/drawing/2014/main" id="{08060A2D-BD68-F14A-976A-B131A89B94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67175" y="4150122"/>
            <a:ext cx="2511425" cy="2276475"/>
          </a:xfrm>
        </p:spPr>
      </p:pic>
      <p:sp>
        <p:nvSpPr>
          <p:cNvPr id="210949" name="WordArt 8">
            <a:extLst>
              <a:ext uri="{FF2B5EF4-FFF2-40B4-BE49-F238E27FC236}">
                <a16:creationId xmlns:a16="http://schemas.microsoft.com/office/drawing/2014/main" id="{4A3B088F-1083-A64A-96E8-7BB222DBCD5C}"/>
              </a:ext>
            </a:extLst>
          </p:cNvPr>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Bwgrkl"/>
                <a:ea typeface="ＭＳ Ｐゴシック" panose="020B0600070205080204" pitchFamily="34" charset="-128"/>
                <a:cs typeface="+mn-cs"/>
              </a:rPr>
              <a:t>Bapti,zw</a:t>
            </a:r>
          </a:p>
        </p:txBody>
      </p:sp>
      <p:sp>
        <p:nvSpPr>
          <p:cNvPr id="9" name="Text Box 4">
            <a:extLst>
              <a:ext uri="{FF2B5EF4-FFF2-40B4-BE49-F238E27FC236}">
                <a16:creationId xmlns:a16="http://schemas.microsoft.com/office/drawing/2014/main" id="{47D6A375-D5B0-8A46-883A-159E275CD87A}"/>
              </a:ext>
            </a:extLst>
          </p:cNvPr>
          <p:cNvSpPr txBox="1">
            <a:spLocks noChangeArrowheads="1"/>
          </p:cNvSpPr>
          <p:nvPr/>
        </p:nvSpPr>
        <p:spPr bwMode="auto">
          <a:xfrm>
            <a:off x="4859338" y="6301184"/>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ترجمات أخرى</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2" name="Down Arrow 11">
            <a:extLst>
              <a:ext uri="{FF2B5EF4-FFF2-40B4-BE49-F238E27FC236}">
                <a16:creationId xmlns:a16="http://schemas.microsoft.com/office/drawing/2014/main" id="{A2D589A0-3705-E24A-A918-014270CC2938}"/>
              </a:ext>
            </a:extLst>
          </p:cNvPr>
          <p:cNvSpPr>
            <a:spLocks noChangeArrowheads="1"/>
          </p:cNvSpPr>
          <p:nvPr/>
        </p:nvSpPr>
        <p:spPr bwMode="auto">
          <a:xfrm>
            <a:off x="7091363" y="5229622"/>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303108" name="Text Box 4">
            <a:extLst>
              <a:ext uri="{FF2B5EF4-FFF2-40B4-BE49-F238E27FC236}">
                <a16:creationId xmlns:a16="http://schemas.microsoft.com/office/drawing/2014/main" id="{F5D74D09-F50F-8F47-A718-963A69E861F0}"/>
              </a:ext>
            </a:extLst>
          </p:cNvPr>
          <p:cNvSpPr txBox="1">
            <a:spLocks noChangeArrowheads="1"/>
          </p:cNvSpPr>
          <p:nvPr/>
        </p:nvSpPr>
        <p:spPr bwMode="auto">
          <a:xfrm>
            <a:off x="6102350" y="3646884"/>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baptize</a:t>
            </a:r>
          </a:p>
        </p:txBody>
      </p:sp>
      <p:sp>
        <p:nvSpPr>
          <p:cNvPr id="303110" name="Text Box 6">
            <a:extLst>
              <a:ext uri="{FF2B5EF4-FFF2-40B4-BE49-F238E27FC236}">
                <a16:creationId xmlns:a16="http://schemas.microsoft.com/office/drawing/2014/main" id="{C3E20604-916C-FF4F-B607-6B4156594289}"/>
              </a:ext>
            </a:extLst>
          </p:cNvPr>
          <p:cNvSpPr txBox="1">
            <a:spLocks noChangeArrowheads="1"/>
          </p:cNvSpPr>
          <p:nvPr/>
        </p:nvSpPr>
        <p:spPr bwMode="auto">
          <a:xfrm>
            <a:off x="2097088" y="3646884"/>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immerse</a:t>
            </a:r>
          </a:p>
        </p:txBody>
      </p:sp>
      <p:sp>
        <p:nvSpPr>
          <p:cNvPr id="14" name="Text Box 4">
            <a:extLst>
              <a:ext uri="{FF2B5EF4-FFF2-40B4-BE49-F238E27FC236}">
                <a16:creationId xmlns:a16="http://schemas.microsoft.com/office/drawing/2014/main" id="{02E23D2A-7F6E-7A4C-BBE8-E0EA44750A5A}"/>
              </a:ext>
            </a:extLst>
          </p:cNvPr>
          <p:cNvSpPr txBox="1">
            <a:spLocks noChangeArrowheads="1"/>
          </p:cNvSpPr>
          <p:nvPr/>
        </p:nvSpPr>
        <p:spPr bwMode="auto">
          <a:xfrm>
            <a:off x="6102350" y="4194572"/>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baptizo</a:t>
            </a:r>
          </a:p>
        </p:txBody>
      </p:sp>
      <p:sp>
        <p:nvSpPr>
          <p:cNvPr id="15" name="Text Box 6">
            <a:extLst>
              <a:ext uri="{FF2B5EF4-FFF2-40B4-BE49-F238E27FC236}">
                <a16:creationId xmlns:a16="http://schemas.microsoft.com/office/drawing/2014/main" id="{5B6870D1-A97F-D642-A590-404A5B48BF22}"/>
              </a:ext>
            </a:extLst>
          </p:cNvPr>
          <p:cNvSpPr txBox="1">
            <a:spLocks noChangeArrowheads="1"/>
          </p:cNvSpPr>
          <p:nvPr/>
        </p:nvSpPr>
        <p:spPr bwMode="auto">
          <a:xfrm>
            <a:off x="2097088" y="4194572"/>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immergo</a:t>
            </a:r>
          </a:p>
        </p:txBody>
      </p:sp>
      <p:sp>
        <p:nvSpPr>
          <p:cNvPr id="16" name="Text Box 4">
            <a:extLst>
              <a:ext uri="{FF2B5EF4-FFF2-40B4-BE49-F238E27FC236}">
                <a16:creationId xmlns:a16="http://schemas.microsoft.com/office/drawing/2014/main" id="{0140D8E7-5A1B-1C46-9314-B3DFAC93F285}"/>
              </a:ext>
            </a:extLst>
          </p:cNvPr>
          <p:cNvSpPr txBox="1">
            <a:spLocks noChangeArrowheads="1"/>
          </p:cNvSpPr>
          <p:nvPr/>
        </p:nvSpPr>
        <p:spPr bwMode="auto">
          <a:xfrm>
            <a:off x="6102350" y="4718447"/>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taufen</a:t>
            </a:r>
          </a:p>
        </p:txBody>
      </p:sp>
      <p:sp>
        <p:nvSpPr>
          <p:cNvPr id="17" name="Text Box 6">
            <a:extLst>
              <a:ext uri="{FF2B5EF4-FFF2-40B4-BE49-F238E27FC236}">
                <a16:creationId xmlns:a16="http://schemas.microsoft.com/office/drawing/2014/main" id="{568C373F-6A97-A44B-9D56-5150BC3F5F03}"/>
              </a:ext>
            </a:extLst>
          </p:cNvPr>
          <p:cNvSpPr txBox="1">
            <a:spLocks noChangeArrowheads="1"/>
          </p:cNvSpPr>
          <p:nvPr/>
        </p:nvSpPr>
        <p:spPr bwMode="auto">
          <a:xfrm>
            <a:off x="2097088" y="4718447"/>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cs typeface="Arial" panose="020B0604020202020204" pitchFamily="34" charset="0"/>
              </a:rPr>
              <a:t>tauchen</a:t>
            </a:r>
          </a:p>
        </p:txBody>
      </p:sp>
      <p:sp>
        <p:nvSpPr>
          <p:cNvPr id="18" name="Text Box 4">
            <a:extLst>
              <a:ext uri="{FF2B5EF4-FFF2-40B4-BE49-F238E27FC236}">
                <a16:creationId xmlns:a16="http://schemas.microsoft.com/office/drawing/2014/main" id="{98AA7D00-48AB-1E47-AA61-C506365AA270}"/>
              </a:ext>
            </a:extLst>
          </p:cNvPr>
          <p:cNvSpPr txBox="1">
            <a:spLocks noChangeArrowheads="1"/>
          </p:cNvSpPr>
          <p:nvPr/>
        </p:nvSpPr>
        <p:spPr bwMode="auto">
          <a:xfrm>
            <a:off x="106363" y="3646884"/>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الإنجليزية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19" name="Text Box 4">
            <a:extLst>
              <a:ext uri="{FF2B5EF4-FFF2-40B4-BE49-F238E27FC236}">
                <a16:creationId xmlns:a16="http://schemas.microsoft.com/office/drawing/2014/main" id="{C4B6818D-ACEE-EF43-AC84-3F519F000574}"/>
              </a:ext>
            </a:extLst>
          </p:cNvPr>
          <p:cNvSpPr txBox="1">
            <a:spLocks noChangeArrowheads="1"/>
          </p:cNvSpPr>
          <p:nvPr/>
        </p:nvSpPr>
        <p:spPr bwMode="auto">
          <a:xfrm>
            <a:off x="106363" y="4194572"/>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اللاتينية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0" name="Text Box 4">
            <a:extLst>
              <a:ext uri="{FF2B5EF4-FFF2-40B4-BE49-F238E27FC236}">
                <a16:creationId xmlns:a16="http://schemas.microsoft.com/office/drawing/2014/main" id="{896A5F57-8A4D-4F47-8B74-13AE4E3C188C}"/>
              </a:ext>
            </a:extLst>
          </p:cNvPr>
          <p:cNvSpPr txBox="1">
            <a:spLocks noChangeArrowheads="1"/>
          </p:cNvSpPr>
          <p:nvPr/>
        </p:nvSpPr>
        <p:spPr bwMode="auto">
          <a:xfrm>
            <a:off x="106363" y="4718447"/>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cs typeface="Arial" panose="020B0604020202020204" pitchFamily="34" charset="0"/>
              </a:rPr>
              <a:t>الألمانية</a:t>
            </a:r>
            <a:endParaRPr kumimoji="0" lang="en-US" altLang="en-US" sz="3200" b="1" i="0" u="none" strike="noStrike" kern="1200" cap="none" spc="0" normalizeH="0" baseline="0" noProof="0" dirty="0">
              <a:ln>
                <a:noFill/>
              </a:ln>
              <a:solidFill>
                <a:srgbClr val="000000"/>
              </a:solidFill>
              <a:effectLst/>
              <a:uLnTx/>
              <a:uFillTx/>
              <a:cs typeface="Arial" panose="020B0604020202020204" pitchFamily="34" charset="0"/>
            </a:endParaRPr>
          </a:p>
        </p:txBody>
      </p:sp>
      <p:grpSp>
        <p:nvGrpSpPr>
          <p:cNvPr id="6" name="Group 5">
            <a:extLst>
              <a:ext uri="{FF2B5EF4-FFF2-40B4-BE49-F238E27FC236}">
                <a16:creationId xmlns:a16="http://schemas.microsoft.com/office/drawing/2014/main" id="{83C4D712-49A2-FB4F-9618-A9029040C7B3}"/>
              </a:ext>
            </a:extLst>
          </p:cNvPr>
          <p:cNvGrpSpPr>
            <a:grpSpLocks/>
          </p:cNvGrpSpPr>
          <p:nvPr/>
        </p:nvGrpSpPr>
        <p:grpSpPr bwMode="auto">
          <a:xfrm>
            <a:off x="-36513" y="0"/>
            <a:ext cx="2592388" cy="3624263"/>
            <a:chOff x="32090" y="0"/>
            <a:chExt cx="2592729" cy="3624967"/>
          </a:xfrm>
        </p:grpSpPr>
        <p:pic>
          <p:nvPicPr>
            <p:cNvPr id="210967" name="Picture 3" descr="jerome.jpg">
              <a:extLst>
                <a:ext uri="{FF2B5EF4-FFF2-40B4-BE49-F238E27FC236}">
                  <a16:creationId xmlns:a16="http://schemas.microsoft.com/office/drawing/2014/main" id="{B1FF9C3B-7A3D-8943-82B3-C9BD9309DAD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D2F36F4C-118C-4E4F-B887-2D3B52730A05}"/>
                </a:ext>
              </a:extLst>
            </p:cNvPr>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جيروم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400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a:extLst>
              <a:ext uri="{FF2B5EF4-FFF2-40B4-BE49-F238E27FC236}">
                <a16:creationId xmlns:a16="http://schemas.microsoft.com/office/drawing/2014/main" id="{DCE7079D-690D-7344-8174-3C70CB7A6FF1}"/>
              </a:ext>
            </a:extLst>
          </p:cNvPr>
          <p:cNvGrpSpPr>
            <a:grpSpLocks/>
          </p:cNvGrpSpPr>
          <p:nvPr/>
        </p:nvGrpSpPr>
        <p:grpSpPr bwMode="auto">
          <a:xfrm>
            <a:off x="6767513" y="0"/>
            <a:ext cx="2376487" cy="3316288"/>
            <a:chOff x="6767736" y="0"/>
            <a:chExt cx="2376264" cy="3315709"/>
          </a:xfrm>
        </p:grpSpPr>
        <p:pic>
          <p:nvPicPr>
            <p:cNvPr id="210965" name="Picture 2" descr="Martin-Luther-1526.jpg">
              <a:extLst>
                <a:ext uri="{FF2B5EF4-FFF2-40B4-BE49-F238E27FC236}">
                  <a16:creationId xmlns:a16="http://schemas.microsoft.com/office/drawing/2014/main" id="{3190D756-1A66-614E-A97E-05F087679C6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B9CA1850-F3C1-C342-9947-A79F5F7A52F5}"/>
                </a:ext>
              </a:extLst>
            </p:cNvPr>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لوثر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1500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4" name="Text Box 6">
            <a:extLst>
              <a:ext uri="{FF2B5EF4-FFF2-40B4-BE49-F238E27FC236}">
                <a16:creationId xmlns:a16="http://schemas.microsoft.com/office/drawing/2014/main" id="{27E97ADB-B867-DE4B-81C8-4CFF1917879D}"/>
              </a:ext>
            </a:extLst>
          </p:cNvPr>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rPr>
              <a:t>ترجمة</a:t>
            </a:r>
            <a:endParaRPr kumimoji="0" lang="en-US"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6" name="Text Box 6">
            <a:extLst>
              <a:ext uri="{FF2B5EF4-FFF2-40B4-BE49-F238E27FC236}">
                <a16:creationId xmlns:a16="http://schemas.microsoft.com/office/drawing/2014/main" id="{88244DA9-E604-A444-A003-771CDE26D09A}"/>
              </a:ext>
            </a:extLst>
          </p:cNvPr>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rPr>
              <a:t>ترجمة صوتية</a:t>
            </a:r>
            <a:endParaRPr kumimoji="0" lang="en-US" sz="2800" b="1" i="0" u="none" strike="noStrike" kern="1200" cap="none" spc="0" normalizeH="0" baseline="0" noProof="0" dirty="0">
              <a:ln>
                <a:noFill/>
              </a:ln>
              <a:solidFill>
                <a:srgbClr val="FF00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470A7101-4BBB-754D-A17B-4D1402ADCEF6}"/>
              </a:ext>
            </a:extLst>
          </p:cNvPr>
          <p:cNvSpPr>
            <a:spLocks noGrp="1" noChangeArrowheads="1"/>
          </p:cNvSpPr>
          <p:nvPr>
            <p:ph type="title"/>
          </p:nvPr>
        </p:nvSpPr>
        <p:spPr>
          <a:xfrm>
            <a:off x="76200" y="76200"/>
            <a:ext cx="8915400" cy="1143000"/>
          </a:xfrm>
          <a:solidFill>
            <a:schemeClr val="accent2"/>
          </a:solidFill>
        </p:spPr>
        <p:txBody>
          <a:bodyPr/>
          <a:lstStyle/>
          <a:p>
            <a:pPr eaLnBrk="1" hangingPunct="1"/>
            <a:r>
              <a:rPr lang="ar-JO"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طريقة المعمودية: التغطيس</a:t>
            </a:r>
            <a:endParaRPr lang="en-US" altLang="en-US" sz="4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3109" name="Text Box 5">
            <a:extLst>
              <a:ext uri="{FF2B5EF4-FFF2-40B4-BE49-F238E27FC236}">
                <a16:creationId xmlns:a16="http://schemas.microsoft.com/office/drawing/2014/main" id="{45B3D59C-0A19-3D4D-873A-E1BBF42ECA73}"/>
              </a:ext>
            </a:extLst>
          </p:cNvPr>
          <p:cNvSpPr txBox="1">
            <a:spLocks noChangeArrowheads="1"/>
          </p:cNvSpPr>
          <p:nvPr/>
        </p:nvSpPr>
        <p:spPr bwMode="auto">
          <a:xfrm>
            <a:off x="457200" y="4237038"/>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600" b="1">
              <a:solidFill>
                <a:srgbClr val="000000"/>
              </a:solidFill>
              <a:cs typeface="Arial" panose="020B0604020202020204" pitchFamily="34" charset="0"/>
            </a:endParaRPr>
          </a:p>
        </p:txBody>
      </p:sp>
      <p:pic>
        <p:nvPicPr>
          <p:cNvPr id="212995" name="Picture 7" descr="baptism-of-jesus">
            <a:extLst>
              <a:ext uri="{FF2B5EF4-FFF2-40B4-BE49-F238E27FC236}">
                <a16:creationId xmlns:a16="http://schemas.microsoft.com/office/drawing/2014/main" id="{F48AED84-49E7-0D4B-8501-B7BC3B688D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3">
            <a:extLst>
              <a:ext uri="{FF2B5EF4-FFF2-40B4-BE49-F238E27FC236}">
                <a16:creationId xmlns:a16="http://schemas.microsoft.com/office/drawing/2014/main" id="{09B0B8A0-E110-EA43-A9D2-CA06538554A7}"/>
              </a:ext>
            </a:extLst>
          </p:cNvPr>
          <p:cNvSpPr txBox="1">
            <a:spLocks noChangeArrowheads="1"/>
          </p:cNvSpPr>
          <p:nvPr/>
        </p:nvSpPr>
        <p:spPr bwMode="auto">
          <a:xfrm>
            <a:off x="4572000" y="2895600"/>
            <a:ext cx="457200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ar-JO" altLang="en-US" sz="3600" b="1" dirty="0">
                <a:solidFill>
                  <a:srgbClr val="000000"/>
                </a:solidFill>
                <a:cs typeface="Arial" panose="020B0604020202020204" pitchFamily="34" charset="0"/>
              </a:rPr>
              <a:t>كان التغطيس هو </a:t>
            </a:r>
          </a:p>
          <a:p>
            <a:pPr algn="ctr" eaLnBrk="1" hangingPunct="1">
              <a:spcBef>
                <a:spcPct val="20000"/>
              </a:spcBef>
            </a:pPr>
            <a:r>
              <a:rPr lang="ar-JO" altLang="en-US" sz="3600" b="1" dirty="0">
                <a:solidFill>
                  <a:srgbClr val="000000"/>
                </a:solidFill>
                <a:cs typeface="Arial" panose="020B0604020202020204" pitchFamily="34" charset="0"/>
              </a:rPr>
              <a:t>الطريقة الوحيدة للتعميد </a:t>
            </a:r>
          </a:p>
          <a:p>
            <a:pPr algn="ctr" eaLnBrk="1" hangingPunct="1">
              <a:spcBef>
                <a:spcPct val="20000"/>
              </a:spcBef>
            </a:pPr>
            <a:r>
              <a:rPr lang="ar-JO" altLang="en-US" sz="3600" b="1" dirty="0">
                <a:solidFill>
                  <a:srgbClr val="000000"/>
                </a:solidFill>
                <a:cs typeface="Arial" panose="020B0604020202020204" pitchFamily="34" charset="0"/>
              </a:rPr>
              <a:t>في العهد الجديد</a:t>
            </a:r>
            <a:endParaRPr lang="en-US" altLang="en-US" sz="3600" b="1" dirty="0">
              <a:solidFill>
                <a:srgbClr val="000000"/>
              </a:solidFill>
              <a:cs typeface="Arial" panose="020B0604020202020204" pitchFamily="34" charset="0"/>
            </a:endParaRPr>
          </a:p>
        </p:txBody>
      </p:sp>
      <p:sp>
        <p:nvSpPr>
          <p:cNvPr id="303108" name="Text Box 4">
            <a:extLst>
              <a:ext uri="{FF2B5EF4-FFF2-40B4-BE49-F238E27FC236}">
                <a16:creationId xmlns:a16="http://schemas.microsoft.com/office/drawing/2014/main" id="{C69E7071-F9FD-744F-8175-FFFACB3A2461}"/>
              </a:ext>
            </a:extLst>
          </p:cNvPr>
          <p:cNvSpPr txBox="1">
            <a:spLocks noChangeArrowheads="1"/>
          </p:cNvSpPr>
          <p:nvPr/>
        </p:nvSpPr>
        <p:spPr bwMode="auto">
          <a:xfrm>
            <a:off x="4572000" y="4956175"/>
            <a:ext cx="4430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استمر التغطيس              كوضع متعارف عليه           حتى القرن الثالث عشر</a:t>
            </a:r>
            <a:endParaRPr lang="en-US" altLang="en-US" sz="3600" b="1" dirty="0">
              <a:solidFill>
                <a:srgbClr val="000000"/>
              </a:solidFill>
              <a:cs typeface="Arial" panose="020B0604020202020204" pitchFamily="34" charset="0"/>
            </a:endParaRPr>
          </a:p>
        </p:txBody>
      </p:sp>
      <p:sp>
        <p:nvSpPr>
          <p:cNvPr id="303110" name="Text Box 6">
            <a:extLst>
              <a:ext uri="{FF2B5EF4-FFF2-40B4-BE49-F238E27FC236}">
                <a16:creationId xmlns:a16="http://schemas.microsoft.com/office/drawing/2014/main" id="{FA59DC51-D8ED-334C-BDE0-509F2A9BDAE7}"/>
              </a:ext>
            </a:extLst>
          </p:cNvPr>
          <p:cNvSpPr txBox="1">
            <a:spLocks noChangeArrowheads="1"/>
          </p:cNvSpPr>
          <p:nvPr/>
        </p:nvSpPr>
        <p:spPr bwMode="auto">
          <a:xfrm>
            <a:off x="152400" y="15240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000000"/>
                </a:solidFill>
                <a:cs typeface="Arial" panose="020B0604020202020204" pitchFamily="34" charset="0"/>
              </a:rPr>
              <a:t>الفعل يعمد معناه يغطس</a:t>
            </a:r>
            <a:r>
              <a:rPr lang="en-US" altLang="en-US" sz="3600" b="1" dirty="0">
                <a:solidFill>
                  <a:srgbClr val="000000"/>
                </a:solidFill>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5F4744F6-2EFB-AD41-8604-0DAFB17AEC81}"/>
              </a:ext>
            </a:extLst>
          </p:cNvPr>
          <p:cNvSpPr>
            <a:spLocks noGrp="1" noChangeArrowheads="1"/>
          </p:cNvSpPr>
          <p:nvPr>
            <p:ph type="title"/>
          </p:nvPr>
        </p:nvSpPr>
        <p:spPr>
          <a:xfrm>
            <a:off x="304800" y="274638"/>
            <a:ext cx="85344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ماذا عن الملابس؟</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5042" name="Picture 3" descr="victorian christening gown 2">
            <a:extLst>
              <a:ext uri="{FF2B5EF4-FFF2-40B4-BE49-F238E27FC236}">
                <a16:creationId xmlns:a16="http://schemas.microsoft.com/office/drawing/2014/main" id="{383AB15B-EBE1-CC43-8AC0-911175CA994A}"/>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09850" y="2051050"/>
            <a:ext cx="1954213" cy="3981450"/>
          </a:xfrm>
        </p:spPr>
      </p:pic>
      <p:pic>
        <p:nvPicPr>
          <p:cNvPr id="215043" name="Picture 4" descr="boys christening outfit">
            <a:extLst>
              <a:ext uri="{FF2B5EF4-FFF2-40B4-BE49-F238E27FC236}">
                <a16:creationId xmlns:a16="http://schemas.microsoft.com/office/drawing/2014/main" id="{6B932C56-4559-3841-B3CE-B67582D5A3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651500" y="2125663"/>
            <a:ext cx="2320925" cy="392588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517F896-F3BB-4541-8746-C43A3D965D17}"/>
              </a:ext>
            </a:extLst>
          </p:cNvPr>
          <p:cNvSpPr>
            <a:spLocks noGrp="1" noChangeArrowheads="1"/>
          </p:cNvSpPr>
          <p:nvPr>
            <p:ph type="title"/>
          </p:nvPr>
        </p:nvSpPr>
        <p:spPr>
          <a:xfrm>
            <a:off x="5257800" y="960438"/>
            <a:ext cx="3581400" cy="4373562"/>
          </a:xfrm>
        </p:spPr>
        <p:txBody>
          <a:bodyPr/>
          <a:lstStyle/>
          <a:p>
            <a:pPr eaLnBrk="1" hangingPunct="1"/>
            <a:r>
              <a:rPr lang="ar-JO" altLang="en-US" sz="4000" dirty="0">
                <a:latin typeface="Arial" panose="020B0604020202020204" pitchFamily="34" charset="0"/>
                <a:ea typeface="ＭＳ Ｐゴシック" panose="020B0600070205080204" pitchFamily="34" charset="-128"/>
                <a:cs typeface="Arial" panose="020B0604020202020204" pitchFamily="34" charset="0"/>
              </a:rPr>
              <a:t>هل تريد أن تغمس هذا الطفل في الماء؟</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7091" name="Picture 3" descr="matthew">
            <a:extLst>
              <a:ext uri="{FF2B5EF4-FFF2-40B4-BE49-F238E27FC236}">
                <a16:creationId xmlns:a16="http://schemas.microsoft.com/office/drawing/2014/main" id="{7C6CD3B5-D989-B940-93EE-F773CB00474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894263"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202A927A-973C-7449-827F-3D0D17196728}"/>
              </a:ext>
            </a:extLst>
          </p:cNvPr>
          <p:cNvSpPr>
            <a:spLocks noGrp="1" noChangeArrowheads="1"/>
          </p:cNvSpPr>
          <p:nvPr>
            <p:ph type="ctrTitle"/>
          </p:nvPr>
        </p:nvSpPr>
        <p:spPr>
          <a:xfrm>
            <a:off x="5029200" y="990600"/>
            <a:ext cx="3810000" cy="24384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تغطيس الرضع</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19138" name="Picture 4" descr="makena253">
            <a:extLst>
              <a:ext uri="{FF2B5EF4-FFF2-40B4-BE49-F238E27FC236}">
                <a16:creationId xmlns:a16="http://schemas.microsoft.com/office/drawing/2014/main" id="{64DE7BCF-01ED-FE43-9617-D824AEF2A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B56D591-8E23-C149-BD1D-3CA91B5533F0}"/>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21186" name="Text Box 4">
            <a:extLst>
              <a:ext uri="{FF2B5EF4-FFF2-40B4-BE49-F238E27FC236}">
                <a16:creationId xmlns:a16="http://schemas.microsoft.com/office/drawing/2014/main" id="{4D716944-C2CE-454C-8BE0-27D4749B69F1}"/>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106</a:t>
            </a:r>
            <a:endParaRPr lang="en-US" altLang="en-US" sz="2000" b="1" dirty="0">
              <a:solidFill>
                <a:srgbClr val="FFFFFF"/>
              </a:solidFill>
              <a:cs typeface="Arial" panose="020B0604020202020204" pitchFamily="34" charset="0"/>
            </a:endParaRPr>
          </a:p>
        </p:txBody>
      </p:sp>
      <p:sp>
        <p:nvSpPr>
          <p:cNvPr id="84998" name="Rectangle 6">
            <a:extLst>
              <a:ext uri="{FF2B5EF4-FFF2-40B4-BE49-F238E27FC236}">
                <a16:creationId xmlns:a16="http://schemas.microsoft.com/office/drawing/2014/main" id="{BB8E5D77-322C-2C4F-8208-7CF0C6F1A43C}"/>
              </a:ext>
            </a:extLst>
          </p:cNvPr>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cs typeface="Arial" panose="020B0604020202020204" pitchFamily="34" charset="0"/>
              </a:rPr>
              <a:t>الإتحاد مع موت وقيامة المسيح (رو 6: 3-5، كو 2: 12)</a:t>
            </a:r>
            <a:endParaRPr lang="en-US" altLang="en-US" sz="3600" dirty="0">
              <a:solidFill>
                <a:srgbClr val="FFFFFF"/>
              </a:solidFill>
              <a:effectLst>
                <a:outerShdw blurRad="38100" dist="38100" dir="2700000" algn="tl">
                  <a:srgbClr val="000000"/>
                </a:outerShdw>
              </a:effectLst>
              <a:cs typeface="Arial" panose="020B0604020202020204" pitchFamily="34" charset="0"/>
            </a:endParaRPr>
          </a:p>
        </p:txBody>
      </p:sp>
      <p:pic>
        <p:nvPicPr>
          <p:cNvPr id="85004" name="Picture 12" descr="baptism-immersion">
            <a:extLst>
              <a:ext uri="{FF2B5EF4-FFF2-40B4-BE49-F238E27FC236}">
                <a16:creationId xmlns:a16="http://schemas.microsoft.com/office/drawing/2014/main" id="{B3F4AF84-4ED6-334A-8922-A7F406A433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a:extLst>
              <a:ext uri="{FF2B5EF4-FFF2-40B4-BE49-F238E27FC236}">
                <a16:creationId xmlns:a16="http://schemas.microsoft.com/office/drawing/2014/main" id="{6AE595F7-FFC1-394E-B38E-E5801C2FA6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a:extLst>
              <a:ext uri="{FF2B5EF4-FFF2-40B4-BE49-F238E27FC236}">
                <a16:creationId xmlns:a16="http://schemas.microsoft.com/office/drawing/2014/main" id="{4C9464B6-6FCC-DB48-BEDF-0665D8997724}"/>
              </a:ext>
            </a:extLst>
          </p:cNvPr>
          <p:cNvSpPr txBox="1">
            <a:spLocks noChangeArrowheads="1"/>
          </p:cNvSpPr>
          <p:nvPr/>
        </p:nvSpPr>
        <p:spPr bwMode="auto">
          <a:xfrm>
            <a:off x="76200" y="5256213"/>
            <a:ext cx="5181600" cy="523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dirty="0">
                <a:solidFill>
                  <a:srgbClr val="FFFFFF"/>
                </a:solidFill>
                <a:effectLst>
                  <a:outerShdw blurRad="38100" dist="38100" dir="2700000" algn="tl">
                    <a:srgbClr val="000000"/>
                  </a:outerShdw>
                </a:effectLst>
                <a:cs typeface="Arial" panose="020B0604020202020204" pitchFamily="34" charset="0"/>
              </a:rPr>
              <a:t>4فَدُفِنَّا مَعَهُ بِالْمَعْمُودِيَّةِ لِلْمَوْتِ</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85007" name="Text Box 15">
            <a:extLst>
              <a:ext uri="{FF2B5EF4-FFF2-40B4-BE49-F238E27FC236}">
                <a16:creationId xmlns:a16="http://schemas.microsoft.com/office/drawing/2014/main" id="{DF823BE8-FEB1-4D45-AEED-7DC580FDF39A}"/>
              </a:ext>
            </a:extLst>
          </p:cNvPr>
          <p:cNvSpPr txBox="1">
            <a:spLocks noChangeArrowheads="1"/>
          </p:cNvSpPr>
          <p:nvPr/>
        </p:nvSpPr>
        <p:spPr bwMode="auto">
          <a:xfrm>
            <a:off x="3563938" y="2362200"/>
            <a:ext cx="5562600" cy="9541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2800" b="1" dirty="0">
                <a:solidFill>
                  <a:srgbClr val="FFFFFF"/>
                </a:solidFill>
                <a:effectLst>
                  <a:outerShdw blurRad="38100" dist="38100" dir="2700000" algn="tl">
                    <a:srgbClr val="000000"/>
                  </a:outerShdw>
                </a:effectLst>
                <a:cs typeface="Arial" panose="020B0604020202020204" pitchFamily="34" charset="0"/>
              </a:rPr>
              <a:t>حَتَّى كَمَا أُقِيمَ الْمَسِيحُ مِنَ الأَمْوَاتِ، بِمَجْدِ الآبِ، هكَذَا نَسْلُكُ نَحْنُ أَيْضًا فِي جِدَّةِ الْحَيَاةِ؟ </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85008" name="AutoShape 16">
            <a:extLst>
              <a:ext uri="{FF2B5EF4-FFF2-40B4-BE49-F238E27FC236}">
                <a16:creationId xmlns:a16="http://schemas.microsoft.com/office/drawing/2014/main" id="{BF71DE5D-1D0B-ED49-B97F-7F8162F48725}"/>
              </a:ext>
            </a:extLst>
          </p:cNvPr>
          <p:cNvSpPr>
            <a:spLocks noChangeArrowheads="1"/>
          </p:cNvSpPr>
          <p:nvPr/>
        </p:nvSpPr>
        <p:spPr bwMode="auto">
          <a:xfrm rot="-5400000">
            <a:off x="3695700" y="453390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55A16BC-EE58-1042-B31A-F3B41D997BB7}"/>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5108" name="Rectangle 4">
            <a:extLst>
              <a:ext uri="{FF2B5EF4-FFF2-40B4-BE49-F238E27FC236}">
                <a16:creationId xmlns:a16="http://schemas.microsoft.com/office/drawing/2014/main" id="{72FCA2E3-B232-C047-A132-B519D87AA60B}"/>
              </a:ext>
            </a:extLst>
          </p:cNvPr>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b="1" dirty="0">
                <a:solidFill>
                  <a:srgbClr val="FFFFFF"/>
                </a:solidFill>
                <a:effectLst>
                  <a:outerShdw blurRad="38100" dist="38100" dir="2700000" algn="tl">
                    <a:srgbClr val="000000"/>
                  </a:outerShdw>
                </a:effectLst>
                <a:cs typeface="Arial" panose="020B0604020202020204" pitchFamily="34" charset="0"/>
              </a:rPr>
              <a:t>الإتحاد مع موت وقيامة المسيح (رو 6: 3-5، كو 2: 12)</a:t>
            </a: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b="1" dirty="0">
                <a:solidFill>
                  <a:srgbClr val="FFFFFF"/>
                </a:solidFill>
                <a:effectLst>
                  <a:outerShdw blurRad="38100" dist="38100" dir="2700000" algn="tl">
                    <a:srgbClr val="000000"/>
                  </a:outerShdw>
                </a:effectLst>
                <a:cs typeface="Arial" panose="020B0604020202020204" pitchFamily="34" charset="0"/>
              </a:rPr>
              <a:t>الخضوع لسلطة المسيح (مت 28: 18-20)</a:t>
            </a: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p:txBody>
      </p:sp>
      <p:pic>
        <p:nvPicPr>
          <p:cNvPr id="175109" name="Picture 5" descr="baptism2">
            <a:extLst>
              <a:ext uri="{FF2B5EF4-FFF2-40B4-BE49-F238E27FC236}">
                <a16:creationId xmlns:a16="http://schemas.microsoft.com/office/drawing/2014/main" id="{D1464062-E44B-1B43-A871-C5CD72BAF0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a:extLst>
              <a:ext uri="{FF2B5EF4-FFF2-40B4-BE49-F238E27FC236}">
                <a16:creationId xmlns:a16="http://schemas.microsoft.com/office/drawing/2014/main" id="{3C240C1D-0584-AA43-AAB3-A83D0E1475D3}"/>
              </a:ext>
            </a:extLst>
          </p:cNvPr>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20000"/>
              </a:spcBef>
              <a:buClr>
                <a:srgbClr val="86D1EC"/>
              </a:buClr>
              <a:buSzPct val="90000"/>
              <a:buFont typeface="Wingdings" pitchFamily="2" charset="2"/>
              <a:buNone/>
            </a:pPr>
            <a:r>
              <a:rPr lang="ar-JO" altLang="en-US" sz="3200" b="1" dirty="0">
                <a:solidFill>
                  <a:srgbClr val="FFFFFF"/>
                </a:solidFill>
                <a:effectLst>
                  <a:outerShdw blurRad="38100" dist="38100" dir="2700000" algn="tl">
                    <a:srgbClr val="000000"/>
                  </a:outerShdw>
                </a:effectLst>
                <a:cs typeface="Arial" panose="020B0604020202020204" pitchFamily="34" charset="0"/>
              </a:rPr>
              <a:t>دُفِعَ إِلَيَّ كُلُّ سُلْطَانٍ فِي السَّمَاءِ وَعَلَى الأَرْضِ، 19فَاذْهَبُوا وَتَلْمِذُوا ...  وَعَمِّدُوهُمْ </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223237" name="Text Box 4">
            <a:extLst>
              <a:ext uri="{FF2B5EF4-FFF2-40B4-BE49-F238E27FC236}">
                <a16:creationId xmlns:a16="http://schemas.microsoft.com/office/drawing/2014/main" id="{6840CF15-E307-834D-A829-D781D2408EA3}"/>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106</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75108">
                                            <p:txEl>
                                              <p:pRg st="1" end="1"/>
                                            </p:txEl>
                                          </p:spTgt>
                                        </p:tgtEl>
                                        <p:attrNameLst>
                                          <p:attrName>style.visibility</p:attrName>
                                        </p:attrNameLst>
                                      </p:cBhvr>
                                      <p:to>
                                        <p:strVal val="visible"/>
                                      </p:to>
                                    </p:set>
                                    <p:animEffect transition="in" filter="fade">
                                      <p:cBhvr>
                                        <p:cTn id="7" dur="800" decel="100000"/>
                                        <p:tgtEl>
                                          <p:spTgt spid="175108">
                                            <p:txEl>
                                              <p:pRg st="1" end="1"/>
                                            </p:txEl>
                                          </p:spTgt>
                                        </p:tgtEl>
                                      </p:cBhvr>
                                    </p:animEffect>
                                    <p:anim calcmode="lin" valueType="num">
                                      <p:cBhvr>
                                        <p:cTn id="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75110">
                                            <p:txEl>
                                              <p:pRg st="0" end="0"/>
                                            </p:txEl>
                                          </p:spTgt>
                                        </p:tgtEl>
                                        <p:attrNameLst>
                                          <p:attrName>style.visibility</p:attrName>
                                        </p:attrNameLst>
                                      </p:cBhvr>
                                      <p:to>
                                        <p:strVal val="visible"/>
                                      </p:to>
                                    </p:set>
                                    <p:animEffect transition="in" filter="fade">
                                      <p:cBhvr>
                                        <p:cTn id="17" dur="800" decel="100000"/>
                                        <p:tgtEl>
                                          <p:spTgt spid="175110">
                                            <p:txEl>
                                              <p:pRg st="0" end="0"/>
                                            </p:txEl>
                                          </p:spTgt>
                                        </p:tgtEl>
                                      </p:cBhvr>
                                    </p:animEffect>
                                    <p:anim calcmode="lin" valueType="num">
                                      <p:cBhvr>
                                        <p:cTn id="1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21" presetClass="entr" presetSubtype="4" fill="hold" nodeType="afterEffect">
                                  <p:stCondLst>
                                    <p:cond delay="0"/>
                                  </p:stCondLst>
                                  <p:childTnLst>
                                    <p:set>
                                      <p:cBhvr>
                                        <p:cTn id="25" dur="1" fill="hold">
                                          <p:stCondLst>
                                            <p:cond delay="0"/>
                                          </p:stCondLst>
                                        </p:cTn>
                                        <p:tgtEl>
                                          <p:spTgt spid="175109"/>
                                        </p:tgtEl>
                                        <p:attrNameLst>
                                          <p:attrName>style.visibility</p:attrName>
                                        </p:attrNameLst>
                                      </p:cBhvr>
                                      <p:to>
                                        <p:strVal val="visible"/>
                                      </p:to>
                                    </p:set>
                                    <p:animEffect transition="in" filter="wheel(4)">
                                      <p:cBhvr>
                                        <p:cTn id="2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CFBE820-0E8C-DD4E-A922-38D1D1FCEC1E}"/>
              </a:ext>
            </a:extLst>
          </p:cNvPr>
          <p:cNvSpPr>
            <a:spLocks noGrp="1" noChangeArrowheads="1"/>
          </p:cNvSpPr>
          <p:nvPr>
            <p:ph type="title"/>
          </p:nvPr>
        </p:nvSpPr>
        <p:spPr>
          <a:xfrm>
            <a:off x="228600" y="152400"/>
            <a:ext cx="7467600" cy="990600"/>
          </a:xfrm>
        </p:spPr>
        <p:txBody>
          <a:bodyPr/>
          <a:lstStyle/>
          <a:p>
            <a:pPr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التغطيس يصور بشكل أفضل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7156" name="Rectangle 4">
            <a:extLst>
              <a:ext uri="{FF2B5EF4-FFF2-40B4-BE49-F238E27FC236}">
                <a16:creationId xmlns:a16="http://schemas.microsoft.com/office/drawing/2014/main" id="{A77BD8E7-AC34-BF4C-A78E-C6BDCC05241C}"/>
              </a:ext>
            </a:extLst>
          </p:cNvPr>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الإتحاد مع موت وقيامة المسيح (رو 6: 3-5، كو 2: 12)</a:t>
            </a: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الخضوع لسلطة المسيح (مت 28: 18-20)</a:t>
            </a:r>
            <a:endParaRPr lang="en-US" altLang="en-US" sz="3600" dirty="0">
              <a:solidFill>
                <a:srgbClr val="FFFFFF"/>
              </a:solidFill>
              <a:effectLst>
                <a:outerShdw blurRad="38100" dist="38100" dir="2700000" algn="tl">
                  <a:srgbClr val="000000"/>
                </a:outerShdw>
              </a:effectLst>
            </a:endParaRPr>
          </a:p>
          <a:p>
            <a:pPr algn="r" rtl="1" eaLnBrk="1" hangingPunct="1">
              <a:lnSpc>
                <a:spcPct val="90000"/>
              </a:lnSpc>
              <a:spcBef>
                <a:spcPct val="20000"/>
              </a:spcBef>
              <a:buClr>
                <a:srgbClr val="86D1EC"/>
              </a:buClr>
              <a:buSzPct val="90000"/>
              <a:buFont typeface="Wingdings" pitchFamily="2" charset="2"/>
              <a:buBlip>
                <a:blip r:embed="rId3"/>
              </a:buBlip>
            </a:pPr>
            <a:r>
              <a:rPr lang="ar-JO" altLang="en-US" sz="3600" dirty="0">
                <a:solidFill>
                  <a:srgbClr val="FFFFFF"/>
                </a:solidFill>
                <a:effectLst>
                  <a:outerShdw blurRad="38100" dist="38100" dir="2700000" algn="tl">
                    <a:srgbClr val="000000"/>
                  </a:outerShdw>
                </a:effectLst>
              </a:rPr>
              <a:t>الطاعة والضمير السليم أمام الله (1 بط 3: 21)</a:t>
            </a:r>
            <a:endParaRPr lang="en-US" altLang="en-US" sz="3600" dirty="0">
              <a:solidFill>
                <a:srgbClr val="FFFFFF"/>
              </a:solidFill>
              <a:effectLst>
                <a:outerShdw blurRad="38100" dist="38100" dir="2700000" algn="tl">
                  <a:srgbClr val="000000"/>
                </a:outerShdw>
              </a:effectLst>
            </a:endParaRPr>
          </a:p>
        </p:txBody>
      </p:sp>
      <p:pic>
        <p:nvPicPr>
          <p:cNvPr id="225283" name="Picture 5" descr="bd08218_">
            <a:extLst>
              <a:ext uri="{FF2B5EF4-FFF2-40B4-BE49-F238E27FC236}">
                <a16:creationId xmlns:a16="http://schemas.microsoft.com/office/drawing/2014/main" id="{5930ABBD-7AB3-AE4F-B1B5-1A86A05533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37F9B395-63A9-C540-B70D-3EB55276A603}"/>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latin typeface="Tahoma" panose="020B0604030504040204" pitchFamily="34" charset="0"/>
              </a:rPr>
              <a:t>106</a:t>
            </a:r>
            <a:endParaRPr lang="en-US" altLang="en-US" sz="2000" b="1" dirty="0">
              <a:solidFill>
                <a:srgbClr val="FFFFFF"/>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30D4BBE0-A822-CD4E-A4BF-3DA2F4CCA3D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7FC108AF-E189-604D-9837-C60EA451EEA3}"/>
              </a:ext>
            </a:extLst>
          </p:cNvPr>
          <p:cNvSpPr>
            <a:spLocks noGrp="1" noChangeArrowheads="1"/>
          </p:cNvSpPr>
          <p:nvPr>
            <p:ph type="title"/>
          </p:nvPr>
        </p:nvSpPr>
        <p:spPr>
          <a:xfrm>
            <a:off x="468313" y="115888"/>
            <a:ext cx="8018462" cy="1249362"/>
          </a:xfrm>
          <a:effectLst>
            <a:outerShdw blurRad="63500" dist="35921" dir="2700000" algn="ctr" rotWithShape="0">
              <a:srgbClr val="060400"/>
            </a:outerShdw>
          </a:effectLst>
        </p:spPr>
        <p:txBody>
          <a:bodyPr/>
          <a:lstStyle/>
          <a:p>
            <a:r>
              <a:rPr lang="ar-JO" altLang="en-US" sz="6500"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تعريف المصطلحات</a:t>
            </a:r>
            <a:endParaRPr lang="en-US" altLang="en-US" sz="3600" b="1"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36E5EF3-990C-864B-97EC-588CE1DCB9CE}"/>
              </a:ext>
            </a:extLst>
          </p:cNvPr>
          <p:cNvSpPr>
            <a:spLocks noGrp="1" noChangeArrowheads="1"/>
          </p:cNvSpPr>
          <p:nvPr>
            <p:ph idx="1"/>
          </p:nvPr>
        </p:nvSpPr>
        <p:spPr>
          <a:xfrm>
            <a:off x="457200" y="2209800"/>
            <a:ext cx="8229600" cy="3733800"/>
          </a:xfrm>
        </p:spPr>
        <p:txBody>
          <a:bodyPr>
            <a:normAutofit/>
          </a:bodyPr>
          <a:lstStyle/>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السر: طقس كوسيلة للنعمة</a:t>
            </a:r>
          </a:p>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الفريضة: الممارسة التي أمر بها المسيح</a:t>
            </a:r>
          </a:p>
          <a:p>
            <a:pPr marL="600075" indent="-600075" algn="r" rtl="1">
              <a:lnSpc>
                <a:spcPct val="80000"/>
              </a:lnSpc>
              <a:buFont typeface="Wingdings 2" pitchFamily="2" charset="2"/>
              <a:buChar char=""/>
            </a:pPr>
            <a:r>
              <a:rPr lang="ar-JO"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غسل الأرجل</a:t>
            </a:r>
            <a:endParaRPr lang="en-US" altLang="en-US" sz="5000" b="1" dirty="0">
              <a:solidFill>
                <a:srgbClr val="FFFFFF"/>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99333" name="Text Box 4">
            <a:extLst>
              <a:ext uri="{FF2B5EF4-FFF2-40B4-BE49-F238E27FC236}">
                <a16:creationId xmlns:a16="http://schemas.microsoft.com/office/drawing/2014/main" id="{BA53CC6A-86AE-6D48-806A-B8FB26F755A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2D70B6E6-9257-834C-8DC9-0A4E826699CD}"/>
              </a:ext>
            </a:extLst>
          </p:cNvPr>
          <p:cNvSpPr>
            <a:spLocks noGrp="1" noChangeArrowheads="1"/>
          </p:cNvSpPr>
          <p:nvPr>
            <p:ph type="title"/>
          </p:nvPr>
        </p:nvSpPr>
        <p:spPr>
          <a:xfrm>
            <a:off x="228600" y="152400"/>
            <a:ext cx="4876800" cy="5715000"/>
          </a:xfrm>
        </p:spPr>
        <p:txBody>
          <a:bodyPr/>
          <a:lstStyle/>
          <a:p>
            <a:pPr eaLnBrk="1" hangingPunct="1">
              <a:defRPr/>
            </a:pPr>
            <a:r>
              <a:rPr lang="ar-JO" sz="6000" b="1" dirty="0">
                <a:latin typeface="Arial" panose="020B0604020202020204" pitchFamily="34" charset="0"/>
                <a:ea typeface="ＭＳ Ｐゴシック" charset="0"/>
                <a:cs typeface="Arial" panose="020B0604020202020204" pitchFamily="34" charset="0"/>
              </a:rPr>
              <a:t>إذاً ....</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من أين        جاءت طريقتي الرش والسكب؟</a:t>
            </a:r>
            <a:endParaRPr lang="en-US" dirty="0">
              <a:latin typeface="Arial" panose="020B0604020202020204" pitchFamily="34" charset="0"/>
              <a:ea typeface="ＭＳ Ｐゴシック" charset="0"/>
              <a:cs typeface="Arial" panose="020B0604020202020204" pitchFamily="34" charset="0"/>
            </a:endParaRPr>
          </a:p>
        </p:txBody>
      </p:sp>
      <p:pic>
        <p:nvPicPr>
          <p:cNvPr id="421892" name="Picture 4" descr="j0343973">
            <a:extLst>
              <a:ext uri="{FF2B5EF4-FFF2-40B4-BE49-F238E27FC236}">
                <a16:creationId xmlns:a16="http://schemas.microsoft.com/office/drawing/2014/main" id="{2587FA10-C21C-8C43-9C79-A0A13C379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A0600015-14AC-3D41-8C19-76580711C2CF}"/>
              </a:ext>
            </a:extLst>
          </p:cNvPr>
          <p:cNvGrpSpPr>
            <a:grpSpLocks/>
          </p:cNvGrpSpPr>
          <p:nvPr/>
        </p:nvGrpSpPr>
        <p:grpSpPr bwMode="auto">
          <a:xfrm>
            <a:off x="6353175" y="107950"/>
            <a:ext cx="2243138" cy="3632200"/>
            <a:chOff x="4002" y="68"/>
            <a:chExt cx="1413" cy="2288"/>
          </a:xfrm>
        </p:grpSpPr>
        <p:sp>
          <p:nvSpPr>
            <p:cNvPr id="227332" name="Text Box 6">
              <a:extLst>
                <a:ext uri="{FF2B5EF4-FFF2-40B4-BE49-F238E27FC236}">
                  <a16:creationId xmlns:a16="http://schemas.microsoft.com/office/drawing/2014/main" id="{ABBC34BB-D3D3-C045-93AE-5C698AA277A0}"/>
                </a:ext>
              </a:extLst>
            </p:cNvPr>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3" name="Text Box 7">
              <a:extLst>
                <a:ext uri="{FF2B5EF4-FFF2-40B4-BE49-F238E27FC236}">
                  <a16:creationId xmlns:a16="http://schemas.microsoft.com/office/drawing/2014/main" id="{ED1D6A77-438A-DF48-9F53-7DF5BE9FFC1F}"/>
                </a:ext>
              </a:extLst>
            </p:cNvPr>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4" name="Text Box 8">
              <a:extLst>
                <a:ext uri="{FF2B5EF4-FFF2-40B4-BE49-F238E27FC236}">
                  <a16:creationId xmlns:a16="http://schemas.microsoft.com/office/drawing/2014/main" id="{E4E41DD5-3CDE-5341-8A0A-FB7F6443A4D0}"/>
                </a:ext>
              </a:extLst>
            </p:cNvPr>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80"/>
                  </a:solidFill>
                  <a:latin typeface="Tahoma" panose="020B060403050404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a:extLst>
              <a:ext uri="{FF2B5EF4-FFF2-40B4-BE49-F238E27FC236}">
                <a16:creationId xmlns:a16="http://schemas.microsoft.com/office/drawing/2014/main" id="{3095FC4B-019A-7D41-9568-1071208E4332}"/>
              </a:ext>
            </a:extLst>
          </p:cNvPr>
          <p:cNvSpPr>
            <a:spLocks noGrp="1" noChangeArrowheads="1"/>
          </p:cNvSpPr>
          <p:nvPr>
            <p:ph type="title"/>
          </p:nvPr>
        </p:nvSpPr>
        <p:spPr>
          <a:xfrm>
            <a:off x="457200" y="76200"/>
            <a:ext cx="8229600" cy="914400"/>
          </a:xfrm>
          <a:solidFill>
            <a:srgbClr val="000000"/>
          </a:solidFill>
        </p:spPr>
        <p:txBody>
          <a:bodyPr/>
          <a:lstStyle/>
          <a:p>
            <a:r>
              <a:rPr lang="ar-JO" altLang="en-US" b="1" dirty="0">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متى تم اختراع طريقة الرش؟</a:t>
            </a:r>
            <a:endParaRPr lang="en-US" altLang="en-US" b="1" dirty="0">
              <a:solidFill>
                <a:schemeClr val="tx1"/>
              </a:solidFill>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23939" name="Rectangle 3">
            <a:extLst>
              <a:ext uri="{FF2B5EF4-FFF2-40B4-BE49-F238E27FC236}">
                <a16:creationId xmlns:a16="http://schemas.microsoft.com/office/drawing/2014/main" id="{D4C56053-0972-3240-BD91-A188D818E076}"/>
              </a:ext>
            </a:extLst>
          </p:cNvPr>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أول حالة رش مسجلة كانت في عام 257 م لشخص على</a:t>
            </a:r>
            <a:r>
              <a:rPr lang="ar-JO" altLang="en-US" sz="2800" b="1" dirty="0">
                <a:solidFill>
                  <a:srgbClr val="FFFF00"/>
                </a:solidFill>
                <a:effectLst>
                  <a:outerShdw blurRad="38100" dist="38100" dir="2700000" algn="tl">
                    <a:srgbClr val="000000"/>
                  </a:outerShdw>
                </a:effectLst>
                <a:cs typeface="Arial" panose="020B0604020202020204" pitchFamily="34" charset="0"/>
              </a:rPr>
              <a:t> فراش المرض</a:t>
            </a:r>
            <a:r>
              <a:rPr lang="ar-JO" altLang="en-US" sz="2800" b="1" dirty="0">
                <a:solidFill>
                  <a:srgbClr val="FFFFFF"/>
                </a:solidFill>
                <a:effectLst>
                  <a:outerShdw blurRad="38100" dist="38100" dir="2700000" algn="tl">
                    <a:srgbClr val="000000"/>
                  </a:outerShdw>
                </a:effectLst>
                <a:cs typeface="Arial" panose="020B0604020202020204" pitchFamily="34" charset="0"/>
              </a:rPr>
              <a:t>. لقد كان ذلك استثناءً للقاعدة وأثار </a:t>
            </a:r>
            <a:r>
              <a:rPr lang="ar-JO" altLang="en-US" sz="2800" b="1" dirty="0">
                <a:solidFill>
                  <a:srgbClr val="FFFF00"/>
                </a:solidFill>
                <a:effectLst>
                  <a:outerShdw blurRad="38100" dist="38100" dir="2700000" algn="tl">
                    <a:srgbClr val="000000"/>
                  </a:outerShdw>
                </a:effectLst>
                <a:cs typeface="Arial" panose="020B0604020202020204" pitchFamily="34" charset="0"/>
              </a:rPr>
              <a:t>معارضة</a:t>
            </a:r>
            <a:r>
              <a:rPr lang="ar-JO" altLang="en-US" sz="2800" b="1" dirty="0">
                <a:solidFill>
                  <a:srgbClr val="FFFFFF"/>
                </a:solidFill>
                <a:effectLst>
                  <a:outerShdw blurRad="38100" dist="38100" dir="2700000" algn="tl">
                    <a:srgbClr val="000000"/>
                  </a:outerShdw>
                </a:effectLst>
                <a:cs typeface="Arial" panose="020B0604020202020204" pitchFamily="34" charset="0"/>
              </a:rPr>
              <a:t> شرسة من الكنيسة بأكملها.</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لم تقبل الكنيسة الرش حتى عام 757 م حتى في </a:t>
            </a:r>
            <a:r>
              <a:rPr lang="ar-JO" altLang="en-US" sz="2800" b="1" dirty="0">
                <a:solidFill>
                  <a:srgbClr val="FFFF00"/>
                </a:solidFill>
                <a:effectLst>
                  <a:outerShdw blurRad="38100" dist="38100" dir="2700000" algn="tl">
                    <a:srgbClr val="000000"/>
                  </a:outerShdw>
                </a:effectLst>
                <a:cs typeface="Arial" panose="020B0604020202020204" pitchFamily="34" charset="0"/>
              </a:rPr>
              <a:t>حالات الضرورة المرضية.</a:t>
            </a:r>
            <a:endParaRPr lang="en-US" altLang="en-US" sz="2800" b="1" dirty="0">
              <a:solidFill>
                <a:srgbClr val="FFFF00"/>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2800" b="1" dirty="0">
                <a:solidFill>
                  <a:srgbClr val="FFFFFF"/>
                </a:solidFill>
                <a:effectLst>
                  <a:outerShdw blurRad="38100" dist="38100" dir="2700000" algn="tl">
                    <a:srgbClr val="000000"/>
                  </a:outerShdw>
                </a:effectLst>
                <a:cs typeface="Arial" panose="020B0604020202020204" pitchFamily="34" charset="0"/>
              </a:rPr>
              <a:t>لم يكن الأمر كذلك حتى عام 1311 بعد الميلاد، عندما أعلن المجلس الكاثوليكي في رافينا أن الرش كان </a:t>
            </a:r>
            <a:r>
              <a:rPr lang="ar-JO" altLang="en-US" sz="2800" b="1" dirty="0">
                <a:solidFill>
                  <a:srgbClr val="FFFF00"/>
                </a:solidFill>
                <a:effectLst>
                  <a:outerShdw blurRad="38100" dist="38100" dir="2700000" algn="tl">
                    <a:srgbClr val="000000"/>
                  </a:outerShdw>
                </a:effectLst>
                <a:cs typeface="Arial" panose="020B0604020202020204" pitchFamily="34" charset="0"/>
              </a:rPr>
              <a:t>بديلاً مقبولاً </a:t>
            </a:r>
            <a:r>
              <a:rPr lang="ar-JO" altLang="en-US" sz="2800" b="1" dirty="0">
                <a:solidFill>
                  <a:srgbClr val="FFFFFF"/>
                </a:solidFill>
                <a:effectLst>
                  <a:outerShdw blurRad="38100" dist="38100" dir="2700000" algn="tl">
                    <a:srgbClr val="000000"/>
                  </a:outerShdw>
                </a:effectLst>
                <a:cs typeface="Arial" panose="020B0604020202020204" pitchFamily="34" charset="0"/>
              </a:rPr>
              <a:t>للنعطيس، ومنذ ذلك الوقت فصاعدًا، حل الرش محل التغطيس في الكنيسة الرومانية الكاثوليكية.</a:t>
            </a:r>
            <a:endParaRPr lang="en-US" altLang="en-US" sz="2800" b="1" dirty="0">
              <a:solidFill>
                <a:srgbClr val="FFFFFF"/>
              </a:solidFill>
              <a:effectLst>
                <a:outerShdw blurRad="38100" dist="38100" dir="2700000" algn="tl">
                  <a:srgbClr val="000000"/>
                </a:outerShdw>
              </a:effectLst>
              <a:cs typeface="Arial" panose="020B0604020202020204" pitchFamily="34" charset="0"/>
            </a:endParaRPr>
          </a:p>
        </p:txBody>
      </p:sp>
      <p:sp>
        <p:nvSpPr>
          <p:cNvPr id="229379" name="Text Box 4">
            <a:extLst>
              <a:ext uri="{FF2B5EF4-FFF2-40B4-BE49-F238E27FC236}">
                <a16:creationId xmlns:a16="http://schemas.microsoft.com/office/drawing/2014/main" id="{6CE17063-928C-FB40-8B02-FFBECB0661D2}"/>
              </a:ext>
            </a:extLst>
          </p:cNvPr>
          <p:cNvSpPr txBox="1">
            <a:spLocks noChangeArrowheads="1"/>
          </p:cNvSpPr>
          <p:nvPr/>
        </p:nvSpPr>
        <p:spPr bwMode="auto">
          <a:xfrm>
            <a:off x="3035300" y="6448425"/>
            <a:ext cx="59940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cs typeface="Arial" panose="020B0604020202020204" pitchFamily="34" charset="0"/>
              </a:rPr>
              <a:t>www.bible.ca/ cath-overview-false-teaching.htm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Easter Vigil baptism of John.jpg">
            <a:extLst>
              <a:ext uri="{FF2B5EF4-FFF2-40B4-BE49-F238E27FC236}">
                <a16:creationId xmlns:a16="http://schemas.microsoft.com/office/drawing/2014/main" id="{DE40857A-34FD-514E-9385-E8B5CCCD5D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a:extLst>
              <a:ext uri="{FF2B5EF4-FFF2-40B4-BE49-F238E27FC236}">
                <a16:creationId xmlns:a16="http://schemas.microsoft.com/office/drawing/2014/main" id="{B98DA7B2-A854-E346-B41D-3BB7080E05F0}"/>
              </a:ext>
            </a:extLst>
          </p:cNvPr>
          <p:cNvSpPr>
            <a:spLocks noGrp="1" noChangeArrowheads="1"/>
          </p:cNvSpPr>
          <p:nvPr>
            <p:ph type="title"/>
          </p:nvPr>
        </p:nvSpPr>
        <p:spPr>
          <a:xfrm>
            <a:off x="179388" y="68263"/>
            <a:ext cx="8856662" cy="768350"/>
          </a:xfrm>
        </p:spPr>
        <p:txBody>
          <a:bodyPr/>
          <a:lstStyle/>
          <a:p>
            <a:pPr eaLnBrk="1" hangingPunct="1"/>
            <a:r>
              <a:rPr lang="ar-JO"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طريقة المعمودية</a:t>
            </a:r>
            <a:endParaRPr lang="en-US"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1428" name="Rectangle 4">
            <a:extLst>
              <a:ext uri="{FF2B5EF4-FFF2-40B4-BE49-F238E27FC236}">
                <a16:creationId xmlns:a16="http://schemas.microsoft.com/office/drawing/2014/main" id="{1F3EDE6E-655F-4D45-A318-FB84600D793E}"/>
              </a:ext>
            </a:extLst>
          </p:cNvPr>
          <p:cNvSpPr>
            <a:spLocks noGrp="1" noChangeArrowheads="1"/>
          </p:cNvSpPr>
          <p:nvPr>
            <p:ph type="body" sz="half" idx="1"/>
          </p:nvPr>
        </p:nvSpPr>
        <p:spPr>
          <a:xfrm>
            <a:off x="323850" y="981075"/>
            <a:ext cx="2895600" cy="900113"/>
          </a:xfrm>
          <a:solidFill>
            <a:srgbClr val="000000"/>
          </a:solidFill>
        </p:spPr>
        <p:txBody>
          <a:bodyPr/>
          <a:lstStyle/>
          <a:p>
            <a:pPr algn="ctr" eaLnBrk="1" hangingPunct="1">
              <a:buFontTx/>
              <a:buNone/>
            </a:pPr>
            <a:r>
              <a:rPr lang="ar-JO" altLang="en-US" sz="4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الرش</a:t>
            </a:r>
            <a:endParaRPr lang="en-US" altLang="en-US" sz="4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10629" name="Text Box 5">
            <a:extLst>
              <a:ext uri="{FF2B5EF4-FFF2-40B4-BE49-F238E27FC236}">
                <a16:creationId xmlns:a16="http://schemas.microsoft.com/office/drawing/2014/main" id="{F6A312E2-6815-724B-9FF9-FF1CF9E75C0E}"/>
              </a:ext>
            </a:extLst>
          </p:cNvPr>
          <p:cNvSpPr txBox="1">
            <a:spLocks noChangeArrowheads="1"/>
          </p:cNvSpPr>
          <p:nvPr/>
        </p:nvSpPr>
        <p:spPr bwMode="auto">
          <a:xfrm>
            <a:off x="577850" y="5895975"/>
            <a:ext cx="845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600" b="1" dirty="0">
                <a:solidFill>
                  <a:srgbClr val="FFFFFF"/>
                </a:solidFill>
                <a:cs typeface="Arial" panose="020B0604020202020204" pitchFamily="34" charset="0"/>
              </a:rPr>
              <a:t>يعتقد البعض أنها تمثل رش دم المسيح</a:t>
            </a:r>
            <a:endParaRPr lang="en-US" altLang="en-US" sz="36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a:extLst>
              <a:ext uri="{FF2B5EF4-FFF2-40B4-BE49-F238E27FC236}">
                <a16:creationId xmlns:a16="http://schemas.microsoft.com/office/drawing/2014/main" id="{CA5A6F56-E3B9-7141-96B4-73FCB6FC00AF}"/>
              </a:ext>
            </a:extLst>
          </p:cNvPr>
          <p:cNvSpPr txBox="1">
            <a:spLocks noChangeArrowheads="1"/>
          </p:cNvSpPr>
          <p:nvPr/>
        </p:nvSpPr>
        <p:spPr bwMode="auto">
          <a:xfrm>
            <a:off x="76200" y="0"/>
            <a:ext cx="5181600" cy="4524315"/>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effectLst>
                  <a:outerShdw blurRad="38100" dist="38100" dir="2700000" algn="tl">
                    <a:srgbClr val="000000"/>
                  </a:outerShdw>
                </a:effectLst>
                <a:cs typeface="Arial" panose="020B0604020202020204" pitchFamily="34" charset="0"/>
              </a:rPr>
              <a:t>خروج 24: 6-8</a:t>
            </a:r>
            <a:br>
              <a:rPr lang="en-US" altLang="en-US" sz="3200" b="1" dirty="0">
                <a:solidFill>
                  <a:srgbClr val="FFFFFF"/>
                </a:solidFill>
                <a:effectLst>
                  <a:outerShdw blurRad="38100" dist="38100" dir="2700000" algn="tl">
                    <a:srgbClr val="000000"/>
                  </a:outerShdw>
                </a:effectLst>
                <a:cs typeface="Arial" panose="020B0604020202020204" pitchFamily="34" charset="0"/>
              </a:rPr>
            </a:br>
            <a:r>
              <a:rPr lang="ar-JO" altLang="en-US" sz="3200" dirty="0">
                <a:solidFill>
                  <a:srgbClr val="FFFFFF"/>
                </a:solidFill>
                <a:effectLst>
                  <a:outerShdw blurRad="38100" dist="38100" dir="2700000" algn="tl">
                    <a:srgbClr val="000000"/>
                  </a:outerShdw>
                </a:effectLst>
                <a:cs typeface="Arial" panose="020B0604020202020204" pitchFamily="34" charset="0"/>
              </a:rPr>
              <a:t>6فَأَخَذَ مُوسَى نِصْفَ الدَّمِ وَوَضَعَهُ فِي الطُّسُوسِ. وَنِصْفَ الدَّمِ </a:t>
            </a:r>
            <a:r>
              <a:rPr lang="ar-JO" altLang="en-US" sz="3200" dirty="0">
                <a:solidFill>
                  <a:srgbClr val="FFFF00"/>
                </a:solidFill>
                <a:effectLst>
                  <a:outerShdw blurRad="38100" dist="38100" dir="2700000" algn="tl">
                    <a:srgbClr val="000000"/>
                  </a:outerShdw>
                </a:effectLst>
                <a:cs typeface="Arial" panose="020B0604020202020204" pitchFamily="34" charset="0"/>
              </a:rPr>
              <a:t>رَشَّهُ عَلَى الْمَذْبَحِ</a:t>
            </a:r>
            <a:r>
              <a:rPr lang="ar-JO" altLang="en-US" sz="3200" dirty="0">
                <a:solidFill>
                  <a:srgbClr val="FFFFFF"/>
                </a:solidFill>
                <a:effectLst>
                  <a:outerShdw blurRad="38100" dist="38100" dir="2700000" algn="tl">
                    <a:srgbClr val="000000"/>
                  </a:outerShdw>
                </a:effectLst>
                <a:cs typeface="Arial" panose="020B0604020202020204" pitchFamily="34" charset="0"/>
              </a:rPr>
              <a:t>. 7وَأَخَذَ كِتَابَ الْعَهْدِ وَقَرَأَ فِي مَسَامِعِ الشَّعْبِ، فَقَالُوا: «كُلُّ مَا تَكَلَّمَ بِهِ الرَّبُّ نَفْعَلُ وَنَسْمَعُ لَهُ». 8وَأَخَذَ مُوسَى </a:t>
            </a:r>
            <a:r>
              <a:rPr lang="ar-JO" altLang="en-US" sz="3200" dirty="0">
                <a:solidFill>
                  <a:srgbClr val="FFFF00"/>
                </a:solidFill>
                <a:effectLst>
                  <a:outerShdw blurRad="38100" dist="38100" dir="2700000" algn="tl">
                    <a:srgbClr val="000000"/>
                  </a:outerShdw>
                </a:effectLst>
                <a:cs typeface="Arial" panose="020B0604020202020204" pitchFamily="34" charset="0"/>
              </a:rPr>
              <a:t>الدَّمَ وَرَشَّ عَلَى الشَّعْبِ </a:t>
            </a:r>
            <a:r>
              <a:rPr lang="ar-JO" altLang="en-US" sz="3200" dirty="0">
                <a:solidFill>
                  <a:srgbClr val="FFFFFF"/>
                </a:solidFill>
                <a:effectLst>
                  <a:outerShdw blurRad="38100" dist="38100" dir="2700000" algn="tl">
                    <a:srgbClr val="000000"/>
                  </a:outerShdw>
                </a:effectLst>
                <a:cs typeface="Arial" panose="020B0604020202020204" pitchFamily="34" charset="0"/>
              </a:rPr>
              <a:t>وَقَالَ: «هُوَذَا دَمُ الْعَهْدِ الَّذِي قَطَعَهُ الرَّبُّ مَعَكُمْ عَلَى جَمِيعِ هذِهِ الأَقْوَالِ».</a:t>
            </a:r>
            <a:endParaRPr lang="en-US" altLang="en-US" sz="3200" dirty="0">
              <a:solidFill>
                <a:srgbClr val="FFFFFF"/>
              </a:solidFill>
              <a:effectLst>
                <a:outerShdw blurRad="38100" dist="38100" dir="2700000" algn="tl">
                  <a:srgbClr val="000000"/>
                </a:outerShdw>
              </a:effectLst>
              <a:cs typeface="Arial" panose="020B0604020202020204" pitchFamily="34" charset="0"/>
            </a:endParaRPr>
          </a:p>
        </p:txBody>
      </p:sp>
      <p:sp>
        <p:nvSpPr>
          <p:cNvPr id="416771" name="Text Box 3">
            <a:extLst>
              <a:ext uri="{FF2B5EF4-FFF2-40B4-BE49-F238E27FC236}">
                <a16:creationId xmlns:a16="http://schemas.microsoft.com/office/drawing/2014/main" id="{54B02F7B-5BB5-DF46-83B0-DA29883140C3}"/>
              </a:ext>
            </a:extLst>
          </p:cNvPr>
          <p:cNvSpPr txBox="1">
            <a:spLocks noChangeArrowheads="1"/>
          </p:cNvSpPr>
          <p:nvPr/>
        </p:nvSpPr>
        <p:spPr bwMode="auto">
          <a:xfrm>
            <a:off x="0" y="557213"/>
            <a:ext cx="5181600" cy="4401205"/>
          </a:xfrm>
          <a:prstGeom prst="rect">
            <a:avLst/>
          </a:prstGeom>
          <a:solidFill>
            <a:srgbClr val="C00000"/>
          </a:solidFill>
          <a:ln>
            <a:noFill/>
          </a:ln>
          <a:effectLst>
            <a:outerShdw dist="35921" dir="2700000" algn="ctr" rotWithShape="0">
              <a:srgbClr val="808080"/>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2800" b="1" u="sng" dirty="0">
                <a:solidFill>
                  <a:srgbClr val="FFFFFF"/>
                </a:solidFill>
                <a:cs typeface="Arial" panose="020B0604020202020204" pitchFamily="34" charset="0"/>
              </a:rPr>
              <a:t>حزقيال 36: 24-27</a:t>
            </a:r>
            <a:br>
              <a:rPr lang="en-US" altLang="en-US" sz="2800" b="1" dirty="0">
                <a:solidFill>
                  <a:srgbClr val="FFFFFF"/>
                </a:solidFill>
                <a:cs typeface="Arial" panose="020B0604020202020204" pitchFamily="34" charset="0"/>
              </a:rPr>
            </a:br>
            <a:r>
              <a:rPr lang="ar-JO" altLang="en-US" sz="2800" b="1" dirty="0">
                <a:solidFill>
                  <a:srgbClr val="FFFFFF"/>
                </a:solidFill>
                <a:cs typeface="Arial" panose="020B0604020202020204" pitchFamily="34" charset="0"/>
              </a:rPr>
              <a:t>. 24وَآخُذُكُمْ مِنْ بَيْنِ الأُمَمِ وَأَجْمَعُكُمْ مِنْ جَمِيعِ الأَرَاضِي وَآتِي بِكُمْ إِلَى أَرْضِكُمْ. 25و</a:t>
            </a:r>
            <a:r>
              <a:rPr lang="ar-JO" altLang="en-US" sz="2800" b="1" dirty="0">
                <a:solidFill>
                  <a:srgbClr val="FFFF00"/>
                </a:solidFill>
                <a:cs typeface="Arial" panose="020B0604020202020204" pitchFamily="34" charset="0"/>
              </a:rPr>
              <a:t>َأَرُشُّ عَلَيْكُمْ مَاءً طَاهِرًا </a:t>
            </a:r>
            <a:r>
              <a:rPr lang="ar-JO" altLang="en-US" sz="2800" b="1" dirty="0">
                <a:solidFill>
                  <a:srgbClr val="FFFFFF"/>
                </a:solidFill>
                <a:cs typeface="Arial" panose="020B0604020202020204" pitchFamily="34" charset="0"/>
              </a:rPr>
              <a:t>فَتُطَهَّرُونَ. مِنْ كُلِّ نَجَاسَتِكُمْ وَمِنْ كُلِّ أَصْنَامِكُمْ أُطَهِّرُكُمْ. 26وَأُعْطِيكُمْ قَلْبًا جَدِيدًا، وَأَجْعَلُ رُوحًا جَدِيدَةً فِي دَاخِلِكُمْ، وَأَنْزِعُ قَلْبَ الْحَجَرِ مِنْ لَحْمِكُمْ وَأُعْطِيكُمْ قَلْبَ لَحْمٍ. 27وَأَجْعَلُ رُوحِي فِي دَاخِلِكُمْ، وَأَجْعَلُكُمْ تَسْلُكُونَ فِي فَرَائِضِي، وَتَحْفَظُونَ أَحْكَامِي وَتَعْمَلُونَ بِهَا. </a:t>
            </a:r>
            <a:endParaRPr lang="en-US" altLang="en-US" sz="2800" dirty="0">
              <a:solidFill>
                <a:srgbClr val="FFFFFF"/>
              </a:solidFill>
              <a:cs typeface="Arial" panose="020B0604020202020204" pitchFamily="34" charset="0"/>
            </a:endParaRPr>
          </a:p>
        </p:txBody>
      </p:sp>
      <p:sp>
        <p:nvSpPr>
          <p:cNvPr id="416772" name="Rectangle 4">
            <a:extLst>
              <a:ext uri="{FF2B5EF4-FFF2-40B4-BE49-F238E27FC236}">
                <a16:creationId xmlns:a16="http://schemas.microsoft.com/office/drawing/2014/main" id="{338BBD11-0598-E644-84A3-965F8AA50EE2}"/>
              </a:ext>
            </a:extLst>
          </p:cNvPr>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خر 24: 6-8؟</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عد 8: 7؟</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حز 36: 24-26؟</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9: 13-14؟</a:t>
            </a: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10: 22</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416773" name="Rectangle 5">
            <a:extLst>
              <a:ext uri="{FF2B5EF4-FFF2-40B4-BE49-F238E27FC236}">
                <a16:creationId xmlns:a16="http://schemas.microsoft.com/office/drawing/2014/main" id="{77F1FFDD-5D0D-D04C-935A-EE7F5A688188}"/>
              </a:ext>
            </a:extLst>
          </p:cNvPr>
          <p:cNvSpPr>
            <a:spLocks noGrp="1" noChangeArrowheads="1"/>
          </p:cNvSpPr>
          <p:nvPr>
            <p:ph type="title"/>
          </p:nvPr>
        </p:nvSpPr>
        <p:spPr>
          <a:xfrm>
            <a:off x="5124450" y="762000"/>
            <a:ext cx="4019550" cy="1143000"/>
          </a:xfrm>
          <a:effectLst>
            <a:outerShdw blurRad="63500" dist="35921" dir="2700000" algn="ctr" rotWithShape="0">
              <a:srgbClr val="000000"/>
            </a:outerShdw>
          </a:effectLst>
        </p:spPr>
        <p:txBody>
          <a:bodyPr/>
          <a:lstStyle/>
          <a:p>
            <a:pPr algn="r"/>
            <a:r>
              <a:rPr lang="ar-JO" altLang="en-US" b="1" dirty="0">
                <a:latin typeface="Arial" panose="020B0604020202020204" pitchFamily="34" charset="0"/>
                <a:ea typeface="ＭＳ Ｐゴシック" panose="020B0600070205080204" pitchFamily="34" charset="-128"/>
                <a:cs typeface="Arial" panose="020B0604020202020204" pitchFamily="34" charset="0"/>
              </a:rPr>
              <a:t>الرش؟</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6775" name="Text Box 7">
            <a:extLst>
              <a:ext uri="{FF2B5EF4-FFF2-40B4-BE49-F238E27FC236}">
                <a16:creationId xmlns:a16="http://schemas.microsoft.com/office/drawing/2014/main" id="{046CE0E8-8D48-034C-BDF2-C8E55A4907D2}"/>
              </a:ext>
            </a:extLst>
          </p:cNvPr>
          <p:cNvSpPr txBox="1">
            <a:spLocks noChangeArrowheads="1"/>
          </p:cNvSpPr>
          <p:nvPr/>
        </p:nvSpPr>
        <p:spPr bwMode="auto">
          <a:xfrm>
            <a:off x="0" y="1052736"/>
            <a:ext cx="5257800" cy="2554545"/>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عدد 8: 7</a:t>
            </a:r>
            <a:br>
              <a:rPr lang="en-US" altLang="en-US" sz="3200" b="1" u="sng"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7وَهكَذَا تَفْعَلُ لَهُمْ لِتَطْهِيرِهِمِ: </a:t>
            </a:r>
          </a:p>
          <a:p>
            <a:pPr algn="ctr"/>
            <a:r>
              <a:rPr lang="ar-JO" altLang="en-US" sz="3200" dirty="0">
                <a:solidFill>
                  <a:srgbClr val="FFFF00"/>
                </a:solidFill>
                <a:cs typeface="Arial" panose="020B0604020202020204" pitchFamily="34" charset="0"/>
              </a:rPr>
              <a:t>انْضِحْ عَلَيْهِمْ مَاءَ الْخَطِيَّةِ</a:t>
            </a:r>
            <a:r>
              <a:rPr lang="ar-JO" altLang="en-US" sz="3200" dirty="0">
                <a:solidFill>
                  <a:srgbClr val="FFFFFF"/>
                </a:solidFill>
                <a:cs typeface="Arial" panose="020B0604020202020204" pitchFamily="34" charset="0"/>
              </a:rPr>
              <a:t>، </a:t>
            </a:r>
          </a:p>
          <a:p>
            <a:pPr algn="ctr"/>
            <a:r>
              <a:rPr lang="ar-JO" altLang="en-US" sz="3200" dirty="0">
                <a:solidFill>
                  <a:srgbClr val="FFFFFF"/>
                </a:solidFill>
                <a:cs typeface="Arial" panose="020B0604020202020204" pitchFamily="34" charset="0"/>
              </a:rPr>
              <a:t>وَلْيُمِرُّوا مُوسَى عَلَى كُلِّ بَشَرِهِمْ، وَيَغْسِلُوا ثِيَابَهُمْ فَيَتَطَهَّرُوا. </a:t>
            </a:r>
            <a:endParaRPr lang="en-US" altLang="en-US" sz="3200" dirty="0">
              <a:solidFill>
                <a:srgbClr val="FFFFFF"/>
              </a:solidFill>
              <a:cs typeface="Arial" panose="020B0604020202020204" pitchFamily="34" charset="0"/>
            </a:endParaRPr>
          </a:p>
        </p:txBody>
      </p:sp>
      <p:sp>
        <p:nvSpPr>
          <p:cNvPr id="416776" name="Text Box 8">
            <a:extLst>
              <a:ext uri="{FF2B5EF4-FFF2-40B4-BE49-F238E27FC236}">
                <a16:creationId xmlns:a16="http://schemas.microsoft.com/office/drawing/2014/main" id="{5C81AC66-2714-4446-BF1D-4E1959D1526B}"/>
              </a:ext>
            </a:extLst>
          </p:cNvPr>
          <p:cNvSpPr txBox="1">
            <a:spLocks noChangeArrowheads="1"/>
          </p:cNvSpPr>
          <p:nvPr/>
        </p:nvSpPr>
        <p:spPr bwMode="auto">
          <a:xfrm>
            <a:off x="0" y="1556792"/>
            <a:ext cx="5257799" cy="3539430"/>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9: 13-14</a:t>
            </a:r>
            <a:br>
              <a:rPr lang="en-US" altLang="en-US"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13لأَنَّهُ إِنْ كَانَ دَمُ ثِيرَانٍ وَتُيُوسٍ وَرَمَادُ عِجْلَةٍ </a:t>
            </a:r>
            <a:r>
              <a:rPr lang="ar-JO" altLang="en-US" sz="3200" dirty="0">
                <a:solidFill>
                  <a:srgbClr val="FFFF00"/>
                </a:solidFill>
                <a:cs typeface="Arial" panose="020B0604020202020204" pitchFamily="34" charset="0"/>
              </a:rPr>
              <a:t>مَرْشُوشٌ عَلَى </a:t>
            </a:r>
            <a:r>
              <a:rPr lang="ar-JO" altLang="en-US" sz="3200" dirty="0">
                <a:solidFill>
                  <a:srgbClr val="FFFFFF"/>
                </a:solidFill>
                <a:cs typeface="Arial" panose="020B0604020202020204" pitchFamily="34" charset="0"/>
              </a:rPr>
              <a:t>الْمُنَجَّسِينَ، يُقَدِّسُ إِلَى طَهَارَةِ الْجَسَدِ، 14فَكَمْ بِالْحَرِيِّ يَكُونُ دَمُ الْمَسِيحِ، الَّذِي بِرُوحٍ أَزَلِيٍّ قَدَّمَ نَفْسَهُ ِللهِ بِلاَ عَيْبٍ، يُطَهِّرُ ضَمَائِرَكُمْ مِنْ أَعْمَال مَيِّتَةٍ لِتَخْدِمُوا اللهَ الْحَيَّ!</a:t>
            </a:r>
            <a:endParaRPr lang="en-US" altLang="en-US" sz="3200" dirty="0">
              <a:solidFill>
                <a:srgbClr val="FFFFFF"/>
              </a:solidFill>
              <a:cs typeface="Arial" panose="020B0604020202020204" pitchFamily="34" charset="0"/>
            </a:endParaRPr>
          </a:p>
        </p:txBody>
      </p:sp>
      <p:sp>
        <p:nvSpPr>
          <p:cNvPr id="416777" name="Text Box 9">
            <a:extLst>
              <a:ext uri="{FF2B5EF4-FFF2-40B4-BE49-F238E27FC236}">
                <a16:creationId xmlns:a16="http://schemas.microsoft.com/office/drawing/2014/main" id="{0A4C8C78-2AC0-254F-A4F8-BD1D8B3EBC0F}"/>
              </a:ext>
            </a:extLst>
          </p:cNvPr>
          <p:cNvSpPr txBox="1">
            <a:spLocks noChangeArrowheads="1"/>
          </p:cNvSpPr>
          <p:nvPr/>
        </p:nvSpPr>
        <p:spPr bwMode="auto">
          <a:xfrm>
            <a:off x="0" y="2227263"/>
            <a:ext cx="5257799" cy="3046988"/>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10: 22</a:t>
            </a:r>
            <a:endParaRPr lang="en-US" altLang="en-US" sz="3200" b="1" dirty="0">
              <a:solidFill>
                <a:srgbClr val="FFFFFF"/>
              </a:solidFill>
              <a:cs typeface="Arial" panose="020B0604020202020204" pitchFamily="34" charset="0"/>
            </a:endParaRPr>
          </a:p>
          <a:p>
            <a:pPr algn="ctr"/>
            <a:r>
              <a:rPr lang="ar-JO" altLang="en-US" sz="3200" dirty="0">
                <a:solidFill>
                  <a:srgbClr val="FFFFFF"/>
                </a:solidFill>
                <a:cs typeface="Arial" panose="020B0604020202020204" pitchFamily="34" charset="0"/>
              </a:rPr>
              <a:t>22لِنَتَقَدَّمْ بِقَلْبٍ صَادِق </a:t>
            </a:r>
          </a:p>
          <a:p>
            <a:pPr algn="ctr"/>
            <a:r>
              <a:rPr lang="ar-JO" altLang="en-US" sz="3200" dirty="0">
                <a:solidFill>
                  <a:srgbClr val="FFFFFF"/>
                </a:solidFill>
                <a:cs typeface="Arial" panose="020B0604020202020204" pitchFamily="34" charset="0"/>
              </a:rPr>
              <a:t>فِي يَقِينِ الإِيمَانِ، </a:t>
            </a:r>
          </a:p>
          <a:p>
            <a:pPr algn="ctr"/>
            <a:r>
              <a:rPr lang="ar-JO" altLang="en-US" sz="3200" dirty="0">
                <a:solidFill>
                  <a:srgbClr val="FFFF00"/>
                </a:solidFill>
                <a:cs typeface="Arial" panose="020B0604020202020204" pitchFamily="34" charset="0"/>
              </a:rPr>
              <a:t>مَرْشُوشَةً قُلُوبُنَا</a:t>
            </a:r>
            <a:r>
              <a:rPr lang="ar-JO" altLang="en-US" sz="3200" dirty="0">
                <a:solidFill>
                  <a:srgbClr val="FFFFFF"/>
                </a:solidFill>
                <a:cs typeface="Arial" panose="020B0604020202020204" pitchFamily="34" charset="0"/>
              </a:rPr>
              <a:t> مِنْ ضَمِيرٍ شِرِّيرٍ، </a:t>
            </a:r>
            <a:r>
              <a:rPr lang="ar-JO" altLang="en-US" sz="3200" dirty="0">
                <a:solidFill>
                  <a:srgbClr val="FFFF00"/>
                </a:solidFill>
                <a:cs typeface="Arial" panose="020B0604020202020204" pitchFamily="34" charset="0"/>
              </a:rPr>
              <a:t>وَمُغْتَسِلَةً أَجْسَادُنَا بِمَاءٍ نَقِيٍّ. </a:t>
            </a:r>
          </a:p>
          <a:p>
            <a:pPr algn="ctr"/>
            <a:endParaRPr lang="en-US" altLang="en-US" sz="3200" dirty="0">
              <a:solidFill>
                <a:srgbClr val="FFFF00"/>
              </a:solidFill>
              <a:cs typeface="Arial" panose="020B0604020202020204" pitchFamily="34" charset="0"/>
            </a:endParaRPr>
          </a:p>
        </p:txBody>
      </p:sp>
      <p:pic>
        <p:nvPicPr>
          <p:cNvPr id="233480" name="Picture 10" descr="j0335512">
            <a:extLst>
              <a:ext uri="{FF2B5EF4-FFF2-40B4-BE49-F238E27FC236}">
                <a16:creationId xmlns:a16="http://schemas.microsoft.com/office/drawing/2014/main" id="{CFCE7424-645C-7544-8CE0-25C651918F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Text Box 4">
            <a:extLst>
              <a:ext uri="{FF2B5EF4-FFF2-40B4-BE49-F238E27FC236}">
                <a16:creationId xmlns:a16="http://schemas.microsoft.com/office/drawing/2014/main" id="{11CC5E8F-C576-F946-A76F-0D4DE343EA8F}"/>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74EFCE2-6D30-5A43-BCBA-963C8301E938}"/>
              </a:ext>
            </a:extLst>
          </p:cNvPr>
          <p:cNvSpPr>
            <a:spLocks noGrp="1" noChangeArrowheads="1"/>
          </p:cNvSpPr>
          <p:nvPr>
            <p:ph type="title"/>
          </p:nvPr>
        </p:nvSpPr>
        <p:spPr>
          <a:xfrm>
            <a:off x="76200" y="152400"/>
            <a:ext cx="5105400" cy="1143000"/>
          </a:xfrm>
        </p:spPr>
        <p:txBody>
          <a:bodyPr/>
          <a:lstStyle/>
          <a:p>
            <a:pPr eaLnBrk="1" hangingPunct="1"/>
            <a:r>
              <a:rPr lang="ar-JO"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طرق المعمودية</a:t>
            </a:r>
            <a:endParaRPr lang="en-US"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5523" name="Rectangle 3">
            <a:extLst>
              <a:ext uri="{FF2B5EF4-FFF2-40B4-BE49-F238E27FC236}">
                <a16:creationId xmlns:a16="http://schemas.microsoft.com/office/drawing/2014/main" id="{102917FD-53C7-9C47-B976-D11CE91EC49C}"/>
              </a:ext>
            </a:extLst>
          </p:cNvPr>
          <p:cNvSpPr>
            <a:spLocks noGrp="1" noChangeArrowheads="1"/>
          </p:cNvSpPr>
          <p:nvPr>
            <p:ph type="body" sz="half" idx="1"/>
          </p:nvPr>
        </p:nvSpPr>
        <p:spPr>
          <a:xfrm>
            <a:off x="685800" y="1447800"/>
            <a:ext cx="2362200" cy="1752600"/>
          </a:xfrm>
        </p:spPr>
        <p:txBody>
          <a:bodyPr/>
          <a:lstStyle/>
          <a:p>
            <a:pPr algn="ctr" eaLnBrk="1" hangingPunct="1">
              <a:buFontTx/>
              <a:buNone/>
            </a:pPr>
            <a:r>
              <a:rPr lang="ar-JO" altLang="en-US" sz="40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السكب</a:t>
            </a:r>
            <a:endParaRPr lang="en-US" altLang="en-US" sz="40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35524" name="Picture 4" descr="Remembrance Water Pitcher">
            <a:extLst>
              <a:ext uri="{FF2B5EF4-FFF2-40B4-BE49-F238E27FC236}">
                <a16:creationId xmlns:a16="http://schemas.microsoft.com/office/drawing/2014/main" id="{82234B73-40FE-3744-AB37-0C0EB4E913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99000" y="1676400"/>
            <a:ext cx="3579813" cy="4449763"/>
          </a:xfrm>
        </p:spPr>
      </p:pic>
      <p:sp>
        <p:nvSpPr>
          <p:cNvPr id="290821" name="Text Box 5">
            <a:extLst>
              <a:ext uri="{FF2B5EF4-FFF2-40B4-BE49-F238E27FC236}">
                <a16:creationId xmlns:a16="http://schemas.microsoft.com/office/drawing/2014/main" id="{A02467C8-4FE8-4E46-9D89-FF562CDB6C72}"/>
              </a:ext>
            </a:extLst>
          </p:cNvPr>
          <p:cNvSpPr txBox="1">
            <a:spLocks noChangeArrowheads="1"/>
          </p:cNvSpPr>
          <p:nvPr/>
        </p:nvSpPr>
        <p:spPr bwMode="auto">
          <a:xfrm>
            <a:off x="381000" y="4038600"/>
            <a:ext cx="373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2800" b="1" dirty="0">
                <a:solidFill>
                  <a:srgbClr val="FFFFFF"/>
                </a:solidFill>
                <a:cs typeface="Arial" panose="020B0604020202020204" pitchFamily="34" charset="0"/>
              </a:rPr>
              <a:t>يعتقد البعض أنها تصور حلول الروح القدس على المؤمن</a:t>
            </a:r>
            <a:endParaRPr lang="en-US" altLang="en-US" sz="28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Sb-Baptism">
            <a:hlinkClick r:id="rId3"/>
            <a:extLst>
              <a:ext uri="{FF2B5EF4-FFF2-40B4-BE49-F238E27FC236}">
                <a16:creationId xmlns:a16="http://schemas.microsoft.com/office/drawing/2014/main" id="{023B2A0A-7A6C-8E4E-B1E9-1F0C823D2D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Text Box 4">
            <a:extLst>
              <a:ext uri="{FF2B5EF4-FFF2-40B4-BE49-F238E27FC236}">
                <a16:creationId xmlns:a16="http://schemas.microsoft.com/office/drawing/2014/main" id="{37F19558-82EF-D74B-A1A6-E57113A6BE6A}"/>
              </a:ext>
            </a:extLst>
          </p:cNvPr>
          <p:cNvSpPr txBox="1">
            <a:spLocks noChangeArrowheads="1"/>
          </p:cNvSpPr>
          <p:nvPr/>
        </p:nvSpPr>
        <p:spPr bwMode="auto">
          <a:xfrm>
            <a:off x="3962400" y="0"/>
            <a:ext cx="45116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1 كورنثوس 6: 11</a:t>
            </a:r>
          </a:p>
          <a:p>
            <a:pPr algn="ctr"/>
            <a:r>
              <a:rPr lang="ar-JO" altLang="en-US" sz="3200" dirty="0">
                <a:solidFill>
                  <a:srgbClr val="FFFFFF"/>
                </a:solidFill>
                <a:cs typeface="Arial" panose="020B0604020202020204" pitchFamily="34" charset="0"/>
              </a:rPr>
              <a:t>11وَهكَذَا كَانَ أُنَاسٌ مِنْكُمْ. </a:t>
            </a:r>
          </a:p>
          <a:p>
            <a:pPr algn="ctr"/>
            <a:r>
              <a:rPr lang="ar-JO" altLang="en-US" sz="3200" dirty="0">
                <a:solidFill>
                  <a:srgbClr val="FFFFFF"/>
                </a:solidFill>
                <a:cs typeface="Arial" panose="020B0604020202020204" pitchFamily="34" charset="0"/>
              </a:rPr>
              <a:t>لكِنِ </a:t>
            </a:r>
            <a:r>
              <a:rPr lang="ar-JO" altLang="en-US" sz="3200" dirty="0">
                <a:solidFill>
                  <a:srgbClr val="FFFF00"/>
                </a:solidFill>
                <a:cs typeface="Arial" panose="020B0604020202020204" pitchFamily="34" charset="0"/>
              </a:rPr>
              <a:t>اغْتَسَلْتُم</a:t>
            </a:r>
            <a:r>
              <a:rPr lang="ar-JO" altLang="en-US" sz="3200" dirty="0">
                <a:solidFill>
                  <a:srgbClr val="FFFFFF"/>
                </a:solidFill>
                <a:cs typeface="Arial" panose="020B0604020202020204" pitchFamily="34" charset="0"/>
              </a:rPr>
              <a:t>ْ، بَلْ تَقَدَّسْتُمْ،</a:t>
            </a:r>
          </a:p>
          <a:p>
            <a:pPr algn="ctr"/>
            <a:r>
              <a:rPr lang="ar-JO" altLang="en-US" sz="3200" dirty="0">
                <a:solidFill>
                  <a:srgbClr val="FFFFFF"/>
                </a:solidFill>
                <a:cs typeface="Arial" panose="020B0604020202020204" pitchFamily="34" charset="0"/>
              </a:rPr>
              <a:t> بَلْ تَبَرَّرْتُمْ بِاسْمِ الرَّبِّ يَسُوعَ وَبِرُوحِ إِلهِنَا.</a:t>
            </a:r>
            <a:endParaRPr lang="en-US" altLang="en-US" sz="3200" dirty="0">
              <a:solidFill>
                <a:srgbClr val="FFFFFF"/>
              </a:solidFill>
              <a:cs typeface="Arial" panose="020B0604020202020204" pitchFamily="34" charset="0"/>
            </a:endParaRPr>
          </a:p>
        </p:txBody>
      </p:sp>
      <p:sp>
        <p:nvSpPr>
          <p:cNvPr id="412677" name="Text Box 5">
            <a:extLst>
              <a:ext uri="{FF2B5EF4-FFF2-40B4-BE49-F238E27FC236}">
                <a16:creationId xmlns:a16="http://schemas.microsoft.com/office/drawing/2014/main" id="{C31BD4EE-882C-9D40-9A74-DF9C5D034E84}"/>
              </a:ext>
            </a:extLst>
          </p:cNvPr>
          <p:cNvSpPr txBox="1">
            <a:spLocks noChangeArrowheads="1"/>
          </p:cNvSpPr>
          <p:nvPr/>
        </p:nvSpPr>
        <p:spPr bwMode="auto">
          <a:xfrm>
            <a:off x="4400550" y="533400"/>
            <a:ext cx="4743449" cy="2554545"/>
          </a:xfrm>
          <a:prstGeom prst="rect">
            <a:avLst/>
          </a:prstGeom>
          <a:solidFill>
            <a:srgbClr val="C00000"/>
          </a:solidFill>
          <a:ln>
            <a:noFill/>
          </a:ln>
          <a:effectLst>
            <a:outerShdw dist="35921" dir="2700000" algn="ctr" rotWithShape="0">
              <a:srgbClr val="808080"/>
            </a:outerShdw>
          </a:effec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10: 22</a:t>
            </a:r>
            <a:br>
              <a:rPr lang="en-US" altLang="en-US" sz="3200"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22لِنَتَقَدَّمْ بِقَلْبٍ صَادِق</a:t>
            </a:r>
          </a:p>
          <a:p>
            <a:pPr algn="ctr"/>
            <a:r>
              <a:rPr lang="ar-JO" altLang="en-US" sz="3200" dirty="0">
                <a:solidFill>
                  <a:srgbClr val="FFFFFF"/>
                </a:solidFill>
                <a:cs typeface="Arial" panose="020B0604020202020204" pitchFamily="34" charset="0"/>
              </a:rPr>
              <a:t> فِي يَقِينِ الإِيمَانِ، </a:t>
            </a:r>
          </a:p>
          <a:p>
            <a:pPr algn="ctr"/>
            <a:r>
              <a:rPr lang="ar-JO" altLang="en-US" sz="3200" dirty="0">
                <a:solidFill>
                  <a:srgbClr val="FFFF00"/>
                </a:solidFill>
                <a:cs typeface="Arial" panose="020B0604020202020204" pitchFamily="34" charset="0"/>
              </a:rPr>
              <a:t>مَرْشُوشَةً قُلُوبُنَا </a:t>
            </a:r>
            <a:r>
              <a:rPr lang="ar-JO" altLang="en-US" sz="3200" dirty="0">
                <a:solidFill>
                  <a:srgbClr val="FFFFFF"/>
                </a:solidFill>
                <a:cs typeface="Arial" panose="020B0604020202020204" pitchFamily="34" charset="0"/>
              </a:rPr>
              <a:t>مِنْ ضَمِيرٍ شِرِّيرٍ، </a:t>
            </a:r>
            <a:r>
              <a:rPr lang="ar-JO" altLang="en-US" sz="3200" dirty="0">
                <a:solidFill>
                  <a:srgbClr val="FFFF00"/>
                </a:solidFill>
                <a:cs typeface="Arial" panose="020B0604020202020204" pitchFamily="34" charset="0"/>
              </a:rPr>
              <a:t>وَمُغْتَسِلَةً أَجْسَادُنَا بِمَاءٍ نَقِيٍّ. </a:t>
            </a:r>
            <a:endParaRPr lang="en-US" altLang="en-US" sz="3200" dirty="0">
              <a:solidFill>
                <a:srgbClr val="FFFF00"/>
              </a:solidFill>
              <a:cs typeface="Arial" panose="020B0604020202020204" pitchFamily="34" charset="0"/>
            </a:endParaRPr>
          </a:p>
        </p:txBody>
      </p:sp>
      <p:sp>
        <p:nvSpPr>
          <p:cNvPr id="412678" name="Text Box 6">
            <a:extLst>
              <a:ext uri="{FF2B5EF4-FFF2-40B4-BE49-F238E27FC236}">
                <a16:creationId xmlns:a16="http://schemas.microsoft.com/office/drawing/2014/main" id="{33033784-2879-2244-A10D-B216EEF2546C}"/>
              </a:ext>
            </a:extLst>
          </p:cNvPr>
          <p:cNvSpPr txBox="1">
            <a:spLocks noChangeArrowheads="1"/>
          </p:cNvSpPr>
          <p:nvPr/>
        </p:nvSpPr>
        <p:spPr bwMode="auto">
          <a:xfrm>
            <a:off x="4400550" y="1066800"/>
            <a:ext cx="4743450" cy="2062103"/>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أفسس 5: 26</a:t>
            </a:r>
            <a:br>
              <a:rPr lang="en-US" altLang="en-US" sz="3200" b="1" dirty="0">
                <a:solidFill>
                  <a:srgbClr val="FFFFFF"/>
                </a:solidFill>
                <a:cs typeface="Arial" panose="020B0604020202020204" pitchFamily="34" charset="0"/>
              </a:rPr>
            </a:br>
            <a:r>
              <a:rPr lang="ar-JO" altLang="en-US" sz="3200" b="1" dirty="0">
                <a:solidFill>
                  <a:srgbClr val="FFFFFF"/>
                </a:solidFill>
                <a:cs typeface="Arial" panose="020B0604020202020204" pitchFamily="34" charset="0"/>
              </a:rPr>
              <a:t>26لِكَيْ يُقَدِّسَهَا، </a:t>
            </a:r>
          </a:p>
          <a:p>
            <a:pPr algn="ctr"/>
            <a:r>
              <a:rPr lang="ar-JO" altLang="en-US" sz="3200" b="1" dirty="0">
                <a:solidFill>
                  <a:srgbClr val="FFFFFF"/>
                </a:solidFill>
                <a:cs typeface="Arial" panose="020B0604020202020204" pitchFamily="34" charset="0"/>
              </a:rPr>
              <a:t>مُطَهِّرًا إِيَّاهَا</a:t>
            </a:r>
          </a:p>
          <a:p>
            <a:pPr algn="ctr"/>
            <a:r>
              <a:rPr lang="ar-JO" altLang="en-US" sz="3200" b="1" dirty="0">
                <a:solidFill>
                  <a:srgbClr val="FFFFFF"/>
                </a:solidFill>
                <a:cs typeface="Arial" panose="020B0604020202020204" pitchFamily="34" charset="0"/>
              </a:rPr>
              <a:t> </a:t>
            </a:r>
            <a:r>
              <a:rPr lang="ar-JO" altLang="en-US" sz="3200" b="1" dirty="0">
                <a:solidFill>
                  <a:srgbClr val="FFFF00"/>
                </a:solidFill>
                <a:cs typeface="Arial" panose="020B0604020202020204" pitchFamily="34" charset="0"/>
              </a:rPr>
              <a:t>بِغَسْلِ الْمَاءِ بِالْكَلِمَةِ</a:t>
            </a:r>
            <a:endParaRPr lang="en-US" altLang="en-US" sz="3200" b="1" dirty="0">
              <a:solidFill>
                <a:srgbClr val="FFFF00"/>
              </a:solidFill>
              <a:cs typeface="Arial" panose="020B0604020202020204" pitchFamily="34" charset="0"/>
            </a:endParaRPr>
          </a:p>
        </p:txBody>
      </p:sp>
      <p:sp>
        <p:nvSpPr>
          <p:cNvPr id="412679" name="Text Box 7">
            <a:extLst>
              <a:ext uri="{FF2B5EF4-FFF2-40B4-BE49-F238E27FC236}">
                <a16:creationId xmlns:a16="http://schemas.microsoft.com/office/drawing/2014/main" id="{BDBCDF79-A229-B74A-95E0-2E92D8642C5A}"/>
              </a:ext>
            </a:extLst>
          </p:cNvPr>
          <p:cNvSpPr txBox="1">
            <a:spLocks noChangeArrowheads="1"/>
          </p:cNvSpPr>
          <p:nvPr/>
        </p:nvSpPr>
        <p:spPr bwMode="auto">
          <a:xfrm>
            <a:off x="4400549" y="1626990"/>
            <a:ext cx="4743449" cy="2062103"/>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عبرانيين 9: 10</a:t>
            </a:r>
            <a:br>
              <a:rPr lang="en-US" altLang="en-US" sz="3200" b="1" dirty="0">
                <a:solidFill>
                  <a:srgbClr val="FFFFFF"/>
                </a:solidFill>
                <a:cs typeface="Arial" panose="020B0604020202020204" pitchFamily="34" charset="0"/>
              </a:rPr>
            </a:br>
            <a:r>
              <a:rPr lang="ar-JO" altLang="en-US" sz="3200" dirty="0">
                <a:solidFill>
                  <a:srgbClr val="FFFFFF"/>
                </a:solidFill>
                <a:cs typeface="Arial" panose="020B0604020202020204" pitchFamily="34" charset="0"/>
              </a:rPr>
              <a:t>10وَهِيَ قَائِمَةٌ بِأَطْعِمَةٍ وَأَشْرِبَةٍ وَغ</a:t>
            </a:r>
            <a:r>
              <a:rPr lang="ar-JO" altLang="en-US" sz="3200" dirty="0">
                <a:solidFill>
                  <a:srgbClr val="FFFF00"/>
                </a:solidFill>
                <a:cs typeface="Arial" panose="020B0604020202020204" pitchFamily="34" charset="0"/>
              </a:rPr>
              <a:t>َسَلاَت</a:t>
            </a:r>
            <a:r>
              <a:rPr lang="ar-JO" altLang="en-US" sz="3200" dirty="0">
                <a:solidFill>
                  <a:srgbClr val="FFFFFF"/>
                </a:solidFill>
                <a:cs typeface="Arial" panose="020B0604020202020204" pitchFamily="34" charset="0"/>
              </a:rPr>
              <a:t>ٍ مُخْتَلِفَةٍ وَفَرَائِضَ جَسَدِيَّةٍ فَقَطْ، مَوْضُوعَةٍ إِلَى وَقْتِ الإِصْلاَحِ.</a:t>
            </a:r>
            <a:endParaRPr lang="en-US" altLang="en-US" sz="3200" dirty="0">
              <a:solidFill>
                <a:srgbClr val="FFFFFF"/>
              </a:solidFill>
              <a:cs typeface="Arial" panose="020B0604020202020204" pitchFamily="34" charset="0"/>
            </a:endParaRPr>
          </a:p>
        </p:txBody>
      </p:sp>
      <p:sp>
        <p:nvSpPr>
          <p:cNvPr id="412680" name="Text Box 8">
            <a:extLst>
              <a:ext uri="{FF2B5EF4-FFF2-40B4-BE49-F238E27FC236}">
                <a16:creationId xmlns:a16="http://schemas.microsoft.com/office/drawing/2014/main" id="{B578C324-4D23-7B40-95DC-CFBBACD450B0}"/>
              </a:ext>
            </a:extLst>
          </p:cNvPr>
          <p:cNvSpPr txBox="1">
            <a:spLocks noChangeArrowheads="1"/>
          </p:cNvSpPr>
          <p:nvPr/>
        </p:nvSpPr>
        <p:spPr bwMode="auto">
          <a:xfrm>
            <a:off x="4400547" y="2109651"/>
            <a:ext cx="4743452" cy="2062103"/>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3200" b="1" u="sng" dirty="0">
                <a:solidFill>
                  <a:srgbClr val="FFFFFF"/>
                </a:solidFill>
                <a:cs typeface="Arial" panose="020B0604020202020204" pitchFamily="34" charset="0"/>
              </a:rPr>
              <a:t>تيطس 3: 5</a:t>
            </a:r>
            <a:br>
              <a:rPr lang="en-US" altLang="en-US" sz="3200" b="1" dirty="0">
                <a:solidFill>
                  <a:srgbClr val="FFFFFF"/>
                </a:solidFill>
                <a:cs typeface="Arial" panose="020B0604020202020204" pitchFamily="34" charset="0"/>
              </a:rPr>
            </a:br>
            <a:r>
              <a:rPr lang="ar-JO" altLang="en-US" sz="3200" b="1" dirty="0">
                <a:solidFill>
                  <a:srgbClr val="FFFFFF"/>
                </a:solidFill>
                <a:cs typeface="Arial" panose="020B0604020202020204" pitchFamily="34" charset="0"/>
              </a:rPr>
              <a:t>5لاَ بِأَعْمَال فِي بِرّ عَمِلْنَاهَا نَحْنُ، بَلْ بِمُقْتَضَى رَحْمَتِهِ ­ خَلَّصَنَا </a:t>
            </a:r>
            <a:r>
              <a:rPr lang="ar-JO" altLang="en-US" sz="3200" b="1" dirty="0">
                <a:solidFill>
                  <a:srgbClr val="FFFF00"/>
                </a:solidFill>
                <a:cs typeface="Arial" panose="020B0604020202020204" pitchFamily="34" charset="0"/>
              </a:rPr>
              <a:t>بِغُسْلِ الْمِيلاَدِ الثَّانِي</a:t>
            </a:r>
            <a:r>
              <a:rPr lang="ar-JO" altLang="en-US" sz="3200" b="1" dirty="0">
                <a:solidFill>
                  <a:srgbClr val="FFFFFF"/>
                </a:solidFill>
                <a:cs typeface="Arial" panose="020B0604020202020204" pitchFamily="34" charset="0"/>
              </a:rPr>
              <a:t> وَتَجْدِيدِ الرُّوحِ الْقُدُسِ</a:t>
            </a:r>
            <a:endParaRPr lang="en-US" altLang="en-US" sz="3200" b="1" dirty="0">
              <a:solidFill>
                <a:srgbClr val="FFFFFF"/>
              </a:solidFill>
              <a:cs typeface="Arial" panose="020B0604020202020204" pitchFamily="34" charset="0"/>
            </a:endParaRPr>
          </a:p>
        </p:txBody>
      </p:sp>
      <p:sp>
        <p:nvSpPr>
          <p:cNvPr id="412681" name="Rectangle 9">
            <a:extLst>
              <a:ext uri="{FF2B5EF4-FFF2-40B4-BE49-F238E27FC236}">
                <a16:creationId xmlns:a16="http://schemas.microsoft.com/office/drawing/2014/main" id="{1F4B121C-69C4-204F-876D-919F85CF2092}"/>
              </a:ext>
            </a:extLst>
          </p:cNvPr>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r"/>
            <a:r>
              <a:rPr lang="ar-JO" altLang="en-US" b="1" dirty="0">
                <a:latin typeface="Arial" panose="020B0604020202020204" pitchFamily="34" charset="0"/>
                <a:ea typeface="ＭＳ Ｐゴシック" panose="020B0600070205080204" pitchFamily="34" charset="-128"/>
                <a:cs typeface="Arial" panose="020B0604020202020204" pitchFamily="34" charset="0"/>
              </a:rPr>
              <a:t>السكب؟</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2682" name="Rectangle 10">
            <a:extLst>
              <a:ext uri="{FF2B5EF4-FFF2-40B4-BE49-F238E27FC236}">
                <a16:creationId xmlns:a16="http://schemas.microsoft.com/office/drawing/2014/main" id="{D6299C02-1743-7C41-B88B-6E7D487B945D}"/>
              </a:ext>
            </a:extLst>
          </p:cNvPr>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1 كو 6: 11؟</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أف 5: 26؟</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9: 10؟</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عب 10: 22؟</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a:p>
            <a:pPr algn="r" rtl="1" eaLnBrk="1" hangingPunct="1">
              <a:spcBef>
                <a:spcPct val="20000"/>
              </a:spcBef>
              <a:buClr>
                <a:srgbClr val="86D1EC"/>
              </a:buClr>
              <a:buSzPct val="80000"/>
              <a:buFont typeface="Wingdings" pitchFamily="2" charset="2"/>
              <a:buChar char="n"/>
            </a:pPr>
            <a:r>
              <a:rPr lang="ar-JO" altLang="en-US" sz="3200" b="1" dirty="0">
                <a:solidFill>
                  <a:srgbClr val="FFFFFF"/>
                </a:solidFill>
                <a:effectLst>
                  <a:outerShdw blurRad="38100" dist="38100" dir="2700000" algn="tl">
                    <a:srgbClr val="000000"/>
                  </a:outerShdw>
                </a:effectLst>
                <a:cs typeface="Arial" panose="020B0604020202020204" pitchFamily="34" charset="0"/>
              </a:rPr>
              <a:t>تي 3: 5؟</a:t>
            </a:r>
            <a:endParaRPr lang="en-US" altLang="en-US" sz="3200" b="1" dirty="0">
              <a:solidFill>
                <a:srgbClr val="FFFFFF"/>
              </a:solidFill>
              <a:effectLst>
                <a:outerShdw blurRad="38100" dist="38100" dir="2700000" algn="tl">
                  <a:srgbClr val="000000"/>
                </a:outerShdw>
              </a:effectLst>
              <a:cs typeface="Arial" panose="020B0604020202020204" pitchFamily="34" charset="0"/>
            </a:endParaRPr>
          </a:p>
        </p:txBody>
      </p:sp>
      <p:sp>
        <p:nvSpPr>
          <p:cNvPr id="237577" name="Text Box 4">
            <a:extLst>
              <a:ext uri="{FF2B5EF4-FFF2-40B4-BE49-F238E27FC236}">
                <a16:creationId xmlns:a16="http://schemas.microsoft.com/office/drawing/2014/main" id="{B5B52FE5-FDBB-1C43-ADAB-F0AA988B8198}"/>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107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pouring-baptism.jpg">
            <a:extLst>
              <a:ext uri="{FF2B5EF4-FFF2-40B4-BE49-F238E27FC236}">
                <a16:creationId xmlns:a16="http://schemas.microsoft.com/office/drawing/2014/main" id="{D116E6EE-A95A-6B44-B628-12591D268146}"/>
              </a:ext>
            </a:extLst>
          </p:cNvPr>
          <p:cNvPicPr>
            <a:picLocks noChangeAspect="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2">
            <a:extLst>
              <a:ext uri="{FF2B5EF4-FFF2-40B4-BE49-F238E27FC236}">
                <a16:creationId xmlns:a16="http://schemas.microsoft.com/office/drawing/2014/main" id="{851FD832-75CC-8949-90AB-DFE4A2067D77}"/>
              </a:ext>
            </a:extLst>
          </p:cNvPr>
          <p:cNvSpPr>
            <a:spLocks noChangeArrowheads="1"/>
          </p:cNvSpPr>
          <p:nvPr/>
        </p:nvSpPr>
        <p:spPr bwMode="auto">
          <a:xfrm>
            <a:off x="0" y="5571237"/>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200" b="1" dirty="0">
                <a:solidFill>
                  <a:srgbClr val="000000"/>
                </a:solidFill>
                <a:cs typeface="Arial" panose="020B0604020202020204" pitchFamily="34" charset="0"/>
              </a:rPr>
              <a:t>اتفق زوينجلي ومعظم الإصلاحيين على أن العلامة المركزية هي الغسل، وليس الموت والقيامة. ثم أصبح السكب هو القاعدة.</a:t>
            </a:r>
            <a:endParaRPr lang="en-US" altLang="en-US" sz="3200" b="1" dirty="0">
              <a:solidFill>
                <a:srgbClr val="000000"/>
              </a:solidFill>
              <a:cs typeface="Arial" panose="020B0604020202020204" pitchFamily="34" charset="0"/>
            </a:endParaRPr>
          </a:p>
        </p:txBody>
      </p:sp>
      <p:sp>
        <p:nvSpPr>
          <p:cNvPr id="239620" name="Text Box 3">
            <a:extLst>
              <a:ext uri="{FF2B5EF4-FFF2-40B4-BE49-F238E27FC236}">
                <a16:creationId xmlns:a16="http://schemas.microsoft.com/office/drawing/2014/main" id="{CC04D77D-B0F0-A84D-891E-68C442ACF157}"/>
              </a:ext>
            </a:extLst>
          </p:cNvPr>
          <p:cNvSpPr txBox="1">
            <a:spLocks noChangeArrowheads="1"/>
          </p:cNvSpPr>
          <p:nvPr/>
        </p:nvSpPr>
        <p:spPr bwMode="auto">
          <a:xfrm>
            <a:off x="-76200" y="76200"/>
            <a:ext cx="922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FF0066"/>
                </a:solidFill>
              </a:rPr>
              <a:t>طرق المعمودية: الرش والسكب</a:t>
            </a:r>
            <a:endParaRPr lang="en-US" altLang="en-US" sz="4000" b="1" dirty="0">
              <a:solidFill>
                <a:srgbClr val="FF0066"/>
              </a:solidFill>
            </a:endParaRPr>
          </a:p>
        </p:txBody>
      </p:sp>
      <p:sp>
        <p:nvSpPr>
          <p:cNvPr id="221188" name="Rectangle 4">
            <a:extLst>
              <a:ext uri="{FF2B5EF4-FFF2-40B4-BE49-F238E27FC236}">
                <a16:creationId xmlns:a16="http://schemas.microsoft.com/office/drawing/2014/main" id="{15C95D88-5376-6243-B6B8-C198AECB0EFD}"/>
              </a:ext>
            </a:extLst>
          </p:cNvPr>
          <p:cNvSpPr>
            <a:spLocks noGrp="1" noChangeArrowheads="1"/>
          </p:cNvSpPr>
          <p:nvPr>
            <p:ph type="title" idx="4294967295"/>
          </p:nvPr>
        </p:nvSpPr>
        <p:spPr>
          <a:xfrm>
            <a:off x="457200" y="1844824"/>
            <a:ext cx="8229600" cy="2160240"/>
          </a:xfrm>
        </p:spPr>
        <p:txBody>
          <a:bodyPr/>
          <a:lstStyle/>
          <a:p>
            <a:pPr eaLnBrk="1" hangingPunct="1">
              <a:defRPr/>
            </a:pPr>
            <a: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t>لكن هل الغسل </a:t>
            </a:r>
            <a:b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br>
            <a:r>
              <a:rPr lang="ar-JO" sz="66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rPr>
              <a:t>يعني السكب؟</a:t>
            </a:r>
            <a:endParaRPr lang="en-US" sz="5400" dirty="0">
              <a:solidFill>
                <a:schemeClr val="bg1"/>
              </a:solidFill>
              <a:effectLst>
                <a:glow rad="228600">
                  <a:schemeClr val="accent4">
                    <a:satMod val="175000"/>
                    <a:alpha val="74885"/>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2" descr="Roman Catholic Adult Baptism">
            <a:extLst>
              <a:ext uri="{FF2B5EF4-FFF2-40B4-BE49-F238E27FC236}">
                <a16:creationId xmlns:a16="http://schemas.microsoft.com/office/drawing/2014/main" id="{54FB5ABF-7083-0245-B709-0E464AF5592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19238" y="0"/>
            <a:ext cx="5795962" cy="6858000"/>
          </a:xfrm>
        </p:spPr>
      </p:pic>
      <p:sp>
        <p:nvSpPr>
          <p:cNvPr id="188419" name="Rectangle 3">
            <a:extLst>
              <a:ext uri="{FF2B5EF4-FFF2-40B4-BE49-F238E27FC236}">
                <a16:creationId xmlns:a16="http://schemas.microsoft.com/office/drawing/2014/main" id="{F8D268B1-5A2C-5341-A35F-9CDA210FA536}"/>
              </a:ext>
            </a:extLst>
          </p:cNvPr>
          <p:cNvSpPr>
            <a:spLocks noGrp="1" noChangeArrowheads="1"/>
          </p:cNvSpPr>
          <p:nvPr>
            <p:ph type="title"/>
          </p:nvPr>
        </p:nvSpPr>
        <p:spPr>
          <a:xfrm>
            <a:off x="3352800" y="274638"/>
            <a:ext cx="45720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ar-JO" sz="6000" dirty="0">
                <a:solidFill>
                  <a:srgbClr val="FFFFFF"/>
                </a:solidFill>
                <a:effectLst>
                  <a:glow rad="88900">
                    <a:schemeClr val="tx2"/>
                  </a:glow>
                </a:effectLst>
                <a:latin typeface="Arial" panose="020B0604020202020204" pitchFamily="34" charset="0"/>
                <a:ea typeface="ＭＳ Ｐゴシック" charset="0"/>
                <a:cs typeface="Arial" panose="020B0604020202020204" pitchFamily="34" charset="0"/>
              </a:rPr>
              <a:t>السكب</a:t>
            </a:r>
            <a:endParaRPr lang="en-US" sz="6000" dirty="0">
              <a:solidFill>
                <a:srgbClr val="FFFFFF"/>
              </a:solidFill>
              <a:effectLst>
                <a:glow rad="88900">
                  <a:schemeClr val="tx2"/>
                </a:glow>
              </a:effectLst>
              <a:latin typeface="Arial" panose="020B0604020202020204" pitchFamily="34" charset="0"/>
              <a:ea typeface="ＭＳ Ｐゴシック" charset="0"/>
              <a:cs typeface="Arial" panose="020B0604020202020204" pitchFamily="34" charset="0"/>
            </a:endParaRPr>
          </a:p>
        </p:txBody>
      </p:sp>
      <p:sp>
        <p:nvSpPr>
          <p:cNvPr id="241668" name="Rectangle 4">
            <a:extLst>
              <a:ext uri="{FF2B5EF4-FFF2-40B4-BE49-F238E27FC236}">
                <a16:creationId xmlns:a16="http://schemas.microsoft.com/office/drawing/2014/main" id="{8482DD9F-741B-0141-902B-E4B2017B23C5}"/>
              </a:ext>
            </a:extLst>
          </p:cNvPr>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3200">
              <a:solidFill>
                <a:srgbClr val="FF0066"/>
              </a:solidFill>
            </a:endParaRPr>
          </a:p>
        </p:txBody>
      </p:sp>
      <p:sp>
        <p:nvSpPr>
          <p:cNvPr id="241669" name="Rectangle 5">
            <a:extLst>
              <a:ext uri="{FF2B5EF4-FFF2-40B4-BE49-F238E27FC236}">
                <a16:creationId xmlns:a16="http://schemas.microsoft.com/office/drawing/2014/main" id="{7E2D9460-46D5-9441-87A9-224A4BBB96F0}"/>
              </a:ext>
            </a:extLst>
          </p:cNvPr>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endParaRPr lang="en-US" altLang="en-US" sz="40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133489345_9afba01465">
            <a:extLst>
              <a:ext uri="{FF2B5EF4-FFF2-40B4-BE49-F238E27FC236}">
                <a16:creationId xmlns:a16="http://schemas.microsoft.com/office/drawing/2014/main" id="{8BA7AD44-8A8D-914B-BCEB-E40A4046F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Rectangle 3">
            <a:extLst>
              <a:ext uri="{FF2B5EF4-FFF2-40B4-BE49-F238E27FC236}">
                <a16:creationId xmlns:a16="http://schemas.microsoft.com/office/drawing/2014/main" id="{00635C9D-AFF2-554A-A974-3E4B1F28E0CA}"/>
              </a:ext>
            </a:extLst>
          </p:cNvPr>
          <p:cNvSpPr>
            <a:spLocks noGrp="1" noChangeArrowheads="1"/>
          </p:cNvSpPr>
          <p:nvPr>
            <p:ph type="title" idx="4294967295"/>
          </p:nvPr>
        </p:nvSpPr>
        <p:spPr>
          <a:xfrm>
            <a:off x="0" y="274638"/>
            <a:ext cx="91440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عندما تمطر فإنها تنسكب</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6" descr="droppedbaptism.jpg">
            <a:extLst>
              <a:ext uri="{FF2B5EF4-FFF2-40B4-BE49-F238E27FC236}">
                <a16:creationId xmlns:a16="http://schemas.microsoft.com/office/drawing/2014/main" id="{44499DCE-DA63-3D4F-B4E5-DE4AC5CB7977}"/>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a:extLst>
              <a:ext uri="{FF2B5EF4-FFF2-40B4-BE49-F238E27FC236}">
                <a16:creationId xmlns:a16="http://schemas.microsoft.com/office/drawing/2014/main" id="{0027634B-9A7B-594D-B78F-A7964C88F7C8}"/>
              </a:ext>
            </a:extLst>
          </p:cNvPr>
          <p:cNvSpPr txBox="1">
            <a:spLocks noChangeArrowheads="1"/>
          </p:cNvSpPr>
          <p:nvPr/>
        </p:nvSpPr>
        <p:spPr bwMode="auto">
          <a:xfrm>
            <a:off x="152400" y="1371600"/>
            <a:ext cx="8839200" cy="132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000" b="1" dirty="0">
                <a:solidFill>
                  <a:srgbClr val="000000"/>
                </a:solidFill>
                <a:cs typeface="Arial" panose="020B0604020202020204" pitchFamily="34" charset="0"/>
              </a:rPr>
              <a:t>هل عمد الرسل 3000 في الهيكل في يوم الخمسين بالتغطيس؟</a:t>
            </a:r>
            <a:endParaRPr lang="en-US" altLang="en-US" sz="4000" b="1" dirty="0">
              <a:solidFill>
                <a:srgbClr val="000000"/>
              </a:solidFill>
              <a:cs typeface="Arial" panose="020B0604020202020204" pitchFamily="34" charset="0"/>
            </a:endParaRPr>
          </a:p>
        </p:txBody>
      </p:sp>
      <p:sp>
        <p:nvSpPr>
          <p:cNvPr id="245763" name="Text Box 3">
            <a:extLst>
              <a:ext uri="{FF2B5EF4-FFF2-40B4-BE49-F238E27FC236}">
                <a16:creationId xmlns:a16="http://schemas.microsoft.com/office/drawing/2014/main" id="{40633ECD-38DC-974A-94F0-0519403A97B1}"/>
              </a:ext>
            </a:extLst>
          </p:cNvPr>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FF0066"/>
                </a:solidFill>
                <a:cs typeface="Arial" panose="020B0604020202020204" pitchFamily="34" charset="0"/>
              </a:rPr>
              <a:t>طرق المعمودية: الرش والسكب</a:t>
            </a:r>
            <a:endParaRPr lang="en-US" altLang="en-US" sz="3200" b="1" dirty="0">
              <a:solidFill>
                <a:srgbClr val="FF0066"/>
              </a:solidFill>
              <a:cs typeface="Arial" panose="020B0604020202020204" pitchFamily="34" charset="0"/>
            </a:endParaRPr>
          </a:p>
        </p:txBody>
      </p:sp>
      <p:sp>
        <p:nvSpPr>
          <p:cNvPr id="294916" name="Rectangle 4">
            <a:extLst>
              <a:ext uri="{FF2B5EF4-FFF2-40B4-BE49-F238E27FC236}">
                <a16:creationId xmlns:a16="http://schemas.microsoft.com/office/drawing/2014/main" id="{FAF79C91-6F0D-7D4A-A82B-FDC2BA5355CE}"/>
              </a:ext>
            </a:extLst>
          </p:cNvPr>
          <p:cNvSpPr>
            <a:spLocks noGrp="1" noChangeArrowheads="1"/>
          </p:cNvSpPr>
          <p:nvPr>
            <p:ph type="title" idx="4294967295"/>
          </p:nvPr>
        </p:nvSpPr>
        <p:spPr>
          <a:xfrm>
            <a:off x="533400" y="57150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هل التغطيس ممكن؟</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94917" name="Text Box 5">
            <a:extLst>
              <a:ext uri="{FF2B5EF4-FFF2-40B4-BE49-F238E27FC236}">
                <a16:creationId xmlns:a16="http://schemas.microsoft.com/office/drawing/2014/main" id="{9E255C57-FD82-5A4A-9C4A-758C6BAE2AC6}"/>
              </a:ext>
            </a:extLst>
          </p:cNvPr>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i="1" dirty="0">
                <a:solidFill>
                  <a:srgbClr val="000000"/>
                </a:solidFill>
                <a:cs typeface="Arial" panose="020B0604020202020204" pitchFamily="34" charset="0"/>
              </a:rPr>
              <a:t>120 تلميذاً كل منهم يعمد 100 شخص في الساعة = 12000 معمّد</a:t>
            </a:r>
            <a:endParaRPr lang="en-US" altLang="en-US" sz="3200" b="1" i="1" dirty="0">
              <a:solidFill>
                <a:srgbClr val="000000"/>
              </a:solidFill>
              <a:cs typeface="Arial" panose="020B0604020202020204" pitchFamily="34" charset="0"/>
            </a:endParaRPr>
          </a:p>
        </p:txBody>
      </p:sp>
      <p:sp>
        <p:nvSpPr>
          <p:cNvPr id="294918" name="Text Box 6">
            <a:extLst>
              <a:ext uri="{FF2B5EF4-FFF2-40B4-BE49-F238E27FC236}">
                <a16:creationId xmlns:a16="http://schemas.microsoft.com/office/drawing/2014/main" id="{630D7ABF-4C4C-E94F-8687-9B23BCA495E2}"/>
              </a:ext>
            </a:extLst>
          </p:cNvPr>
          <p:cNvSpPr txBox="1">
            <a:spLocks noChangeArrowheads="1"/>
          </p:cNvSpPr>
          <p:nvPr/>
        </p:nvSpPr>
        <p:spPr bwMode="auto">
          <a:xfrm>
            <a:off x="304800" y="42672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50000"/>
              </a:spcBef>
              <a:buFontTx/>
              <a:buChar char="•"/>
            </a:pPr>
            <a:r>
              <a:rPr lang="ar-JO" altLang="en-US" sz="3200" b="1" i="1" dirty="0">
                <a:solidFill>
                  <a:srgbClr val="000000"/>
                </a:solidFill>
                <a:cs typeface="Arial" panose="020B0604020202020204" pitchFamily="34" charset="0"/>
              </a:rPr>
              <a:t>12 تلميذاً كل منهم يعمد 100 شخص في الساعة = 1200 معمّد في الساعة لمدة 3 ساعات</a:t>
            </a:r>
            <a:endParaRPr lang="en-US" altLang="en-US" sz="3200" b="1" i="1" dirty="0">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FB8A122-094E-294A-A41E-90A87BC27434}"/>
              </a:ext>
            </a:extLst>
          </p:cNvPr>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r>
              <a:rPr lang="ar-JO" altLang="en-US" sz="65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الفرائض المسيحية</a:t>
            </a:r>
            <a:endParaRPr lang="en-US" altLang="en-US" sz="3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C333658C-880F-634B-A09A-8AE43095718F}"/>
              </a:ext>
            </a:extLst>
          </p:cNvPr>
          <p:cNvSpPr>
            <a:spLocks noGrp="1" noChangeArrowheads="1"/>
          </p:cNvSpPr>
          <p:nvPr>
            <p:ph idx="1"/>
          </p:nvPr>
        </p:nvSpPr>
        <p:spPr>
          <a:xfrm>
            <a:off x="457200" y="2209800"/>
            <a:ext cx="8229600" cy="3733800"/>
          </a:xfrm>
        </p:spPr>
        <p:txBody>
          <a:bodyPr>
            <a:normAutofit/>
          </a:bodyPr>
          <a:lstStyle/>
          <a:p>
            <a:pPr marL="1022350" indent="-1022350" algn="r" rtl="1">
              <a:buFont typeface="Wingdings 2" pitchFamily="2" charset="2"/>
              <a:buChar char=""/>
            </a:pPr>
            <a:r>
              <a:rPr lang="ar-JO"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مائدة الرب</a:t>
            </a:r>
            <a:endParaRPr lang="en-US"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a:p>
            <a:pPr marL="1022350" indent="-1022350" algn="r" rtl="1">
              <a:buFont typeface="Wingdings 2" pitchFamily="2" charset="2"/>
              <a:buChar char=""/>
            </a:pPr>
            <a:r>
              <a:rPr lang="ar-JO"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المعمودية</a:t>
            </a:r>
            <a:endParaRPr lang="en-US" altLang="en-US" sz="660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101380" name="Text Box 4">
            <a:extLst>
              <a:ext uri="{FF2B5EF4-FFF2-40B4-BE49-F238E27FC236}">
                <a16:creationId xmlns:a16="http://schemas.microsoft.com/office/drawing/2014/main" id="{9AFFF0B3-F731-2242-B235-55428D19AB53}"/>
              </a:ext>
            </a:extLst>
          </p:cNvPr>
          <p:cNvSpPr txBox="1">
            <a:spLocks noChangeArrowheads="1"/>
          </p:cNvSpPr>
          <p:nvPr/>
        </p:nvSpPr>
        <p:spPr bwMode="auto">
          <a:xfrm>
            <a:off x="8397875" y="7620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cs typeface="Arial" panose="020B0604020202020204" pitchFamily="34" charset="0"/>
              </a:rPr>
              <a:t>104</a:t>
            </a:r>
            <a:endParaRPr lang="en-US" altLang="en-US" sz="2000" b="1" dirty="0">
              <a:cs typeface="Arial" panose="020B0604020202020204" pitchFamily="34" charset="0"/>
            </a:endParaRPr>
          </a:p>
        </p:txBody>
      </p:sp>
      <p:sp>
        <p:nvSpPr>
          <p:cNvPr id="5125" name="Oval 5">
            <a:extLst>
              <a:ext uri="{FF2B5EF4-FFF2-40B4-BE49-F238E27FC236}">
                <a16:creationId xmlns:a16="http://schemas.microsoft.com/office/drawing/2014/main" id="{36776294-C76A-764D-B8D9-FF39CA2BEDBB}"/>
              </a:ext>
            </a:extLst>
          </p:cNvPr>
          <p:cNvSpPr>
            <a:spLocks noChangeArrowheads="1"/>
          </p:cNvSpPr>
          <p:nvPr/>
        </p:nvSpPr>
        <p:spPr bwMode="auto">
          <a:xfrm>
            <a:off x="4788024" y="3200400"/>
            <a:ext cx="324036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2" name="Rectangle 2">
            <a:extLst>
              <a:ext uri="{FF2B5EF4-FFF2-40B4-BE49-F238E27FC236}">
                <a16:creationId xmlns:a16="http://schemas.microsoft.com/office/drawing/2014/main" id="{01B729AA-C754-524A-38C7-6CC5C53DE451}"/>
              </a:ext>
            </a:extLst>
          </p:cNvPr>
          <p:cNvSpPr txBox="1">
            <a:spLocks noChangeArrowheads="1"/>
          </p:cNvSpPr>
          <p:nvPr/>
        </p:nvSpPr>
        <p:spPr bwMode="auto">
          <a:xfrm>
            <a:off x="-33536" y="5265738"/>
            <a:ext cx="9177536" cy="1249362"/>
          </a:xfrm>
          <a:prstGeom prst="rect">
            <a:avLst/>
          </a:prstGeom>
          <a:noFill/>
          <a:ln w="9525">
            <a:noFill/>
            <a:miter lim="800000"/>
            <a:headEnd/>
            <a:tailEnd/>
          </a:ln>
          <a:effectLst>
            <a:outerShdw blurRad="63500" dist="35921" dir="2700000" algn="ctr" rotWithShape="0">
              <a:srgbClr val="060400"/>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ar-JO" altLang="en-US" sz="8000" kern="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rPr>
              <a:t>سبعة أسئلة</a:t>
            </a:r>
            <a:endParaRPr lang="en-US" altLang="en-US" sz="4800" kern="0" dirty="0">
              <a:effectLst>
                <a:outerShdw blurRad="38100" dist="38100" dir="2700000" algn="tl">
                  <a:srgbClr val="000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droppedbaptism.jpg">
            <a:extLst>
              <a:ext uri="{FF2B5EF4-FFF2-40B4-BE49-F238E27FC236}">
                <a16:creationId xmlns:a16="http://schemas.microsoft.com/office/drawing/2014/main" id="{4B2A41FB-C5A3-9246-8733-4FB7283A0566}"/>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2">
            <a:extLst>
              <a:ext uri="{FF2B5EF4-FFF2-40B4-BE49-F238E27FC236}">
                <a16:creationId xmlns:a16="http://schemas.microsoft.com/office/drawing/2014/main" id="{561B4A9C-D187-1D42-85D0-F0FDB6D414F2}"/>
              </a:ext>
            </a:extLst>
          </p:cNvPr>
          <p:cNvSpPr txBox="1">
            <a:spLocks noChangeArrowheads="1"/>
          </p:cNvSpPr>
          <p:nvPr/>
        </p:nvSpPr>
        <p:spPr bwMode="auto">
          <a:xfrm>
            <a:off x="571500" y="1905000"/>
            <a:ext cx="7924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3600" b="1" dirty="0">
                <a:solidFill>
                  <a:srgbClr val="000000"/>
                </a:solidFill>
                <a:cs typeface="Arial" panose="020B0604020202020204" pitchFamily="34" charset="0"/>
              </a:rPr>
              <a:t>هل كان بولس وسيلا النازفان يتجولان في الشوارع مع سجان فيلبي وعائلته بينما كان لديهم ماء قريب ليسكب عليهم؟</a:t>
            </a:r>
            <a:endParaRPr lang="en-US" altLang="en-US" sz="3600" b="1" dirty="0">
              <a:solidFill>
                <a:srgbClr val="000000"/>
              </a:solidFill>
              <a:cs typeface="Arial" panose="020B0604020202020204" pitchFamily="34" charset="0"/>
            </a:endParaRPr>
          </a:p>
        </p:txBody>
      </p:sp>
      <p:sp>
        <p:nvSpPr>
          <p:cNvPr id="247811" name="Text Box 3">
            <a:extLst>
              <a:ext uri="{FF2B5EF4-FFF2-40B4-BE49-F238E27FC236}">
                <a16:creationId xmlns:a16="http://schemas.microsoft.com/office/drawing/2014/main" id="{CF874FAA-C15B-F84A-9F4D-FBEFEA32E461}"/>
              </a:ext>
            </a:extLst>
          </p:cNvPr>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3200" b="1" dirty="0">
                <a:solidFill>
                  <a:srgbClr val="FF0066"/>
                </a:solidFill>
                <a:cs typeface="Arial" panose="020B0604020202020204" pitchFamily="34" charset="0"/>
              </a:rPr>
              <a:t>طرق المعمودية: الرش والسكب</a:t>
            </a:r>
            <a:endParaRPr lang="en-US" altLang="en-US" sz="3200" b="1" dirty="0">
              <a:solidFill>
                <a:srgbClr val="FF0066"/>
              </a:solidFill>
              <a:cs typeface="Arial" panose="020B0604020202020204" pitchFamily="34" charset="0"/>
            </a:endParaRPr>
          </a:p>
        </p:txBody>
      </p:sp>
      <p:sp>
        <p:nvSpPr>
          <p:cNvPr id="247812" name="Rectangle 4">
            <a:extLst>
              <a:ext uri="{FF2B5EF4-FFF2-40B4-BE49-F238E27FC236}">
                <a16:creationId xmlns:a16="http://schemas.microsoft.com/office/drawing/2014/main" id="{A6234D73-459B-3F46-A149-83D941E4DBAA}"/>
              </a:ext>
            </a:extLst>
          </p:cNvPr>
          <p:cNvSpPr>
            <a:spLocks noGrp="1" noChangeArrowheads="1"/>
          </p:cNvSpPr>
          <p:nvPr>
            <p:ph type="title" idx="4294967295"/>
          </p:nvPr>
        </p:nvSpPr>
        <p:spPr>
          <a:xfrm>
            <a:off x="419100" y="5715000"/>
            <a:ext cx="8229600" cy="1143000"/>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المعمودية في فيلبي (أع 16)</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سجان فيلبي</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(أعمال 16)</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زلزال</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هرب المساجين</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57"/>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7213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SA" sz="6000" b="1" dirty="0">
                <a:solidFill>
                  <a:srgbClr val="313133"/>
                </a:solidFill>
                <a:effectLst/>
                <a:latin typeface="Arial" panose="020B0604020202020204" pitchFamily="34" charset="0"/>
                <a:ea typeface="ＭＳ Ｐゴシック" charset="0"/>
                <a:cs typeface="Arial" panose="020B0604020202020204" pitchFamily="34" charset="0"/>
              </a:rPr>
              <a:t>يَا سَيِّدَيَّ مَاذَا يَنْبَغِي أَنْ أَفْعَلَ لِكَيْ أَخْلُصَ؟</a:t>
            </a:r>
            <a:endParaRPr lang="en-US" sz="6000" b="1" dirty="0">
              <a:solidFill>
                <a:srgbClr val="313133"/>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SA" sz="6000" b="1" dirty="0">
                <a:solidFill>
                  <a:srgbClr val="313133"/>
                </a:solidFill>
                <a:effectLst/>
                <a:latin typeface="Arial" panose="020B0604020202020204" pitchFamily="34" charset="0"/>
                <a:ea typeface="ＭＳ Ｐゴシック" charset="0"/>
                <a:cs typeface="Arial" panose="020B0604020202020204" pitchFamily="34" charset="0"/>
              </a:rPr>
              <a:t>آمِنْ بِالرَّبِّ يَسُوعَ الْمَسِيحِ فَتَخْلُصَ أَنْتَ وَأَهْلُ بَيْتِكَ. </a:t>
            </a:r>
          </a:p>
        </p:txBody>
      </p:sp>
    </p:spTree>
    <p:extLst>
      <p:ext uri="{BB962C8B-B14F-4D97-AF65-F5344CB8AC3E}">
        <p14:creationId xmlns:p14="http://schemas.microsoft.com/office/powerpoint/2010/main" val="787473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0B10010-4F5D-0C4B-A4C6-9DDCAFA7C239}"/>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Pouring</a:t>
            </a:r>
          </a:p>
        </p:txBody>
      </p:sp>
      <p:sp>
        <p:nvSpPr>
          <p:cNvPr id="377859" name="Rectangle 3">
            <a:extLst>
              <a:ext uri="{FF2B5EF4-FFF2-40B4-BE49-F238E27FC236}">
                <a16:creationId xmlns:a16="http://schemas.microsoft.com/office/drawing/2014/main" id="{BFAD7607-5748-614D-81E5-80E2825A2E6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58051" name="Picture 4" descr="baptism-jailer">
            <a:extLst>
              <a:ext uri="{FF2B5EF4-FFF2-40B4-BE49-F238E27FC236}">
                <a16:creationId xmlns:a16="http://schemas.microsoft.com/office/drawing/2014/main" id="{410F3100-955E-624F-98FD-386C7DD08E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AE09C48-F9E4-1D42-92D8-213B4C62F469}"/>
              </a:ext>
            </a:extLst>
          </p:cNvPr>
          <p:cNvSpPr>
            <a:spLocks noGrp="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Immersing the jailow</a:t>
            </a:r>
          </a:p>
        </p:txBody>
      </p:sp>
      <p:sp>
        <p:nvSpPr>
          <p:cNvPr id="379907" name="Rectangle 3">
            <a:extLst>
              <a:ext uri="{FF2B5EF4-FFF2-40B4-BE49-F238E27FC236}">
                <a16:creationId xmlns:a16="http://schemas.microsoft.com/office/drawing/2014/main" id="{4350224F-E126-3143-A238-6CFE86F49BD3}"/>
              </a:ext>
            </a:extLst>
          </p:cNvPr>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60099" name="Picture 4" descr="jailer-baptism-immersion">
            <a:extLst>
              <a:ext uri="{FF2B5EF4-FFF2-40B4-BE49-F238E27FC236}">
                <a16:creationId xmlns:a16="http://schemas.microsoft.com/office/drawing/2014/main" id="{3E998EAB-4ADE-D744-80D6-937D2C48C6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1659A8BB-F7AB-4E44-827B-2054B49664DE}"/>
              </a:ext>
            </a:extLst>
          </p:cNvPr>
          <p:cNvSpPr>
            <a:spLocks noGrp="1" noChangeArrowheads="1"/>
          </p:cNvSpPr>
          <p:nvPr>
            <p:ph type="title"/>
          </p:nvPr>
        </p:nvSpPr>
        <p:spPr>
          <a:xfrm>
            <a:off x="0" y="0"/>
            <a:ext cx="8534400" cy="1905000"/>
          </a:xfrm>
        </p:spPr>
        <p:txBody>
          <a:bodyPr/>
          <a:lstStyle/>
          <a:p>
            <a:pPr eaLnBrk="1" hangingPunct="1"/>
            <a:r>
              <a:rPr lang="ar-JO" altLang="en-US" sz="6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يعتبر التغطيس هو الطريقة المناسبة؟</a:t>
            </a:r>
            <a:endParaRPr lang="en-US" altLang="en-US" sz="66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62147" name="Picture 4" descr="baptism_brett">
            <a:extLst>
              <a:ext uri="{FF2B5EF4-FFF2-40B4-BE49-F238E27FC236}">
                <a16:creationId xmlns:a16="http://schemas.microsoft.com/office/drawing/2014/main" id="{70259C87-0689-EB44-B480-BCE262839EA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2209800"/>
            <a:ext cx="5410200" cy="4286250"/>
          </a:xfrm>
        </p:spPr>
      </p:pic>
      <p:sp>
        <p:nvSpPr>
          <p:cNvPr id="301061" name="Text Box 5">
            <a:extLst>
              <a:ext uri="{FF2B5EF4-FFF2-40B4-BE49-F238E27FC236}">
                <a16:creationId xmlns:a16="http://schemas.microsoft.com/office/drawing/2014/main" id="{9866BC00-4B11-4A46-AE18-81672F3550F3}"/>
              </a:ext>
            </a:extLst>
          </p:cNvPr>
          <p:cNvSpPr txBox="1">
            <a:spLocks noChangeArrowheads="1"/>
          </p:cNvSpPr>
          <p:nvPr/>
        </p:nvSpPr>
        <p:spPr bwMode="auto">
          <a:xfrm>
            <a:off x="228600" y="2514600"/>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2800" b="1" dirty="0">
                <a:solidFill>
                  <a:srgbClr val="FFFFFF"/>
                </a:solidFill>
                <a:cs typeface="Arial" panose="020B0604020202020204" pitchFamily="34" charset="0"/>
              </a:rPr>
              <a:t>مياه كثيرة                (يوحنا 3: 23)</a:t>
            </a:r>
            <a:endParaRPr lang="en-US" altLang="en-US" sz="2800" b="1" dirty="0">
              <a:solidFill>
                <a:srgbClr val="FFFFFF"/>
              </a:solidFill>
              <a:cs typeface="Arial" panose="020B0604020202020204" pitchFamily="34" charset="0"/>
            </a:endParaRPr>
          </a:p>
          <a:p>
            <a:pPr algn="r" eaLnBrk="1" hangingPunct="1">
              <a:spcBef>
                <a:spcPct val="50000"/>
              </a:spcBef>
            </a:pPr>
            <a:r>
              <a:rPr lang="ar-JO" altLang="en-US" sz="2800" b="1" dirty="0">
                <a:solidFill>
                  <a:srgbClr val="FFFFFF"/>
                </a:solidFill>
                <a:cs typeface="Arial" panose="020B0604020202020204" pitchFamily="34" charset="0"/>
              </a:rPr>
              <a:t>وهو صاعد من الماء  (مرقس 1: 10)</a:t>
            </a:r>
            <a:endParaRPr lang="en-US" altLang="en-US" sz="2800" b="1" dirty="0">
              <a:solidFill>
                <a:srgbClr val="FFFFFF"/>
              </a:solidFill>
              <a:cs typeface="Arial" panose="020B0604020202020204" pitchFamily="34" charset="0"/>
            </a:endParaRPr>
          </a:p>
          <a:p>
            <a:pPr algn="r" eaLnBrk="1" hangingPunct="1">
              <a:spcBef>
                <a:spcPct val="50000"/>
              </a:spcBef>
            </a:pPr>
            <a:r>
              <a:rPr lang="ar-JO" altLang="en-US" sz="2800" b="1" dirty="0">
                <a:solidFill>
                  <a:srgbClr val="FFFFFF"/>
                </a:solidFill>
                <a:cs typeface="Arial" panose="020B0604020202020204" pitchFamily="34" charset="0"/>
              </a:rPr>
              <a:t>فنزلا كلاهما إلى الماء (أعمال 8: 38)</a:t>
            </a:r>
            <a:endParaRPr lang="en-US" altLang="en-US" sz="2800" b="1" dirty="0">
              <a:solidFill>
                <a:srgbClr val="FFFFFF"/>
              </a:solidFill>
              <a:cs typeface="Arial" panose="020B0604020202020204" pitchFamily="34" charset="0"/>
            </a:endParaRPr>
          </a:p>
        </p:txBody>
      </p:sp>
      <p:sp>
        <p:nvSpPr>
          <p:cNvPr id="262149" name="Text Box 4">
            <a:extLst>
              <a:ext uri="{FF2B5EF4-FFF2-40B4-BE49-F238E27FC236}">
                <a16:creationId xmlns:a16="http://schemas.microsoft.com/office/drawing/2014/main" id="{2647B09F-94C8-DB46-973B-C37B46826BF2}"/>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115</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4">
            <a:extLst>
              <a:ext uri="{FF2B5EF4-FFF2-40B4-BE49-F238E27FC236}">
                <a16:creationId xmlns:a16="http://schemas.microsoft.com/office/drawing/2014/main" id="{CBB88E34-65E7-D04B-88A5-ACFEFF6E94B4}"/>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C7C47C36-E98E-3748-ABC1-AD8127D372C4}"/>
              </a:ext>
            </a:extLst>
          </p:cNvPr>
          <p:cNvSpPr>
            <a:spLocks noGrp="1" noChangeArrowheads="1"/>
          </p:cNvSpPr>
          <p:nvPr>
            <p:ph type="title"/>
          </p:nvPr>
        </p:nvSpPr>
        <p:spPr>
          <a:xfrm>
            <a:off x="5943600" y="274638"/>
            <a:ext cx="3200400" cy="4906962"/>
          </a:xfrm>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تذكر </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الخصي </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الحبشي        (أع 8: 26-40)</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5" name="Picture 4" descr="ethiopian-eunuch-and-philip2.jpg">
            <a:extLst>
              <a:ext uri="{FF2B5EF4-FFF2-40B4-BE49-F238E27FC236}">
                <a16:creationId xmlns:a16="http://schemas.microsoft.com/office/drawing/2014/main" id="{888ABA94-EBC4-C342-91C5-683E2FEB57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B6523F5-1633-C646-9CDF-A4E890261DE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Extreme Faith</a:t>
            </a:r>
          </a:p>
        </p:txBody>
      </p:sp>
      <p:pic>
        <p:nvPicPr>
          <p:cNvPr id="103426" name="Picture 4" descr="bungeebaptisms">
            <a:extLst>
              <a:ext uri="{FF2B5EF4-FFF2-40B4-BE49-F238E27FC236}">
                <a16:creationId xmlns:a16="http://schemas.microsoft.com/office/drawing/2014/main" id="{C0473847-9262-5043-B1EC-CF2DA33AEC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a:extLst>
              <a:ext uri="{FF2B5EF4-FFF2-40B4-BE49-F238E27FC236}">
                <a16:creationId xmlns:a16="http://schemas.microsoft.com/office/drawing/2014/main" id="{DF9D7313-A144-A94C-A38B-DCA6D9DF0F8B}"/>
              </a:ext>
            </a:extLst>
          </p:cNvPr>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28" name="TextBox 2">
            <a:extLst>
              <a:ext uri="{FF2B5EF4-FFF2-40B4-BE49-F238E27FC236}">
                <a16:creationId xmlns:a16="http://schemas.microsoft.com/office/drawing/2014/main" id="{52F55B0F-A438-5C45-9050-92F9068DEEDC}"/>
              </a:ext>
            </a:extLst>
          </p:cNvPr>
          <p:cNvSpPr txBox="1">
            <a:spLocks noChangeArrowheads="1"/>
          </p:cNvSpPr>
          <p:nvPr/>
        </p:nvSpPr>
        <p:spPr bwMode="auto">
          <a:xfrm>
            <a:off x="1952625" y="3946525"/>
            <a:ext cx="1106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1800" b="1" dirty="0">
                <a:solidFill>
                  <a:srgbClr val="000000"/>
                </a:solidFill>
                <a:latin typeface="Tahoma" panose="020B0604030504040204" pitchFamily="34" charset="0"/>
              </a:rPr>
              <a:t>قاع النهر 750 قدم</a:t>
            </a:r>
            <a:endParaRPr lang="en-US" altLang="en-US" sz="1800" b="1" dirty="0">
              <a:solidFill>
                <a:srgbClr val="000000"/>
              </a:solidFill>
              <a:latin typeface="Tahoma" panose="020B0604030504040204" pitchFamily="34" charset="0"/>
            </a:endParaRPr>
          </a:p>
        </p:txBody>
      </p:sp>
      <p:sp>
        <p:nvSpPr>
          <p:cNvPr id="103429" name="Rectangle 5">
            <a:extLst>
              <a:ext uri="{FF2B5EF4-FFF2-40B4-BE49-F238E27FC236}">
                <a16:creationId xmlns:a16="http://schemas.microsoft.com/office/drawing/2014/main" id="{BC185A2A-1E72-5444-9DA5-85482996B635}"/>
              </a:ext>
            </a:extLst>
          </p:cNvPr>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0" name="TextBox 6">
            <a:extLst>
              <a:ext uri="{FF2B5EF4-FFF2-40B4-BE49-F238E27FC236}">
                <a16:creationId xmlns:a16="http://schemas.microsoft.com/office/drawing/2014/main" id="{DC00208B-1E05-2142-8E5F-B074C71511B0}"/>
              </a:ext>
            </a:extLst>
          </p:cNvPr>
          <p:cNvSpPr txBox="1">
            <a:spLocks noChangeArrowheads="1"/>
          </p:cNvSpPr>
          <p:nvPr/>
        </p:nvSpPr>
        <p:spPr bwMode="auto">
          <a:xfrm>
            <a:off x="2024063" y="777875"/>
            <a:ext cx="5211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000000"/>
                </a:solidFill>
                <a:latin typeface="Tahoma" panose="020B0604030504040204" pitchFamily="34" charset="0"/>
              </a:rPr>
              <a:t>بسم الآب والابن والروح القدس “صيحات”</a:t>
            </a:r>
            <a:endParaRPr lang="en-US" altLang="en-US" b="1" dirty="0">
              <a:solidFill>
                <a:srgbClr val="000000"/>
              </a:solidFill>
              <a:latin typeface="Tahoma" panose="020B0604030504040204" pitchFamily="34" charset="0"/>
            </a:endParaRPr>
          </a:p>
        </p:txBody>
      </p:sp>
      <p:sp>
        <p:nvSpPr>
          <p:cNvPr id="103431" name="Rectangle 7">
            <a:extLst>
              <a:ext uri="{FF2B5EF4-FFF2-40B4-BE49-F238E27FC236}">
                <a16:creationId xmlns:a16="http://schemas.microsoft.com/office/drawing/2014/main" id="{ABFE8C2D-6FD3-0242-A147-083B1AE096D3}"/>
              </a:ext>
            </a:extLst>
          </p:cNvPr>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2" name="TextBox 8">
            <a:extLst>
              <a:ext uri="{FF2B5EF4-FFF2-40B4-BE49-F238E27FC236}">
                <a16:creationId xmlns:a16="http://schemas.microsoft.com/office/drawing/2014/main" id="{66A6D16B-2A32-A143-82B5-F28ACF8625F0}"/>
              </a:ext>
            </a:extLst>
          </p:cNvPr>
          <p:cNvSpPr txBox="1">
            <a:spLocks noChangeArrowheads="1"/>
          </p:cNvSpPr>
          <p:nvPr/>
        </p:nvSpPr>
        <p:spPr bwMode="auto">
          <a:xfrm>
            <a:off x="1736725" y="6054725"/>
            <a:ext cx="5930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000000"/>
                </a:solidFill>
                <a:latin typeface="Tahoma" panose="020B0604030504040204" pitchFamily="34" charset="0"/>
              </a:rPr>
              <a:t>القفز بالحبال المعمدانية... الإيمان الشديد</a:t>
            </a:r>
            <a:endParaRPr lang="en-US" altLang="en-US" b="1" dirty="0">
              <a:solidFill>
                <a:srgbClr val="000000"/>
              </a:solidFill>
              <a:latin typeface="Tahoma" panose="020B060403050404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a:extLst>
              <a:ext uri="{FF2B5EF4-FFF2-40B4-BE49-F238E27FC236}">
                <a16:creationId xmlns:a16="http://schemas.microsoft.com/office/drawing/2014/main" id="{1FBEA898-ABCA-E24C-9626-AA6329DE766E}"/>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14691" name="Rectangle 2">
            <a:extLst>
              <a:ext uri="{FF2B5EF4-FFF2-40B4-BE49-F238E27FC236}">
                <a16:creationId xmlns:a16="http://schemas.microsoft.com/office/drawing/2014/main" id="{1BB92631-5F5A-E040-9D81-9BBE355692AB}"/>
              </a:ext>
            </a:extLst>
          </p:cNvPr>
          <p:cNvSpPr>
            <a:spLocks noGrp="1" noChangeArrowheads="1"/>
          </p:cNvSpPr>
          <p:nvPr>
            <p:ph type="title"/>
          </p:nvPr>
        </p:nvSpPr>
        <p:spPr>
          <a:xfrm>
            <a:off x="5943600" y="274638"/>
            <a:ext cx="2971800" cy="4906962"/>
          </a:xfrm>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كيف          عمد       فيلبس    الخصي الحبشي؟</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66243" name="Picture 5" descr="jordanriver.JPG">
            <a:extLst>
              <a:ext uri="{FF2B5EF4-FFF2-40B4-BE49-F238E27FC236}">
                <a16:creationId xmlns:a16="http://schemas.microsoft.com/office/drawing/2014/main" id="{76DED1CD-5561-D748-945A-2E6D3F61FF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71BB405-DA82-6F48-8E9F-63E1FAE67FFC}"/>
              </a:ext>
            </a:extLst>
          </p:cNvPr>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36وَفِيمَا هُمَا سَائِرَانِ فِي الطَّرِيقِ أَقْبَلاَ عَلَى مَاءٍ،      فَقَالَ الْخَصِيُّ:«هُوَذَا مَاءٌ. مَاذَا يَمْنَعُ أَنْ أَعْتَمِدَ؟»        (أع 8: 36) </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5EBC4B1-ADED-2742-9B3B-200EF99626FA}"/>
              </a:ext>
            </a:extLst>
          </p:cNvPr>
          <p:cNvSpPr>
            <a:spLocks noGrp="1" noChangeArrowheads="1"/>
          </p:cNvSpPr>
          <p:nvPr>
            <p:ph type="title"/>
          </p:nvPr>
        </p:nvSpPr>
        <p:spPr>
          <a:xfrm>
            <a:off x="0" y="274638"/>
            <a:ext cx="5943600" cy="1096962"/>
          </a:xfrm>
        </p:spPr>
        <p:txBody>
          <a:bodyPr/>
          <a:lstStyle/>
          <a:p>
            <a:pPr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متطلبات المعمودية</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68291" name="Text Box 4">
            <a:extLst>
              <a:ext uri="{FF2B5EF4-FFF2-40B4-BE49-F238E27FC236}">
                <a16:creationId xmlns:a16="http://schemas.microsoft.com/office/drawing/2014/main" id="{2953F4DF-2847-3F41-87D0-35FFC3CEA251}"/>
              </a:ext>
            </a:extLst>
          </p:cNvPr>
          <p:cNvSpPr txBox="1">
            <a:spLocks noChangeArrowheads="1"/>
          </p:cNvSpPr>
          <p:nvPr/>
        </p:nvSpPr>
        <p:spPr bwMode="auto">
          <a:xfrm>
            <a:off x="-1" y="6546830"/>
            <a:ext cx="9144000" cy="338554"/>
          </a:xfrm>
          <a:prstGeom prst="rect">
            <a:avLst/>
          </a:prstGeom>
          <a:solidFill>
            <a:srgbClr val="000000"/>
          </a:solidFill>
          <a:ln>
            <a:noFill/>
          </a:ln>
        </p:spPr>
        <p:txBody>
          <a:bodyPr wrap="square">
            <a:spAutoFit/>
          </a:bodyPr>
          <a:lstStyle>
            <a:defPPr>
              <a:defRPr lang="en-US"/>
            </a:defPPr>
            <a:lvl1pPr algn="ctr">
              <a:defRPr sz="1600" b="1">
                <a:latin typeface="Tahoma" panose="020B060403050404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en-US" dirty="0"/>
              <a:t>ديفيد إف رايت، "مجتمع المعمودية"، (بيب ساكيناير 160 -مارس 2003): 3-12</a:t>
            </a:r>
            <a:endParaRPr lang="en-US" altLang="en-US" dirty="0"/>
          </a:p>
        </p:txBody>
      </p:sp>
      <p:pic>
        <p:nvPicPr>
          <p:cNvPr id="94215" name="Picture 7" descr="j0343349">
            <a:extLst>
              <a:ext uri="{FF2B5EF4-FFF2-40B4-BE49-F238E27FC236}">
                <a16:creationId xmlns:a16="http://schemas.microsoft.com/office/drawing/2014/main" id="{80598802-5D60-ED4B-BE23-D6B70683CE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404664"/>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a:extLst>
              <a:ext uri="{FF2B5EF4-FFF2-40B4-BE49-F238E27FC236}">
                <a16:creationId xmlns:a16="http://schemas.microsoft.com/office/drawing/2014/main" id="{4ED48DEF-EC06-D34F-9470-30EE2530135B}"/>
              </a:ext>
            </a:extLst>
          </p:cNvPr>
          <p:cNvSpPr>
            <a:spLocks noChangeArrowheads="1"/>
          </p:cNvSpPr>
          <p:nvPr/>
        </p:nvSpPr>
        <p:spPr bwMode="auto">
          <a:xfrm>
            <a:off x="457200" y="2201714"/>
            <a:ext cx="8686800" cy="414655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eaLnBrk="1" hangingPunct="1">
              <a:spcBef>
                <a:spcPct val="20000"/>
              </a:spcBef>
              <a:buClr>
                <a:srgbClr val="FFCC66"/>
              </a:buClr>
              <a:buSzPct val="80000"/>
              <a:buFont typeface="Wingdings" pitchFamily="2" charset="2"/>
              <a:buChar char="n"/>
            </a:pPr>
            <a:r>
              <a:rPr lang="ar-JO" altLang="en-US" sz="3200" b="1" dirty="0">
                <a:solidFill>
                  <a:srgbClr val="060400"/>
                </a:solidFill>
                <a:effectLst>
                  <a:outerShdw blurRad="38100" dist="38100" dir="2700000" algn="tl">
                    <a:srgbClr val="FFFFFF"/>
                  </a:outerShdw>
                </a:effectLst>
                <a:cs typeface="Arial" panose="020B0604020202020204" pitchFamily="34" charset="0"/>
              </a:rPr>
              <a:t>التدريس لمدة ثلاث سنوات</a:t>
            </a:r>
            <a:endParaRPr lang="en-US" altLang="en-US" sz="3200" b="1" dirty="0">
              <a:solidFill>
                <a:srgbClr val="060400"/>
              </a:solidFill>
              <a:effectLst>
                <a:outerShdw blurRad="38100" dist="38100" dir="2700000" algn="tl">
                  <a:srgbClr val="FFFFFF"/>
                </a:outerShdw>
              </a:effectLst>
              <a:cs typeface="Arial" panose="020B0604020202020204" pitchFamily="34" charset="0"/>
            </a:endParaRPr>
          </a:p>
          <a:p>
            <a:pPr algn="r" rtl="1" eaLnBrk="1" hangingPunct="1">
              <a:spcBef>
                <a:spcPct val="20000"/>
              </a:spcBef>
              <a:buClr>
                <a:srgbClr val="FFCC66"/>
              </a:buClr>
              <a:buSzPct val="80000"/>
              <a:buFont typeface="Wingdings" pitchFamily="2" charset="2"/>
              <a:buChar char="n"/>
            </a:pPr>
            <a:r>
              <a:rPr lang="ar-JO" altLang="en-US" sz="3200" b="1" dirty="0">
                <a:solidFill>
                  <a:srgbClr val="060400"/>
                </a:solidFill>
                <a:effectLst>
                  <a:outerShdw blurRad="38100" dist="38100" dir="2700000" algn="tl">
                    <a:srgbClr val="FFFFFF"/>
                  </a:outerShdw>
                </a:effectLst>
                <a:cs typeface="Arial" panose="020B0604020202020204" pitchFamily="34" charset="0"/>
              </a:rPr>
              <a:t>إجراء معمودية الأحد</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الخميس: الإستحمام</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الجمعة: الصوم</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السبت: وضع الأيدي وطرد الأرواح الشريرة</a:t>
            </a: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ليلة السبت: السهر مع إعطاء التعليمات</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a:p>
            <a:pPr lvl="1" algn="r" rtl="1" eaLnBrk="1" hangingPunct="1">
              <a:spcBef>
                <a:spcPct val="20000"/>
              </a:spcBef>
              <a:buClr>
                <a:schemeClr val="accent4">
                  <a:lumMod val="10000"/>
                </a:schemeClr>
              </a:buClr>
              <a:buFontTx/>
              <a:buChar char="–"/>
            </a:pPr>
            <a:r>
              <a:rPr lang="ar-JO" altLang="en-US" sz="2800" b="1" dirty="0">
                <a:solidFill>
                  <a:srgbClr val="060400"/>
                </a:solidFill>
                <a:effectLst>
                  <a:outerShdw blurRad="38100" dist="38100" dir="2700000" algn="tl">
                    <a:srgbClr val="FFFFFF"/>
                  </a:outerShdw>
                </a:effectLst>
                <a:cs typeface="Arial" panose="020B0604020202020204" pitchFamily="34" charset="0"/>
              </a:rPr>
              <a:t>الأحد: صلاة من أجل المعتمدين، دهنهم بالزيت، طرح ثلاثة أسئلة، التعميد عراة (الأطفال أولاً، ثم الرجال، ثم النساء)</a:t>
            </a:r>
            <a:endParaRPr lang="en-US" altLang="en-US" sz="2800" b="1" dirty="0">
              <a:solidFill>
                <a:srgbClr val="060400"/>
              </a:solidFill>
              <a:effectLst>
                <a:outerShdw blurRad="38100" dist="38100" dir="2700000" algn="tl">
                  <a:srgbClr val="FFFFFF"/>
                </a:outerShdw>
              </a:effectLst>
              <a:cs typeface="Arial" panose="020B0604020202020204" pitchFamily="34" charset="0"/>
            </a:endParaRPr>
          </a:p>
        </p:txBody>
      </p:sp>
      <p:sp>
        <p:nvSpPr>
          <p:cNvPr id="2" name="Text Box 4">
            <a:extLst>
              <a:ext uri="{FF2B5EF4-FFF2-40B4-BE49-F238E27FC236}">
                <a16:creationId xmlns:a16="http://schemas.microsoft.com/office/drawing/2014/main" id="{9A19F04D-A2D6-9572-17A6-36AA4360094E}"/>
              </a:ext>
            </a:extLst>
          </p:cNvPr>
          <p:cNvSpPr txBox="1">
            <a:spLocks noChangeArrowheads="1"/>
          </p:cNvSpPr>
          <p:nvPr/>
        </p:nvSpPr>
        <p:spPr bwMode="auto">
          <a:xfrm>
            <a:off x="-1" y="7234823"/>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6" descr="800px-DuraEuropos-Church">
            <a:extLst>
              <a:ext uri="{FF2B5EF4-FFF2-40B4-BE49-F238E27FC236}">
                <a16:creationId xmlns:a16="http://schemas.microsoft.com/office/drawing/2014/main" id="{24A53EDA-8B64-764C-A99B-070EBDF8EC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A5F01301-EC4C-964C-A889-DFEA20E9CE28}"/>
              </a:ext>
            </a:extLst>
          </p:cNvPr>
          <p:cNvSpPr>
            <a:spLocks noGrp="1" noChangeArrowheads="1"/>
          </p:cNvSpPr>
          <p:nvPr>
            <p:ph type="title"/>
          </p:nvPr>
        </p:nvSpPr>
        <p:spPr>
          <a:effectLst>
            <a:outerShdw blurRad="63500" dist="35921" dir="2700000" algn="ctr" rotWithShape="0">
              <a:schemeClr val="tx1"/>
            </a:outerShdw>
          </a:effectLst>
        </p:spPr>
        <p:txBody>
          <a:bodyPr/>
          <a:lstStyle/>
          <a:p>
            <a:r>
              <a:rPr lang="ar-JO" altLang="en-US" b="1" dirty="0">
                <a:solidFill>
                  <a:srgbClr val="151418"/>
                </a:solidFill>
                <a:latin typeface="Arial" panose="020B0604020202020204" pitchFamily="34" charset="0"/>
                <a:ea typeface="ＭＳ Ｐゴシック" panose="020B0600070205080204" pitchFamily="34" charset="-128"/>
                <a:cs typeface="Arial" panose="020B0604020202020204" pitchFamily="34" charset="0"/>
              </a:rPr>
              <a:t>مبنى الكنيسة الأولى</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4148" name="Rectangle 3">
            <a:extLst>
              <a:ext uri="{FF2B5EF4-FFF2-40B4-BE49-F238E27FC236}">
                <a16:creationId xmlns:a16="http://schemas.microsoft.com/office/drawing/2014/main" id="{730299FA-7809-F44F-8A6A-6067072F26B4}"/>
              </a:ext>
            </a:extLst>
          </p:cNvPr>
          <p:cNvSpPr>
            <a:spLocks noGrp="1" noChangeArrowheads="1"/>
          </p:cNvSpPr>
          <p:nvPr>
            <p:ph idx="1"/>
          </p:nvPr>
        </p:nvSpPr>
        <p:spPr>
          <a:xfrm>
            <a:off x="0" y="4724400"/>
            <a:ext cx="9144000" cy="2133600"/>
          </a:xfrm>
          <a:solidFill>
            <a:schemeClr val="bg1"/>
          </a:solidFill>
        </p:spPr>
        <p:txBody>
          <a:bodyPr/>
          <a:lstStyle/>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في دورا أوروبوس على نهر الفرات</a:t>
            </a:r>
          </a:p>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240 م</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a:r>
              <a:rPr lang="ar-JO" altLang="en-US" b="1" dirty="0">
                <a:latin typeface="Arial" panose="020B0604020202020204" pitchFamily="34" charset="0"/>
                <a:ea typeface="ＭＳ Ｐゴシック" panose="020B0600070205080204" pitchFamily="34" charset="-128"/>
                <a:cs typeface="Arial" panose="020B0604020202020204" pitchFamily="34" charset="0"/>
              </a:rPr>
              <a:t>يوجد غرفة صغيرة منفصلة كمكان المعمودية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 Box 4">
            <a:extLst>
              <a:ext uri="{FF2B5EF4-FFF2-40B4-BE49-F238E27FC236}">
                <a16:creationId xmlns:a16="http://schemas.microsoft.com/office/drawing/2014/main" id="{6A7150E1-6E18-6DBF-8A4E-9BE3C3782E53}"/>
              </a:ext>
            </a:extLst>
          </p:cNvPr>
          <p:cNvSpPr txBox="1">
            <a:spLocks noChangeArrowheads="1"/>
          </p:cNvSpPr>
          <p:nvPr/>
        </p:nvSpPr>
        <p:spPr bwMode="auto">
          <a:xfrm>
            <a:off x="-1" y="6546830"/>
            <a:ext cx="9144000" cy="338554"/>
          </a:xfrm>
          <a:prstGeom prst="rect">
            <a:avLst/>
          </a:prstGeom>
          <a:solidFill>
            <a:srgbClr val="000000"/>
          </a:solidFill>
          <a:ln>
            <a:noFill/>
          </a:ln>
        </p:spPr>
        <p:txBody>
          <a:bodyPr wrap="square">
            <a:spAutoFit/>
          </a:bodyPr>
          <a:lstStyle>
            <a:defPPr>
              <a:defRPr lang="en-US"/>
            </a:defPPr>
            <a:lvl1pPr algn="ctr">
              <a:defRPr sz="1600" b="1">
                <a:latin typeface="Tahoma" panose="020B060403050404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en-US" dirty="0"/>
              <a:t>ديفيد إف رايت، "مجتمع المعمودية"، (بيب ساكيناير 160 -مارس 2003): 3-12</a:t>
            </a:r>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5B3336F-B646-4749-858C-7625D6E253C5}"/>
              </a:ext>
            </a:extLst>
          </p:cNvPr>
          <p:cNvSpPr>
            <a:spLocks noGrp="1" noChangeArrowheads="1"/>
          </p:cNvSpPr>
          <p:nvPr>
            <p:ph type="title"/>
          </p:nvPr>
        </p:nvSpPr>
        <p:spPr>
          <a:xfrm>
            <a:off x="76200" y="274638"/>
            <a:ext cx="8993188" cy="1143000"/>
          </a:xfrm>
        </p:spPr>
        <p:txBody>
          <a:bodyPr/>
          <a:lstStyle/>
          <a:p>
            <a:pPr eaLnBrk="1" hangingPunct="1"/>
            <a:r>
              <a:rPr lang="ar-JO" altLang="en-US" sz="4000" b="1" dirty="0">
                <a:latin typeface="Arial" panose="020B0604020202020204" pitchFamily="34" charset="0"/>
                <a:ea typeface="ＭＳ Ｐゴシック" panose="020B0600070205080204" pitchFamily="34" charset="-128"/>
                <a:cs typeface="Arial" panose="020B0604020202020204" pitchFamily="34" charset="0"/>
              </a:rPr>
              <a:t>المواقف تجاه غير المعمدين</a:t>
            </a:r>
            <a:endParaRPr lang="en-US" altLang="en-US"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5235" name="Rectangle 3">
            <a:extLst>
              <a:ext uri="{FF2B5EF4-FFF2-40B4-BE49-F238E27FC236}">
                <a16:creationId xmlns:a16="http://schemas.microsoft.com/office/drawing/2014/main" id="{65A7FC03-2A2B-FC4F-BCD7-C1B045929841}"/>
              </a:ext>
            </a:extLst>
          </p:cNvPr>
          <p:cNvSpPr>
            <a:spLocks noGrp="1" noChangeArrowheads="1"/>
          </p:cNvSpPr>
          <p:nvPr>
            <p:ph type="body" idx="1"/>
          </p:nvPr>
        </p:nvSpPr>
        <p:spPr>
          <a:xfrm>
            <a:off x="304800" y="1600200"/>
            <a:ext cx="8077200" cy="2667000"/>
          </a:xfrm>
        </p:spPr>
        <p:txBody>
          <a:bodyPr/>
          <a:lstStyle/>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يتم التعامل معهم كأنهم غير مؤمنين</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لم يسعوا بنشاط غلى المعمودية</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anose="020B0600070205080204" pitchFamily="34" charset="-128"/>
                <a:cs typeface="Arial" panose="020B0604020202020204" pitchFamily="34" charset="0"/>
              </a:rPr>
              <a:t>يجب أن يترك خدمة الكنيسة قبل إقامة العشاء الرباني</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74435" name="Picture 4" descr="High Priest0001">
            <a:extLst>
              <a:ext uri="{FF2B5EF4-FFF2-40B4-BE49-F238E27FC236}">
                <a16:creationId xmlns:a16="http://schemas.microsoft.com/office/drawing/2014/main" id="{130269DA-FE2C-E74D-8BCA-D17C3AA539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8512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5">
            <a:extLst>
              <a:ext uri="{FF2B5EF4-FFF2-40B4-BE49-F238E27FC236}">
                <a16:creationId xmlns:a16="http://schemas.microsoft.com/office/drawing/2014/main" id="{B12D0F93-4E79-D648-A9F6-03EA9334C3E6}"/>
              </a:ext>
            </a:extLst>
          </p:cNvPr>
          <p:cNvSpPr txBox="1">
            <a:spLocks noChangeArrowheads="1"/>
          </p:cNvSpPr>
          <p:nvPr/>
        </p:nvSpPr>
        <p:spPr bwMode="auto">
          <a:xfrm>
            <a:off x="-152400" y="5715000"/>
            <a:ext cx="4079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ar-JO" altLang="en-US" sz="1800" b="1" dirty="0">
                <a:solidFill>
                  <a:srgbClr val="FFFFFF"/>
                </a:solidFill>
                <a:cs typeface="Arial" panose="020B0604020202020204" pitchFamily="34" charset="0"/>
              </a:rPr>
              <a:t>ديفيد إف رايت، "مجتمع المعمودية"، </a:t>
            </a:r>
          </a:p>
          <a:p>
            <a:pPr algn="r"/>
            <a:r>
              <a:rPr lang="ar-JO" altLang="en-US" sz="1800" b="1" dirty="0">
                <a:solidFill>
                  <a:srgbClr val="FFFFFF"/>
                </a:solidFill>
                <a:cs typeface="Arial" panose="020B0604020202020204" pitchFamily="34" charset="0"/>
              </a:rPr>
              <a:t>(بيب ساكيناير 160 –كانون ثاني -مارس 2003): 3-12</a:t>
            </a:r>
          </a:p>
          <a:p>
            <a:pPr algn="r"/>
            <a:endParaRPr lang="ar-JO" altLang="en-US" sz="1800" b="1" dirty="0">
              <a:solidFill>
                <a:srgbClr val="FFFFFF"/>
              </a:solidFill>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ptism0001">
            <a:extLst>
              <a:ext uri="{FF2B5EF4-FFF2-40B4-BE49-F238E27FC236}">
                <a16:creationId xmlns:a16="http://schemas.microsoft.com/office/drawing/2014/main" id="{D652ADDD-9B43-BC48-91C7-C9C1D9E5D6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E51D51EB-1DDA-6545-A113-6414AE0DD8A8}"/>
              </a:ext>
            </a:extLst>
          </p:cNvPr>
          <p:cNvSpPr>
            <a:spLocks noGrp="1" noChangeArrowheads="1"/>
          </p:cNvSpPr>
          <p:nvPr>
            <p:ph type="title"/>
          </p:nvPr>
        </p:nvSpPr>
        <p:spPr>
          <a:xfrm>
            <a:off x="0" y="0"/>
            <a:ext cx="7391400" cy="762000"/>
          </a:xfrm>
          <a:solidFill>
            <a:schemeClr val="bg2"/>
          </a:solidFill>
          <a:effectLst>
            <a:outerShdw blurRad="63500" dist="35921" dir="2700000" algn="ctr" rotWithShape="0">
              <a:schemeClr val="folHlink"/>
            </a:outerShdw>
          </a:effectLst>
        </p:spPr>
        <p:txBody>
          <a:bodyPr/>
          <a:lstStyle/>
          <a:p>
            <a:r>
              <a:rPr lang="ar-JO" altLang="en-US"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معمودية مؤمني الكنيسة الأولى</a:t>
            </a:r>
            <a:endParaRPr lang="en-US" altLang="en-US"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41" name="Rectangle 5">
            <a:extLst>
              <a:ext uri="{FF2B5EF4-FFF2-40B4-BE49-F238E27FC236}">
                <a16:creationId xmlns:a16="http://schemas.microsoft.com/office/drawing/2014/main" id="{B70C6C8C-C592-524E-8756-237246FD71A2}"/>
              </a:ext>
            </a:extLst>
          </p:cNvPr>
          <p:cNvSpPr>
            <a:spLocks noGrp="1" noChangeArrowheads="1"/>
          </p:cNvSpPr>
          <p:nvPr>
            <p:ph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pPr>
            <a:r>
              <a:rPr lang="ar-JO" altLang="en-US" sz="3600" b="1" dirty="0">
                <a:latin typeface="Arial" panose="020B0604020202020204" pitchFamily="34" charset="0"/>
                <a:ea typeface="ＭＳ Ｐゴシック" panose="020B0600070205080204" pitchFamily="34" charset="-128"/>
                <a:cs typeface="Arial" panose="020B0604020202020204" pitchFamily="34" charset="0"/>
              </a:rPr>
              <a:t>للمؤمنين فقط</a:t>
            </a:r>
          </a:p>
          <a:p>
            <a:pPr marL="0" indent="0" algn="ctr">
              <a:spcBef>
                <a:spcPct val="0"/>
              </a:spcBef>
              <a:buClrTx/>
              <a:buSzTx/>
              <a:buFontTx/>
              <a:buNone/>
            </a:pPr>
            <a:r>
              <a:rPr lang="ar-JO" altLang="en-US" sz="3600" b="1" dirty="0">
                <a:latin typeface="Arial" panose="020B0604020202020204" pitchFamily="34" charset="0"/>
                <a:ea typeface="ＭＳ Ｐゴシック" panose="020B0600070205080204" pitchFamily="34" charset="-128"/>
                <a:cs typeface="Arial" panose="020B0604020202020204" pitchFamily="34" charset="0"/>
              </a:rPr>
              <a:t>بالتغطيس فقط</a:t>
            </a:r>
            <a:endParaRPr lang="en-US" altLang="en-US" sz="3600" b="1"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quot;Radiating Ripples&quot; © Hermann Eisenbeiss / Photo Researchers">
            <a:extLst>
              <a:ext uri="{FF2B5EF4-FFF2-40B4-BE49-F238E27FC236}">
                <a16:creationId xmlns:a16="http://schemas.microsoft.com/office/drawing/2014/main" id="{EBDE9165-EB2B-7641-893B-55E3D3F19FA2}"/>
              </a:ext>
            </a:extLst>
          </p:cNvPr>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38E36446-A03D-C84C-A95E-55AEABD587D2}"/>
              </a:ext>
            </a:extLst>
          </p:cNvPr>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r>
              <a:rPr lang="ar-JO" altLang="en-US" b="1" dirty="0">
                <a:latin typeface="Arial" panose="020B0604020202020204" pitchFamily="34" charset="0"/>
                <a:ea typeface="ＭＳ Ｐゴシック" panose="020B0600070205080204" pitchFamily="34" charset="-128"/>
                <a:cs typeface="Arial" panose="020B0604020202020204" pitchFamily="34" charset="0"/>
              </a:rPr>
              <a:t>لماذا ليس التغطيس؟</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8531" name="Text Box 6">
            <a:extLst>
              <a:ext uri="{FF2B5EF4-FFF2-40B4-BE49-F238E27FC236}">
                <a16:creationId xmlns:a16="http://schemas.microsoft.com/office/drawing/2014/main" id="{0E5F109B-9B20-524B-A02C-0E8F94D2FA7E}"/>
              </a:ext>
            </a:extLst>
          </p:cNvPr>
          <p:cNvSpPr txBox="1">
            <a:spLocks noChangeArrowheads="1"/>
          </p:cNvSpPr>
          <p:nvPr/>
        </p:nvSpPr>
        <p:spPr bwMode="auto">
          <a:xfrm>
            <a:off x="403920" y="1676400"/>
            <a:ext cx="8610600" cy="14465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4400" b="1" dirty="0">
                <a:solidFill>
                  <a:srgbClr val="FFFFFF"/>
                </a:solidFill>
                <a:cs typeface="Arial" panose="020B0604020202020204" pitchFamily="34" charset="0"/>
              </a:rPr>
              <a:t>لا يوجد سبب وجيه للمعمودية بأي طريقة أخرى سوى بالتغطيس</a:t>
            </a:r>
            <a:endParaRPr lang="en-US" altLang="en-US" sz="4400" b="1" dirty="0">
              <a:solidFill>
                <a:srgbClr val="FFFFFF"/>
              </a:solidFill>
              <a:cs typeface="Arial" panose="020B0604020202020204" pitchFamily="34" charset="0"/>
            </a:endParaRPr>
          </a:p>
        </p:txBody>
      </p:sp>
      <p:sp>
        <p:nvSpPr>
          <p:cNvPr id="278532" name="Text Box 7">
            <a:extLst>
              <a:ext uri="{FF2B5EF4-FFF2-40B4-BE49-F238E27FC236}">
                <a16:creationId xmlns:a16="http://schemas.microsoft.com/office/drawing/2014/main" id="{B3AC7840-1BCC-114F-8011-EBAB28DE51CF}"/>
              </a:ext>
            </a:extLst>
          </p:cNvPr>
          <p:cNvSpPr txBox="1">
            <a:spLocks noChangeArrowheads="1"/>
          </p:cNvSpPr>
          <p:nvPr/>
        </p:nvSpPr>
        <p:spPr bwMode="auto">
          <a:xfrm>
            <a:off x="251520" y="4419600"/>
            <a:ext cx="8763000" cy="14465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ar-JO" altLang="en-US" sz="4400" b="1" dirty="0">
                <a:solidFill>
                  <a:srgbClr val="FFFFFF"/>
                </a:solidFill>
                <a:cs typeface="Arial" panose="020B0604020202020204" pitchFamily="34" charset="0"/>
              </a:rPr>
              <a:t>تشمل الإستثناءات الإعتبارات الصحية واللوجستية والإقتصادية</a:t>
            </a:r>
            <a:endParaRPr lang="en-US" altLang="en-US" sz="4400" b="1" dirty="0">
              <a:solidFill>
                <a:srgbClr val="FFFFFF"/>
              </a:solidFill>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a:extLst>
              <a:ext uri="{FF2B5EF4-FFF2-40B4-BE49-F238E27FC236}">
                <a16:creationId xmlns:a16="http://schemas.microsoft.com/office/drawing/2014/main" id="{9F650B2C-28DE-644F-B9D7-0859268751D7}"/>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sp>
        <p:nvSpPr>
          <p:cNvPr id="138243" name="Rectangle 3">
            <a:extLst>
              <a:ext uri="{FF2B5EF4-FFF2-40B4-BE49-F238E27FC236}">
                <a16:creationId xmlns:a16="http://schemas.microsoft.com/office/drawing/2014/main" id="{71DF3F6B-C03B-BE4A-8B1D-FF7F25B069A8}"/>
              </a:ext>
            </a:extLst>
          </p:cNvPr>
          <p:cNvSpPr>
            <a:spLocks noGrp="1" noChangeArrowheads="1"/>
          </p:cNvSpPr>
          <p:nvPr>
            <p:ph type="title"/>
          </p:nvPr>
        </p:nvSpPr>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B2A7E542-4B99-9049-A910-DBC5D8CB36F0}"/>
              </a:ext>
            </a:extLst>
          </p:cNvPr>
          <p:cNvSpPr>
            <a:spLocks noGrp="1" noChangeArrowheads="1"/>
          </p:cNvSpPr>
          <p:nvPr>
            <p:ph idx="1"/>
          </p:nvPr>
        </p:nvSpPr>
        <p:spPr>
          <a:xfrm>
            <a:off x="1066800" y="4343400"/>
            <a:ext cx="7620000" cy="1752600"/>
          </a:xfrm>
        </p:spPr>
        <p:txBody>
          <a:bodyPr/>
          <a:lstStyle/>
          <a:p>
            <a:pPr algn="r" rtl="1"/>
            <a:r>
              <a:rPr lang="ar-JO" altLang="en-US" sz="3600" dirty="0">
                <a:latin typeface="Arial" panose="020B0604020202020204" pitchFamily="34" charset="0"/>
                <a:ea typeface="ＭＳ Ｐゴシック" panose="020B0600070205080204" pitchFamily="34" charset="-128"/>
                <a:cs typeface="Arial" panose="020B0604020202020204" pitchFamily="34" charset="0"/>
              </a:rPr>
              <a:t>دعونا نرى كيف ساعد بولس 12 من تلاميذ يوحنا المعمدان الذين كانوا معمدين سابقًا في أعمال الرسل 1:19-7...</a:t>
            </a:r>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80580" name="Picture 5" descr="baptism">
            <a:hlinkClick r:id="rId3"/>
            <a:extLst>
              <a:ext uri="{FF2B5EF4-FFF2-40B4-BE49-F238E27FC236}">
                <a16:creationId xmlns:a16="http://schemas.microsoft.com/office/drawing/2014/main" id="{7B97FBD0-40D3-B64B-B071-4269C16D9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a:extLst>
              <a:ext uri="{FF2B5EF4-FFF2-40B4-BE49-F238E27FC236}">
                <a16:creationId xmlns:a16="http://schemas.microsoft.com/office/drawing/2014/main" id="{767117E2-CB97-6F48-AEA5-A8D4B79D278A}"/>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solidFill>
                <a:srgbClr val="FFFFFF"/>
              </a:solidFill>
              <a:cs typeface="Arial" panose="020B0604020202020204" pitchFamily="34" charset="0"/>
            </a:endParaRPr>
          </a:p>
        </p:txBody>
      </p:sp>
      <p:pic>
        <p:nvPicPr>
          <p:cNvPr id="282626" name="Picture 1" descr="thinker.jpg">
            <a:extLst>
              <a:ext uri="{FF2B5EF4-FFF2-40B4-BE49-F238E27FC236}">
                <a16:creationId xmlns:a16="http://schemas.microsoft.com/office/drawing/2014/main" id="{E934CD44-95BA-A041-8208-DC47ABC4BE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DD4358D8-4E01-FE44-88FE-579E2F70B25F}"/>
              </a:ext>
            </a:extLst>
          </p:cNvPr>
          <p:cNvSpPr>
            <a:spLocks noGrp="1" noChangeArrowheads="1"/>
          </p:cNvSpPr>
          <p:nvPr>
            <p:ph type="title"/>
          </p:nvPr>
        </p:nvSpPr>
        <p:spPr/>
        <p:txBody>
          <a:bodyPr/>
          <a:lstStyle/>
          <a:p>
            <a: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35C53829-9279-BC4B-9445-801C6DD9237E}"/>
              </a:ext>
            </a:extLst>
          </p:cNvPr>
          <p:cNvSpPr>
            <a:spLocks noGrp="1" noChangeArrowheads="1"/>
          </p:cNvSpPr>
          <p:nvPr>
            <p:ph idx="1"/>
          </p:nvPr>
        </p:nvSpPr>
        <p:spPr>
          <a:xfrm>
            <a:off x="250825" y="1944688"/>
            <a:ext cx="8713788" cy="4652962"/>
          </a:xfrm>
        </p:spPr>
        <p:txBody>
          <a:bodyPr/>
          <a:lstStyle/>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أعمال 19: 1-7    </a:t>
            </a:r>
          </a:p>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1فَحَدَثَ فِيمَا كَانَ أَبُلُّوسُ فِي كُورِنْثُوسَ، أَنَّ بُولُسَ بَعْدَ مَا اجْتَازَ فِي النَّوَاحِي الْعَالِيَةِ جَاءَ إِلَى أَفَسُسَ. فَإِذْ وَجَدَ تَلاَمِيذَ 2قَالَ لَهُمْ:«هَلْ قَبِلْتُمُ الرُّوحَ الْقُدُسَ لَمَّا آمَنْتُمْ؟» قَالُوا لَهُ:«وَلاَ سَمِعْنَا أَنَّهُ يُوجَدُ الرُّوحُ الْقُدُسُ».</a:t>
            </a:r>
          </a:p>
          <a:p>
            <a:pPr marL="0" indent="0" algn="r">
              <a:buNone/>
            </a:pPr>
            <a:endParaRPr lang="ar-JO" altLang="en-US" b="1" dirty="0">
              <a:latin typeface="Arial" panose="020B0604020202020204" pitchFamily="34" charset="0"/>
              <a:ea typeface="ＭＳ Ｐゴシック" panose="020B0600070205080204" pitchFamily="34" charset="-128"/>
              <a:cs typeface="Arial" panose="020B0604020202020204" pitchFamily="34" charset="0"/>
            </a:endParaRPr>
          </a:p>
          <a:p>
            <a:pPr marL="0" indent="0" algn="r">
              <a:buNone/>
            </a:pPr>
            <a:r>
              <a:rPr lang="ar-JO" altLang="en-US" b="1" dirty="0">
                <a:latin typeface="Arial" panose="020B0604020202020204" pitchFamily="34" charset="0"/>
                <a:ea typeface="ＭＳ Ｐゴシック" panose="020B0600070205080204" pitchFamily="34" charset="-128"/>
                <a:cs typeface="Arial" panose="020B0604020202020204" pitchFamily="34" charset="0"/>
              </a:rPr>
              <a:t> 3فَقَالَ لَهُمْ:«فَبِمَاذَا اعْتَمَدْتُمْ؟» فَقَالُوا:«بِمَعْمُودِيَّةِ يُوحَنَّا».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2629" name="Text Box 4">
            <a:extLst>
              <a:ext uri="{FF2B5EF4-FFF2-40B4-BE49-F238E27FC236}">
                <a16:creationId xmlns:a16="http://schemas.microsoft.com/office/drawing/2014/main" id="{18C3C400-248A-D74F-92B5-BF6BC2970CD8}"/>
              </a:ext>
            </a:extLst>
          </p:cNvPr>
          <p:cNvSpPr txBox="1">
            <a:spLocks noChangeArrowheads="1"/>
          </p:cNvSpPr>
          <p:nvPr/>
        </p:nvSpPr>
        <p:spPr bwMode="auto">
          <a:xfrm>
            <a:off x="8397875" y="82550"/>
            <a:ext cx="593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117</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24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2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a:extLst>
              <a:ext uri="{FF2B5EF4-FFF2-40B4-BE49-F238E27FC236}">
                <a16:creationId xmlns:a16="http://schemas.microsoft.com/office/drawing/2014/main" id="{4B380025-BF88-1C4C-B1AD-23F437DCC56F}"/>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cs typeface="Arial" panose="020B0604020202020204" pitchFamily="34" charset="0"/>
            </a:endParaRPr>
          </a:p>
        </p:txBody>
      </p:sp>
      <p:pic>
        <p:nvPicPr>
          <p:cNvPr id="284674" name="Picture 1" descr="thinker.jpg">
            <a:extLst>
              <a:ext uri="{FF2B5EF4-FFF2-40B4-BE49-F238E27FC236}">
                <a16:creationId xmlns:a16="http://schemas.microsoft.com/office/drawing/2014/main" id="{4A914402-4FEA-784A-8E07-932850F4A9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6A8A29BE-161D-1442-AB5E-A0DB547B4A0F}"/>
              </a:ext>
            </a:extLst>
          </p:cNvPr>
          <p:cNvSpPr>
            <a:spLocks noGrp="1" noChangeArrowheads="1"/>
          </p:cNvSpPr>
          <p:nvPr>
            <p:ph type="title"/>
          </p:nvPr>
        </p:nvSpPr>
        <p:spPr/>
        <p:txBody>
          <a:bodyPr/>
          <a:lstStyle/>
          <a:p>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إذا كنت قد تعمدت بالرش من قبل</a:t>
            </a:r>
            <a:b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فهل يجب أن أتعمد بالتغطيس الآن؟</a:t>
            </a:r>
            <a:endParaRPr lang="en-US" alt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Rectangle 4">
            <a:extLst>
              <a:ext uri="{FF2B5EF4-FFF2-40B4-BE49-F238E27FC236}">
                <a16:creationId xmlns:a16="http://schemas.microsoft.com/office/drawing/2014/main" id="{7834C82B-7BFD-F240-B6AB-39F50C39A02E}"/>
              </a:ext>
            </a:extLst>
          </p:cNvPr>
          <p:cNvSpPr>
            <a:spLocks noGrp="1" noChangeArrowheads="1"/>
          </p:cNvSpPr>
          <p:nvPr>
            <p:ph idx="1"/>
          </p:nvPr>
        </p:nvSpPr>
        <p:spPr>
          <a:xfrm>
            <a:off x="250825" y="1944688"/>
            <a:ext cx="8713788" cy="4652962"/>
          </a:xfrm>
        </p:spPr>
        <p:txBody>
          <a:bodyPr/>
          <a:lstStyle/>
          <a:p>
            <a:pPr marL="0" indent="0" algn="r">
              <a:buFont typeface="Wingdings" pitchFamily="2" charset="2"/>
              <a:buNone/>
            </a:pPr>
            <a:r>
              <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rPr>
              <a:t>4فَقَالَ بُولُسُ:«إِنَّ يُوحَنَّا عَمَّدَ بِمَعْمُودِيَّةِ التَّوْبَةِ، قَائِلاً لِلشَّعْبِ أَنْ يُؤْمِنُوا بِالَّذِي يَأْتِي بَعْدَهُ، أَيْ بِالْمَسِيحِ يَسُوعَ».</a:t>
            </a:r>
          </a:p>
          <a:p>
            <a:pPr marL="0" indent="0" algn="r">
              <a:buFont typeface="Wingdings" pitchFamily="2" charset="2"/>
              <a:buNone/>
            </a:pPr>
            <a:endPar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endParaRPr>
          </a:p>
          <a:p>
            <a:pPr marL="0" indent="0" algn="r">
              <a:buFont typeface="Wingdings" pitchFamily="2" charset="2"/>
              <a:buNone/>
            </a:pPr>
            <a:r>
              <a:rPr lang="ar-JO" altLang="en-US" sz="5400" b="1" baseline="30000" dirty="0">
                <a:latin typeface="Arial" panose="020B0604020202020204" pitchFamily="34" charset="0"/>
                <a:ea typeface="ＭＳ Ｐゴシック" panose="020B0600070205080204" pitchFamily="34" charset="-128"/>
                <a:cs typeface="Arial" panose="020B0604020202020204" pitchFamily="34" charset="0"/>
              </a:rPr>
              <a:t> 5فَلَمَّا سَمِعُوا اعْتَمَدُوا بِاسْمِ الرَّبِّ يَسُوعَ. 6وَلَمَّا وَضَعَ بُولُسُ يَدَيْهِ عَلَيْهِمْ حَلَّ الرُّوحُ الْقُدُسُ عَلَيْهِمْ، فَطَفِقُوا يَتَكَلَّمُونَ بِلُغَاتٍ وَيَتَنَبَّأُونَ. 7وَكَانَ جَمِيعُ الرِّجَالِ نَحْوَ اثْنَيْ عَشَرَ.</a:t>
            </a:r>
            <a:endParaRPr lang="en-US" altLang="en-US" sz="5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84677" name="Text Box 4">
            <a:extLst>
              <a:ext uri="{FF2B5EF4-FFF2-40B4-BE49-F238E27FC236}">
                <a16:creationId xmlns:a16="http://schemas.microsoft.com/office/drawing/2014/main" id="{CA942CA2-DF97-7C41-833C-41255DB6A5FA}"/>
              </a:ext>
            </a:extLst>
          </p:cNvPr>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sz="2000" b="1" dirty="0">
                <a:solidFill>
                  <a:srgbClr val="FFFFFF"/>
                </a:solidFill>
                <a:cs typeface="Arial" panose="020B0604020202020204" pitchFamily="34" charset="0"/>
              </a:rPr>
              <a:t>117</a:t>
            </a:r>
            <a:endParaRPr lang="en-US" altLang="en-US" sz="2000" b="1" dirty="0">
              <a:solidFill>
                <a:srgbClr val="FFFFFF"/>
              </a:solidFill>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B0486B6F-9314-774F-8222-6B715C77D9A0}"/>
              </a:ext>
            </a:extLst>
          </p:cNvPr>
          <p:cNvSpPr>
            <a:spLocks noGrp="1" noChangeArrowheads="1"/>
          </p:cNvSpPr>
          <p:nvPr>
            <p:ph type="title"/>
          </p:nvPr>
        </p:nvSpPr>
        <p:spPr>
          <a:xfrm>
            <a:off x="0" y="274638"/>
            <a:ext cx="9144000" cy="1143000"/>
          </a:xfrm>
        </p:spPr>
        <p:txBody>
          <a:bodyPr/>
          <a:lstStyle/>
          <a:p>
            <a:pPr eaLnBrk="1" hangingPunct="1"/>
            <a:r>
              <a:rPr lang="en-US" altLang="en-US">
                <a:ea typeface="ＭＳ Ｐゴシック" panose="020B0600070205080204" pitchFamily="34" charset="-128"/>
              </a:rPr>
              <a:t>My Infant Baptism</a:t>
            </a:r>
          </a:p>
        </p:txBody>
      </p:sp>
      <p:pic>
        <p:nvPicPr>
          <p:cNvPr id="286722" name="Picture 6" descr="RickInfantBaptismCert">
            <a:extLst>
              <a:ext uri="{FF2B5EF4-FFF2-40B4-BE49-F238E27FC236}">
                <a16:creationId xmlns:a16="http://schemas.microsoft.com/office/drawing/2014/main" id="{DBC702D0-58BF-064D-A18A-D1637B843F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6163</TotalTime>
  <Words>6895</Words>
  <Application>Microsoft Macintosh PowerPoint</Application>
  <PresentationFormat>On-screen Show (4:3)</PresentationFormat>
  <Paragraphs>755</Paragraphs>
  <Slides>124</Slides>
  <Notes>107</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124</vt:i4>
      </vt:variant>
    </vt:vector>
  </HeadingPairs>
  <TitlesOfParts>
    <vt:vector size="151" baseType="lpstr">
      <vt:lpstr>ＭＳ Ｐゴシック</vt:lpstr>
      <vt:lpstr>SimSun</vt:lpstr>
      <vt:lpstr>Times</vt:lpstr>
      <vt:lpstr>ヒラギノ角ゴ Pro W3</vt:lpstr>
      <vt:lpstr>Arial</vt:lpstr>
      <vt:lpstr>Arial Black</vt:lpstr>
      <vt:lpstr>Arial Narrow</vt:lpstr>
      <vt:lpstr>Bwgrkl</vt:lpstr>
      <vt:lpstr>Calibri</vt:lpstr>
      <vt:lpstr>Tahoma</vt:lpstr>
      <vt:lpstr>Times New Roman</vt:lpstr>
      <vt:lpstr>Wingdings</vt:lpstr>
      <vt:lpstr>Wingdings 2</vt:lpstr>
      <vt:lpstr>Beam</vt:lpstr>
      <vt:lpstr>Default Design</vt:lpstr>
      <vt:lpstr>Blank Presentation</vt:lpstr>
      <vt:lpstr>1_Beam</vt:lpstr>
      <vt:lpstr>1_Default Design</vt:lpstr>
      <vt:lpstr>1_Blank Presentation</vt:lpstr>
      <vt:lpstr>2_Blank Presentation</vt:lpstr>
      <vt:lpstr>Slit</vt:lpstr>
      <vt:lpstr>2_Default Design</vt:lpstr>
      <vt:lpstr>1_Slit</vt:lpstr>
      <vt:lpstr>Orbit</vt:lpstr>
      <vt:lpstr>3_Beam</vt:lpstr>
      <vt:lpstr>2_Beam</vt:lpstr>
      <vt:lpstr>8_Default Design</vt:lpstr>
      <vt:lpstr>المعمودية</vt:lpstr>
      <vt:lpstr>هل تثق بالله؟</vt:lpstr>
      <vt:lpstr>هل نثق بالله؟</vt:lpstr>
      <vt:lpstr>هل تحرجك ثقتك بالله؟</vt:lpstr>
      <vt:lpstr>سبب للخجل</vt:lpstr>
      <vt:lpstr>لم يكن لبولس سبب للخجل</vt:lpstr>
      <vt:lpstr>تعريف المصطلحات</vt:lpstr>
      <vt:lpstr>الفرائض المسيحية</vt:lpstr>
      <vt:lpstr>Extreme Faith</vt:lpstr>
      <vt:lpstr>اسأل جارك</vt:lpstr>
      <vt:lpstr>SBC Faculty Members</vt:lpstr>
      <vt:lpstr>ما هي المعمودية؟</vt:lpstr>
      <vt:lpstr>معنى المعمودية</vt:lpstr>
      <vt:lpstr>كيف تكون المعمودية المسيحية فريدة؟</vt:lpstr>
      <vt:lpstr>معمودية ما بين العهدين</vt:lpstr>
      <vt:lpstr>معمودية يوحنا</vt:lpstr>
      <vt:lpstr>ملخص معمودية الكنيسة المبكرة مقابل المعموديات التي سبقتها</vt:lpstr>
      <vt:lpstr>لماذا نتعمد؟؟</vt:lpstr>
      <vt:lpstr>هل المعمودية ضرورية للخلاص؟</vt:lpstr>
      <vt:lpstr>هل المعمودية ضرورية للخلاص؟</vt:lpstr>
      <vt:lpstr>نحن نحتفل بميلاد كل طفل</vt:lpstr>
      <vt:lpstr>معمودية الأطفال هي في الواقع تكريس الطفل والأبوين</vt:lpstr>
      <vt:lpstr>لماذا المعمودية؟</vt:lpstr>
      <vt:lpstr>المأمورية العظمى</vt:lpstr>
      <vt:lpstr>لماذا المعمودية؟</vt:lpstr>
      <vt:lpstr>تعمّد يسوع     على يد يوحنا</vt:lpstr>
      <vt:lpstr>تكميل كل بر</vt:lpstr>
      <vt:lpstr>لماذا المعمودية؟</vt:lpstr>
      <vt:lpstr>The Rainbow</vt:lpstr>
      <vt:lpstr>... هذه الكأس هي العهد الجديد بدمي الذي يسفك عنكم</vt:lpstr>
      <vt:lpstr>Symbolism</vt:lpstr>
      <vt:lpstr>Romans 6:3</vt:lpstr>
      <vt:lpstr>New Life</vt:lpstr>
      <vt:lpstr>New Life picture</vt:lpstr>
      <vt:lpstr>لماذا المعمودية؟</vt:lpstr>
      <vt:lpstr>بسبب ...</vt:lpstr>
      <vt:lpstr>Pouring</vt:lpstr>
      <vt:lpstr>Church Family</vt:lpstr>
      <vt:lpstr>من يجب أن يعتمد؟</vt:lpstr>
      <vt:lpstr>معمودية مؤمني القرن الأول</vt:lpstr>
      <vt:lpstr>المستلمين</vt:lpstr>
      <vt:lpstr>المستلمين</vt:lpstr>
      <vt:lpstr>ماذا عن الأطفال؟</vt:lpstr>
      <vt:lpstr>آمن ثم اعتمد في سفر الأعمال</vt:lpstr>
      <vt:lpstr>المستلمين</vt:lpstr>
      <vt:lpstr>المستلمين</vt:lpstr>
      <vt:lpstr>المستلمين</vt:lpstr>
      <vt:lpstr>المستلمين</vt:lpstr>
      <vt:lpstr>المستلمين</vt:lpstr>
      <vt:lpstr>المستلمين</vt:lpstr>
      <vt:lpstr>المستلمين</vt:lpstr>
      <vt:lpstr>لا يجب أن يكون المستلمون أطفالاً</vt:lpstr>
      <vt:lpstr>لا يجب أن يكون المستلمون أطفالاً</vt:lpstr>
      <vt:lpstr>لماذا يعتبر التغطيس          هو الطريقة المناسبة؟</vt:lpstr>
      <vt:lpstr>ما معنى المعمودية؟</vt:lpstr>
      <vt:lpstr>بركة  جمعية الشابات المسيحيات</vt:lpstr>
      <vt:lpstr>التغطيس لا يتطلب معمِّد</vt:lpstr>
      <vt:lpstr>ارثوذكس اليابان</vt:lpstr>
      <vt:lpstr>اليونانية</vt:lpstr>
      <vt:lpstr>بكلمات أخرى</vt:lpstr>
      <vt:lpstr>المعمودية هي ترجمة صوتية</vt:lpstr>
      <vt:lpstr>اختراع مصطلح</vt:lpstr>
      <vt:lpstr>طريقة المعمودية: التغطيس</vt:lpstr>
      <vt:lpstr>ماذا عن الملابس؟</vt:lpstr>
      <vt:lpstr>هل تريد أن تغمس هذا الطفل في الماء؟</vt:lpstr>
      <vt:lpstr>تغطيس الرضع</vt:lpstr>
      <vt:lpstr>التغطيس يصور بشكل أفضل ...</vt:lpstr>
      <vt:lpstr>التغطيس يصور بشكل أفضل ...</vt:lpstr>
      <vt:lpstr>التغطيس يصور بشكل أفضل ...</vt:lpstr>
      <vt:lpstr>إذاً .... من أين        جاءت طريقتي الرش والسكب؟</vt:lpstr>
      <vt:lpstr>متى تم اختراع طريقة الرش؟</vt:lpstr>
      <vt:lpstr>طريقة المعمودية</vt:lpstr>
      <vt:lpstr>الرش؟</vt:lpstr>
      <vt:lpstr>طرق المعمودية</vt:lpstr>
      <vt:lpstr>السكب؟</vt:lpstr>
      <vt:lpstr>لكن هل الغسل  يعني السكب؟</vt:lpstr>
      <vt:lpstr>السكب</vt:lpstr>
      <vt:lpstr>عندما تمطر فإنها تنسكب</vt:lpstr>
      <vt:lpstr>هل التغطيس ممكن؟</vt:lpstr>
      <vt:lpstr>المعمودية في فيلبي (أع 16)</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Pouring</vt:lpstr>
      <vt:lpstr>Immersing the jailow</vt:lpstr>
      <vt:lpstr>لماذا يعتبر التغطيس هو الطريقة المناسبة؟</vt:lpstr>
      <vt:lpstr>تذكر  الخصي  الحبشي        (أع 8: 26-40)</vt:lpstr>
      <vt:lpstr>كيف          عمد       فيلبس    الخصي الحبشي؟</vt:lpstr>
      <vt:lpstr>متطلبات المعمودية</vt:lpstr>
      <vt:lpstr>مبنى الكنيسة الأولى</vt:lpstr>
      <vt:lpstr>المواقف تجاه غير المعمدين</vt:lpstr>
      <vt:lpstr>معمودية مؤمني الكنيسة الأولى</vt:lpstr>
      <vt:lpstr>لماذا ليس التغطيس؟</vt:lpstr>
      <vt:lpstr>إذا كنت قد تعمدت بالرش من قبل فهل يجب أن أتعمد بالتغطيس الآن؟</vt:lpstr>
      <vt:lpstr>إذا كنت قد تعمدت بالرش من قبل فهل يجب أن أتعمد بالتغطيس الآن؟</vt:lpstr>
      <vt:lpstr>إذا كنت قد تعمدت بالرش من قبل فهل يجب أن أتعمد بالتغطيس الآن؟</vt:lpstr>
      <vt:lpstr>My Infant Baptism</vt:lpstr>
      <vt:lpstr>الفكرة الرئيسية</vt:lpstr>
      <vt:lpstr>من سيتبع  مثال يسوع  في المعمودية؟</vt:lpstr>
      <vt:lpstr>حماس سمعان بطرس</vt:lpstr>
      <vt:lpstr>لا تحرم نفسك                                 من التجربة الكاملة</vt:lpstr>
      <vt:lpstr>أسئلة عن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ملخص المعمودية</vt:lpstr>
      <vt:lpstr>Black</vt:lpstr>
      <vt:lpstr>علم الكنيسة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Ordinance Backgrounds</dc:title>
  <dc:creator>Rick Griffith</dc:creator>
  <cp:lastModifiedBy>Rick Griffith</cp:lastModifiedBy>
  <cp:revision>346</cp:revision>
  <dcterms:created xsi:type="dcterms:W3CDTF">2008-12-08T00:04:33Z</dcterms:created>
  <dcterms:modified xsi:type="dcterms:W3CDTF">2024-03-12T08:11:40Z</dcterms:modified>
</cp:coreProperties>
</file>