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theme/theme16.xml" ContentType="application/vnd.openxmlformats-officedocument.theme+xml"/>
  <Override PartName="/ppt/slideLayouts/slideLayout138.xml" ContentType="application/vnd.openxmlformats-officedocument.presentationml.slideLayout+xml"/>
  <Override PartName="/ppt/theme/theme1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9.xml" ContentType="application/vnd.openxmlformats-officedocument.theme+xml"/>
  <Override PartName="/ppt/slideLayouts/slideLayout162.xml" ContentType="application/vnd.openxmlformats-officedocument.presentationml.slideLayout+xml"/>
  <Override PartName="/ppt/theme/theme2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3.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5.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1.xml" ContentType="application/vnd.openxmlformats-officedocument.theme+xml"/>
  <Override PartName="/ppt/slideLayouts/slideLayout288.xml" ContentType="application/vnd.openxmlformats-officedocument.presentationml.slideLayout+xml"/>
  <Override PartName="/ppt/theme/theme32.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4.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5.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6.xml" ContentType="application/vnd.openxmlformats-officedocument.theme+xml"/>
  <Override PartName="/ppt/slideLayouts/slideLayout334.xml" ContentType="application/vnd.openxmlformats-officedocument.presentationml.slideLayout+xml"/>
  <Override PartName="/ppt/theme/theme37.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 id="2147483649" r:id="rId3"/>
    <p:sldMasterId id="2147483651" r:id="rId4"/>
    <p:sldMasterId id="2147483655" r:id="rId5"/>
    <p:sldMasterId id="2147483657" r:id="rId6"/>
    <p:sldMasterId id="2147483661" r:id="rId7"/>
    <p:sldMasterId id="2147483665" r:id="rId8"/>
    <p:sldMasterId id="2147483673" r:id="rId9"/>
    <p:sldMasterId id="2147483675" r:id="rId10"/>
    <p:sldMasterId id="2147483681" r:id="rId11"/>
    <p:sldMasterId id="2147483683" r:id="rId12"/>
    <p:sldMasterId id="2147485262" r:id="rId13"/>
    <p:sldMasterId id="2147485264" r:id="rId14"/>
    <p:sldMasterId id="2147485266" r:id="rId15"/>
    <p:sldMasterId id="2147485274" r:id="rId16"/>
    <p:sldMasterId id="2147485276" r:id="rId17"/>
    <p:sldMasterId id="2147486106" r:id="rId18"/>
    <p:sldMasterId id="2147486119" r:id="rId19"/>
    <p:sldMasterId id="2147486131" r:id="rId20"/>
    <p:sldMasterId id="2147486133" r:id="rId21"/>
    <p:sldMasterId id="2147486145" r:id="rId22"/>
    <p:sldMasterId id="2147486157" r:id="rId23"/>
    <p:sldMasterId id="2147486172" r:id="rId24"/>
    <p:sldMasterId id="2147486184" r:id="rId25"/>
    <p:sldMasterId id="2147486197" r:id="rId26"/>
    <p:sldMasterId id="2147486209" r:id="rId27"/>
    <p:sldMasterId id="2147486221" r:id="rId28"/>
    <p:sldMasterId id="2147486233" r:id="rId29"/>
    <p:sldMasterId id="2147486245" r:id="rId30"/>
    <p:sldMasterId id="2147486257" r:id="rId31"/>
    <p:sldMasterId id="2147486269" r:id="rId32"/>
    <p:sldMasterId id="2147486271" r:id="rId33"/>
    <p:sldMasterId id="2147486283" r:id="rId34"/>
    <p:sldMasterId id="2147486295" r:id="rId35"/>
    <p:sldMasterId id="2147486308" r:id="rId36"/>
    <p:sldMasterId id="2147486320" r:id="rId37"/>
    <p:sldMasterId id="2147486322" r:id="rId38"/>
  </p:sldMasterIdLst>
  <p:notesMasterIdLst>
    <p:notesMasterId r:id="rId139"/>
  </p:notesMasterIdLst>
  <p:sldIdLst>
    <p:sldId id="262" r:id="rId39"/>
    <p:sldId id="379" r:id="rId40"/>
    <p:sldId id="381" r:id="rId41"/>
    <p:sldId id="385" r:id="rId42"/>
    <p:sldId id="386" r:id="rId43"/>
    <p:sldId id="387" r:id="rId44"/>
    <p:sldId id="388" r:id="rId45"/>
    <p:sldId id="389" r:id="rId46"/>
    <p:sldId id="390" r:id="rId47"/>
    <p:sldId id="391" r:id="rId48"/>
    <p:sldId id="380" r:id="rId49"/>
    <p:sldId id="273" r:id="rId50"/>
    <p:sldId id="274" r:id="rId51"/>
    <p:sldId id="384" r:id="rId52"/>
    <p:sldId id="393" r:id="rId53"/>
    <p:sldId id="1121" r:id="rId54"/>
    <p:sldId id="394" r:id="rId55"/>
    <p:sldId id="395" r:id="rId56"/>
    <p:sldId id="396" r:id="rId57"/>
    <p:sldId id="397" r:id="rId58"/>
    <p:sldId id="398" r:id="rId59"/>
    <p:sldId id="399" r:id="rId60"/>
    <p:sldId id="280" r:id="rId61"/>
    <p:sldId id="302" r:id="rId62"/>
    <p:sldId id="303" r:id="rId63"/>
    <p:sldId id="263" r:id="rId64"/>
    <p:sldId id="282" r:id="rId65"/>
    <p:sldId id="283" r:id="rId66"/>
    <p:sldId id="285" r:id="rId67"/>
    <p:sldId id="306" r:id="rId68"/>
    <p:sldId id="3873" r:id="rId69"/>
    <p:sldId id="3874" r:id="rId70"/>
    <p:sldId id="3875" r:id="rId71"/>
    <p:sldId id="3876" r:id="rId72"/>
    <p:sldId id="3877" r:id="rId73"/>
    <p:sldId id="3878" r:id="rId74"/>
    <p:sldId id="3879" r:id="rId75"/>
    <p:sldId id="3880" r:id="rId76"/>
    <p:sldId id="350" r:id="rId77"/>
    <p:sldId id="3881" r:id="rId78"/>
    <p:sldId id="3882" r:id="rId79"/>
    <p:sldId id="3883" r:id="rId80"/>
    <p:sldId id="3884" r:id="rId81"/>
    <p:sldId id="3885" r:id="rId82"/>
    <p:sldId id="3886" r:id="rId83"/>
    <p:sldId id="3887" r:id="rId84"/>
    <p:sldId id="3888" r:id="rId85"/>
    <p:sldId id="3889" r:id="rId86"/>
    <p:sldId id="3890" r:id="rId87"/>
    <p:sldId id="3891" r:id="rId88"/>
    <p:sldId id="3892" r:id="rId89"/>
    <p:sldId id="3893" r:id="rId90"/>
    <p:sldId id="3894" r:id="rId91"/>
    <p:sldId id="3897" r:id="rId92"/>
    <p:sldId id="3895" r:id="rId93"/>
    <p:sldId id="3896" r:id="rId94"/>
    <p:sldId id="342" r:id="rId95"/>
    <p:sldId id="343" r:id="rId96"/>
    <p:sldId id="344" r:id="rId97"/>
    <p:sldId id="345" r:id="rId98"/>
    <p:sldId id="4062" r:id="rId99"/>
    <p:sldId id="4063" r:id="rId100"/>
    <p:sldId id="4064" r:id="rId101"/>
    <p:sldId id="4065" r:id="rId102"/>
    <p:sldId id="4066" r:id="rId103"/>
    <p:sldId id="346" r:id="rId104"/>
    <p:sldId id="347" r:id="rId105"/>
    <p:sldId id="3867" r:id="rId106"/>
    <p:sldId id="3864" r:id="rId107"/>
    <p:sldId id="3865" r:id="rId108"/>
    <p:sldId id="3866" r:id="rId109"/>
    <p:sldId id="336" r:id="rId110"/>
    <p:sldId id="337" r:id="rId111"/>
    <p:sldId id="403" r:id="rId112"/>
    <p:sldId id="3872" r:id="rId113"/>
    <p:sldId id="3868" r:id="rId114"/>
    <p:sldId id="3869" r:id="rId115"/>
    <p:sldId id="3870" r:id="rId116"/>
    <p:sldId id="3871" r:id="rId117"/>
    <p:sldId id="5241" r:id="rId118"/>
    <p:sldId id="5242" r:id="rId119"/>
    <p:sldId id="5243" r:id="rId120"/>
    <p:sldId id="5244" r:id="rId121"/>
    <p:sldId id="5245" r:id="rId122"/>
    <p:sldId id="326" r:id="rId123"/>
    <p:sldId id="327" r:id="rId124"/>
    <p:sldId id="329" r:id="rId125"/>
    <p:sldId id="300" r:id="rId126"/>
    <p:sldId id="301" r:id="rId127"/>
    <p:sldId id="417" r:id="rId128"/>
    <p:sldId id="375" r:id="rId129"/>
    <p:sldId id="418" r:id="rId130"/>
    <p:sldId id="5390" r:id="rId131"/>
    <p:sldId id="338" r:id="rId132"/>
    <p:sldId id="339" r:id="rId133"/>
    <p:sldId id="330" r:id="rId134"/>
    <p:sldId id="304" r:id="rId135"/>
    <p:sldId id="305" r:id="rId136"/>
    <p:sldId id="355" r:id="rId137"/>
    <p:sldId id="4027" r:id="rId138"/>
  </p:sldIdLst>
  <p:sldSz cx="9144000" cy="6858000" type="screen4x3"/>
  <p:notesSz cx="6858000" cy="9144000"/>
  <p:defaultTextStyle>
    <a:defPPr>
      <a:defRPr lang="en-GB"/>
    </a:defPPr>
    <a:lvl1pPr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145" autoAdjust="0"/>
    <p:restoredTop sz="94249" autoAdjust="0"/>
  </p:normalViewPr>
  <p:slideViewPr>
    <p:cSldViewPr>
      <p:cViewPr varScale="1">
        <p:scale>
          <a:sx n="80" d="100"/>
          <a:sy n="80" d="100"/>
        </p:scale>
        <p:origin x="200" y="1944"/>
      </p:cViewPr>
      <p:guideLst>
        <p:guide orient="horz" pos="2160"/>
        <p:guide pos="2880"/>
      </p:guideLst>
    </p:cSldViewPr>
  </p:slideViewPr>
  <p:outlineViewPr>
    <p:cViewPr>
      <p:scale>
        <a:sx n="33" d="100"/>
        <a:sy n="33" d="100"/>
      </p:scale>
      <p:origin x="0" y="504"/>
    </p:cViewPr>
  </p:outlineViewPr>
  <p:notesTextViewPr>
    <p:cViewPr>
      <p:scale>
        <a:sx n="100" d="100"/>
        <a:sy n="100" d="100"/>
      </p:scale>
      <p:origin x="0" y="0"/>
    </p:cViewPr>
  </p:notesTextViewPr>
  <p:sorterViewPr>
    <p:cViewPr varScale="1">
      <p:scale>
        <a:sx n="60" d="100"/>
        <a:sy n="60" d="100"/>
      </p:scale>
      <p:origin x="0" y="69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28"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notesMaster" Target="notesMasters/notesMaster1.xml"/><Relationship Id="rId80" Type="http://schemas.openxmlformats.org/officeDocument/2006/relationships/slide" Target="slides/slide42.xml"/><Relationship Id="rId85" Type="http://schemas.openxmlformats.org/officeDocument/2006/relationships/slide" Target="slides/slide4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62343A8-38C1-A245-8E10-4EA17F01E13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GB"/>
          </a:p>
        </p:txBody>
      </p:sp>
      <p:sp>
        <p:nvSpPr>
          <p:cNvPr id="10243" name="Rectangle 3">
            <a:extLst>
              <a:ext uri="{FF2B5EF4-FFF2-40B4-BE49-F238E27FC236}">
                <a16:creationId xmlns:a16="http://schemas.microsoft.com/office/drawing/2014/main" id="{5271804C-C2B7-AE41-A7CD-44BF1F8B1CC9}"/>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en-GB"/>
          </a:p>
        </p:txBody>
      </p:sp>
      <p:sp>
        <p:nvSpPr>
          <p:cNvPr id="257028" name="Rectangle 4">
            <a:extLst>
              <a:ext uri="{FF2B5EF4-FFF2-40B4-BE49-F238E27FC236}">
                <a16:creationId xmlns:a16="http://schemas.microsoft.com/office/drawing/2014/main" id="{3B643D00-9AE6-F74F-9520-793FBFD9E8A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55D725CB-069A-9E40-A37E-B9B97CADDF27}"/>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246" name="Rectangle 6">
            <a:extLst>
              <a:ext uri="{FF2B5EF4-FFF2-40B4-BE49-F238E27FC236}">
                <a16:creationId xmlns:a16="http://schemas.microsoft.com/office/drawing/2014/main" id="{EE1BD087-2350-854B-A574-59FEF88533B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GB"/>
          </a:p>
        </p:txBody>
      </p:sp>
      <p:sp>
        <p:nvSpPr>
          <p:cNvPr id="10247" name="Rectangle 7">
            <a:extLst>
              <a:ext uri="{FF2B5EF4-FFF2-40B4-BE49-F238E27FC236}">
                <a16:creationId xmlns:a16="http://schemas.microsoft.com/office/drawing/2014/main" id="{AF05C1FD-4041-BA47-98E6-3C1FFFC07E67}"/>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9875ED46-A949-214A-A041-B1B7B2474C2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B0C70973-664B-B94F-AD6E-07D365AF69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70B96BC-CB6B-FC44-AB0F-CD112FC10CAB}" type="slidenum">
              <a:rPr lang="en-GB" altLang="en-US" sz="1200"/>
              <a:pPr eaLnBrk="1" hangingPunct="1"/>
              <a:t>1</a:t>
            </a:fld>
            <a:endParaRPr lang="en-GB" altLang="en-US" sz="1200"/>
          </a:p>
        </p:txBody>
      </p:sp>
      <p:sp>
        <p:nvSpPr>
          <p:cNvPr id="259074" name="Rectangle 2">
            <a:extLst>
              <a:ext uri="{FF2B5EF4-FFF2-40B4-BE49-F238E27FC236}">
                <a16:creationId xmlns:a16="http://schemas.microsoft.com/office/drawing/2014/main" id="{77FF1C82-FF76-634D-BAE5-83EA9BFE8A5F}"/>
              </a:ext>
            </a:extLst>
          </p:cNvPr>
          <p:cNvSpPr>
            <a:spLocks noGrp="1" noRot="1" noChangeAspect="1" noChangeArrowheads="1" noTextEdit="1"/>
          </p:cNvSpPr>
          <p:nvPr>
            <p:ph type="sldImg"/>
          </p:nvPr>
        </p:nvSpPr>
        <p:spPr>
          <a:ln/>
        </p:spPr>
      </p:sp>
      <p:sp>
        <p:nvSpPr>
          <p:cNvPr id="259075" name="Rectangle 3">
            <a:extLst>
              <a:ext uri="{FF2B5EF4-FFF2-40B4-BE49-F238E27FC236}">
                <a16:creationId xmlns:a16="http://schemas.microsoft.com/office/drawing/2014/main" id="{6403681D-A7DF-6845-A5B5-6AFC8F7282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Gangel is a leading educator who gives signs of a Christian congregation that functions well. He counters the following heresies:</a:t>
            </a:r>
          </a:p>
          <a:p>
            <a:r>
              <a:rPr lang="en-US" dirty="0"/>
              <a:t>a) "Large churches must be healthy churches: We must be doing many things well!"</a:t>
            </a:r>
          </a:p>
          <a:p>
            <a:r>
              <a:rPr lang="en-US" dirty="0"/>
              <a:t>b) "Large churches are relevant churches: Our church attracts people because it relates well to the world."</a:t>
            </a:r>
          </a:p>
          <a:p>
            <a:r>
              <a:rPr lang="en-US" dirty="0"/>
              <a:t>c) "A successful church meets the social needs of its area: We must have God's blessing even if we are not helping lost people become saved."</a:t>
            </a:r>
          </a:p>
          <a:p>
            <a:r>
              <a:rPr lang="en-US" dirty="0"/>
              <a:t>d) "The best church sells itself well to the world: We are not persecuted because we have good relations with the lost."</a:t>
            </a:r>
          </a:p>
          <a:p>
            <a:r>
              <a:rPr lang="en-US" dirty="0"/>
              <a:t>e) "Our church leaders have the respect of the unbelieving community: We therefore must be biblical."</a:t>
            </a:r>
          </a:p>
          <a:p>
            <a:endParaRPr lang="en-US" dirty="0"/>
          </a:p>
          <a:p>
            <a:r>
              <a:rPr lang="en-US" dirty="0"/>
              <a:t>Gangel brings up many points that church leaders should discuss. We should consider that Jesus promised persecution and marginalization by the world when we act truly Christian and care for the gospel by reaching people's eternal needs.</a:t>
            </a:r>
          </a:p>
          <a:p>
            <a:r>
              <a:rPr lang="en-US" dirty="0"/>
              <a:t>_____________</a:t>
            </a:r>
          </a:p>
          <a:p>
            <a:r>
              <a:rPr lang="en-US" dirty="0"/>
              <a:t>CH-03-Leadership-12</a:t>
            </a:r>
          </a:p>
          <a:p>
            <a:r>
              <a:rPr lang="en-US" dirty="0"/>
              <a:t>HS-12-Discerning Gifts-3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33FC01B-A731-DE43-AFCA-04E1FE8405B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69580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4FBA6A64-4808-EB4C-945A-B758C323C6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25BCA23-EC8B-614D-BAF6-28AB7A936093}" type="slidenum">
              <a:rPr lang="en-US" altLang="en-US" sz="1200">
                <a:solidFill>
                  <a:srgbClr val="000000"/>
                </a:solidFill>
              </a:rPr>
              <a:pPr eaLnBrk="1" hangingPunct="1"/>
              <a:t>15</a:t>
            </a:fld>
            <a:endParaRPr lang="en-US" altLang="en-US" sz="1200">
              <a:solidFill>
                <a:srgbClr val="000000"/>
              </a:solidFill>
            </a:endParaRPr>
          </a:p>
        </p:txBody>
      </p:sp>
      <p:sp>
        <p:nvSpPr>
          <p:cNvPr id="282626" name="Rectangle 1026">
            <a:extLst>
              <a:ext uri="{FF2B5EF4-FFF2-40B4-BE49-F238E27FC236}">
                <a16:creationId xmlns:a16="http://schemas.microsoft.com/office/drawing/2014/main" id="{CD5663ED-643A-E44F-A6F9-E3C7C85562F9}"/>
              </a:ext>
            </a:extLst>
          </p:cNvPr>
          <p:cNvSpPr>
            <a:spLocks noGrp="1" noRot="1" noChangeAspect="1" noChangeArrowheads="1"/>
          </p:cNvSpPr>
          <p:nvPr>
            <p:ph type="sldImg"/>
          </p:nvPr>
        </p:nvSpPr>
        <p:spPr>
          <a:solidFill>
            <a:srgbClr val="FFFFFF"/>
          </a:solidFill>
          <a:ln/>
        </p:spPr>
      </p:sp>
      <p:sp>
        <p:nvSpPr>
          <p:cNvPr id="282627" name="Rectangle 1027">
            <a:extLst>
              <a:ext uri="{FF2B5EF4-FFF2-40B4-BE49-F238E27FC236}">
                <a16:creationId xmlns:a16="http://schemas.microsoft.com/office/drawing/2014/main" id="{1AD30246-0E76-0747-85FB-61F42808A59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L. Moody said, "God never called anyone to do a task in which he failed."</a:t>
            </a:r>
          </a:p>
          <a:p>
            <a:r>
              <a:rPr lang="en-US" dirty="0"/>
              <a:t>Do you agree?</a:t>
            </a:r>
          </a:p>
          <a:p>
            <a:r>
              <a:rPr lang="en-US" b="1" dirty="0">
                <a:effectLst/>
              </a:rPr>
              <a:t>"Mission: Impossible</a:t>
            </a:r>
            <a:r>
              <a:rPr lang="en-US" b="1" dirty="0"/>
              <a:t> is an American espionage television series that aired on CBS from September 1966 to March 1973</a:t>
            </a:r>
            <a:r>
              <a:rPr lang="en-US" dirty="0"/>
              <a:t>. It was revived in 1988 for two seasons on ABC. It also inspired the series of theatrical motion pictures starring Tom Cruise beginning in 1996" (Wikipedia).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BA4D19-9A6B-5C49-A3B1-DF5BACF86728}" type="slidenum">
              <a:rPr kumimoji="0" lang="en-US" sz="1200" b="0" i="0" u="none" strike="noStrike" kern="1200" cap="none" spc="0" normalizeH="0" baseline="0" noProof="0" smtClean="0">
                <a:ln>
                  <a:noFill/>
                </a:ln>
                <a:solidFill>
                  <a:srgbClr val="000000"/>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345997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62331D2E-B5CA-F948-8479-0334167C91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335F9E2-7B01-B741-8F74-2EF16DFFDA6F}" type="slidenum">
              <a:rPr lang="en-GB" altLang="en-US" sz="1200"/>
              <a:pPr eaLnBrk="1" hangingPunct="1"/>
              <a:t>23</a:t>
            </a:fld>
            <a:endParaRPr lang="en-GB" altLang="en-US" sz="1200"/>
          </a:p>
        </p:txBody>
      </p:sp>
      <p:sp>
        <p:nvSpPr>
          <p:cNvPr id="291842" name="Rectangle 2">
            <a:extLst>
              <a:ext uri="{FF2B5EF4-FFF2-40B4-BE49-F238E27FC236}">
                <a16:creationId xmlns:a16="http://schemas.microsoft.com/office/drawing/2014/main" id="{081C9898-E963-BE46-9BF4-4A7BA33B29EF}"/>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BF7EA435-891F-924B-A3C6-D3B7C9D394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F047F2D4-B875-1F49-8994-485D724D61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82886434-186B-0F42-BD15-8FEF17319528}" type="slidenum">
              <a:rPr lang="en-GB" altLang="en-US" sz="1200"/>
              <a:pPr eaLnBrk="1" hangingPunct="1"/>
              <a:t>24</a:t>
            </a:fld>
            <a:endParaRPr lang="en-GB" altLang="en-US" sz="1200"/>
          </a:p>
        </p:txBody>
      </p:sp>
      <p:sp>
        <p:nvSpPr>
          <p:cNvPr id="293890" name="Rectangle 2">
            <a:extLst>
              <a:ext uri="{FF2B5EF4-FFF2-40B4-BE49-F238E27FC236}">
                <a16:creationId xmlns:a16="http://schemas.microsoft.com/office/drawing/2014/main" id="{091FCDE2-3969-584E-971B-2C6D205598A4}"/>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id="{A1B32F01-C6FB-E74F-A477-D293BFD3F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94B02DEF-E274-0C42-85FF-992FE90866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FE6D60AC-E5C7-7048-9674-8795EFB8214C}" type="slidenum">
              <a:rPr lang="en-GB" altLang="en-US" sz="1200"/>
              <a:pPr eaLnBrk="1" hangingPunct="1"/>
              <a:t>25</a:t>
            </a:fld>
            <a:endParaRPr lang="en-GB" altLang="en-US" sz="1200"/>
          </a:p>
        </p:txBody>
      </p:sp>
      <p:sp>
        <p:nvSpPr>
          <p:cNvPr id="295938" name="Rectangle 2">
            <a:extLst>
              <a:ext uri="{FF2B5EF4-FFF2-40B4-BE49-F238E27FC236}">
                <a16:creationId xmlns:a16="http://schemas.microsoft.com/office/drawing/2014/main" id="{1BC1AECE-76C6-684B-84FE-05D71CA1DB44}"/>
              </a:ext>
            </a:extLst>
          </p:cNvPr>
          <p:cNvSpPr>
            <a:spLocks noGrp="1" noRot="1" noChangeAspect="1" noChangeArrowheads="1" noTextEdit="1"/>
          </p:cNvSpPr>
          <p:nvPr>
            <p:ph type="sldImg"/>
          </p:nvPr>
        </p:nvSpPr>
        <p:spPr>
          <a:ln/>
        </p:spPr>
      </p:sp>
      <p:sp>
        <p:nvSpPr>
          <p:cNvPr id="295939" name="Rectangle 3">
            <a:extLst>
              <a:ext uri="{FF2B5EF4-FFF2-40B4-BE49-F238E27FC236}">
                <a16:creationId xmlns:a16="http://schemas.microsoft.com/office/drawing/2014/main" id="{4C082530-7898-B74B-B711-ECFF615939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1BD2D991-1828-1E47-8FA8-1878ED7897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402225FB-81FF-3F4E-A573-8E5926C8E0E5}" type="slidenum">
              <a:rPr lang="en-GB" altLang="en-US" sz="1200"/>
              <a:pPr eaLnBrk="1" hangingPunct="1"/>
              <a:t>26</a:t>
            </a:fld>
            <a:endParaRPr lang="en-GB" altLang="en-US" sz="1200"/>
          </a:p>
        </p:txBody>
      </p:sp>
      <p:sp>
        <p:nvSpPr>
          <p:cNvPr id="297986" name="Rectangle 2">
            <a:extLst>
              <a:ext uri="{FF2B5EF4-FFF2-40B4-BE49-F238E27FC236}">
                <a16:creationId xmlns:a16="http://schemas.microsoft.com/office/drawing/2014/main" id="{648EBF2D-374D-7E48-996C-8C9E8737A299}"/>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3EA8A096-846E-984F-A776-B623B878C0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a:extLst>
              <a:ext uri="{FF2B5EF4-FFF2-40B4-BE49-F238E27FC236}">
                <a16:creationId xmlns:a16="http://schemas.microsoft.com/office/drawing/2014/main" id="{AEE392CE-C0DD-344E-BE69-BCF4E946AE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EF9E0B4-B45F-B947-A633-66BFE117A2AD}" type="slidenum">
              <a:rPr lang="en-GB" altLang="en-US" sz="1200"/>
              <a:pPr eaLnBrk="1" hangingPunct="1"/>
              <a:t>27</a:t>
            </a:fld>
            <a:endParaRPr lang="en-GB" altLang="en-US" sz="1200"/>
          </a:p>
        </p:txBody>
      </p:sp>
      <p:sp>
        <p:nvSpPr>
          <p:cNvPr id="300034" name="Rectangle 2">
            <a:extLst>
              <a:ext uri="{FF2B5EF4-FFF2-40B4-BE49-F238E27FC236}">
                <a16:creationId xmlns:a16="http://schemas.microsoft.com/office/drawing/2014/main" id="{EA790D49-68DF-094B-AEE3-8C478118193F}"/>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4F01BFF4-1F2D-4F4F-B1D1-1F0CBC0943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a:extLst>
              <a:ext uri="{FF2B5EF4-FFF2-40B4-BE49-F238E27FC236}">
                <a16:creationId xmlns:a16="http://schemas.microsoft.com/office/drawing/2014/main" id="{3C3B8273-B36E-B544-9798-87694AE9B4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AB48417-DE9C-CD4B-A5A8-8FAAEBF7E623}" type="slidenum">
              <a:rPr lang="en-GB" altLang="en-US" sz="1200"/>
              <a:pPr eaLnBrk="1" hangingPunct="1"/>
              <a:t>28</a:t>
            </a:fld>
            <a:endParaRPr lang="en-GB" altLang="en-US" sz="1200"/>
          </a:p>
        </p:txBody>
      </p:sp>
      <p:sp>
        <p:nvSpPr>
          <p:cNvPr id="302082" name="Rectangle 2">
            <a:extLst>
              <a:ext uri="{FF2B5EF4-FFF2-40B4-BE49-F238E27FC236}">
                <a16:creationId xmlns:a16="http://schemas.microsoft.com/office/drawing/2014/main" id="{CEE4AD02-2747-A24C-81A9-F6526ABFA1B9}"/>
              </a:ext>
            </a:extLst>
          </p:cNvPr>
          <p:cNvSpPr>
            <a:spLocks noGrp="1" noRot="1" noChangeAspect="1" noChangeArrowheads="1" noTextEdit="1"/>
          </p:cNvSpPr>
          <p:nvPr>
            <p:ph type="sldImg"/>
          </p:nvPr>
        </p:nvSpPr>
        <p:spPr>
          <a:ln/>
        </p:spPr>
      </p:sp>
      <p:sp>
        <p:nvSpPr>
          <p:cNvPr id="302083" name="Rectangle 3">
            <a:extLst>
              <a:ext uri="{FF2B5EF4-FFF2-40B4-BE49-F238E27FC236}">
                <a16:creationId xmlns:a16="http://schemas.microsoft.com/office/drawing/2014/main" id="{238A9989-A61A-5047-BC19-0CAAAFC405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a:extLst>
              <a:ext uri="{FF2B5EF4-FFF2-40B4-BE49-F238E27FC236}">
                <a16:creationId xmlns:a16="http://schemas.microsoft.com/office/drawing/2014/main" id="{7E7BB26E-C5B5-174E-9D3F-F41BF258CB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4EE353EC-8B1D-904E-8E01-CA720599D669}" type="slidenum">
              <a:rPr lang="en-GB" altLang="en-US" sz="1200"/>
              <a:pPr eaLnBrk="1" hangingPunct="1"/>
              <a:t>29</a:t>
            </a:fld>
            <a:endParaRPr lang="en-GB" altLang="en-US" sz="1200"/>
          </a:p>
        </p:txBody>
      </p:sp>
      <p:sp>
        <p:nvSpPr>
          <p:cNvPr id="304130" name="Rectangle 2">
            <a:extLst>
              <a:ext uri="{FF2B5EF4-FFF2-40B4-BE49-F238E27FC236}">
                <a16:creationId xmlns:a16="http://schemas.microsoft.com/office/drawing/2014/main" id="{E783F2DC-05DD-1B4B-A476-DBCB059D7309}"/>
              </a:ext>
            </a:extLst>
          </p:cNvPr>
          <p:cNvSpPr>
            <a:spLocks noGrp="1" noRot="1" noChangeAspect="1" noChangeArrowheads="1" noTextEdit="1"/>
          </p:cNvSpPr>
          <p:nvPr>
            <p:ph type="sldImg"/>
          </p:nvPr>
        </p:nvSpPr>
        <p:spPr>
          <a:ln/>
        </p:spPr>
      </p:sp>
      <p:sp>
        <p:nvSpPr>
          <p:cNvPr id="304131" name="Rectangle 3">
            <a:extLst>
              <a:ext uri="{FF2B5EF4-FFF2-40B4-BE49-F238E27FC236}">
                <a16:creationId xmlns:a16="http://schemas.microsoft.com/office/drawing/2014/main" id="{66DF58AA-9A11-924C-9C42-B782C1200B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C6EEB20F-3F22-9B4F-B407-D64F175BA3E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BF731EDC-C55D-3F41-AB26-E4C752279301}" type="slidenum">
              <a:rPr lang="en-US" altLang="en-US" sz="1200">
                <a:solidFill>
                  <a:srgbClr val="000000"/>
                </a:solidFill>
              </a:rPr>
              <a:pPr algn="r"/>
              <a:t>3</a:t>
            </a:fld>
            <a:endParaRPr lang="en-US" altLang="en-US" sz="1200">
              <a:solidFill>
                <a:srgbClr val="000000"/>
              </a:solidFill>
            </a:endParaRPr>
          </a:p>
        </p:txBody>
      </p:sp>
      <p:sp>
        <p:nvSpPr>
          <p:cNvPr id="262146" name="Rectangle 2">
            <a:extLst>
              <a:ext uri="{FF2B5EF4-FFF2-40B4-BE49-F238E27FC236}">
                <a16:creationId xmlns:a16="http://schemas.microsoft.com/office/drawing/2014/main" id="{D38F0B3F-795D-DB42-809A-CD81ED30CB00}"/>
              </a:ext>
            </a:extLst>
          </p:cNvPr>
          <p:cNvSpPr>
            <a:spLocks noGrp="1" noRot="1" noChangeAspect="1" noChangeArrowheads="1" noTextEdit="1"/>
          </p:cNvSpPr>
          <p:nvPr>
            <p:ph type="sldImg"/>
          </p:nvPr>
        </p:nvSpPr>
        <p:spPr>
          <a:xfrm>
            <a:off x="1143000" y="685800"/>
            <a:ext cx="4573588" cy="3429000"/>
          </a:xfrm>
          <a:ln/>
        </p:spPr>
      </p:sp>
      <p:sp>
        <p:nvSpPr>
          <p:cNvPr id="262147" name="Rectangle 3">
            <a:extLst>
              <a:ext uri="{FF2B5EF4-FFF2-40B4-BE49-F238E27FC236}">
                <a16:creationId xmlns:a16="http://schemas.microsoft.com/office/drawing/2014/main" id="{9D3D3774-3EA0-6640-BAEA-3CDC19F56D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a:extLst>
              <a:ext uri="{FF2B5EF4-FFF2-40B4-BE49-F238E27FC236}">
                <a16:creationId xmlns:a16="http://schemas.microsoft.com/office/drawing/2014/main" id="{74CB74F3-7FBC-8141-AB9D-333D154ED6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826036DB-73D5-2B40-9F2A-3630053CD597}" type="slidenum">
              <a:rPr lang="en-GB" altLang="en-US" sz="1200"/>
              <a:pPr eaLnBrk="1" hangingPunct="1"/>
              <a:t>30</a:t>
            </a:fld>
            <a:endParaRPr lang="en-GB" altLang="en-US" sz="1200"/>
          </a:p>
        </p:txBody>
      </p:sp>
      <p:sp>
        <p:nvSpPr>
          <p:cNvPr id="306178" name="Rectangle 2">
            <a:extLst>
              <a:ext uri="{FF2B5EF4-FFF2-40B4-BE49-F238E27FC236}">
                <a16:creationId xmlns:a16="http://schemas.microsoft.com/office/drawing/2014/main" id="{16BF17DB-F6D3-A941-A4BA-7C3F600050BF}"/>
              </a:ext>
            </a:extLst>
          </p:cNvPr>
          <p:cNvSpPr>
            <a:spLocks noGrp="1" noRot="1" noChangeAspect="1" noChangeArrowheads="1"/>
          </p:cNvSpPr>
          <p:nvPr>
            <p:ph type="sldImg"/>
          </p:nvPr>
        </p:nvSpPr>
        <p:spPr>
          <a:solidFill>
            <a:srgbClr val="FFFFFF"/>
          </a:solidFill>
          <a:ln/>
        </p:spPr>
      </p:sp>
      <p:sp>
        <p:nvSpPr>
          <p:cNvPr id="306179" name="Rectangle 3">
            <a:extLst>
              <a:ext uri="{FF2B5EF4-FFF2-40B4-BE49-F238E27FC236}">
                <a16:creationId xmlns:a16="http://schemas.microsoft.com/office/drawing/2014/main" id="{0F218197-E2DD-AB4E-BCB9-9C31011AA87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39859-9624-A741-BCE4-7EBF7F71B3D1}"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3115E-201C-F645-ACF3-EE5F5BCAD8BE}"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E680-9104-CE42-8EBF-AD00482366C2}"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F4438-0B41-B947-BD93-F3872AC42B86}"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CDD51-6307-FE4C-A00E-75BD3D167C60}"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66A05-A270-C646-94EB-BA3CAF485768}"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625BD-5D26-EE45-9B62-468DC743F809}"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173C1-55F4-3247-B070-84F9A48B7C74}"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a:extLst>
              <a:ext uri="{FF2B5EF4-FFF2-40B4-BE49-F238E27FC236}">
                <a16:creationId xmlns:a16="http://schemas.microsoft.com/office/drawing/2014/main" id="{5576226D-F7D8-194D-9640-D6659194AA9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616D44B3-C452-BB4E-97C3-D2BF8B777A29}" type="slidenum">
              <a:rPr lang="en-US" altLang="en-US" sz="1200">
                <a:solidFill>
                  <a:srgbClr val="000000"/>
                </a:solidFill>
              </a:rPr>
              <a:pPr algn="r"/>
              <a:t>4</a:t>
            </a:fld>
            <a:endParaRPr lang="en-US" altLang="en-US" sz="1200">
              <a:solidFill>
                <a:srgbClr val="000000"/>
              </a:solidFill>
            </a:endParaRPr>
          </a:p>
        </p:txBody>
      </p:sp>
      <p:sp>
        <p:nvSpPr>
          <p:cNvPr id="264194" name="Rectangle 2">
            <a:extLst>
              <a:ext uri="{FF2B5EF4-FFF2-40B4-BE49-F238E27FC236}">
                <a16:creationId xmlns:a16="http://schemas.microsoft.com/office/drawing/2014/main" id="{65B5525C-1693-064B-B933-DA1D5EBFB823}"/>
              </a:ext>
            </a:extLst>
          </p:cNvPr>
          <p:cNvSpPr>
            <a:spLocks noGrp="1" noRot="1" noChangeAspect="1" noChangeArrowheads="1" noTextEdit="1"/>
          </p:cNvSpPr>
          <p:nvPr>
            <p:ph type="sldImg"/>
          </p:nvPr>
        </p:nvSpPr>
        <p:spPr>
          <a:xfrm>
            <a:off x="1143000" y="685800"/>
            <a:ext cx="4573588" cy="3429000"/>
          </a:xfrm>
          <a:ln/>
        </p:spPr>
      </p:sp>
      <p:sp>
        <p:nvSpPr>
          <p:cNvPr id="264195" name="Rectangle 3">
            <a:extLst>
              <a:ext uri="{FF2B5EF4-FFF2-40B4-BE49-F238E27FC236}">
                <a16:creationId xmlns:a16="http://schemas.microsoft.com/office/drawing/2014/main" id="{70019D3B-9CED-904D-9014-E8E540D42F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360B79-828F-0141-A9C6-60FB9B1BC80A}"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1A9005-C985-6844-A441-0FF69B037209}"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19975-F292-FC43-8F2E-223E03A37527}"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230A-020D-2649-A4F2-FEADC2BD6F73}"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28A0FB-4956-634D-A5F3-DC4C18F6E6D6}"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a:extLst>
              <a:ext uri="{FF2B5EF4-FFF2-40B4-BE49-F238E27FC236}">
                <a16:creationId xmlns:a16="http://schemas.microsoft.com/office/drawing/2014/main" id="{B7375A31-FE46-094C-BF4C-4377C31D250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7BA23AF9-98E3-B742-AD13-191968E91C21}" type="slidenum">
              <a:rPr lang="en-US" altLang="en-US" sz="1200">
                <a:solidFill>
                  <a:srgbClr val="000000"/>
                </a:solidFill>
              </a:rPr>
              <a:pPr algn="r"/>
              <a:t>5</a:t>
            </a:fld>
            <a:endParaRPr lang="en-US" altLang="en-US" sz="1200">
              <a:solidFill>
                <a:srgbClr val="000000"/>
              </a:solidFill>
            </a:endParaRPr>
          </a:p>
        </p:txBody>
      </p:sp>
      <p:sp>
        <p:nvSpPr>
          <p:cNvPr id="266242" name="Rectangle 2">
            <a:extLst>
              <a:ext uri="{FF2B5EF4-FFF2-40B4-BE49-F238E27FC236}">
                <a16:creationId xmlns:a16="http://schemas.microsoft.com/office/drawing/2014/main" id="{80C291ED-DC06-B140-B7C1-4D5F3B6292C9}"/>
              </a:ext>
            </a:extLst>
          </p:cNvPr>
          <p:cNvSpPr>
            <a:spLocks noGrp="1" noRot="1" noChangeAspect="1" noChangeArrowheads="1" noTextEdit="1"/>
          </p:cNvSpPr>
          <p:nvPr>
            <p:ph type="sldImg"/>
          </p:nvPr>
        </p:nvSpPr>
        <p:spPr>
          <a:xfrm>
            <a:off x="1143000" y="685800"/>
            <a:ext cx="4573588" cy="3429000"/>
          </a:xfrm>
          <a:ln/>
        </p:spPr>
      </p:sp>
      <p:sp>
        <p:nvSpPr>
          <p:cNvPr id="266243" name="Rectangle 3">
            <a:extLst>
              <a:ext uri="{FF2B5EF4-FFF2-40B4-BE49-F238E27FC236}">
                <a16:creationId xmlns:a16="http://schemas.microsoft.com/office/drawing/2014/main" id="{197F52E7-56AE-864D-AD40-C71B3A18D9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D8285-8ABB-ED46-A896-024E2749E065}"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A597B5-FAD2-CF46-8DFD-72D7AA2DC9CF}"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984E6-B944-764F-938D-B262A023C7F6}"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247E5-5A94-AB48-AE3D-1182E935F353}"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a:extLst>
              <a:ext uri="{FF2B5EF4-FFF2-40B4-BE49-F238E27FC236}">
                <a16:creationId xmlns:a16="http://schemas.microsoft.com/office/drawing/2014/main" id="{9AB7763E-8E21-2444-B274-C34D88A31C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D0FAE21-2DE3-D249-9412-D9E8BD36D129}" type="slidenum">
              <a:rPr lang="en-GB" altLang="en-US" sz="1200"/>
              <a:pPr eaLnBrk="1" hangingPunct="1"/>
              <a:t>57</a:t>
            </a:fld>
            <a:endParaRPr lang="en-GB" altLang="en-US" sz="1200"/>
          </a:p>
        </p:txBody>
      </p:sp>
      <p:sp>
        <p:nvSpPr>
          <p:cNvPr id="360450" name="Rectangle 2">
            <a:extLst>
              <a:ext uri="{FF2B5EF4-FFF2-40B4-BE49-F238E27FC236}">
                <a16:creationId xmlns:a16="http://schemas.microsoft.com/office/drawing/2014/main" id="{5F115178-F4B2-8A4C-9140-398025152606}"/>
              </a:ext>
            </a:extLst>
          </p:cNvPr>
          <p:cNvSpPr>
            <a:spLocks noGrp="1" noRot="1" noChangeAspect="1" noChangeArrowheads="1"/>
          </p:cNvSpPr>
          <p:nvPr>
            <p:ph type="sldImg"/>
          </p:nvPr>
        </p:nvSpPr>
        <p:spPr>
          <a:solidFill>
            <a:srgbClr val="FFFFFF"/>
          </a:solidFill>
          <a:ln/>
        </p:spPr>
      </p:sp>
      <p:sp>
        <p:nvSpPr>
          <p:cNvPr id="360451" name="Rectangle 3">
            <a:extLst>
              <a:ext uri="{FF2B5EF4-FFF2-40B4-BE49-F238E27FC236}">
                <a16:creationId xmlns:a16="http://schemas.microsoft.com/office/drawing/2014/main" id="{70E7B712-A953-7F43-8C8D-43B22340B7B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a:extLst>
              <a:ext uri="{FF2B5EF4-FFF2-40B4-BE49-F238E27FC236}">
                <a16:creationId xmlns:a16="http://schemas.microsoft.com/office/drawing/2014/main" id="{A799348D-E32C-F54A-BB78-B8FB0BFF78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30534B5-E7C3-B54E-801F-6679DC518180}" type="slidenum">
              <a:rPr lang="en-GB" altLang="en-US" sz="1200"/>
              <a:pPr eaLnBrk="1" hangingPunct="1"/>
              <a:t>58</a:t>
            </a:fld>
            <a:endParaRPr lang="en-GB" altLang="en-US" sz="1200"/>
          </a:p>
        </p:txBody>
      </p:sp>
      <p:sp>
        <p:nvSpPr>
          <p:cNvPr id="362498" name="Rectangle 2">
            <a:extLst>
              <a:ext uri="{FF2B5EF4-FFF2-40B4-BE49-F238E27FC236}">
                <a16:creationId xmlns:a16="http://schemas.microsoft.com/office/drawing/2014/main" id="{C731EA70-3D02-CC45-8926-FFE614820EC1}"/>
              </a:ext>
            </a:extLst>
          </p:cNvPr>
          <p:cNvSpPr>
            <a:spLocks noGrp="1" noRot="1" noChangeAspect="1" noChangeArrowheads="1"/>
          </p:cNvSpPr>
          <p:nvPr>
            <p:ph type="sldImg"/>
          </p:nvPr>
        </p:nvSpPr>
        <p:spPr>
          <a:solidFill>
            <a:srgbClr val="FFFFFF"/>
          </a:solidFill>
          <a:ln/>
        </p:spPr>
      </p:sp>
      <p:sp>
        <p:nvSpPr>
          <p:cNvPr id="362499" name="Rectangle 3">
            <a:extLst>
              <a:ext uri="{FF2B5EF4-FFF2-40B4-BE49-F238E27FC236}">
                <a16:creationId xmlns:a16="http://schemas.microsoft.com/office/drawing/2014/main" id="{B5CC67ED-F4AB-804D-9EAF-51C6373F6DE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a:extLst>
              <a:ext uri="{FF2B5EF4-FFF2-40B4-BE49-F238E27FC236}">
                <a16:creationId xmlns:a16="http://schemas.microsoft.com/office/drawing/2014/main" id="{280DBC49-8A33-7248-BF22-D21071458C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219734D-0B81-C546-9382-87CA67189F3E}" type="slidenum">
              <a:rPr lang="en-GB" altLang="en-US" sz="1200"/>
              <a:pPr eaLnBrk="1" hangingPunct="1"/>
              <a:t>59</a:t>
            </a:fld>
            <a:endParaRPr lang="en-GB" altLang="en-US" sz="1200"/>
          </a:p>
        </p:txBody>
      </p:sp>
      <p:sp>
        <p:nvSpPr>
          <p:cNvPr id="364546" name="Rectangle 2">
            <a:extLst>
              <a:ext uri="{FF2B5EF4-FFF2-40B4-BE49-F238E27FC236}">
                <a16:creationId xmlns:a16="http://schemas.microsoft.com/office/drawing/2014/main" id="{D39D1C10-0614-6446-852A-322D4A15D36E}"/>
              </a:ext>
            </a:extLst>
          </p:cNvPr>
          <p:cNvSpPr>
            <a:spLocks noGrp="1" noRot="1" noChangeAspect="1" noChangeArrowheads="1"/>
          </p:cNvSpPr>
          <p:nvPr>
            <p:ph type="sldImg"/>
          </p:nvPr>
        </p:nvSpPr>
        <p:spPr>
          <a:solidFill>
            <a:srgbClr val="FFFFFF"/>
          </a:solidFill>
          <a:ln/>
        </p:spPr>
      </p:sp>
      <p:sp>
        <p:nvSpPr>
          <p:cNvPr id="364547" name="Rectangle 3">
            <a:extLst>
              <a:ext uri="{FF2B5EF4-FFF2-40B4-BE49-F238E27FC236}">
                <a16:creationId xmlns:a16="http://schemas.microsoft.com/office/drawing/2014/main" id="{155DA3E6-820C-BC47-8450-CA6CF213A9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a:extLst>
              <a:ext uri="{FF2B5EF4-FFF2-40B4-BE49-F238E27FC236}">
                <a16:creationId xmlns:a16="http://schemas.microsoft.com/office/drawing/2014/main" id="{26DB086B-F87A-474A-8F96-A9880A5858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38AB05D-BE07-2740-B9C4-D4E6156E5FBB}" type="slidenum">
              <a:rPr lang="en-GB" altLang="en-US" sz="1200"/>
              <a:pPr eaLnBrk="1" hangingPunct="1"/>
              <a:t>60</a:t>
            </a:fld>
            <a:endParaRPr lang="en-GB" altLang="en-US" sz="1200"/>
          </a:p>
        </p:txBody>
      </p:sp>
      <p:sp>
        <p:nvSpPr>
          <p:cNvPr id="366594" name="Rectangle 2">
            <a:extLst>
              <a:ext uri="{FF2B5EF4-FFF2-40B4-BE49-F238E27FC236}">
                <a16:creationId xmlns:a16="http://schemas.microsoft.com/office/drawing/2014/main" id="{F3935B00-FF3E-A243-B60B-D42C0E12F650}"/>
              </a:ext>
            </a:extLst>
          </p:cNvPr>
          <p:cNvSpPr>
            <a:spLocks noGrp="1" noRot="1" noChangeAspect="1" noChangeArrowheads="1"/>
          </p:cNvSpPr>
          <p:nvPr>
            <p:ph type="sldImg"/>
          </p:nvPr>
        </p:nvSpPr>
        <p:spPr>
          <a:solidFill>
            <a:srgbClr val="FFFFFF"/>
          </a:solidFill>
          <a:ln/>
        </p:spPr>
      </p:sp>
      <p:sp>
        <p:nvSpPr>
          <p:cNvPr id="366595" name="Rectangle 3">
            <a:extLst>
              <a:ext uri="{FF2B5EF4-FFF2-40B4-BE49-F238E27FC236}">
                <a16:creationId xmlns:a16="http://schemas.microsoft.com/office/drawing/2014/main" id="{921226EC-50A6-6241-BDFD-B1D94078C8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a:extLst>
              <a:ext uri="{FF2B5EF4-FFF2-40B4-BE49-F238E27FC236}">
                <a16:creationId xmlns:a16="http://schemas.microsoft.com/office/drawing/2014/main" id="{6813E8E3-3F17-7B4B-8714-83A8199B3AD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6D160DD4-082E-984A-81E2-1869FFB18CA3}" type="slidenum">
              <a:rPr lang="en-US" altLang="en-US" sz="1200">
                <a:solidFill>
                  <a:srgbClr val="000000"/>
                </a:solidFill>
              </a:rPr>
              <a:pPr algn="r"/>
              <a:t>6</a:t>
            </a:fld>
            <a:endParaRPr lang="en-US" altLang="en-US" sz="1200">
              <a:solidFill>
                <a:srgbClr val="000000"/>
              </a:solidFill>
            </a:endParaRPr>
          </a:p>
        </p:txBody>
      </p:sp>
      <p:sp>
        <p:nvSpPr>
          <p:cNvPr id="268290" name="Rectangle 2">
            <a:extLst>
              <a:ext uri="{FF2B5EF4-FFF2-40B4-BE49-F238E27FC236}">
                <a16:creationId xmlns:a16="http://schemas.microsoft.com/office/drawing/2014/main" id="{0E9D5C21-946D-9A45-9FE7-F496E79466AD}"/>
              </a:ext>
            </a:extLst>
          </p:cNvPr>
          <p:cNvSpPr>
            <a:spLocks noGrp="1" noRot="1" noChangeAspect="1" noChangeArrowheads="1" noTextEdit="1"/>
          </p:cNvSpPr>
          <p:nvPr>
            <p:ph type="sldImg"/>
          </p:nvPr>
        </p:nvSpPr>
        <p:spPr>
          <a:xfrm>
            <a:off x="1143000" y="685800"/>
            <a:ext cx="4573588" cy="3429000"/>
          </a:xfrm>
          <a:ln/>
        </p:spPr>
      </p:sp>
      <p:sp>
        <p:nvSpPr>
          <p:cNvPr id="268291" name="Rectangle 3">
            <a:extLst>
              <a:ext uri="{FF2B5EF4-FFF2-40B4-BE49-F238E27FC236}">
                <a16:creationId xmlns:a16="http://schemas.microsoft.com/office/drawing/2014/main" id="{E19F1729-EA9A-4241-A62F-B1B03F51FB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159192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a:extLst>
              <a:ext uri="{FF2B5EF4-FFF2-40B4-BE49-F238E27FC236}">
                <a16:creationId xmlns:a16="http://schemas.microsoft.com/office/drawing/2014/main" id="{979B936F-107E-8942-AE74-C15B1CA57E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EC5F534-BE41-A34D-8D0B-8F124FC8B4CA}" type="slidenum">
              <a:rPr lang="en-GB" altLang="en-US" sz="1200"/>
              <a:pPr eaLnBrk="1" hangingPunct="1"/>
              <a:t>66</a:t>
            </a:fld>
            <a:endParaRPr lang="en-GB" altLang="en-US" sz="1200"/>
          </a:p>
        </p:txBody>
      </p:sp>
      <p:sp>
        <p:nvSpPr>
          <p:cNvPr id="368642" name="Rectangle 2">
            <a:extLst>
              <a:ext uri="{FF2B5EF4-FFF2-40B4-BE49-F238E27FC236}">
                <a16:creationId xmlns:a16="http://schemas.microsoft.com/office/drawing/2014/main" id="{01E6AC20-7F66-FA45-8F20-7A838E96F0AD}"/>
              </a:ext>
            </a:extLst>
          </p:cNvPr>
          <p:cNvSpPr>
            <a:spLocks noGrp="1" noRot="1" noChangeAspect="1" noChangeArrowheads="1"/>
          </p:cNvSpPr>
          <p:nvPr>
            <p:ph type="sldImg"/>
          </p:nvPr>
        </p:nvSpPr>
        <p:spPr>
          <a:solidFill>
            <a:srgbClr val="FFFFFF"/>
          </a:solidFill>
          <a:ln/>
        </p:spPr>
      </p:sp>
      <p:sp>
        <p:nvSpPr>
          <p:cNvPr id="368643" name="Rectangle 3">
            <a:extLst>
              <a:ext uri="{FF2B5EF4-FFF2-40B4-BE49-F238E27FC236}">
                <a16:creationId xmlns:a16="http://schemas.microsoft.com/office/drawing/2014/main" id="{71AAB1B2-048C-944C-9EDD-AF7AEC3DC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a:extLst>
              <a:ext uri="{FF2B5EF4-FFF2-40B4-BE49-F238E27FC236}">
                <a16:creationId xmlns:a16="http://schemas.microsoft.com/office/drawing/2014/main" id="{423FC0D8-96F1-B345-9A41-4B147E1CD0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9933F358-E1EA-B845-A3C5-615894F0F63F}" type="slidenum">
              <a:rPr lang="en-GB" altLang="en-US" sz="1200"/>
              <a:pPr eaLnBrk="1" hangingPunct="1"/>
              <a:t>67</a:t>
            </a:fld>
            <a:endParaRPr lang="en-GB" altLang="en-US" sz="1200"/>
          </a:p>
        </p:txBody>
      </p:sp>
      <p:sp>
        <p:nvSpPr>
          <p:cNvPr id="370690" name="Rectangle 2">
            <a:extLst>
              <a:ext uri="{FF2B5EF4-FFF2-40B4-BE49-F238E27FC236}">
                <a16:creationId xmlns:a16="http://schemas.microsoft.com/office/drawing/2014/main" id="{19C12D3D-1F9B-E940-8DA9-837901EEE3E3}"/>
              </a:ext>
            </a:extLst>
          </p:cNvPr>
          <p:cNvSpPr>
            <a:spLocks noGrp="1" noRot="1" noChangeAspect="1" noChangeArrowheads="1" noTextEdit="1"/>
          </p:cNvSpPr>
          <p:nvPr>
            <p:ph type="sldImg"/>
          </p:nvPr>
        </p:nvSpPr>
        <p:spPr>
          <a:solidFill>
            <a:srgbClr val="FFFFFF"/>
          </a:solidFill>
          <a:ln/>
        </p:spPr>
      </p:sp>
      <p:sp>
        <p:nvSpPr>
          <p:cNvPr id="370691" name="Rectangle 3">
            <a:extLst>
              <a:ext uri="{FF2B5EF4-FFF2-40B4-BE49-F238E27FC236}">
                <a16:creationId xmlns:a16="http://schemas.microsoft.com/office/drawing/2014/main" id="{650DCB40-ED76-1544-8D52-BAA490EABD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Having seen the structure, it is vital that the dynamics be understood.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85FB-626C-294E-B320-827E04813D65}"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57D30-C240-654F-B9CD-63EFC5B04EA1}" type="slidenum">
              <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80CB67-B78D-6641-BC19-9A7B7360D3B2}"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B6E82D-D29F-4943-8E42-F3612C0B92C3}"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a:extLst>
              <a:ext uri="{FF2B5EF4-FFF2-40B4-BE49-F238E27FC236}">
                <a16:creationId xmlns:a16="http://schemas.microsoft.com/office/drawing/2014/main" id="{E80E8B6D-D2CA-9A4E-80B2-4F6726247D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0B21D3B7-868A-A146-B732-37620FD60D37}" type="slidenum">
              <a:rPr lang="en-GB" altLang="en-US" sz="1200"/>
              <a:pPr eaLnBrk="1" hangingPunct="1"/>
              <a:t>72</a:t>
            </a:fld>
            <a:endParaRPr lang="en-GB" altLang="en-US" sz="1200"/>
          </a:p>
        </p:txBody>
      </p:sp>
      <p:sp>
        <p:nvSpPr>
          <p:cNvPr id="380930" name="Rectangle 2">
            <a:extLst>
              <a:ext uri="{FF2B5EF4-FFF2-40B4-BE49-F238E27FC236}">
                <a16:creationId xmlns:a16="http://schemas.microsoft.com/office/drawing/2014/main" id="{D21FB767-5AE4-7849-A87F-CC287CBE30DD}"/>
              </a:ext>
            </a:extLst>
          </p:cNvPr>
          <p:cNvSpPr>
            <a:spLocks noGrp="1" noRot="1" noChangeAspect="1" noChangeArrowheads="1"/>
          </p:cNvSpPr>
          <p:nvPr>
            <p:ph type="sldImg"/>
          </p:nvPr>
        </p:nvSpPr>
        <p:spPr>
          <a:solidFill>
            <a:srgbClr val="FFFFFF"/>
          </a:solidFill>
          <a:ln/>
        </p:spPr>
      </p:sp>
      <p:sp>
        <p:nvSpPr>
          <p:cNvPr id="380931" name="Rectangle 3">
            <a:extLst>
              <a:ext uri="{FF2B5EF4-FFF2-40B4-BE49-F238E27FC236}">
                <a16:creationId xmlns:a16="http://schemas.microsoft.com/office/drawing/2014/main" id="{27B5497A-5D45-CD4E-BC23-B27F7C7EA33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a:extLst>
              <a:ext uri="{FF2B5EF4-FFF2-40B4-BE49-F238E27FC236}">
                <a16:creationId xmlns:a16="http://schemas.microsoft.com/office/drawing/2014/main" id="{5FDCD415-64B7-F948-88E7-90F1A042EE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671F0803-B446-0E42-8387-560F3D40908E}" type="slidenum">
              <a:rPr lang="en-GB" altLang="en-US" sz="1200"/>
              <a:pPr eaLnBrk="1" hangingPunct="1"/>
              <a:t>73</a:t>
            </a:fld>
            <a:endParaRPr lang="en-GB" altLang="en-US" sz="1200"/>
          </a:p>
        </p:txBody>
      </p:sp>
      <p:sp>
        <p:nvSpPr>
          <p:cNvPr id="382978" name="Rectangle 2">
            <a:extLst>
              <a:ext uri="{FF2B5EF4-FFF2-40B4-BE49-F238E27FC236}">
                <a16:creationId xmlns:a16="http://schemas.microsoft.com/office/drawing/2014/main" id="{9163A5D3-1BA6-224A-BCDE-5E0BC97A0104}"/>
              </a:ext>
            </a:extLst>
          </p:cNvPr>
          <p:cNvSpPr>
            <a:spLocks noGrp="1" noRot="1" noChangeAspect="1" noChangeArrowheads="1"/>
          </p:cNvSpPr>
          <p:nvPr>
            <p:ph type="sldImg"/>
          </p:nvPr>
        </p:nvSpPr>
        <p:spPr>
          <a:solidFill>
            <a:srgbClr val="FFFFFF"/>
          </a:solidFill>
          <a:ln/>
        </p:spPr>
      </p:sp>
      <p:sp>
        <p:nvSpPr>
          <p:cNvPr id="382979" name="Rectangle 3">
            <a:extLst>
              <a:ext uri="{FF2B5EF4-FFF2-40B4-BE49-F238E27FC236}">
                <a16:creationId xmlns:a16="http://schemas.microsoft.com/office/drawing/2014/main" id="{83B3E1EB-AA1C-854B-9E9F-840B194A87F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70A3C-F668-DC4F-A634-4C29595050D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a:extLst>
              <a:ext uri="{FF2B5EF4-FFF2-40B4-BE49-F238E27FC236}">
                <a16:creationId xmlns:a16="http://schemas.microsoft.com/office/drawing/2014/main" id="{8C970B7F-5F9A-D24E-AFD2-1EF471DADF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1728F2F4-99F8-E840-BF28-AA23170FE523}" type="slidenum">
              <a:rPr lang="en-US" altLang="en-US" sz="1200">
                <a:solidFill>
                  <a:srgbClr val="000000"/>
                </a:solidFill>
              </a:rPr>
              <a:pPr algn="r"/>
              <a:t>7</a:t>
            </a:fld>
            <a:endParaRPr lang="en-US" altLang="en-US" sz="1200">
              <a:solidFill>
                <a:srgbClr val="000000"/>
              </a:solidFill>
            </a:endParaRPr>
          </a:p>
        </p:txBody>
      </p:sp>
      <p:sp>
        <p:nvSpPr>
          <p:cNvPr id="270338" name="Rectangle 2">
            <a:extLst>
              <a:ext uri="{FF2B5EF4-FFF2-40B4-BE49-F238E27FC236}">
                <a16:creationId xmlns:a16="http://schemas.microsoft.com/office/drawing/2014/main" id="{6A121F0E-9D71-9245-9CB4-2798AB8C4F50}"/>
              </a:ext>
            </a:extLst>
          </p:cNvPr>
          <p:cNvSpPr>
            <a:spLocks noGrp="1" noRot="1" noChangeAspect="1" noChangeArrowheads="1" noTextEdit="1"/>
          </p:cNvSpPr>
          <p:nvPr>
            <p:ph type="sldImg"/>
          </p:nvPr>
        </p:nvSpPr>
        <p:spPr>
          <a:xfrm>
            <a:off x="1143000" y="685800"/>
            <a:ext cx="4573588" cy="3429000"/>
          </a:xfrm>
          <a:ln/>
        </p:spPr>
      </p:sp>
      <p:sp>
        <p:nvSpPr>
          <p:cNvPr id="270339" name="Rectangle 3">
            <a:extLst>
              <a:ext uri="{FF2B5EF4-FFF2-40B4-BE49-F238E27FC236}">
                <a16:creationId xmlns:a16="http://schemas.microsoft.com/office/drawing/2014/main" id="{37B14384-089A-2C4A-A5D5-8F3E8AC3CF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901F95-7FE0-FE4D-A03D-D543A06F8D69}"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5D2F60-85C8-E347-9279-DDFDCC0FD9C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148C95-8724-C340-BF85-A3701FAF015A}"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BB430-FA32-C14F-9344-2C9D7F3EEE07}"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a:extLst>
              <a:ext uri="{FF2B5EF4-FFF2-40B4-BE49-F238E27FC236}">
                <a16:creationId xmlns:a16="http://schemas.microsoft.com/office/drawing/2014/main" id="{BD27F150-A493-A342-8D19-2853BB33A5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8813CB8A-9943-884D-B45D-853504784FC2}" type="slidenum">
              <a:rPr lang="en-GB" altLang="en-US" sz="1200"/>
              <a:pPr eaLnBrk="1" hangingPunct="1"/>
              <a:t>85</a:t>
            </a:fld>
            <a:endParaRPr lang="en-GB" altLang="en-US" sz="1200"/>
          </a:p>
        </p:txBody>
      </p:sp>
      <p:sp>
        <p:nvSpPr>
          <p:cNvPr id="401410" name="Rectangle 2">
            <a:extLst>
              <a:ext uri="{FF2B5EF4-FFF2-40B4-BE49-F238E27FC236}">
                <a16:creationId xmlns:a16="http://schemas.microsoft.com/office/drawing/2014/main" id="{C0DFB41F-6CD2-844A-9D92-BAC1398720CC}"/>
              </a:ext>
            </a:extLst>
          </p:cNvPr>
          <p:cNvSpPr>
            <a:spLocks noGrp="1" noRot="1" noChangeAspect="1" noChangeArrowheads="1"/>
          </p:cNvSpPr>
          <p:nvPr>
            <p:ph type="sldImg"/>
          </p:nvPr>
        </p:nvSpPr>
        <p:spPr>
          <a:solidFill>
            <a:srgbClr val="FFFFFF"/>
          </a:solidFill>
          <a:ln/>
        </p:spPr>
      </p:sp>
      <p:sp>
        <p:nvSpPr>
          <p:cNvPr id="401411" name="Rectangle 3">
            <a:extLst>
              <a:ext uri="{FF2B5EF4-FFF2-40B4-BE49-F238E27FC236}">
                <a16:creationId xmlns:a16="http://schemas.microsoft.com/office/drawing/2014/main" id="{BE5A260D-90A4-054A-BD8F-FC1740944DC2}"/>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a:extLst>
              <a:ext uri="{FF2B5EF4-FFF2-40B4-BE49-F238E27FC236}">
                <a16:creationId xmlns:a16="http://schemas.microsoft.com/office/drawing/2014/main" id="{3001311A-370F-8E4E-8AEA-CE091C1B4A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E2B0C7D-6C69-384D-A123-32A0761B95AE}" type="slidenum">
              <a:rPr lang="en-GB" altLang="en-US" sz="1200"/>
              <a:pPr eaLnBrk="1" hangingPunct="1"/>
              <a:t>86</a:t>
            </a:fld>
            <a:endParaRPr lang="en-GB" altLang="en-US" sz="1200"/>
          </a:p>
        </p:txBody>
      </p:sp>
      <p:sp>
        <p:nvSpPr>
          <p:cNvPr id="403458" name="Rectangle 2">
            <a:extLst>
              <a:ext uri="{FF2B5EF4-FFF2-40B4-BE49-F238E27FC236}">
                <a16:creationId xmlns:a16="http://schemas.microsoft.com/office/drawing/2014/main" id="{3450C118-96ED-0443-B8C4-793B8E9F4AAD}"/>
              </a:ext>
            </a:extLst>
          </p:cNvPr>
          <p:cNvSpPr>
            <a:spLocks noGrp="1" noRot="1" noChangeAspect="1" noChangeArrowheads="1"/>
          </p:cNvSpPr>
          <p:nvPr>
            <p:ph type="sldImg"/>
          </p:nvPr>
        </p:nvSpPr>
        <p:spPr>
          <a:solidFill>
            <a:srgbClr val="FFFFFF"/>
          </a:solidFill>
          <a:ln/>
        </p:spPr>
      </p:sp>
      <p:sp>
        <p:nvSpPr>
          <p:cNvPr id="403459" name="Rectangle 3">
            <a:extLst>
              <a:ext uri="{FF2B5EF4-FFF2-40B4-BE49-F238E27FC236}">
                <a16:creationId xmlns:a16="http://schemas.microsoft.com/office/drawing/2014/main" id="{C636442E-86EE-9640-A811-78CC18D1CEE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a:extLst>
              <a:ext uri="{FF2B5EF4-FFF2-40B4-BE49-F238E27FC236}">
                <a16:creationId xmlns:a16="http://schemas.microsoft.com/office/drawing/2014/main" id="{CB1FF965-BE40-C449-9F1D-AA9CA211E8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65BDAE9-69DA-C346-B4D2-7E1AE695F55C}" type="slidenum">
              <a:rPr lang="en-GB" altLang="en-US" sz="1200"/>
              <a:pPr eaLnBrk="1" hangingPunct="1"/>
              <a:t>87</a:t>
            </a:fld>
            <a:endParaRPr lang="en-GB" altLang="en-US" sz="1200"/>
          </a:p>
        </p:txBody>
      </p:sp>
      <p:sp>
        <p:nvSpPr>
          <p:cNvPr id="405506" name="Rectangle 2">
            <a:extLst>
              <a:ext uri="{FF2B5EF4-FFF2-40B4-BE49-F238E27FC236}">
                <a16:creationId xmlns:a16="http://schemas.microsoft.com/office/drawing/2014/main" id="{57AACBF9-9EC8-7F45-B61E-40E2DB22DA59}"/>
              </a:ext>
            </a:extLst>
          </p:cNvPr>
          <p:cNvSpPr>
            <a:spLocks noGrp="1" noRot="1" noChangeAspect="1" noChangeArrowheads="1"/>
          </p:cNvSpPr>
          <p:nvPr>
            <p:ph type="sldImg"/>
          </p:nvPr>
        </p:nvSpPr>
        <p:spPr>
          <a:solidFill>
            <a:srgbClr val="FFFFFF"/>
          </a:solidFill>
          <a:ln/>
        </p:spPr>
      </p:sp>
      <p:sp>
        <p:nvSpPr>
          <p:cNvPr id="405507" name="Rectangle 3">
            <a:extLst>
              <a:ext uri="{FF2B5EF4-FFF2-40B4-BE49-F238E27FC236}">
                <a16:creationId xmlns:a16="http://schemas.microsoft.com/office/drawing/2014/main" id="{2BF9F264-25CE-2E4D-9BFC-0940DB5E0B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a:extLst>
              <a:ext uri="{FF2B5EF4-FFF2-40B4-BE49-F238E27FC236}">
                <a16:creationId xmlns:a16="http://schemas.microsoft.com/office/drawing/2014/main" id="{D0BAA613-0EA5-0940-BB8B-A665CE1069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523AD71-28DA-FF41-ADB3-5A5F09598774}" type="slidenum">
              <a:rPr lang="en-GB" altLang="en-US" sz="1200"/>
              <a:pPr eaLnBrk="1" hangingPunct="1"/>
              <a:t>88</a:t>
            </a:fld>
            <a:endParaRPr lang="en-GB" altLang="en-US" sz="1200"/>
          </a:p>
        </p:txBody>
      </p:sp>
      <p:sp>
        <p:nvSpPr>
          <p:cNvPr id="407554" name="Rectangle 2">
            <a:extLst>
              <a:ext uri="{FF2B5EF4-FFF2-40B4-BE49-F238E27FC236}">
                <a16:creationId xmlns:a16="http://schemas.microsoft.com/office/drawing/2014/main" id="{072A0D0D-B540-4F46-8C93-38762F0AD5FE}"/>
              </a:ext>
            </a:extLst>
          </p:cNvPr>
          <p:cNvSpPr>
            <a:spLocks noGrp="1" noRot="1" noChangeAspect="1" noChangeArrowheads="1" noTextEdit="1"/>
          </p:cNvSpPr>
          <p:nvPr>
            <p:ph type="sldImg"/>
          </p:nvPr>
        </p:nvSpPr>
        <p:spPr>
          <a:ln/>
        </p:spPr>
      </p:sp>
      <p:sp>
        <p:nvSpPr>
          <p:cNvPr id="407555" name="Rectangle 3">
            <a:extLst>
              <a:ext uri="{FF2B5EF4-FFF2-40B4-BE49-F238E27FC236}">
                <a16:creationId xmlns:a16="http://schemas.microsoft.com/office/drawing/2014/main" id="{0FD80B21-1972-6748-9500-9CD622EBFF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a:extLst>
              <a:ext uri="{FF2B5EF4-FFF2-40B4-BE49-F238E27FC236}">
                <a16:creationId xmlns:a16="http://schemas.microsoft.com/office/drawing/2014/main" id="{504B4EAF-4308-8F4F-A7EF-6A62F25C9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D3754C3-2FFD-E145-A650-C49B619D6E95}" type="slidenum">
              <a:rPr lang="en-GB" altLang="en-US" sz="1200"/>
              <a:pPr eaLnBrk="1" hangingPunct="1"/>
              <a:t>89</a:t>
            </a:fld>
            <a:endParaRPr lang="en-GB" altLang="en-US" sz="1200"/>
          </a:p>
        </p:txBody>
      </p:sp>
      <p:sp>
        <p:nvSpPr>
          <p:cNvPr id="409602" name="Rectangle 2">
            <a:extLst>
              <a:ext uri="{FF2B5EF4-FFF2-40B4-BE49-F238E27FC236}">
                <a16:creationId xmlns:a16="http://schemas.microsoft.com/office/drawing/2014/main" id="{DEB87BC2-8903-E445-9532-0AEF60DDA4C3}"/>
              </a:ext>
            </a:extLst>
          </p:cNvPr>
          <p:cNvSpPr>
            <a:spLocks noGrp="1" noRot="1" noChangeAspect="1" noChangeArrowheads="1" noTextEdit="1"/>
          </p:cNvSpPr>
          <p:nvPr>
            <p:ph type="sldImg"/>
          </p:nvPr>
        </p:nvSpPr>
        <p:spPr>
          <a:ln/>
        </p:spPr>
      </p:sp>
      <p:sp>
        <p:nvSpPr>
          <p:cNvPr id="409603" name="Rectangle 3">
            <a:extLst>
              <a:ext uri="{FF2B5EF4-FFF2-40B4-BE49-F238E27FC236}">
                <a16:creationId xmlns:a16="http://schemas.microsoft.com/office/drawing/2014/main" id="{B5387F9F-49CF-AC45-A0F3-DBE4C77F2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a:extLst>
              <a:ext uri="{FF2B5EF4-FFF2-40B4-BE49-F238E27FC236}">
                <a16:creationId xmlns:a16="http://schemas.microsoft.com/office/drawing/2014/main" id="{97B54D8E-DCDF-3B4D-A9F1-DEB1C4FB24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C3A96117-0D3E-694E-B68B-5C842A55078F}" type="slidenum">
              <a:rPr lang="en-GB" altLang="en-US" sz="1200"/>
              <a:pPr eaLnBrk="1" hangingPunct="1"/>
              <a:t>92</a:t>
            </a:fld>
            <a:endParaRPr lang="en-GB" altLang="en-US" sz="1200"/>
          </a:p>
        </p:txBody>
      </p:sp>
      <p:sp>
        <p:nvSpPr>
          <p:cNvPr id="413698" name="Rectangle 2">
            <a:extLst>
              <a:ext uri="{FF2B5EF4-FFF2-40B4-BE49-F238E27FC236}">
                <a16:creationId xmlns:a16="http://schemas.microsoft.com/office/drawing/2014/main" id="{52BA7059-F592-334C-BAE2-5813B2279C8F}"/>
              </a:ext>
            </a:extLst>
          </p:cNvPr>
          <p:cNvSpPr>
            <a:spLocks noGrp="1" noRot="1" noChangeAspect="1" noChangeArrowheads="1" noTextEdit="1"/>
          </p:cNvSpPr>
          <p:nvPr>
            <p:ph type="sldImg"/>
          </p:nvPr>
        </p:nvSpPr>
        <p:spPr>
          <a:ln/>
        </p:spPr>
      </p:sp>
      <p:sp>
        <p:nvSpPr>
          <p:cNvPr id="413699" name="Rectangle 3">
            <a:extLst>
              <a:ext uri="{FF2B5EF4-FFF2-40B4-BE49-F238E27FC236}">
                <a16:creationId xmlns:a16="http://schemas.microsoft.com/office/drawing/2014/main" id="{6A6057E1-87B5-F546-A8D2-B25F06E51B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a:extLst>
              <a:ext uri="{FF2B5EF4-FFF2-40B4-BE49-F238E27FC236}">
                <a16:creationId xmlns:a16="http://schemas.microsoft.com/office/drawing/2014/main" id="{02F975D2-4E0A-2442-9F05-D4346ED51EE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A3E1A869-6C8F-7044-9F30-66669360689E}" type="slidenum">
              <a:rPr lang="en-US" altLang="en-US" sz="1200">
                <a:solidFill>
                  <a:srgbClr val="000000"/>
                </a:solidFill>
              </a:rPr>
              <a:pPr algn="r"/>
              <a:t>8</a:t>
            </a:fld>
            <a:endParaRPr lang="en-US" altLang="en-US" sz="1200">
              <a:solidFill>
                <a:srgbClr val="000000"/>
              </a:solidFill>
            </a:endParaRPr>
          </a:p>
        </p:txBody>
      </p:sp>
      <p:sp>
        <p:nvSpPr>
          <p:cNvPr id="272386" name="Rectangle 2">
            <a:extLst>
              <a:ext uri="{FF2B5EF4-FFF2-40B4-BE49-F238E27FC236}">
                <a16:creationId xmlns:a16="http://schemas.microsoft.com/office/drawing/2014/main" id="{59546911-1806-2B42-88E6-F413CE648122}"/>
              </a:ext>
            </a:extLst>
          </p:cNvPr>
          <p:cNvSpPr>
            <a:spLocks noGrp="1" noRot="1" noChangeAspect="1" noChangeArrowheads="1" noTextEdit="1"/>
          </p:cNvSpPr>
          <p:nvPr>
            <p:ph type="sldImg"/>
          </p:nvPr>
        </p:nvSpPr>
        <p:spPr>
          <a:xfrm>
            <a:off x="1143000" y="685800"/>
            <a:ext cx="4573588" cy="3429000"/>
          </a:xfrm>
          <a:ln/>
        </p:spPr>
      </p:sp>
      <p:sp>
        <p:nvSpPr>
          <p:cNvPr id="272387" name="Rectangle 3">
            <a:extLst>
              <a:ext uri="{FF2B5EF4-FFF2-40B4-BE49-F238E27FC236}">
                <a16:creationId xmlns:a16="http://schemas.microsoft.com/office/drawing/2014/main" id="{53401047-6CDB-0D45-918C-A209893362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لذلك لم يتفقوا. لم يكن هذا موضوعًا سهلاً ليتوصلوا إليه – حتى بعد تلك الوحدة في مجمع أورشليم.</a:t>
            </a:r>
          </a:p>
          <a:p>
            <a:pPr algn="r" rtl="1"/>
            <a:r>
              <a:rPr lang="ar-SA" dirty="0"/>
              <a:t>كان برنابا ملتزمًا بأخذهِ.</a:t>
            </a:r>
          </a:p>
          <a:p>
            <a:pPr algn="r" rtl="1"/>
            <a:r>
              <a:rPr lang="ar-SA" dirty="0"/>
              <a:t>لكن بولس لم يرد أن يأتي معه بسبب مفارقته السابقة. </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62671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a:extLst>
              <a:ext uri="{FF2B5EF4-FFF2-40B4-BE49-F238E27FC236}">
                <a16:creationId xmlns:a16="http://schemas.microsoft.com/office/drawing/2014/main" id="{43586475-1176-AD4A-B573-121D8813A7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9EBAC17-C704-B64C-AE33-77D00F36F8DB}" type="slidenum">
              <a:rPr lang="en-GB" altLang="en-US" sz="1200"/>
              <a:pPr eaLnBrk="1" hangingPunct="1"/>
              <a:t>94</a:t>
            </a:fld>
            <a:endParaRPr lang="en-GB" altLang="en-US" sz="1200"/>
          </a:p>
        </p:txBody>
      </p:sp>
      <p:sp>
        <p:nvSpPr>
          <p:cNvPr id="416770" name="Rectangle 2">
            <a:extLst>
              <a:ext uri="{FF2B5EF4-FFF2-40B4-BE49-F238E27FC236}">
                <a16:creationId xmlns:a16="http://schemas.microsoft.com/office/drawing/2014/main" id="{8A9DFC8D-57E8-C44B-BEDA-4F742C55C8AD}"/>
              </a:ext>
            </a:extLst>
          </p:cNvPr>
          <p:cNvSpPr>
            <a:spLocks noGrp="1" noRot="1" noChangeAspect="1" noChangeArrowheads="1"/>
          </p:cNvSpPr>
          <p:nvPr>
            <p:ph type="sldImg"/>
          </p:nvPr>
        </p:nvSpPr>
        <p:spPr>
          <a:solidFill>
            <a:srgbClr val="FFFFFF"/>
          </a:solidFill>
          <a:ln/>
        </p:spPr>
      </p:sp>
      <p:sp>
        <p:nvSpPr>
          <p:cNvPr id="416771" name="Rectangle 3">
            <a:extLst>
              <a:ext uri="{FF2B5EF4-FFF2-40B4-BE49-F238E27FC236}">
                <a16:creationId xmlns:a16="http://schemas.microsoft.com/office/drawing/2014/main" id="{6C313326-3FDD-3645-A2DB-BC5B5771881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a:extLst>
              <a:ext uri="{FF2B5EF4-FFF2-40B4-BE49-F238E27FC236}">
                <a16:creationId xmlns:a16="http://schemas.microsoft.com/office/drawing/2014/main" id="{41EF54EB-3C77-3D48-8B84-5728C09213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215C109-0580-3643-B891-DC131E1229AF}" type="slidenum">
              <a:rPr lang="en-GB" altLang="en-US" sz="1200"/>
              <a:pPr eaLnBrk="1" hangingPunct="1"/>
              <a:t>95</a:t>
            </a:fld>
            <a:endParaRPr lang="en-GB" altLang="en-US" sz="1200"/>
          </a:p>
        </p:txBody>
      </p:sp>
      <p:sp>
        <p:nvSpPr>
          <p:cNvPr id="418818" name="Rectangle 2">
            <a:extLst>
              <a:ext uri="{FF2B5EF4-FFF2-40B4-BE49-F238E27FC236}">
                <a16:creationId xmlns:a16="http://schemas.microsoft.com/office/drawing/2014/main" id="{E556810A-58A1-9747-BDF2-4D4E8C3AE7BA}"/>
              </a:ext>
            </a:extLst>
          </p:cNvPr>
          <p:cNvSpPr>
            <a:spLocks noGrp="1" noRot="1" noChangeAspect="1" noChangeArrowheads="1"/>
          </p:cNvSpPr>
          <p:nvPr>
            <p:ph type="sldImg"/>
          </p:nvPr>
        </p:nvSpPr>
        <p:spPr>
          <a:solidFill>
            <a:srgbClr val="FFFFFF"/>
          </a:solidFill>
          <a:ln/>
        </p:spPr>
      </p:sp>
      <p:sp>
        <p:nvSpPr>
          <p:cNvPr id="418819" name="Rectangle 3">
            <a:extLst>
              <a:ext uri="{FF2B5EF4-FFF2-40B4-BE49-F238E27FC236}">
                <a16:creationId xmlns:a16="http://schemas.microsoft.com/office/drawing/2014/main" id="{9BCCDCAB-4A2B-A54F-8A5D-F5B4704A512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a:extLst>
              <a:ext uri="{FF2B5EF4-FFF2-40B4-BE49-F238E27FC236}">
                <a16:creationId xmlns:a16="http://schemas.microsoft.com/office/drawing/2014/main" id="{A8CC0106-AF73-B04E-9A5C-18C4EA3C12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B21F941-8B43-D148-9E1E-4C9C75CD9958}" type="slidenum">
              <a:rPr lang="en-GB" altLang="en-US" sz="1200"/>
              <a:pPr eaLnBrk="1" hangingPunct="1"/>
              <a:t>96</a:t>
            </a:fld>
            <a:endParaRPr lang="en-GB" altLang="en-US" sz="1200"/>
          </a:p>
        </p:txBody>
      </p:sp>
      <p:sp>
        <p:nvSpPr>
          <p:cNvPr id="420866" name="Rectangle 1026">
            <a:extLst>
              <a:ext uri="{FF2B5EF4-FFF2-40B4-BE49-F238E27FC236}">
                <a16:creationId xmlns:a16="http://schemas.microsoft.com/office/drawing/2014/main" id="{575A7952-BE32-8341-92D2-32387E2BC303}"/>
              </a:ext>
            </a:extLst>
          </p:cNvPr>
          <p:cNvSpPr>
            <a:spLocks noGrp="1" noRot="1" noChangeAspect="1" noChangeArrowheads="1" noTextEdit="1"/>
          </p:cNvSpPr>
          <p:nvPr>
            <p:ph type="sldImg"/>
          </p:nvPr>
        </p:nvSpPr>
        <p:spPr>
          <a:ln/>
        </p:spPr>
      </p:sp>
      <p:sp>
        <p:nvSpPr>
          <p:cNvPr id="420867" name="Rectangle 1027">
            <a:extLst>
              <a:ext uri="{FF2B5EF4-FFF2-40B4-BE49-F238E27FC236}">
                <a16:creationId xmlns:a16="http://schemas.microsoft.com/office/drawing/2014/main" id="{5FCFECEB-01D2-854C-A878-AA86A8F049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a:extLst>
              <a:ext uri="{FF2B5EF4-FFF2-40B4-BE49-F238E27FC236}">
                <a16:creationId xmlns:a16="http://schemas.microsoft.com/office/drawing/2014/main" id="{606BCAC4-2E00-AD43-8235-41DD8731C0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5EB4A3C9-5EA6-B647-98EC-62E4781CB78C}" type="slidenum">
              <a:rPr lang="en-GB" altLang="en-US" sz="1200"/>
              <a:pPr eaLnBrk="1" hangingPunct="1"/>
              <a:t>97</a:t>
            </a:fld>
            <a:endParaRPr lang="en-GB" altLang="en-US" sz="1200"/>
          </a:p>
        </p:txBody>
      </p:sp>
      <p:sp>
        <p:nvSpPr>
          <p:cNvPr id="422914" name="Rectangle 2">
            <a:extLst>
              <a:ext uri="{FF2B5EF4-FFF2-40B4-BE49-F238E27FC236}">
                <a16:creationId xmlns:a16="http://schemas.microsoft.com/office/drawing/2014/main" id="{54366DC9-EEFD-9948-9441-E4CDB21D9FF8}"/>
              </a:ext>
            </a:extLst>
          </p:cNvPr>
          <p:cNvSpPr>
            <a:spLocks noGrp="1" noRot="1" noChangeAspect="1" noChangeArrowheads="1" noTextEdit="1"/>
          </p:cNvSpPr>
          <p:nvPr>
            <p:ph type="sldImg"/>
          </p:nvPr>
        </p:nvSpPr>
        <p:spPr>
          <a:ln/>
        </p:spPr>
      </p:sp>
      <p:sp>
        <p:nvSpPr>
          <p:cNvPr id="422915" name="Rectangle 3">
            <a:extLst>
              <a:ext uri="{FF2B5EF4-FFF2-40B4-BE49-F238E27FC236}">
                <a16:creationId xmlns:a16="http://schemas.microsoft.com/office/drawing/2014/main" id="{A506B5EF-EB31-974C-A184-B5DCB02418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a:extLst>
              <a:ext uri="{FF2B5EF4-FFF2-40B4-BE49-F238E27FC236}">
                <a16:creationId xmlns:a16="http://schemas.microsoft.com/office/drawing/2014/main" id="{6393F98C-3A5D-F44F-9E98-D4A7D11212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CCEA98A7-9E9E-3940-8F48-BD30BF62358F}" type="slidenum">
              <a:rPr lang="en-GB" altLang="en-US" sz="1200"/>
              <a:pPr eaLnBrk="1" hangingPunct="1"/>
              <a:t>98</a:t>
            </a:fld>
            <a:endParaRPr lang="en-GB" altLang="en-US" sz="1200"/>
          </a:p>
        </p:txBody>
      </p:sp>
      <p:sp>
        <p:nvSpPr>
          <p:cNvPr id="424962" name="Rectangle 2">
            <a:extLst>
              <a:ext uri="{FF2B5EF4-FFF2-40B4-BE49-F238E27FC236}">
                <a16:creationId xmlns:a16="http://schemas.microsoft.com/office/drawing/2014/main" id="{75B7360C-032F-E341-AC66-796F52C9DD68}"/>
              </a:ext>
            </a:extLst>
          </p:cNvPr>
          <p:cNvSpPr>
            <a:spLocks noGrp="1" noRot="1" noChangeAspect="1" noChangeArrowheads="1" noTextEdit="1"/>
          </p:cNvSpPr>
          <p:nvPr>
            <p:ph type="sldImg"/>
          </p:nvPr>
        </p:nvSpPr>
        <p:spPr>
          <a:ln/>
        </p:spPr>
      </p:sp>
      <p:sp>
        <p:nvSpPr>
          <p:cNvPr id="424963" name="Rectangle 3">
            <a:extLst>
              <a:ext uri="{FF2B5EF4-FFF2-40B4-BE49-F238E27FC236}">
                <a16:creationId xmlns:a16="http://schemas.microsoft.com/office/drawing/2014/main" id="{2A65B870-F15C-F146-A203-D6FED89CD3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id="{BB0F827B-7702-4A41-8951-661B21B62C8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943D4B58-D022-D546-83F2-9CB02758F4B5}" type="slidenum">
              <a:rPr lang="en-US" altLang="en-US" sz="1200">
                <a:solidFill>
                  <a:srgbClr val="000000"/>
                </a:solidFill>
              </a:rPr>
              <a:pPr algn="r"/>
              <a:t>99</a:t>
            </a:fld>
            <a:endParaRPr lang="en-US" altLang="en-US" sz="1200">
              <a:solidFill>
                <a:srgbClr val="000000"/>
              </a:solidFill>
            </a:endParaRPr>
          </a:p>
        </p:txBody>
      </p:sp>
      <p:sp>
        <p:nvSpPr>
          <p:cNvPr id="427010" name="Rectangle 2">
            <a:extLst>
              <a:ext uri="{FF2B5EF4-FFF2-40B4-BE49-F238E27FC236}">
                <a16:creationId xmlns:a16="http://schemas.microsoft.com/office/drawing/2014/main" id="{67F85F34-07DA-BB4A-B26E-B670C46C4E88}"/>
              </a:ext>
            </a:extLst>
          </p:cNvPr>
          <p:cNvSpPr>
            <a:spLocks noGrp="1" noRot="1" noChangeAspect="1" noChangeArrowheads="1" noTextEdit="1"/>
          </p:cNvSpPr>
          <p:nvPr>
            <p:ph type="sldImg"/>
          </p:nvPr>
        </p:nvSpPr>
        <p:spPr>
          <a:xfrm>
            <a:off x="1143000" y="685800"/>
            <a:ext cx="4573588" cy="3429000"/>
          </a:xfrm>
          <a:ln/>
        </p:spPr>
      </p:sp>
      <p:sp>
        <p:nvSpPr>
          <p:cNvPr id="427011" name="Rectangle 3">
            <a:extLst>
              <a:ext uri="{FF2B5EF4-FFF2-40B4-BE49-F238E27FC236}">
                <a16:creationId xmlns:a16="http://schemas.microsoft.com/office/drawing/2014/main" id="{46ABF3AC-8FB0-654B-A793-04DD22B9FD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CH Church (Ecclesiology) in Arabic</a:t>
            </a:r>
          </a:p>
          <a:p>
            <a:r>
              <a:rPr lang="en-US" dirty="0"/>
              <a:t>______________</a:t>
            </a:r>
          </a:p>
          <a:p>
            <a:r>
              <a:rPr lang="en-US" dirty="0"/>
              <a:t>Common-</a:t>
            </a:r>
            <a:r>
              <a:rPr lang="en-US" dirty="0">
                <a:latin typeface="Arial" charset="0"/>
                <a:ea typeface="ＭＳ Ｐゴシック" charset="0"/>
              </a:rPr>
              <a:t>16</a:t>
            </a:r>
            <a:endParaRPr lang="en-US" dirty="0"/>
          </a:p>
        </p:txBody>
      </p:sp>
    </p:spTree>
    <p:extLst>
      <p:ext uri="{BB962C8B-B14F-4D97-AF65-F5344CB8AC3E}">
        <p14:creationId xmlns:p14="http://schemas.microsoft.com/office/powerpoint/2010/main" val="185259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a:extLst>
              <a:ext uri="{FF2B5EF4-FFF2-40B4-BE49-F238E27FC236}">
                <a16:creationId xmlns:a16="http://schemas.microsoft.com/office/drawing/2014/main" id="{5D79925C-9FB4-894D-8BD5-E4B8B1315A2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CD8C9609-D08E-E542-B36A-508627A33118}" type="slidenum">
              <a:rPr lang="en-US" altLang="en-US" sz="1200">
                <a:solidFill>
                  <a:srgbClr val="000000"/>
                </a:solidFill>
              </a:rPr>
              <a:pPr algn="r"/>
              <a:t>9</a:t>
            </a:fld>
            <a:endParaRPr lang="en-US" altLang="en-US" sz="1200">
              <a:solidFill>
                <a:srgbClr val="000000"/>
              </a:solidFill>
            </a:endParaRPr>
          </a:p>
        </p:txBody>
      </p:sp>
      <p:sp>
        <p:nvSpPr>
          <p:cNvPr id="274434" name="Rectangle 2">
            <a:extLst>
              <a:ext uri="{FF2B5EF4-FFF2-40B4-BE49-F238E27FC236}">
                <a16:creationId xmlns:a16="http://schemas.microsoft.com/office/drawing/2014/main" id="{102FD46B-B320-7342-B2EC-8D1DFC116326}"/>
              </a:ext>
            </a:extLst>
          </p:cNvPr>
          <p:cNvSpPr>
            <a:spLocks noGrp="1" noRot="1" noChangeAspect="1" noChangeArrowheads="1" noTextEdit="1"/>
          </p:cNvSpPr>
          <p:nvPr>
            <p:ph type="sldImg"/>
          </p:nvPr>
        </p:nvSpPr>
        <p:spPr>
          <a:xfrm>
            <a:off x="1143000" y="685800"/>
            <a:ext cx="4573588" cy="3429000"/>
          </a:xfrm>
          <a:ln/>
        </p:spPr>
      </p:sp>
      <p:sp>
        <p:nvSpPr>
          <p:cNvPr id="274435" name="Rectangle 3">
            <a:extLst>
              <a:ext uri="{FF2B5EF4-FFF2-40B4-BE49-F238E27FC236}">
                <a16:creationId xmlns:a16="http://schemas.microsoft.com/office/drawing/2014/main" id="{A49D7664-CAD7-5845-8EBF-84C931EB24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7AE683F3-A3C1-B248-B374-7CBC8D2D9C7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fld id="{AE979D27-E93F-9147-B374-E36487570180}" type="slidenum">
              <a:rPr lang="en-US" altLang="en-US" sz="1200">
                <a:solidFill>
                  <a:srgbClr val="000000"/>
                </a:solidFill>
              </a:rPr>
              <a:pPr algn="r"/>
              <a:t>10</a:t>
            </a:fld>
            <a:endParaRPr lang="en-US" altLang="en-US" sz="1200">
              <a:solidFill>
                <a:srgbClr val="000000"/>
              </a:solidFill>
            </a:endParaRPr>
          </a:p>
        </p:txBody>
      </p:sp>
      <p:sp>
        <p:nvSpPr>
          <p:cNvPr id="276482" name="Rectangle 2">
            <a:extLst>
              <a:ext uri="{FF2B5EF4-FFF2-40B4-BE49-F238E27FC236}">
                <a16:creationId xmlns:a16="http://schemas.microsoft.com/office/drawing/2014/main" id="{18172DD5-6CC0-4046-B9BE-5868B01A13DD}"/>
              </a:ext>
            </a:extLst>
          </p:cNvPr>
          <p:cNvSpPr>
            <a:spLocks noGrp="1" noRot="1" noChangeAspect="1" noChangeArrowheads="1" noTextEdit="1"/>
          </p:cNvSpPr>
          <p:nvPr>
            <p:ph type="sldImg"/>
          </p:nvPr>
        </p:nvSpPr>
        <p:spPr>
          <a:xfrm>
            <a:off x="1143000" y="685800"/>
            <a:ext cx="4573588" cy="3429000"/>
          </a:xfrm>
          <a:ln/>
        </p:spPr>
      </p:sp>
      <p:sp>
        <p:nvSpPr>
          <p:cNvPr id="276483" name="Rectangle 3">
            <a:extLst>
              <a:ext uri="{FF2B5EF4-FFF2-40B4-BE49-F238E27FC236}">
                <a16:creationId xmlns:a16="http://schemas.microsoft.com/office/drawing/2014/main" id="{D1DA8EAB-3F4B-E845-B0D6-4267EB49A0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408084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31094237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99A97B6-EC98-A743-BFF8-0004BCE0D87C}"/>
              </a:ext>
            </a:extLst>
          </p:cNvPr>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 name="Rectangle 4">
            <a:extLst>
              <a:ext uri="{FF2B5EF4-FFF2-40B4-BE49-F238E27FC236}">
                <a16:creationId xmlns:a16="http://schemas.microsoft.com/office/drawing/2014/main" id="{7EE35689-F253-B645-9D93-21DA519332C7}"/>
              </a:ext>
            </a:extLst>
          </p:cNvPr>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Date Placeholder 5">
            <a:extLst>
              <a:ext uri="{FF2B5EF4-FFF2-40B4-BE49-F238E27FC236}">
                <a16:creationId xmlns:a16="http://schemas.microsoft.com/office/drawing/2014/main" id="{040B23C2-C9B8-424D-A604-F5CBCE4E7D86}"/>
              </a:ext>
            </a:extLst>
          </p:cNvPr>
          <p:cNvSpPr>
            <a:spLocks noGrp="1" noChangeArrowheads="1"/>
          </p:cNvSpPr>
          <p:nvPr>
            <p:ph type="dt" sz="half" idx="10"/>
          </p:nvPr>
        </p:nvSpPr>
        <p:spPr/>
        <p:txBody>
          <a:bodyPr/>
          <a:lstStyle>
            <a:lvl1pPr>
              <a:defRPr>
                <a:solidFill>
                  <a:srgbClr val="CCECFF"/>
                </a:solidFill>
              </a:defRPr>
            </a:lvl1pPr>
          </a:lstStyle>
          <a:p>
            <a:pPr>
              <a:defRPr/>
            </a:pPr>
            <a:endParaRPr lang="en-GB"/>
          </a:p>
        </p:txBody>
      </p:sp>
      <p:sp>
        <p:nvSpPr>
          <p:cNvPr id="7" name="Footer Placeholder 6">
            <a:extLst>
              <a:ext uri="{FF2B5EF4-FFF2-40B4-BE49-F238E27FC236}">
                <a16:creationId xmlns:a16="http://schemas.microsoft.com/office/drawing/2014/main" id="{5662397D-8B42-574F-846D-511FB87167A9}"/>
              </a:ext>
            </a:extLst>
          </p:cNvPr>
          <p:cNvSpPr>
            <a:spLocks noGrp="1" noChangeArrowheads="1"/>
          </p:cNvSpPr>
          <p:nvPr>
            <p:ph type="ftr" sz="quarter" idx="11"/>
          </p:nvPr>
        </p:nvSpPr>
        <p:spPr/>
        <p:txBody>
          <a:bodyPr/>
          <a:lstStyle>
            <a:lvl1pPr>
              <a:defRPr>
                <a:solidFill>
                  <a:srgbClr val="CCECFF"/>
                </a:solidFill>
              </a:defRPr>
            </a:lvl1pPr>
          </a:lstStyle>
          <a:p>
            <a:pPr>
              <a:defRPr/>
            </a:pPr>
            <a:endParaRPr lang="en-GB"/>
          </a:p>
        </p:txBody>
      </p:sp>
      <p:sp>
        <p:nvSpPr>
          <p:cNvPr id="8" name="Slide Number Placeholder 7">
            <a:extLst>
              <a:ext uri="{FF2B5EF4-FFF2-40B4-BE49-F238E27FC236}">
                <a16:creationId xmlns:a16="http://schemas.microsoft.com/office/drawing/2014/main" id="{94573294-C2EA-7C41-A596-17BA1A656A7A}"/>
              </a:ext>
            </a:extLst>
          </p:cNvPr>
          <p:cNvSpPr>
            <a:spLocks noGrp="1" noChangeArrowheads="1"/>
          </p:cNvSpPr>
          <p:nvPr>
            <p:ph type="sldNum" sz="quarter" idx="12"/>
          </p:nvPr>
        </p:nvSpPr>
        <p:spPr/>
        <p:txBody>
          <a:bodyPr/>
          <a:lstStyle>
            <a:lvl1pPr>
              <a:defRPr>
                <a:solidFill>
                  <a:srgbClr val="CCECFF"/>
                </a:solidFill>
              </a:defRPr>
            </a:lvl1pPr>
          </a:lstStyle>
          <a:p>
            <a:fld id="{3A65E9F5-3789-F444-B648-02AB39D0CF00}" type="slidenum">
              <a:rPr lang="en-GB" altLang="en-US"/>
              <a:pPr/>
              <a:t>‹#›</a:t>
            </a:fld>
            <a:endParaRPr lang="en-GB" altLang="en-US"/>
          </a:p>
        </p:txBody>
      </p:sp>
    </p:spTree>
    <p:extLst>
      <p:ext uri="{BB962C8B-B14F-4D97-AF65-F5344CB8AC3E}">
        <p14:creationId xmlns:p14="http://schemas.microsoft.com/office/powerpoint/2010/main" val="9960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23C7DF-B6A4-8C43-A9BB-DA3470F466B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3EEEF8E-79B3-8C4E-B693-30A88FFC384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E04CB19-A4F7-1B41-9D72-86DD0AD83F87}"/>
              </a:ext>
            </a:extLst>
          </p:cNvPr>
          <p:cNvSpPr>
            <a:spLocks noGrp="1" noChangeArrowheads="1"/>
          </p:cNvSpPr>
          <p:nvPr>
            <p:ph type="sldNum" sz="quarter" idx="12"/>
          </p:nvPr>
        </p:nvSpPr>
        <p:spPr>
          <a:ln/>
        </p:spPr>
        <p:txBody>
          <a:bodyPr/>
          <a:lstStyle>
            <a:lvl1pPr>
              <a:defRPr/>
            </a:lvl1pPr>
          </a:lstStyle>
          <a:p>
            <a:fld id="{9B817183-051F-8449-B536-CD5ADF0C4955}" type="slidenum">
              <a:rPr lang="en-GB" altLang="en-US"/>
              <a:pPr/>
              <a:t>‹#›</a:t>
            </a:fld>
            <a:endParaRPr lang="en-GB" altLang="en-US"/>
          </a:p>
        </p:txBody>
      </p:sp>
    </p:spTree>
    <p:extLst>
      <p:ext uri="{BB962C8B-B14F-4D97-AF65-F5344CB8AC3E}">
        <p14:creationId xmlns:p14="http://schemas.microsoft.com/office/powerpoint/2010/main" val="42356298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1FC636-4CE0-FA47-8AC1-FD8F33D4E0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028B969-FFEB-C44A-80BA-72E25E44E0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3DE1865-FCC5-AC4E-9E3C-8E19C70276F0}"/>
              </a:ext>
            </a:extLst>
          </p:cNvPr>
          <p:cNvSpPr>
            <a:spLocks noGrp="1" noChangeArrowheads="1"/>
          </p:cNvSpPr>
          <p:nvPr>
            <p:ph type="sldNum" sz="quarter" idx="12"/>
          </p:nvPr>
        </p:nvSpPr>
        <p:spPr>
          <a:ln/>
        </p:spPr>
        <p:txBody>
          <a:bodyPr/>
          <a:lstStyle>
            <a:lvl1pPr>
              <a:defRPr/>
            </a:lvl1pPr>
          </a:lstStyle>
          <a:p>
            <a:fld id="{678A765C-8ACD-F146-9F39-EAE8738EE383}" type="slidenum">
              <a:rPr lang="en-GB" altLang="en-US"/>
              <a:pPr/>
              <a:t>‹#›</a:t>
            </a:fld>
            <a:endParaRPr lang="en-GB" altLang="en-US"/>
          </a:p>
        </p:txBody>
      </p:sp>
    </p:spTree>
    <p:extLst>
      <p:ext uri="{BB962C8B-B14F-4D97-AF65-F5344CB8AC3E}">
        <p14:creationId xmlns:p14="http://schemas.microsoft.com/office/powerpoint/2010/main" val="882090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B3967B-8A5D-B742-A3BD-C5D8EDED53A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E27576A-87B8-254C-B0BF-72F39A350A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F75A0E4-FD7A-4147-9B13-7B71879CF29E}"/>
              </a:ext>
            </a:extLst>
          </p:cNvPr>
          <p:cNvSpPr>
            <a:spLocks noGrp="1" noChangeArrowheads="1"/>
          </p:cNvSpPr>
          <p:nvPr>
            <p:ph type="sldNum" sz="quarter" idx="12"/>
          </p:nvPr>
        </p:nvSpPr>
        <p:spPr>
          <a:ln/>
        </p:spPr>
        <p:txBody>
          <a:bodyPr/>
          <a:lstStyle>
            <a:lvl1pPr>
              <a:defRPr/>
            </a:lvl1pPr>
          </a:lstStyle>
          <a:p>
            <a:fld id="{67FC58F8-72E3-AA41-B577-E097BDCE88A4}" type="slidenum">
              <a:rPr lang="en-GB" altLang="en-US"/>
              <a:pPr/>
              <a:t>‹#›</a:t>
            </a:fld>
            <a:endParaRPr lang="en-GB" altLang="en-US"/>
          </a:p>
        </p:txBody>
      </p:sp>
    </p:spTree>
    <p:extLst>
      <p:ext uri="{BB962C8B-B14F-4D97-AF65-F5344CB8AC3E}">
        <p14:creationId xmlns:p14="http://schemas.microsoft.com/office/powerpoint/2010/main" val="37537866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1BF73B-B833-E442-AB02-3041A7A3E047}"/>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1F11A6EF-BE53-B24B-A850-49B9E6D4187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8B430FEE-4DE7-BB4B-8B50-8CD7B1433758}"/>
              </a:ext>
            </a:extLst>
          </p:cNvPr>
          <p:cNvSpPr>
            <a:spLocks noGrp="1" noChangeArrowheads="1"/>
          </p:cNvSpPr>
          <p:nvPr>
            <p:ph type="sldNum" sz="quarter" idx="12"/>
          </p:nvPr>
        </p:nvSpPr>
        <p:spPr>
          <a:ln/>
        </p:spPr>
        <p:txBody>
          <a:bodyPr/>
          <a:lstStyle>
            <a:lvl1pPr>
              <a:defRPr/>
            </a:lvl1pPr>
          </a:lstStyle>
          <a:p>
            <a:fld id="{66F1F15D-A2E7-BB45-9E94-9E82C29C9821}" type="slidenum">
              <a:rPr lang="en-GB" altLang="en-US"/>
              <a:pPr/>
              <a:t>‹#›</a:t>
            </a:fld>
            <a:endParaRPr lang="en-GB" altLang="en-US"/>
          </a:p>
        </p:txBody>
      </p:sp>
    </p:spTree>
    <p:extLst>
      <p:ext uri="{BB962C8B-B14F-4D97-AF65-F5344CB8AC3E}">
        <p14:creationId xmlns:p14="http://schemas.microsoft.com/office/powerpoint/2010/main" val="19906349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8F89A3-BD59-A34C-A091-01315741110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ACBD3BAB-A0B5-454A-ADE4-71A55C77A94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C8B0D011-7DD5-2B4B-B9D6-400387F4C7D2}"/>
              </a:ext>
            </a:extLst>
          </p:cNvPr>
          <p:cNvSpPr>
            <a:spLocks noGrp="1" noChangeArrowheads="1"/>
          </p:cNvSpPr>
          <p:nvPr>
            <p:ph type="sldNum" sz="quarter" idx="12"/>
          </p:nvPr>
        </p:nvSpPr>
        <p:spPr>
          <a:ln/>
        </p:spPr>
        <p:txBody>
          <a:bodyPr/>
          <a:lstStyle>
            <a:lvl1pPr>
              <a:defRPr/>
            </a:lvl1pPr>
          </a:lstStyle>
          <a:p>
            <a:fld id="{D5117606-BC50-8E4F-AFE9-C524B6DA747C}" type="slidenum">
              <a:rPr lang="en-GB" altLang="en-US"/>
              <a:pPr/>
              <a:t>‹#›</a:t>
            </a:fld>
            <a:endParaRPr lang="en-GB" altLang="en-US"/>
          </a:p>
        </p:txBody>
      </p:sp>
    </p:spTree>
    <p:extLst>
      <p:ext uri="{BB962C8B-B14F-4D97-AF65-F5344CB8AC3E}">
        <p14:creationId xmlns:p14="http://schemas.microsoft.com/office/powerpoint/2010/main" val="18948422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1F4577-B47B-A144-9E2E-5AB59A797DA9}"/>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3FF422F5-1323-E848-91D8-F0B4C92F007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386111D8-85B7-C748-98B1-B9CDA3CCFB98}"/>
              </a:ext>
            </a:extLst>
          </p:cNvPr>
          <p:cNvSpPr>
            <a:spLocks noGrp="1" noChangeArrowheads="1"/>
          </p:cNvSpPr>
          <p:nvPr>
            <p:ph type="sldNum" sz="quarter" idx="12"/>
          </p:nvPr>
        </p:nvSpPr>
        <p:spPr>
          <a:ln/>
        </p:spPr>
        <p:txBody>
          <a:bodyPr/>
          <a:lstStyle>
            <a:lvl1pPr>
              <a:defRPr/>
            </a:lvl1pPr>
          </a:lstStyle>
          <a:p>
            <a:fld id="{FB52302C-DE15-D442-A15A-57C747263EBF}" type="slidenum">
              <a:rPr lang="en-GB" altLang="en-US"/>
              <a:pPr/>
              <a:t>‹#›</a:t>
            </a:fld>
            <a:endParaRPr lang="en-GB" altLang="en-US"/>
          </a:p>
        </p:txBody>
      </p:sp>
    </p:spTree>
    <p:extLst>
      <p:ext uri="{BB962C8B-B14F-4D97-AF65-F5344CB8AC3E}">
        <p14:creationId xmlns:p14="http://schemas.microsoft.com/office/powerpoint/2010/main" val="19091666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989089-F9FB-AC4A-BAB4-FC316CE65D1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12B7E88-0BB9-1F46-A3E5-DA3E43409CE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5AABBF3-E40F-4C48-BCB8-84AF5D824CD5}"/>
              </a:ext>
            </a:extLst>
          </p:cNvPr>
          <p:cNvSpPr>
            <a:spLocks noGrp="1" noChangeArrowheads="1"/>
          </p:cNvSpPr>
          <p:nvPr>
            <p:ph type="sldNum" sz="quarter" idx="12"/>
          </p:nvPr>
        </p:nvSpPr>
        <p:spPr>
          <a:ln/>
        </p:spPr>
        <p:txBody>
          <a:bodyPr/>
          <a:lstStyle>
            <a:lvl1pPr>
              <a:defRPr/>
            </a:lvl1pPr>
          </a:lstStyle>
          <a:p>
            <a:fld id="{B6BAC4E1-6404-414E-ADE1-F3E1BCECEB6C}" type="slidenum">
              <a:rPr lang="en-GB" altLang="en-US"/>
              <a:pPr/>
              <a:t>‹#›</a:t>
            </a:fld>
            <a:endParaRPr lang="en-GB" altLang="en-US"/>
          </a:p>
        </p:txBody>
      </p:sp>
    </p:spTree>
    <p:extLst>
      <p:ext uri="{BB962C8B-B14F-4D97-AF65-F5344CB8AC3E}">
        <p14:creationId xmlns:p14="http://schemas.microsoft.com/office/powerpoint/2010/main" val="23252361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3FC8A9-8917-6F46-B0D8-9B71B567A2B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76F132A-C3BE-3A4A-870D-C260C4B609A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085AC32-9B55-9D49-AFA1-C192B39D08BD}"/>
              </a:ext>
            </a:extLst>
          </p:cNvPr>
          <p:cNvSpPr>
            <a:spLocks noGrp="1" noChangeArrowheads="1"/>
          </p:cNvSpPr>
          <p:nvPr>
            <p:ph type="sldNum" sz="quarter" idx="12"/>
          </p:nvPr>
        </p:nvSpPr>
        <p:spPr>
          <a:ln/>
        </p:spPr>
        <p:txBody>
          <a:bodyPr/>
          <a:lstStyle>
            <a:lvl1pPr>
              <a:defRPr/>
            </a:lvl1pPr>
          </a:lstStyle>
          <a:p>
            <a:fld id="{DF230B0C-F70D-C241-BCA6-7A9D5BBCF82C}" type="slidenum">
              <a:rPr lang="en-GB" altLang="en-US"/>
              <a:pPr/>
              <a:t>‹#›</a:t>
            </a:fld>
            <a:endParaRPr lang="en-GB" altLang="en-US"/>
          </a:p>
        </p:txBody>
      </p:sp>
    </p:spTree>
    <p:extLst>
      <p:ext uri="{BB962C8B-B14F-4D97-AF65-F5344CB8AC3E}">
        <p14:creationId xmlns:p14="http://schemas.microsoft.com/office/powerpoint/2010/main" val="33816523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37E12-3164-1F4C-BDEA-80F1993C0FF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2FE608F-2697-9D40-82C5-B5FF4ECDDE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3F6CAB2-BD10-334C-822F-7D585A41BAB4}"/>
              </a:ext>
            </a:extLst>
          </p:cNvPr>
          <p:cNvSpPr>
            <a:spLocks noGrp="1" noChangeArrowheads="1"/>
          </p:cNvSpPr>
          <p:nvPr>
            <p:ph type="sldNum" sz="quarter" idx="12"/>
          </p:nvPr>
        </p:nvSpPr>
        <p:spPr>
          <a:ln/>
        </p:spPr>
        <p:txBody>
          <a:bodyPr/>
          <a:lstStyle>
            <a:lvl1pPr>
              <a:defRPr/>
            </a:lvl1pPr>
          </a:lstStyle>
          <a:p>
            <a:fld id="{E5E6D7CD-A6E9-9D48-A856-EB0953AE00D6}" type="slidenum">
              <a:rPr lang="en-GB" altLang="en-US"/>
              <a:pPr/>
              <a:t>‹#›</a:t>
            </a:fld>
            <a:endParaRPr lang="en-GB" altLang="en-US"/>
          </a:p>
        </p:txBody>
      </p:sp>
    </p:spTree>
    <p:extLst>
      <p:ext uri="{BB962C8B-B14F-4D97-AF65-F5344CB8AC3E}">
        <p14:creationId xmlns:p14="http://schemas.microsoft.com/office/powerpoint/2010/main" val="395185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3742385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F40BAA-310C-7D4D-88DF-50F98C7894D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38E9F4A-B5AD-A44C-8EB3-A9B0C77204D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F1F5081-6CF3-474F-9E29-89121DDB74F1}"/>
              </a:ext>
            </a:extLst>
          </p:cNvPr>
          <p:cNvSpPr>
            <a:spLocks noGrp="1" noChangeArrowheads="1"/>
          </p:cNvSpPr>
          <p:nvPr>
            <p:ph type="sldNum" sz="quarter" idx="12"/>
          </p:nvPr>
        </p:nvSpPr>
        <p:spPr>
          <a:ln/>
        </p:spPr>
        <p:txBody>
          <a:bodyPr/>
          <a:lstStyle>
            <a:lvl1pPr>
              <a:defRPr/>
            </a:lvl1pPr>
          </a:lstStyle>
          <a:p>
            <a:fld id="{0CF3570D-0D90-3A44-92AF-06FFF2095FAD}" type="slidenum">
              <a:rPr lang="en-GB" altLang="en-US"/>
              <a:pPr/>
              <a:t>‹#›</a:t>
            </a:fld>
            <a:endParaRPr lang="en-GB" altLang="en-US"/>
          </a:p>
        </p:txBody>
      </p:sp>
    </p:spTree>
    <p:extLst>
      <p:ext uri="{BB962C8B-B14F-4D97-AF65-F5344CB8AC3E}">
        <p14:creationId xmlns:p14="http://schemas.microsoft.com/office/powerpoint/2010/main" val="36765011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9CEF05E-EDC9-3240-AE3D-A9EE10ACD934}"/>
              </a:ext>
            </a:extLst>
          </p:cNvPr>
          <p:cNvGrpSpPr>
            <a:grpSpLocks/>
          </p:cNvGrpSpPr>
          <p:nvPr/>
        </p:nvGrpSpPr>
        <p:grpSpPr bwMode="auto">
          <a:xfrm>
            <a:off x="3800475" y="1789113"/>
            <a:ext cx="5340350" cy="5056187"/>
            <a:chOff x="2394" y="1127"/>
            <a:chExt cx="3364" cy="3185"/>
          </a:xfrm>
        </p:grpSpPr>
        <p:sp>
          <p:nvSpPr>
            <p:cNvPr id="5" name="Rectangle 3">
              <a:extLst>
                <a:ext uri="{FF2B5EF4-FFF2-40B4-BE49-F238E27FC236}">
                  <a16:creationId xmlns:a16="http://schemas.microsoft.com/office/drawing/2014/main" id="{15AF723C-6584-224B-91DE-34DBA8D0339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6" name="Oval 4">
              <a:extLst>
                <a:ext uri="{FF2B5EF4-FFF2-40B4-BE49-F238E27FC236}">
                  <a16:creationId xmlns:a16="http://schemas.microsoft.com/office/drawing/2014/main" id="{CEF0D081-6868-2F4E-82EA-25F182C90F03}"/>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7" name="Rectangle 5">
              <a:extLst>
                <a:ext uri="{FF2B5EF4-FFF2-40B4-BE49-F238E27FC236}">
                  <a16:creationId xmlns:a16="http://schemas.microsoft.com/office/drawing/2014/main" id="{38316F20-1831-A243-961E-82618616726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8" name="Freeform 6">
              <a:extLst>
                <a:ext uri="{FF2B5EF4-FFF2-40B4-BE49-F238E27FC236}">
                  <a16:creationId xmlns:a16="http://schemas.microsoft.com/office/drawing/2014/main" id="{64B00A65-7954-D945-85F7-7E09C45B148B}"/>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9" name="Rectangle 7">
              <a:extLst>
                <a:ext uri="{FF2B5EF4-FFF2-40B4-BE49-F238E27FC236}">
                  <a16:creationId xmlns:a16="http://schemas.microsoft.com/office/drawing/2014/main" id="{FD8FFD04-CBD6-484A-9445-47C9789C75CF}"/>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0" name="Rectangle 8">
              <a:extLst>
                <a:ext uri="{FF2B5EF4-FFF2-40B4-BE49-F238E27FC236}">
                  <a16:creationId xmlns:a16="http://schemas.microsoft.com/office/drawing/2014/main" id="{E10ACA9F-EDC6-9A4A-8977-A1E378B4AAE2}"/>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1" name="Rectangle 9">
              <a:extLst>
                <a:ext uri="{FF2B5EF4-FFF2-40B4-BE49-F238E27FC236}">
                  <a16:creationId xmlns:a16="http://schemas.microsoft.com/office/drawing/2014/main" id="{49349350-600A-8F4A-8725-1228B58AA3E8}"/>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797A05B3-36D9-6E4F-8A36-AC919EE207AA}"/>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6463839C-2407-3C42-A707-9CDB0AD18C5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4" name="Freeform 12">
              <a:extLst>
                <a:ext uri="{FF2B5EF4-FFF2-40B4-BE49-F238E27FC236}">
                  <a16:creationId xmlns:a16="http://schemas.microsoft.com/office/drawing/2014/main" id="{7525F2E2-352A-B343-A908-3D778F5B4CB8}"/>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 name="Freeform 13">
              <a:extLst>
                <a:ext uri="{FF2B5EF4-FFF2-40B4-BE49-F238E27FC236}">
                  <a16:creationId xmlns:a16="http://schemas.microsoft.com/office/drawing/2014/main" id="{C1D8B688-642D-DE4D-B417-619886BFF1A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6" name="Freeform 14">
              <a:extLst>
                <a:ext uri="{FF2B5EF4-FFF2-40B4-BE49-F238E27FC236}">
                  <a16:creationId xmlns:a16="http://schemas.microsoft.com/office/drawing/2014/main" id="{B8DC8458-B5C7-9240-9045-08AA0F32DBF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063E43E9-8CB6-5A47-847E-9B130421FA5C}"/>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FEF9CD8E-7537-D44D-8CA5-FCFEE90762F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001C1424-F225-E64C-BA20-565F63943931}"/>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0" name="Freeform 18">
              <a:extLst>
                <a:ext uri="{FF2B5EF4-FFF2-40B4-BE49-F238E27FC236}">
                  <a16:creationId xmlns:a16="http://schemas.microsoft.com/office/drawing/2014/main" id="{DBA50381-CFF2-1847-AAEE-BA0873E8BA1D}"/>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1" name="Freeform 19">
              <a:extLst>
                <a:ext uri="{FF2B5EF4-FFF2-40B4-BE49-F238E27FC236}">
                  <a16:creationId xmlns:a16="http://schemas.microsoft.com/office/drawing/2014/main" id="{58D84479-AB87-9A40-A768-4A10FAF4985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E0FBC720-6BA8-8A4F-810F-C662A6C4C48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3" name="Freeform 21">
              <a:extLst>
                <a:ext uri="{FF2B5EF4-FFF2-40B4-BE49-F238E27FC236}">
                  <a16:creationId xmlns:a16="http://schemas.microsoft.com/office/drawing/2014/main" id="{58AAB906-F48D-2249-9CE1-BC0DFC9A5489}"/>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4" name="Freeform 22">
              <a:extLst>
                <a:ext uri="{FF2B5EF4-FFF2-40B4-BE49-F238E27FC236}">
                  <a16:creationId xmlns:a16="http://schemas.microsoft.com/office/drawing/2014/main" id="{E068BD5A-3B5E-7044-8020-EA21235C15A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5" name="Freeform 23">
              <a:extLst>
                <a:ext uri="{FF2B5EF4-FFF2-40B4-BE49-F238E27FC236}">
                  <a16:creationId xmlns:a16="http://schemas.microsoft.com/office/drawing/2014/main" id="{52B8F6EA-784B-1C41-972A-91DC8B51C008}"/>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26" name="Freeform 24">
              <a:extLst>
                <a:ext uri="{FF2B5EF4-FFF2-40B4-BE49-F238E27FC236}">
                  <a16:creationId xmlns:a16="http://schemas.microsoft.com/office/drawing/2014/main" id="{98401852-1755-A340-85D2-4BB87C35D2E6}"/>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7" name="Freeform 25">
              <a:extLst>
                <a:ext uri="{FF2B5EF4-FFF2-40B4-BE49-F238E27FC236}">
                  <a16:creationId xmlns:a16="http://schemas.microsoft.com/office/drawing/2014/main" id="{818E6B9F-FEBE-DE43-8701-693634AE02AE}"/>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8" name="Freeform 26">
              <a:extLst>
                <a:ext uri="{FF2B5EF4-FFF2-40B4-BE49-F238E27FC236}">
                  <a16:creationId xmlns:a16="http://schemas.microsoft.com/office/drawing/2014/main" id="{89C78993-7076-0548-A467-B8C396D21C77}"/>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29" name="Oval 27">
              <a:extLst>
                <a:ext uri="{FF2B5EF4-FFF2-40B4-BE49-F238E27FC236}">
                  <a16:creationId xmlns:a16="http://schemas.microsoft.com/office/drawing/2014/main" id="{3185B5AA-E670-5747-942E-2F7EC5B82285}"/>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a:latin typeface="Arial" charset="0"/>
                <a:ea typeface="ＭＳ Ｐゴシック" charset="0"/>
              </a:endParaRPr>
            </a:p>
          </p:txBody>
        </p:sp>
        <p:sp>
          <p:nvSpPr>
            <p:cNvPr id="30" name="Oval 28">
              <a:extLst>
                <a:ext uri="{FF2B5EF4-FFF2-40B4-BE49-F238E27FC236}">
                  <a16:creationId xmlns:a16="http://schemas.microsoft.com/office/drawing/2014/main" id="{FC5CC717-E94A-BC49-8AF7-DBF5E5AE3271}"/>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31" name="Oval 29">
              <a:extLst>
                <a:ext uri="{FF2B5EF4-FFF2-40B4-BE49-F238E27FC236}">
                  <a16:creationId xmlns:a16="http://schemas.microsoft.com/office/drawing/2014/main" id="{D49EBC04-4839-4642-B564-E6CF92ECF817}"/>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a:latin typeface="Arial" charset="0"/>
                <a:ea typeface="ＭＳ Ｐゴシック" charset="0"/>
              </a:endParaRPr>
            </a:p>
          </p:txBody>
        </p:sp>
        <p:sp>
          <p:nvSpPr>
            <p:cNvPr id="32" name="Freeform 30">
              <a:extLst>
                <a:ext uri="{FF2B5EF4-FFF2-40B4-BE49-F238E27FC236}">
                  <a16:creationId xmlns:a16="http://schemas.microsoft.com/office/drawing/2014/main" id="{995EC0D1-6A3E-A243-89E6-2A51F2365587}"/>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33" name="Freeform 31">
              <a:extLst>
                <a:ext uri="{FF2B5EF4-FFF2-40B4-BE49-F238E27FC236}">
                  <a16:creationId xmlns:a16="http://schemas.microsoft.com/office/drawing/2014/main" id="{85A19D5F-07EA-5E49-AE8F-14668154ECF3}"/>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34" name="Rectangle 32">
              <a:extLst>
                <a:ext uri="{FF2B5EF4-FFF2-40B4-BE49-F238E27FC236}">
                  <a16:creationId xmlns:a16="http://schemas.microsoft.com/office/drawing/2014/main" id="{12D89AC2-7E0F-F245-80C7-85B4368CB1D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a:latin typeface="Arial" charset="0"/>
                <a:ea typeface="ＭＳ Ｐゴシック" charset="0"/>
              </a:endParaRPr>
            </a:p>
          </p:txBody>
        </p:sp>
        <p:sp>
          <p:nvSpPr>
            <p:cNvPr id="35" name="Rectangle 33">
              <a:extLst>
                <a:ext uri="{FF2B5EF4-FFF2-40B4-BE49-F238E27FC236}">
                  <a16:creationId xmlns:a16="http://schemas.microsoft.com/office/drawing/2014/main" id="{A74F8AC6-ECE4-304D-94FE-405D689CAC5E}"/>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36" name="AutoShape 34">
              <a:extLst>
                <a:ext uri="{FF2B5EF4-FFF2-40B4-BE49-F238E27FC236}">
                  <a16:creationId xmlns:a16="http://schemas.microsoft.com/office/drawing/2014/main" id="{2815D262-9AE0-644B-98AC-0C6030361C1E}"/>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37" name="Freeform 35">
              <a:extLst>
                <a:ext uri="{FF2B5EF4-FFF2-40B4-BE49-F238E27FC236}">
                  <a16:creationId xmlns:a16="http://schemas.microsoft.com/office/drawing/2014/main" id="{A8BC0069-2750-FB41-9760-DE5196EA26A5}"/>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38" name="Freeform 36">
              <a:extLst>
                <a:ext uri="{FF2B5EF4-FFF2-40B4-BE49-F238E27FC236}">
                  <a16:creationId xmlns:a16="http://schemas.microsoft.com/office/drawing/2014/main" id="{2B80F470-D040-7A46-ACB1-B37DE9F5C80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grpSp>
      <p:sp>
        <p:nvSpPr>
          <p:cNvPr id="152615"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152616"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GB" noProof="0"/>
              <a:t>Click to edit Master title style</a:t>
            </a:r>
          </a:p>
        </p:txBody>
      </p:sp>
      <p:sp>
        <p:nvSpPr>
          <p:cNvPr id="39" name="Rectangle 37">
            <a:extLst>
              <a:ext uri="{FF2B5EF4-FFF2-40B4-BE49-F238E27FC236}">
                <a16:creationId xmlns:a16="http://schemas.microsoft.com/office/drawing/2014/main" id="{2FC5C239-BDEA-2849-886B-7048AD962012}"/>
              </a:ext>
            </a:extLst>
          </p:cNvPr>
          <p:cNvSpPr>
            <a:spLocks noGrp="1" noChangeArrowheads="1"/>
          </p:cNvSpPr>
          <p:nvPr>
            <p:ph type="dt" sz="half" idx="10"/>
          </p:nvPr>
        </p:nvSpPr>
        <p:spPr/>
        <p:txBody>
          <a:bodyPr/>
          <a:lstStyle>
            <a:lvl1pPr>
              <a:defRPr/>
            </a:lvl1pPr>
          </a:lstStyle>
          <a:p>
            <a:pPr>
              <a:defRPr/>
            </a:pPr>
            <a:endParaRPr lang="en-GB"/>
          </a:p>
        </p:txBody>
      </p:sp>
      <p:sp>
        <p:nvSpPr>
          <p:cNvPr id="40" name="Rectangle 38">
            <a:extLst>
              <a:ext uri="{FF2B5EF4-FFF2-40B4-BE49-F238E27FC236}">
                <a16:creationId xmlns:a16="http://schemas.microsoft.com/office/drawing/2014/main" id="{3A57B5A9-5FC1-9747-BF82-3B2AF3C2A36B}"/>
              </a:ext>
            </a:extLst>
          </p:cNvPr>
          <p:cNvSpPr>
            <a:spLocks noGrp="1" noChangeArrowheads="1"/>
          </p:cNvSpPr>
          <p:nvPr>
            <p:ph type="ftr" sz="quarter" idx="11"/>
          </p:nvPr>
        </p:nvSpPr>
        <p:spPr/>
        <p:txBody>
          <a:bodyPr/>
          <a:lstStyle>
            <a:lvl1pPr>
              <a:defRPr/>
            </a:lvl1pPr>
          </a:lstStyle>
          <a:p>
            <a:pPr>
              <a:defRPr/>
            </a:pPr>
            <a:endParaRPr lang="en-GB"/>
          </a:p>
        </p:txBody>
      </p:sp>
      <p:sp>
        <p:nvSpPr>
          <p:cNvPr id="41" name="Rectangle 41">
            <a:extLst>
              <a:ext uri="{FF2B5EF4-FFF2-40B4-BE49-F238E27FC236}">
                <a16:creationId xmlns:a16="http://schemas.microsoft.com/office/drawing/2014/main" id="{D54173C3-CEC2-6047-AB83-60B1BB86C2C2}"/>
              </a:ext>
            </a:extLst>
          </p:cNvPr>
          <p:cNvSpPr>
            <a:spLocks noGrp="1" noChangeArrowheads="1"/>
          </p:cNvSpPr>
          <p:nvPr>
            <p:ph type="sldNum" sz="quarter" idx="12"/>
          </p:nvPr>
        </p:nvSpPr>
        <p:spPr/>
        <p:txBody>
          <a:bodyPr/>
          <a:lstStyle>
            <a:lvl1pPr>
              <a:defRPr/>
            </a:lvl1pPr>
          </a:lstStyle>
          <a:p>
            <a:fld id="{884A3321-EC19-C141-88BF-7EC4CC0B27F0}" type="slidenum">
              <a:rPr lang="en-GB" altLang="en-US"/>
              <a:pPr/>
              <a:t>‹#›</a:t>
            </a:fld>
            <a:endParaRPr lang="en-GB" altLang="en-US"/>
          </a:p>
        </p:txBody>
      </p:sp>
    </p:spTree>
    <p:extLst>
      <p:ext uri="{BB962C8B-B14F-4D97-AF65-F5344CB8AC3E}">
        <p14:creationId xmlns:p14="http://schemas.microsoft.com/office/powerpoint/2010/main" val="391224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FBFB7B1D-0FE0-0E48-82AF-5A0F0EA4A0A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0B33F5D1-B84A-1E4E-BCE9-64F85B49593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01D2C22C-7B50-3742-8A61-6D5C8BF0E335}"/>
              </a:ext>
            </a:extLst>
          </p:cNvPr>
          <p:cNvSpPr>
            <a:spLocks noGrp="1" noChangeArrowheads="1"/>
          </p:cNvSpPr>
          <p:nvPr>
            <p:ph type="sldNum" sz="quarter" idx="12"/>
          </p:nvPr>
        </p:nvSpPr>
        <p:spPr>
          <a:ln/>
        </p:spPr>
        <p:txBody>
          <a:bodyPr/>
          <a:lstStyle>
            <a:lvl1pPr>
              <a:defRPr/>
            </a:lvl1pPr>
          </a:lstStyle>
          <a:p>
            <a:fld id="{9F5AF4EB-494A-124D-A0BE-329AAF23BEBB}" type="slidenum">
              <a:rPr lang="en-GB" altLang="en-US"/>
              <a:pPr/>
              <a:t>‹#›</a:t>
            </a:fld>
            <a:endParaRPr lang="en-GB" altLang="en-US"/>
          </a:p>
        </p:txBody>
      </p:sp>
    </p:spTree>
    <p:extLst>
      <p:ext uri="{BB962C8B-B14F-4D97-AF65-F5344CB8AC3E}">
        <p14:creationId xmlns:p14="http://schemas.microsoft.com/office/powerpoint/2010/main" val="1175835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id="{489B98C7-FCF1-0C42-9571-464C1D86BC9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5D616DE2-4B64-FF48-B507-B06DF5D1B7C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6117A8FC-1603-3E41-B063-F4D731A2F57C}"/>
              </a:ext>
            </a:extLst>
          </p:cNvPr>
          <p:cNvSpPr>
            <a:spLocks noGrp="1" noChangeArrowheads="1"/>
          </p:cNvSpPr>
          <p:nvPr>
            <p:ph type="sldNum" sz="quarter" idx="12"/>
          </p:nvPr>
        </p:nvSpPr>
        <p:spPr>
          <a:ln/>
        </p:spPr>
        <p:txBody>
          <a:bodyPr/>
          <a:lstStyle>
            <a:lvl1pPr>
              <a:defRPr/>
            </a:lvl1pPr>
          </a:lstStyle>
          <a:p>
            <a:fld id="{10E1EF10-A1CE-4247-9555-59CAB1FCD07A}" type="slidenum">
              <a:rPr lang="en-GB" altLang="en-US"/>
              <a:pPr/>
              <a:t>‹#›</a:t>
            </a:fld>
            <a:endParaRPr lang="en-GB" altLang="en-US"/>
          </a:p>
        </p:txBody>
      </p:sp>
    </p:spTree>
    <p:extLst>
      <p:ext uri="{BB962C8B-B14F-4D97-AF65-F5344CB8AC3E}">
        <p14:creationId xmlns:p14="http://schemas.microsoft.com/office/powerpoint/2010/main" val="1404967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7C663963-D7B5-E641-92B9-F3FD732503D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534A63DB-B559-CD48-AC88-B5E51F26FBE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3AAC705E-610E-1F45-95C9-4A51AB382CB1}"/>
              </a:ext>
            </a:extLst>
          </p:cNvPr>
          <p:cNvSpPr>
            <a:spLocks noGrp="1" noChangeArrowheads="1"/>
          </p:cNvSpPr>
          <p:nvPr>
            <p:ph type="sldNum" sz="quarter" idx="12"/>
          </p:nvPr>
        </p:nvSpPr>
        <p:spPr>
          <a:ln/>
        </p:spPr>
        <p:txBody>
          <a:bodyPr/>
          <a:lstStyle>
            <a:lvl1pPr>
              <a:defRPr/>
            </a:lvl1pPr>
          </a:lstStyle>
          <a:p>
            <a:fld id="{A7EB423C-C077-2B48-B3C6-6AD5C7857E61}" type="slidenum">
              <a:rPr lang="en-GB" altLang="en-US"/>
              <a:pPr/>
              <a:t>‹#›</a:t>
            </a:fld>
            <a:endParaRPr lang="en-GB" altLang="en-US"/>
          </a:p>
        </p:txBody>
      </p:sp>
    </p:spTree>
    <p:extLst>
      <p:ext uri="{BB962C8B-B14F-4D97-AF65-F5344CB8AC3E}">
        <p14:creationId xmlns:p14="http://schemas.microsoft.com/office/powerpoint/2010/main" val="30657854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D0F83DAD-87FF-B141-B71C-728C1C79F45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40">
            <a:extLst>
              <a:ext uri="{FF2B5EF4-FFF2-40B4-BE49-F238E27FC236}">
                <a16:creationId xmlns:a16="http://schemas.microsoft.com/office/drawing/2014/main" id="{6E04D3DD-BFDD-3A40-B275-52CD74C5BD1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41">
            <a:extLst>
              <a:ext uri="{FF2B5EF4-FFF2-40B4-BE49-F238E27FC236}">
                <a16:creationId xmlns:a16="http://schemas.microsoft.com/office/drawing/2014/main" id="{C7DEA93B-40E1-1C46-AEF4-197A680C5BBF}"/>
              </a:ext>
            </a:extLst>
          </p:cNvPr>
          <p:cNvSpPr>
            <a:spLocks noGrp="1" noChangeArrowheads="1"/>
          </p:cNvSpPr>
          <p:nvPr>
            <p:ph type="sldNum" sz="quarter" idx="12"/>
          </p:nvPr>
        </p:nvSpPr>
        <p:spPr>
          <a:ln/>
        </p:spPr>
        <p:txBody>
          <a:bodyPr/>
          <a:lstStyle>
            <a:lvl1pPr>
              <a:defRPr/>
            </a:lvl1pPr>
          </a:lstStyle>
          <a:p>
            <a:fld id="{FAECEB99-46B6-7A41-AEF2-6B4814A42123}" type="slidenum">
              <a:rPr lang="en-GB" altLang="en-US"/>
              <a:pPr/>
              <a:t>‹#›</a:t>
            </a:fld>
            <a:endParaRPr lang="en-GB" altLang="en-US"/>
          </a:p>
        </p:txBody>
      </p:sp>
    </p:spTree>
    <p:extLst>
      <p:ext uri="{BB962C8B-B14F-4D97-AF65-F5344CB8AC3E}">
        <p14:creationId xmlns:p14="http://schemas.microsoft.com/office/powerpoint/2010/main" val="9188265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EA22DF8E-0800-2847-9A8A-099FBB2E85D7}"/>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40">
            <a:extLst>
              <a:ext uri="{FF2B5EF4-FFF2-40B4-BE49-F238E27FC236}">
                <a16:creationId xmlns:a16="http://schemas.microsoft.com/office/drawing/2014/main" id="{19EB7BB1-36CC-9743-8CBE-28EAF8EAF63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41">
            <a:extLst>
              <a:ext uri="{FF2B5EF4-FFF2-40B4-BE49-F238E27FC236}">
                <a16:creationId xmlns:a16="http://schemas.microsoft.com/office/drawing/2014/main" id="{3ABFAF58-D654-1143-B037-C6F0827964A2}"/>
              </a:ext>
            </a:extLst>
          </p:cNvPr>
          <p:cNvSpPr>
            <a:spLocks noGrp="1" noChangeArrowheads="1"/>
          </p:cNvSpPr>
          <p:nvPr>
            <p:ph type="sldNum" sz="quarter" idx="12"/>
          </p:nvPr>
        </p:nvSpPr>
        <p:spPr>
          <a:ln/>
        </p:spPr>
        <p:txBody>
          <a:bodyPr/>
          <a:lstStyle>
            <a:lvl1pPr>
              <a:defRPr/>
            </a:lvl1pPr>
          </a:lstStyle>
          <a:p>
            <a:fld id="{5E1B7334-93C2-8940-983A-A85633214EFE}" type="slidenum">
              <a:rPr lang="en-GB" altLang="en-US"/>
              <a:pPr/>
              <a:t>‹#›</a:t>
            </a:fld>
            <a:endParaRPr lang="en-GB" altLang="en-US"/>
          </a:p>
        </p:txBody>
      </p:sp>
    </p:spTree>
    <p:extLst>
      <p:ext uri="{BB962C8B-B14F-4D97-AF65-F5344CB8AC3E}">
        <p14:creationId xmlns:p14="http://schemas.microsoft.com/office/powerpoint/2010/main" val="14792208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18A72856-0186-8C4D-AEF6-78C306F6846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40">
            <a:extLst>
              <a:ext uri="{FF2B5EF4-FFF2-40B4-BE49-F238E27FC236}">
                <a16:creationId xmlns:a16="http://schemas.microsoft.com/office/drawing/2014/main" id="{8446D8F0-4BA5-824F-BDA3-C69FA4F9D83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41">
            <a:extLst>
              <a:ext uri="{FF2B5EF4-FFF2-40B4-BE49-F238E27FC236}">
                <a16:creationId xmlns:a16="http://schemas.microsoft.com/office/drawing/2014/main" id="{A8B59C90-B998-A04C-B4F0-2594763CA64A}"/>
              </a:ext>
            </a:extLst>
          </p:cNvPr>
          <p:cNvSpPr>
            <a:spLocks noGrp="1" noChangeArrowheads="1"/>
          </p:cNvSpPr>
          <p:nvPr>
            <p:ph type="sldNum" sz="quarter" idx="12"/>
          </p:nvPr>
        </p:nvSpPr>
        <p:spPr>
          <a:ln/>
        </p:spPr>
        <p:txBody>
          <a:bodyPr/>
          <a:lstStyle>
            <a:lvl1pPr>
              <a:defRPr/>
            </a:lvl1pPr>
          </a:lstStyle>
          <a:p>
            <a:fld id="{0258A4A6-3397-4143-9ED3-7BE1E0D6DAF1}" type="slidenum">
              <a:rPr lang="en-GB" altLang="en-US"/>
              <a:pPr/>
              <a:t>‹#›</a:t>
            </a:fld>
            <a:endParaRPr lang="en-GB" altLang="en-US"/>
          </a:p>
        </p:txBody>
      </p:sp>
    </p:spTree>
    <p:extLst>
      <p:ext uri="{BB962C8B-B14F-4D97-AF65-F5344CB8AC3E}">
        <p14:creationId xmlns:p14="http://schemas.microsoft.com/office/powerpoint/2010/main" val="29101693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53AD6F16-56BE-514E-BE59-7E14F8EC329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CC26AB3D-E857-F447-AE8B-24B3F366191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2FCAC405-A9E0-E342-BF5A-ACC2F1F9DE14}"/>
              </a:ext>
            </a:extLst>
          </p:cNvPr>
          <p:cNvSpPr>
            <a:spLocks noGrp="1" noChangeArrowheads="1"/>
          </p:cNvSpPr>
          <p:nvPr>
            <p:ph type="sldNum" sz="quarter" idx="12"/>
          </p:nvPr>
        </p:nvSpPr>
        <p:spPr>
          <a:ln/>
        </p:spPr>
        <p:txBody>
          <a:bodyPr/>
          <a:lstStyle>
            <a:lvl1pPr>
              <a:defRPr/>
            </a:lvl1pPr>
          </a:lstStyle>
          <a:p>
            <a:fld id="{5538D206-2A31-F64B-AE4D-6E791DB78CE5}" type="slidenum">
              <a:rPr lang="en-GB" altLang="en-US"/>
              <a:pPr/>
              <a:t>‹#›</a:t>
            </a:fld>
            <a:endParaRPr lang="en-GB" altLang="en-US"/>
          </a:p>
        </p:txBody>
      </p:sp>
    </p:spTree>
    <p:extLst>
      <p:ext uri="{BB962C8B-B14F-4D97-AF65-F5344CB8AC3E}">
        <p14:creationId xmlns:p14="http://schemas.microsoft.com/office/powerpoint/2010/main" val="2085269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1B10705D-757C-0A48-B5CB-412E430F37D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342AD233-DD39-2742-8057-23399AC64B5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66493016-B5D2-AF46-B475-A1A03A28484A}"/>
              </a:ext>
            </a:extLst>
          </p:cNvPr>
          <p:cNvSpPr>
            <a:spLocks noGrp="1" noChangeArrowheads="1"/>
          </p:cNvSpPr>
          <p:nvPr>
            <p:ph type="sldNum" sz="quarter" idx="12"/>
          </p:nvPr>
        </p:nvSpPr>
        <p:spPr>
          <a:ln/>
        </p:spPr>
        <p:txBody>
          <a:bodyPr/>
          <a:lstStyle>
            <a:lvl1pPr>
              <a:defRPr/>
            </a:lvl1pPr>
          </a:lstStyle>
          <a:p>
            <a:fld id="{D7091A80-1E36-1949-9D13-CACEAD0B8EB3}" type="slidenum">
              <a:rPr lang="en-GB" altLang="en-US"/>
              <a:pPr/>
              <a:t>‹#›</a:t>
            </a:fld>
            <a:endParaRPr lang="en-GB" altLang="en-US"/>
          </a:p>
        </p:txBody>
      </p:sp>
    </p:spTree>
    <p:extLst>
      <p:ext uri="{BB962C8B-B14F-4D97-AF65-F5344CB8AC3E}">
        <p14:creationId xmlns:p14="http://schemas.microsoft.com/office/powerpoint/2010/main" val="3638060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E1E62CB-34BD-FB46-98D5-97332B247D44}"/>
              </a:ext>
            </a:extLst>
          </p:cNvPr>
          <p:cNvGrpSpPr>
            <a:grpSpLocks/>
          </p:cNvGrpSpPr>
          <p:nvPr/>
        </p:nvGrpSpPr>
        <p:grpSpPr bwMode="auto">
          <a:xfrm>
            <a:off x="290513" y="2546350"/>
            <a:ext cx="711200" cy="474663"/>
            <a:chOff x="720" y="336"/>
            <a:chExt cx="624" cy="432"/>
          </a:xfrm>
        </p:grpSpPr>
        <p:sp>
          <p:nvSpPr>
            <p:cNvPr id="5" name="Rectangle 3">
              <a:extLst>
                <a:ext uri="{FF2B5EF4-FFF2-40B4-BE49-F238E27FC236}">
                  <a16:creationId xmlns:a16="http://schemas.microsoft.com/office/drawing/2014/main" id="{E78501CE-3FF0-C24E-AFD0-63BD8FC4CF67}"/>
                </a:ext>
              </a:extLst>
            </p:cNvPr>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6" name="Rectangle 4">
              <a:extLst>
                <a:ext uri="{FF2B5EF4-FFF2-40B4-BE49-F238E27FC236}">
                  <a16:creationId xmlns:a16="http://schemas.microsoft.com/office/drawing/2014/main" id="{041F704F-D2A3-9243-9F82-663ABA60E97B}"/>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grpSp>
      <p:grpSp>
        <p:nvGrpSpPr>
          <p:cNvPr id="7" name="Group 5">
            <a:extLst>
              <a:ext uri="{FF2B5EF4-FFF2-40B4-BE49-F238E27FC236}">
                <a16:creationId xmlns:a16="http://schemas.microsoft.com/office/drawing/2014/main" id="{EACEA52C-3380-854D-90AD-6491E267F785}"/>
              </a:ext>
            </a:extLst>
          </p:cNvPr>
          <p:cNvGrpSpPr>
            <a:grpSpLocks/>
          </p:cNvGrpSpPr>
          <p:nvPr/>
        </p:nvGrpSpPr>
        <p:grpSpPr bwMode="auto">
          <a:xfrm>
            <a:off x="414338" y="2968625"/>
            <a:ext cx="738187" cy="474663"/>
            <a:chOff x="912" y="2640"/>
            <a:chExt cx="672" cy="432"/>
          </a:xfrm>
        </p:grpSpPr>
        <p:sp>
          <p:nvSpPr>
            <p:cNvPr id="8" name="Rectangle 6">
              <a:extLst>
                <a:ext uri="{FF2B5EF4-FFF2-40B4-BE49-F238E27FC236}">
                  <a16:creationId xmlns:a16="http://schemas.microsoft.com/office/drawing/2014/main" id="{A4A5DF91-5A01-A44C-AFBE-065CA5610386}"/>
                </a:ext>
              </a:extLst>
            </p:cNvPr>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9" name="Rectangle 7">
              <a:extLst>
                <a:ext uri="{FF2B5EF4-FFF2-40B4-BE49-F238E27FC236}">
                  <a16:creationId xmlns:a16="http://schemas.microsoft.com/office/drawing/2014/main" id="{47C0C0D5-7CEC-D544-8C33-3D000CAAC7F1}"/>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grpSp>
      <p:sp>
        <p:nvSpPr>
          <p:cNvPr id="10" name="Rectangle 8">
            <a:extLst>
              <a:ext uri="{FF2B5EF4-FFF2-40B4-BE49-F238E27FC236}">
                <a16:creationId xmlns:a16="http://schemas.microsoft.com/office/drawing/2014/main" id="{E1D35ACA-6FC9-6546-A8CA-03928D0B04E3}"/>
              </a:ext>
            </a:extLst>
          </p:cNvPr>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11" name="Rectangle 9">
            <a:extLst>
              <a:ext uri="{FF2B5EF4-FFF2-40B4-BE49-F238E27FC236}">
                <a16:creationId xmlns:a16="http://schemas.microsoft.com/office/drawing/2014/main" id="{D7B0CC3C-E427-394D-87C6-D5B6E2270725}"/>
              </a:ext>
            </a:extLst>
          </p:cNvPr>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12" name="Rectangle 15">
            <a:extLst>
              <a:ext uri="{FF2B5EF4-FFF2-40B4-BE49-F238E27FC236}">
                <a16:creationId xmlns:a16="http://schemas.microsoft.com/office/drawing/2014/main" id="{534E763C-4C7C-DC43-B93D-420E9FAECD2F}"/>
              </a:ext>
            </a:extLst>
          </p:cNvPr>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Date Placeholder 12">
            <a:extLst>
              <a:ext uri="{FF2B5EF4-FFF2-40B4-BE49-F238E27FC236}">
                <a16:creationId xmlns:a16="http://schemas.microsoft.com/office/drawing/2014/main" id="{912D9144-09DB-674A-8AFE-E23B8481B2C9}"/>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Footer Placeholder 13">
            <a:extLst>
              <a:ext uri="{FF2B5EF4-FFF2-40B4-BE49-F238E27FC236}">
                <a16:creationId xmlns:a16="http://schemas.microsoft.com/office/drawing/2014/main" id="{1C84B0E2-D37C-7A44-8A19-4F1521DB1C44}"/>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Slide Number Placeholder 14">
            <a:extLst>
              <a:ext uri="{FF2B5EF4-FFF2-40B4-BE49-F238E27FC236}">
                <a16:creationId xmlns:a16="http://schemas.microsoft.com/office/drawing/2014/main" id="{59618BC1-5C37-724A-A8D3-BB4E2BFA1833}"/>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1C22C2ED-9CB3-2C44-822C-BF449AD1B36F}" type="slidenum">
              <a:rPr lang="en-US" altLang="en-US"/>
              <a:pPr/>
              <a:t>‹#›</a:t>
            </a:fld>
            <a:endParaRPr lang="en-US" altLang="en-US"/>
          </a:p>
        </p:txBody>
      </p:sp>
    </p:spTree>
    <p:extLst>
      <p:ext uri="{BB962C8B-B14F-4D97-AF65-F5344CB8AC3E}">
        <p14:creationId xmlns:p14="http://schemas.microsoft.com/office/powerpoint/2010/main" val="36200719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65FC4805-FD6A-4748-9437-59F90F24E62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38626BA8-8D07-FC45-9FE2-91193863B5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D2211117-4897-0143-9305-D256FB550E33}"/>
              </a:ext>
            </a:extLst>
          </p:cNvPr>
          <p:cNvSpPr>
            <a:spLocks noGrp="1" noChangeArrowheads="1"/>
          </p:cNvSpPr>
          <p:nvPr>
            <p:ph type="sldNum" sz="quarter" idx="12"/>
          </p:nvPr>
        </p:nvSpPr>
        <p:spPr>
          <a:ln/>
        </p:spPr>
        <p:txBody>
          <a:bodyPr/>
          <a:lstStyle>
            <a:lvl1pPr>
              <a:defRPr/>
            </a:lvl1pPr>
          </a:lstStyle>
          <a:p>
            <a:fld id="{64A846DB-3777-BF4A-8FC4-5BEB5A88F198}" type="slidenum">
              <a:rPr lang="en-GB" altLang="en-US"/>
              <a:pPr/>
              <a:t>‹#›</a:t>
            </a:fld>
            <a:endParaRPr lang="en-GB" altLang="en-US"/>
          </a:p>
        </p:txBody>
      </p:sp>
    </p:spTree>
    <p:extLst>
      <p:ext uri="{BB962C8B-B14F-4D97-AF65-F5344CB8AC3E}">
        <p14:creationId xmlns:p14="http://schemas.microsoft.com/office/powerpoint/2010/main" val="41959161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FEB7F9C8-82F4-994E-8F31-186F657CA4D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668DFE8D-C915-7F47-8D29-B4E83FB89C8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1FF2E958-8A8D-B548-9F1D-BCDC77D78BF8}"/>
              </a:ext>
            </a:extLst>
          </p:cNvPr>
          <p:cNvSpPr>
            <a:spLocks noGrp="1" noChangeArrowheads="1"/>
          </p:cNvSpPr>
          <p:nvPr>
            <p:ph type="sldNum" sz="quarter" idx="12"/>
          </p:nvPr>
        </p:nvSpPr>
        <p:spPr>
          <a:ln/>
        </p:spPr>
        <p:txBody>
          <a:bodyPr/>
          <a:lstStyle>
            <a:lvl1pPr>
              <a:defRPr/>
            </a:lvl1pPr>
          </a:lstStyle>
          <a:p>
            <a:fld id="{75C58783-6977-E14C-A0C3-0279715D6A46}" type="slidenum">
              <a:rPr lang="en-GB" altLang="en-US"/>
              <a:pPr/>
              <a:t>‹#›</a:t>
            </a:fld>
            <a:endParaRPr lang="en-GB" altLang="en-US"/>
          </a:p>
        </p:txBody>
      </p:sp>
    </p:spTree>
    <p:extLst>
      <p:ext uri="{BB962C8B-B14F-4D97-AF65-F5344CB8AC3E}">
        <p14:creationId xmlns:p14="http://schemas.microsoft.com/office/powerpoint/2010/main" val="3897101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49E346-D220-D94C-BA37-1C3142E8FE64}"/>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590711E0-9968-6540-A9CC-7F8EFCC6FDFB}"/>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6" name="Rectangle 4">
              <a:extLst>
                <a:ext uri="{FF2B5EF4-FFF2-40B4-BE49-F238E27FC236}">
                  <a16:creationId xmlns:a16="http://schemas.microsoft.com/office/drawing/2014/main" id="{F45A3685-6B58-1446-8509-F5C043E9AA2E}"/>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7" name="Rectangle 5">
              <a:extLst>
                <a:ext uri="{FF2B5EF4-FFF2-40B4-BE49-F238E27FC236}">
                  <a16:creationId xmlns:a16="http://schemas.microsoft.com/office/drawing/2014/main" id="{A92490BC-F8B3-FC45-A46A-17AE53B7A5E6}"/>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 name="Rectangle 6">
              <a:extLst>
                <a:ext uri="{FF2B5EF4-FFF2-40B4-BE49-F238E27FC236}">
                  <a16:creationId xmlns:a16="http://schemas.microsoft.com/office/drawing/2014/main" id="{A3E07B30-2E5F-784E-AD8D-F58AFD07C0F5}"/>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9" name="Rectangle 7">
              <a:extLst>
                <a:ext uri="{FF2B5EF4-FFF2-40B4-BE49-F238E27FC236}">
                  <a16:creationId xmlns:a16="http://schemas.microsoft.com/office/drawing/2014/main" id="{E205B8AD-865A-9D4C-B6BB-BC8FA07B5D10}"/>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0" name="Rectangle 8">
              <a:extLst>
                <a:ext uri="{FF2B5EF4-FFF2-40B4-BE49-F238E27FC236}">
                  <a16:creationId xmlns:a16="http://schemas.microsoft.com/office/drawing/2014/main" id="{5E549B63-39F9-224D-B0C9-C7D8C872D7C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1" name="Rectangle 9">
              <a:extLst>
                <a:ext uri="{FF2B5EF4-FFF2-40B4-BE49-F238E27FC236}">
                  <a16:creationId xmlns:a16="http://schemas.microsoft.com/office/drawing/2014/main" id="{1DB8AD22-C109-AC4E-8212-B1AF04A7BCF0}"/>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DB3A02E9-0D36-B049-A7CD-2D788A7D46F9}"/>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000EA0D6-DD01-4F43-9E98-C10BB7C52E35}"/>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4" name="Rectangle 12">
              <a:extLst>
                <a:ext uri="{FF2B5EF4-FFF2-40B4-BE49-F238E27FC236}">
                  <a16:creationId xmlns:a16="http://schemas.microsoft.com/office/drawing/2014/main" id="{C05AD584-1605-B140-BC02-50A74D6F6546}"/>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 name="Rectangle 13">
              <a:extLst>
                <a:ext uri="{FF2B5EF4-FFF2-40B4-BE49-F238E27FC236}">
                  <a16:creationId xmlns:a16="http://schemas.microsoft.com/office/drawing/2014/main" id="{6E01D01D-9BBD-3642-AD2E-91EEA41B3996}"/>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6" name="Rectangle 14">
              <a:extLst>
                <a:ext uri="{FF2B5EF4-FFF2-40B4-BE49-F238E27FC236}">
                  <a16:creationId xmlns:a16="http://schemas.microsoft.com/office/drawing/2014/main" id="{063D319A-722F-864B-94DB-3322FE097815}"/>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 name="Rectangle 15">
              <a:extLst>
                <a:ext uri="{FF2B5EF4-FFF2-40B4-BE49-F238E27FC236}">
                  <a16:creationId xmlns:a16="http://schemas.microsoft.com/office/drawing/2014/main" id="{9DBC99E8-2EEA-8947-8487-E3F3231C6405}"/>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8" name="Rectangle 16">
              <a:extLst>
                <a:ext uri="{FF2B5EF4-FFF2-40B4-BE49-F238E27FC236}">
                  <a16:creationId xmlns:a16="http://schemas.microsoft.com/office/drawing/2014/main" id="{21CC3A78-7B0F-EB4D-8CED-A3B8DD27576F}"/>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9" name="Rectangle 17">
              <a:extLst>
                <a:ext uri="{FF2B5EF4-FFF2-40B4-BE49-F238E27FC236}">
                  <a16:creationId xmlns:a16="http://schemas.microsoft.com/office/drawing/2014/main" id="{40D5DE91-7E89-DF44-9544-F05C3EFD022D}"/>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0" name="Rectangle 18">
              <a:extLst>
                <a:ext uri="{FF2B5EF4-FFF2-40B4-BE49-F238E27FC236}">
                  <a16:creationId xmlns:a16="http://schemas.microsoft.com/office/drawing/2014/main" id="{2181AD8E-2581-9249-930F-224E97CF2DE6}"/>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 name="Rectangle 19">
              <a:extLst>
                <a:ext uri="{FF2B5EF4-FFF2-40B4-BE49-F238E27FC236}">
                  <a16:creationId xmlns:a16="http://schemas.microsoft.com/office/drawing/2014/main" id="{B1B36AD2-9F1D-6842-95F2-27432ADFE987}"/>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2" name="Rectangle 20">
              <a:extLst>
                <a:ext uri="{FF2B5EF4-FFF2-40B4-BE49-F238E27FC236}">
                  <a16:creationId xmlns:a16="http://schemas.microsoft.com/office/drawing/2014/main" id="{A2727332-E9D8-F642-9A6F-21F77306D1A7}"/>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3" name="Rectangle 21">
              <a:extLst>
                <a:ext uri="{FF2B5EF4-FFF2-40B4-BE49-F238E27FC236}">
                  <a16:creationId xmlns:a16="http://schemas.microsoft.com/office/drawing/2014/main" id="{B4988F97-A387-2B4C-B126-82170262E7CD}"/>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 name="Freeform 22">
              <a:extLst>
                <a:ext uri="{FF2B5EF4-FFF2-40B4-BE49-F238E27FC236}">
                  <a16:creationId xmlns:a16="http://schemas.microsoft.com/office/drawing/2014/main" id="{E5102E81-EF2A-EF43-9CAC-0A8CEEF5115B}"/>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C6AFE0CC-ECDD-0549-849C-15052313CDD3}"/>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latin typeface="Arial" charset="0"/>
                <a:ea typeface="ＭＳ Ｐゴシック" charset="0"/>
              </a:endParaRPr>
            </a:p>
          </p:txBody>
        </p:sp>
      </p:grpSp>
      <p:sp>
        <p:nvSpPr>
          <p:cNvPr id="155672"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GB" noProof="0"/>
              <a:t>Click to edit Master title style</a:t>
            </a:r>
          </a:p>
        </p:txBody>
      </p:sp>
      <p:sp>
        <p:nvSpPr>
          <p:cNvPr id="15567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6" name="Rectangle 26">
            <a:extLst>
              <a:ext uri="{FF2B5EF4-FFF2-40B4-BE49-F238E27FC236}">
                <a16:creationId xmlns:a16="http://schemas.microsoft.com/office/drawing/2014/main" id="{E9C3B39A-954B-E843-8AF6-9097BDCDE0DF}"/>
              </a:ext>
            </a:extLst>
          </p:cNvPr>
          <p:cNvSpPr>
            <a:spLocks noGrp="1" noChangeArrowheads="1"/>
          </p:cNvSpPr>
          <p:nvPr>
            <p:ph type="dt" sz="quarter" idx="10"/>
          </p:nvPr>
        </p:nvSpPr>
        <p:spPr>
          <a:xfrm>
            <a:off x="457200" y="6243638"/>
            <a:ext cx="2133600" cy="457200"/>
          </a:xfrm>
        </p:spPr>
        <p:txBody>
          <a:bodyPr/>
          <a:lstStyle>
            <a:lvl1pPr>
              <a:defRPr/>
            </a:lvl1pPr>
          </a:lstStyle>
          <a:p>
            <a:pPr>
              <a:defRPr/>
            </a:pPr>
            <a:endParaRPr lang="en-GB"/>
          </a:p>
        </p:txBody>
      </p:sp>
      <p:sp>
        <p:nvSpPr>
          <p:cNvPr id="27" name="Rectangle 27">
            <a:extLst>
              <a:ext uri="{FF2B5EF4-FFF2-40B4-BE49-F238E27FC236}">
                <a16:creationId xmlns:a16="http://schemas.microsoft.com/office/drawing/2014/main" id="{90D9E5F5-A168-194F-9229-EDC687EC9FE0}"/>
              </a:ext>
            </a:extLst>
          </p:cNvPr>
          <p:cNvSpPr>
            <a:spLocks noGrp="1" noChangeArrowheads="1"/>
          </p:cNvSpPr>
          <p:nvPr>
            <p:ph type="ftr" sz="quarter" idx="11"/>
          </p:nvPr>
        </p:nvSpPr>
        <p:spPr/>
        <p:txBody>
          <a:bodyPr/>
          <a:lstStyle>
            <a:lvl1pPr>
              <a:defRPr/>
            </a:lvl1pPr>
          </a:lstStyle>
          <a:p>
            <a:pPr>
              <a:defRPr/>
            </a:pPr>
            <a:endParaRPr lang="en-GB"/>
          </a:p>
        </p:txBody>
      </p:sp>
      <p:sp>
        <p:nvSpPr>
          <p:cNvPr id="28" name="Rectangle 28">
            <a:extLst>
              <a:ext uri="{FF2B5EF4-FFF2-40B4-BE49-F238E27FC236}">
                <a16:creationId xmlns:a16="http://schemas.microsoft.com/office/drawing/2014/main" id="{38926EC2-F3E0-1A40-95C0-E6DBE7ABDD05}"/>
              </a:ext>
            </a:extLst>
          </p:cNvPr>
          <p:cNvSpPr>
            <a:spLocks noGrp="1" noChangeArrowheads="1"/>
          </p:cNvSpPr>
          <p:nvPr>
            <p:ph type="sldNum" sz="quarter" idx="12"/>
          </p:nvPr>
        </p:nvSpPr>
        <p:spPr/>
        <p:txBody>
          <a:bodyPr/>
          <a:lstStyle>
            <a:lvl1pPr>
              <a:defRPr/>
            </a:lvl1pPr>
          </a:lstStyle>
          <a:p>
            <a:fld id="{3074D7BB-E117-D14D-9B45-8DA268186BE0}" type="slidenum">
              <a:rPr lang="en-GB" altLang="en-US"/>
              <a:pPr/>
              <a:t>‹#›</a:t>
            </a:fld>
            <a:endParaRPr lang="en-GB" altLang="en-US"/>
          </a:p>
        </p:txBody>
      </p:sp>
    </p:spTree>
    <p:extLst>
      <p:ext uri="{BB962C8B-B14F-4D97-AF65-F5344CB8AC3E}">
        <p14:creationId xmlns:p14="http://schemas.microsoft.com/office/powerpoint/2010/main" val="9566644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89FB60CF-7614-F940-93FB-0DCD49DDDF2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5AA4D7FE-A13B-D848-B9D4-51B66E193633}"/>
              </a:ext>
            </a:extLst>
          </p:cNvPr>
          <p:cNvSpPr>
            <a:spLocks noGrp="1" noChangeArrowheads="1"/>
          </p:cNvSpPr>
          <p:nvPr>
            <p:ph type="sldNum" sz="quarter" idx="11"/>
          </p:nvPr>
        </p:nvSpPr>
        <p:spPr>
          <a:ln/>
        </p:spPr>
        <p:txBody>
          <a:bodyPr/>
          <a:lstStyle>
            <a:lvl1pPr>
              <a:defRPr/>
            </a:lvl1pPr>
          </a:lstStyle>
          <a:p>
            <a:fld id="{E2CC2CFB-2DB8-CA4B-80E6-0BA8887C01E5}" type="slidenum">
              <a:rPr lang="en-GB" altLang="en-US"/>
              <a:pPr/>
              <a:t>‹#›</a:t>
            </a:fld>
            <a:endParaRPr lang="en-GB" altLang="en-US"/>
          </a:p>
        </p:txBody>
      </p:sp>
      <p:sp>
        <p:nvSpPr>
          <p:cNvPr id="6" name="Rectangle 28">
            <a:extLst>
              <a:ext uri="{FF2B5EF4-FFF2-40B4-BE49-F238E27FC236}">
                <a16:creationId xmlns:a16="http://schemas.microsoft.com/office/drawing/2014/main" id="{AFBE8209-2FE8-D542-B984-DDACC5B2C32C}"/>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9216470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a:extLst>
              <a:ext uri="{FF2B5EF4-FFF2-40B4-BE49-F238E27FC236}">
                <a16:creationId xmlns:a16="http://schemas.microsoft.com/office/drawing/2014/main" id="{8505293D-5D99-B240-9F4F-DD2E322356D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308C4492-C58B-2C47-806F-190688910FA7}"/>
              </a:ext>
            </a:extLst>
          </p:cNvPr>
          <p:cNvSpPr>
            <a:spLocks noGrp="1" noChangeArrowheads="1"/>
          </p:cNvSpPr>
          <p:nvPr>
            <p:ph type="sldNum" sz="quarter" idx="11"/>
          </p:nvPr>
        </p:nvSpPr>
        <p:spPr>
          <a:ln/>
        </p:spPr>
        <p:txBody>
          <a:bodyPr/>
          <a:lstStyle>
            <a:lvl1pPr>
              <a:defRPr/>
            </a:lvl1pPr>
          </a:lstStyle>
          <a:p>
            <a:fld id="{8DF3336E-DB17-EA4F-9FC1-D9B4524EF964}" type="slidenum">
              <a:rPr lang="en-GB" altLang="en-US"/>
              <a:pPr/>
              <a:t>‹#›</a:t>
            </a:fld>
            <a:endParaRPr lang="en-GB" altLang="en-US"/>
          </a:p>
        </p:txBody>
      </p:sp>
      <p:sp>
        <p:nvSpPr>
          <p:cNvPr id="6" name="Rectangle 28">
            <a:extLst>
              <a:ext uri="{FF2B5EF4-FFF2-40B4-BE49-F238E27FC236}">
                <a16:creationId xmlns:a16="http://schemas.microsoft.com/office/drawing/2014/main" id="{EDB6739F-71FA-8D42-A153-950A061D4B35}"/>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7872020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a:extLst>
              <a:ext uri="{FF2B5EF4-FFF2-40B4-BE49-F238E27FC236}">
                <a16:creationId xmlns:a16="http://schemas.microsoft.com/office/drawing/2014/main" id="{AB396267-F06C-6943-8270-339BB76D83E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B084C141-341F-E84F-B310-329792F3771E}"/>
              </a:ext>
            </a:extLst>
          </p:cNvPr>
          <p:cNvSpPr>
            <a:spLocks noGrp="1" noChangeArrowheads="1"/>
          </p:cNvSpPr>
          <p:nvPr>
            <p:ph type="sldNum" sz="quarter" idx="11"/>
          </p:nvPr>
        </p:nvSpPr>
        <p:spPr>
          <a:ln/>
        </p:spPr>
        <p:txBody>
          <a:bodyPr/>
          <a:lstStyle>
            <a:lvl1pPr>
              <a:defRPr/>
            </a:lvl1pPr>
          </a:lstStyle>
          <a:p>
            <a:fld id="{5B61CF50-8A82-524A-A1D6-BA30D415823C}" type="slidenum">
              <a:rPr lang="en-GB" altLang="en-US"/>
              <a:pPr/>
              <a:t>‹#›</a:t>
            </a:fld>
            <a:endParaRPr lang="en-GB" altLang="en-US"/>
          </a:p>
        </p:txBody>
      </p:sp>
      <p:sp>
        <p:nvSpPr>
          <p:cNvPr id="7" name="Rectangle 28">
            <a:extLst>
              <a:ext uri="{FF2B5EF4-FFF2-40B4-BE49-F238E27FC236}">
                <a16:creationId xmlns:a16="http://schemas.microsoft.com/office/drawing/2014/main" id="{CB3908C9-2DBE-6C44-A3E8-1C24810C2574}"/>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4789232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a:extLst>
              <a:ext uri="{FF2B5EF4-FFF2-40B4-BE49-F238E27FC236}">
                <a16:creationId xmlns:a16="http://schemas.microsoft.com/office/drawing/2014/main" id="{D8990434-163B-8547-9D83-24085FB8233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27">
            <a:extLst>
              <a:ext uri="{FF2B5EF4-FFF2-40B4-BE49-F238E27FC236}">
                <a16:creationId xmlns:a16="http://schemas.microsoft.com/office/drawing/2014/main" id="{0A530A06-D03D-D340-8158-4202006F7FEB}"/>
              </a:ext>
            </a:extLst>
          </p:cNvPr>
          <p:cNvSpPr>
            <a:spLocks noGrp="1" noChangeArrowheads="1"/>
          </p:cNvSpPr>
          <p:nvPr>
            <p:ph type="sldNum" sz="quarter" idx="11"/>
          </p:nvPr>
        </p:nvSpPr>
        <p:spPr>
          <a:ln/>
        </p:spPr>
        <p:txBody>
          <a:bodyPr/>
          <a:lstStyle>
            <a:lvl1pPr>
              <a:defRPr/>
            </a:lvl1pPr>
          </a:lstStyle>
          <a:p>
            <a:fld id="{77B94885-1051-1442-ADFE-EB79371F4177}" type="slidenum">
              <a:rPr lang="en-GB" altLang="en-US"/>
              <a:pPr/>
              <a:t>‹#›</a:t>
            </a:fld>
            <a:endParaRPr lang="en-GB" altLang="en-US"/>
          </a:p>
        </p:txBody>
      </p:sp>
      <p:sp>
        <p:nvSpPr>
          <p:cNvPr id="9" name="Rectangle 28">
            <a:extLst>
              <a:ext uri="{FF2B5EF4-FFF2-40B4-BE49-F238E27FC236}">
                <a16:creationId xmlns:a16="http://schemas.microsoft.com/office/drawing/2014/main" id="{6761D9E0-013D-D14B-B8FC-08BDA8E8307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157407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a:extLst>
              <a:ext uri="{FF2B5EF4-FFF2-40B4-BE49-F238E27FC236}">
                <a16:creationId xmlns:a16="http://schemas.microsoft.com/office/drawing/2014/main" id="{0F937754-15B0-264A-924B-7B17A061131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27">
            <a:extLst>
              <a:ext uri="{FF2B5EF4-FFF2-40B4-BE49-F238E27FC236}">
                <a16:creationId xmlns:a16="http://schemas.microsoft.com/office/drawing/2014/main" id="{D285E386-0DA3-1746-B252-AF39A9CA09D2}"/>
              </a:ext>
            </a:extLst>
          </p:cNvPr>
          <p:cNvSpPr>
            <a:spLocks noGrp="1" noChangeArrowheads="1"/>
          </p:cNvSpPr>
          <p:nvPr>
            <p:ph type="sldNum" sz="quarter" idx="11"/>
          </p:nvPr>
        </p:nvSpPr>
        <p:spPr>
          <a:ln/>
        </p:spPr>
        <p:txBody>
          <a:bodyPr/>
          <a:lstStyle>
            <a:lvl1pPr>
              <a:defRPr/>
            </a:lvl1pPr>
          </a:lstStyle>
          <a:p>
            <a:fld id="{AC7E2412-F687-5849-A2D2-8A22B1222A3E}" type="slidenum">
              <a:rPr lang="en-GB" altLang="en-US"/>
              <a:pPr/>
              <a:t>‹#›</a:t>
            </a:fld>
            <a:endParaRPr lang="en-GB" altLang="en-US"/>
          </a:p>
        </p:txBody>
      </p:sp>
      <p:sp>
        <p:nvSpPr>
          <p:cNvPr id="5" name="Rectangle 28">
            <a:extLst>
              <a:ext uri="{FF2B5EF4-FFF2-40B4-BE49-F238E27FC236}">
                <a16:creationId xmlns:a16="http://schemas.microsoft.com/office/drawing/2014/main" id="{552ABB59-A27C-624F-9ED7-EE80A0C0ABC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4017457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625DBAFE-94EB-3745-82B6-4BB19A5E855F}"/>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27">
            <a:extLst>
              <a:ext uri="{FF2B5EF4-FFF2-40B4-BE49-F238E27FC236}">
                <a16:creationId xmlns:a16="http://schemas.microsoft.com/office/drawing/2014/main" id="{5D3E60E1-05AE-9244-B04D-7F9829532493}"/>
              </a:ext>
            </a:extLst>
          </p:cNvPr>
          <p:cNvSpPr>
            <a:spLocks noGrp="1" noChangeArrowheads="1"/>
          </p:cNvSpPr>
          <p:nvPr>
            <p:ph type="sldNum" sz="quarter" idx="11"/>
          </p:nvPr>
        </p:nvSpPr>
        <p:spPr>
          <a:ln/>
        </p:spPr>
        <p:txBody>
          <a:bodyPr/>
          <a:lstStyle>
            <a:lvl1pPr>
              <a:defRPr/>
            </a:lvl1pPr>
          </a:lstStyle>
          <a:p>
            <a:fld id="{9FECF0EB-1FA5-1944-90D4-D1CB21D0B220}" type="slidenum">
              <a:rPr lang="en-GB" altLang="en-US"/>
              <a:pPr/>
              <a:t>‹#›</a:t>
            </a:fld>
            <a:endParaRPr lang="en-GB" altLang="en-US"/>
          </a:p>
        </p:txBody>
      </p:sp>
      <p:sp>
        <p:nvSpPr>
          <p:cNvPr id="4" name="Rectangle 28">
            <a:extLst>
              <a:ext uri="{FF2B5EF4-FFF2-40B4-BE49-F238E27FC236}">
                <a16:creationId xmlns:a16="http://schemas.microsoft.com/office/drawing/2014/main" id="{43E3E804-6D03-6D4F-B6AA-76EB595031A8}"/>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1102495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51C16C9D-988F-0343-A0FF-64E59C2B092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3D16AFA3-378E-5A46-A93A-8079AD3A8E49}"/>
              </a:ext>
            </a:extLst>
          </p:cNvPr>
          <p:cNvSpPr>
            <a:spLocks noGrp="1" noChangeArrowheads="1"/>
          </p:cNvSpPr>
          <p:nvPr>
            <p:ph type="sldNum" sz="quarter" idx="11"/>
          </p:nvPr>
        </p:nvSpPr>
        <p:spPr>
          <a:ln/>
        </p:spPr>
        <p:txBody>
          <a:bodyPr/>
          <a:lstStyle>
            <a:lvl1pPr>
              <a:defRPr/>
            </a:lvl1pPr>
          </a:lstStyle>
          <a:p>
            <a:fld id="{162EBA9A-B2EE-3B41-AF74-EEA15C2D6A97}" type="slidenum">
              <a:rPr lang="en-GB" altLang="en-US"/>
              <a:pPr/>
              <a:t>‹#›</a:t>
            </a:fld>
            <a:endParaRPr lang="en-GB" altLang="en-US"/>
          </a:p>
        </p:txBody>
      </p:sp>
      <p:sp>
        <p:nvSpPr>
          <p:cNvPr id="7" name="Rectangle 28">
            <a:extLst>
              <a:ext uri="{FF2B5EF4-FFF2-40B4-BE49-F238E27FC236}">
                <a16:creationId xmlns:a16="http://schemas.microsoft.com/office/drawing/2014/main" id="{460971B7-9586-CE4C-ADFA-33FCD1EB062A}"/>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2790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A2135525-8BF1-2843-9D39-E1D19E931B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FADAEE49-ADCB-E242-824D-5D6587FEF1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E1D3191-6292-8E47-8CAD-9E096DA6A5CA}"/>
              </a:ext>
            </a:extLst>
          </p:cNvPr>
          <p:cNvSpPr>
            <a:spLocks noGrp="1" noChangeArrowheads="1"/>
          </p:cNvSpPr>
          <p:nvPr>
            <p:ph type="sldNum" sz="quarter" idx="12"/>
          </p:nvPr>
        </p:nvSpPr>
        <p:spPr>
          <a:ln/>
        </p:spPr>
        <p:txBody>
          <a:bodyPr/>
          <a:lstStyle>
            <a:lvl1pPr>
              <a:defRPr/>
            </a:lvl1pPr>
          </a:lstStyle>
          <a:p>
            <a:fld id="{7661B43A-E48B-FD44-AB24-22DDA3417FD7}" type="slidenum">
              <a:rPr lang="en-US" altLang="en-US"/>
              <a:pPr/>
              <a:t>‹#›</a:t>
            </a:fld>
            <a:endParaRPr lang="en-US" altLang="en-US"/>
          </a:p>
        </p:txBody>
      </p:sp>
    </p:spTree>
    <p:extLst>
      <p:ext uri="{BB962C8B-B14F-4D97-AF65-F5344CB8AC3E}">
        <p14:creationId xmlns:p14="http://schemas.microsoft.com/office/powerpoint/2010/main" val="1639971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9F35E0FB-7CD6-5E4A-90C1-EE6F3AF056C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D183ADE4-4BC5-714C-AC19-7A790ABC062F}"/>
              </a:ext>
            </a:extLst>
          </p:cNvPr>
          <p:cNvSpPr>
            <a:spLocks noGrp="1" noChangeArrowheads="1"/>
          </p:cNvSpPr>
          <p:nvPr>
            <p:ph type="sldNum" sz="quarter" idx="11"/>
          </p:nvPr>
        </p:nvSpPr>
        <p:spPr>
          <a:ln/>
        </p:spPr>
        <p:txBody>
          <a:bodyPr/>
          <a:lstStyle>
            <a:lvl1pPr>
              <a:defRPr/>
            </a:lvl1pPr>
          </a:lstStyle>
          <a:p>
            <a:fld id="{416E1185-8C47-DF44-88EE-FFA724C3C5E7}" type="slidenum">
              <a:rPr lang="en-GB" altLang="en-US"/>
              <a:pPr/>
              <a:t>‹#›</a:t>
            </a:fld>
            <a:endParaRPr lang="en-GB" altLang="en-US"/>
          </a:p>
        </p:txBody>
      </p:sp>
      <p:sp>
        <p:nvSpPr>
          <p:cNvPr id="7" name="Rectangle 28">
            <a:extLst>
              <a:ext uri="{FF2B5EF4-FFF2-40B4-BE49-F238E27FC236}">
                <a16:creationId xmlns:a16="http://schemas.microsoft.com/office/drawing/2014/main" id="{5646C01D-4D24-9E4A-9E18-CC2D7AADC180}"/>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082619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658D3CA1-066B-694A-B0D1-70C1077A8435}"/>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A946C537-84CB-3B45-B297-82B8C3063EAD}"/>
              </a:ext>
            </a:extLst>
          </p:cNvPr>
          <p:cNvSpPr>
            <a:spLocks noGrp="1" noChangeArrowheads="1"/>
          </p:cNvSpPr>
          <p:nvPr>
            <p:ph type="sldNum" sz="quarter" idx="11"/>
          </p:nvPr>
        </p:nvSpPr>
        <p:spPr>
          <a:ln/>
        </p:spPr>
        <p:txBody>
          <a:bodyPr/>
          <a:lstStyle>
            <a:lvl1pPr>
              <a:defRPr/>
            </a:lvl1pPr>
          </a:lstStyle>
          <a:p>
            <a:fld id="{C438618B-4664-D149-B827-DF2354920568}" type="slidenum">
              <a:rPr lang="en-GB" altLang="en-US"/>
              <a:pPr/>
              <a:t>‹#›</a:t>
            </a:fld>
            <a:endParaRPr lang="en-GB" altLang="en-US"/>
          </a:p>
        </p:txBody>
      </p:sp>
      <p:sp>
        <p:nvSpPr>
          <p:cNvPr id="6" name="Rectangle 28">
            <a:extLst>
              <a:ext uri="{FF2B5EF4-FFF2-40B4-BE49-F238E27FC236}">
                <a16:creationId xmlns:a16="http://schemas.microsoft.com/office/drawing/2014/main" id="{5B8F2ABE-BC84-6145-85CF-77147B593EF7}"/>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2888182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8C147079-CA9B-754B-AD1C-1A0B9698FDDE}"/>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24BC8FAE-D061-0F45-8BF2-79C37503E0FE}"/>
              </a:ext>
            </a:extLst>
          </p:cNvPr>
          <p:cNvSpPr>
            <a:spLocks noGrp="1" noChangeArrowheads="1"/>
          </p:cNvSpPr>
          <p:nvPr>
            <p:ph type="sldNum" sz="quarter" idx="11"/>
          </p:nvPr>
        </p:nvSpPr>
        <p:spPr>
          <a:ln/>
        </p:spPr>
        <p:txBody>
          <a:bodyPr/>
          <a:lstStyle>
            <a:lvl1pPr>
              <a:defRPr/>
            </a:lvl1pPr>
          </a:lstStyle>
          <a:p>
            <a:fld id="{2F49CE3E-6B53-E540-ABE1-585FEFB2CB55}" type="slidenum">
              <a:rPr lang="en-GB" altLang="en-US"/>
              <a:pPr/>
              <a:t>‹#›</a:t>
            </a:fld>
            <a:endParaRPr lang="en-GB" altLang="en-US"/>
          </a:p>
        </p:txBody>
      </p:sp>
      <p:sp>
        <p:nvSpPr>
          <p:cNvPr id="6" name="Rectangle 28">
            <a:extLst>
              <a:ext uri="{FF2B5EF4-FFF2-40B4-BE49-F238E27FC236}">
                <a16:creationId xmlns:a16="http://schemas.microsoft.com/office/drawing/2014/main" id="{BC03D4C4-6081-0E40-9B98-863D5DF82D87}"/>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849129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C4EFCA-8E07-294E-952A-90946D462D01}"/>
              </a:ext>
            </a:extLst>
          </p:cNvPr>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D622A53-B6AB-AF46-9C5F-DCD6163487DD}"/>
              </a:ext>
            </a:extLst>
          </p:cNvPr>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A89CA5DC-03BB-194F-99E1-262FCE36620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defRPr>
            </a:lvl1pPr>
          </a:lstStyle>
          <a:p>
            <a:fld id="{ED15A7EB-1AF5-8B49-866E-2A67335E1E69}" type="slidenum">
              <a:rPr lang="en-US" altLang="en-US"/>
              <a:pPr/>
              <a:t>‹#›</a:t>
            </a:fld>
            <a:endParaRPr lang="en-US" altLang="en-US"/>
          </a:p>
        </p:txBody>
      </p:sp>
    </p:spTree>
    <p:extLst>
      <p:ext uri="{BB962C8B-B14F-4D97-AF65-F5344CB8AC3E}">
        <p14:creationId xmlns:p14="http://schemas.microsoft.com/office/powerpoint/2010/main" val="13786792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3A35C93-7ED5-6C4A-85A7-06B1DC1D4F0A}"/>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73FB06E-795D-064A-A95A-994866C806E8}"/>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C978E4AE-97D8-5B4A-A0DE-0A0C05AEE325}"/>
              </a:ext>
            </a:extLst>
          </p:cNvPr>
          <p:cNvSpPr>
            <a:spLocks noGrp="1" noChangeArrowheads="1"/>
          </p:cNvSpPr>
          <p:nvPr>
            <p:ph type="sldNum" sz="quarter" idx="12"/>
          </p:nvPr>
        </p:nvSpPr>
        <p:spPr/>
        <p:txBody>
          <a:bodyPr/>
          <a:lstStyle>
            <a:lvl1pPr eaLnBrk="1" hangingPunct="1">
              <a:defRPr/>
            </a:lvl1pPr>
          </a:lstStyle>
          <a:p>
            <a:fld id="{3DE4222D-A32E-0147-8A1D-6A41F34DED1F}" type="slidenum">
              <a:rPr lang="en-US" altLang="en-US"/>
              <a:pPr/>
              <a:t>‹#›</a:t>
            </a:fld>
            <a:endParaRPr lang="en-US" altLang="en-US"/>
          </a:p>
        </p:txBody>
      </p:sp>
    </p:spTree>
    <p:extLst>
      <p:ext uri="{BB962C8B-B14F-4D97-AF65-F5344CB8AC3E}">
        <p14:creationId xmlns:p14="http://schemas.microsoft.com/office/powerpoint/2010/main" val="26147474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D789B3-459F-0741-80F1-9145D9234866}"/>
              </a:ext>
            </a:extLst>
          </p:cNvPr>
          <p:cNvSpPr>
            <a:spLocks noGrp="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9F48FD0-244D-9342-9150-104C14BC18B8}"/>
              </a:ext>
            </a:extLst>
          </p:cNvPr>
          <p:cNvSpPr>
            <a:spLocks noGrp="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BB7E0322-9026-814D-A8D6-BFE58278E010}"/>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defRPr>
            </a:lvl1pPr>
          </a:lstStyle>
          <a:p>
            <a:fld id="{320F9119-F6C1-C84A-8187-FBA4AFE19F0C}" type="slidenum">
              <a:rPr lang="en-US" altLang="en-US"/>
              <a:pPr/>
              <a:t>‹#›</a:t>
            </a:fld>
            <a:endParaRPr lang="en-US" altLang="en-US"/>
          </a:p>
        </p:txBody>
      </p:sp>
    </p:spTree>
    <p:extLst>
      <p:ext uri="{BB962C8B-B14F-4D97-AF65-F5344CB8AC3E}">
        <p14:creationId xmlns:p14="http://schemas.microsoft.com/office/powerpoint/2010/main" val="35136380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10606215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a:extLst>
              <a:ext uri="{FF2B5EF4-FFF2-40B4-BE49-F238E27FC236}">
                <a16:creationId xmlns:a16="http://schemas.microsoft.com/office/drawing/2014/main" id="{B31BF380-25DC-194A-BD35-EA901625BE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7">
            <a:extLst>
              <a:ext uri="{FF2B5EF4-FFF2-40B4-BE49-F238E27FC236}">
                <a16:creationId xmlns:a16="http://schemas.microsoft.com/office/drawing/2014/main" id="{4FCC5B86-2244-2144-AE0B-E2CDC8821FA6}"/>
              </a:ext>
            </a:extLst>
          </p:cNvPr>
          <p:cNvSpPr>
            <a:spLocks noGrp="1" noChangeArrowheads="1"/>
          </p:cNvSpPr>
          <p:nvPr>
            <p:ph type="sldNum" sz="quarter" idx="11"/>
          </p:nvPr>
        </p:nvSpPr>
        <p:spPr>
          <a:ln/>
        </p:spPr>
        <p:txBody>
          <a:bodyPr/>
          <a:lstStyle>
            <a:lvl1pPr>
              <a:defRPr/>
            </a:lvl1pPr>
          </a:lstStyle>
          <a:p>
            <a:fld id="{DBE2027B-BA7A-5F45-9423-743ED62510A0}" type="slidenum">
              <a:rPr lang="en-US" altLang="en-US"/>
              <a:pPr/>
              <a:t>‹#›</a:t>
            </a:fld>
            <a:endParaRPr lang="en-US" altLang="en-US"/>
          </a:p>
        </p:txBody>
      </p:sp>
      <p:sp>
        <p:nvSpPr>
          <p:cNvPr id="5" name="Rectangle 1038">
            <a:extLst>
              <a:ext uri="{FF2B5EF4-FFF2-40B4-BE49-F238E27FC236}">
                <a16:creationId xmlns:a16="http://schemas.microsoft.com/office/drawing/2014/main" id="{3769181B-6320-C745-89F7-E30F2B6D32A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2216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6DBC074-A5FD-DA47-8049-A0FC9628565D}"/>
              </a:ext>
            </a:extLst>
          </p:cNvPr>
          <p:cNvGrpSpPr>
            <a:grpSpLocks/>
          </p:cNvGrpSpPr>
          <p:nvPr/>
        </p:nvGrpSpPr>
        <p:grpSpPr bwMode="auto">
          <a:xfrm>
            <a:off x="0" y="0"/>
            <a:ext cx="9144000" cy="6858000"/>
            <a:chOff x="0" y="0"/>
            <a:chExt cx="5760" cy="4320"/>
          </a:xfrm>
        </p:grpSpPr>
        <p:grpSp>
          <p:nvGrpSpPr>
            <p:cNvPr id="5" name="Group 3">
              <a:extLst>
                <a:ext uri="{FF2B5EF4-FFF2-40B4-BE49-F238E27FC236}">
                  <a16:creationId xmlns:a16="http://schemas.microsoft.com/office/drawing/2014/main" id="{F14D88A6-1276-C044-BD41-9DD23E247436}"/>
                </a:ext>
              </a:extLst>
            </p:cNvPr>
            <p:cNvGrpSpPr>
              <a:grpSpLocks/>
            </p:cNvGrpSpPr>
            <p:nvPr userDrawn="1"/>
          </p:nvGrpSpPr>
          <p:grpSpPr bwMode="auto">
            <a:xfrm>
              <a:off x="0" y="0"/>
              <a:ext cx="5760" cy="4320"/>
              <a:chOff x="0" y="0"/>
              <a:chExt cx="5760" cy="4320"/>
            </a:xfrm>
          </p:grpSpPr>
          <p:sp>
            <p:nvSpPr>
              <p:cNvPr id="7" name="Rectangle 4">
                <a:extLst>
                  <a:ext uri="{FF2B5EF4-FFF2-40B4-BE49-F238E27FC236}">
                    <a16:creationId xmlns:a16="http://schemas.microsoft.com/office/drawing/2014/main" id="{28F2C876-B46A-5343-9CA3-84088A6C2F55}"/>
                  </a:ext>
                </a:extLst>
              </p:cNvPr>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8" name="Rectangle 5" descr="Cacback">
                <a:extLst>
                  <a:ext uri="{FF2B5EF4-FFF2-40B4-BE49-F238E27FC236}">
                    <a16:creationId xmlns:a16="http://schemas.microsoft.com/office/drawing/2014/main" id="{FFB95E20-BB3D-3F46-8C23-655B6FCA0D0E}"/>
                  </a:ext>
                </a:extLst>
              </p:cNvPr>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sp>
          <p:nvSpPr>
            <p:cNvPr id="6" name="Rectangle 6">
              <a:extLst>
                <a:ext uri="{FF2B5EF4-FFF2-40B4-BE49-F238E27FC236}">
                  <a16:creationId xmlns:a16="http://schemas.microsoft.com/office/drawing/2014/main" id="{C07281C4-A067-3244-8804-68FA12DB3474}"/>
                </a:ext>
              </a:extLst>
            </p:cNvPr>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grpSp>
        <p:nvGrpSpPr>
          <p:cNvPr id="9" name="Group 7">
            <a:extLst>
              <a:ext uri="{FF2B5EF4-FFF2-40B4-BE49-F238E27FC236}">
                <a16:creationId xmlns:a16="http://schemas.microsoft.com/office/drawing/2014/main" id="{2CF36475-3D99-BE44-84B3-6398238782C8}"/>
              </a:ext>
            </a:extLst>
          </p:cNvPr>
          <p:cNvGrpSpPr>
            <a:grpSpLocks/>
          </p:cNvGrpSpPr>
          <p:nvPr/>
        </p:nvGrpSpPr>
        <p:grpSpPr bwMode="auto">
          <a:xfrm>
            <a:off x="0" y="1371600"/>
            <a:ext cx="8405813" cy="1246188"/>
            <a:chOff x="0" y="864"/>
            <a:chExt cx="5295" cy="785"/>
          </a:xfrm>
        </p:grpSpPr>
        <p:sp>
          <p:nvSpPr>
            <p:cNvPr id="10" name="Freeform 8">
              <a:extLst>
                <a:ext uri="{FF2B5EF4-FFF2-40B4-BE49-F238E27FC236}">
                  <a16:creationId xmlns:a16="http://schemas.microsoft.com/office/drawing/2014/main" id="{56FEFE82-A4BF-1943-B03D-A6A3CF2AF89E}"/>
                </a:ext>
              </a:extLst>
            </p:cNvPr>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1" name="Freeform 9">
              <a:extLst>
                <a:ext uri="{FF2B5EF4-FFF2-40B4-BE49-F238E27FC236}">
                  <a16:creationId xmlns:a16="http://schemas.microsoft.com/office/drawing/2014/main" id="{7C9704B4-13A8-1448-9172-3FB052B790F7}"/>
                </a:ext>
              </a:extLst>
            </p:cNvPr>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nvGrpSpPr>
            <p:cNvPr id="12" name="Group 10">
              <a:extLst>
                <a:ext uri="{FF2B5EF4-FFF2-40B4-BE49-F238E27FC236}">
                  <a16:creationId xmlns:a16="http://schemas.microsoft.com/office/drawing/2014/main" id="{1235150E-B1F2-2846-AD04-6A41B7540F9D}"/>
                </a:ext>
              </a:extLst>
            </p:cNvPr>
            <p:cNvGrpSpPr>
              <a:grpSpLocks/>
            </p:cNvGrpSpPr>
            <p:nvPr userDrawn="1"/>
          </p:nvGrpSpPr>
          <p:grpSpPr bwMode="auto">
            <a:xfrm>
              <a:off x="1008" y="1248"/>
              <a:ext cx="288" cy="288"/>
              <a:chOff x="1033" y="326"/>
              <a:chExt cx="192" cy="192"/>
            </a:xfrm>
          </p:grpSpPr>
          <p:sp>
            <p:nvSpPr>
              <p:cNvPr id="13" name="Oval 11">
                <a:extLst>
                  <a:ext uri="{FF2B5EF4-FFF2-40B4-BE49-F238E27FC236}">
                    <a16:creationId xmlns:a16="http://schemas.microsoft.com/office/drawing/2014/main" id="{EB7DE111-C914-654B-9B32-1FC6526AA3B2}"/>
                  </a:ext>
                </a:extLst>
              </p:cNvPr>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4" name="Oval 12">
                <a:extLst>
                  <a:ext uri="{FF2B5EF4-FFF2-40B4-BE49-F238E27FC236}">
                    <a16:creationId xmlns:a16="http://schemas.microsoft.com/office/drawing/2014/main" id="{86FEF895-E106-8548-8ABF-6F2CF6063E9C}"/>
                  </a:ext>
                </a:extLst>
              </p:cNvPr>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5" name="Oval 13">
                <a:extLst>
                  <a:ext uri="{FF2B5EF4-FFF2-40B4-BE49-F238E27FC236}">
                    <a16:creationId xmlns:a16="http://schemas.microsoft.com/office/drawing/2014/main" id="{B166F87C-1C96-4A43-A1A4-54B4462028CC}"/>
                  </a:ext>
                </a:extLst>
              </p:cNvPr>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6" name="Oval 14">
                <a:extLst>
                  <a:ext uri="{FF2B5EF4-FFF2-40B4-BE49-F238E27FC236}">
                    <a16:creationId xmlns:a16="http://schemas.microsoft.com/office/drawing/2014/main" id="{D458EC2E-0437-3F4A-9DE4-CDD743E3A91A}"/>
                  </a:ext>
                </a:extLst>
              </p:cNvPr>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 name="Oval 15">
                <a:extLst>
                  <a:ext uri="{FF2B5EF4-FFF2-40B4-BE49-F238E27FC236}">
                    <a16:creationId xmlns:a16="http://schemas.microsoft.com/office/drawing/2014/main" id="{561840D5-D3F5-944B-9CCC-0D355462DD4E}"/>
                  </a:ext>
                </a:extLst>
              </p:cNvPr>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8" name="Oval 16">
                <a:extLst>
                  <a:ext uri="{FF2B5EF4-FFF2-40B4-BE49-F238E27FC236}">
                    <a16:creationId xmlns:a16="http://schemas.microsoft.com/office/drawing/2014/main" id="{BC4C283E-9E1D-ED4F-8236-F01A51FCD504}"/>
                  </a:ext>
                </a:extLst>
              </p:cNvPr>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9" name="Oval 17">
                <a:extLst>
                  <a:ext uri="{FF2B5EF4-FFF2-40B4-BE49-F238E27FC236}">
                    <a16:creationId xmlns:a16="http://schemas.microsoft.com/office/drawing/2014/main" id="{5529B16D-9365-7847-A0FC-8887C43883A7}"/>
                  </a:ext>
                </a:extLst>
              </p:cNvPr>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20" name="Oval 18">
                <a:extLst>
                  <a:ext uri="{FF2B5EF4-FFF2-40B4-BE49-F238E27FC236}">
                    <a16:creationId xmlns:a16="http://schemas.microsoft.com/office/drawing/2014/main" id="{0CD280CA-3A23-9248-8DED-FCE7605BC848}"/>
                  </a:ext>
                </a:extLst>
              </p:cNvPr>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21" name="Oval 19">
                <a:extLst>
                  <a:ext uri="{FF2B5EF4-FFF2-40B4-BE49-F238E27FC236}">
                    <a16:creationId xmlns:a16="http://schemas.microsoft.com/office/drawing/2014/main" id="{EABA688F-742A-CF47-981B-5A8F1EBF900A}"/>
                  </a:ext>
                </a:extLst>
              </p:cNvPr>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a:extLst>
              <a:ext uri="{FF2B5EF4-FFF2-40B4-BE49-F238E27FC236}">
                <a16:creationId xmlns:a16="http://schemas.microsoft.com/office/drawing/2014/main" id="{430847D7-3014-B84E-9C51-7D6743E5CBE2}"/>
              </a:ext>
            </a:extLst>
          </p:cNvPr>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a:extLst>
              <a:ext uri="{FF2B5EF4-FFF2-40B4-BE49-F238E27FC236}">
                <a16:creationId xmlns:a16="http://schemas.microsoft.com/office/drawing/2014/main" id="{195051BE-26C1-ED44-B0FB-351E16557519}"/>
              </a:ext>
            </a:extLst>
          </p:cNvPr>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a:extLst>
              <a:ext uri="{FF2B5EF4-FFF2-40B4-BE49-F238E27FC236}">
                <a16:creationId xmlns:a16="http://schemas.microsoft.com/office/drawing/2014/main" id="{0D008B67-2B3A-D34F-B060-809B0AFEF0F8}"/>
              </a:ext>
            </a:extLst>
          </p:cNvPr>
          <p:cNvSpPr>
            <a:spLocks noGrp="1" noChangeArrowheads="1"/>
          </p:cNvSpPr>
          <p:nvPr>
            <p:ph type="sldNum" sz="quarter" idx="12"/>
          </p:nvPr>
        </p:nvSpPr>
        <p:spPr>
          <a:xfrm>
            <a:off x="7086600" y="6248400"/>
            <a:ext cx="1905000" cy="457200"/>
          </a:xfrm>
        </p:spPr>
        <p:txBody>
          <a:bodyPr/>
          <a:lstStyle>
            <a:lvl1pPr>
              <a:defRPr/>
            </a:lvl1pPr>
          </a:lstStyle>
          <a:p>
            <a:fld id="{EBAF8736-CD12-E34E-8F7E-2EF22ED4F566}" type="slidenum">
              <a:rPr lang="en-US" altLang="en-US"/>
              <a:pPr/>
              <a:t>‹#›</a:t>
            </a:fld>
            <a:endParaRPr lang="en-US" altLang="en-US"/>
          </a:p>
        </p:txBody>
      </p:sp>
    </p:spTree>
    <p:extLst>
      <p:ext uri="{BB962C8B-B14F-4D97-AF65-F5344CB8AC3E}">
        <p14:creationId xmlns:p14="http://schemas.microsoft.com/office/powerpoint/2010/main" val="272804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grpSp>
      <p:sp>
        <p:nvSpPr>
          <p:cNvPr id="12698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698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CB49198-E1BF-B242-8D13-0D4A9D5BBE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799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0702F41F-F014-A647-96B5-6B38DBF6D7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67A339F-B2F7-8245-881C-5654D5119D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B9B547A-F421-7341-BFF2-3F0D60230E63}"/>
              </a:ext>
            </a:extLst>
          </p:cNvPr>
          <p:cNvSpPr>
            <a:spLocks noGrp="1" noChangeArrowheads="1"/>
          </p:cNvSpPr>
          <p:nvPr>
            <p:ph type="sldNum" sz="quarter" idx="12"/>
          </p:nvPr>
        </p:nvSpPr>
        <p:spPr>
          <a:ln/>
        </p:spPr>
        <p:txBody>
          <a:bodyPr/>
          <a:lstStyle>
            <a:lvl1pPr>
              <a:defRPr/>
            </a:lvl1pPr>
          </a:lstStyle>
          <a:p>
            <a:fld id="{94AA4ED1-E736-2847-B32B-816D74A4D27A}" type="slidenum">
              <a:rPr lang="en-US" altLang="en-US"/>
              <a:pPr/>
              <a:t>‹#›</a:t>
            </a:fld>
            <a:endParaRPr lang="en-US" altLang="en-US"/>
          </a:p>
        </p:txBody>
      </p:sp>
    </p:spTree>
    <p:extLst>
      <p:ext uri="{BB962C8B-B14F-4D97-AF65-F5344CB8AC3E}">
        <p14:creationId xmlns:p14="http://schemas.microsoft.com/office/powerpoint/2010/main" val="28633398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7E7AFC8-078C-9647-9DB7-4DA13560FBE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44137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17D45C6-952D-E64B-9709-0B99AB7DB9E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14568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2725C0-B637-1F42-B755-950865FCAE91}"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72320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63F52877-29DF-8C41-8347-4C5D9259BDC3}"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87580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D49BC822-5A83-034F-AB6B-C7BAD823E6D8}"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7927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F3C804F9-5587-3241-B9CA-428A4585A7BE}"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2622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8BB4111-6F75-1845-8C31-69CF86C755E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85126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4BDB1E6-6BE2-6F43-A266-1220811AD52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88031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D23AF32-A436-1643-8407-4701A5AF8BB1}"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043933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568B093F-0248-4343-B828-6897DC5D9BD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8584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68099B4-0A4F-E142-96AB-C54F049A0E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AC92B8B0-1104-B54F-9F3B-CE6CB93E69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551F545-6765-D040-8509-0A74DD215B90}"/>
              </a:ext>
            </a:extLst>
          </p:cNvPr>
          <p:cNvSpPr>
            <a:spLocks noGrp="1" noChangeArrowheads="1"/>
          </p:cNvSpPr>
          <p:nvPr>
            <p:ph type="sldNum" sz="quarter" idx="12"/>
          </p:nvPr>
        </p:nvSpPr>
        <p:spPr>
          <a:ln/>
        </p:spPr>
        <p:txBody>
          <a:bodyPr/>
          <a:lstStyle>
            <a:lvl1pPr>
              <a:defRPr/>
            </a:lvl1pPr>
          </a:lstStyle>
          <a:p>
            <a:fld id="{B32B463C-F796-8246-BF51-C9EA07624E52}" type="slidenum">
              <a:rPr lang="en-US" altLang="en-US"/>
              <a:pPr/>
              <a:t>‹#›</a:t>
            </a:fld>
            <a:endParaRPr lang="en-US" altLang="en-US"/>
          </a:p>
        </p:txBody>
      </p:sp>
    </p:spTree>
    <p:extLst>
      <p:ext uri="{BB962C8B-B14F-4D97-AF65-F5344CB8AC3E}">
        <p14:creationId xmlns:p14="http://schemas.microsoft.com/office/powerpoint/2010/main" val="21922308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C1E99C3-BEF4-5544-89E2-9F7C8ACD4900}"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91907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34084673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9197013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5540313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7586839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8416932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0593562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051302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5222528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722178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D7F84E2A-0F83-0B4D-8C8F-BF6BED256B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930BB352-A8D4-0247-A609-D97666A9E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AEAAA379-08B2-8048-AED5-82C6892671B0}"/>
              </a:ext>
            </a:extLst>
          </p:cNvPr>
          <p:cNvSpPr>
            <a:spLocks noGrp="1" noChangeArrowheads="1"/>
          </p:cNvSpPr>
          <p:nvPr>
            <p:ph type="sldNum" sz="quarter" idx="12"/>
          </p:nvPr>
        </p:nvSpPr>
        <p:spPr>
          <a:ln/>
        </p:spPr>
        <p:txBody>
          <a:bodyPr/>
          <a:lstStyle>
            <a:lvl1pPr>
              <a:defRPr/>
            </a:lvl1pPr>
          </a:lstStyle>
          <a:p>
            <a:fld id="{C4E91791-B337-7345-80E4-997BD6893703}" type="slidenum">
              <a:rPr lang="en-US" altLang="en-US"/>
              <a:pPr/>
              <a:t>‹#›</a:t>
            </a:fld>
            <a:endParaRPr lang="en-US" altLang="en-US"/>
          </a:p>
        </p:txBody>
      </p:sp>
    </p:spTree>
    <p:extLst>
      <p:ext uri="{BB962C8B-B14F-4D97-AF65-F5344CB8AC3E}">
        <p14:creationId xmlns:p14="http://schemas.microsoft.com/office/powerpoint/2010/main" val="25622561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8385278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7830853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34114625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0">
                <a:solidFill>
                  <a:srgbClr val="292929"/>
                </a:solidFill>
                <a:latin typeface="Arial" charset="0"/>
                <a:cs typeface="Arial"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a:lvl1pPr>
          </a:lstStyle>
          <a:p>
            <a:pPr lvl="0"/>
            <a:r>
              <a:rPr lang="en-GB" noProof="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a:lvl1pPr>
          </a:lstStyle>
          <a:p>
            <a:pPr lvl="0"/>
            <a:r>
              <a:rPr lang="en-GB" noProof="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a:latin typeface="Engravers MT" charset="0"/>
              </a:defRPr>
            </a:lvl1pPr>
          </a:lstStyle>
          <a:p>
            <a:pPr>
              <a:defRPr/>
            </a:pPr>
            <a:endParaRPr lang="en-GB"/>
          </a:p>
        </p:txBody>
      </p:sp>
      <p:sp>
        <p:nvSpPr>
          <p:cNvPr id="11" name="Rectangle 4"/>
          <p:cNvSpPr>
            <a:spLocks noGrp="1" noChangeArrowheads="1"/>
          </p:cNvSpPr>
          <p:nvPr>
            <p:ph type="ftr" sz="quarter" idx="11"/>
          </p:nvPr>
        </p:nvSpPr>
        <p:spPr>
          <a:xfrm>
            <a:off x="3124200" y="6248400"/>
            <a:ext cx="2895600" cy="457200"/>
          </a:xfrm>
        </p:spPr>
        <p:txBody>
          <a:bodyPr/>
          <a:lstStyle>
            <a:lvl1pPr>
              <a:defRPr b="1">
                <a:latin typeface="Engravers MT" charset="0"/>
              </a:defRPr>
            </a:lvl1pPr>
          </a:lstStyle>
          <a:p>
            <a:pPr>
              <a:defRPr/>
            </a:pPr>
            <a:endParaRPr lang="en-GB"/>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37596150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13559295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25611142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15045842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4275081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22406872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4040697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2E8BD2D1-20C5-EB48-925E-0B3F47A74F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BAE7AD74-4BDE-A843-9491-0E6F690DCF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9FFE73A-74B8-CA40-B5A8-77021EDF280F}"/>
              </a:ext>
            </a:extLst>
          </p:cNvPr>
          <p:cNvSpPr>
            <a:spLocks noGrp="1" noChangeArrowheads="1"/>
          </p:cNvSpPr>
          <p:nvPr>
            <p:ph type="sldNum" sz="quarter" idx="12"/>
          </p:nvPr>
        </p:nvSpPr>
        <p:spPr>
          <a:ln/>
        </p:spPr>
        <p:txBody>
          <a:bodyPr/>
          <a:lstStyle>
            <a:lvl1pPr>
              <a:defRPr/>
            </a:lvl1pPr>
          </a:lstStyle>
          <a:p>
            <a:fld id="{1E38090C-2BC5-824D-BFF5-6BF818B8A88B}" type="slidenum">
              <a:rPr lang="en-US" altLang="en-US"/>
              <a:pPr/>
              <a:t>‹#›</a:t>
            </a:fld>
            <a:endParaRPr lang="en-US" altLang="en-US"/>
          </a:p>
        </p:txBody>
      </p:sp>
    </p:spTree>
    <p:extLst>
      <p:ext uri="{BB962C8B-B14F-4D97-AF65-F5344CB8AC3E}">
        <p14:creationId xmlns:p14="http://schemas.microsoft.com/office/powerpoint/2010/main" val="8918987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8243657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15786346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7561064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15794254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12236819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1687014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28588895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20120756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14280664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1397163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71220C1-1614-D147-ABA7-902BEE7D640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4591113C-00C5-3746-9876-8A63994CFE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110FC6C9-5AA6-CE48-B60F-C77A01F50517}"/>
              </a:ext>
            </a:extLst>
          </p:cNvPr>
          <p:cNvSpPr>
            <a:spLocks noGrp="1" noChangeArrowheads="1"/>
          </p:cNvSpPr>
          <p:nvPr>
            <p:ph type="sldNum" sz="quarter" idx="12"/>
          </p:nvPr>
        </p:nvSpPr>
        <p:spPr>
          <a:ln/>
        </p:spPr>
        <p:txBody>
          <a:bodyPr/>
          <a:lstStyle>
            <a:lvl1pPr>
              <a:defRPr/>
            </a:lvl1pPr>
          </a:lstStyle>
          <a:p>
            <a:fld id="{6A241919-D1B9-F54A-B099-139B133660E5}" type="slidenum">
              <a:rPr lang="en-US" altLang="en-US"/>
              <a:pPr/>
              <a:t>‹#›</a:t>
            </a:fld>
            <a:endParaRPr lang="en-US" altLang="en-US"/>
          </a:p>
        </p:txBody>
      </p:sp>
    </p:spTree>
    <p:extLst>
      <p:ext uri="{BB962C8B-B14F-4D97-AF65-F5344CB8AC3E}">
        <p14:creationId xmlns:p14="http://schemas.microsoft.com/office/powerpoint/2010/main" val="30369529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26983637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25780173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24665484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37006137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30435272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18389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16762469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23971503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14002878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209815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9F218615-9B90-3644-9F9A-3E79D839C0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ACE24A9-D917-3A47-981F-46053DAD9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393AC56-0559-3543-BF46-A32A3D519472}"/>
              </a:ext>
            </a:extLst>
          </p:cNvPr>
          <p:cNvSpPr>
            <a:spLocks noGrp="1" noChangeArrowheads="1"/>
          </p:cNvSpPr>
          <p:nvPr>
            <p:ph type="sldNum" sz="quarter" idx="12"/>
          </p:nvPr>
        </p:nvSpPr>
        <p:spPr>
          <a:ln/>
        </p:spPr>
        <p:txBody>
          <a:bodyPr/>
          <a:lstStyle>
            <a:lvl1pPr>
              <a:defRPr/>
            </a:lvl1pPr>
          </a:lstStyle>
          <a:p>
            <a:fld id="{FCBCEBF0-3040-0547-A599-6BC7821206A7}" type="slidenum">
              <a:rPr lang="en-US" altLang="en-US"/>
              <a:pPr/>
              <a:t>‹#›</a:t>
            </a:fld>
            <a:endParaRPr lang="en-US" altLang="en-US"/>
          </a:p>
        </p:txBody>
      </p:sp>
    </p:spTree>
    <p:extLst>
      <p:ext uri="{BB962C8B-B14F-4D97-AF65-F5344CB8AC3E}">
        <p14:creationId xmlns:p14="http://schemas.microsoft.com/office/powerpoint/2010/main" val="11577873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23804577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24604245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40770776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17059785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12412297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41477050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18695298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11925874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27723312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79038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3657206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DA61D8A6-EA3C-B445-AEE9-CC6F1BF9FD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D7EC8EA-D7E4-164A-8C7F-2FCCA59F05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315CFEA3-6E7F-FB4E-AAFA-06DD0AFD3AC1}"/>
              </a:ext>
            </a:extLst>
          </p:cNvPr>
          <p:cNvSpPr>
            <a:spLocks noGrp="1" noChangeArrowheads="1"/>
          </p:cNvSpPr>
          <p:nvPr>
            <p:ph type="sldNum" sz="quarter" idx="12"/>
          </p:nvPr>
        </p:nvSpPr>
        <p:spPr>
          <a:ln/>
        </p:spPr>
        <p:txBody>
          <a:bodyPr/>
          <a:lstStyle>
            <a:lvl1pPr>
              <a:defRPr/>
            </a:lvl1pPr>
          </a:lstStyle>
          <a:p>
            <a:fld id="{BE31F337-975F-2E48-AD5D-F1E81F9C6E6C}" type="slidenum">
              <a:rPr lang="en-US" altLang="en-US"/>
              <a:pPr/>
              <a:t>‹#›</a:t>
            </a:fld>
            <a:endParaRPr lang="en-US" altLang="en-US"/>
          </a:p>
        </p:txBody>
      </p:sp>
    </p:spTree>
    <p:extLst>
      <p:ext uri="{BB962C8B-B14F-4D97-AF65-F5344CB8AC3E}">
        <p14:creationId xmlns:p14="http://schemas.microsoft.com/office/powerpoint/2010/main" val="3093508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33268019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6142160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7998737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28163181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19025597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5699358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18473935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16339899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6147296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110221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F246A4EF-2B84-FA49-82B3-90865F9050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2F5EB20-41E2-014B-B9AB-2CB3F84E7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5A93DD4-4831-8A4F-AF89-83266E0790FA}"/>
              </a:ext>
            </a:extLst>
          </p:cNvPr>
          <p:cNvSpPr>
            <a:spLocks noGrp="1" noChangeArrowheads="1"/>
          </p:cNvSpPr>
          <p:nvPr>
            <p:ph type="sldNum" sz="quarter" idx="12"/>
          </p:nvPr>
        </p:nvSpPr>
        <p:spPr>
          <a:ln/>
        </p:spPr>
        <p:txBody>
          <a:bodyPr/>
          <a:lstStyle>
            <a:lvl1pPr>
              <a:defRPr/>
            </a:lvl1pPr>
          </a:lstStyle>
          <a:p>
            <a:fld id="{61BC93E6-3978-B641-840D-E37EBBB0CB85}" type="slidenum">
              <a:rPr lang="en-US" altLang="en-US"/>
              <a:pPr/>
              <a:t>‹#›</a:t>
            </a:fld>
            <a:endParaRPr lang="en-US" altLang="en-US"/>
          </a:p>
        </p:txBody>
      </p:sp>
    </p:spTree>
    <p:extLst>
      <p:ext uri="{BB962C8B-B14F-4D97-AF65-F5344CB8AC3E}">
        <p14:creationId xmlns:p14="http://schemas.microsoft.com/office/powerpoint/2010/main" val="40689592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40223831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38107480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19171391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22677653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195332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17470008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22206812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21703210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32130323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1869299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EF47306-C8A7-1F44-9A09-0C526A8D6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700467AF-EF49-314A-8145-48C1030B08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8EE96A9-E206-2E47-B2FC-AC4BF9ED97DB}"/>
              </a:ext>
            </a:extLst>
          </p:cNvPr>
          <p:cNvSpPr>
            <a:spLocks noGrp="1" noChangeArrowheads="1"/>
          </p:cNvSpPr>
          <p:nvPr>
            <p:ph type="sldNum" sz="quarter" idx="12"/>
          </p:nvPr>
        </p:nvSpPr>
        <p:spPr>
          <a:ln/>
        </p:spPr>
        <p:txBody>
          <a:bodyPr/>
          <a:lstStyle>
            <a:lvl1pPr>
              <a:defRPr/>
            </a:lvl1pPr>
          </a:lstStyle>
          <a:p>
            <a:fld id="{74F6E61A-1646-9543-9571-8F04FF55B17D}" type="slidenum">
              <a:rPr lang="en-US" altLang="en-US"/>
              <a:pPr/>
              <a:t>‹#›</a:t>
            </a:fld>
            <a:endParaRPr lang="en-US" altLang="en-US"/>
          </a:p>
        </p:txBody>
      </p:sp>
    </p:spTree>
    <p:extLst>
      <p:ext uri="{BB962C8B-B14F-4D97-AF65-F5344CB8AC3E}">
        <p14:creationId xmlns:p14="http://schemas.microsoft.com/office/powerpoint/2010/main" val="2492636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4737603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13508669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solidFill>
                  <a:srgbClr val="CCECFF"/>
                </a:solidFill>
              </a:defRPr>
            </a:lvl1pPr>
          </a:lstStyle>
          <a:p>
            <a:pPr>
              <a:defRPr/>
            </a:pPr>
            <a:endParaRPr lang="en-GB"/>
          </a:p>
        </p:txBody>
      </p:sp>
      <p:sp>
        <p:nvSpPr>
          <p:cNvPr id="7" name="Rectangle 6"/>
          <p:cNvSpPr>
            <a:spLocks noGrp="1" noChangeArrowheads="1"/>
          </p:cNvSpPr>
          <p:nvPr>
            <p:ph type="ftr" sz="quarter" idx="11"/>
          </p:nvPr>
        </p:nvSpPr>
        <p:spPr/>
        <p:txBody>
          <a:bodyPr/>
          <a:lstStyle>
            <a:lvl1pPr>
              <a:defRPr b="1">
                <a:solidFill>
                  <a:srgbClr val="CCECFF"/>
                </a:solidFill>
              </a:defRPr>
            </a:lvl1pPr>
          </a:lstStyle>
          <a:p>
            <a:pPr>
              <a:defRPr/>
            </a:pPr>
            <a:endParaRPr lang="en-GB"/>
          </a:p>
        </p:txBody>
      </p:sp>
      <p:sp>
        <p:nvSpPr>
          <p:cNvPr id="8" name="Rectangle 7"/>
          <p:cNvSpPr>
            <a:spLocks noGrp="1" noChangeArrowheads="1"/>
          </p:cNvSpPr>
          <p:nvPr>
            <p:ph type="sldNum" sz="quarter" idx="12"/>
          </p:nvPr>
        </p:nvSpPr>
        <p:spPr/>
        <p:txBody>
          <a:bodyPr/>
          <a:lstStyle>
            <a:lvl1pPr>
              <a:defRPr b="1">
                <a:solidFill>
                  <a:srgbClr val="CCECFF"/>
                </a:solidFill>
              </a:defRPr>
            </a:lvl1pPr>
          </a:lstStyle>
          <a:p>
            <a:pPr>
              <a:defRPr/>
            </a:pPr>
            <a:fld id="{F8E5EF64-0069-2C41-AE1A-C6DCE79991EF}" type="slidenum">
              <a:rPr lang="en-GB"/>
              <a:pPr>
                <a:defRPr/>
              </a:pPr>
              <a:t>‹#›</a:t>
            </a:fld>
            <a:endParaRPr lang="en-GB"/>
          </a:p>
        </p:txBody>
      </p:sp>
    </p:spTree>
    <p:extLst>
      <p:ext uri="{BB962C8B-B14F-4D97-AF65-F5344CB8AC3E}">
        <p14:creationId xmlns:p14="http://schemas.microsoft.com/office/powerpoint/2010/main" val="34215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FA17DA47-C487-3F42-8BA2-E2ECA0FC4C6F}" type="slidenum">
              <a:rPr lang="en-GB"/>
              <a:pPr>
                <a:defRPr/>
              </a:pPr>
              <a:t>‹#›</a:t>
            </a:fld>
            <a:endParaRPr lang="en-GB"/>
          </a:p>
        </p:txBody>
      </p:sp>
    </p:spTree>
    <p:extLst>
      <p:ext uri="{BB962C8B-B14F-4D97-AF65-F5344CB8AC3E}">
        <p14:creationId xmlns:p14="http://schemas.microsoft.com/office/powerpoint/2010/main" val="6617735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A64972E8-6D5C-9B4E-8F85-4B7FDFE8980A}" type="slidenum">
              <a:rPr lang="en-GB"/>
              <a:pPr>
                <a:defRPr/>
              </a:pPr>
              <a:t>‹#›</a:t>
            </a:fld>
            <a:endParaRPr lang="en-GB"/>
          </a:p>
        </p:txBody>
      </p:sp>
    </p:spTree>
    <p:extLst>
      <p:ext uri="{BB962C8B-B14F-4D97-AF65-F5344CB8AC3E}">
        <p14:creationId xmlns:p14="http://schemas.microsoft.com/office/powerpoint/2010/main" val="30991223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7A98FE63-6D72-CF4C-A9AB-5C7B28829610}" type="slidenum">
              <a:rPr lang="en-GB"/>
              <a:pPr>
                <a:defRPr/>
              </a:pPr>
              <a:t>‹#›</a:t>
            </a:fld>
            <a:endParaRPr lang="en-GB"/>
          </a:p>
        </p:txBody>
      </p:sp>
    </p:spTree>
    <p:extLst>
      <p:ext uri="{BB962C8B-B14F-4D97-AF65-F5344CB8AC3E}">
        <p14:creationId xmlns:p14="http://schemas.microsoft.com/office/powerpoint/2010/main" val="26464393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GB"/>
          </a:p>
        </p:txBody>
      </p:sp>
      <p:sp>
        <p:nvSpPr>
          <p:cNvPr id="8" name="Rectangle 5"/>
          <p:cNvSpPr>
            <a:spLocks noGrp="1" noChangeArrowheads="1"/>
          </p:cNvSpPr>
          <p:nvPr>
            <p:ph type="ftr" sz="quarter" idx="11"/>
          </p:nvPr>
        </p:nvSpPr>
        <p:spPr/>
        <p:txBody>
          <a:bodyPr/>
          <a:lstStyle>
            <a:lvl1pPr>
              <a:defRPr b="1"/>
            </a:lvl1pPr>
          </a:lstStyle>
          <a:p>
            <a:pPr>
              <a:defRPr/>
            </a:pPr>
            <a:endParaRPr lang="en-GB"/>
          </a:p>
        </p:txBody>
      </p:sp>
      <p:sp>
        <p:nvSpPr>
          <p:cNvPr id="9" name="Rectangle 6"/>
          <p:cNvSpPr>
            <a:spLocks noGrp="1" noChangeArrowheads="1"/>
          </p:cNvSpPr>
          <p:nvPr>
            <p:ph type="sldNum" sz="quarter" idx="12"/>
          </p:nvPr>
        </p:nvSpPr>
        <p:spPr/>
        <p:txBody>
          <a:bodyPr/>
          <a:lstStyle>
            <a:lvl1pPr>
              <a:defRPr b="1"/>
            </a:lvl1pPr>
          </a:lstStyle>
          <a:p>
            <a:pPr>
              <a:defRPr/>
            </a:pPr>
            <a:fld id="{5364BDB6-C193-D848-9D98-4C33BFFFE720}" type="slidenum">
              <a:rPr lang="en-GB"/>
              <a:pPr>
                <a:defRPr/>
              </a:pPr>
              <a:t>‹#›</a:t>
            </a:fld>
            <a:endParaRPr lang="en-GB"/>
          </a:p>
        </p:txBody>
      </p:sp>
    </p:spTree>
    <p:extLst>
      <p:ext uri="{BB962C8B-B14F-4D97-AF65-F5344CB8AC3E}">
        <p14:creationId xmlns:p14="http://schemas.microsoft.com/office/powerpoint/2010/main" val="8869881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GB"/>
          </a:p>
        </p:txBody>
      </p:sp>
      <p:sp>
        <p:nvSpPr>
          <p:cNvPr id="4" name="Rectangle 5"/>
          <p:cNvSpPr>
            <a:spLocks noGrp="1" noChangeArrowheads="1"/>
          </p:cNvSpPr>
          <p:nvPr>
            <p:ph type="ftr" sz="quarter" idx="11"/>
          </p:nvPr>
        </p:nvSpPr>
        <p:spPr/>
        <p:txBody>
          <a:bodyPr/>
          <a:lstStyle>
            <a:lvl1pPr>
              <a:defRPr b="1"/>
            </a:lvl1pPr>
          </a:lstStyle>
          <a:p>
            <a:pPr>
              <a:defRPr/>
            </a:pPr>
            <a:endParaRPr lang="en-GB"/>
          </a:p>
        </p:txBody>
      </p:sp>
      <p:sp>
        <p:nvSpPr>
          <p:cNvPr id="5" name="Rectangle 6"/>
          <p:cNvSpPr>
            <a:spLocks noGrp="1" noChangeArrowheads="1"/>
          </p:cNvSpPr>
          <p:nvPr>
            <p:ph type="sldNum" sz="quarter" idx="12"/>
          </p:nvPr>
        </p:nvSpPr>
        <p:spPr/>
        <p:txBody>
          <a:bodyPr/>
          <a:lstStyle>
            <a:lvl1pPr>
              <a:defRPr b="1"/>
            </a:lvl1pPr>
          </a:lstStyle>
          <a:p>
            <a:pPr>
              <a:defRPr/>
            </a:pPr>
            <a:fld id="{A1A5B8CC-7B3E-B848-A652-DE9BA9F2AAC3}" type="slidenum">
              <a:rPr lang="en-GB"/>
              <a:pPr>
                <a:defRPr/>
              </a:pPr>
              <a:t>‹#›</a:t>
            </a:fld>
            <a:endParaRPr lang="en-GB"/>
          </a:p>
        </p:txBody>
      </p:sp>
    </p:spTree>
    <p:extLst>
      <p:ext uri="{BB962C8B-B14F-4D97-AF65-F5344CB8AC3E}">
        <p14:creationId xmlns:p14="http://schemas.microsoft.com/office/powerpoint/2010/main" val="15116809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7B552F8A-C366-8A40-AA9C-40CE475CFD0A}" type="slidenum">
              <a:rPr lang="en-GB"/>
              <a:pPr>
                <a:defRPr/>
              </a:pPr>
              <a:t>‹#›</a:t>
            </a:fld>
            <a:endParaRPr lang="en-GB"/>
          </a:p>
        </p:txBody>
      </p:sp>
    </p:spTree>
    <p:extLst>
      <p:ext uri="{BB962C8B-B14F-4D97-AF65-F5344CB8AC3E}">
        <p14:creationId xmlns:p14="http://schemas.microsoft.com/office/powerpoint/2010/main" val="10470303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072B0B60-C692-3D41-893D-B1D2BC077AD7}" type="slidenum">
              <a:rPr lang="en-GB"/>
              <a:pPr>
                <a:defRPr/>
              </a:pPr>
              <a:t>‹#›</a:t>
            </a:fld>
            <a:endParaRPr lang="en-GB"/>
          </a:p>
        </p:txBody>
      </p:sp>
    </p:spTree>
    <p:extLst>
      <p:ext uri="{BB962C8B-B14F-4D97-AF65-F5344CB8AC3E}">
        <p14:creationId xmlns:p14="http://schemas.microsoft.com/office/powerpoint/2010/main" val="2396487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95E6777-91D8-F942-8ED5-89C8BC5821DE}"/>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9F8E6F3E-2958-854D-BED9-AE27FE64BE18}"/>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5D688B9B-14A1-0B4B-8E87-1A8A3678777A}"/>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85110468-4ED9-7843-BC4F-C250C8C42F1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4"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63495"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3B85DED4-B262-724E-97D4-53319F60E805}"/>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B2B6B64C-5B4E-D049-AE28-59A74D85429D}"/>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7FCF0FE7-D08C-D046-8144-12EC82C8E376}"/>
              </a:ext>
            </a:extLst>
          </p:cNvPr>
          <p:cNvSpPr>
            <a:spLocks noGrp="1" noChangeArrowheads="1"/>
          </p:cNvSpPr>
          <p:nvPr>
            <p:ph type="sldNum" sz="quarter" idx="12"/>
          </p:nvPr>
        </p:nvSpPr>
        <p:spPr/>
        <p:txBody>
          <a:bodyPr/>
          <a:lstStyle>
            <a:lvl1pPr>
              <a:defRPr>
                <a:solidFill>
                  <a:srgbClr val="EAEAEA"/>
                </a:solidFill>
              </a:defRPr>
            </a:lvl1pPr>
          </a:lstStyle>
          <a:p>
            <a:fld id="{A7E22E5B-F5A9-C54F-9D88-84C3FEE49028}" type="slidenum">
              <a:rPr lang="en-GB" altLang="en-US"/>
              <a:pPr/>
              <a:t>‹#›</a:t>
            </a:fld>
            <a:endParaRPr lang="en-GB" altLang="en-US"/>
          </a:p>
        </p:txBody>
      </p:sp>
    </p:spTree>
    <p:extLst>
      <p:ext uri="{BB962C8B-B14F-4D97-AF65-F5344CB8AC3E}">
        <p14:creationId xmlns:p14="http://schemas.microsoft.com/office/powerpoint/2010/main" val="115143048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B2F15369-765E-DA49-BAA8-7964D267EF99}" type="slidenum">
              <a:rPr lang="en-GB"/>
              <a:pPr>
                <a:defRPr/>
              </a:pPr>
              <a:t>‹#›</a:t>
            </a:fld>
            <a:endParaRPr lang="en-GB"/>
          </a:p>
        </p:txBody>
      </p:sp>
    </p:spTree>
    <p:extLst>
      <p:ext uri="{BB962C8B-B14F-4D97-AF65-F5344CB8AC3E}">
        <p14:creationId xmlns:p14="http://schemas.microsoft.com/office/powerpoint/2010/main" val="11200612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B0660AAE-BE1F-534F-B7F4-0C507A881B76}" type="slidenum">
              <a:rPr lang="en-GB"/>
              <a:pPr>
                <a:defRPr/>
              </a:pPr>
              <a:t>‹#›</a:t>
            </a:fld>
            <a:endParaRPr lang="en-GB"/>
          </a:p>
        </p:txBody>
      </p:sp>
    </p:spTree>
    <p:extLst>
      <p:ext uri="{BB962C8B-B14F-4D97-AF65-F5344CB8AC3E}">
        <p14:creationId xmlns:p14="http://schemas.microsoft.com/office/powerpoint/2010/main" val="16346422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D1708EB4-440C-6849-AD85-EDBB257DBB2B}" type="slidenum">
              <a:rPr lang="en-GB"/>
              <a:pPr>
                <a:defRPr/>
              </a:pPr>
              <a:t>‹#›</a:t>
            </a:fld>
            <a:endParaRPr lang="en-GB"/>
          </a:p>
        </p:txBody>
      </p:sp>
    </p:spTree>
    <p:extLst>
      <p:ext uri="{BB962C8B-B14F-4D97-AF65-F5344CB8AC3E}">
        <p14:creationId xmlns:p14="http://schemas.microsoft.com/office/powerpoint/2010/main" val="19736251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a:solidFill>
                  <a:srgbClr val="1C1C1C"/>
                </a:solidFill>
                <a:latin typeface="Engravers MT"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b="1">
                <a:solidFill>
                  <a:srgbClr val="1C1C1C"/>
                </a:solidFill>
                <a:latin typeface="Engravers MT"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40357084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14175398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656207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11622260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42808651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16044836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2178171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D31AC94A-DE30-9C42-B8F2-6AA0750C292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8823EBE4-7ED1-7247-AB73-DB6E40FF5CB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4EE30815-9836-7041-B485-0C16E6D2EF34}"/>
              </a:ext>
            </a:extLst>
          </p:cNvPr>
          <p:cNvSpPr>
            <a:spLocks noGrp="1" noChangeArrowheads="1"/>
          </p:cNvSpPr>
          <p:nvPr>
            <p:ph type="sldNum" sz="quarter" idx="12"/>
          </p:nvPr>
        </p:nvSpPr>
        <p:spPr>
          <a:ln/>
        </p:spPr>
        <p:txBody>
          <a:bodyPr/>
          <a:lstStyle>
            <a:lvl1pPr>
              <a:defRPr/>
            </a:lvl1pPr>
          </a:lstStyle>
          <a:p>
            <a:fld id="{35C2F9ED-C9FA-414F-92E2-190120A42C11}" type="slidenum">
              <a:rPr lang="en-GB" altLang="en-US"/>
              <a:pPr/>
              <a:t>‹#›</a:t>
            </a:fld>
            <a:endParaRPr lang="en-GB" altLang="en-US"/>
          </a:p>
        </p:txBody>
      </p:sp>
    </p:spTree>
    <p:extLst>
      <p:ext uri="{BB962C8B-B14F-4D97-AF65-F5344CB8AC3E}">
        <p14:creationId xmlns:p14="http://schemas.microsoft.com/office/powerpoint/2010/main" val="24673966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32440107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11286667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5523149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29028665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22133400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3366117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22379766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17298955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28038778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52882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a:extLst>
              <a:ext uri="{FF2B5EF4-FFF2-40B4-BE49-F238E27FC236}">
                <a16:creationId xmlns:a16="http://schemas.microsoft.com/office/drawing/2014/main" id="{4EA69640-BAE8-2944-A847-8E72B6AAF93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F4B6B9EB-4E6D-0446-AF61-4271C9616EB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DD7168CD-42A3-F643-A442-1842650826A9}"/>
              </a:ext>
            </a:extLst>
          </p:cNvPr>
          <p:cNvSpPr>
            <a:spLocks noGrp="1" noChangeArrowheads="1"/>
          </p:cNvSpPr>
          <p:nvPr>
            <p:ph type="sldNum" sz="quarter" idx="12"/>
          </p:nvPr>
        </p:nvSpPr>
        <p:spPr>
          <a:ln/>
        </p:spPr>
        <p:txBody>
          <a:bodyPr/>
          <a:lstStyle>
            <a:lvl1pPr>
              <a:defRPr/>
            </a:lvl1pPr>
          </a:lstStyle>
          <a:p>
            <a:fld id="{D4600D43-E6A8-CD4E-9404-6BDE2484D3DB}" type="slidenum">
              <a:rPr lang="en-GB" altLang="en-US"/>
              <a:pPr/>
              <a:t>‹#›</a:t>
            </a:fld>
            <a:endParaRPr lang="en-GB" altLang="en-US"/>
          </a:p>
        </p:txBody>
      </p:sp>
    </p:spTree>
    <p:extLst>
      <p:ext uri="{BB962C8B-B14F-4D97-AF65-F5344CB8AC3E}">
        <p14:creationId xmlns:p14="http://schemas.microsoft.com/office/powerpoint/2010/main" val="1335411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26468496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10841498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8830834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13807533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25386605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36098481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10063359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32503761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9944601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2060622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a:extLst>
              <a:ext uri="{FF2B5EF4-FFF2-40B4-BE49-F238E27FC236}">
                <a16:creationId xmlns:a16="http://schemas.microsoft.com/office/drawing/2014/main" id="{850F23B9-D13B-2548-99E7-A63A45DB119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F5B7A012-27A9-7440-9467-E6FC65569A8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12431337-134F-F84C-8DBB-28776E2AA25A}"/>
              </a:ext>
            </a:extLst>
          </p:cNvPr>
          <p:cNvSpPr>
            <a:spLocks noGrp="1" noChangeArrowheads="1"/>
          </p:cNvSpPr>
          <p:nvPr>
            <p:ph type="sldNum" sz="quarter" idx="12"/>
          </p:nvPr>
        </p:nvSpPr>
        <p:spPr>
          <a:ln/>
        </p:spPr>
        <p:txBody>
          <a:bodyPr/>
          <a:lstStyle>
            <a:lvl1pPr>
              <a:defRPr/>
            </a:lvl1pPr>
          </a:lstStyle>
          <a:p>
            <a:fld id="{49F3FCF9-9E15-4449-AF18-9EE6BDAA5676}" type="slidenum">
              <a:rPr lang="en-GB" altLang="en-US"/>
              <a:pPr/>
              <a:t>‹#›</a:t>
            </a:fld>
            <a:endParaRPr lang="en-GB" altLang="en-US"/>
          </a:p>
        </p:txBody>
      </p:sp>
    </p:spTree>
    <p:extLst>
      <p:ext uri="{BB962C8B-B14F-4D97-AF65-F5344CB8AC3E}">
        <p14:creationId xmlns:p14="http://schemas.microsoft.com/office/powerpoint/2010/main" val="36854954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5639553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34585897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20070576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23322337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13423789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4724886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16308163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8445310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21206631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245984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a:extLst>
              <a:ext uri="{FF2B5EF4-FFF2-40B4-BE49-F238E27FC236}">
                <a16:creationId xmlns:a16="http://schemas.microsoft.com/office/drawing/2014/main" id="{624D8A03-7A48-834B-87EB-F3E54FFE3C8F}"/>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33">
            <a:extLst>
              <a:ext uri="{FF2B5EF4-FFF2-40B4-BE49-F238E27FC236}">
                <a16:creationId xmlns:a16="http://schemas.microsoft.com/office/drawing/2014/main" id="{D22AEF79-BE58-9B43-95E5-CB5E796F0F1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34">
            <a:extLst>
              <a:ext uri="{FF2B5EF4-FFF2-40B4-BE49-F238E27FC236}">
                <a16:creationId xmlns:a16="http://schemas.microsoft.com/office/drawing/2014/main" id="{5334F4E7-3AD5-B943-A7C0-8707D618588E}"/>
              </a:ext>
            </a:extLst>
          </p:cNvPr>
          <p:cNvSpPr>
            <a:spLocks noGrp="1" noChangeArrowheads="1"/>
          </p:cNvSpPr>
          <p:nvPr>
            <p:ph type="sldNum" sz="quarter" idx="12"/>
          </p:nvPr>
        </p:nvSpPr>
        <p:spPr>
          <a:ln/>
        </p:spPr>
        <p:txBody>
          <a:bodyPr/>
          <a:lstStyle>
            <a:lvl1pPr>
              <a:defRPr/>
            </a:lvl1pPr>
          </a:lstStyle>
          <a:p>
            <a:fld id="{69A367CB-F7A2-5642-ADAA-1B87B33AE23D}" type="slidenum">
              <a:rPr lang="en-GB" altLang="en-US"/>
              <a:pPr/>
              <a:t>‹#›</a:t>
            </a:fld>
            <a:endParaRPr lang="en-GB" altLang="en-US"/>
          </a:p>
        </p:txBody>
      </p:sp>
    </p:spTree>
    <p:extLst>
      <p:ext uri="{BB962C8B-B14F-4D97-AF65-F5344CB8AC3E}">
        <p14:creationId xmlns:p14="http://schemas.microsoft.com/office/powerpoint/2010/main" val="407747630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40267714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36774812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33056605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28526833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18691875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8646905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33347031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0054595"/>
      </p:ext>
    </p:extLst>
  </p:cSld>
  <p:clrMapOvr>
    <a:masterClrMapping/>
  </p:clrMapOvr>
  <p:transition>
    <p:cu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905684"/>
      </p:ext>
    </p:extLst>
  </p:cSld>
  <p:clrMapOvr>
    <a:masterClrMapping/>
  </p:clrMapOvr>
  <p:transition>
    <p:cu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37808862"/>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a:extLst>
              <a:ext uri="{FF2B5EF4-FFF2-40B4-BE49-F238E27FC236}">
                <a16:creationId xmlns:a16="http://schemas.microsoft.com/office/drawing/2014/main" id="{B848E932-41CD-BB4C-B62F-4B4365BEC23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33">
            <a:extLst>
              <a:ext uri="{FF2B5EF4-FFF2-40B4-BE49-F238E27FC236}">
                <a16:creationId xmlns:a16="http://schemas.microsoft.com/office/drawing/2014/main" id="{E7AA9017-CD44-5A4A-BF14-7B220DB2616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34">
            <a:extLst>
              <a:ext uri="{FF2B5EF4-FFF2-40B4-BE49-F238E27FC236}">
                <a16:creationId xmlns:a16="http://schemas.microsoft.com/office/drawing/2014/main" id="{1011B9FB-1FF6-EB4F-97F5-D839DD7C752E}"/>
              </a:ext>
            </a:extLst>
          </p:cNvPr>
          <p:cNvSpPr>
            <a:spLocks noGrp="1" noChangeArrowheads="1"/>
          </p:cNvSpPr>
          <p:nvPr>
            <p:ph type="sldNum" sz="quarter" idx="12"/>
          </p:nvPr>
        </p:nvSpPr>
        <p:spPr>
          <a:ln/>
        </p:spPr>
        <p:txBody>
          <a:bodyPr/>
          <a:lstStyle>
            <a:lvl1pPr>
              <a:defRPr/>
            </a:lvl1pPr>
          </a:lstStyle>
          <a:p>
            <a:fld id="{D9F13570-F10C-7847-898A-BC7ABA3B4083}" type="slidenum">
              <a:rPr lang="en-GB" altLang="en-US"/>
              <a:pPr/>
              <a:t>‹#›</a:t>
            </a:fld>
            <a:endParaRPr lang="en-GB" altLang="en-US"/>
          </a:p>
        </p:txBody>
      </p:sp>
    </p:spTree>
    <p:extLst>
      <p:ext uri="{BB962C8B-B14F-4D97-AF65-F5344CB8AC3E}">
        <p14:creationId xmlns:p14="http://schemas.microsoft.com/office/powerpoint/2010/main" val="12082768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627196"/>
      </p:ext>
    </p:extLst>
  </p:cSld>
  <p:clrMapOvr>
    <a:masterClrMapping/>
  </p:clrMapOvr>
  <p:transition>
    <p:cu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166652"/>
      </p:ext>
    </p:extLst>
  </p:cSld>
  <p:clrMapOvr>
    <a:masterClrMapping/>
  </p:clrMapOvr>
  <p:transition>
    <p:cu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07351682"/>
      </p:ext>
    </p:extLst>
  </p:cSld>
  <p:clrMapOvr>
    <a:masterClrMapping/>
  </p:clrMapOvr>
  <p:transition>
    <p:cu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694881"/>
      </p:ext>
    </p:extLst>
  </p:cSld>
  <p:clrMapOvr>
    <a:masterClrMapping/>
  </p:clrMapOvr>
  <p:transition>
    <p:cu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0162521"/>
      </p:ext>
    </p:extLst>
  </p:cSld>
  <p:clrMapOvr>
    <a:masterClrMapping/>
  </p:clrMapOvr>
  <p:transition>
    <p:cu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3886497"/>
      </p:ext>
    </p:extLst>
  </p:cSld>
  <p:clrMapOvr>
    <a:masterClrMapping/>
  </p:clrMapOvr>
  <p:transition>
    <p:cu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942706"/>
      </p:ext>
    </p:extLst>
  </p:cSld>
  <p:clrMapOvr>
    <a:masterClrMapping/>
  </p:clrMapOvr>
  <p:transition>
    <p:cu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072491"/>
      </p:ext>
    </p:extLst>
  </p:cSld>
  <p:clrMapOvr>
    <a:masterClrMapping/>
  </p:clrMapOvr>
  <p:transition>
    <p:cu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0">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0">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0">
                <a:solidFill>
                  <a:srgbClr val="000000"/>
                </a:solidFill>
                <a:latin typeface="Arial" charset="0"/>
              </a:defRPr>
            </a:lvl1pPr>
          </a:lstStyle>
          <a:p>
            <a:pPr>
              <a:defRPr/>
            </a:pPr>
            <a:fld id="{AD699052-1249-0E42-90DB-95CCFB184DDF}" type="slidenum">
              <a:rPr lang="en-US"/>
              <a:pPr>
                <a:defRPr/>
              </a:pPr>
              <a:t>‹#›</a:t>
            </a:fld>
            <a:endParaRPr lang="en-US"/>
          </a:p>
        </p:txBody>
      </p:sp>
    </p:spTree>
    <p:extLst>
      <p:ext uri="{BB962C8B-B14F-4D97-AF65-F5344CB8AC3E}">
        <p14:creationId xmlns:p14="http://schemas.microsoft.com/office/powerpoint/2010/main" val="29398901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a:lvl1pPr>
          </a:lstStyle>
          <a:p>
            <a:pPr lvl="0"/>
            <a:r>
              <a:rPr lang="en-GB" noProof="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1D0A300-55EE-FD42-9713-FCA5A4ED265A}" type="slidenum">
              <a:rPr lang="en-GB"/>
              <a:pPr>
                <a:defRPr/>
              </a:pPr>
              <a:t>‹#›</a:t>
            </a:fld>
            <a:endParaRPr lang="en-GB"/>
          </a:p>
        </p:txBody>
      </p:sp>
    </p:spTree>
    <p:extLst>
      <p:ext uri="{BB962C8B-B14F-4D97-AF65-F5344CB8AC3E}">
        <p14:creationId xmlns:p14="http://schemas.microsoft.com/office/powerpoint/2010/main" val="1352271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a:extLst>
              <a:ext uri="{FF2B5EF4-FFF2-40B4-BE49-F238E27FC236}">
                <a16:creationId xmlns:a16="http://schemas.microsoft.com/office/drawing/2014/main" id="{812AE169-8846-BF45-98A2-3BC131666EC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33">
            <a:extLst>
              <a:ext uri="{FF2B5EF4-FFF2-40B4-BE49-F238E27FC236}">
                <a16:creationId xmlns:a16="http://schemas.microsoft.com/office/drawing/2014/main" id="{EF3E0E6D-ED11-AB43-84F4-02DCAA3E439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34">
            <a:extLst>
              <a:ext uri="{FF2B5EF4-FFF2-40B4-BE49-F238E27FC236}">
                <a16:creationId xmlns:a16="http://schemas.microsoft.com/office/drawing/2014/main" id="{830E5199-9418-C14F-ADFD-80F792D78506}"/>
              </a:ext>
            </a:extLst>
          </p:cNvPr>
          <p:cNvSpPr>
            <a:spLocks noGrp="1" noChangeArrowheads="1"/>
          </p:cNvSpPr>
          <p:nvPr>
            <p:ph type="sldNum" sz="quarter" idx="12"/>
          </p:nvPr>
        </p:nvSpPr>
        <p:spPr>
          <a:ln/>
        </p:spPr>
        <p:txBody>
          <a:bodyPr/>
          <a:lstStyle>
            <a:lvl1pPr>
              <a:defRPr/>
            </a:lvl1pPr>
          </a:lstStyle>
          <a:p>
            <a:fld id="{DA8AA564-DC7F-924F-925B-ABCCF965341E}" type="slidenum">
              <a:rPr lang="en-GB" altLang="en-US"/>
              <a:pPr/>
              <a:t>‹#›</a:t>
            </a:fld>
            <a:endParaRPr lang="en-GB" altLang="en-US"/>
          </a:p>
        </p:txBody>
      </p:sp>
    </p:spTree>
    <p:extLst>
      <p:ext uri="{BB962C8B-B14F-4D97-AF65-F5344CB8AC3E}">
        <p14:creationId xmlns:p14="http://schemas.microsoft.com/office/powerpoint/2010/main" val="109194163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7974FDF-4A55-5041-86D4-0DB6EA11CCFA}" type="slidenum">
              <a:rPr lang="en-GB"/>
              <a:pPr>
                <a:defRPr/>
              </a:pPr>
              <a:t>‹#›</a:t>
            </a:fld>
            <a:endParaRPr lang="en-GB"/>
          </a:p>
        </p:txBody>
      </p:sp>
    </p:spTree>
    <p:extLst>
      <p:ext uri="{BB962C8B-B14F-4D97-AF65-F5344CB8AC3E}">
        <p14:creationId xmlns:p14="http://schemas.microsoft.com/office/powerpoint/2010/main" val="22820421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09A3660-E8A0-ED44-B340-D1E10954159A}" type="slidenum">
              <a:rPr lang="en-GB"/>
              <a:pPr>
                <a:defRPr/>
              </a:pPr>
              <a:t>‹#›</a:t>
            </a:fld>
            <a:endParaRPr lang="en-GB"/>
          </a:p>
        </p:txBody>
      </p:sp>
    </p:spTree>
    <p:extLst>
      <p:ext uri="{BB962C8B-B14F-4D97-AF65-F5344CB8AC3E}">
        <p14:creationId xmlns:p14="http://schemas.microsoft.com/office/powerpoint/2010/main" val="23385761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73D1454E-2E00-834D-81C5-15ADCEE2CF19}" type="slidenum">
              <a:rPr lang="en-GB"/>
              <a:pPr>
                <a:defRPr/>
              </a:pPr>
              <a:t>‹#›</a:t>
            </a:fld>
            <a:endParaRPr lang="en-GB"/>
          </a:p>
        </p:txBody>
      </p:sp>
    </p:spTree>
    <p:extLst>
      <p:ext uri="{BB962C8B-B14F-4D97-AF65-F5344CB8AC3E}">
        <p14:creationId xmlns:p14="http://schemas.microsoft.com/office/powerpoint/2010/main" val="409886806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4EFF177C-0F55-9947-9CB8-00EBDF0975D7}" type="slidenum">
              <a:rPr lang="en-GB"/>
              <a:pPr>
                <a:defRPr/>
              </a:pPr>
              <a:t>‹#›</a:t>
            </a:fld>
            <a:endParaRPr lang="en-GB"/>
          </a:p>
        </p:txBody>
      </p:sp>
    </p:spTree>
    <p:extLst>
      <p:ext uri="{BB962C8B-B14F-4D97-AF65-F5344CB8AC3E}">
        <p14:creationId xmlns:p14="http://schemas.microsoft.com/office/powerpoint/2010/main" val="356249534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271C004A-890F-2345-8F5B-175AEE08C81E}" type="slidenum">
              <a:rPr lang="en-GB"/>
              <a:pPr>
                <a:defRPr/>
              </a:pPr>
              <a:t>‹#›</a:t>
            </a:fld>
            <a:endParaRPr lang="en-GB"/>
          </a:p>
        </p:txBody>
      </p:sp>
    </p:spTree>
    <p:extLst>
      <p:ext uri="{BB962C8B-B14F-4D97-AF65-F5344CB8AC3E}">
        <p14:creationId xmlns:p14="http://schemas.microsoft.com/office/powerpoint/2010/main" val="18414630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AC6478-94BE-F843-8223-9A53E24EC37A}" type="slidenum">
              <a:rPr lang="en-GB"/>
              <a:pPr>
                <a:defRPr/>
              </a:pPr>
              <a:t>‹#›</a:t>
            </a:fld>
            <a:endParaRPr lang="en-GB"/>
          </a:p>
        </p:txBody>
      </p:sp>
    </p:spTree>
    <p:extLst>
      <p:ext uri="{BB962C8B-B14F-4D97-AF65-F5344CB8AC3E}">
        <p14:creationId xmlns:p14="http://schemas.microsoft.com/office/powerpoint/2010/main" val="16585636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3AA2AEE1-7CEA-CE44-AC51-7097744299C8}" type="slidenum">
              <a:rPr lang="en-GB"/>
              <a:pPr>
                <a:defRPr/>
              </a:pPr>
              <a:t>‹#›</a:t>
            </a:fld>
            <a:endParaRPr lang="en-GB"/>
          </a:p>
        </p:txBody>
      </p:sp>
    </p:spTree>
    <p:extLst>
      <p:ext uri="{BB962C8B-B14F-4D97-AF65-F5344CB8AC3E}">
        <p14:creationId xmlns:p14="http://schemas.microsoft.com/office/powerpoint/2010/main" val="20200468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FB75A596-9062-2A45-9687-05593B6BA7F7}" type="slidenum">
              <a:rPr lang="en-GB"/>
              <a:pPr>
                <a:defRPr/>
              </a:pPr>
              <a:t>‹#›</a:t>
            </a:fld>
            <a:endParaRPr lang="en-GB"/>
          </a:p>
        </p:txBody>
      </p:sp>
    </p:spTree>
    <p:extLst>
      <p:ext uri="{BB962C8B-B14F-4D97-AF65-F5344CB8AC3E}">
        <p14:creationId xmlns:p14="http://schemas.microsoft.com/office/powerpoint/2010/main" val="21701838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244DF8-676E-4947-9889-B169736096CB}" type="slidenum">
              <a:rPr lang="en-GB"/>
              <a:pPr>
                <a:defRPr/>
              </a:pPr>
              <a:t>‹#›</a:t>
            </a:fld>
            <a:endParaRPr lang="en-GB"/>
          </a:p>
        </p:txBody>
      </p:sp>
    </p:spTree>
    <p:extLst>
      <p:ext uri="{BB962C8B-B14F-4D97-AF65-F5344CB8AC3E}">
        <p14:creationId xmlns:p14="http://schemas.microsoft.com/office/powerpoint/2010/main" val="70919450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440726-A28C-8944-93E7-BBCB8E004595}" type="slidenum">
              <a:rPr lang="en-GB"/>
              <a:pPr>
                <a:defRPr/>
              </a:pPr>
              <a:t>‹#›</a:t>
            </a:fld>
            <a:endParaRPr lang="en-GB"/>
          </a:p>
        </p:txBody>
      </p:sp>
    </p:spTree>
    <p:extLst>
      <p:ext uri="{BB962C8B-B14F-4D97-AF65-F5344CB8AC3E}">
        <p14:creationId xmlns:p14="http://schemas.microsoft.com/office/powerpoint/2010/main" val="275732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149541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1AA62243-6A84-6345-ADB7-D4F0A9D94C2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4A9E6BFE-5BB3-384B-899E-93E8CB1DF1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D20C8FCD-CBC5-0C44-A4CC-4E91ACD2D275}"/>
              </a:ext>
            </a:extLst>
          </p:cNvPr>
          <p:cNvSpPr>
            <a:spLocks noGrp="1" noChangeArrowheads="1"/>
          </p:cNvSpPr>
          <p:nvPr>
            <p:ph type="sldNum" sz="quarter" idx="12"/>
          </p:nvPr>
        </p:nvSpPr>
        <p:spPr>
          <a:ln/>
        </p:spPr>
        <p:txBody>
          <a:bodyPr/>
          <a:lstStyle>
            <a:lvl1pPr>
              <a:defRPr/>
            </a:lvl1pPr>
          </a:lstStyle>
          <a:p>
            <a:fld id="{30F3AFBC-A5AF-A54B-8B01-078A740AA5FA}" type="slidenum">
              <a:rPr lang="en-GB" altLang="en-US"/>
              <a:pPr/>
              <a:t>‹#›</a:t>
            </a:fld>
            <a:endParaRPr lang="en-GB" altLang="en-US"/>
          </a:p>
        </p:txBody>
      </p:sp>
    </p:spTree>
    <p:extLst>
      <p:ext uri="{BB962C8B-B14F-4D97-AF65-F5344CB8AC3E}">
        <p14:creationId xmlns:p14="http://schemas.microsoft.com/office/powerpoint/2010/main" val="148197228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4316801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156757508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28788129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8539311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9341218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16413976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124942621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39258075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51684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4165097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5900C86D-7207-AF43-8A67-9BD81437C23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2033B66F-BD12-DE49-9D2F-D092C2E449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B01817EA-A287-B044-BCE6-06B27C3B2C9D}"/>
              </a:ext>
            </a:extLst>
          </p:cNvPr>
          <p:cNvSpPr>
            <a:spLocks noGrp="1" noChangeArrowheads="1"/>
          </p:cNvSpPr>
          <p:nvPr>
            <p:ph type="sldNum" sz="quarter" idx="12"/>
          </p:nvPr>
        </p:nvSpPr>
        <p:spPr>
          <a:ln/>
        </p:spPr>
        <p:txBody>
          <a:bodyPr/>
          <a:lstStyle>
            <a:lvl1pPr>
              <a:defRPr/>
            </a:lvl1pPr>
          </a:lstStyle>
          <a:p>
            <a:fld id="{209A5026-B63E-6147-83FB-6474D1A42457}" type="slidenum">
              <a:rPr lang="en-GB" altLang="en-US"/>
              <a:pPr/>
              <a:t>‹#›</a:t>
            </a:fld>
            <a:endParaRPr lang="en-GB" altLang="en-US"/>
          </a:p>
        </p:txBody>
      </p:sp>
    </p:spTree>
    <p:extLst>
      <p:ext uri="{BB962C8B-B14F-4D97-AF65-F5344CB8AC3E}">
        <p14:creationId xmlns:p14="http://schemas.microsoft.com/office/powerpoint/2010/main" val="21393108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20582564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275754453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11961871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1839863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11729649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14339042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34254539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7484252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138888892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574785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BD157221-3518-B746-A4C0-BC57F1DA9CF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802F3DCA-D44E-8E4E-AA67-D3347E03993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E8332D5F-D7AD-5E4E-8AB7-0F8A3B51F3F8}"/>
              </a:ext>
            </a:extLst>
          </p:cNvPr>
          <p:cNvSpPr>
            <a:spLocks noGrp="1" noChangeArrowheads="1"/>
          </p:cNvSpPr>
          <p:nvPr>
            <p:ph type="sldNum" sz="quarter" idx="12"/>
          </p:nvPr>
        </p:nvSpPr>
        <p:spPr>
          <a:ln/>
        </p:spPr>
        <p:txBody>
          <a:bodyPr/>
          <a:lstStyle>
            <a:lvl1pPr>
              <a:defRPr/>
            </a:lvl1pPr>
          </a:lstStyle>
          <a:p>
            <a:fld id="{2444848D-5E08-F54D-98D2-3D80169247EE}" type="slidenum">
              <a:rPr lang="en-GB" altLang="en-US"/>
              <a:pPr/>
              <a:t>‹#›</a:t>
            </a:fld>
            <a:endParaRPr lang="en-GB" altLang="en-US"/>
          </a:p>
        </p:txBody>
      </p:sp>
    </p:spTree>
    <p:extLst>
      <p:ext uri="{BB962C8B-B14F-4D97-AF65-F5344CB8AC3E}">
        <p14:creationId xmlns:p14="http://schemas.microsoft.com/office/powerpoint/2010/main" val="389720157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26150278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6228704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49416976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A2362E-9682-D042-91B0-6B01D9DF932D}" type="slidenum">
              <a:rPr lang="en-US"/>
              <a:pPr>
                <a:defRPr/>
              </a:pPr>
              <a:t>‹#›</a:t>
            </a:fld>
            <a:endParaRPr lang="en-US"/>
          </a:p>
        </p:txBody>
      </p:sp>
    </p:spTree>
    <p:extLst>
      <p:ext uri="{BB962C8B-B14F-4D97-AF65-F5344CB8AC3E}">
        <p14:creationId xmlns:p14="http://schemas.microsoft.com/office/powerpoint/2010/main" val="26644809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3174A-7008-314C-A889-C2E2ACD042F3}" type="slidenum">
              <a:rPr lang="en-US"/>
              <a:pPr>
                <a:defRPr/>
              </a:pPr>
              <a:t>‹#›</a:t>
            </a:fld>
            <a:endParaRPr lang="en-US"/>
          </a:p>
        </p:txBody>
      </p:sp>
    </p:spTree>
    <p:extLst>
      <p:ext uri="{BB962C8B-B14F-4D97-AF65-F5344CB8AC3E}">
        <p14:creationId xmlns:p14="http://schemas.microsoft.com/office/powerpoint/2010/main" val="4809728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9EEAF-EB7A-A049-B227-6E759BFD438B}" type="slidenum">
              <a:rPr lang="en-US"/>
              <a:pPr>
                <a:defRPr/>
              </a:pPr>
              <a:t>‹#›</a:t>
            </a:fld>
            <a:endParaRPr lang="en-US"/>
          </a:p>
        </p:txBody>
      </p:sp>
    </p:spTree>
    <p:extLst>
      <p:ext uri="{BB962C8B-B14F-4D97-AF65-F5344CB8AC3E}">
        <p14:creationId xmlns:p14="http://schemas.microsoft.com/office/powerpoint/2010/main" val="38937135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FE2AD2-45E9-5442-B3BD-609223D2E9B0}" type="slidenum">
              <a:rPr lang="en-US"/>
              <a:pPr>
                <a:defRPr/>
              </a:pPr>
              <a:t>‹#›</a:t>
            </a:fld>
            <a:endParaRPr lang="en-US"/>
          </a:p>
        </p:txBody>
      </p:sp>
    </p:spTree>
    <p:extLst>
      <p:ext uri="{BB962C8B-B14F-4D97-AF65-F5344CB8AC3E}">
        <p14:creationId xmlns:p14="http://schemas.microsoft.com/office/powerpoint/2010/main" val="14746698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972213-67F2-3540-8F3D-CD4609D428FC}" type="slidenum">
              <a:rPr lang="en-US"/>
              <a:pPr>
                <a:defRPr/>
              </a:pPr>
              <a:t>‹#›</a:t>
            </a:fld>
            <a:endParaRPr lang="en-US"/>
          </a:p>
        </p:txBody>
      </p:sp>
    </p:spTree>
    <p:extLst>
      <p:ext uri="{BB962C8B-B14F-4D97-AF65-F5344CB8AC3E}">
        <p14:creationId xmlns:p14="http://schemas.microsoft.com/office/powerpoint/2010/main" val="29632286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218F8E-32FB-4645-A1A4-72E897F8236D}" type="slidenum">
              <a:rPr lang="en-US"/>
              <a:pPr>
                <a:defRPr/>
              </a:pPr>
              <a:t>‹#›</a:t>
            </a:fld>
            <a:endParaRPr lang="en-US"/>
          </a:p>
        </p:txBody>
      </p:sp>
    </p:spTree>
    <p:extLst>
      <p:ext uri="{BB962C8B-B14F-4D97-AF65-F5344CB8AC3E}">
        <p14:creationId xmlns:p14="http://schemas.microsoft.com/office/powerpoint/2010/main" val="7900559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D29A6B4-0A7F-0940-97AF-CD2C60A5E4B9}" type="slidenum">
              <a:rPr lang="en-US"/>
              <a:pPr>
                <a:defRPr/>
              </a:pPr>
              <a:t>‹#›</a:t>
            </a:fld>
            <a:endParaRPr lang="en-US"/>
          </a:p>
        </p:txBody>
      </p:sp>
    </p:spTree>
    <p:extLst>
      <p:ext uri="{BB962C8B-B14F-4D97-AF65-F5344CB8AC3E}">
        <p14:creationId xmlns:p14="http://schemas.microsoft.com/office/powerpoint/2010/main" val="2555030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1B24C0DC-8BBF-FE4D-B0E4-373FF625E97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D30ED236-8CF9-D341-80A4-47958A8EF2C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358CF1CE-1828-0144-B424-EA07FCF4A11F}"/>
              </a:ext>
            </a:extLst>
          </p:cNvPr>
          <p:cNvSpPr>
            <a:spLocks noGrp="1" noChangeArrowheads="1"/>
          </p:cNvSpPr>
          <p:nvPr>
            <p:ph type="sldNum" sz="quarter" idx="12"/>
          </p:nvPr>
        </p:nvSpPr>
        <p:spPr>
          <a:ln/>
        </p:spPr>
        <p:txBody>
          <a:bodyPr/>
          <a:lstStyle>
            <a:lvl1pPr>
              <a:defRPr/>
            </a:lvl1pPr>
          </a:lstStyle>
          <a:p>
            <a:fld id="{9BCF3F44-3C30-A342-92A6-680C90543E4B}" type="slidenum">
              <a:rPr lang="en-GB" altLang="en-US"/>
              <a:pPr/>
              <a:t>‹#›</a:t>
            </a:fld>
            <a:endParaRPr lang="en-GB" altLang="en-US"/>
          </a:p>
        </p:txBody>
      </p:sp>
    </p:spTree>
    <p:extLst>
      <p:ext uri="{BB962C8B-B14F-4D97-AF65-F5344CB8AC3E}">
        <p14:creationId xmlns:p14="http://schemas.microsoft.com/office/powerpoint/2010/main" val="16582071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DD0F69-4694-844C-92AB-2C578F2E5116}" type="slidenum">
              <a:rPr lang="en-US"/>
              <a:pPr>
                <a:defRPr/>
              </a:pPr>
              <a:t>‹#›</a:t>
            </a:fld>
            <a:endParaRPr lang="en-US"/>
          </a:p>
        </p:txBody>
      </p:sp>
    </p:spTree>
    <p:extLst>
      <p:ext uri="{BB962C8B-B14F-4D97-AF65-F5344CB8AC3E}">
        <p14:creationId xmlns:p14="http://schemas.microsoft.com/office/powerpoint/2010/main" val="34608084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FE711-4D25-2944-AFF3-2C984649DC0B}" type="slidenum">
              <a:rPr lang="en-US"/>
              <a:pPr>
                <a:defRPr/>
              </a:pPr>
              <a:t>‹#›</a:t>
            </a:fld>
            <a:endParaRPr lang="en-US"/>
          </a:p>
        </p:txBody>
      </p:sp>
    </p:spTree>
    <p:extLst>
      <p:ext uri="{BB962C8B-B14F-4D97-AF65-F5344CB8AC3E}">
        <p14:creationId xmlns:p14="http://schemas.microsoft.com/office/powerpoint/2010/main" val="37742160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4C5FF-ACF5-DC4C-9122-4D317F0EA772}" type="slidenum">
              <a:rPr lang="en-US"/>
              <a:pPr>
                <a:defRPr/>
              </a:pPr>
              <a:t>‹#›</a:t>
            </a:fld>
            <a:endParaRPr lang="en-US"/>
          </a:p>
        </p:txBody>
      </p:sp>
    </p:spTree>
    <p:extLst>
      <p:ext uri="{BB962C8B-B14F-4D97-AF65-F5344CB8AC3E}">
        <p14:creationId xmlns:p14="http://schemas.microsoft.com/office/powerpoint/2010/main" val="136312239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85FE4A-7A3B-DD44-9039-5D04024138E0}" type="slidenum">
              <a:rPr lang="en-US"/>
              <a:pPr>
                <a:defRPr/>
              </a:pPr>
              <a:t>‹#›</a:t>
            </a:fld>
            <a:endParaRPr lang="en-US"/>
          </a:p>
        </p:txBody>
      </p:sp>
    </p:spTree>
    <p:extLst>
      <p:ext uri="{BB962C8B-B14F-4D97-AF65-F5344CB8AC3E}">
        <p14:creationId xmlns:p14="http://schemas.microsoft.com/office/powerpoint/2010/main" val="37063244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defRPr>
            </a:lvl1pPr>
          </a:lstStyle>
          <a:p>
            <a:pPr>
              <a:defRPr/>
            </a:pPr>
            <a:fld id="{B489E236-111B-794F-ABD9-4CE1093F36DB}" type="slidenum">
              <a:rPr lang="en-US"/>
              <a:pPr>
                <a:defRPr/>
              </a:pPr>
              <a:t>‹#›</a:t>
            </a:fld>
            <a:endParaRPr lang="en-US"/>
          </a:p>
        </p:txBody>
      </p:sp>
    </p:spTree>
    <p:extLst>
      <p:ext uri="{BB962C8B-B14F-4D97-AF65-F5344CB8AC3E}">
        <p14:creationId xmlns:p14="http://schemas.microsoft.com/office/powerpoint/2010/main" val="5798365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4270037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6190822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4161013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E176230-D5BE-FE4B-99C5-C958076E2A38}"/>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22D19773-76DA-B14F-8A2C-56C61A0ABA5A}"/>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110F1C76-27A2-B843-AC7C-AE7FA3D1590C}"/>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2427A6CA-1598-2D4B-A463-550A0582E32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2"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75783"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9F9E3130-594F-2648-A7AE-58AAD7FE7823}"/>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A41DC7BB-56B8-1048-B853-223B7F75999B}"/>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3E99CC1D-EAD4-8B40-BB74-D583DE89A51B}"/>
              </a:ext>
            </a:extLst>
          </p:cNvPr>
          <p:cNvSpPr>
            <a:spLocks noGrp="1" noChangeArrowheads="1"/>
          </p:cNvSpPr>
          <p:nvPr>
            <p:ph type="sldNum" sz="quarter" idx="12"/>
          </p:nvPr>
        </p:nvSpPr>
        <p:spPr/>
        <p:txBody>
          <a:bodyPr/>
          <a:lstStyle>
            <a:lvl1pPr>
              <a:defRPr>
                <a:solidFill>
                  <a:srgbClr val="EAEAEA"/>
                </a:solidFill>
              </a:defRPr>
            </a:lvl1pPr>
          </a:lstStyle>
          <a:p>
            <a:fld id="{FF388B47-E5DC-7249-9FF9-9621D7B79667}" type="slidenum">
              <a:rPr lang="en-GB" altLang="en-US"/>
              <a:pPr/>
              <a:t>‹#›</a:t>
            </a:fld>
            <a:endParaRPr lang="en-GB" altLang="en-US"/>
          </a:p>
        </p:txBody>
      </p:sp>
    </p:spTree>
    <p:extLst>
      <p:ext uri="{BB962C8B-B14F-4D97-AF65-F5344CB8AC3E}">
        <p14:creationId xmlns:p14="http://schemas.microsoft.com/office/powerpoint/2010/main" val="2261137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A0ADB961-35C1-744F-AE0A-0B977B225A3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541B6C3D-1A56-AE44-BDE9-1460308EB0B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76557459-5BDA-0744-9DA3-F86DCE2E430C}"/>
              </a:ext>
            </a:extLst>
          </p:cNvPr>
          <p:cNvSpPr>
            <a:spLocks noGrp="1" noChangeArrowheads="1"/>
          </p:cNvSpPr>
          <p:nvPr>
            <p:ph type="sldNum" sz="quarter" idx="12"/>
          </p:nvPr>
        </p:nvSpPr>
        <p:spPr>
          <a:ln/>
        </p:spPr>
        <p:txBody>
          <a:bodyPr/>
          <a:lstStyle>
            <a:lvl1pPr>
              <a:defRPr/>
            </a:lvl1pPr>
          </a:lstStyle>
          <a:p>
            <a:fld id="{D3F0ED7D-1F79-1F4A-AA18-93F73F6BB739}" type="slidenum">
              <a:rPr lang="en-GB" altLang="en-US"/>
              <a:pPr/>
              <a:t>‹#›</a:t>
            </a:fld>
            <a:endParaRPr lang="en-GB" altLang="en-US"/>
          </a:p>
        </p:txBody>
      </p:sp>
    </p:spTree>
    <p:extLst>
      <p:ext uri="{BB962C8B-B14F-4D97-AF65-F5344CB8AC3E}">
        <p14:creationId xmlns:p14="http://schemas.microsoft.com/office/powerpoint/2010/main" val="724681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982AA7E3-76D1-B84D-A721-5D37BD51F4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B5CD8A3B-FAAB-0142-A57B-6A06D7514E7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4F838E53-881F-B447-A0EA-F3EED65870C0}"/>
              </a:ext>
            </a:extLst>
          </p:cNvPr>
          <p:cNvSpPr>
            <a:spLocks noGrp="1" noChangeArrowheads="1"/>
          </p:cNvSpPr>
          <p:nvPr>
            <p:ph type="sldNum" sz="quarter" idx="12"/>
          </p:nvPr>
        </p:nvSpPr>
        <p:spPr>
          <a:ln/>
        </p:spPr>
        <p:txBody>
          <a:bodyPr/>
          <a:lstStyle>
            <a:lvl1pPr>
              <a:defRPr/>
            </a:lvl1pPr>
          </a:lstStyle>
          <a:p>
            <a:fld id="{4E472B8E-31C8-654F-9DD6-FF6698DD5ADF}" type="slidenum">
              <a:rPr lang="en-GB" altLang="en-US"/>
              <a:pPr/>
              <a:t>‹#›</a:t>
            </a:fld>
            <a:endParaRPr lang="en-GB" altLang="en-US"/>
          </a:p>
        </p:txBody>
      </p:sp>
    </p:spTree>
    <p:extLst>
      <p:ext uri="{BB962C8B-B14F-4D97-AF65-F5344CB8AC3E}">
        <p14:creationId xmlns:p14="http://schemas.microsoft.com/office/powerpoint/2010/main" val="4134279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454E18D1-801E-CC43-A295-CF67CD9B34F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CD522DC4-4680-9748-A0A5-B72F77B838D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5441B9DC-FC50-4D47-A2DA-6A4846E7D88A}"/>
              </a:ext>
            </a:extLst>
          </p:cNvPr>
          <p:cNvSpPr>
            <a:spLocks noGrp="1" noChangeArrowheads="1"/>
          </p:cNvSpPr>
          <p:nvPr>
            <p:ph type="sldNum" sz="quarter" idx="12"/>
          </p:nvPr>
        </p:nvSpPr>
        <p:spPr>
          <a:ln/>
        </p:spPr>
        <p:txBody>
          <a:bodyPr/>
          <a:lstStyle>
            <a:lvl1pPr>
              <a:defRPr/>
            </a:lvl1pPr>
          </a:lstStyle>
          <a:p>
            <a:fld id="{FD84CE1D-D56F-C446-B08E-F84F4349C0F5}" type="slidenum">
              <a:rPr lang="en-GB" altLang="en-US"/>
              <a:pPr/>
              <a:t>‹#›</a:t>
            </a:fld>
            <a:endParaRPr lang="en-GB" altLang="en-US"/>
          </a:p>
        </p:txBody>
      </p:sp>
    </p:spTree>
    <p:extLst>
      <p:ext uri="{BB962C8B-B14F-4D97-AF65-F5344CB8AC3E}">
        <p14:creationId xmlns:p14="http://schemas.microsoft.com/office/powerpoint/2010/main" val="285756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2390DC5A-21A3-4648-890D-E9CCD11E520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9">
            <a:extLst>
              <a:ext uri="{FF2B5EF4-FFF2-40B4-BE49-F238E27FC236}">
                <a16:creationId xmlns:a16="http://schemas.microsoft.com/office/drawing/2014/main" id="{4C7B59B1-B16C-D744-8835-CB08951839E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
            <a:extLst>
              <a:ext uri="{FF2B5EF4-FFF2-40B4-BE49-F238E27FC236}">
                <a16:creationId xmlns:a16="http://schemas.microsoft.com/office/drawing/2014/main" id="{519E7988-A0CA-934B-8ED5-A2A7741ADB5D}"/>
              </a:ext>
            </a:extLst>
          </p:cNvPr>
          <p:cNvSpPr>
            <a:spLocks noGrp="1" noChangeArrowheads="1"/>
          </p:cNvSpPr>
          <p:nvPr>
            <p:ph type="sldNum" sz="quarter" idx="12"/>
          </p:nvPr>
        </p:nvSpPr>
        <p:spPr>
          <a:ln/>
        </p:spPr>
        <p:txBody>
          <a:bodyPr/>
          <a:lstStyle>
            <a:lvl1pPr>
              <a:defRPr/>
            </a:lvl1pPr>
          </a:lstStyle>
          <a:p>
            <a:fld id="{403FF630-0E56-D246-B67B-E6B77A459EA8}" type="slidenum">
              <a:rPr lang="en-GB" altLang="en-US"/>
              <a:pPr/>
              <a:t>‹#›</a:t>
            </a:fld>
            <a:endParaRPr lang="en-GB" altLang="en-US"/>
          </a:p>
        </p:txBody>
      </p:sp>
    </p:spTree>
    <p:extLst>
      <p:ext uri="{BB962C8B-B14F-4D97-AF65-F5344CB8AC3E}">
        <p14:creationId xmlns:p14="http://schemas.microsoft.com/office/powerpoint/2010/main" val="1272374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24084622-2662-6147-9408-D56D6D64C5AF}"/>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9">
            <a:extLst>
              <a:ext uri="{FF2B5EF4-FFF2-40B4-BE49-F238E27FC236}">
                <a16:creationId xmlns:a16="http://schemas.microsoft.com/office/drawing/2014/main" id="{ADEF8832-9620-8243-8C48-B1DC20510A7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0D4C8865-07A1-3745-A4FB-3DC08B0BF92D}"/>
              </a:ext>
            </a:extLst>
          </p:cNvPr>
          <p:cNvSpPr>
            <a:spLocks noGrp="1" noChangeArrowheads="1"/>
          </p:cNvSpPr>
          <p:nvPr>
            <p:ph type="sldNum" sz="quarter" idx="12"/>
          </p:nvPr>
        </p:nvSpPr>
        <p:spPr>
          <a:ln/>
        </p:spPr>
        <p:txBody>
          <a:bodyPr/>
          <a:lstStyle>
            <a:lvl1pPr>
              <a:defRPr/>
            </a:lvl1pPr>
          </a:lstStyle>
          <a:p>
            <a:fld id="{372E2DFE-3D4E-434F-BE7E-F8B53AD6D312}" type="slidenum">
              <a:rPr lang="en-GB" altLang="en-US"/>
              <a:pPr/>
              <a:t>‹#›</a:t>
            </a:fld>
            <a:endParaRPr lang="en-GB" altLang="en-US"/>
          </a:p>
        </p:txBody>
      </p:sp>
    </p:spTree>
    <p:extLst>
      <p:ext uri="{BB962C8B-B14F-4D97-AF65-F5344CB8AC3E}">
        <p14:creationId xmlns:p14="http://schemas.microsoft.com/office/powerpoint/2010/main" val="356723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661560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9FEC386-D631-F64E-890C-F7D80404C55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9">
            <a:extLst>
              <a:ext uri="{FF2B5EF4-FFF2-40B4-BE49-F238E27FC236}">
                <a16:creationId xmlns:a16="http://schemas.microsoft.com/office/drawing/2014/main" id="{1938402E-B258-894A-9D94-B4C9199A19B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5F715DD7-04A3-2A4E-9E5C-C1837E94BF13}"/>
              </a:ext>
            </a:extLst>
          </p:cNvPr>
          <p:cNvSpPr>
            <a:spLocks noGrp="1" noChangeArrowheads="1"/>
          </p:cNvSpPr>
          <p:nvPr>
            <p:ph type="sldNum" sz="quarter" idx="12"/>
          </p:nvPr>
        </p:nvSpPr>
        <p:spPr>
          <a:ln/>
        </p:spPr>
        <p:txBody>
          <a:bodyPr/>
          <a:lstStyle>
            <a:lvl1pPr>
              <a:defRPr/>
            </a:lvl1pPr>
          </a:lstStyle>
          <a:p>
            <a:fld id="{B8295CEA-1285-DB4A-AA34-861601E41942}" type="slidenum">
              <a:rPr lang="en-GB" altLang="en-US"/>
              <a:pPr/>
              <a:t>‹#›</a:t>
            </a:fld>
            <a:endParaRPr lang="en-GB" altLang="en-US"/>
          </a:p>
        </p:txBody>
      </p:sp>
    </p:spTree>
    <p:extLst>
      <p:ext uri="{BB962C8B-B14F-4D97-AF65-F5344CB8AC3E}">
        <p14:creationId xmlns:p14="http://schemas.microsoft.com/office/powerpoint/2010/main" val="2203997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7B2DC62B-AF21-A549-8CE1-5C54751F402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61DB5FB8-B241-A149-8E46-0DD9D9402E0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82B840C9-9AF2-D341-AAA5-3E2229547CF0}"/>
              </a:ext>
            </a:extLst>
          </p:cNvPr>
          <p:cNvSpPr>
            <a:spLocks noGrp="1" noChangeArrowheads="1"/>
          </p:cNvSpPr>
          <p:nvPr>
            <p:ph type="sldNum" sz="quarter" idx="12"/>
          </p:nvPr>
        </p:nvSpPr>
        <p:spPr>
          <a:ln/>
        </p:spPr>
        <p:txBody>
          <a:bodyPr/>
          <a:lstStyle>
            <a:lvl1pPr>
              <a:defRPr/>
            </a:lvl1pPr>
          </a:lstStyle>
          <a:p>
            <a:fld id="{BFD67274-CDD6-6149-88E2-8ACB94F50560}" type="slidenum">
              <a:rPr lang="en-GB" altLang="en-US"/>
              <a:pPr/>
              <a:t>‹#›</a:t>
            </a:fld>
            <a:endParaRPr lang="en-GB" altLang="en-US"/>
          </a:p>
        </p:txBody>
      </p:sp>
    </p:spTree>
    <p:extLst>
      <p:ext uri="{BB962C8B-B14F-4D97-AF65-F5344CB8AC3E}">
        <p14:creationId xmlns:p14="http://schemas.microsoft.com/office/powerpoint/2010/main" val="148797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ED7E3550-7854-D143-846E-1FD4544118C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10DEF9F0-B817-1E45-B661-596F34D21A6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6BDE9079-AB15-C34D-9CEB-F7232A8DD8E3}"/>
              </a:ext>
            </a:extLst>
          </p:cNvPr>
          <p:cNvSpPr>
            <a:spLocks noGrp="1" noChangeArrowheads="1"/>
          </p:cNvSpPr>
          <p:nvPr>
            <p:ph type="sldNum" sz="quarter" idx="12"/>
          </p:nvPr>
        </p:nvSpPr>
        <p:spPr>
          <a:ln/>
        </p:spPr>
        <p:txBody>
          <a:bodyPr/>
          <a:lstStyle>
            <a:lvl1pPr>
              <a:defRPr/>
            </a:lvl1pPr>
          </a:lstStyle>
          <a:p>
            <a:fld id="{C10EA396-A4CD-1F4A-9117-21FD3FF35AC2}" type="slidenum">
              <a:rPr lang="en-GB" altLang="en-US"/>
              <a:pPr/>
              <a:t>‹#›</a:t>
            </a:fld>
            <a:endParaRPr lang="en-GB" altLang="en-US"/>
          </a:p>
        </p:txBody>
      </p:sp>
    </p:spTree>
    <p:extLst>
      <p:ext uri="{BB962C8B-B14F-4D97-AF65-F5344CB8AC3E}">
        <p14:creationId xmlns:p14="http://schemas.microsoft.com/office/powerpoint/2010/main" val="1155820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8E44574-AA37-ED4F-952A-14087E6FB8B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F21FD4F2-338A-2A4C-B567-E926B78F5E7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209A5906-8DED-0C40-9ED1-8492646DD067}"/>
              </a:ext>
            </a:extLst>
          </p:cNvPr>
          <p:cNvSpPr>
            <a:spLocks noGrp="1" noChangeArrowheads="1"/>
          </p:cNvSpPr>
          <p:nvPr>
            <p:ph type="sldNum" sz="quarter" idx="12"/>
          </p:nvPr>
        </p:nvSpPr>
        <p:spPr>
          <a:ln/>
        </p:spPr>
        <p:txBody>
          <a:bodyPr/>
          <a:lstStyle>
            <a:lvl1pPr>
              <a:defRPr/>
            </a:lvl1pPr>
          </a:lstStyle>
          <a:p>
            <a:fld id="{1F295D33-D585-3C45-8FD5-185321526DD8}" type="slidenum">
              <a:rPr lang="en-GB" altLang="en-US"/>
              <a:pPr/>
              <a:t>‹#›</a:t>
            </a:fld>
            <a:endParaRPr lang="en-GB" altLang="en-US"/>
          </a:p>
        </p:txBody>
      </p:sp>
    </p:spTree>
    <p:extLst>
      <p:ext uri="{BB962C8B-B14F-4D97-AF65-F5344CB8AC3E}">
        <p14:creationId xmlns:p14="http://schemas.microsoft.com/office/powerpoint/2010/main" val="3401195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D3C3A99-F3E5-DD4D-A37C-41D923EFC6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A669B03E-1B9A-2048-B1B6-EE7B57B27E0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E53324CC-AB76-1440-8DD3-BEA86402D528}"/>
              </a:ext>
            </a:extLst>
          </p:cNvPr>
          <p:cNvSpPr>
            <a:spLocks noGrp="1" noChangeArrowheads="1"/>
          </p:cNvSpPr>
          <p:nvPr>
            <p:ph type="sldNum" sz="quarter" idx="12"/>
          </p:nvPr>
        </p:nvSpPr>
        <p:spPr>
          <a:ln/>
        </p:spPr>
        <p:txBody>
          <a:bodyPr/>
          <a:lstStyle>
            <a:lvl1pPr>
              <a:defRPr/>
            </a:lvl1pPr>
          </a:lstStyle>
          <a:p>
            <a:fld id="{D6CB09BF-6719-4244-BB9E-0EBB1C4A8A42}" type="slidenum">
              <a:rPr lang="en-GB" altLang="en-US"/>
              <a:pPr/>
              <a:t>‹#›</a:t>
            </a:fld>
            <a:endParaRPr lang="en-GB" altLang="en-US"/>
          </a:p>
        </p:txBody>
      </p:sp>
    </p:spTree>
    <p:extLst>
      <p:ext uri="{BB962C8B-B14F-4D97-AF65-F5344CB8AC3E}">
        <p14:creationId xmlns:p14="http://schemas.microsoft.com/office/powerpoint/2010/main" val="34584426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87C6A95-C37C-7B4E-BBA7-3B3920D5338A}"/>
              </a:ext>
            </a:extLst>
          </p:cNvPr>
          <p:cNvGrpSpPr>
            <a:grpSpLocks/>
          </p:cNvGrpSpPr>
          <p:nvPr/>
        </p:nvGrpSpPr>
        <p:grpSpPr bwMode="auto">
          <a:xfrm>
            <a:off x="0" y="0"/>
            <a:ext cx="9144000" cy="6934200"/>
            <a:chOff x="0" y="0"/>
            <a:chExt cx="5760" cy="4368"/>
          </a:xfrm>
        </p:grpSpPr>
        <p:sp>
          <p:nvSpPr>
            <p:cNvPr id="5" name="Freeform 3">
              <a:extLst>
                <a:ext uri="{FF2B5EF4-FFF2-40B4-BE49-F238E27FC236}">
                  <a16:creationId xmlns:a16="http://schemas.microsoft.com/office/drawing/2014/main" id="{1A19F9BB-0AB8-B945-8C9F-EA9D8ECDDBCB}"/>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6" name="Freeform 4">
              <a:extLst>
                <a:ext uri="{FF2B5EF4-FFF2-40B4-BE49-F238E27FC236}">
                  <a16:creationId xmlns:a16="http://schemas.microsoft.com/office/drawing/2014/main" id="{83EF24F7-AC52-9A4D-9AC9-049A9BF0AC97}"/>
                </a:ext>
              </a:extLst>
            </p:cNvPr>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94871E91-FEDF-644A-962F-C68587D7EA7D}"/>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B3900937-EBFB-874D-971F-1F7CA64E89F8}"/>
                </a:ext>
              </a:extLst>
            </p:cNvPr>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B353AA76-AEF4-6541-974B-06C4A0536273}"/>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57CB7F12-748A-6548-B455-E861D3A0FBF3}"/>
                </a:ext>
              </a:extLst>
            </p:cNvPr>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66F3D8B6-574E-904F-9472-DE9CC6DFD4FF}"/>
                </a:ext>
              </a:extLst>
            </p:cNvPr>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25F48B4-35C7-8B48-B88C-C0C91F70BF4B}"/>
                </a:ext>
              </a:extLst>
            </p:cNvPr>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61C81816-9ACD-FD4A-AE1F-3DA5D460A389}"/>
                </a:ext>
              </a:extLst>
            </p:cNvPr>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ectangle 12">
              <a:extLst>
                <a:ext uri="{FF2B5EF4-FFF2-40B4-BE49-F238E27FC236}">
                  <a16:creationId xmlns:a16="http://schemas.microsoft.com/office/drawing/2014/main" id="{46253B65-0C78-DE45-9FEA-DA68468C5D7E}"/>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 name="Rectangle 13">
              <a:extLst>
                <a:ext uri="{FF2B5EF4-FFF2-40B4-BE49-F238E27FC236}">
                  <a16:creationId xmlns:a16="http://schemas.microsoft.com/office/drawing/2014/main" id="{FA316B34-72A3-DA45-843C-E0C5705B8FEE}"/>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6" name="Freeform 14">
              <a:extLst>
                <a:ext uri="{FF2B5EF4-FFF2-40B4-BE49-F238E27FC236}">
                  <a16:creationId xmlns:a16="http://schemas.microsoft.com/office/drawing/2014/main" id="{F2448180-409D-A648-B58E-CA11399E319E}"/>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02C62E43-257B-0143-8E4B-6470F8A8D40F}"/>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C7B701C0-710C-FA46-B05C-62B5C7868140}"/>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3348D6F9-DBBC-014D-B876-0DEC3D609EC1}"/>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75DB7109-AD0B-5642-8094-324C1D9E1E08}"/>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1ADB7D69-4EE1-6843-9D65-8D78D93AA8DF}"/>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9B8B7DB7-9D69-6F45-8BB3-B4980986B1DC}"/>
                </a:ext>
              </a:extLst>
            </p:cNvPr>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808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GB" noProof="0"/>
              <a:t>Click to edit Master title style</a:t>
            </a:r>
          </a:p>
        </p:txBody>
      </p:sp>
      <p:sp>
        <p:nvSpPr>
          <p:cNvPr id="8808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3" name="Rectangle 23">
            <a:extLst>
              <a:ext uri="{FF2B5EF4-FFF2-40B4-BE49-F238E27FC236}">
                <a16:creationId xmlns:a16="http://schemas.microsoft.com/office/drawing/2014/main" id="{2380F65D-2BF1-2246-92FD-A451725CD1B1}"/>
              </a:ext>
            </a:extLst>
          </p:cNvPr>
          <p:cNvSpPr>
            <a:spLocks noGrp="1" noChangeArrowheads="1"/>
          </p:cNvSpPr>
          <p:nvPr>
            <p:ph type="dt" sz="quarter" idx="10"/>
          </p:nvPr>
        </p:nvSpPr>
        <p:spPr/>
        <p:txBody>
          <a:bodyPr/>
          <a:lstStyle>
            <a:lvl1pPr>
              <a:defRPr/>
            </a:lvl1pPr>
          </a:lstStyle>
          <a:p>
            <a:pPr>
              <a:defRPr/>
            </a:pPr>
            <a:endParaRPr lang="en-GB"/>
          </a:p>
        </p:txBody>
      </p:sp>
      <p:sp>
        <p:nvSpPr>
          <p:cNvPr id="24" name="Rectangle 24">
            <a:extLst>
              <a:ext uri="{FF2B5EF4-FFF2-40B4-BE49-F238E27FC236}">
                <a16:creationId xmlns:a16="http://schemas.microsoft.com/office/drawing/2014/main" id="{F96A7441-4410-2640-AA6A-CD5DB52456D1}"/>
              </a:ext>
            </a:extLst>
          </p:cNvPr>
          <p:cNvSpPr>
            <a:spLocks noGrp="1" noChangeArrowheads="1"/>
          </p:cNvSpPr>
          <p:nvPr>
            <p:ph type="ftr" sz="quarter" idx="11"/>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9A225017-AA1A-394C-8380-0304F917B8A0}"/>
              </a:ext>
            </a:extLst>
          </p:cNvPr>
          <p:cNvSpPr>
            <a:spLocks noGrp="1" noChangeArrowheads="1"/>
          </p:cNvSpPr>
          <p:nvPr>
            <p:ph type="sldNum" sz="quarter" idx="12"/>
          </p:nvPr>
        </p:nvSpPr>
        <p:spPr/>
        <p:txBody>
          <a:bodyPr/>
          <a:lstStyle>
            <a:lvl1pPr>
              <a:defRPr/>
            </a:lvl1pPr>
          </a:lstStyle>
          <a:p>
            <a:fld id="{13E5E8D9-6728-3540-A4FB-CB3902412949}" type="slidenum">
              <a:rPr lang="en-GB" altLang="en-US"/>
              <a:pPr/>
              <a:t>‹#›</a:t>
            </a:fld>
            <a:endParaRPr lang="en-GB" altLang="en-US"/>
          </a:p>
        </p:txBody>
      </p:sp>
    </p:spTree>
    <p:extLst>
      <p:ext uri="{BB962C8B-B14F-4D97-AF65-F5344CB8AC3E}">
        <p14:creationId xmlns:p14="http://schemas.microsoft.com/office/powerpoint/2010/main" val="731688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86C7F230-AA02-A041-BD3D-FF34443ADC7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71A41D87-4AF5-8B47-89B2-AC31B1E9B14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275FCDCD-AD8C-8C43-B9ED-D100936C8710}"/>
              </a:ext>
            </a:extLst>
          </p:cNvPr>
          <p:cNvSpPr>
            <a:spLocks noGrp="1" noChangeArrowheads="1"/>
          </p:cNvSpPr>
          <p:nvPr>
            <p:ph type="sldNum" sz="quarter" idx="12"/>
          </p:nvPr>
        </p:nvSpPr>
        <p:spPr>
          <a:ln/>
        </p:spPr>
        <p:txBody>
          <a:bodyPr/>
          <a:lstStyle>
            <a:lvl1pPr>
              <a:defRPr/>
            </a:lvl1pPr>
          </a:lstStyle>
          <a:p>
            <a:fld id="{30737FEE-679A-E24A-BC40-492066555667}" type="slidenum">
              <a:rPr lang="en-GB" altLang="en-US"/>
              <a:pPr/>
              <a:t>‹#›</a:t>
            </a:fld>
            <a:endParaRPr lang="en-GB" altLang="en-US"/>
          </a:p>
        </p:txBody>
      </p:sp>
    </p:spTree>
    <p:extLst>
      <p:ext uri="{BB962C8B-B14F-4D97-AF65-F5344CB8AC3E}">
        <p14:creationId xmlns:p14="http://schemas.microsoft.com/office/powerpoint/2010/main" val="2500563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a:extLst>
              <a:ext uri="{FF2B5EF4-FFF2-40B4-BE49-F238E27FC236}">
                <a16:creationId xmlns:a16="http://schemas.microsoft.com/office/drawing/2014/main" id="{7071C2A0-A99B-1E40-9847-42F631BAC5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90861E03-DFEF-5140-9E75-F3A416B4644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75D76230-694D-E94D-9695-C321AA62DA65}"/>
              </a:ext>
            </a:extLst>
          </p:cNvPr>
          <p:cNvSpPr>
            <a:spLocks noGrp="1" noChangeArrowheads="1"/>
          </p:cNvSpPr>
          <p:nvPr>
            <p:ph type="sldNum" sz="quarter" idx="12"/>
          </p:nvPr>
        </p:nvSpPr>
        <p:spPr>
          <a:ln/>
        </p:spPr>
        <p:txBody>
          <a:bodyPr/>
          <a:lstStyle>
            <a:lvl1pPr>
              <a:defRPr/>
            </a:lvl1pPr>
          </a:lstStyle>
          <a:p>
            <a:fld id="{2ADAF408-2883-7B41-A5F8-2FD16DA2604F}" type="slidenum">
              <a:rPr lang="en-GB" altLang="en-US"/>
              <a:pPr/>
              <a:t>‹#›</a:t>
            </a:fld>
            <a:endParaRPr lang="en-GB" altLang="en-US"/>
          </a:p>
        </p:txBody>
      </p:sp>
    </p:spTree>
    <p:extLst>
      <p:ext uri="{BB962C8B-B14F-4D97-AF65-F5344CB8AC3E}">
        <p14:creationId xmlns:p14="http://schemas.microsoft.com/office/powerpoint/2010/main" val="554233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a:extLst>
              <a:ext uri="{FF2B5EF4-FFF2-40B4-BE49-F238E27FC236}">
                <a16:creationId xmlns:a16="http://schemas.microsoft.com/office/drawing/2014/main" id="{22D868D3-2433-3347-86A5-51A65C8F2DE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8A0D2E8D-E618-E04F-AC90-6BD874BB137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CC7E90C8-776F-B647-A3BA-9706F39C4156}"/>
              </a:ext>
            </a:extLst>
          </p:cNvPr>
          <p:cNvSpPr>
            <a:spLocks noGrp="1" noChangeArrowheads="1"/>
          </p:cNvSpPr>
          <p:nvPr>
            <p:ph type="sldNum" sz="quarter" idx="12"/>
          </p:nvPr>
        </p:nvSpPr>
        <p:spPr>
          <a:ln/>
        </p:spPr>
        <p:txBody>
          <a:bodyPr/>
          <a:lstStyle>
            <a:lvl1pPr>
              <a:defRPr/>
            </a:lvl1pPr>
          </a:lstStyle>
          <a:p>
            <a:fld id="{3BBBE065-F10F-1044-9B30-8D0077454CFB}" type="slidenum">
              <a:rPr lang="en-GB" altLang="en-US"/>
              <a:pPr/>
              <a:t>‹#›</a:t>
            </a:fld>
            <a:endParaRPr lang="en-GB" altLang="en-US"/>
          </a:p>
        </p:txBody>
      </p:sp>
    </p:spTree>
    <p:extLst>
      <p:ext uri="{BB962C8B-B14F-4D97-AF65-F5344CB8AC3E}">
        <p14:creationId xmlns:p14="http://schemas.microsoft.com/office/powerpoint/2010/main" val="3176186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45CD842F-16B8-F54B-8D3C-B9F2D90E02F9}"/>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4">
            <a:extLst>
              <a:ext uri="{FF2B5EF4-FFF2-40B4-BE49-F238E27FC236}">
                <a16:creationId xmlns:a16="http://schemas.microsoft.com/office/drawing/2014/main" id="{7ED26B06-2F4D-FE4E-830D-212BDA0D605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5">
            <a:extLst>
              <a:ext uri="{FF2B5EF4-FFF2-40B4-BE49-F238E27FC236}">
                <a16:creationId xmlns:a16="http://schemas.microsoft.com/office/drawing/2014/main" id="{472B14D8-4D2C-B041-B9CF-1A424816EF74}"/>
              </a:ext>
            </a:extLst>
          </p:cNvPr>
          <p:cNvSpPr>
            <a:spLocks noGrp="1" noChangeArrowheads="1"/>
          </p:cNvSpPr>
          <p:nvPr>
            <p:ph type="sldNum" sz="quarter" idx="12"/>
          </p:nvPr>
        </p:nvSpPr>
        <p:spPr>
          <a:ln/>
        </p:spPr>
        <p:txBody>
          <a:bodyPr/>
          <a:lstStyle>
            <a:lvl1pPr>
              <a:defRPr/>
            </a:lvl1pPr>
          </a:lstStyle>
          <a:p>
            <a:fld id="{DB9D4401-F7EE-0F49-889D-81CF2986273C}" type="slidenum">
              <a:rPr lang="en-GB" altLang="en-US"/>
              <a:pPr/>
              <a:t>‹#›</a:t>
            </a:fld>
            <a:endParaRPr lang="en-GB" altLang="en-US"/>
          </a:p>
        </p:txBody>
      </p:sp>
    </p:spTree>
    <p:extLst>
      <p:ext uri="{BB962C8B-B14F-4D97-AF65-F5344CB8AC3E}">
        <p14:creationId xmlns:p14="http://schemas.microsoft.com/office/powerpoint/2010/main" val="366878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644893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a:extLst>
              <a:ext uri="{FF2B5EF4-FFF2-40B4-BE49-F238E27FC236}">
                <a16:creationId xmlns:a16="http://schemas.microsoft.com/office/drawing/2014/main" id="{ADC0D7D1-2009-6249-9641-4604C90F630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4">
            <a:extLst>
              <a:ext uri="{FF2B5EF4-FFF2-40B4-BE49-F238E27FC236}">
                <a16:creationId xmlns:a16="http://schemas.microsoft.com/office/drawing/2014/main" id="{87E3ED49-5834-6149-83A8-93660ECFD04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82E4901B-A3BA-0941-86E0-53B024BD398A}"/>
              </a:ext>
            </a:extLst>
          </p:cNvPr>
          <p:cNvSpPr>
            <a:spLocks noGrp="1" noChangeArrowheads="1"/>
          </p:cNvSpPr>
          <p:nvPr>
            <p:ph type="sldNum" sz="quarter" idx="12"/>
          </p:nvPr>
        </p:nvSpPr>
        <p:spPr>
          <a:ln/>
        </p:spPr>
        <p:txBody>
          <a:bodyPr/>
          <a:lstStyle>
            <a:lvl1pPr>
              <a:defRPr/>
            </a:lvl1pPr>
          </a:lstStyle>
          <a:p>
            <a:fld id="{8ABECE28-78D9-694A-B25C-4482E9A00EA8}" type="slidenum">
              <a:rPr lang="en-GB" altLang="en-US"/>
              <a:pPr/>
              <a:t>‹#›</a:t>
            </a:fld>
            <a:endParaRPr lang="en-GB" altLang="en-US"/>
          </a:p>
        </p:txBody>
      </p:sp>
    </p:spTree>
    <p:extLst>
      <p:ext uri="{BB962C8B-B14F-4D97-AF65-F5344CB8AC3E}">
        <p14:creationId xmlns:p14="http://schemas.microsoft.com/office/powerpoint/2010/main" val="673187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0F78796B-FF3F-A240-9E11-4B1F3A809092}"/>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4">
            <a:extLst>
              <a:ext uri="{FF2B5EF4-FFF2-40B4-BE49-F238E27FC236}">
                <a16:creationId xmlns:a16="http://schemas.microsoft.com/office/drawing/2014/main" id="{6AC698F3-9935-284D-92F2-9D553124483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C1BF271B-0DD3-314F-B8AD-49D3B8491D57}"/>
              </a:ext>
            </a:extLst>
          </p:cNvPr>
          <p:cNvSpPr>
            <a:spLocks noGrp="1" noChangeArrowheads="1"/>
          </p:cNvSpPr>
          <p:nvPr>
            <p:ph type="sldNum" sz="quarter" idx="12"/>
          </p:nvPr>
        </p:nvSpPr>
        <p:spPr>
          <a:ln/>
        </p:spPr>
        <p:txBody>
          <a:bodyPr/>
          <a:lstStyle>
            <a:lvl1pPr>
              <a:defRPr/>
            </a:lvl1pPr>
          </a:lstStyle>
          <a:p>
            <a:fld id="{F0D2EDAD-BF00-3841-B205-1B14703AE873}" type="slidenum">
              <a:rPr lang="en-GB" altLang="en-US"/>
              <a:pPr/>
              <a:t>‹#›</a:t>
            </a:fld>
            <a:endParaRPr lang="en-GB" altLang="en-US"/>
          </a:p>
        </p:txBody>
      </p:sp>
    </p:spTree>
    <p:extLst>
      <p:ext uri="{BB962C8B-B14F-4D97-AF65-F5344CB8AC3E}">
        <p14:creationId xmlns:p14="http://schemas.microsoft.com/office/powerpoint/2010/main" val="870579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9656D641-E94F-5949-BC71-6B1C486A3F6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A28E5E93-FCCC-AF41-BBC6-5BA29E350EC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DCFC2018-F77F-9346-9B37-3B1C0DA5D964}"/>
              </a:ext>
            </a:extLst>
          </p:cNvPr>
          <p:cNvSpPr>
            <a:spLocks noGrp="1" noChangeArrowheads="1"/>
          </p:cNvSpPr>
          <p:nvPr>
            <p:ph type="sldNum" sz="quarter" idx="12"/>
          </p:nvPr>
        </p:nvSpPr>
        <p:spPr>
          <a:ln/>
        </p:spPr>
        <p:txBody>
          <a:bodyPr/>
          <a:lstStyle>
            <a:lvl1pPr>
              <a:defRPr/>
            </a:lvl1pPr>
          </a:lstStyle>
          <a:p>
            <a:fld id="{206D08E9-1F50-1A48-A94E-71412D69D881}" type="slidenum">
              <a:rPr lang="en-GB" altLang="en-US"/>
              <a:pPr/>
              <a:t>‹#›</a:t>
            </a:fld>
            <a:endParaRPr lang="en-GB" altLang="en-US"/>
          </a:p>
        </p:txBody>
      </p:sp>
    </p:spTree>
    <p:extLst>
      <p:ext uri="{BB962C8B-B14F-4D97-AF65-F5344CB8AC3E}">
        <p14:creationId xmlns:p14="http://schemas.microsoft.com/office/powerpoint/2010/main" val="4273373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98BF3E27-1297-E34B-A9B4-E6681BB444C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51B15820-E6DD-9E46-9A2C-D6D7777BB1A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176CBBDD-5D28-9A4E-99AB-977B986AA906}"/>
              </a:ext>
            </a:extLst>
          </p:cNvPr>
          <p:cNvSpPr>
            <a:spLocks noGrp="1" noChangeArrowheads="1"/>
          </p:cNvSpPr>
          <p:nvPr>
            <p:ph type="sldNum" sz="quarter" idx="12"/>
          </p:nvPr>
        </p:nvSpPr>
        <p:spPr>
          <a:ln/>
        </p:spPr>
        <p:txBody>
          <a:bodyPr/>
          <a:lstStyle>
            <a:lvl1pPr>
              <a:defRPr/>
            </a:lvl1pPr>
          </a:lstStyle>
          <a:p>
            <a:fld id="{7C99AACB-D228-0F4B-B80E-83ABD998BB05}" type="slidenum">
              <a:rPr lang="en-GB" altLang="en-US"/>
              <a:pPr/>
              <a:t>‹#›</a:t>
            </a:fld>
            <a:endParaRPr lang="en-GB" altLang="en-US"/>
          </a:p>
        </p:txBody>
      </p:sp>
    </p:spTree>
    <p:extLst>
      <p:ext uri="{BB962C8B-B14F-4D97-AF65-F5344CB8AC3E}">
        <p14:creationId xmlns:p14="http://schemas.microsoft.com/office/powerpoint/2010/main" val="2905799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4709FC11-C736-F04A-8FA3-C8280A3CAAA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2380084A-68BE-2D44-AEBC-06111CF2083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23D0F44E-DF76-B74E-9321-8138B2045A46}"/>
              </a:ext>
            </a:extLst>
          </p:cNvPr>
          <p:cNvSpPr>
            <a:spLocks noGrp="1" noChangeArrowheads="1"/>
          </p:cNvSpPr>
          <p:nvPr>
            <p:ph type="sldNum" sz="quarter" idx="12"/>
          </p:nvPr>
        </p:nvSpPr>
        <p:spPr>
          <a:ln/>
        </p:spPr>
        <p:txBody>
          <a:bodyPr/>
          <a:lstStyle>
            <a:lvl1pPr>
              <a:defRPr/>
            </a:lvl1pPr>
          </a:lstStyle>
          <a:p>
            <a:fld id="{C5485F25-319D-6B44-B8E4-1C582976DD60}" type="slidenum">
              <a:rPr lang="en-GB" altLang="en-US"/>
              <a:pPr/>
              <a:t>‹#›</a:t>
            </a:fld>
            <a:endParaRPr lang="en-GB" altLang="en-US"/>
          </a:p>
        </p:txBody>
      </p:sp>
    </p:spTree>
    <p:extLst>
      <p:ext uri="{BB962C8B-B14F-4D97-AF65-F5344CB8AC3E}">
        <p14:creationId xmlns:p14="http://schemas.microsoft.com/office/powerpoint/2010/main" val="2426790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42AA2CB2-F3C0-A840-A89C-90F2AF0B756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94EF19D0-DE0C-2645-8E35-37061151671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5D47BE88-637B-4942-A589-0A664C9E3408}"/>
              </a:ext>
            </a:extLst>
          </p:cNvPr>
          <p:cNvSpPr>
            <a:spLocks noGrp="1" noChangeArrowheads="1"/>
          </p:cNvSpPr>
          <p:nvPr>
            <p:ph type="sldNum" sz="quarter" idx="12"/>
          </p:nvPr>
        </p:nvSpPr>
        <p:spPr>
          <a:ln/>
        </p:spPr>
        <p:txBody>
          <a:bodyPr/>
          <a:lstStyle>
            <a:lvl1pPr>
              <a:defRPr/>
            </a:lvl1pPr>
          </a:lstStyle>
          <a:p>
            <a:fld id="{18B810EC-91DC-624F-A738-BB2B60B0B91B}" type="slidenum">
              <a:rPr lang="en-GB" altLang="en-US"/>
              <a:pPr/>
              <a:t>‹#›</a:t>
            </a:fld>
            <a:endParaRPr lang="en-GB" altLang="en-US"/>
          </a:p>
        </p:txBody>
      </p:sp>
    </p:spTree>
    <p:extLst>
      <p:ext uri="{BB962C8B-B14F-4D97-AF65-F5344CB8AC3E}">
        <p14:creationId xmlns:p14="http://schemas.microsoft.com/office/powerpoint/2010/main" val="1527946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D256105-2466-D24D-964A-2D7D946F73F0}"/>
              </a:ext>
            </a:extLst>
          </p:cNvPr>
          <p:cNvGrpSpPr>
            <a:grpSpLocks/>
          </p:cNvGrpSpPr>
          <p:nvPr/>
        </p:nvGrpSpPr>
        <p:grpSpPr bwMode="auto">
          <a:xfrm>
            <a:off x="0" y="0"/>
            <a:ext cx="9140825" cy="6851650"/>
            <a:chOff x="0" y="0"/>
            <a:chExt cx="5758" cy="4316"/>
          </a:xfrm>
        </p:grpSpPr>
        <p:sp>
          <p:nvSpPr>
            <p:cNvPr id="5" name="Freeform 3">
              <a:extLst>
                <a:ext uri="{FF2B5EF4-FFF2-40B4-BE49-F238E27FC236}">
                  <a16:creationId xmlns:a16="http://schemas.microsoft.com/office/drawing/2014/main" id="{F6360B61-6D5E-384E-83D3-886CFB7ABFEB}"/>
                </a:ext>
              </a:extLst>
            </p:cNvPr>
            <p:cNvSpPr>
              <a:spLocks/>
            </p:cNvSpPr>
            <p:nvPr/>
          </p:nvSpPr>
          <p:spPr bwMode="hidden">
            <a:xfrm>
              <a:off x="1812" y="2811"/>
              <a:ext cx="3946" cy="1505"/>
            </a:xfrm>
            <a:custGeom>
              <a:avLst/>
              <a:gdLst>
                <a:gd name="T0" fmla="*/ 149 w 3934"/>
                <a:gd name="T1" fmla="*/ 1505 h 1505"/>
                <a:gd name="T2" fmla="*/ 695 w 3934"/>
                <a:gd name="T3" fmla="*/ 1331 h 1505"/>
                <a:gd name="T4" fmla="*/ 1229 w 3934"/>
                <a:gd name="T5" fmla="*/ 1157 h 1505"/>
                <a:gd name="T6" fmla="*/ 1748 w 3934"/>
                <a:gd name="T7" fmla="*/ 977 h 1505"/>
                <a:gd name="T8" fmla="*/ 2246 w 3934"/>
                <a:gd name="T9" fmla="*/ 792 h 1505"/>
                <a:gd name="T10" fmla="*/ 2488 w 3934"/>
                <a:gd name="T11" fmla="*/ 696 h 1505"/>
                <a:gd name="T12" fmla="*/ 2722 w 3934"/>
                <a:gd name="T13" fmla="*/ 606 h 1505"/>
                <a:gd name="T14" fmla="*/ 2954 w 3934"/>
                <a:gd name="T15" fmla="*/ 510 h 1505"/>
                <a:gd name="T16" fmla="*/ 3179 w 3934"/>
                <a:gd name="T17" fmla="*/ 420 h 1505"/>
                <a:gd name="T18" fmla="*/ 3388 w 3934"/>
                <a:gd name="T19" fmla="*/ 324 h 1505"/>
                <a:gd name="T20" fmla="*/ 3595 w 3934"/>
                <a:gd name="T21" fmla="*/ 234 h 1505"/>
                <a:gd name="T22" fmla="*/ 3795 w 3934"/>
                <a:gd name="T23" fmla="*/ 138 h 1505"/>
                <a:gd name="T24" fmla="*/ 3982 w 3934"/>
                <a:gd name="T25" fmla="*/ 48 h 1505"/>
                <a:gd name="T26" fmla="*/ 3982 w 3934"/>
                <a:gd name="T27" fmla="*/ 0 h 1505"/>
                <a:gd name="T28" fmla="*/ 3788 w 3934"/>
                <a:gd name="T29" fmla="*/ 96 h 1505"/>
                <a:gd name="T30" fmla="*/ 3583 w 3934"/>
                <a:gd name="T31" fmla="*/ 192 h 1505"/>
                <a:gd name="T32" fmla="*/ 3370 w 3934"/>
                <a:gd name="T33" fmla="*/ 288 h 1505"/>
                <a:gd name="T34" fmla="*/ 3155 w 3934"/>
                <a:gd name="T35" fmla="*/ 384 h 1505"/>
                <a:gd name="T36" fmla="*/ 2924 w 3934"/>
                <a:gd name="T37" fmla="*/ 480 h 1505"/>
                <a:gd name="T38" fmla="*/ 2686 w 3934"/>
                <a:gd name="T39" fmla="*/ 576 h 1505"/>
                <a:gd name="T40" fmla="*/ 2437 w 3934"/>
                <a:gd name="T41" fmla="*/ 672 h 1505"/>
                <a:gd name="T42" fmla="*/ 2192 w 3934"/>
                <a:gd name="T43" fmla="*/ 768 h 1505"/>
                <a:gd name="T44" fmla="*/ 1931 w 3934"/>
                <a:gd name="T45" fmla="*/ 864 h 1505"/>
                <a:gd name="T46" fmla="*/ 1670 w 3934"/>
                <a:gd name="T47" fmla="*/ 960 h 1505"/>
                <a:gd name="T48" fmla="*/ 1124 w 3934"/>
                <a:gd name="T49" fmla="*/ 1145 h 1505"/>
                <a:gd name="T50" fmla="*/ 570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A4A49BCE-CC24-1F44-AC35-4A10AE832F6D}"/>
                </a:ext>
              </a:extLst>
            </p:cNvPr>
            <p:cNvSpPr>
              <a:spLocks/>
            </p:cNvSpPr>
            <p:nvPr/>
          </p:nvSpPr>
          <p:spPr bwMode="hidden">
            <a:xfrm>
              <a:off x="4025" y="3627"/>
              <a:ext cx="1733" cy="689"/>
            </a:xfrm>
            <a:custGeom>
              <a:avLst/>
              <a:gdLst>
                <a:gd name="T0" fmla="*/ 132 w 1728"/>
                <a:gd name="T1" fmla="*/ 689 h 689"/>
                <a:gd name="T2" fmla="*/ 558 w 1728"/>
                <a:gd name="T3" fmla="*/ 527 h 689"/>
                <a:gd name="T4" fmla="*/ 975 w 1728"/>
                <a:gd name="T5" fmla="*/ 365 h 689"/>
                <a:gd name="T6" fmla="*/ 1172 w 1728"/>
                <a:gd name="T7" fmla="*/ 287 h 689"/>
                <a:gd name="T8" fmla="*/ 1373 w 1728"/>
                <a:gd name="T9" fmla="*/ 203 h 689"/>
                <a:gd name="T10" fmla="*/ 1567 w 1728"/>
                <a:gd name="T11" fmla="*/ 126 h 689"/>
                <a:gd name="T12" fmla="*/ 1748 w 1728"/>
                <a:gd name="T13" fmla="*/ 48 h 689"/>
                <a:gd name="T14" fmla="*/ 1748 w 1728"/>
                <a:gd name="T15" fmla="*/ 0 h 689"/>
                <a:gd name="T16" fmla="*/ 1547 w 1728"/>
                <a:gd name="T17" fmla="*/ 84 h 689"/>
                <a:gd name="T18" fmla="*/ 1343 w 1728"/>
                <a:gd name="T19" fmla="*/ 167 h 689"/>
                <a:gd name="T20" fmla="*/ 1130 w 1728"/>
                <a:gd name="T21" fmla="*/ 257 h 689"/>
                <a:gd name="T22" fmla="*/ 915 w 1728"/>
                <a:gd name="T23" fmla="*/ 341 h 689"/>
                <a:gd name="T24" fmla="*/ 458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AD73C46E-4909-F546-98F2-E2EA88639BA1}"/>
                </a:ext>
              </a:extLst>
            </p:cNvPr>
            <p:cNvSpPr>
              <a:spLocks/>
            </p:cNvSpPr>
            <p:nvPr/>
          </p:nvSpPr>
          <p:spPr bwMode="hidden">
            <a:xfrm>
              <a:off x="0" y="0"/>
              <a:ext cx="5578" cy="3447"/>
            </a:xfrm>
            <a:custGeom>
              <a:avLst/>
              <a:gdLst>
                <a:gd name="T0" fmla="*/ 5629 w 5561"/>
                <a:gd name="T1" fmla="*/ 929 h 3447"/>
                <a:gd name="T2" fmla="*/ 5605 w 5561"/>
                <a:gd name="T3" fmla="*/ 773 h 3447"/>
                <a:gd name="T4" fmla="*/ 5521 w 5561"/>
                <a:gd name="T5" fmla="*/ 629 h 3447"/>
                <a:gd name="T6" fmla="*/ 5391 w 5561"/>
                <a:gd name="T7" fmla="*/ 492 h 3447"/>
                <a:gd name="T8" fmla="*/ 5212 w 5561"/>
                <a:gd name="T9" fmla="*/ 366 h 3447"/>
                <a:gd name="T10" fmla="*/ 4981 w 5561"/>
                <a:gd name="T11" fmla="*/ 252 h 3447"/>
                <a:gd name="T12" fmla="*/ 4708 w 5561"/>
                <a:gd name="T13" fmla="*/ 144 h 3447"/>
                <a:gd name="T14" fmla="*/ 4393 w 5561"/>
                <a:gd name="T15" fmla="*/ 48 h 3447"/>
                <a:gd name="T16" fmla="*/ 4048 w 5561"/>
                <a:gd name="T17" fmla="*/ 0 h 3447"/>
                <a:gd name="T18" fmla="*/ 4411 w 5561"/>
                <a:gd name="T19" fmla="*/ 90 h 3447"/>
                <a:gd name="T20" fmla="*/ 4726 w 5561"/>
                <a:gd name="T21" fmla="*/ 192 h 3447"/>
                <a:gd name="T22" fmla="*/ 4993 w 5561"/>
                <a:gd name="T23" fmla="*/ 306 h 3447"/>
                <a:gd name="T24" fmla="*/ 5212 w 5561"/>
                <a:gd name="T25" fmla="*/ 426 h 3447"/>
                <a:gd name="T26" fmla="*/ 5379 w 5561"/>
                <a:gd name="T27" fmla="*/ 557 h 3447"/>
                <a:gd name="T28" fmla="*/ 5497 w 5561"/>
                <a:gd name="T29" fmla="*/ 701 h 3447"/>
                <a:gd name="T30" fmla="*/ 5557 w 5561"/>
                <a:gd name="T31" fmla="*/ 851 h 3447"/>
                <a:gd name="T32" fmla="*/ 5557 w 5561"/>
                <a:gd name="T33" fmla="*/ 1013 h 3447"/>
                <a:gd name="T34" fmla="*/ 5509 w 5561"/>
                <a:gd name="T35" fmla="*/ 1163 h 3447"/>
                <a:gd name="T36" fmla="*/ 5409 w 5561"/>
                <a:gd name="T37" fmla="*/ 1319 h 3447"/>
                <a:gd name="T38" fmla="*/ 5266 w 5561"/>
                <a:gd name="T39" fmla="*/ 1475 h 3447"/>
                <a:gd name="T40" fmla="*/ 5077 w 5561"/>
                <a:gd name="T41" fmla="*/ 1630 h 3447"/>
                <a:gd name="T42" fmla="*/ 4849 w 5561"/>
                <a:gd name="T43" fmla="*/ 1786 h 3447"/>
                <a:gd name="T44" fmla="*/ 4582 w 5561"/>
                <a:gd name="T45" fmla="*/ 1948 h 3447"/>
                <a:gd name="T46" fmla="*/ 4267 w 5561"/>
                <a:gd name="T47" fmla="*/ 2104 h 3447"/>
                <a:gd name="T48" fmla="*/ 3923 w 5561"/>
                <a:gd name="T49" fmla="*/ 2260 h 3447"/>
                <a:gd name="T50" fmla="*/ 3542 w 5561"/>
                <a:gd name="T51" fmla="*/ 2416 h 3447"/>
                <a:gd name="T52" fmla="*/ 3122 w 5561"/>
                <a:gd name="T53" fmla="*/ 2566 h 3447"/>
                <a:gd name="T54" fmla="*/ 2675 w 5561"/>
                <a:gd name="T55" fmla="*/ 2715 h 3447"/>
                <a:gd name="T56" fmla="*/ 2192 w 5561"/>
                <a:gd name="T57" fmla="*/ 2865 h 3447"/>
                <a:gd name="T58" fmla="*/ 1682 w 5561"/>
                <a:gd name="T59" fmla="*/ 3009 h 3447"/>
                <a:gd name="T60" fmla="*/ 1149 w 5561"/>
                <a:gd name="T61" fmla="*/ 3147 h 3447"/>
                <a:gd name="T62" fmla="*/ 588 w 5561"/>
                <a:gd name="T63" fmla="*/ 3279 h 3447"/>
                <a:gd name="T64" fmla="*/ 0 w 5561"/>
                <a:gd name="T65" fmla="*/ 3447 h 3447"/>
                <a:gd name="T66" fmla="*/ 879 w 5561"/>
                <a:gd name="T67" fmla="*/ 3249 h 3447"/>
                <a:gd name="T68" fmla="*/ 1433 w 5561"/>
                <a:gd name="T69" fmla="*/ 3105 h 3447"/>
                <a:gd name="T70" fmla="*/ 1961 w 5561"/>
                <a:gd name="T71" fmla="*/ 2961 h 3447"/>
                <a:gd name="T72" fmla="*/ 2463 w 5561"/>
                <a:gd name="T73" fmla="*/ 2817 h 3447"/>
                <a:gd name="T74" fmla="*/ 2936 w 5561"/>
                <a:gd name="T75" fmla="*/ 2668 h 3447"/>
                <a:gd name="T76" fmla="*/ 3370 w 5561"/>
                <a:gd name="T77" fmla="*/ 2512 h 3447"/>
                <a:gd name="T78" fmla="*/ 3776 w 5561"/>
                <a:gd name="T79" fmla="*/ 2356 h 3447"/>
                <a:gd name="T80" fmla="*/ 4148 w 5561"/>
                <a:gd name="T81" fmla="*/ 2200 h 3447"/>
                <a:gd name="T82" fmla="*/ 4481 w 5561"/>
                <a:gd name="T83" fmla="*/ 2038 h 3447"/>
                <a:gd name="T84" fmla="*/ 4776 w 5561"/>
                <a:gd name="T85" fmla="*/ 1876 h 3447"/>
                <a:gd name="T86" fmla="*/ 5029 w 5561"/>
                <a:gd name="T87" fmla="*/ 1720 h 3447"/>
                <a:gd name="T88" fmla="*/ 5242 w 5561"/>
                <a:gd name="T89" fmla="*/ 1559 h 3447"/>
                <a:gd name="T90" fmla="*/ 5403 w 5561"/>
                <a:gd name="T91" fmla="*/ 1397 h 3447"/>
                <a:gd name="T92" fmla="*/ 5527 w 5561"/>
                <a:gd name="T93" fmla="*/ 1241 h 3447"/>
                <a:gd name="T94" fmla="*/ 5605 w 5561"/>
                <a:gd name="T95" fmla="*/ 1085 h 3447"/>
                <a:gd name="T96" fmla="*/ 5623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B77ACF76-69F0-284E-ABEA-06D3453B89B4}"/>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9" name="Freeform 7">
              <a:extLst>
                <a:ext uri="{FF2B5EF4-FFF2-40B4-BE49-F238E27FC236}">
                  <a16:creationId xmlns:a16="http://schemas.microsoft.com/office/drawing/2014/main" id="{C43CAA87-F661-E348-A6A8-59E224E458F2}"/>
                </a:ext>
              </a:extLst>
            </p:cNvPr>
            <p:cNvSpPr>
              <a:spLocks/>
            </p:cNvSpPr>
            <p:nvPr/>
          </p:nvSpPr>
          <p:spPr bwMode="hidden">
            <a:xfrm>
              <a:off x="0" y="1984"/>
              <a:ext cx="5758" cy="2098"/>
            </a:xfrm>
            <a:custGeom>
              <a:avLst/>
              <a:gdLst>
                <a:gd name="T0" fmla="*/ 5812 w 5740"/>
                <a:gd name="T1" fmla="*/ 0 h 2098"/>
                <a:gd name="T2" fmla="*/ 5710 w 5740"/>
                <a:gd name="T3" fmla="*/ 72 h 2098"/>
                <a:gd name="T4" fmla="*/ 5606 w 5740"/>
                <a:gd name="T5" fmla="*/ 138 h 2098"/>
                <a:gd name="T6" fmla="*/ 5491 w 5740"/>
                <a:gd name="T7" fmla="*/ 210 h 2098"/>
                <a:gd name="T8" fmla="*/ 5372 w 5740"/>
                <a:gd name="T9" fmla="*/ 276 h 2098"/>
                <a:gd name="T10" fmla="*/ 5116 w 5740"/>
                <a:gd name="T11" fmla="*/ 414 h 2098"/>
                <a:gd name="T12" fmla="*/ 4837 w 5740"/>
                <a:gd name="T13" fmla="*/ 552 h 2098"/>
                <a:gd name="T14" fmla="*/ 4534 w 5740"/>
                <a:gd name="T15" fmla="*/ 690 h 2098"/>
                <a:gd name="T16" fmla="*/ 4214 w 5740"/>
                <a:gd name="T17" fmla="*/ 827 h 2098"/>
                <a:gd name="T18" fmla="*/ 3875 w 5740"/>
                <a:gd name="T19" fmla="*/ 959 h 2098"/>
                <a:gd name="T20" fmla="*/ 3512 w 5740"/>
                <a:gd name="T21" fmla="*/ 1091 h 2098"/>
                <a:gd name="T22" fmla="*/ 3131 w 5740"/>
                <a:gd name="T23" fmla="*/ 1223 h 2098"/>
                <a:gd name="T24" fmla="*/ 2731 w 5740"/>
                <a:gd name="T25" fmla="*/ 1355 h 2098"/>
                <a:gd name="T26" fmla="*/ 2312 w 5740"/>
                <a:gd name="T27" fmla="*/ 1481 h 2098"/>
                <a:gd name="T28" fmla="*/ 1884 w 5740"/>
                <a:gd name="T29" fmla="*/ 1601 h 2098"/>
                <a:gd name="T30" fmla="*/ 1433 w 5740"/>
                <a:gd name="T31" fmla="*/ 1721 h 2098"/>
                <a:gd name="T32" fmla="*/ 969 w 5740"/>
                <a:gd name="T33" fmla="*/ 1834 h 2098"/>
                <a:gd name="T34" fmla="*/ 492 w 5740"/>
                <a:gd name="T35" fmla="*/ 1948 h 2098"/>
                <a:gd name="T36" fmla="*/ 0 w 5740"/>
                <a:gd name="T37" fmla="*/ 2056 h 2098"/>
                <a:gd name="T38" fmla="*/ 0 w 5740"/>
                <a:gd name="T39" fmla="*/ 2098 h 2098"/>
                <a:gd name="T40" fmla="*/ 485 w 5740"/>
                <a:gd name="T41" fmla="*/ 1990 h 2098"/>
                <a:gd name="T42" fmla="*/ 963 w 5740"/>
                <a:gd name="T43" fmla="*/ 1882 h 2098"/>
                <a:gd name="T44" fmla="*/ 1421 w 5740"/>
                <a:gd name="T45" fmla="*/ 1763 h 2098"/>
                <a:gd name="T46" fmla="*/ 1866 w 5740"/>
                <a:gd name="T47" fmla="*/ 1649 h 2098"/>
                <a:gd name="T48" fmla="*/ 2294 w 5740"/>
                <a:gd name="T49" fmla="*/ 1523 h 2098"/>
                <a:gd name="T50" fmla="*/ 2711 w 5740"/>
                <a:gd name="T51" fmla="*/ 1397 h 2098"/>
                <a:gd name="T52" fmla="*/ 3107 w 5740"/>
                <a:gd name="T53" fmla="*/ 1271 h 2098"/>
                <a:gd name="T54" fmla="*/ 3488 w 5740"/>
                <a:gd name="T55" fmla="*/ 1139 h 2098"/>
                <a:gd name="T56" fmla="*/ 3851 w 5740"/>
                <a:gd name="T57" fmla="*/ 1007 h 2098"/>
                <a:gd name="T58" fmla="*/ 4190 w 5740"/>
                <a:gd name="T59" fmla="*/ 875 h 2098"/>
                <a:gd name="T60" fmla="*/ 4516 w 5740"/>
                <a:gd name="T61" fmla="*/ 737 h 2098"/>
                <a:gd name="T62" fmla="*/ 4819 w 5740"/>
                <a:gd name="T63" fmla="*/ 600 h 2098"/>
                <a:gd name="T64" fmla="*/ 5104 w 5740"/>
                <a:gd name="T65" fmla="*/ 462 h 2098"/>
                <a:gd name="T66" fmla="*/ 5360 w 5740"/>
                <a:gd name="T67" fmla="*/ 324 h 2098"/>
                <a:gd name="T68" fmla="*/ 5600 w 5740"/>
                <a:gd name="T69" fmla="*/ 186 h 2098"/>
                <a:gd name="T70" fmla="*/ 5812 w 5740"/>
                <a:gd name="T71" fmla="*/ 48 h 2098"/>
                <a:gd name="T72" fmla="*/ 5812 w 5740"/>
                <a:gd name="T73" fmla="*/ 0 h 2098"/>
                <a:gd name="T74" fmla="*/ 5812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643C03EC-B921-CC4F-B752-67C983DF8374}"/>
                </a:ext>
              </a:extLst>
            </p:cNvPr>
            <p:cNvSpPr>
              <a:spLocks/>
            </p:cNvSpPr>
            <p:nvPr/>
          </p:nvSpPr>
          <p:spPr bwMode="hidden">
            <a:xfrm>
              <a:off x="0" y="102"/>
              <a:ext cx="1961" cy="1265"/>
            </a:xfrm>
            <a:custGeom>
              <a:avLst/>
              <a:gdLst>
                <a:gd name="T0" fmla="*/ 1979 w 1955"/>
                <a:gd name="T1" fmla="*/ 485 h 1265"/>
                <a:gd name="T2" fmla="*/ 1925 w 1955"/>
                <a:gd name="T3" fmla="*/ 390 h 1265"/>
                <a:gd name="T4" fmla="*/ 1790 w 1955"/>
                <a:gd name="T5" fmla="*/ 306 h 1265"/>
                <a:gd name="T6" fmla="*/ 1599 w 1955"/>
                <a:gd name="T7" fmla="*/ 228 h 1265"/>
                <a:gd name="T8" fmla="*/ 1343 w 1955"/>
                <a:gd name="T9" fmla="*/ 162 h 1265"/>
                <a:gd name="T10" fmla="*/ 1022 w 1955"/>
                <a:gd name="T11" fmla="*/ 102 h 1265"/>
                <a:gd name="T12" fmla="*/ 654 w 1955"/>
                <a:gd name="T13" fmla="*/ 54 h 1265"/>
                <a:gd name="T14" fmla="*/ 231 w 1955"/>
                <a:gd name="T15" fmla="*/ 18 h 1265"/>
                <a:gd name="T16" fmla="*/ 0 w 1955"/>
                <a:gd name="T17" fmla="*/ 12 h 1265"/>
                <a:gd name="T18" fmla="*/ 435 w 1955"/>
                <a:gd name="T19" fmla="*/ 48 h 1265"/>
                <a:gd name="T20" fmla="*/ 824 w 1955"/>
                <a:gd name="T21" fmla="*/ 90 h 1265"/>
                <a:gd name="T22" fmla="*/ 1164 w 1955"/>
                <a:gd name="T23" fmla="*/ 144 h 1265"/>
                <a:gd name="T24" fmla="*/ 1439 w 1955"/>
                <a:gd name="T25" fmla="*/ 204 h 1265"/>
                <a:gd name="T26" fmla="*/ 1658 w 1955"/>
                <a:gd name="T27" fmla="*/ 276 h 1265"/>
                <a:gd name="T28" fmla="*/ 1818 w 1955"/>
                <a:gd name="T29" fmla="*/ 360 h 1265"/>
                <a:gd name="T30" fmla="*/ 1907 w 1955"/>
                <a:gd name="T31" fmla="*/ 443 h 1265"/>
                <a:gd name="T32" fmla="*/ 1925 w 1955"/>
                <a:gd name="T33" fmla="*/ 539 h 1265"/>
                <a:gd name="T34" fmla="*/ 1878 w 1955"/>
                <a:gd name="T35" fmla="*/ 629 h 1265"/>
                <a:gd name="T36" fmla="*/ 1766 w 1955"/>
                <a:gd name="T37" fmla="*/ 719 h 1265"/>
                <a:gd name="T38" fmla="*/ 1599 w 1955"/>
                <a:gd name="T39" fmla="*/ 809 h 1265"/>
                <a:gd name="T40" fmla="*/ 1373 w 1955"/>
                <a:gd name="T41" fmla="*/ 899 h 1265"/>
                <a:gd name="T42" fmla="*/ 1100 w 1955"/>
                <a:gd name="T43" fmla="*/ 989 h 1265"/>
                <a:gd name="T44" fmla="*/ 773 w 1955"/>
                <a:gd name="T45" fmla="*/ 1073 h 1265"/>
                <a:gd name="T46" fmla="*/ 411 w 1955"/>
                <a:gd name="T47" fmla="*/ 1157 h 1265"/>
                <a:gd name="T48" fmla="*/ 0 w 1955"/>
                <a:gd name="T49" fmla="*/ 1241 h 1265"/>
                <a:gd name="T50" fmla="*/ 219 w 1955"/>
                <a:gd name="T51" fmla="*/ 1223 h 1265"/>
                <a:gd name="T52" fmla="*/ 618 w 1955"/>
                <a:gd name="T53" fmla="*/ 1139 h 1265"/>
                <a:gd name="T54" fmla="*/ 969 w 1955"/>
                <a:gd name="T55" fmla="*/ 1049 h 1265"/>
                <a:gd name="T56" fmla="*/ 1278 w 1955"/>
                <a:gd name="T57" fmla="*/ 959 h 1265"/>
                <a:gd name="T58" fmla="*/ 1533 w 1955"/>
                <a:gd name="T59" fmla="*/ 863 h 1265"/>
                <a:gd name="T60" fmla="*/ 1736 w 1955"/>
                <a:gd name="T61" fmla="*/ 767 h 1265"/>
                <a:gd name="T62" fmla="*/ 1884 w 1955"/>
                <a:gd name="T63" fmla="*/ 677 h 1265"/>
                <a:gd name="T64" fmla="*/ 1961 w 1955"/>
                <a:gd name="T65" fmla="*/ 581 h 1265"/>
                <a:gd name="T66" fmla="*/ 1979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74505455-02AE-5245-8C94-C576689E449E}"/>
                </a:ext>
              </a:extLst>
            </p:cNvPr>
            <p:cNvSpPr>
              <a:spLocks/>
            </p:cNvSpPr>
            <p:nvPr/>
          </p:nvSpPr>
          <p:spPr bwMode="hidden">
            <a:xfrm>
              <a:off x="0" y="0"/>
              <a:ext cx="4709" cy="2901"/>
            </a:xfrm>
            <a:custGeom>
              <a:avLst/>
              <a:gdLst>
                <a:gd name="T0" fmla="*/ 4754 w 4694"/>
                <a:gd name="T1" fmla="*/ 797 h 2901"/>
                <a:gd name="T2" fmla="*/ 4724 w 4694"/>
                <a:gd name="T3" fmla="*/ 665 h 2901"/>
                <a:gd name="T4" fmla="*/ 4646 w 4694"/>
                <a:gd name="T5" fmla="*/ 540 h 2901"/>
                <a:gd name="T6" fmla="*/ 4522 w 4694"/>
                <a:gd name="T7" fmla="*/ 426 h 2901"/>
                <a:gd name="T8" fmla="*/ 4355 w 4694"/>
                <a:gd name="T9" fmla="*/ 312 h 2901"/>
                <a:gd name="T10" fmla="*/ 4136 w 4694"/>
                <a:gd name="T11" fmla="*/ 216 h 2901"/>
                <a:gd name="T12" fmla="*/ 3881 w 4694"/>
                <a:gd name="T13" fmla="*/ 120 h 2901"/>
                <a:gd name="T14" fmla="*/ 3584 w 4694"/>
                <a:gd name="T15" fmla="*/ 36 h 2901"/>
                <a:gd name="T16" fmla="*/ 3245 w 4694"/>
                <a:gd name="T17" fmla="*/ 0 h 2901"/>
                <a:gd name="T18" fmla="*/ 3584 w 4694"/>
                <a:gd name="T19" fmla="*/ 78 h 2901"/>
                <a:gd name="T20" fmla="*/ 3881 w 4694"/>
                <a:gd name="T21" fmla="*/ 162 h 2901"/>
                <a:gd name="T22" fmla="*/ 4136 w 4694"/>
                <a:gd name="T23" fmla="*/ 258 h 2901"/>
                <a:gd name="T24" fmla="*/ 4343 w 4694"/>
                <a:gd name="T25" fmla="*/ 366 h 2901"/>
                <a:gd name="T26" fmla="*/ 4499 w 4694"/>
                <a:gd name="T27" fmla="*/ 480 h 2901"/>
                <a:gd name="T28" fmla="*/ 4610 w 4694"/>
                <a:gd name="T29" fmla="*/ 605 h 2901"/>
                <a:gd name="T30" fmla="*/ 4670 w 4694"/>
                <a:gd name="T31" fmla="*/ 737 h 2901"/>
                <a:gd name="T32" fmla="*/ 4670 w 4694"/>
                <a:gd name="T33" fmla="*/ 875 h 2901"/>
                <a:gd name="T34" fmla="*/ 4628 w 4694"/>
                <a:gd name="T35" fmla="*/ 1001 h 2901"/>
                <a:gd name="T36" fmla="*/ 4546 w 4694"/>
                <a:gd name="T37" fmla="*/ 1127 h 2901"/>
                <a:gd name="T38" fmla="*/ 4427 w 4694"/>
                <a:gd name="T39" fmla="*/ 1259 h 2901"/>
                <a:gd name="T40" fmla="*/ 4270 w 4694"/>
                <a:gd name="T41" fmla="*/ 1385 h 2901"/>
                <a:gd name="T42" fmla="*/ 4076 w 4694"/>
                <a:gd name="T43" fmla="*/ 1517 h 2901"/>
                <a:gd name="T44" fmla="*/ 3851 w 4694"/>
                <a:gd name="T45" fmla="*/ 1648 h 2901"/>
                <a:gd name="T46" fmla="*/ 3590 w 4694"/>
                <a:gd name="T47" fmla="*/ 1774 h 2901"/>
                <a:gd name="T48" fmla="*/ 3300 w 4694"/>
                <a:gd name="T49" fmla="*/ 1906 h 2901"/>
                <a:gd name="T50" fmla="*/ 2978 w 4694"/>
                <a:gd name="T51" fmla="*/ 2032 h 2901"/>
                <a:gd name="T52" fmla="*/ 2627 w 4694"/>
                <a:gd name="T53" fmla="*/ 2164 h 2901"/>
                <a:gd name="T54" fmla="*/ 2252 w 4694"/>
                <a:gd name="T55" fmla="*/ 2284 h 2901"/>
                <a:gd name="T56" fmla="*/ 1848 w 4694"/>
                <a:gd name="T57" fmla="*/ 2410 h 2901"/>
                <a:gd name="T58" fmla="*/ 1416 w 4694"/>
                <a:gd name="T59" fmla="*/ 2530 h 2901"/>
                <a:gd name="T60" fmla="*/ 492 w 4694"/>
                <a:gd name="T61" fmla="*/ 2757 h 2901"/>
                <a:gd name="T62" fmla="*/ 0 w 4694"/>
                <a:gd name="T63" fmla="*/ 2901 h 2901"/>
                <a:gd name="T64" fmla="*/ 981 w 4694"/>
                <a:gd name="T65" fmla="*/ 2674 h 2901"/>
                <a:gd name="T66" fmla="*/ 1658 w 4694"/>
                <a:gd name="T67" fmla="*/ 2494 h 2901"/>
                <a:gd name="T68" fmla="*/ 2085 w 4694"/>
                <a:gd name="T69" fmla="*/ 2374 h 2901"/>
                <a:gd name="T70" fmla="*/ 2483 w 4694"/>
                <a:gd name="T71" fmla="*/ 2248 h 2901"/>
                <a:gd name="T72" fmla="*/ 2852 w 4694"/>
                <a:gd name="T73" fmla="*/ 2116 h 2901"/>
                <a:gd name="T74" fmla="*/ 3191 w 4694"/>
                <a:gd name="T75" fmla="*/ 1984 h 2901"/>
                <a:gd name="T76" fmla="*/ 3506 w 4694"/>
                <a:gd name="T77" fmla="*/ 1858 h 2901"/>
                <a:gd name="T78" fmla="*/ 3785 w 4694"/>
                <a:gd name="T79" fmla="*/ 1720 h 2901"/>
                <a:gd name="T80" fmla="*/ 4034 w 4694"/>
                <a:gd name="T81" fmla="*/ 1589 h 2901"/>
                <a:gd name="T82" fmla="*/ 4244 w 4694"/>
                <a:gd name="T83" fmla="*/ 1457 h 2901"/>
                <a:gd name="T84" fmla="*/ 4427 w 4694"/>
                <a:gd name="T85" fmla="*/ 1325 h 2901"/>
                <a:gd name="T86" fmla="*/ 4565 w 4694"/>
                <a:gd name="T87" fmla="*/ 1193 h 2901"/>
                <a:gd name="T88" fmla="*/ 4670 w 4694"/>
                <a:gd name="T89" fmla="*/ 1061 h 2901"/>
                <a:gd name="T90" fmla="*/ 4730 w 4694"/>
                <a:gd name="T91" fmla="*/ 935 h 2901"/>
                <a:gd name="T92" fmla="*/ 474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E28FC073-E48D-8F4D-99D0-760F928DD41E}"/>
                </a:ext>
              </a:extLst>
            </p:cNvPr>
            <p:cNvSpPr>
              <a:spLocks/>
            </p:cNvSpPr>
            <p:nvPr/>
          </p:nvSpPr>
          <p:spPr bwMode="hidden">
            <a:xfrm>
              <a:off x="0" y="0"/>
              <a:ext cx="3773" cy="2356"/>
            </a:xfrm>
            <a:custGeom>
              <a:avLst/>
              <a:gdLst>
                <a:gd name="T0" fmla="*/ 3809 w 3761"/>
                <a:gd name="T1" fmla="*/ 719 h 2356"/>
                <a:gd name="T2" fmla="*/ 3779 w 3761"/>
                <a:gd name="T3" fmla="*/ 599 h 2356"/>
                <a:gd name="T4" fmla="*/ 3701 w 3761"/>
                <a:gd name="T5" fmla="*/ 486 h 2356"/>
                <a:gd name="T6" fmla="*/ 3566 w 3761"/>
                <a:gd name="T7" fmla="*/ 378 h 2356"/>
                <a:gd name="T8" fmla="*/ 3392 w 3761"/>
                <a:gd name="T9" fmla="*/ 282 h 2356"/>
                <a:gd name="T10" fmla="*/ 3167 w 3761"/>
                <a:gd name="T11" fmla="*/ 192 h 2356"/>
                <a:gd name="T12" fmla="*/ 2900 w 3761"/>
                <a:gd name="T13" fmla="*/ 108 h 2356"/>
                <a:gd name="T14" fmla="*/ 2591 w 3761"/>
                <a:gd name="T15" fmla="*/ 36 h 2356"/>
                <a:gd name="T16" fmla="*/ 2258 w 3761"/>
                <a:gd name="T17" fmla="*/ 0 h 2356"/>
                <a:gd name="T18" fmla="*/ 2609 w 3761"/>
                <a:gd name="T19" fmla="*/ 72 h 2356"/>
                <a:gd name="T20" fmla="*/ 2912 w 3761"/>
                <a:gd name="T21" fmla="*/ 150 h 2356"/>
                <a:gd name="T22" fmla="*/ 3179 w 3761"/>
                <a:gd name="T23" fmla="*/ 234 h 2356"/>
                <a:gd name="T24" fmla="*/ 3392 w 3761"/>
                <a:gd name="T25" fmla="*/ 330 h 2356"/>
                <a:gd name="T26" fmla="*/ 3560 w 3761"/>
                <a:gd name="T27" fmla="*/ 432 h 2356"/>
                <a:gd name="T28" fmla="*/ 3671 w 3761"/>
                <a:gd name="T29" fmla="*/ 545 h 2356"/>
                <a:gd name="T30" fmla="*/ 3731 w 3761"/>
                <a:gd name="T31" fmla="*/ 665 h 2356"/>
                <a:gd name="T32" fmla="*/ 3737 w 3761"/>
                <a:gd name="T33" fmla="*/ 791 h 2356"/>
                <a:gd name="T34" fmla="*/ 3701 w 3761"/>
                <a:gd name="T35" fmla="*/ 887 h 2356"/>
                <a:gd name="T36" fmla="*/ 3639 w 3761"/>
                <a:gd name="T37" fmla="*/ 989 h 2356"/>
                <a:gd name="T38" fmla="*/ 3542 w 3761"/>
                <a:gd name="T39" fmla="*/ 1091 h 2356"/>
                <a:gd name="T40" fmla="*/ 3416 w 3761"/>
                <a:gd name="T41" fmla="*/ 1187 h 2356"/>
                <a:gd name="T42" fmla="*/ 3263 w 3761"/>
                <a:gd name="T43" fmla="*/ 1289 h 2356"/>
                <a:gd name="T44" fmla="*/ 3083 w 3761"/>
                <a:gd name="T45" fmla="*/ 1391 h 2356"/>
                <a:gd name="T46" fmla="*/ 2870 w 3761"/>
                <a:gd name="T47" fmla="*/ 1493 h 2356"/>
                <a:gd name="T48" fmla="*/ 2639 w 3761"/>
                <a:gd name="T49" fmla="*/ 1589 h 2356"/>
                <a:gd name="T50" fmla="*/ 2103 w 3761"/>
                <a:gd name="T51" fmla="*/ 1786 h 2356"/>
                <a:gd name="T52" fmla="*/ 1479 w 3761"/>
                <a:gd name="T53" fmla="*/ 1972 h 2356"/>
                <a:gd name="T54" fmla="*/ 773 w 3761"/>
                <a:gd name="T55" fmla="*/ 2158 h 2356"/>
                <a:gd name="T56" fmla="*/ 0 w 3761"/>
                <a:gd name="T57" fmla="*/ 2326 h 2356"/>
                <a:gd name="T58" fmla="*/ 405 w 3761"/>
                <a:gd name="T59" fmla="*/ 2272 h 2356"/>
                <a:gd name="T60" fmla="*/ 1158 w 3761"/>
                <a:gd name="T61" fmla="*/ 2092 h 2356"/>
                <a:gd name="T62" fmla="*/ 1836 w 3761"/>
                <a:gd name="T63" fmla="*/ 1900 h 2356"/>
                <a:gd name="T64" fmla="*/ 2424 w 3761"/>
                <a:gd name="T65" fmla="*/ 1702 h 2356"/>
                <a:gd name="T66" fmla="*/ 2683 w 3761"/>
                <a:gd name="T67" fmla="*/ 1607 h 2356"/>
                <a:gd name="T68" fmla="*/ 2918 w 3761"/>
                <a:gd name="T69" fmla="*/ 1505 h 2356"/>
                <a:gd name="T70" fmla="*/ 3131 w 3761"/>
                <a:gd name="T71" fmla="*/ 1403 h 2356"/>
                <a:gd name="T72" fmla="*/ 3319 w 3761"/>
                <a:gd name="T73" fmla="*/ 1301 h 2356"/>
                <a:gd name="T74" fmla="*/ 3476 w 3761"/>
                <a:gd name="T75" fmla="*/ 1193 h 2356"/>
                <a:gd name="T76" fmla="*/ 3602 w 3761"/>
                <a:gd name="T77" fmla="*/ 1091 h 2356"/>
                <a:gd name="T78" fmla="*/ 3701 w 3761"/>
                <a:gd name="T79" fmla="*/ 989 h 2356"/>
                <a:gd name="T80" fmla="*/ 3767 w 3761"/>
                <a:gd name="T81" fmla="*/ 887 h 2356"/>
                <a:gd name="T82" fmla="*/ 3803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A28E54A3-4756-CA43-BF9D-CBA9AF537B3E}"/>
                </a:ext>
              </a:extLst>
            </p:cNvPr>
            <p:cNvSpPr>
              <a:spLocks/>
            </p:cNvSpPr>
            <p:nvPr/>
          </p:nvSpPr>
          <p:spPr bwMode="hidden">
            <a:xfrm>
              <a:off x="0" y="0"/>
              <a:ext cx="2933" cy="1846"/>
            </a:xfrm>
            <a:custGeom>
              <a:avLst/>
              <a:gdLst>
                <a:gd name="T0" fmla="*/ 2960 w 2924"/>
                <a:gd name="T1" fmla="*/ 647 h 1846"/>
                <a:gd name="T2" fmla="*/ 2912 w 2924"/>
                <a:gd name="T3" fmla="*/ 528 h 1846"/>
                <a:gd name="T4" fmla="*/ 2784 w 2924"/>
                <a:gd name="T5" fmla="*/ 414 h 1846"/>
                <a:gd name="T6" fmla="*/ 2591 w 2924"/>
                <a:gd name="T7" fmla="*/ 318 h 1846"/>
                <a:gd name="T8" fmla="*/ 2330 w 2924"/>
                <a:gd name="T9" fmla="*/ 228 h 1846"/>
                <a:gd name="T10" fmla="*/ 2009 w 2924"/>
                <a:gd name="T11" fmla="*/ 150 h 1846"/>
                <a:gd name="T12" fmla="*/ 1628 w 2924"/>
                <a:gd name="T13" fmla="*/ 78 h 1846"/>
                <a:gd name="T14" fmla="*/ 1194 w 2924"/>
                <a:gd name="T15" fmla="*/ 24 h 1846"/>
                <a:gd name="T16" fmla="*/ 702 w 2924"/>
                <a:gd name="T17" fmla="*/ 0 h 1846"/>
                <a:gd name="T18" fmla="*/ 1206 w 2924"/>
                <a:gd name="T19" fmla="*/ 48 h 1846"/>
                <a:gd name="T20" fmla="*/ 1646 w 2924"/>
                <a:gd name="T21" fmla="*/ 108 h 1846"/>
                <a:gd name="T22" fmla="*/ 2033 w 2924"/>
                <a:gd name="T23" fmla="*/ 180 h 1846"/>
                <a:gd name="T24" fmla="*/ 2354 w 2924"/>
                <a:gd name="T25" fmla="*/ 264 h 1846"/>
                <a:gd name="T26" fmla="*/ 2603 w 2924"/>
                <a:gd name="T27" fmla="*/ 360 h 1846"/>
                <a:gd name="T28" fmla="*/ 2784 w 2924"/>
                <a:gd name="T29" fmla="*/ 468 h 1846"/>
                <a:gd name="T30" fmla="*/ 2882 w 2924"/>
                <a:gd name="T31" fmla="*/ 587 h 1846"/>
                <a:gd name="T32" fmla="*/ 2900 w 2924"/>
                <a:gd name="T33" fmla="*/ 713 h 1846"/>
                <a:gd name="T34" fmla="*/ 2876 w 2924"/>
                <a:gd name="T35" fmla="*/ 785 h 1846"/>
                <a:gd name="T36" fmla="*/ 2828 w 2924"/>
                <a:gd name="T37" fmla="*/ 857 h 1846"/>
                <a:gd name="T38" fmla="*/ 2657 w 2924"/>
                <a:gd name="T39" fmla="*/ 1001 h 1846"/>
                <a:gd name="T40" fmla="*/ 2396 w 2924"/>
                <a:gd name="T41" fmla="*/ 1145 h 1846"/>
                <a:gd name="T42" fmla="*/ 2057 w 2924"/>
                <a:gd name="T43" fmla="*/ 1289 h 1846"/>
                <a:gd name="T44" fmla="*/ 1646 w 2924"/>
                <a:gd name="T45" fmla="*/ 1433 h 1846"/>
                <a:gd name="T46" fmla="*/ 1158 w 2924"/>
                <a:gd name="T47" fmla="*/ 1571 h 1846"/>
                <a:gd name="T48" fmla="*/ 612 w 2924"/>
                <a:gd name="T49" fmla="*/ 1702 h 1846"/>
                <a:gd name="T50" fmla="*/ 0 w 2924"/>
                <a:gd name="T51" fmla="*/ 1828 h 1846"/>
                <a:gd name="T52" fmla="*/ 315 w 2924"/>
                <a:gd name="T53" fmla="*/ 1780 h 1846"/>
                <a:gd name="T54" fmla="*/ 909 w 2924"/>
                <a:gd name="T55" fmla="*/ 1648 h 1846"/>
                <a:gd name="T56" fmla="*/ 1433 w 2924"/>
                <a:gd name="T57" fmla="*/ 1511 h 1846"/>
                <a:gd name="T58" fmla="*/ 1895 w 2924"/>
                <a:gd name="T59" fmla="*/ 1367 h 1846"/>
                <a:gd name="T60" fmla="*/ 2282 w 2924"/>
                <a:gd name="T61" fmla="*/ 1223 h 1846"/>
                <a:gd name="T62" fmla="*/ 2591 w 2924"/>
                <a:gd name="T63" fmla="*/ 1079 h 1846"/>
                <a:gd name="T64" fmla="*/ 2810 w 2924"/>
                <a:gd name="T65" fmla="*/ 929 h 1846"/>
                <a:gd name="T66" fmla="*/ 2912 w 2924"/>
                <a:gd name="T67" fmla="*/ 815 h 1846"/>
                <a:gd name="T68" fmla="*/ 2948 w 2924"/>
                <a:gd name="T69" fmla="*/ 743 h 1846"/>
                <a:gd name="T70" fmla="*/ 2960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A32650B5-5682-2546-9493-B2ED3BBA748B}"/>
                </a:ext>
              </a:extLst>
            </p:cNvPr>
            <p:cNvSpPr>
              <a:spLocks/>
            </p:cNvSpPr>
            <p:nvPr/>
          </p:nvSpPr>
          <p:spPr bwMode="hidden">
            <a:xfrm>
              <a:off x="114" y="2847"/>
              <a:ext cx="1493" cy="204"/>
            </a:xfrm>
            <a:custGeom>
              <a:avLst/>
              <a:gdLst>
                <a:gd name="T0" fmla="*/ 1419 w 1488"/>
                <a:gd name="T1" fmla="*/ 204 h 204"/>
                <a:gd name="T2" fmla="*/ 0 w 1488"/>
                <a:gd name="T3" fmla="*/ 18 h 204"/>
                <a:gd name="T4" fmla="*/ 77 w 1488"/>
                <a:gd name="T5" fmla="*/ 0 h 204"/>
                <a:gd name="T6" fmla="*/ 1508 w 1488"/>
                <a:gd name="T7" fmla="*/ 186 h 204"/>
                <a:gd name="T8" fmla="*/ 1419 w 1488"/>
                <a:gd name="T9" fmla="*/ 204 h 204"/>
                <a:gd name="T10" fmla="*/ 141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3">
              <a:extLst>
                <a:ext uri="{FF2B5EF4-FFF2-40B4-BE49-F238E27FC236}">
                  <a16:creationId xmlns:a16="http://schemas.microsoft.com/office/drawing/2014/main" id="{AA1AF2ED-0EEB-604A-AFFB-A49914FE6936}"/>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6" name="Rectangle 14">
              <a:extLst>
                <a:ext uri="{FF2B5EF4-FFF2-40B4-BE49-F238E27FC236}">
                  <a16:creationId xmlns:a16="http://schemas.microsoft.com/office/drawing/2014/main" id="{FCBA2D01-C02B-E44A-8484-63AF3FB2FE35}"/>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17" name="Group 15">
              <a:extLst>
                <a:ext uri="{FF2B5EF4-FFF2-40B4-BE49-F238E27FC236}">
                  <a16:creationId xmlns:a16="http://schemas.microsoft.com/office/drawing/2014/main" id="{552D061A-6027-9B4F-A4FE-2E1F713DE0EE}"/>
                </a:ext>
              </a:extLst>
            </p:cNvPr>
            <p:cNvGrpSpPr>
              <a:grpSpLocks/>
            </p:cNvGrpSpPr>
            <p:nvPr/>
          </p:nvGrpSpPr>
          <p:grpSpPr bwMode="auto">
            <a:xfrm>
              <a:off x="192" y="2284"/>
              <a:ext cx="1254" cy="923"/>
              <a:chOff x="192" y="2284"/>
              <a:chExt cx="1254" cy="923"/>
            </a:xfrm>
          </p:grpSpPr>
          <p:sp>
            <p:nvSpPr>
              <p:cNvPr id="18" name="Freeform 16">
                <a:extLst>
                  <a:ext uri="{FF2B5EF4-FFF2-40B4-BE49-F238E27FC236}">
                    <a16:creationId xmlns:a16="http://schemas.microsoft.com/office/drawing/2014/main" id="{C3AF3E5D-8A0B-8F49-93F3-1CF46F874EA6}"/>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a:extLst>
                  <a:ext uri="{FF2B5EF4-FFF2-40B4-BE49-F238E27FC236}">
                    <a16:creationId xmlns:a16="http://schemas.microsoft.com/office/drawing/2014/main" id="{F035313D-4386-5749-8E47-4C40AC48DA54}"/>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7 w 323"/>
                  <a:gd name="T13" fmla="*/ 18 h 162"/>
                  <a:gd name="T14" fmla="*/ 243 w 323"/>
                  <a:gd name="T15" fmla="*/ 54 h 162"/>
                  <a:gd name="T16" fmla="*/ 291 w 323"/>
                  <a:gd name="T17" fmla="*/ 90 h 162"/>
                  <a:gd name="T18" fmla="*/ 321 w 323"/>
                  <a:gd name="T19" fmla="*/ 114 h 162"/>
                  <a:gd name="T20" fmla="*/ 327 w 323"/>
                  <a:gd name="T21" fmla="*/ 126 h 162"/>
                  <a:gd name="T22" fmla="*/ 327 w 323"/>
                  <a:gd name="T23" fmla="*/ 126 h 162"/>
                  <a:gd name="T24" fmla="*/ 225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79FA0EC0-6C7A-F64A-ABEA-C3E32466472E}"/>
                  </a:ext>
                </a:extLst>
              </p:cNvPr>
              <p:cNvSpPr>
                <a:spLocks noEditPoints="1"/>
              </p:cNvSpPr>
              <p:nvPr/>
            </p:nvSpPr>
            <p:spPr bwMode="hidden">
              <a:xfrm>
                <a:off x="192" y="2284"/>
                <a:ext cx="1254" cy="923"/>
              </a:xfrm>
              <a:custGeom>
                <a:avLst/>
                <a:gdLst>
                  <a:gd name="T0" fmla="*/ 1182 w 1250"/>
                  <a:gd name="T1" fmla="*/ 641 h 923"/>
                  <a:gd name="T2" fmla="*/ 1182 w 1250"/>
                  <a:gd name="T3" fmla="*/ 473 h 923"/>
                  <a:gd name="T4" fmla="*/ 1152 w 1250"/>
                  <a:gd name="T5" fmla="*/ 384 h 923"/>
                  <a:gd name="T6" fmla="*/ 1128 w 1250"/>
                  <a:gd name="T7" fmla="*/ 288 h 923"/>
                  <a:gd name="T8" fmla="*/ 1065 w 1250"/>
                  <a:gd name="T9" fmla="*/ 174 h 923"/>
                  <a:gd name="T10" fmla="*/ 993 w 1250"/>
                  <a:gd name="T11" fmla="*/ 96 h 923"/>
                  <a:gd name="T12" fmla="*/ 975 w 1250"/>
                  <a:gd name="T13" fmla="*/ 72 h 923"/>
                  <a:gd name="T14" fmla="*/ 903 w 1250"/>
                  <a:gd name="T15" fmla="*/ 18 h 923"/>
                  <a:gd name="T16" fmla="*/ 831 w 1250"/>
                  <a:gd name="T17" fmla="*/ 6 h 923"/>
                  <a:gd name="T18" fmla="*/ 720 w 1250"/>
                  <a:gd name="T19" fmla="*/ 24 h 923"/>
                  <a:gd name="T20" fmla="*/ 672 w 1250"/>
                  <a:gd name="T21" fmla="*/ 42 h 923"/>
                  <a:gd name="T22" fmla="*/ 576 w 1250"/>
                  <a:gd name="T23" fmla="*/ 120 h 923"/>
                  <a:gd name="T24" fmla="*/ 540 w 1250"/>
                  <a:gd name="T25" fmla="*/ 228 h 923"/>
                  <a:gd name="T26" fmla="*/ 517 w 1250"/>
                  <a:gd name="T27" fmla="*/ 348 h 923"/>
                  <a:gd name="T28" fmla="*/ 435 w 1250"/>
                  <a:gd name="T29" fmla="*/ 479 h 923"/>
                  <a:gd name="T30" fmla="*/ 417 w 1250"/>
                  <a:gd name="T31" fmla="*/ 539 h 923"/>
                  <a:gd name="T32" fmla="*/ 357 w 1250"/>
                  <a:gd name="T33" fmla="*/ 599 h 923"/>
                  <a:gd name="T34" fmla="*/ 309 w 1250"/>
                  <a:gd name="T35" fmla="*/ 629 h 923"/>
                  <a:gd name="T36" fmla="*/ 297 w 1250"/>
                  <a:gd name="T37" fmla="*/ 635 h 923"/>
                  <a:gd name="T38" fmla="*/ 261 w 1250"/>
                  <a:gd name="T39" fmla="*/ 677 h 923"/>
                  <a:gd name="T40" fmla="*/ 150 w 1250"/>
                  <a:gd name="T41" fmla="*/ 797 h 923"/>
                  <a:gd name="T42" fmla="*/ 54 w 1250"/>
                  <a:gd name="T43" fmla="*/ 839 h 923"/>
                  <a:gd name="T44" fmla="*/ 156 w 1250"/>
                  <a:gd name="T45" fmla="*/ 905 h 923"/>
                  <a:gd name="T46" fmla="*/ 244 w 1250"/>
                  <a:gd name="T47" fmla="*/ 869 h 923"/>
                  <a:gd name="T48" fmla="*/ 648 w 1250"/>
                  <a:gd name="T49" fmla="*/ 827 h 923"/>
                  <a:gd name="T50" fmla="*/ 708 w 1250"/>
                  <a:gd name="T51" fmla="*/ 725 h 923"/>
                  <a:gd name="T52" fmla="*/ 702 w 1250"/>
                  <a:gd name="T53" fmla="*/ 611 h 923"/>
                  <a:gd name="T54" fmla="*/ 788 w 1250"/>
                  <a:gd name="T55" fmla="*/ 551 h 923"/>
                  <a:gd name="T56" fmla="*/ 891 w 1250"/>
                  <a:gd name="T57" fmla="*/ 449 h 923"/>
                  <a:gd name="T58" fmla="*/ 921 w 1250"/>
                  <a:gd name="T59" fmla="*/ 414 h 923"/>
                  <a:gd name="T60" fmla="*/ 987 w 1250"/>
                  <a:gd name="T61" fmla="*/ 318 h 923"/>
                  <a:gd name="T62" fmla="*/ 1035 w 1250"/>
                  <a:gd name="T63" fmla="*/ 336 h 923"/>
                  <a:gd name="T64" fmla="*/ 1134 w 1250"/>
                  <a:gd name="T65" fmla="*/ 617 h 923"/>
                  <a:gd name="T66" fmla="*/ 1128 w 1250"/>
                  <a:gd name="T67" fmla="*/ 689 h 923"/>
                  <a:gd name="T68" fmla="*/ 1164 w 1250"/>
                  <a:gd name="T69" fmla="*/ 749 h 923"/>
                  <a:gd name="T70" fmla="*/ 1218 w 1250"/>
                  <a:gd name="T71" fmla="*/ 713 h 923"/>
                  <a:gd name="T72" fmla="*/ 1254 w 1250"/>
                  <a:gd name="T73" fmla="*/ 749 h 923"/>
                  <a:gd name="T74" fmla="*/ 1266 w 1250"/>
                  <a:gd name="T75" fmla="*/ 743 h 923"/>
                  <a:gd name="T76" fmla="*/ 702 w 1250"/>
                  <a:gd name="T77" fmla="*/ 264 h 923"/>
                  <a:gd name="T78" fmla="*/ 796 w 1250"/>
                  <a:gd name="T79" fmla="*/ 372 h 923"/>
                  <a:gd name="T80" fmla="*/ 774 w 1250"/>
                  <a:gd name="T81" fmla="*/ 443 h 923"/>
                  <a:gd name="T82" fmla="*/ 714 w 1250"/>
                  <a:gd name="T83" fmla="*/ 515 h 923"/>
                  <a:gd name="T84" fmla="*/ 666 w 1250"/>
                  <a:gd name="T85" fmla="*/ 569 h 923"/>
                  <a:gd name="T86" fmla="*/ 624 w 1250"/>
                  <a:gd name="T87" fmla="*/ 593 h 923"/>
                  <a:gd name="T88" fmla="*/ 582 w 1250"/>
                  <a:gd name="T89" fmla="*/ 617 h 923"/>
                  <a:gd name="T90" fmla="*/ 570 w 1250"/>
                  <a:gd name="T91" fmla="*/ 707 h 923"/>
                  <a:gd name="T92" fmla="*/ 357 w 1250"/>
                  <a:gd name="T93" fmla="*/ 755 h 923"/>
                  <a:gd name="T94" fmla="*/ 393 w 1250"/>
                  <a:gd name="T95" fmla="*/ 641 h 923"/>
                  <a:gd name="T96" fmla="*/ 429 w 1250"/>
                  <a:gd name="T97" fmla="*/ 647 h 923"/>
                  <a:gd name="T98" fmla="*/ 447 w 1250"/>
                  <a:gd name="T99" fmla="*/ 617 h 923"/>
                  <a:gd name="T100" fmla="*/ 576 w 1250"/>
                  <a:gd name="T101" fmla="*/ 515 h 923"/>
                  <a:gd name="T102" fmla="*/ 624 w 1250"/>
                  <a:gd name="T103" fmla="*/ 473 h 923"/>
                  <a:gd name="T104" fmla="*/ 648 w 1250"/>
                  <a:gd name="T105" fmla="*/ 396 h 923"/>
                  <a:gd name="T106" fmla="*/ 648 w 1250"/>
                  <a:gd name="T107" fmla="*/ 378 h 923"/>
                  <a:gd name="T108" fmla="*/ 672 w 1250"/>
                  <a:gd name="T109" fmla="*/ 270 h 923"/>
                  <a:gd name="T110" fmla="*/ 690 w 1250"/>
                  <a:gd name="T111" fmla="*/ 192 h 923"/>
                  <a:gd name="T112" fmla="*/ 702 w 1250"/>
                  <a:gd name="T113" fmla="*/ 264 h 923"/>
                  <a:gd name="T114" fmla="*/ 540 w 1250"/>
                  <a:gd name="T115" fmla="*/ 455 h 923"/>
                  <a:gd name="T116" fmla="*/ 642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1C0350B8-8246-534B-92B5-B951A3B27D7C}"/>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8D13DE51-AF04-1143-A5FD-5FD6C174C8EA}"/>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a:extLst>
                  <a:ext uri="{FF2B5EF4-FFF2-40B4-BE49-F238E27FC236}">
                    <a16:creationId xmlns:a16="http://schemas.microsoft.com/office/drawing/2014/main" id="{B83A0673-92A1-1245-B965-7A42827176E5}"/>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B9982617-F251-3448-8C6E-4AD5BFC42729}"/>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BCBC4A98-A7F3-DC41-B1E5-956CD18BAB26}"/>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4">
                <a:extLst>
                  <a:ext uri="{FF2B5EF4-FFF2-40B4-BE49-F238E27FC236}">
                    <a16:creationId xmlns:a16="http://schemas.microsoft.com/office/drawing/2014/main" id="{F358581D-12EE-3A45-AFEF-E36468BDC98D}"/>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5">
                <a:extLst>
                  <a:ext uri="{FF2B5EF4-FFF2-40B4-BE49-F238E27FC236}">
                    <a16:creationId xmlns:a16="http://schemas.microsoft.com/office/drawing/2014/main" id="{3542AF47-DF16-E848-A0FF-4C4B02DDD75B}"/>
                  </a:ext>
                </a:extLst>
              </p:cNvPr>
              <p:cNvSpPr>
                <a:spLocks/>
              </p:cNvSpPr>
              <p:nvPr/>
            </p:nvSpPr>
            <p:spPr bwMode="hidden">
              <a:xfrm>
                <a:off x="737" y="2763"/>
                <a:ext cx="73" cy="54"/>
              </a:xfrm>
              <a:custGeom>
                <a:avLst/>
                <a:gdLst>
                  <a:gd name="T0" fmla="*/ 24 w 72"/>
                  <a:gd name="T1" fmla="*/ 36 h 54"/>
                  <a:gd name="T2" fmla="*/ 52 w 72"/>
                  <a:gd name="T3" fmla="*/ 24 h 54"/>
                  <a:gd name="T4" fmla="*/ 64 w 72"/>
                  <a:gd name="T5" fmla="*/ 12 h 54"/>
                  <a:gd name="T6" fmla="*/ 70 w 72"/>
                  <a:gd name="T7" fmla="*/ 6 h 54"/>
                  <a:gd name="T8" fmla="*/ 76 w 72"/>
                  <a:gd name="T9" fmla="*/ 0 h 54"/>
                  <a:gd name="T10" fmla="*/ 46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5C304835-8027-8340-B38A-7B3B2FDF83CF}"/>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7">
                <a:extLst>
                  <a:ext uri="{FF2B5EF4-FFF2-40B4-BE49-F238E27FC236}">
                    <a16:creationId xmlns:a16="http://schemas.microsoft.com/office/drawing/2014/main" id="{8669787A-697C-874F-8E12-588AD8CA05E1}"/>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
                <a:extLst>
                  <a:ext uri="{FF2B5EF4-FFF2-40B4-BE49-F238E27FC236}">
                    <a16:creationId xmlns:a16="http://schemas.microsoft.com/office/drawing/2014/main" id="{9F333193-0A9B-7947-BD5F-54657F9E620D}"/>
                  </a:ext>
                </a:extLst>
              </p:cNvPr>
              <p:cNvSpPr>
                <a:spLocks/>
              </p:cNvSpPr>
              <p:nvPr/>
            </p:nvSpPr>
            <p:spPr bwMode="hidden">
              <a:xfrm>
                <a:off x="437" y="3027"/>
                <a:ext cx="288" cy="84"/>
              </a:xfrm>
              <a:custGeom>
                <a:avLst/>
                <a:gdLst>
                  <a:gd name="T0" fmla="*/ 291 w 287"/>
                  <a:gd name="T1" fmla="*/ 0 h 84"/>
                  <a:gd name="T2" fmla="*/ 0 w 287"/>
                  <a:gd name="T3" fmla="*/ 84 h 84"/>
                  <a:gd name="T4" fmla="*/ 172 w 287"/>
                  <a:gd name="T5" fmla="*/ 36 h 84"/>
                  <a:gd name="T6" fmla="*/ 114 w 287"/>
                  <a:gd name="T7" fmla="*/ 60 h 84"/>
                  <a:gd name="T8" fmla="*/ 280 w 287"/>
                  <a:gd name="T9" fmla="*/ 18 h 84"/>
                  <a:gd name="T10" fmla="*/ 291 w 287"/>
                  <a:gd name="T11" fmla="*/ 0 h 84"/>
                  <a:gd name="T12" fmla="*/ 291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E6C7F1E4-5694-5648-9131-E846F2C17AB2}"/>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0">
                <a:extLst>
                  <a:ext uri="{FF2B5EF4-FFF2-40B4-BE49-F238E27FC236}">
                    <a16:creationId xmlns:a16="http://schemas.microsoft.com/office/drawing/2014/main" id="{8E63373E-C1F1-0B4F-ADF4-3C19B05328F6}"/>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CD0FF13F-0C63-E04F-98BE-5E6E44D81460}"/>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2">
                <a:extLst>
                  <a:ext uri="{FF2B5EF4-FFF2-40B4-BE49-F238E27FC236}">
                    <a16:creationId xmlns:a16="http://schemas.microsoft.com/office/drawing/2014/main" id="{CEB32ACC-C2B3-474B-9679-C3A8615E3A8B}"/>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3">
                <a:extLst>
                  <a:ext uri="{FF2B5EF4-FFF2-40B4-BE49-F238E27FC236}">
                    <a16:creationId xmlns:a16="http://schemas.microsoft.com/office/drawing/2014/main" id="{ECAE5BDF-B507-754F-846A-EB6207F5592F}"/>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4">
                <a:extLst>
                  <a:ext uri="{FF2B5EF4-FFF2-40B4-BE49-F238E27FC236}">
                    <a16:creationId xmlns:a16="http://schemas.microsoft.com/office/drawing/2014/main" id="{1A610C57-16E8-8B40-8C0C-7B4B83BE7A57}"/>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5">
                <a:extLst>
                  <a:ext uri="{FF2B5EF4-FFF2-40B4-BE49-F238E27FC236}">
                    <a16:creationId xmlns:a16="http://schemas.microsoft.com/office/drawing/2014/main" id="{AD588003-78C6-DE41-9E01-8A52EE39A78B}"/>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6">
                <a:extLst>
                  <a:ext uri="{FF2B5EF4-FFF2-40B4-BE49-F238E27FC236}">
                    <a16:creationId xmlns:a16="http://schemas.microsoft.com/office/drawing/2014/main" id="{4A9D8272-F860-754B-8612-C38042A7AF5A}"/>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7">
                <a:extLst>
                  <a:ext uri="{FF2B5EF4-FFF2-40B4-BE49-F238E27FC236}">
                    <a16:creationId xmlns:a16="http://schemas.microsoft.com/office/drawing/2014/main" id="{F6102E5D-5CC5-8045-AB52-6F8868A8AEAD}"/>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8">
                <a:extLst>
                  <a:ext uri="{FF2B5EF4-FFF2-40B4-BE49-F238E27FC236}">
                    <a16:creationId xmlns:a16="http://schemas.microsoft.com/office/drawing/2014/main" id="{02D774D8-DFAF-3747-A0C0-DD3BDDABB58A}"/>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9">
                <a:extLst>
                  <a:ext uri="{FF2B5EF4-FFF2-40B4-BE49-F238E27FC236}">
                    <a16:creationId xmlns:a16="http://schemas.microsoft.com/office/drawing/2014/main" id="{865A61C2-AE58-624C-A69E-DC2326C48550}"/>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0">
                <a:extLst>
                  <a:ext uri="{FF2B5EF4-FFF2-40B4-BE49-F238E27FC236}">
                    <a16:creationId xmlns:a16="http://schemas.microsoft.com/office/drawing/2014/main" id="{FD248EBD-D358-B748-9C8C-5BA615C18BAE}"/>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1177" name="Rectangle 41"/>
          <p:cNvSpPr>
            <a:spLocks noGrp="1" noChangeArrowheads="1"/>
          </p:cNvSpPr>
          <p:nvPr>
            <p:ph type="ctrTitle"/>
          </p:nvPr>
        </p:nvSpPr>
        <p:spPr>
          <a:xfrm>
            <a:off x="685800" y="1447800"/>
            <a:ext cx="7772400" cy="1470025"/>
          </a:xfrm>
        </p:spPr>
        <p:txBody>
          <a:bodyPr/>
          <a:lstStyle>
            <a:lvl1pPr>
              <a:defRPr/>
            </a:lvl1pPr>
          </a:lstStyle>
          <a:p>
            <a:pPr lvl="0"/>
            <a:r>
              <a:rPr lang="en-GB" noProof="0"/>
              <a:t>Click to edit Master title style</a:t>
            </a:r>
          </a:p>
        </p:txBody>
      </p:sp>
      <p:sp>
        <p:nvSpPr>
          <p:cNvPr id="91178" name="Rectangle 42"/>
          <p:cNvSpPr>
            <a:spLocks noGrp="1" noChangeArrowheads="1"/>
          </p:cNvSpPr>
          <p:nvPr>
            <p:ph type="subTitle" idx="1"/>
          </p:nvPr>
        </p:nvSpPr>
        <p:spPr>
          <a:xfrm>
            <a:off x="1371600" y="3203575"/>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3" name="Rectangle 43">
            <a:extLst>
              <a:ext uri="{FF2B5EF4-FFF2-40B4-BE49-F238E27FC236}">
                <a16:creationId xmlns:a16="http://schemas.microsoft.com/office/drawing/2014/main" id="{42A071F0-BC25-4243-9E29-8CEB5424DF2F}"/>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GB"/>
          </a:p>
        </p:txBody>
      </p:sp>
      <p:sp>
        <p:nvSpPr>
          <p:cNvPr id="44" name="Rectangle 44">
            <a:extLst>
              <a:ext uri="{FF2B5EF4-FFF2-40B4-BE49-F238E27FC236}">
                <a16:creationId xmlns:a16="http://schemas.microsoft.com/office/drawing/2014/main" id="{7B4CC579-D2C0-FD47-8828-1DA39592B633}"/>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GB"/>
          </a:p>
        </p:txBody>
      </p:sp>
      <p:sp>
        <p:nvSpPr>
          <p:cNvPr id="45" name="Rectangle 45">
            <a:extLst>
              <a:ext uri="{FF2B5EF4-FFF2-40B4-BE49-F238E27FC236}">
                <a16:creationId xmlns:a16="http://schemas.microsoft.com/office/drawing/2014/main" id="{2904F43E-60FB-8E41-A7D5-588E580660F4}"/>
              </a:ext>
            </a:extLst>
          </p:cNvPr>
          <p:cNvSpPr>
            <a:spLocks noGrp="1" noChangeArrowheads="1"/>
          </p:cNvSpPr>
          <p:nvPr>
            <p:ph type="sldNum" sz="quarter" idx="12"/>
          </p:nvPr>
        </p:nvSpPr>
        <p:spPr>
          <a:xfrm>
            <a:off x="6553200" y="6245225"/>
            <a:ext cx="2133600" cy="476250"/>
          </a:xfrm>
        </p:spPr>
        <p:txBody>
          <a:bodyPr/>
          <a:lstStyle>
            <a:lvl1pPr>
              <a:defRPr/>
            </a:lvl1pPr>
          </a:lstStyle>
          <a:p>
            <a:fld id="{91FBDB13-6376-9D41-9D2C-E048B51C79FB}" type="slidenum">
              <a:rPr lang="en-GB" altLang="en-US"/>
              <a:pPr/>
              <a:t>‹#›</a:t>
            </a:fld>
            <a:endParaRPr lang="en-GB" altLang="en-US"/>
          </a:p>
        </p:txBody>
      </p:sp>
    </p:spTree>
    <p:extLst>
      <p:ext uri="{BB962C8B-B14F-4D97-AF65-F5344CB8AC3E}">
        <p14:creationId xmlns:p14="http://schemas.microsoft.com/office/powerpoint/2010/main" val="1208680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35BA1DA9-182E-3A49-8768-169CCD6DEA8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46F9CBD1-2FF6-CC44-ACB4-97F37FEB6F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9C814AF1-1A29-3B4E-853C-DCC1DB4658D0}"/>
              </a:ext>
            </a:extLst>
          </p:cNvPr>
          <p:cNvSpPr>
            <a:spLocks noGrp="1" noChangeArrowheads="1"/>
          </p:cNvSpPr>
          <p:nvPr>
            <p:ph type="sldNum" sz="quarter" idx="12"/>
          </p:nvPr>
        </p:nvSpPr>
        <p:spPr>
          <a:ln/>
        </p:spPr>
        <p:txBody>
          <a:bodyPr/>
          <a:lstStyle>
            <a:lvl1pPr>
              <a:defRPr/>
            </a:lvl1pPr>
          </a:lstStyle>
          <a:p>
            <a:fld id="{E5697B2C-81F6-8D41-8B91-B4E3661476C1}" type="slidenum">
              <a:rPr lang="en-GB" altLang="en-US"/>
              <a:pPr/>
              <a:t>‹#›</a:t>
            </a:fld>
            <a:endParaRPr lang="en-GB" altLang="en-US"/>
          </a:p>
        </p:txBody>
      </p:sp>
    </p:spTree>
    <p:extLst>
      <p:ext uri="{BB962C8B-B14F-4D97-AF65-F5344CB8AC3E}">
        <p14:creationId xmlns:p14="http://schemas.microsoft.com/office/powerpoint/2010/main" val="4005758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7">
            <a:extLst>
              <a:ext uri="{FF2B5EF4-FFF2-40B4-BE49-F238E27FC236}">
                <a16:creationId xmlns:a16="http://schemas.microsoft.com/office/drawing/2014/main" id="{0C430B78-BC86-894A-B61D-666F8423C6B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4AFAD352-E72D-6E4B-BAB5-D29DD36DCDA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79E773AD-D230-7641-A034-80899AA98216}"/>
              </a:ext>
            </a:extLst>
          </p:cNvPr>
          <p:cNvSpPr>
            <a:spLocks noGrp="1" noChangeArrowheads="1"/>
          </p:cNvSpPr>
          <p:nvPr>
            <p:ph type="sldNum" sz="quarter" idx="12"/>
          </p:nvPr>
        </p:nvSpPr>
        <p:spPr>
          <a:ln/>
        </p:spPr>
        <p:txBody>
          <a:bodyPr/>
          <a:lstStyle>
            <a:lvl1pPr>
              <a:defRPr/>
            </a:lvl1pPr>
          </a:lstStyle>
          <a:p>
            <a:fld id="{2FB762FA-0D9D-4542-94EE-3AC6F3BA2E48}" type="slidenum">
              <a:rPr lang="en-GB" altLang="en-US"/>
              <a:pPr/>
              <a:t>‹#›</a:t>
            </a:fld>
            <a:endParaRPr lang="en-GB" altLang="en-US"/>
          </a:p>
        </p:txBody>
      </p:sp>
    </p:spTree>
    <p:extLst>
      <p:ext uri="{BB962C8B-B14F-4D97-AF65-F5344CB8AC3E}">
        <p14:creationId xmlns:p14="http://schemas.microsoft.com/office/powerpoint/2010/main" val="2908721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7">
            <a:extLst>
              <a:ext uri="{FF2B5EF4-FFF2-40B4-BE49-F238E27FC236}">
                <a16:creationId xmlns:a16="http://schemas.microsoft.com/office/drawing/2014/main" id="{6C042B6A-FF03-CF4F-AB5D-5BC39E915CA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518DEE62-60EB-C847-B446-F5433DB61DC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5D0A2C70-CC8A-4C41-8AAB-E82E00227842}"/>
              </a:ext>
            </a:extLst>
          </p:cNvPr>
          <p:cNvSpPr>
            <a:spLocks noGrp="1" noChangeArrowheads="1"/>
          </p:cNvSpPr>
          <p:nvPr>
            <p:ph type="sldNum" sz="quarter" idx="12"/>
          </p:nvPr>
        </p:nvSpPr>
        <p:spPr>
          <a:ln/>
        </p:spPr>
        <p:txBody>
          <a:bodyPr/>
          <a:lstStyle>
            <a:lvl1pPr>
              <a:defRPr/>
            </a:lvl1pPr>
          </a:lstStyle>
          <a:p>
            <a:fld id="{57D53805-A61A-F54C-8B00-54FCC3712E24}" type="slidenum">
              <a:rPr lang="en-GB" altLang="en-US"/>
              <a:pPr/>
              <a:t>‹#›</a:t>
            </a:fld>
            <a:endParaRPr lang="en-GB" altLang="en-US"/>
          </a:p>
        </p:txBody>
      </p:sp>
    </p:spTree>
    <p:extLst>
      <p:ext uri="{BB962C8B-B14F-4D97-AF65-F5344CB8AC3E}">
        <p14:creationId xmlns:p14="http://schemas.microsoft.com/office/powerpoint/2010/main" val="167903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1093270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7">
            <a:extLst>
              <a:ext uri="{FF2B5EF4-FFF2-40B4-BE49-F238E27FC236}">
                <a16:creationId xmlns:a16="http://schemas.microsoft.com/office/drawing/2014/main" id="{95FA969A-50D6-2448-8E24-61CD2270FD94}"/>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68">
            <a:extLst>
              <a:ext uri="{FF2B5EF4-FFF2-40B4-BE49-F238E27FC236}">
                <a16:creationId xmlns:a16="http://schemas.microsoft.com/office/drawing/2014/main" id="{6EE894CE-DE53-DA4A-B413-4C4BFF422A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69">
            <a:extLst>
              <a:ext uri="{FF2B5EF4-FFF2-40B4-BE49-F238E27FC236}">
                <a16:creationId xmlns:a16="http://schemas.microsoft.com/office/drawing/2014/main" id="{38E0AA38-FD97-C34A-BE46-D76BD5B29407}"/>
              </a:ext>
            </a:extLst>
          </p:cNvPr>
          <p:cNvSpPr>
            <a:spLocks noGrp="1" noChangeArrowheads="1"/>
          </p:cNvSpPr>
          <p:nvPr>
            <p:ph type="sldNum" sz="quarter" idx="12"/>
          </p:nvPr>
        </p:nvSpPr>
        <p:spPr>
          <a:ln/>
        </p:spPr>
        <p:txBody>
          <a:bodyPr/>
          <a:lstStyle>
            <a:lvl1pPr>
              <a:defRPr/>
            </a:lvl1pPr>
          </a:lstStyle>
          <a:p>
            <a:fld id="{B18DD243-D002-3A42-81EB-A38A2D485869}" type="slidenum">
              <a:rPr lang="en-GB" altLang="en-US"/>
              <a:pPr/>
              <a:t>‹#›</a:t>
            </a:fld>
            <a:endParaRPr lang="en-GB" altLang="en-US"/>
          </a:p>
        </p:txBody>
      </p:sp>
    </p:spTree>
    <p:extLst>
      <p:ext uri="{BB962C8B-B14F-4D97-AF65-F5344CB8AC3E}">
        <p14:creationId xmlns:p14="http://schemas.microsoft.com/office/powerpoint/2010/main" val="2237755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7">
            <a:extLst>
              <a:ext uri="{FF2B5EF4-FFF2-40B4-BE49-F238E27FC236}">
                <a16:creationId xmlns:a16="http://schemas.microsoft.com/office/drawing/2014/main" id="{54ADE2C9-038B-9F45-80C7-AC9C793B954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68">
            <a:extLst>
              <a:ext uri="{FF2B5EF4-FFF2-40B4-BE49-F238E27FC236}">
                <a16:creationId xmlns:a16="http://schemas.microsoft.com/office/drawing/2014/main" id="{CD707759-9CB3-9244-ABBE-687A660AFC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69">
            <a:extLst>
              <a:ext uri="{FF2B5EF4-FFF2-40B4-BE49-F238E27FC236}">
                <a16:creationId xmlns:a16="http://schemas.microsoft.com/office/drawing/2014/main" id="{0663A444-EC7F-3B45-8BAE-1164A45440D5}"/>
              </a:ext>
            </a:extLst>
          </p:cNvPr>
          <p:cNvSpPr>
            <a:spLocks noGrp="1" noChangeArrowheads="1"/>
          </p:cNvSpPr>
          <p:nvPr>
            <p:ph type="sldNum" sz="quarter" idx="12"/>
          </p:nvPr>
        </p:nvSpPr>
        <p:spPr>
          <a:ln/>
        </p:spPr>
        <p:txBody>
          <a:bodyPr/>
          <a:lstStyle>
            <a:lvl1pPr>
              <a:defRPr/>
            </a:lvl1pPr>
          </a:lstStyle>
          <a:p>
            <a:fld id="{D12E8FAA-BD79-B241-A065-FA1F953B6B47}" type="slidenum">
              <a:rPr lang="en-GB" altLang="en-US"/>
              <a:pPr/>
              <a:t>‹#›</a:t>
            </a:fld>
            <a:endParaRPr lang="en-GB" altLang="en-US"/>
          </a:p>
        </p:txBody>
      </p:sp>
    </p:spTree>
    <p:extLst>
      <p:ext uri="{BB962C8B-B14F-4D97-AF65-F5344CB8AC3E}">
        <p14:creationId xmlns:p14="http://schemas.microsoft.com/office/powerpoint/2010/main" val="1937089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7">
            <a:extLst>
              <a:ext uri="{FF2B5EF4-FFF2-40B4-BE49-F238E27FC236}">
                <a16:creationId xmlns:a16="http://schemas.microsoft.com/office/drawing/2014/main" id="{B90BBEEF-42C0-0C4A-A505-37447DCEBA22}"/>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68">
            <a:extLst>
              <a:ext uri="{FF2B5EF4-FFF2-40B4-BE49-F238E27FC236}">
                <a16:creationId xmlns:a16="http://schemas.microsoft.com/office/drawing/2014/main" id="{C9B714D1-74CF-BF49-9B90-70E03500EA3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69">
            <a:extLst>
              <a:ext uri="{FF2B5EF4-FFF2-40B4-BE49-F238E27FC236}">
                <a16:creationId xmlns:a16="http://schemas.microsoft.com/office/drawing/2014/main" id="{CF2A0C5C-3B81-C246-A1E2-C1C2557D62B2}"/>
              </a:ext>
            </a:extLst>
          </p:cNvPr>
          <p:cNvSpPr>
            <a:spLocks noGrp="1" noChangeArrowheads="1"/>
          </p:cNvSpPr>
          <p:nvPr>
            <p:ph type="sldNum" sz="quarter" idx="12"/>
          </p:nvPr>
        </p:nvSpPr>
        <p:spPr>
          <a:ln/>
        </p:spPr>
        <p:txBody>
          <a:bodyPr/>
          <a:lstStyle>
            <a:lvl1pPr>
              <a:defRPr/>
            </a:lvl1pPr>
          </a:lstStyle>
          <a:p>
            <a:fld id="{C5FB909F-5CB7-B141-8FC4-7618F1D0DF12}" type="slidenum">
              <a:rPr lang="en-GB" altLang="en-US"/>
              <a:pPr/>
              <a:t>‹#›</a:t>
            </a:fld>
            <a:endParaRPr lang="en-GB" altLang="en-US"/>
          </a:p>
        </p:txBody>
      </p:sp>
    </p:spTree>
    <p:extLst>
      <p:ext uri="{BB962C8B-B14F-4D97-AF65-F5344CB8AC3E}">
        <p14:creationId xmlns:p14="http://schemas.microsoft.com/office/powerpoint/2010/main" val="1194524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37F0712E-222B-CE42-AC2E-7FE29369C78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0FFAA59E-466C-B54E-A3F1-3D983E20C69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2B01CCE2-2D56-E640-96D7-7FC2007B40CE}"/>
              </a:ext>
            </a:extLst>
          </p:cNvPr>
          <p:cNvSpPr>
            <a:spLocks noGrp="1" noChangeArrowheads="1"/>
          </p:cNvSpPr>
          <p:nvPr>
            <p:ph type="sldNum" sz="quarter" idx="12"/>
          </p:nvPr>
        </p:nvSpPr>
        <p:spPr>
          <a:ln/>
        </p:spPr>
        <p:txBody>
          <a:bodyPr/>
          <a:lstStyle>
            <a:lvl1pPr>
              <a:defRPr/>
            </a:lvl1pPr>
          </a:lstStyle>
          <a:p>
            <a:fld id="{A0DD9ADD-5D06-2F4A-8FF7-29539CE3DA00}" type="slidenum">
              <a:rPr lang="en-GB" altLang="en-US"/>
              <a:pPr/>
              <a:t>‹#›</a:t>
            </a:fld>
            <a:endParaRPr lang="en-GB" altLang="en-US"/>
          </a:p>
        </p:txBody>
      </p:sp>
    </p:spTree>
    <p:extLst>
      <p:ext uri="{BB962C8B-B14F-4D97-AF65-F5344CB8AC3E}">
        <p14:creationId xmlns:p14="http://schemas.microsoft.com/office/powerpoint/2010/main" val="887429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65B80928-3581-F34A-BAA0-011FB3E977F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4F64B197-F7C4-FC47-98BD-04720B4A121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1C02BFE5-D70F-3940-9382-AF843F1E07D6}"/>
              </a:ext>
            </a:extLst>
          </p:cNvPr>
          <p:cNvSpPr>
            <a:spLocks noGrp="1" noChangeArrowheads="1"/>
          </p:cNvSpPr>
          <p:nvPr>
            <p:ph type="sldNum" sz="quarter" idx="12"/>
          </p:nvPr>
        </p:nvSpPr>
        <p:spPr>
          <a:ln/>
        </p:spPr>
        <p:txBody>
          <a:bodyPr/>
          <a:lstStyle>
            <a:lvl1pPr>
              <a:defRPr/>
            </a:lvl1pPr>
          </a:lstStyle>
          <a:p>
            <a:fld id="{28ED484F-9271-4D4D-B4C4-CE9EB24B2419}" type="slidenum">
              <a:rPr lang="en-GB" altLang="en-US"/>
              <a:pPr/>
              <a:t>‹#›</a:t>
            </a:fld>
            <a:endParaRPr lang="en-GB" altLang="en-US"/>
          </a:p>
        </p:txBody>
      </p:sp>
    </p:spTree>
    <p:extLst>
      <p:ext uri="{BB962C8B-B14F-4D97-AF65-F5344CB8AC3E}">
        <p14:creationId xmlns:p14="http://schemas.microsoft.com/office/powerpoint/2010/main" val="4007005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3B506D7E-E577-124F-B16C-D0F8D7F3C90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0FFF85DB-D561-804E-804F-507F6BE771D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F8613F71-F3F6-C14F-8BAD-87AA7C4D8EE0}"/>
              </a:ext>
            </a:extLst>
          </p:cNvPr>
          <p:cNvSpPr>
            <a:spLocks noGrp="1" noChangeArrowheads="1"/>
          </p:cNvSpPr>
          <p:nvPr>
            <p:ph type="sldNum" sz="quarter" idx="12"/>
          </p:nvPr>
        </p:nvSpPr>
        <p:spPr>
          <a:ln/>
        </p:spPr>
        <p:txBody>
          <a:bodyPr/>
          <a:lstStyle>
            <a:lvl1pPr>
              <a:defRPr/>
            </a:lvl1pPr>
          </a:lstStyle>
          <a:p>
            <a:fld id="{BC3A4DDD-6E3F-FB42-9EAD-DF39F9FB7984}" type="slidenum">
              <a:rPr lang="en-GB" altLang="en-US"/>
              <a:pPr/>
              <a:t>‹#›</a:t>
            </a:fld>
            <a:endParaRPr lang="en-GB" altLang="en-US"/>
          </a:p>
        </p:txBody>
      </p:sp>
    </p:spTree>
    <p:extLst>
      <p:ext uri="{BB962C8B-B14F-4D97-AF65-F5344CB8AC3E}">
        <p14:creationId xmlns:p14="http://schemas.microsoft.com/office/powerpoint/2010/main" val="822441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050097EE-70B8-BE4F-A901-B63D881AA6F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D15BAD76-1282-CB4D-9D7A-52C7ACC0289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E8F70489-D606-1041-A2B3-9486D4006940}"/>
              </a:ext>
            </a:extLst>
          </p:cNvPr>
          <p:cNvSpPr>
            <a:spLocks noGrp="1" noChangeArrowheads="1"/>
          </p:cNvSpPr>
          <p:nvPr>
            <p:ph type="sldNum" sz="quarter" idx="12"/>
          </p:nvPr>
        </p:nvSpPr>
        <p:spPr>
          <a:ln/>
        </p:spPr>
        <p:txBody>
          <a:bodyPr/>
          <a:lstStyle>
            <a:lvl1pPr>
              <a:defRPr/>
            </a:lvl1pPr>
          </a:lstStyle>
          <a:p>
            <a:fld id="{DECF3829-923B-094A-A313-6C6EAEEB9764}" type="slidenum">
              <a:rPr lang="en-GB" altLang="en-US"/>
              <a:pPr/>
              <a:t>‹#›</a:t>
            </a:fld>
            <a:endParaRPr lang="en-GB" altLang="en-US"/>
          </a:p>
        </p:txBody>
      </p:sp>
    </p:spTree>
    <p:extLst>
      <p:ext uri="{BB962C8B-B14F-4D97-AF65-F5344CB8AC3E}">
        <p14:creationId xmlns:p14="http://schemas.microsoft.com/office/powerpoint/2010/main" val="2518906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3991A8A-7904-DB4E-B9E0-C020A195D1AC}"/>
              </a:ext>
            </a:extLst>
          </p:cNvPr>
          <p:cNvGrpSpPr>
            <a:grpSpLocks/>
          </p:cNvGrpSpPr>
          <p:nvPr/>
        </p:nvGrpSpPr>
        <p:grpSpPr bwMode="auto">
          <a:xfrm>
            <a:off x="1658938" y="1600200"/>
            <a:ext cx="6837362" cy="3200400"/>
            <a:chOff x="1045" y="1008"/>
            <a:chExt cx="4307" cy="2016"/>
          </a:xfrm>
        </p:grpSpPr>
        <p:sp>
          <p:nvSpPr>
            <p:cNvPr id="5" name="Oval 3">
              <a:extLst>
                <a:ext uri="{FF2B5EF4-FFF2-40B4-BE49-F238E27FC236}">
                  <a16:creationId xmlns:a16="http://schemas.microsoft.com/office/drawing/2014/main" id="{9074A984-F4E8-2345-8811-4AC2E0765B9A}"/>
                </a:ext>
              </a:extLst>
            </p:cNvPr>
            <p:cNvSpPr>
              <a:spLocks noChangeArrowheads="1"/>
            </p:cNvSpPr>
            <p:nvPr/>
          </p:nvSpPr>
          <p:spPr bwMode="hidden">
            <a:xfrm flipH="1">
              <a:off x="4392"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6" name="Oval 4">
              <a:extLst>
                <a:ext uri="{FF2B5EF4-FFF2-40B4-BE49-F238E27FC236}">
                  <a16:creationId xmlns:a16="http://schemas.microsoft.com/office/drawing/2014/main" id="{D30BBD09-49C9-0041-8857-A45D67F7F9C1}"/>
                </a:ext>
              </a:extLst>
            </p:cNvPr>
            <p:cNvSpPr>
              <a:spLocks noChangeArrowheads="1"/>
            </p:cNvSpPr>
            <p:nvPr/>
          </p:nvSpPr>
          <p:spPr bwMode="hidden">
            <a:xfrm flipH="1">
              <a:off x="3264"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7" name="Oval 5">
              <a:extLst>
                <a:ext uri="{FF2B5EF4-FFF2-40B4-BE49-F238E27FC236}">
                  <a16:creationId xmlns:a16="http://schemas.microsoft.com/office/drawing/2014/main" id="{10948F4C-7D39-824A-BE34-9F81940C7178}"/>
                </a:ext>
              </a:extLst>
            </p:cNvPr>
            <p:cNvSpPr>
              <a:spLocks noChangeArrowheads="1"/>
            </p:cNvSpPr>
            <p:nvPr/>
          </p:nvSpPr>
          <p:spPr bwMode="hidden">
            <a:xfrm flipH="1">
              <a:off x="2136" y="1008"/>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8" name="Oval 6">
              <a:extLst>
                <a:ext uri="{FF2B5EF4-FFF2-40B4-BE49-F238E27FC236}">
                  <a16:creationId xmlns:a16="http://schemas.microsoft.com/office/drawing/2014/main" id="{A64F4EC9-6D32-6F49-BE71-2C36150CA89F}"/>
                </a:ext>
              </a:extLst>
            </p:cNvPr>
            <p:cNvSpPr>
              <a:spLocks noChangeArrowheads="1"/>
            </p:cNvSpPr>
            <p:nvPr/>
          </p:nvSpPr>
          <p:spPr bwMode="hidden">
            <a:xfrm flipH="1">
              <a:off x="2136"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9" name="Oval 7">
              <a:extLst>
                <a:ext uri="{FF2B5EF4-FFF2-40B4-BE49-F238E27FC236}">
                  <a16:creationId xmlns:a16="http://schemas.microsoft.com/office/drawing/2014/main" id="{F70E7FDB-077D-9141-8335-1DE0546B4414}"/>
                </a:ext>
              </a:extLst>
            </p:cNvPr>
            <p:cNvSpPr>
              <a:spLocks noChangeArrowheads="1"/>
            </p:cNvSpPr>
            <p:nvPr/>
          </p:nvSpPr>
          <p:spPr bwMode="hidden">
            <a:xfrm flipH="1">
              <a:off x="1045"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 name="Oval 8">
              <a:extLst>
                <a:ext uri="{FF2B5EF4-FFF2-40B4-BE49-F238E27FC236}">
                  <a16:creationId xmlns:a16="http://schemas.microsoft.com/office/drawing/2014/main" id="{E821D1FF-CC5D-0946-AA2B-BBF71A856B93}"/>
                </a:ext>
              </a:extLst>
            </p:cNvPr>
            <p:cNvSpPr>
              <a:spLocks noChangeArrowheads="1"/>
            </p:cNvSpPr>
            <p:nvPr/>
          </p:nvSpPr>
          <p:spPr bwMode="hidden">
            <a:xfrm flipH="1">
              <a:off x="4392" y="2064"/>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grpSp>
      <p:sp>
        <p:nvSpPr>
          <p:cNvPr id="11470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GB" noProof="0"/>
              <a:t>Click to edit Master title style</a:t>
            </a:r>
          </a:p>
        </p:txBody>
      </p:sp>
      <p:sp>
        <p:nvSpPr>
          <p:cNvPr id="114701" name="Rectangle 13"/>
          <p:cNvSpPr>
            <a:spLocks noGrp="1" noChangeArrowheads="1"/>
          </p:cNvSpPr>
          <p:nvPr>
            <p:ph type="subTitle" idx="1"/>
          </p:nvPr>
        </p:nvSpPr>
        <p:spPr>
          <a:xfrm>
            <a:off x="2057400" y="3505200"/>
            <a:ext cx="6400800" cy="1752600"/>
          </a:xfrm>
        </p:spPr>
        <p:txBody>
          <a:bodyPr/>
          <a:lstStyle>
            <a:lvl1pPr marL="0" indent="0" algn="r">
              <a:buFont typeface="Wingdings" charset="0"/>
              <a:buNone/>
              <a:defRPr/>
            </a:lvl1pPr>
          </a:lstStyle>
          <a:p>
            <a:pPr lvl="0"/>
            <a:r>
              <a:rPr lang="en-GB" noProof="0"/>
              <a:t>Click to edit Master subtitle style</a:t>
            </a:r>
          </a:p>
        </p:txBody>
      </p:sp>
      <p:sp>
        <p:nvSpPr>
          <p:cNvPr id="11" name="Rectangle 9">
            <a:extLst>
              <a:ext uri="{FF2B5EF4-FFF2-40B4-BE49-F238E27FC236}">
                <a16:creationId xmlns:a16="http://schemas.microsoft.com/office/drawing/2014/main" id="{49222669-2305-2740-AB4E-DAF3FE23E7F3}"/>
              </a:ext>
            </a:extLst>
          </p:cNvPr>
          <p:cNvSpPr>
            <a:spLocks noGrp="1" noChangeArrowheads="1"/>
          </p:cNvSpPr>
          <p:nvPr>
            <p:ph type="dt" sz="half" idx="10"/>
          </p:nvPr>
        </p:nvSpPr>
        <p:spPr/>
        <p:txBody>
          <a:bodyPr/>
          <a:lstStyle>
            <a:lvl1pPr>
              <a:defRPr/>
            </a:lvl1pPr>
          </a:lstStyle>
          <a:p>
            <a:pPr>
              <a:defRPr/>
            </a:pPr>
            <a:endParaRPr lang="en-GB"/>
          </a:p>
        </p:txBody>
      </p:sp>
      <p:sp>
        <p:nvSpPr>
          <p:cNvPr id="12" name="Rectangle 10">
            <a:extLst>
              <a:ext uri="{FF2B5EF4-FFF2-40B4-BE49-F238E27FC236}">
                <a16:creationId xmlns:a16="http://schemas.microsoft.com/office/drawing/2014/main" id="{93449EF3-531D-B948-B20F-1D7B6D3668F5}"/>
              </a:ext>
            </a:extLst>
          </p:cNvPr>
          <p:cNvSpPr>
            <a:spLocks noGrp="1" noChangeArrowheads="1"/>
          </p:cNvSpPr>
          <p:nvPr>
            <p:ph type="ftr" sz="quarter" idx="11"/>
          </p:nvPr>
        </p:nvSpPr>
        <p:spPr/>
        <p:txBody>
          <a:bodyPr/>
          <a:lstStyle>
            <a:lvl1pPr>
              <a:defRPr/>
            </a:lvl1pPr>
          </a:lstStyle>
          <a:p>
            <a:pPr>
              <a:defRPr/>
            </a:pPr>
            <a:endParaRPr lang="en-GB"/>
          </a:p>
        </p:txBody>
      </p:sp>
      <p:sp>
        <p:nvSpPr>
          <p:cNvPr id="13" name="Rectangle 11">
            <a:extLst>
              <a:ext uri="{FF2B5EF4-FFF2-40B4-BE49-F238E27FC236}">
                <a16:creationId xmlns:a16="http://schemas.microsoft.com/office/drawing/2014/main" id="{5F1E05E2-0DE8-C84C-B791-3E8B277E32DF}"/>
              </a:ext>
            </a:extLst>
          </p:cNvPr>
          <p:cNvSpPr>
            <a:spLocks noGrp="1" noChangeArrowheads="1"/>
          </p:cNvSpPr>
          <p:nvPr>
            <p:ph type="sldNum" sz="quarter" idx="12"/>
          </p:nvPr>
        </p:nvSpPr>
        <p:spPr/>
        <p:txBody>
          <a:bodyPr/>
          <a:lstStyle>
            <a:lvl1pPr>
              <a:defRPr/>
            </a:lvl1pPr>
          </a:lstStyle>
          <a:p>
            <a:fld id="{503CDAD4-9C5F-0147-B69E-9DF108B48737}" type="slidenum">
              <a:rPr lang="en-GB" altLang="en-US"/>
              <a:pPr/>
              <a:t>‹#›</a:t>
            </a:fld>
            <a:endParaRPr lang="en-GB" altLang="en-US"/>
          </a:p>
        </p:txBody>
      </p:sp>
    </p:spTree>
    <p:extLst>
      <p:ext uri="{BB962C8B-B14F-4D97-AF65-F5344CB8AC3E}">
        <p14:creationId xmlns:p14="http://schemas.microsoft.com/office/powerpoint/2010/main" val="3105123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838DB512-13CE-3045-976F-D22BCD04C18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0B8ABA42-88E9-EF4B-A84F-6080D017D5C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01A2E341-2ABA-5441-A2DC-E0F9F2707120}"/>
              </a:ext>
            </a:extLst>
          </p:cNvPr>
          <p:cNvSpPr>
            <a:spLocks noGrp="1" noChangeArrowheads="1"/>
          </p:cNvSpPr>
          <p:nvPr>
            <p:ph type="sldNum" sz="quarter" idx="12"/>
          </p:nvPr>
        </p:nvSpPr>
        <p:spPr>
          <a:ln/>
        </p:spPr>
        <p:txBody>
          <a:bodyPr/>
          <a:lstStyle>
            <a:lvl1pPr>
              <a:defRPr/>
            </a:lvl1pPr>
          </a:lstStyle>
          <a:p>
            <a:fld id="{27ED40D5-9BDF-5F44-A440-32A1F258A26D}" type="slidenum">
              <a:rPr lang="en-GB" altLang="en-US"/>
              <a:pPr/>
              <a:t>‹#›</a:t>
            </a:fld>
            <a:endParaRPr lang="en-GB" altLang="en-US"/>
          </a:p>
        </p:txBody>
      </p:sp>
    </p:spTree>
    <p:extLst>
      <p:ext uri="{BB962C8B-B14F-4D97-AF65-F5344CB8AC3E}">
        <p14:creationId xmlns:p14="http://schemas.microsoft.com/office/powerpoint/2010/main" val="32936765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8A2995AC-E0D6-7D49-8DF7-977255AA258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51E4BE76-1763-274F-884D-90C851550D3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2F60D3A7-9462-2C42-B8CD-3004243763DB}"/>
              </a:ext>
            </a:extLst>
          </p:cNvPr>
          <p:cNvSpPr>
            <a:spLocks noGrp="1" noChangeArrowheads="1"/>
          </p:cNvSpPr>
          <p:nvPr>
            <p:ph type="sldNum" sz="quarter" idx="12"/>
          </p:nvPr>
        </p:nvSpPr>
        <p:spPr>
          <a:ln/>
        </p:spPr>
        <p:txBody>
          <a:bodyPr/>
          <a:lstStyle>
            <a:lvl1pPr>
              <a:defRPr/>
            </a:lvl1pPr>
          </a:lstStyle>
          <a:p>
            <a:fld id="{DE2DAA81-8147-6648-941B-832701582680}" type="slidenum">
              <a:rPr lang="en-GB" altLang="en-US"/>
              <a:pPr/>
              <a:t>‹#›</a:t>
            </a:fld>
            <a:endParaRPr lang="en-GB" altLang="en-US"/>
          </a:p>
        </p:txBody>
      </p:sp>
    </p:spTree>
    <p:extLst>
      <p:ext uri="{BB962C8B-B14F-4D97-AF65-F5344CB8AC3E}">
        <p14:creationId xmlns:p14="http://schemas.microsoft.com/office/powerpoint/2010/main" val="3446607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1963443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CDD2877C-5E75-9140-A3A6-06AC41FA8CD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7974A7DD-27FA-7741-B157-75B55499833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BD096111-FAC9-8844-B9E9-6B8E18A8A41E}"/>
              </a:ext>
            </a:extLst>
          </p:cNvPr>
          <p:cNvSpPr>
            <a:spLocks noGrp="1" noChangeArrowheads="1"/>
          </p:cNvSpPr>
          <p:nvPr>
            <p:ph type="sldNum" sz="quarter" idx="12"/>
          </p:nvPr>
        </p:nvSpPr>
        <p:spPr>
          <a:ln/>
        </p:spPr>
        <p:txBody>
          <a:bodyPr/>
          <a:lstStyle>
            <a:lvl1pPr>
              <a:defRPr/>
            </a:lvl1pPr>
          </a:lstStyle>
          <a:p>
            <a:fld id="{BD12EA55-1809-D54D-B617-91FD138F509D}" type="slidenum">
              <a:rPr lang="en-GB" altLang="en-US"/>
              <a:pPr/>
              <a:t>‹#›</a:t>
            </a:fld>
            <a:endParaRPr lang="en-GB" altLang="en-US"/>
          </a:p>
        </p:txBody>
      </p:sp>
    </p:spTree>
    <p:extLst>
      <p:ext uri="{BB962C8B-B14F-4D97-AF65-F5344CB8AC3E}">
        <p14:creationId xmlns:p14="http://schemas.microsoft.com/office/powerpoint/2010/main" val="11687544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9E514DFC-1522-8343-B743-1C680582BD62}"/>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
            <a:extLst>
              <a:ext uri="{FF2B5EF4-FFF2-40B4-BE49-F238E27FC236}">
                <a16:creationId xmlns:a16="http://schemas.microsoft.com/office/drawing/2014/main" id="{D9B8E0CD-AA9F-BD45-842F-CAE8A41DD8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1">
            <a:extLst>
              <a:ext uri="{FF2B5EF4-FFF2-40B4-BE49-F238E27FC236}">
                <a16:creationId xmlns:a16="http://schemas.microsoft.com/office/drawing/2014/main" id="{3916EC25-2F2F-FD48-8F35-9FEE54BA3CC1}"/>
              </a:ext>
            </a:extLst>
          </p:cNvPr>
          <p:cNvSpPr>
            <a:spLocks noGrp="1" noChangeArrowheads="1"/>
          </p:cNvSpPr>
          <p:nvPr>
            <p:ph type="sldNum" sz="quarter" idx="12"/>
          </p:nvPr>
        </p:nvSpPr>
        <p:spPr>
          <a:ln/>
        </p:spPr>
        <p:txBody>
          <a:bodyPr/>
          <a:lstStyle>
            <a:lvl1pPr>
              <a:defRPr/>
            </a:lvl1pPr>
          </a:lstStyle>
          <a:p>
            <a:fld id="{6F75BBDC-EBE3-864B-B277-1CA7DF008E00}" type="slidenum">
              <a:rPr lang="en-GB" altLang="en-US"/>
              <a:pPr/>
              <a:t>‹#›</a:t>
            </a:fld>
            <a:endParaRPr lang="en-GB" altLang="en-US"/>
          </a:p>
        </p:txBody>
      </p:sp>
    </p:spTree>
    <p:extLst>
      <p:ext uri="{BB962C8B-B14F-4D97-AF65-F5344CB8AC3E}">
        <p14:creationId xmlns:p14="http://schemas.microsoft.com/office/powerpoint/2010/main" val="9323671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282E36AA-F5F4-5444-95E3-2097BDA1B7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DB302CF7-DD7B-9A40-AEF4-09776E9874D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1">
            <a:extLst>
              <a:ext uri="{FF2B5EF4-FFF2-40B4-BE49-F238E27FC236}">
                <a16:creationId xmlns:a16="http://schemas.microsoft.com/office/drawing/2014/main" id="{40469594-D26A-5B44-8D0D-7D46EAA3F164}"/>
              </a:ext>
            </a:extLst>
          </p:cNvPr>
          <p:cNvSpPr>
            <a:spLocks noGrp="1" noChangeArrowheads="1"/>
          </p:cNvSpPr>
          <p:nvPr>
            <p:ph type="sldNum" sz="quarter" idx="12"/>
          </p:nvPr>
        </p:nvSpPr>
        <p:spPr>
          <a:ln/>
        </p:spPr>
        <p:txBody>
          <a:bodyPr/>
          <a:lstStyle>
            <a:lvl1pPr>
              <a:defRPr/>
            </a:lvl1pPr>
          </a:lstStyle>
          <a:p>
            <a:fld id="{8399CC1E-7B06-604E-A6EF-6891F30EF12D}" type="slidenum">
              <a:rPr lang="en-GB" altLang="en-US"/>
              <a:pPr/>
              <a:t>‹#›</a:t>
            </a:fld>
            <a:endParaRPr lang="en-GB" altLang="en-US"/>
          </a:p>
        </p:txBody>
      </p:sp>
    </p:spTree>
    <p:extLst>
      <p:ext uri="{BB962C8B-B14F-4D97-AF65-F5344CB8AC3E}">
        <p14:creationId xmlns:p14="http://schemas.microsoft.com/office/powerpoint/2010/main" val="285537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5F8A0BF-8915-504C-9373-9C001241A896}"/>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
            <a:extLst>
              <a:ext uri="{FF2B5EF4-FFF2-40B4-BE49-F238E27FC236}">
                <a16:creationId xmlns:a16="http://schemas.microsoft.com/office/drawing/2014/main" id="{99AFA6E7-6CDC-EC4E-ABCB-D5D87B11D60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1">
            <a:extLst>
              <a:ext uri="{FF2B5EF4-FFF2-40B4-BE49-F238E27FC236}">
                <a16:creationId xmlns:a16="http://schemas.microsoft.com/office/drawing/2014/main" id="{919825B6-75F9-8343-B08F-2406BE2FF613}"/>
              </a:ext>
            </a:extLst>
          </p:cNvPr>
          <p:cNvSpPr>
            <a:spLocks noGrp="1" noChangeArrowheads="1"/>
          </p:cNvSpPr>
          <p:nvPr>
            <p:ph type="sldNum" sz="quarter" idx="12"/>
          </p:nvPr>
        </p:nvSpPr>
        <p:spPr>
          <a:ln/>
        </p:spPr>
        <p:txBody>
          <a:bodyPr/>
          <a:lstStyle>
            <a:lvl1pPr>
              <a:defRPr/>
            </a:lvl1pPr>
          </a:lstStyle>
          <a:p>
            <a:fld id="{69508C3F-AD9C-E646-83D9-C4DC62D6B2DA}" type="slidenum">
              <a:rPr lang="en-GB" altLang="en-US"/>
              <a:pPr/>
              <a:t>‹#›</a:t>
            </a:fld>
            <a:endParaRPr lang="en-GB" altLang="en-US"/>
          </a:p>
        </p:txBody>
      </p:sp>
    </p:spTree>
    <p:extLst>
      <p:ext uri="{BB962C8B-B14F-4D97-AF65-F5344CB8AC3E}">
        <p14:creationId xmlns:p14="http://schemas.microsoft.com/office/powerpoint/2010/main" val="2747449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76C94D4C-A64A-4043-936F-48693940877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CC888E65-9A0F-2F4C-8A80-DCB2F34E876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4B8AAE92-2FDA-3348-A5A4-037835DA49BD}"/>
              </a:ext>
            </a:extLst>
          </p:cNvPr>
          <p:cNvSpPr>
            <a:spLocks noGrp="1" noChangeArrowheads="1"/>
          </p:cNvSpPr>
          <p:nvPr>
            <p:ph type="sldNum" sz="quarter" idx="12"/>
          </p:nvPr>
        </p:nvSpPr>
        <p:spPr>
          <a:ln/>
        </p:spPr>
        <p:txBody>
          <a:bodyPr/>
          <a:lstStyle>
            <a:lvl1pPr>
              <a:defRPr/>
            </a:lvl1pPr>
          </a:lstStyle>
          <a:p>
            <a:fld id="{7ED44E5D-CEDE-CA48-8A2D-7B9CA0CFB91C}" type="slidenum">
              <a:rPr lang="en-GB" altLang="en-US"/>
              <a:pPr/>
              <a:t>‹#›</a:t>
            </a:fld>
            <a:endParaRPr lang="en-GB" altLang="en-US"/>
          </a:p>
        </p:txBody>
      </p:sp>
    </p:spTree>
    <p:extLst>
      <p:ext uri="{BB962C8B-B14F-4D97-AF65-F5344CB8AC3E}">
        <p14:creationId xmlns:p14="http://schemas.microsoft.com/office/powerpoint/2010/main" val="36128304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E1B8142E-8931-BF47-90A6-5C2A2AC4B94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FB6B567F-381D-4048-8387-CC2B5D8379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2AD6565C-3235-A344-9481-184BCA99CD1D}"/>
              </a:ext>
            </a:extLst>
          </p:cNvPr>
          <p:cNvSpPr>
            <a:spLocks noGrp="1" noChangeArrowheads="1"/>
          </p:cNvSpPr>
          <p:nvPr>
            <p:ph type="sldNum" sz="quarter" idx="12"/>
          </p:nvPr>
        </p:nvSpPr>
        <p:spPr>
          <a:ln/>
        </p:spPr>
        <p:txBody>
          <a:bodyPr/>
          <a:lstStyle>
            <a:lvl1pPr>
              <a:defRPr/>
            </a:lvl1pPr>
          </a:lstStyle>
          <a:p>
            <a:fld id="{DAB4B8D1-38FF-3D4F-BE82-B174B04D64E6}" type="slidenum">
              <a:rPr lang="en-GB" altLang="en-US"/>
              <a:pPr/>
              <a:t>‹#›</a:t>
            </a:fld>
            <a:endParaRPr lang="en-GB" altLang="en-US"/>
          </a:p>
        </p:txBody>
      </p:sp>
    </p:spTree>
    <p:extLst>
      <p:ext uri="{BB962C8B-B14F-4D97-AF65-F5344CB8AC3E}">
        <p14:creationId xmlns:p14="http://schemas.microsoft.com/office/powerpoint/2010/main" val="483479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BCCE895E-2AD0-314B-8254-2F37A3860BB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25E47B6A-FDC7-3E46-A831-2DDB17467DA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D24A3675-EFF6-EF49-B1F5-DC471B176749}"/>
              </a:ext>
            </a:extLst>
          </p:cNvPr>
          <p:cNvSpPr>
            <a:spLocks noGrp="1" noChangeArrowheads="1"/>
          </p:cNvSpPr>
          <p:nvPr>
            <p:ph type="sldNum" sz="quarter" idx="12"/>
          </p:nvPr>
        </p:nvSpPr>
        <p:spPr>
          <a:ln/>
        </p:spPr>
        <p:txBody>
          <a:bodyPr/>
          <a:lstStyle>
            <a:lvl1pPr>
              <a:defRPr/>
            </a:lvl1pPr>
          </a:lstStyle>
          <a:p>
            <a:fld id="{FA1C5A54-51C6-4E48-9B8F-80111732F8FC}" type="slidenum">
              <a:rPr lang="en-GB" altLang="en-US"/>
              <a:pPr/>
              <a:t>‹#›</a:t>
            </a:fld>
            <a:endParaRPr lang="en-GB" altLang="en-US"/>
          </a:p>
        </p:txBody>
      </p:sp>
    </p:spTree>
    <p:extLst>
      <p:ext uri="{BB962C8B-B14F-4D97-AF65-F5344CB8AC3E}">
        <p14:creationId xmlns:p14="http://schemas.microsoft.com/office/powerpoint/2010/main" val="633105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DA5DD15E-3A04-7B40-A34C-0C082EB8605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6CB644D7-26C4-AB4F-A87F-167E117588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DFD8C928-A4BD-A642-B5BD-27C8CD60C457}"/>
              </a:ext>
            </a:extLst>
          </p:cNvPr>
          <p:cNvSpPr>
            <a:spLocks noGrp="1" noChangeArrowheads="1"/>
          </p:cNvSpPr>
          <p:nvPr>
            <p:ph type="sldNum" sz="quarter" idx="12"/>
          </p:nvPr>
        </p:nvSpPr>
        <p:spPr>
          <a:ln/>
        </p:spPr>
        <p:txBody>
          <a:bodyPr/>
          <a:lstStyle>
            <a:lvl1pPr>
              <a:defRPr/>
            </a:lvl1pPr>
          </a:lstStyle>
          <a:p>
            <a:fld id="{FAB4E5F5-7A2E-7B4A-AD79-833A2A0E68D6}" type="slidenum">
              <a:rPr lang="en-GB" altLang="en-US"/>
              <a:pPr/>
              <a:t>‹#›</a:t>
            </a:fld>
            <a:endParaRPr lang="en-GB" altLang="en-US"/>
          </a:p>
        </p:txBody>
      </p:sp>
    </p:spTree>
    <p:extLst>
      <p:ext uri="{BB962C8B-B14F-4D97-AF65-F5344CB8AC3E}">
        <p14:creationId xmlns:p14="http://schemas.microsoft.com/office/powerpoint/2010/main" val="21653991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69990E7B-26B4-E140-BDDE-9FE249A85468}"/>
              </a:ext>
            </a:extLst>
          </p:cNvPr>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4" name="AutoShape 3">
            <a:extLst>
              <a:ext uri="{FF2B5EF4-FFF2-40B4-BE49-F238E27FC236}">
                <a16:creationId xmlns:a16="http://schemas.microsoft.com/office/drawing/2014/main" id="{E7267F11-11FB-2C4C-80DE-7CB092952E0B}"/>
              </a:ext>
            </a:extLst>
          </p:cNvPr>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2288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en-GB" noProof="0"/>
              <a:t>Click to edit Master title style</a:t>
            </a:r>
          </a:p>
        </p:txBody>
      </p:sp>
    </p:spTree>
    <p:extLst>
      <p:ext uri="{BB962C8B-B14F-4D97-AF65-F5344CB8AC3E}">
        <p14:creationId xmlns:p14="http://schemas.microsoft.com/office/powerpoint/2010/main" val="1894857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A498DF-516A-7F48-89D3-2C972B0D4AE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F3DC91E-D18F-E741-BFBB-73D95FA23A9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A90111D-88E7-4244-9B13-BAF7A39DD11B}"/>
              </a:ext>
            </a:extLst>
          </p:cNvPr>
          <p:cNvSpPr>
            <a:spLocks noGrp="1" noChangeArrowheads="1"/>
          </p:cNvSpPr>
          <p:nvPr>
            <p:ph type="sldNum" sz="quarter" idx="12"/>
          </p:nvPr>
        </p:nvSpPr>
        <p:spPr>
          <a:ln/>
        </p:spPr>
        <p:txBody>
          <a:bodyPr/>
          <a:lstStyle>
            <a:lvl1pPr>
              <a:defRPr/>
            </a:lvl1pPr>
          </a:lstStyle>
          <a:p>
            <a:fld id="{24AA37DE-A7AD-2D42-9896-1A4654BDEB86}" type="slidenum">
              <a:rPr lang="en-GB" altLang="en-US"/>
              <a:pPr/>
              <a:t>‹#›</a:t>
            </a:fld>
            <a:endParaRPr lang="en-GB" altLang="en-US"/>
          </a:p>
        </p:txBody>
      </p:sp>
    </p:spTree>
    <p:extLst>
      <p:ext uri="{BB962C8B-B14F-4D97-AF65-F5344CB8AC3E}">
        <p14:creationId xmlns:p14="http://schemas.microsoft.com/office/powerpoint/2010/main" val="820544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2311113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950DBB-C2FD-4F4D-B33B-765BA8F8903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8A30061-EFFE-4D40-BC6F-3C94B71C0DC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41308BC-FC00-D04C-9A4D-30DCC20B70D7}"/>
              </a:ext>
            </a:extLst>
          </p:cNvPr>
          <p:cNvSpPr>
            <a:spLocks noGrp="1" noChangeArrowheads="1"/>
          </p:cNvSpPr>
          <p:nvPr>
            <p:ph type="sldNum" sz="quarter" idx="12"/>
          </p:nvPr>
        </p:nvSpPr>
        <p:spPr>
          <a:ln/>
        </p:spPr>
        <p:txBody>
          <a:bodyPr/>
          <a:lstStyle>
            <a:lvl1pPr>
              <a:defRPr/>
            </a:lvl1pPr>
          </a:lstStyle>
          <a:p>
            <a:fld id="{7D046C67-A61F-424F-80A1-613B944FBD48}" type="slidenum">
              <a:rPr lang="en-GB" altLang="en-US"/>
              <a:pPr/>
              <a:t>‹#›</a:t>
            </a:fld>
            <a:endParaRPr lang="en-GB" altLang="en-US"/>
          </a:p>
        </p:txBody>
      </p:sp>
    </p:spTree>
    <p:extLst>
      <p:ext uri="{BB962C8B-B14F-4D97-AF65-F5344CB8AC3E}">
        <p14:creationId xmlns:p14="http://schemas.microsoft.com/office/powerpoint/2010/main" val="709318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18F11C-2A04-EA45-8BCB-7A8A454F8EF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1432C9E-A0A0-7C4F-A4A2-9C73A89796F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47787F4-6B73-A340-8B48-A44EB227EAF5}"/>
              </a:ext>
            </a:extLst>
          </p:cNvPr>
          <p:cNvSpPr>
            <a:spLocks noGrp="1" noChangeArrowheads="1"/>
          </p:cNvSpPr>
          <p:nvPr>
            <p:ph type="sldNum" sz="quarter" idx="12"/>
          </p:nvPr>
        </p:nvSpPr>
        <p:spPr>
          <a:ln/>
        </p:spPr>
        <p:txBody>
          <a:bodyPr/>
          <a:lstStyle>
            <a:lvl1pPr>
              <a:defRPr/>
            </a:lvl1pPr>
          </a:lstStyle>
          <a:p>
            <a:fld id="{06162A96-2009-7044-93FD-958F091174D5}" type="slidenum">
              <a:rPr lang="en-GB" altLang="en-US"/>
              <a:pPr/>
              <a:t>‹#›</a:t>
            </a:fld>
            <a:endParaRPr lang="en-GB" altLang="en-US"/>
          </a:p>
        </p:txBody>
      </p:sp>
    </p:spTree>
    <p:extLst>
      <p:ext uri="{BB962C8B-B14F-4D97-AF65-F5344CB8AC3E}">
        <p14:creationId xmlns:p14="http://schemas.microsoft.com/office/powerpoint/2010/main" val="4162166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537CB31-0382-5A45-A353-2ACD05CE2D5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85E499A0-1C49-BC49-AC79-DD71A34F743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A6E423BE-F574-294A-9A85-62204B781D24}"/>
              </a:ext>
            </a:extLst>
          </p:cNvPr>
          <p:cNvSpPr>
            <a:spLocks noGrp="1" noChangeArrowheads="1"/>
          </p:cNvSpPr>
          <p:nvPr>
            <p:ph type="sldNum" sz="quarter" idx="12"/>
          </p:nvPr>
        </p:nvSpPr>
        <p:spPr>
          <a:ln/>
        </p:spPr>
        <p:txBody>
          <a:bodyPr/>
          <a:lstStyle>
            <a:lvl1pPr>
              <a:defRPr/>
            </a:lvl1pPr>
          </a:lstStyle>
          <a:p>
            <a:fld id="{723FAAA0-3A52-EA45-B03F-E5E0E35A2911}" type="slidenum">
              <a:rPr lang="en-GB" altLang="en-US"/>
              <a:pPr/>
              <a:t>‹#›</a:t>
            </a:fld>
            <a:endParaRPr lang="en-GB" altLang="en-US"/>
          </a:p>
        </p:txBody>
      </p:sp>
    </p:spTree>
    <p:extLst>
      <p:ext uri="{BB962C8B-B14F-4D97-AF65-F5344CB8AC3E}">
        <p14:creationId xmlns:p14="http://schemas.microsoft.com/office/powerpoint/2010/main" val="3439764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708B95-4D95-7040-9800-519B46A7FC30}"/>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A99DC53-7488-A242-9EBF-C5ECBB65D85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DACE311-65D2-6743-BAA9-E5D0580E4E13}"/>
              </a:ext>
            </a:extLst>
          </p:cNvPr>
          <p:cNvSpPr>
            <a:spLocks noGrp="1" noChangeArrowheads="1"/>
          </p:cNvSpPr>
          <p:nvPr>
            <p:ph type="sldNum" sz="quarter" idx="12"/>
          </p:nvPr>
        </p:nvSpPr>
        <p:spPr>
          <a:ln/>
        </p:spPr>
        <p:txBody>
          <a:bodyPr/>
          <a:lstStyle>
            <a:lvl1pPr>
              <a:defRPr/>
            </a:lvl1pPr>
          </a:lstStyle>
          <a:p>
            <a:fld id="{947D2F95-9897-344F-938E-26EA4933FB07}" type="slidenum">
              <a:rPr lang="en-GB" altLang="en-US"/>
              <a:pPr/>
              <a:t>‹#›</a:t>
            </a:fld>
            <a:endParaRPr lang="en-GB" altLang="en-US"/>
          </a:p>
        </p:txBody>
      </p:sp>
    </p:spTree>
    <p:extLst>
      <p:ext uri="{BB962C8B-B14F-4D97-AF65-F5344CB8AC3E}">
        <p14:creationId xmlns:p14="http://schemas.microsoft.com/office/powerpoint/2010/main" val="2344378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57058E-16C2-2A4C-A64E-CE1708D25826}"/>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CA45E1C9-69B7-7745-9960-18FB11FCF97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05F71E07-7CEE-A740-8A62-AB6C228A690A}"/>
              </a:ext>
            </a:extLst>
          </p:cNvPr>
          <p:cNvSpPr>
            <a:spLocks noGrp="1" noChangeArrowheads="1"/>
          </p:cNvSpPr>
          <p:nvPr>
            <p:ph type="sldNum" sz="quarter" idx="12"/>
          </p:nvPr>
        </p:nvSpPr>
        <p:spPr>
          <a:ln/>
        </p:spPr>
        <p:txBody>
          <a:bodyPr/>
          <a:lstStyle>
            <a:lvl1pPr>
              <a:defRPr/>
            </a:lvl1pPr>
          </a:lstStyle>
          <a:p>
            <a:fld id="{68AB04C1-AAB5-194E-8F5A-C77225917525}" type="slidenum">
              <a:rPr lang="en-GB" altLang="en-US"/>
              <a:pPr/>
              <a:t>‹#›</a:t>
            </a:fld>
            <a:endParaRPr lang="en-GB" altLang="en-US"/>
          </a:p>
        </p:txBody>
      </p:sp>
    </p:spTree>
    <p:extLst>
      <p:ext uri="{BB962C8B-B14F-4D97-AF65-F5344CB8AC3E}">
        <p14:creationId xmlns:p14="http://schemas.microsoft.com/office/powerpoint/2010/main" val="3294126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E337CC-916E-9A45-8A43-3744A3FD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902EA42-979D-C14B-BF5D-246E855B69D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0331C7E-2EF7-6E4A-A314-0AF0F3AEC1CB}"/>
              </a:ext>
            </a:extLst>
          </p:cNvPr>
          <p:cNvSpPr>
            <a:spLocks noGrp="1" noChangeArrowheads="1"/>
          </p:cNvSpPr>
          <p:nvPr>
            <p:ph type="sldNum" sz="quarter" idx="12"/>
          </p:nvPr>
        </p:nvSpPr>
        <p:spPr>
          <a:ln/>
        </p:spPr>
        <p:txBody>
          <a:bodyPr/>
          <a:lstStyle>
            <a:lvl1pPr>
              <a:defRPr/>
            </a:lvl1pPr>
          </a:lstStyle>
          <a:p>
            <a:fld id="{AFF50A01-9049-6D40-9B6C-DD15E9424E62}" type="slidenum">
              <a:rPr lang="en-GB" altLang="en-US"/>
              <a:pPr/>
              <a:t>‹#›</a:t>
            </a:fld>
            <a:endParaRPr lang="en-GB" altLang="en-US"/>
          </a:p>
        </p:txBody>
      </p:sp>
    </p:spTree>
    <p:extLst>
      <p:ext uri="{BB962C8B-B14F-4D97-AF65-F5344CB8AC3E}">
        <p14:creationId xmlns:p14="http://schemas.microsoft.com/office/powerpoint/2010/main" val="2880818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32A0F3-1BE5-EE45-8D94-3C4E714FF4D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6E5231D-5E59-B940-817C-DEA194D070A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8A9E70D-66C1-F44F-B6B7-670E9F9C6BEF}"/>
              </a:ext>
            </a:extLst>
          </p:cNvPr>
          <p:cNvSpPr>
            <a:spLocks noGrp="1" noChangeArrowheads="1"/>
          </p:cNvSpPr>
          <p:nvPr>
            <p:ph type="sldNum" sz="quarter" idx="12"/>
          </p:nvPr>
        </p:nvSpPr>
        <p:spPr>
          <a:ln/>
        </p:spPr>
        <p:txBody>
          <a:bodyPr/>
          <a:lstStyle>
            <a:lvl1pPr>
              <a:defRPr/>
            </a:lvl1pPr>
          </a:lstStyle>
          <a:p>
            <a:fld id="{ED9BF367-22BB-5743-A939-C4AC2EC381A0}" type="slidenum">
              <a:rPr lang="en-GB" altLang="en-US"/>
              <a:pPr/>
              <a:t>‹#›</a:t>
            </a:fld>
            <a:endParaRPr lang="en-GB" altLang="en-US"/>
          </a:p>
        </p:txBody>
      </p:sp>
    </p:spTree>
    <p:extLst>
      <p:ext uri="{BB962C8B-B14F-4D97-AF65-F5344CB8AC3E}">
        <p14:creationId xmlns:p14="http://schemas.microsoft.com/office/powerpoint/2010/main" val="3343982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596F9C-2690-6648-9D13-652244BBA05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0BB50AA-DFF7-C841-84C2-FE9A5E3A82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4131622-EB84-634D-8647-2AD6D8F9EA2D}"/>
              </a:ext>
            </a:extLst>
          </p:cNvPr>
          <p:cNvSpPr>
            <a:spLocks noGrp="1" noChangeArrowheads="1"/>
          </p:cNvSpPr>
          <p:nvPr>
            <p:ph type="sldNum" sz="quarter" idx="12"/>
          </p:nvPr>
        </p:nvSpPr>
        <p:spPr>
          <a:ln/>
        </p:spPr>
        <p:txBody>
          <a:bodyPr/>
          <a:lstStyle>
            <a:lvl1pPr>
              <a:defRPr/>
            </a:lvl1pPr>
          </a:lstStyle>
          <a:p>
            <a:fld id="{F2A953EA-A61E-1D4F-B9D7-AC383CA8EBF3}" type="slidenum">
              <a:rPr lang="en-GB" altLang="en-US"/>
              <a:pPr/>
              <a:t>‹#›</a:t>
            </a:fld>
            <a:endParaRPr lang="en-GB" altLang="en-US"/>
          </a:p>
        </p:txBody>
      </p:sp>
    </p:spTree>
    <p:extLst>
      <p:ext uri="{BB962C8B-B14F-4D97-AF65-F5344CB8AC3E}">
        <p14:creationId xmlns:p14="http://schemas.microsoft.com/office/powerpoint/2010/main" val="13404694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7904D2-64B0-EE41-8C85-63C4853177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8C67FA7-D03D-7041-993A-82D643A417A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8AD2807-A851-BD44-BDAC-226DD51EA67E}"/>
              </a:ext>
            </a:extLst>
          </p:cNvPr>
          <p:cNvSpPr>
            <a:spLocks noGrp="1" noChangeArrowheads="1"/>
          </p:cNvSpPr>
          <p:nvPr>
            <p:ph type="sldNum" sz="quarter" idx="12"/>
          </p:nvPr>
        </p:nvSpPr>
        <p:spPr>
          <a:ln/>
        </p:spPr>
        <p:txBody>
          <a:bodyPr/>
          <a:lstStyle>
            <a:lvl1pPr>
              <a:defRPr/>
            </a:lvl1pPr>
          </a:lstStyle>
          <a:p>
            <a:fld id="{0AAA992E-D963-1C4F-A888-853A247B0D71}" type="slidenum">
              <a:rPr lang="en-GB" altLang="en-US"/>
              <a:pPr/>
              <a:t>‹#›</a:t>
            </a:fld>
            <a:endParaRPr lang="en-GB" altLang="en-US"/>
          </a:p>
        </p:txBody>
      </p:sp>
    </p:spTree>
    <p:extLst>
      <p:ext uri="{BB962C8B-B14F-4D97-AF65-F5344CB8AC3E}">
        <p14:creationId xmlns:p14="http://schemas.microsoft.com/office/powerpoint/2010/main" val="6689669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a:extLst>
              <a:ext uri="{FF2B5EF4-FFF2-40B4-BE49-F238E27FC236}">
                <a16:creationId xmlns:a16="http://schemas.microsoft.com/office/drawing/2014/main" id="{A10965F5-B17A-EC40-B215-097A8861ED2F}"/>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F79CEA6D-5B25-414E-A8EA-E27BAF41947A}"/>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2466B25-42FE-6C41-9D7E-E7845D6E400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098E7D7-2F2C-C341-B05F-0FAA9CDB424A}" type="slidenum">
              <a:rPr lang="en-GB" altLang="en-US"/>
              <a:pPr/>
              <a:t>‹#›</a:t>
            </a:fld>
            <a:endParaRPr lang="en-GB" altLang="en-US"/>
          </a:p>
        </p:txBody>
      </p:sp>
    </p:spTree>
    <p:extLst>
      <p:ext uri="{BB962C8B-B14F-4D97-AF65-F5344CB8AC3E}">
        <p14:creationId xmlns:p14="http://schemas.microsoft.com/office/powerpoint/2010/main" val="348653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2834545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6B98F905-F494-0E4C-B50E-C51A2AE7C818}"/>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59DA9E14-8F07-394F-A8DE-24E75F9B0153}"/>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603A4EBF-FD60-A245-82D5-6D065EA212C9}"/>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AA06B56-A954-3343-B2BD-9C143757F2EE}" type="slidenum">
              <a:rPr lang="en-GB" altLang="en-US"/>
              <a:pPr/>
              <a:t>‹#›</a:t>
            </a:fld>
            <a:endParaRPr lang="en-GB" altLang="en-US"/>
          </a:p>
        </p:txBody>
      </p:sp>
    </p:spTree>
    <p:extLst>
      <p:ext uri="{BB962C8B-B14F-4D97-AF65-F5344CB8AC3E}">
        <p14:creationId xmlns:p14="http://schemas.microsoft.com/office/powerpoint/2010/main" val="2370047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31A24F05-C8F9-6440-9696-7E7555851B1D}"/>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F124BC15-C327-3448-9B68-AFC0402AEBF0}"/>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D03ACBC-5D69-D44F-8D4C-C8394F5167D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1E5E2451-DAE5-3147-924E-AA12C823329F}" type="slidenum">
              <a:rPr lang="en-GB" altLang="en-US"/>
              <a:pPr/>
              <a:t>‹#›</a:t>
            </a:fld>
            <a:endParaRPr lang="en-GB" altLang="en-US"/>
          </a:p>
        </p:txBody>
      </p:sp>
    </p:spTree>
    <p:extLst>
      <p:ext uri="{BB962C8B-B14F-4D97-AF65-F5344CB8AC3E}">
        <p14:creationId xmlns:p14="http://schemas.microsoft.com/office/powerpoint/2010/main" val="1907004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E84B0504-0863-E84D-A45B-8CB742C8029E}"/>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A153A6E0-ECE1-DF4E-98DC-110FFE5C3170}"/>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471BA5A6-7812-634D-9473-BE86CDBB5EE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FD224E4-07E7-1B4D-9C38-7DF2DF94D984}" type="slidenum">
              <a:rPr lang="en-GB" altLang="en-US"/>
              <a:pPr/>
              <a:t>‹#›</a:t>
            </a:fld>
            <a:endParaRPr lang="en-GB" altLang="en-US"/>
          </a:p>
        </p:txBody>
      </p:sp>
    </p:spTree>
    <p:extLst>
      <p:ext uri="{BB962C8B-B14F-4D97-AF65-F5344CB8AC3E}">
        <p14:creationId xmlns:p14="http://schemas.microsoft.com/office/powerpoint/2010/main" val="1982468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B6E8FF2D-B131-1E4D-BFFB-EBD4DAAD96A4}"/>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8" name="Rectangle 60">
            <a:extLst>
              <a:ext uri="{FF2B5EF4-FFF2-40B4-BE49-F238E27FC236}">
                <a16:creationId xmlns:a16="http://schemas.microsoft.com/office/drawing/2014/main" id="{E79FA776-0264-AE4F-8B4E-FB54BACE3D21}"/>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9" name="Rectangle 61">
            <a:extLst>
              <a:ext uri="{FF2B5EF4-FFF2-40B4-BE49-F238E27FC236}">
                <a16:creationId xmlns:a16="http://schemas.microsoft.com/office/drawing/2014/main" id="{AE928542-711B-524F-BBCD-D04F2ED76734}"/>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ECC1B818-F3EF-694C-8A06-3C59C942D967}" type="slidenum">
              <a:rPr lang="en-GB" altLang="en-US"/>
              <a:pPr/>
              <a:t>‹#›</a:t>
            </a:fld>
            <a:endParaRPr lang="en-GB" altLang="en-US"/>
          </a:p>
        </p:txBody>
      </p:sp>
    </p:spTree>
    <p:extLst>
      <p:ext uri="{BB962C8B-B14F-4D97-AF65-F5344CB8AC3E}">
        <p14:creationId xmlns:p14="http://schemas.microsoft.com/office/powerpoint/2010/main" val="30604392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7B224E28-2EE1-1944-A1ED-344F93FE710D}"/>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4" name="Rectangle 60">
            <a:extLst>
              <a:ext uri="{FF2B5EF4-FFF2-40B4-BE49-F238E27FC236}">
                <a16:creationId xmlns:a16="http://schemas.microsoft.com/office/drawing/2014/main" id="{66C567BE-2CFD-8245-B326-DBCA4D143309}"/>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1">
            <a:extLst>
              <a:ext uri="{FF2B5EF4-FFF2-40B4-BE49-F238E27FC236}">
                <a16:creationId xmlns:a16="http://schemas.microsoft.com/office/drawing/2014/main" id="{94B924AE-FCCE-2544-BAA4-DDA29E1ABB4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FC4380D-613B-0C4D-BDA5-57EF1055DFB5}" type="slidenum">
              <a:rPr lang="en-GB" altLang="en-US"/>
              <a:pPr/>
              <a:t>‹#›</a:t>
            </a:fld>
            <a:endParaRPr lang="en-GB" altLang="en-US"/>
          </a:p>
        </p:txBody>
      </p:sp>
    </p:spTree>
    <p:extLst>
      <p:ext uri="{BB962C8B-B14F-4D97-AF65-F5344CB8AC3E}">
        <p14:creationId xmlns:p14="http://schemas.microsoft.com/office/powerpoint/2010/main" val="24451348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26BC58A9-19E2-C748-95B3-8B3C3ADE1A66}"/>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3" name="Rectangle 60">
            <a:extLst>
              <a:ext uri="{FF2B5EF4-FFF2-40B4-BE49-F238E27FC236}">
                <a16:creationId xmlns:a16="http://schemas.microsoft.com/office/drawing/2014/main" id="{36F6EA19-DF03-2042-9912-984F4D228C06}"/>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4" name="Rectangle 61">
            <a:extLst>
              <a:ext uri="{FF2B5EF4-FFF2-40B4-BE49-F238E27FC236}">
                <a16:creationId xmlns:a16="http://schemas.microsoft.com/office/drawing/2014/main" id="{B7D26579-8961-034D-9B90-E03959BF186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AC14FAB8-E715-AD4F-BA79-C97A3FB038B6}" type="slidenum">
              <a:rPr lang="en-GB" altLang="en-US"/>
              <a:pPr/>
              <a:t>‹#›</a:t>
            </a:fld>
            <a:endParaRPr lang="en-GB" altLang="en-US"/>
          </a:p>
        </p:txBody>
      </p:sp>
    </p:spTree>
    <p:extLst>
      <p:ext uri="{BB962C8B-B14F-4D97-AF65-F5344CB8AC3E}">
        <p14:creationId xmlns:p14="http://schemas.microsoft.com/office/powerpoint/2010/main" val="20744550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B1241124-E9DB-D043-8B52-142CD4614107}"/>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140D320A-E00B-D24A-9B2D-521A828C6DA0}"/>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5563B69C-153F-CB4F-A007-9FC3869C8D5B}"/>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811B9D2D-6468-D449-962D-34E542EA63D5}" type="slidenum">
              <a:rPr lang="en-GB" altLang="en-US"/>
              <a:pPr/>
              <a:t>‹#›</a:t>
            </a:fld>
            <a:endParaRPr lang="en-GB" altLang="en-US"/>
          </a:p>
        </p:txBody>
      </p:sp>
    </p:spTree>
    <p:extLst>
      <p:ext uri="{BB962C8B-B14F-4D97-AF65-F5344CB8AC3E}">
        <p14:creationId xmlns:p14="http://schemas.microsoft.com/office/powerpoint/2010/main" val="28764543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39616A72-B00E-7346-B4CA-CE0350E17E1C}"/>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08EBBD5B-16A8-C945-A2AE-AF4883770E94}"/>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7AE159D2-DC85-2347-8B4B-A6AF1843085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6A12751D-9C16-8446-8C63-F34B916D1A07}" type="slidenum">
              <a:rPr lang="en-GB" altLang="en-US"/>
              <a:pPr/>
              <a:t>‹#›</a:t>
            </a:fld>
            <a:endParaRPr lang="en-GB" altLang="en-US"/>
          </a:p>
        </p:txBody>
      </p:sp>
    </p:spTree>
    <p:extLst>
      <p:ext uri="{BB962C8B-B14F-4D97-AF65-F5344CB8AC3E}">
        <p14:creationId xmlns:p14="http://schemas.microsoft.com/office/powerpoint/2010/main" val="21993569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CFF9EAC4-F3CA-5747-9D85-688650109678}"/>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08C0BC42-1237-1A4B-B7DC-2C9B3C120899}"/>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8EA225DE-4B76-2C4E-B2E8-4DB0E826AB7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124C03B-D8D6-BC4D-B338-36EFBA92952F}" type="slidenum">
              <a:rPr lang="en-GB" altLang="en-US"/>
              <a:pPr/>
              <a:t>‹#›</a:t>
            </a:fld>
            <a:endParaRPr lang="en-GB" altLang="en-US"/>
          </a:p>
        </p:txBody>
      </p:sp>
    </p:spTree>
    <p:extLst>
      <p:ext uri="{BB962C8B-B14F-4D97-AF65-F5344CB8AC3E}">
        <p14:creationId xmlns:p14="http://schemas.microsoft.com/office/powerpoint/2010/main" val="3235792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A64DD71D-F88F-894C-A9C0-8E9F3D74E52A}"/>
              </a:ext>
            </a:extLst>
          </p:cNvPr>
          <p:cNvSpPr>
            <a:spLocks noGrp="1" noChangeArrowheads="1"/>
          </p:cNvSpPr>
          <p:nvPr>
            <p:ph type="dt" sz="half" idx="10"/>
          </p:nvPr>
        </p:nvSpPr>
        <p:spPr>
          <a:xfrm>
            <a:off x="301625" y="6242050"/>
            <a:ext cx="1782763"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ED205EDC-FD45-3445-9FE7-0839F28558C5}"/>
              </a:ext>
            </a:extLst>
          </p:cNvPr>
          <p:cNvSpPr>
            <a:spLocks noGrp="1" noChangeArrowheads="1"/>
          </p:cNvSpPr>
          <p:nvPr>
            <p:ph type="ftr" sz="quarter" idx="11"/>
          </p:nvPr>
        </p:nvSpPr>
        <p:spPr>
          <a:xfrm>
            <a:off x="2257425" y="6248400"/>
            <a:ext cx="3455988" cy="474663"/>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424EDBC-5A67-854E-B471-0F084CF7F22C}"/>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D7B50AC-9602-1448-9451-807B5B7547C2}" type="slidenum">
              <a:rPr lang="en-GB" altLang="en-US"/>
              <a:pPr/>
              <a:t>‹#›</a:t>
            </a:fld>
            <a:endParaRPr lang="en-GB" altLang="en-US"/>
          </a:p>
        </p:txBody>
      </p:sp>
    </p:spTree>
    <p:extLst>
      <p:ext uri="{BB962C8B-B14F-4D97-AF65-F5344CB8AC3E}">
        <p14:creationId xmlns:p14="http://schemas.microsoft.com/office/powerpoint/2010/main" val="257800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7.xml"/><Relationship Id="rId1" Type="http://schemas.openxmlformats.org/officeDocument/2006/relationships/slideLayout" Target="../slideLayouts/slideLayout138.xml"/><Relationship Id="rId4" Type="http://schemas.openxmlformats.org/officeDocument/2006/relationships/image" Target="../media/image1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8.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9.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21.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image" Target="../media/image12.png"/><Relationship Id="rId2" Type="http://schemas.openxmlformats.org/officeDocument/2006/relationships/slideLayout" Target="../slideLayouts/slideLayout186.xml"/><Relationship Id="rId16" Type="http://schemas.openxmlformats.org/officeDocument/2006/relationships/image" Target="../media/image11.png"/><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23.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4.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25.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6" Type="http://schemas.openxmlformats.org/officeDocument/2006/relationships/image" Target="../media/image15.jpe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4.jpe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3.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0.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6.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7.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8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7.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3.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8.jpe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4.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5.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6" Type="http://schemas.openxmlformats.org/officeDocument/2006/relationships/image" Target="../media/image15.jpeg"/><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image" Target="../media/image14.jpeg"/><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3.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6.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34.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37.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4" Type="http://schemas.openxmlformats.org/officeDocument/2006/relationships/theme" Target="../theme/theme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emf"/><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9.png"/><Relationship Id="rId2" Type="http://schemas.openxmlformats.org/officeDocument/2006/relationships/slideLayout" Target="../slideLayouts/slideLayout90.xml"/><Relationship Id="rId16" Type="http://schemas.openxmlformats.org/officeDocument/2006/relationships/image" Target="../media/image8.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7.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9BD267D-B2FD-4B4F-A346-99066D0B8C79}"/>
              </a:ext>
            </a:extLst>
          </p:cNvPr>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a:extLst>
              <a:ext uri="{FF2B5EF4-FFF2-40B4-BE49-F238E27FC236}">
                <a16:creationId xmlns:a16="http://schemas.microsoft.com/office/drawing/2014/main" id="{694EF7F1-EFDA-234D-B65F-83259C116997}"/>
              </a:ext>
            </a:extLst>
          </p:cNvPr>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a:extLst>
              <a:ext uri="{FF2B5EF4-FFF2-40B4-BE49-F238E27FC236}">
                <a16:creationId xmlns:a16="http://schemas.microsoft.com/office/drawing/2014/main" id="{BA98B4CA-A01C-FE45-A4A9-CC0D6BFD42E0}"/>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charset="0"/>
                <a:ea typeface="ＭＳ Ｐゴシック" charset="0"/>
                <a:cs typeface="Arial" charset="0"/>
              </a:defRPr>
            </a:lvl1pPr>
          </a:lstStyle>
          <a:p>
            <a:pPr>
              <a:defRPr/>
            </a:pPr>
            <a:endParaRPr lang="en-GB"/>
          </a:p>
        </p:txBody>
      </p:sp>
      <p:sp>
        <p:nvSpPr>
          <p:cNvPr id="136197" name="Rectangle 5">
            <a:extLst>
              <a:ext uri="{FF2B5EF4-FFF2-40B4-BE49-F238E27FC236}">
                <a16:creationId xmlns:a16="http://schemas.microsoft.com/office/drawing/2014/main" id="{8815A90D-F822-2E4F-AA2E-046EDA411254}"/>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charset="0"/>
                <a:ea typeface="ＭＳ Ｐゴシック" charset="0"/>
                <a:cs typeface="Arial" charset="0"/>
              </a:defRPr>
            </a:lvl1pPr>
          </a:lstStyle>
          <a:p>
            <a:pPr>
              <a:defRPr/>
            </a:pPr>
            <a:endParaRPr lang="en-GB"/>
          </a:p>
        </p:txBody>
      </p:sp>
      <p:sp>
        <p:nvSpPr>
          <p:cNvPr id="136198" name="Rectangle 6">
            <a:extLst>
              <a:ext uri="{FF2B5EF4-FFF2-40B4-BE49-F238E27FC236}">
                <a16:creationId xmlns:a16="http://schemas.microsoft.com/office/drawing/2014/main" id="{B4DD515C-0381-884F-9E6C-FA6144752F30}"/>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26CC800E-8C32-4941-B804-4E0494CF1E56}" type="slidenum">
              <a:rPr lang="en-GB" altLang="en-US"/>
              <a:pPr/>
              <a:t>‹#›</a:t>
            </a:fld>
            <a:endParaRPr lang="en-GB" altLang="en-US"/>
          </a:p>
        </p:txBody>
      </p:sp>
      <p:sp>
        <p:nvSpPr>
          <p:cNvPr id="136199" name="Rectangle 7">
            <a:extLst>
              <a:ext uri="{FF2B5EF4-FFF2-40B4-BE49-F238E27FC236}">
                <a16:creationId xmlns:a16="http://schemas.microsoft.com/office/drawing/2014/main" id="{108A1CC2-F410-C24F-A239-AB9AF9299974}"/>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cSld>
  <p:clrMap bg1="dk2" tx1="lt1" bg2="dk1" tx2="lt2" accent1="accent1" accent2="accent2" accent3="accent3" accent4="accent4" accent5="accent5" accent6="accent6" hlink="hlink" folHlink="folHlink"/>
  <p:sldLayoutIdLst>
    <p:sldLayoutId id="2147486098" r:id="rId1"/>
    <p:sldLayoutId id="2147486016" r:id="rId2"/>
    <p:sldLayoutId id="2147486017" r:id="rId3"/>
    <p:sldLayoutId id="2147486018" r:id="rId4"/>
    <p:sldLayoutId id="2147486019" r:id="rId5"/>
    <p:sldLayoutId id="2147486020" r:id="rId6"/>
    <p:sldLayoutId id="2147486021" r:id="rId7"/>
    <p:sldLayoutId id="2147486022" r:id="rId8"/>
    <p:sldLayoutId id="2147486023" r:id="rId9"/>
    <p:sldLayoutId id="2147486024" r:id="rId10"/>
    <p:sldLayoutId id="214748602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99682" name="Group 2">
            <a:extLst>
              <a:ext uri="{FF2B5EF4-FFF2-40B4-BE49-F238E27FC236}">
                <a16:creationId xmlns:a16="http://schemas.microsoft.com/office/drawing/2014/main" id="{A6FE6EF1-C7D7-3840-AA3F-FAF3C7C4DAED}"/>
              </a:ext>
            </a:extLst>
          </p:cNvPr>
          <p:cNvGrpSpPr>
            <a:grpSpLocks/>
          </p:cNvGrpSpPr>
          <p:nvPr/>
        </p:nvGrpSpPr>
        <p:grpSpPr bwMode="auto">
          <a:xfrm>
            <a:off x="3800475" y="1789113"/>
            <a:ext cx="5340350" cy="5056187"/>
            <a:chOff x="2394" y="1127"/>
            <a:chExt cx="3364" cy="3185"/>
          </a:xfrm>
        </p:grpSpPr>
        <p:sp>
          <p:nvSpPr>
            <p:cNvPr id="151555" name="Rectangle 3">
              <a:extLst>
                <a:ext uri="{FF2B5EF4-FFF2-40B4-BE49-F238E27FC236}">
                  <a16:creationId xmlns:a16="http://schemas.microsoft.com/office/drawing/2014/main" id="{C6F50C25-4B59-7D49-ACBE-E071EF2BD896}"/>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56" name="Oval 4">
              <a:extLst>
                <a:ext uri="{FF2B5EF4-FFF2-40B4-BE49-F238E27FC236}">
                  <a16:creationId xmlns:a16="http://schemas.microsoft.com/office/drawing/2014/main" id="{47C21CFE-CD83-7849-A7D7-9CF26DDC376B}"/>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57" name="Rectangle 5">
              <a:extLst>
                <a:ext uri="{FF2B5EF4-FFF2-40B4-BE49-F238E27FC236}">
                  <a16:creationId xmlns:a16="http://schemas.microsoft.com/office/drawing/2014/main" id="{D0528489-7A48-FD43-9917-2D4EF1D49B1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58" name="Freeform 6">
              <a:extLst>
                <a:ext uri="{FF2B5EF4-FFF2-40B4-BE49-F238E27FC236}">
                  <a16:creationId xmlns:a16="http://schemas.microsoft.com/office/drawing/2014/main" id="{58C3841B-1C67-4B4F-9C2F-4E1AD15CA3C3}"/>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59" name="Rectangle 7">
              <a:extLst>
                <a:ext uri="{FF2B5EF4-FFF2-40B4-BE49-F238E27FC236}">
                  <a16:creationId xmlns:a16="http://schemas.microsoft.com/office/drawing/2014/main" id="{276806B3-7982-0149-B6C9-985405E58652}"/>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0" name="Rectangle 8">
              <a:extLst>
                <a:ext uri="{FF2B5EF4-FFF2-40B4-BE49-F238E27FC236}">
                  <a16:creationId xmlns:a16="http://schemas.microsoft.com/office/drawing/2014/main" id="{E6B9C7E4-399D-5744-AA04-DF902960C3A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1" name="Rectangle 9">
              <a:extLst>
                <a:ext uri="{FF2B5EF4-FFF2-40B4-BE49-F238E27FC236}">
                  <a16:creationId xmlns:a16="http://schemas.microsoft.com/office/drawing/2014/main" id="{A454BE3F-9036-D441-8C7F-DE3BB251E3D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2" name="Rectangle 10">
              <a:extLst>
                <a:ext uri="{FF2B5EF4-FFF2-40B4-BE49-F238E27FC236}">
                  <a16:creationId xmlns:a16="http://schemas.microsoft.com/office/drawing/2014/main" id="{860508CE-6BDA-D042-BCB3-C2714BF5189D}"/>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3" name="Rectangle 11">
              <a:extLst>
                <a:ext uri="{FF2B5EF4-FFF2-40B4-BE49-F238E27FC236}">
                  <a16:creationId xmlns:a16="http://schemas.microsoft.com/office/drawing/2014/main" id="{764CE716-4E1E-F642-86A0-929FDBE3429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64" name="Freeform 12">
              <a:extLst>
                <a:ext uri="{FF2B5EF4-FFF2-40B4-BE49-F238E27FC236}">
                  <a16:creationId xmlns:a16="http://schemas.microsoft.com/office/drawing/2014/main" id="{2702E947-E785-4D44-8E2C-1E1873962E2B}"/>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65" name="Freeform 13">
              <a:extLst>
                <a:ext uri="{FF2B5EF4-FFF2-40B4-BE49-F238E27FC236}">
                  <a16:creationId xmlns:a16="http://schemas.microsoft.com/office/drawing/2014/main" id="{A0631BB9-F1ED-A741-ABBA-10091A13CBA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66" name="Freeform 14">
              <a:extLst>
                <a:ext uri="{FF2B5EF4-FFF2-40B4-BE49-F238E27FC236}">
                  <a16:creationId xmlns:a16="http://schemas.microsoft.com/office/drawing/2014/main" id="{6E59D025-7C80-A04D-AF54-F81D376A9487}"/>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a:latin typeface="Arial" charset="0"/>
                <a:ea typeface="ＭＳ Ｐゴシック" charset="0"/>
              </a:endParaRPr>
            </a:p>
          </p:txBody>
        </p:sp>
        <p:sp>
          <p:nvSpPr>
            <p:cNvPr id="151567" name="Freeform 15">
              <a:extLst>
                <a:ext uri="{FF2B5EF4-FFF2-40B4-BE49-F238E27FC236}">
                  <a16:creationId xmlns:a16="http://schemas.microsoft.com/office/drawing/2014/main" id="{5D72A790-A7C2-744B-9A5E-A452F1B0CB88}"/>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51568" name="Freeform 16">
              <a:extLst>
                <a:ext uri="{FF2B5EF4-FFF2-40B4-BE49-F238E27FC236}">
                  <a16:creationId xmlns:a16="http://schemas.microsoft.com/office/drawing/2014/main" id="{FFC68E3F-E458-804A-AF67-7CA44B40C08F}"/>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69" name="Freeform 17">
              <a:extLst>
                <a:ext uri="{FF2B5EF4-FFF2-40B4-BE49-F238E27FC236}">
                  <a16:creationId xmlns:a16="http://schemas.microsoft.com/office/drawing/2014/main" id="{1BD3BB26-5D64-7B43-9C21-15DD271CAED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0" name="Freeform 18">
              <a:extLst>
                <a:ext uri="{FF2B5EF4-FFF2-40B4-BE49-F238E27FC236}">
                  <a16:creationId xmlns:a16="http://schemas.microsoft.com/office/drawing/2014/main" id="{7193234E-2546-0140-BD25-439B6BB16A08}"/>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1" name="Freeform 19">
              <a:extLst>
                <a:ext uri="{FF2B5EF4-FFF2-40B4-BE49-F238E27FC236}">
                  <a16:creationId xmlns:a16="http://schemas.microsoft.com/office/drawing/2014/main" id="{2CAAC918-2FFB-2C47-A2A8-0D3D964A61F2}"/>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2" name="Freeform 20">
              <a:extLst>
                <a:ext uri="{FF2B5EF4-FFF2-40B4-BE49-F238E27FC236}">
                  <a16:creationId xmlns:a16="http://schemas.microsoft.com/office/drawing/2014/main" id="{F2F47772-CEAB-4F4E-9EBE-2562B75B51D1}"/>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3" name="Freeform 21">
              <a:extLst>
                <a:ext uri="{FF2B5EF4-FFF2-40B4-BE49-F238E27FC236}">
                  <a16:creationId xmlns:a16="http://schemas.microsoft.com/office/drawing/2014/main" id="{D94B991B-1434-7243-A16B-3DA71A17152B}"/>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4" name="Freeform 22">
              <a:extLst>
                <a:ext uri="{FF2B5EF4-FFF2-40B4-BE49-F238E27FC236}">
                  <a16:creationId xmlns:a16="http://schemas.microsoft.com/office/drawing/2014/main" id="{20958B35-712F-4543-AD0C-9EACE787A46E}"/>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5" name="Freeform 23">
              <a:extLst>
                <a:ext uri="{FF2B5EF4-FFF2-40B4-BE49-F238E27FC236}">
                  <a16:creationId xmlns:a16="http://schemas.microsoft.com/office/drawing/2014/main" id="{A11FC08D-DA87-094F-8F55-C1CE714D351B}"/>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51576" name="Freeform 24">
              <a:extLst>
                <a:ext uri="{FF2B5EF4-FFF2-40B4-BE49-F238E27FC236}">
                  <a16:creationId xmlns:a16="http://schemas.microsoft.com/office/drawing/2014/main" id="{BEAE8A72-EC61-974C-B2CA-935837F272B9}"/>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7" name="Freeform 25">
              <a:extLst>
                <a:ext uri="{FF2B5EF4-FFF2-40B4-BE49-F238E27FC236}">
                  <a16:creationId xmlns:a16="http://schemas.microsoft.com/office/drawing/2014/main" id="{875A43E5-C685-BE45-BFAF-E94F36CCD13A}"/>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8" name="Freeform 26">
              <a:extLst>
                <a:ext uri="{FF2B5EF4-FFF2-40B4-BE49-F238E27FC236}">
                  <a16:creationId xmlns:a16="http://schemas.microsoft.com/office/drawing/2014/main" id="{DBEC2EB4-D98C-BA44-84D8-4F7151925DBF}"/>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79" name="Oval 27">
              <a:extLst>
                <a:ext uri="{FF2B5EF4-FFF2-40B4-BE49-F238E27FC236}">
                  <a16:creationId xmlns:a16="http://schemas.microsoft.com/office/drawing/2014/main" id="{BDB5BC5E-E2CD-C049-BEB1-7FC4A8C30868}"/>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a:defRPr/>
              </a:pPr>
              <a:endParaRPr lang="en-US">
                <a:latin typeface="Arial" charset="0"/>
                <a:ea typeface="ＭＳ Ｐゴシック" charset="0"/>
              </a:endParaRPr>
            </a:p>
          </p:txBody>
        </p:sp>
        <p:sp>
          <p:nvSpPr>
            <p:cNvPr id="151580" name="Oval 28">
              <a:extLst>
                <a:ext uri="{FF2B5EF4-FFF2-40B4-BE49-F238E27FC236}">
                  <a16:creationId xmlns:a16="http://schemas.microsoft.com/office/drawing/2014/main" id="{246E9947-88F7-A74D-B438-3EAC77F127E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81" name="Oval 29">
              <a:extLst>
                <a:ext uri="{FF2B5EF4-FFF2-40B4-BE49-F238E27FC236}">
                  <a16:creationId xmlns:a16="http://schemas.microsoft.com/office/drawing/2014/main" id="{66510EAC-DF35-DD4A-A8ED-E1F4DDCEEFA0}"/>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a:defRPr/>
              </a:pPr>
              <a:endParaRPr lang="en-US">
                <a:latin typeface="Arial" charset="0"/>
                <a:ea typeface="ＭＳ Ｐゴシック" charset="0"/>
              </a:endParaRPr>
            </a:p>
          </p:txBody>
        </p:sp>
        <p:sp>
          <p:nvSpPr>
            <p:cNvPr id="151582" name="Freeform 30">
              <a:extLst>
                <a:ext uri="{FF2B5EF4-FFF2-40B4-BE49-F238E27FC236}">
                  <a16:creationId xmlns:a16="http://schemas.microsoft.com/office/drawing/2014/main" id="{19165F43-CF3D-1F4F-8BEC-F5DCD750A90C}"/>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83" name="Freeform 31">
              <a:extLst>
                <a:ext uri="{FF2B5EF4-FFF2-40B4-BE49-F238E27FC236}">
                  <a16:creationId xmlns:a16="http://schemas.microsoft.com/office/drawing/2014/main" id="{CD7F6014-200C-F344-ADEA-A084CA07D757}"/>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a:latin typeface="Arial" charset="0"/>
                <a:ea typeface="ＭＳ Ｐゴシック" charset="0"/>
              </a:endParaRPr>
            </a:p>
          </p:txBody>
        </p:sp>
        <p:sp>
          <p:nvSpPr>
            <p:cNvPr id="151584" name="Rectangle 32">
              <a:extLst>
                <a:ext uri="{FF2B5EF4-FFF2-40B4-BE49-F238E27FC236}">
                  <a16:creationId xmlns:a16="http://schemas.microsoft.com/office/drawing/2014/main" id="{93357FFC-3683-3C42-9B23-1759A3E785E6}"/>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a:defRPr/>
              </a:pPr>
              <a:endParaRPr lang="en-US">
                <a:latin typeface="Arial" charset="0"/>
                <a:ea typeface="ＭＳ Ｐゴシック" charset="0"/>
              </a:endParaRPr>
            </a:p>
          </p:txBody>
        </p:sp>
        <p:sp>
          <p:nvSpPr>
            <p:cNvPr id="151585" name="Rectangle 33">
              <a:extLst>
                <a:ext uri="{FF2B5EF4-FFF2-40B4-BE49-F238E27FC236}">
                  <a16:creationId xmlns:a16="http://schemas.microsoft.com/office/drawing/2014/main" id="{83013BE6-87D2-A547-9333-BB9FCA064572}"/>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86" name="AutoShape 34">
              <a:extLst>
                <a:ext uri="{FF2B5EF4-FFF2-40B4-BE49-F238E27FC236}">
                  <a16:creationId xmlns:a16="http://schemas.microsoft.com/office/drawing/2014/main" id="{6BDFE6EA-1268-3B4A-BC02-A1B42867CFB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a:defRPr/>
              </a:pPr>
              <a:endParaRPr lang="en-US">
                <a:latin typeface="Arial" charset="0"/>
                <a:ea typeface="ＭＳ Ｐゴシック" charset="0"/>
              </a:endParaRPr>
            </a:p>
          </p:txBody>
        </p:sp>
        <p:sp>
          <p:nvSpPr>
            <p:cNvPr id="151587" name="Freeform 35">
              <a:extLst>
                <a:ext uri="{FF2B5EF4-FFF2-40B4-BE49-F238E27FC236}">
                  <a16:creationId xmlns:a16="http://schemas.microsoft.com/office/drawing/2014/main" id="{3AB052C0-F1F1-1D4D-839B-0ACDDABE9DE0}"/>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151588" name="Freeform 36">
              <a:extLst>
                <a:ext uri="{FF2B5EF4-FFF2-40B4-BE49-F238E27FC236}">
                  <a16:creationId xmlns:a16="http://schemas.microsoft.com/office/drawing/2014/main" id="{294B22CF-DDCD-9C4C-9123-BEDD248CC9A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grpSp>
      <p:sp>
        <p:nvSpPr>
          <p:cNvPr id="151589" name="Rectangle 37">
            <a:extLst>
              <a:ext uri="{FF2B5EF4-FFF2-40B4-BE49-F238E27FC236}">
                <a16:creationId xmlns:a16="http://schemas.microsoft.com/office/drawing/2014/main" id="{F60C72BE-1735-BE4E-80B9-F371A640AB8B}"/>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1590" name="Rectangle 38">
            <a:extLst>
              <a:ext uri="{FF2B5EF4-FFF2-40B4-BE49-F238E27FC236}">
                <a16:creationId xmlns:a16="http://schemas.microsoft.com/office/drawing/2014/main" id="{0FF38342-7AA9-A44A-9B16-BE053E2FE7E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1591" name="Rectangle 39">
            <a:extLst>
              <a:ext uri="{FF2B5EF4-FFF2-40B4-BE49-F238E27FC236}">
                <a16:creationId xmlns:a16="http://schemas.microsoft.com/office/drawing/2014/main" id="{1202151E-2725-EC4F-98ED-DAA4865F081A}"/>
              </a:ext>
            </a:extLst>
          </p:cNvPr>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mn-lt"/>
                <a:ea typeface="ＭＳ Ｐゴシック" charset="0"/>
                <a:cs typeface="Arial" charset="0"/>
              </a:defRPr>
            </a:lvl1pPr>
          </a:lstStyle>
          <a:p>
            <a:pPr>
              <a:defRPr/>
            </a:pPr>
            <a:endParaRPr lang="en-GB"/>
          </a:p>
        </p:txBody>
      </p:sp>
      <p:sp>
        <p:nvSpPr>
          <p:cNvPr id="151592" name="Rectangle 40">
            <a:extLst>
              <a:ext uri="{FF2B5EF4-FFF2-40B4-BE49-F238E27FC236}">
                <a16:creationId xmlns:a16="http://schemas.microsoft.com/office/drawing/2014/main" id="{7886BD6F-D959-9A4C-B0CD-DBC147302734}"/>
              </a:ext>
            </a:extLst>
          </p:cNvPr>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latin typeface="+mn-lt"/>
                <a:ea typeface="ＭＳ Ｐゴシック" charset="0"/>
                <a:cs typeface="Arial" charset="0"/>
              </a:defRPr>
            </a:lvl1pPr>
          </a:lstStyle>
          <a:p>
            <a:pPr>
              <a:defRPr/>
            </a:pPr>
            <a:endParaRPr lang="en-GB"/>
          </a:p>
        </p:txBody>
      </p:sp>
      <p:sp>
        <p:nvSpPr>
          <p:cNvPr id="151593" name="Rectangle 41">
            <a:extLst>
              <a:ext uri="{FF2B5EF4-FFF2-40B4-BE49-F238E27FC236}">
                <a16:creationId xmlns:a16="http://schemas.microsoft.com/office/drawing/2014/main" id="{9A7927EB-B413-0F45-AE9F-8DE1296C3FFE}"/>
              </a:ext>
            </a:extLst>
          </p:cNvPr>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ahoma" panose="020B0604030504040204" pitchFamily="34" charset="0"/>
              </a:defRPr>
            </a:lvl1pPr>
          </a:lstStyle>
          <a:p>
            <a:fld id="{5E9E37BE-43E2-8947-B88D-24FA5B7739C8}"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99"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a:extLst>
              <a:ext uri="{FF2B5EF4-FFF2-40B4-BE49-F238E27FC236}">
                <a16:creationId xmlns:a16="http://schemas.microsoft.com/office/drawing/2014/main" id="{5BBE9B5B-B265-2846-A5F1-CC1EEF643ECB}"/>
              </a:ext>
            </a:extLst>
          </p:cNvPr>
          <p:cNvGrpSpPr>
            <a:grpSpLocks/>
          </p:cNvGrpSpPr>
          <p:nvPr/>
        </p:nvGrpSpPr>
        <p:grpSpPr bwMode="auto">
          <a:xfrm>
            <a:off x="0" y="0"/>
            <a:ext cx="9159875" cy="6858000"/>
            <a:chOff x="0" y="0"/>
            <a:chExt cx="5770" cy="4320"/>
          </a:xfrm>
        </p:grpSpPr>
        <p:sp>
          <p:nvSpPr>
            <p:cNvPr id="154627" name="Rectangle 3">
              <a:extLst>
                <a:ext uri="{FF2B5EF4-FFF2-40B4-BE49-F238E27FC236}">
                  <a16:creationId xmlns:a16="http://schemas.microsoft.com/office/drawing/2014/main" id="{1892AFAD-C2D0-6544-A2DB-D91998FF728F}"/>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77" name="Rectangle 4">
              <a:extLst>
                <a:ext uri="{FF2B5EF4-FFF2-40B4-BE49-F238E27FC236}">
                  <a16:creationId xmlns:a16="http://schemas.microsoft.com/office/drawing/2014/main" id="{9CE702C4-434E-7D41-A160-59F4771F1775}"/>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78" name="Rectangle 5">
              <a:extLst>
                <a:ext uri="{FF2B5EF4-FFF2-40B4-BE49-F238E27FC236}">
                  <a16:creationId xmlns:a16="http://schemas.microsoft.com/office/drawing/2014/main" id="{332F4F9B-51DD-E644-9ADA-680D7A4CC0CC}"/>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79" name="Rectangle 6">
              <a:extLst>
                <a:ext uri="{FF2B5EF4-FFF2-40B4-BE49-F238E27FC236}">
                  <a16:creationId xmlns:a16="http://schemas.microsoft.com/office/drawing/2014/main" id="{759466D8-4D91-C74D-8779-B5459829923D}"/>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0" name="Rectangle 7">
              <a:extLst>
                <a:ext uri="{FF2B5EF4-FFF2-40B4-BE49-F238E27FC236}">
                  <a16:creationId xmlns:a16="http://schemas.microsoft.com/office/drawing/2014/main" id="{EA0CB758-4913-FA45-805F-7F4FC3E63794}"/>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1" name="Rectangle 8">
              <a:extLst>
                <a:ext uri="{FF2B5EF4-FFF2-40B4-BE49-F238E27FC236}">
                  <a16:creationId xmlns:a16="http://schemas.microsoft.com/office/drawing/2014/main" id="{A6309ACC-248C-934C-9992-92D30DCE560C}"/>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33" name="Rectangle 9">
              <a:extLst>
                <a:ext uri="{FF2B5EF4-FFF2-40B4-BE49-F238E27FC236}">
                  <a16:creationId xmlns:a16="http://schemas.microsoft.com/office/drawing/2014/main" id="{8828F66A-7422-B04C-B592-E94619FFB942}"/>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54634" name="Rectangle 10">
              <a:extLst>
                <a:ext uri="{FF2B5EF4-FFF2-40B4-BE49-F238E27FC236}">
                  <a16:creationId xmlns:a16="http://schemas.microsoft.com/office/drawing/2014/main" id="{46543B94-4C5C-A241-82B0-4B95807342F1}"/>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84" name="Rectangle 11">
              <a:extLst>
                <a:ext uri="{FF2B5EF4-FFF2-40B4-BE49-F238E27FC236}">
                  <a16:creationId xmlns:a16="http://schemas.microsoft.com/office/drawing/2014/main" id="{E03DF879-01D4-3D4A-BDDA-0B46A669F514}"/>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5" name="Rectangle 12">
              <a:extLst>
                <a:ext uri="{FF2B5EF4-FFF2-40B4-BE49-F238E27FC236}">
                  <a16:creationId xmlns:a16="http://schemas.microsoft.com/office/drawing/2014/main" id="{7D83EF68-D9E6-DD42-8167-EC2328474778}"/>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6" name="Rectangle 13">
              <a:extLst>
                <a:ext uri="{FF2B5EF4-FFF2-40B4-BE49-F238E27FC236}">
                  <a16:creationId xmlns:a16="http://schemas.microsoft.com/office/drawing/2014/main" id="{07979993-A828-A445-8735-15F49E46BBEC}"/>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87" name="Rectangle 14">
              <a:extLst>
                <a:ext uri="{FF2B5EF4-FFF2-40B4-BE49-F238E27FC236}">
                  <a16:creationId xmlns:a16="http://schemas.microsoft.com/office/drawing/2014/main" id="{23595AA0-0A89-A74A-A38A-7D200942440D}"/>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39" name="Rectangle 15">
              <a:extLst>
                <a:ext uri="{FF2B5EF4-FFF2-40B4-BE49-F238E27FC236}">
                  <a16:creationId xmlns:a16="http://schemas.microsoft.com/office/drawing/2014/main" id="{7D88F95D-B7CE-434F-81B7-542151560F8F}"/>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89" name="Rectangle 16">
              <a:extLst>
                <a:ext uri="{FF2B5EF4-FFF2-40B4-BE49-F238E27FC236}">
                  <a16:creationId xmlns:a16="http://schemas.microsoft.com/office/drawing/2014/main" id="{90085E4F-1802-1140-9E4C-DB564E07DB94}"/>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41" name="Rectangle 17">
              <a:extLst>
                <a:ext uri="{FF2B5EF4-FFF2-40B4-BE49-F238E27FC236}">
                  <a16:creationId xmlns:a16="http://schemas.microsoft.com/office/drawing/2014/main" id="{CBC29EFB-0393-7442-B6F8-C950CA5A3242}"/>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91" name="Rectangle 18">
              <a:extLst>
                <a:ext uri="{FF2B5EF4-FFF2-40B4-BE49-F238E27FC236}">
                  <a16:creationId xmlns:a16="http://schemas.microsoft.com/office/drawing/2014/main" id="{5D17E9AD-3233-2943-ACEE-7EDB39F84A3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54643" name="Rectangle 19">
              <a:extLst>
                <a:ext uri="{FF2B5EF4-FFF2-40B4-BE49-F238E27FC236}">
                  <a16:creationId xmlns:a16="http://schemas.microsoft.com/office/drawing/2014/main" id="{6112923D-38B2-B548-95A9-DF4CB056D312}"/>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211993" name="Rectangle 20">
              <a:extLst>
                <a:ext uri="{FF2B5EF4-FFF2-40B4-BE49-F238E27FC236}">
                  <a16:creationId xmlns:a16="http://schemas.microsoft.com/office/drawing/2014/main" id="{CDF9273D-ECCF-4640-8D2C-1BEBA102F87D}"/>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94" name="Rectangle 21">
              <a:extLst>
                <a:ext uri="{FF2B5EF4-FFF2-40B4-BE49-F238E27FC236}">
                  <a16:creationId xmlns:a16="http://schemas.microsoft.com/office/drawing/2014/main" id="{A0DE1B4F-1AC6-784F-8039-E0293E80A6FA}"/>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11995" name="Freeform 22">
              <a:extLst>
                <a:ext uri="{FF2B5EF4-FFF2-40B4-BE49-F238E27FC236}">
                  <a16:creationId xmlns:a16="http://schemas.microsoft.com/office/drawing/2014/main" id="{9CE44E20-4246-3848-92A4-90B9BB1D95A7}"/>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54647" name="Freeform 23">
              <a:extLst>
                <a:ext uri="{FF2B5EF4-FFF2-40B4-BE49-F238E27FC236}">
                  <a16:creationId xmlns:a16="http://schemas.microsoft.com/office/drawing/2014/main" id="{34D2AF0B-4D29-0644-8B37-E81011596D9F}"/>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a:defRPr/>
              </a:pPr>
              <a:endParaRPr lang="en-US">
                <a:latin typeface="Arial" charset="0"/>
                <a:ea typeface="ＭＳ Ｐゴシック" charset="0"/>
              </a:endParaRPr>
            </a:p>
          </p:txBody>
        </p:sp>
      </p:grpSp>
      <p:sp>
        <p:nvSpPr>
          <p:cNvPr id="154648" name="Rectangle 24">
            <a:extLst>
              <a:ext uri="{FF2B5EF4-FFF2-40B4-BE49-F238E27FC236}">
                <a16:creationId xmlns:a16="http://schemas.microsoft.com/office/drawing/2014/main" id="{37930932-54AC-B94B-9C56-7513FA9EF694}"/>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154649" name="Rectangle 25">
            <a:extLst>
              <a:ext uri="{FF2B5EF4-FFF2-40B4-BE49-F238E27FC236}">
                <a16:creationId xmlns:a16="http://schemas.microsoft.com/office/drawing/2014/main" id="{FF5B3B9F-F27D-124D-9F84-1D18FB154093}"/>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4650" name="Rectangle 26">
            <a:extLst>
              <a:ext uri="{FF2B5EF4-FFF2-40B4-BE49-F238E27FC236}">
                <a16:creationId xmlns:a16="http://schemas.microsoft.com/office/drawing/2014/main" id="{A03BB128-79F0-F941-A894-B6AF9A503B6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154651" name="Rectangle 27">
            <a:extLst>
              <a:ext uri="{FF2B5EF4-FFF2-40B4-BE49-F238E27FC236}">
                <a16:creationId xmlns:a16="http://schemas.microsoft.com/office/drawing/2014/main" id="{43744B7C-094A-EB43-9B31-4EB2E5304725}"/>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panose="020B0604030504040204" pitchFamily="34" charset="0"/>
              </a:defRPr>
            </a:lvl1pPr>
          </a:lstStyle>
          <a:p>
            <a:fld id="{97B6A460-4DD1-2345-AC55-8150B4A16EB3}" type="slidenum">
              <a:rPr lang="en-GB" altLang="en-US"/>
              <a:pPr/>
              <a:t>‹#›</a:t>
            </a:fld>
            <a:endParaRPr lang="en-GB" altLang="en-US"/>
          </a:p>
        </p:txBody>
      </p:sp>
      <p:sp>
        <p:nvSpPr>
          <p:cNvPr id="154652" name="Rectangle 28">
            <a:extLst>
              <a:ext uri="{FF2B5EF4-FFF2-40B4-BE49-F238E27FC236}">
                <a16:creationId xmlns:a16="http://schemas.microsoft.com/office/drawing/2014/main" id="{D643C569-1996-3A46-82DD-CE5198331C07}"/>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Tree>
  </p:cSld>
  <p:clrMap bg1="dk2" tx1="lt1" bg2="dk1" tx2="lt2" accent1="accent1" accent2="accent2" accent3="accent3" accent4="accent4" accent5="accent5" accent6="accent6" hlink="hlink" folHlink="folHlink"/>
  <p:sldLayoutIdLst>
    <p:sldLayoutId id="2147486100"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EFF413F6-AFC7-6A45-9416-6187D38171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6547" name="Rectangle 3">
            <a:extLst>
              <a:ext uri="{FF2B5EF4-FFF2-40B4-BE49-F238E27FC236}">
                <a16:creationId xmlns:a16="http://schemas.microsoft.com/office/drawing/2014/main" id="{9288DB50-A8AE-7544-A319-797E16F4422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101"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D0B7E744-E392-F349-ACDE-7D32810A1B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8595" name="Rectangle 3">
            <a:extLst>
              <a:ext uri="{FF2B5EF4-FFF2-40B4-BE49-F238E27FC236}">
                <a16:creationId xmlns:a16="http://schemas.microsoft.com/office/drawing/2014/main" id="{0C2B10F3-FCB7-DF49-81D3-74669195E22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10C350-77BE-0248-B4A4-8E2C57A494B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C0567A65-EB1D-934A-A354-71EE85A223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AB3E8AC-10BD-9E41-9ACF-798D54CAE4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3A597CDB-18EE-FE41-A1BB-072AF7B7AE5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10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2BC69E86-B005-754E-8E9F-F1FBE07E4A55}"/>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0643" name="Rectangle 3">
            <a:extLst>
              <a:ext uri="{FF2B5EF4-FFF2-40B4-BE49-F238E27FC236}">
                <a16:creationId xmlns:a16="http://schemas.microsoft.com/office/drawing/2014/main" id="{167DF095-9629-C241-B6EB-023D4501B9C3}"/>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103" r:id="rId1"/>
    <p:sldLayoutId id="2147486105"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a:extLst>
              <a:ext uri="{FF2B5EF4-FFF2-40B4-BE49-F238E27FC236}">
                <a16:creationId xmlns:a16="http://schemas.microsoft.com/office/drawing/2014/main" id="{ADC1914C-ACBC-9240-8B19-4AFDDDAD9EC5}"/>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111" charset="0"/>
                <a:ea typeface="+mn-ea"/>
                <a:cs typeface="+mn-cs"/>
              </a:defRPr>
            </a:lvl1pPr>
          </a:lstStyle>
          <a:p>
            <a:pPr>
              <a:defRPr/>
            </a:pPr>
            <a:endParaRPr lang="en-US"/>
          </a:p>
        </p:txBody>
      </p:sp>
      <p:sp>
        <p:nvSpPr>
          <p:cNvPr id="125955" name="Rectangle 1027">
            <a:extLst>
              <a:ext uri="{FF2B5EF4-FFF2-40B4-BE49-F238E27FC236}">
                <a16:creationId xmlns:a16="http://schemas.microsoft.com/office/drawing/2014/main" id="{AEE04B05-5E44-3C48-A0C6-A830BA702497}"/>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3010D9CD-C15B-3F4D-B60D-50CA13137863}" type="slidenum">
              <a:rPr lang="en-US" altLang="en-US"/>
              <a:pPr/>
              <a:t>‹#›</a:t>
            </a:fld>
            <a:endParaRPr lang="en-US" altLang="en-US"/>
          </a:p>
        </p:txBody>
      </p:sp>
      <p:grpSp>
        <p:nvGrpSpPr>
          <p:cNvPr id="244740" name="Group 1028">
            <a:extLst>
              <a:ext uri="{FF2B5EF4-FFF2-40B4-BE49-F238E27FC236}">
                <a16:creationId xmlns:a16="http://schemas.microsoft.com/office/drawing/2014/main" id="{52A5E1C0-2A9F-904B-A772-9FBE5B527348}"/>
              </a:ext>
            </a:extLst>
          </p:cNvPr>
          <p:cNvGrpSpPr>
            <a:grpSpLocks/>
          </p:cNvGrpSpPr>
          <p:nvPr/>
        </p:nvGrpSpPr>
        <p:grpSpPr bwMode="auto">
          <a:xfrm>
            <a:off x="0" y="0"/>
            <a:ext cx="9140825" cy="6850063"/>
            <a:chOff x="0" y="0"/>
            <a:chExt cx="5758" cy="4315"/>
          </a:xfrm>
        </p:grpSpPr>
        <p:grpSp>
          <p:nvGrpSpPr>
            <p:cNvPr id="244744" name="Group 1029">
              <a:extLst>
                <a:ext uri="{FF2B5EF4-FFF2-40B4-BE49-F238E27FC236}">
                  <a16:creationId xmlns:a16="http://schemas.microsoft.com/office/drawing/2014/main" id="{4946F26A-93E1-5C4B-AB1A-2754BE18D10C}"/>
                </a:ext>
              </a:extLst>
            </p:cNvPr>
            <p:cNvGrpSpPr>
              <a:grpSpLocks/>
            </p:cNvGrpSpPr>
            <p:nvPr userDrawn="1"/>
          </p:nvGrpSpPr>
          <p:grpSpPr bwMode="auto">
            <a:xfrm>
              <a:off x="1728" y="2230"/>
              <a:ext cx="4027" cy="2085"/>
              <a:chOff x="1728" y="2230"/>
              <a:chExt cx="4027" cy="2085"/>
            </a:xfrm>
          </p:grpSpPr>
          <p:sp>
            <p:nvSpPr>
              <p:cNvPr id="125958" name="Freeform 1030">
                <a:extLst>
                  <a:ext uri="{FF2B5EF4-FFF2-40B4-BE49-F238E27FC236}">
                    <a16:creationId xmlns:a16="http://schemas.microsoft.com/office/drawing/2014/main" id="{D5378C51-5AE7-654B-BB31-76245F8C01CA}"/>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a:extLst>
                  <a:ext uri="{FF2B5EF4-FFF2-40B4-BE49-F238E27FC236}">
                    <a16:creationId xmlns:a16="http://schemas.microsoft.com/office/drawing/2014/main" id="{04B78AEC-9A5C-544E-A56E-E5BAEF1ED2E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a:extLst>
                  <a:ext uri="{FF2B5EF4-FFF2-40B4-BE49-F238E27FC236}">
                    <a16:creationId xmlns:a16="http://schemas.microsoft.com/office/drawing/2014/main" id="{02EAC6B3-6B39-CD48-B8BD-BBF468F8CA54}"/>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244750" name="Freeform 1033">
                <a:extLst>
                  <a:ext uri="{FF2B5EF4-FFF2-40B4-BE49-F238E27FC236}">
                    <a16:creationId xmlns:a16="http://schemas.microsoft.com/office/drawing/2014/main" id="{A7071C5A-BC77-2545-974F-EB16CDD1EA5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2" name="Freeform 1034">
                <a:extLst>
                  <a:ext uri="{FF2B5EF4-FFF2-40B4-BE49-F238E27FC236}">
                    <a16:creationId xmlns:a16="http://schemas.microsoft.com/office/drawing/2014/main" id="{8947D9AA-999F-7349-84D9-4FA4B540230A}"/>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a:extLst>
                <a:ext uri="{FF2B5EF4-FFF2-40B4-BE49-F238E27FC236}">
                  <a16:creationId xmlns:a16="http://schemas.microsoft.com/office/drawing/2014/main" id="{A4FA5B4C-F46B-5745-BF6A-2B3EE6977C0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800">
                <a:solidFill>
                  <a:srgbClr val="FFFFFF"/>
                </a:solidFill>
                <a:latin typeface="Comic Sans MS" pitchFamily="-111" charset="0"/>
                <a:ea typeface="ＭＳ Ｐゴシック" charset="-128"/>
                <a:cs typeface="ＭＳ Ｐゴシック" charset="-128"/>
              </a:endParaRPr>
            </a:p>
          </p:txBody>
        </p:sp>
        <p:sp>
          <p:nvSpPr>
            <p:cNvPr id="244746" name="Freeform 1036">
              <a:extLst>
                <a:ext uri="{FF2B5EF4-FFF2-40B4-BE49-F238E27FC236}">
                  <a16:creationId xmlns:a16="http://schemas.microsoft.com/office/drawing/2014/main" id="{06CDCC87-3B9F-D644-94BF-B35D5FD7DEEF}"/>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5965" name="Rectangle 1037">
            <a:extLst>
              <a:ext uri="{FF2B5EF4-FFF2-40B4-BE49-F238E27FC236}">
                <a16:creationId xmlns:a16="http://schemas.microsoft.com/office/drawing/2014/main" id="{AA4AAEEE-D796-1F48-9158-5BD9721ECBC3}"/>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66" name="Rectangle 1038">
            <a:extLst>
              <a:ext uri="{FF2B5EF4-FFF2-40B4-BE49-F238E27FC236}">
                <a16:creationId xmlns:a16="http://schemas.microsoft.com/office/drawing/2014/main" id="{3D3F563C-8552-BF4F-9375-6965FF754505}"/>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111" charset="0"/>
                <a:ea typeface="+mn-ea"/>
                <a:cs typeface="+mn-cs"/>
              </a:defRPr>
            </a:lvl1pPr>
          </a:lstStyle>
          <a:p>
            <a:pPr>
              <a:defRPr/>
            </a:pPr>
            <a:endParaRPr lang="en-US"/>
          </a:p>
        </p:txBody>
      </p:sp>
      <p:sp>
        <p:nvSpPr>
          <p:cNvPr id="125967" name="Rectangle 1039">
            <a:extLst>
              <a:ext uri="{FF2B5EF4-FFF2-40B4-BE49-F238E27FC236}">
                <a16:creationId xmlns:a16="http://schemas.microsoft.com/office/drawing/2014/main" id="{A341755E-642F-FC4F-8BB1-4613A2097C46}"/>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Geneva" charset="0"/>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a:extLst>
              <a:ext uri="{FF2B5EF4-FFF2-40B4-BE49-F238E27FC236}">
                <a16:creationId xmlns:a16="http://schemas.microsoft.com/office/drawing/2014/main" id="{76F4ED68-7FCE-4E42-821B-984439A92446}"/>
              </a:ext>
            </a:extLst>
          </p:cNvPr>
          <p:cNvGrpSpPr>
            <a:grpSpLocks/>
          </p:cNvGrpSpPr>
          <p:nvPr/>
        </p:nvGrpSpPr>
        <p:grpSpPr bwMode="auto">
          <a:xfrm>
            <a:off x="-23813" y="-141288"/>
            <a:ext cx="9167813" cy="6999288"/>
            <a:chOff x="-15" y="-89"/>
            <a:chExt cx="5775" cy="4409"/>
          </a:xfrm>
        </p:grpSpPr>
        <p:sp>
          <p:nvSpPr>
            <p:cNvPr id="171011" name="Rectangle 3">
              <a:extLst>
                <a:ext uri="{FF2B5EF4-FFF2-40B4-BE49-F238E27FC236}">
                  <a16:creationId xmlns:a16="http://schemas.microsoft.com/office/drawing/2014/main" id="{E4A98762-5BEB-0C44-981C-EA103CB0B630}"/>
                </a:ext>
              </a:extLst>
            </p:cNvPr>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2" name="Rectangle 4" descr="Cacback">
              <a:extLst>
                <a:ext uri="{FF2B5EF4-FFF2-40B4-BE49-F238E27FC236}">
                  <a16:creationId xmlns:a16="http://schemas.microsoft.com/office/drawing/2014/main" id="{864CC776-6CBC-6945-ACA4-0CAD5D560CFD}"/>
                </a:ext>
              </a:extLst>
            </p:cNvPr>
            <p:cNvSpPr>
              <a:spLocks noChangeArrowheads="1"/>
            </p:cNvSpPr>
            <p:nvPr userDrawn="1"/>
          </p:nvSpPr>
          <p:spPr bwMode="ltGray">
            <a:xfrm>
              <a:off x="0" y="0"/>
              <a:ext cx="1119" cy="4320"/>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nvGrpSpPr>
            <p:cNvPr id="246794" name="Group 5">
              <a:extLst>
                <a:ext uri="{FF2B5EF4-FFF2-40B4-BE49-F238E27FC236}">
                  <a16:creationId xmlns:a16="http://schemas.microsoft.com/office/drawing/2014/main" id="{DE3E9E02-BAFC-8C4D-B7E1-06A35FE4593E}"/>
                </a:ext>
              </a:extLst>
            </p:cNvPr>
            <p:cNvGrpSpPr>
              <a:grpSpLocks/>
            </p:cNvGrpSpPr>
            <p:nvPr userDrawn="1"/>
          </p:nvGrpSpPr>
          <p:grpSpPr bwMode="auto">
            <a:xfrm>
              <a:off x="-15" y="-89"/>
              <a:ext cx="5295" cy="785"/>
              <a:chOff x="20" y="-89"/>
              <a:chExt cx="5295" cy="785"/>
            </a:xfrm>
          </p:grpSpPr>
          <p:sp>
            <p:nvSpPr>
              <p:cNvPr id="171014" name="Freeform 6">
                <a:extLst>
                  <a:ext uri="{FF2B5EF4-FFF2-40B4-BE49-F238E27FC236}">
                    <a16:creationId xmlns:a16="http://schemas.microsoft.com/office/drawing/2014/main" id="{62BDABDE-5431-B246-85B5-CAA37BBD2FA2}"/>
                  </a:ext>
                </a:extLst>
              </p:cNvPr>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5" name="Freeform 7">
                <a:extLst>
                  <a:ext uri="{FF2B5EF4-FFF2-40B4-BE49-F238E27FC236}">
                    <a16:creationId xmlns:a16="http://schemas.microsoft.com/office/drawing/2014/main" id="{C07D680F-642A-9144-B8CA-A60F5A9F9AFA}"/>
                  </a:ext>
                </a:extLst>
              </p:cNvPr>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nvGrpSpPr>
              <p:cNvPr id="246798" name="Group 8">
                <a:extLst>
                  <a:ext uri="{FF2B5EF4-FFF2-40B4-BE49-F238E27FC236}">
                    <a16:creationId xmlns:a16="http://schemas.microsoft.com/office/drawing/2014/main" id="{8C89613E-2E07-554A-872D-3851543C858B}"/>
                  </a:ext>
                </a:extLst>
              </p:cNvPr>
              <p:cNvGrpSpPr>
                <a:grpSpLocks/>
              </p:cNvGrpSpPr>
              <p:nvPr userDrawn="1"/>
            </p:nvGrpSpPr>
            <p:grpSpPr bwMode="auto">
              <a:xfrm>
                <a:off x="1033" y="326"/>
                <a:ext cx="192" cy="192"/>
                <a:chOff x="1033" y="326"/>
                <a:chExt cx="192" cy="192"/>
              </a:xfrm>
            </p:grpSpPr>
            <p:sp>
              <p:nvSpPr>
                <p:cNvPr id="171017" name="Oval 9">
                  <a:extLst>
                    <a:ext uri="{FF2B5EF4-FFF2-40B4-BE49-F238E27FC236}">
                      <a16:creationId xmlns:a16="http://schemas.microsoft.com/office/drawing/2014/main" id="{60295A9C-F6D3-0E4F-B089-8166FC3F3B3C}"/>
                    </a:ext>
                  </a:extLst>
                </p:cNvPr>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8" name="Oval 10">
                  <a:extLst>
                    <a:ext uri="{FF2B5EF4-FFF2-40B4-BE49-F238E27FC236}">
                      <a16:creationId xmlns:a16="http://schemas.microsoft.com/office/drawing/2014/main" id="{2719DF57-71F9-C044-8DA4-3E53C08DEF47}"/>
                    </a:ext>
                  </a:extLst>
                </p:cNvPr>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19" name="Oval 11">
                  <a:extLst>
                    <a:ext uri="{FF2B5EF4-FFF2-40B4-BE49-F238E27FC236}">
                      <a16:creationId xmlns:a16="http://schemas.microsoft.com/office/drawing/2014/main" id="{98B343A8-2C99-1C42-B948-2D33C8C93574}"/>
                    </a:ext>
                  </a:extLst>
                </p:cNvPr>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0" name="Oval 12">
                  <a:extLst>
                    <a:ext uri="{FF2B5EF4-FFF2-40B4-BE49-F238E27FC236}">
                      <a16:creationId xmlns:a16="http://schemas.microsoft.com/office/drawing/2014/main" id="{4953532E-2C91-B843-ACA5-ABE93BCCB64B}"/>
                    </a:ext>
                  </a:extLst>
                </p:cNvPr>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1" name="Oval 13">
                  <a:extLst>
                    <a:ext uri="{FF2B5EF4-FFF2-40B4-BE49-F238E27FC236}">
                      <a16:creationId xmlns:a16="http://schemas.microsoft.com/office/drawing/2014/main" id="{772BBE14-4C26-7048-AD98-6F7CC5007E95}"/>
                    </a:ext>
                  </a:extLst>
                </p:cNvPr>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2" name="Oval 14">
                  <a:extLst>
                    <a:ext uri="{FF2B5EF4-FFF2-40B4-BE49-F238E27FC236}">
                      <a16:creationId xmlns:a16="http://schemas.microsoft.com/office/drawing/2014/main" id="{B28FA516-1F92-F94C-AEAF-3E221226996B}"/>
                    </a:ext>
                  </a:extLst>
                </p:cNvPr>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3" name="Oval 15">
                  <a:extLst>
                    <a:ext uri="{FF2B5EF4-FFF2-40B4-BE49-F238E27FC236}">
                      <a16:creationId xmlns:a16="http://schemas.microsoft.com/office/drawing/2014/main" id="{29DECDFE-E23A-594E-B1A7-482178027F90}"/>
                    </a:ext>
                  </a:extLst>
                </p:cNvPr>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4" name="Oval 16">
                  <a:extLst>
                    <a:ext uri="{FF2B5EF4-FFF2-40B4-BE49-F238E27FC236}">
                      <a16:creationId xmlns:a16="http://schemas.microsoft.com/office/drawing/2014/main" id="{88B4FF76-562F-DA4B-BDC6-D507177D452E}"/>
                    </a:ext>
                  </a:extLst>
                </p:cNvPr>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sp>
              <p:nvSpPr>
                <p:cNvPr id="171025" name="Oval 17">
                  <a:extLst>
                    <a:ext uri="{FF2B5EF4-FFF2-40B4-BE49-F238E27FC236}">
                      <a16:creationId xmlns:a16="http://schemas.microsoft.com/office/drawing/2014/main" id="{956C4A3C-65C4-B04C-902E-461A691E090B}"/>
                    </a:ext>
                  </a:extLst>
                </p:cNvPr>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grpSp>
        <p:sp>
          <p:nvSpPr>
            <p:cNvPr id="171026" name="Rectangle 18">
              <a:extLst>
                <a:ext uri="{FF2B5EF4-FFF2-40B4-BE49-F238E27FC236}">
                  <a16:creationId xmlns:a16="http://schemas.microsoft.com/office/drawing/2014/main" id="{D42CC242-1987-2542-98E1-B10558F2D662}"/>
                </a:ext>
              </a:extLst>
            </p:cNvPr>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128"/>
                <a:cs typeface="ＭＳ Ｐゴシック" charset="-128"/>
              </a:endParaRPr>
            </a:p>
          </p:txBody>
        </p:sp>
      </p:grpSp>
      <p:sp>
        <p:nvSpPr>
          <p:cNvPr id="246787" name="Rectangle 19">
            <a:extLst>
              <a:ext uri="{FF2B5EF4-FFF2-40B4-BE49-F238E27FC236}">
                <a16:creationId xmlns:a16="http://schemas.microsoft.com/office/drawing/2014/main" id="{43571E53-A440-5547-B068-62F13751EB05}"/>
              </a:ext>
            </a:extLst>
          </p:cNvPr>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6788" name="Rectangle 20">
            <a:extLst>
              <a:ext uri="{FF2B5EF4-FFF2-40B4-BE49-F238E27FC236}">
                <a16:creationId xmlns:a16="http://schemas.microsoft.com/office/drawing/2014/main" id="{5C88CE69-8314-C541-8C47-D83E7EB7491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1029" name="Rectangle 21">
            <a:extLst>
              <a:ext uri="{FF2B5EF4-FFF2-40B4-BE49-F238E27FC236}">
                <a16:creationId xmlns:a16="http://schemas.microsoft.com/office/drawing/2014/main" id="{C1395AAB-F4A8-8146-98EC-9008DD3EB3C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a:extLst>
              <a:ext uri="{FF2B5EF4-FFF2-40B4-BE49-F238E27FC236}">
                <a16:creationId xmlns:a16="http://schemas.microsoft.com/office/drawing/2014/main" id="{1B193031-D689-B549-A2E3-7DB461CDF63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a:extLst>
              <a:ext uri="{FF2B5EF4-FFF2-40B4-BE49-F238E27FC236}">
                <a16:creationId xmlns:a16="http://schemas.microsoft.com/office/drawing/2014/main" id="{F66E9490-004C-824A-8C86-DACF742E4D0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panose="020B0604020202020204" pitchFamily="34" charset="0"/>
              </a:defRPr>
            </a:lvl1pPr>
          </a:lstStyle>
          <a:p>
            <a:fld id="{D863BEE3-9612-E142-AD33-D4B6457ECDB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104" r:id="rId1"/>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latin typeface="Arial" charset="0"/>
              </a:defRPr>
            </a:lvl1pPr>
          </a:lstStyle>
          <a:p>
            <a:pPr defTabSz="914400" fontAlgn="base">
              <a:spcBef>
                <a:spcPct val="0"/>
              </a:spcBef>
              <a:spcAft>
                <a:spcPct val="0"/>
              </a:spcAft>
              <a:defRPr/>
            </a:pPr>
            <a:fld id="{35A79B29-6FD6-CB49-B88B-A7D18C9242F0}"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90116" name="Group 1028"/>
          <p:cNvGrpSpPr>
            <a:grpSpLocks/>
          </p:cNvGrpSpPr>
          <p:nvPr/>
        </p:nvGrpSpPr>
        <p:grpSpPr bwMode="auto">
          <a:xfrm>
            <a:off x="0" y="0"/>
            <a:ext cx="9140825" cy="6850063"/>
            <a:chOff x="0" y="0"/>
            <a:chExt cx="5758" cy="4315"/>
          </a:xfrm>
        </p:grpSpPr>
        <p:grpSp>
          <p:nvGrpSpPr>
            <p:cNvPr id="90120"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FFFFFF"/>
                </a:solidFill>
                <a:latin typeface="Comic Sans MS" pitchFamily="-111" charset="0"/>
                <a:ea typeface="ＭＳ Ｐゴシック" charset="0"/>
                <a:cs typeface="ＭＳ Ｐゴシック" charset="0"/>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800">
                <a:solidFill>
                  <a:srgbClr val="FFFFFF"/>
                </a:solidFill>
                <a:latin typeface="Comic Sans MS" charset="0"/>
                <a:ea typeface="ＭＳ Ｐゴシック" charset="0"/>
                <a:cs typeface="ＭＳ Ｐゴシック" charset="0"/>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200">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25967"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439677"/>
      </p:ext>
    </p:extLst>
  </p:cSld>
  <p:clrMap bg1="dk2" tx1="lt1" bg2="dk1" tx2="lt2" accent1="accent1" accent2="accent2" accent3="accent3" accent4="accent4" accent5="accent5" accent6="accent6" hlink="hlink" folHlink="folHlink"/>
  <p:sldLayoutIdLst>
    <p:sldLayoutId id="2147486107" r:id="rId1"/>
    <p:sldLayoutId id="2147486108" r:id="rId2"/>
    <p:sldLayoutId id="2147486109" r:id="rId3"/>
    <p:sldLayoutId id="2147486110" r:id="rId4"/>
    <p:sldLayoutId id="2147486111" r:id="rId5"/>
    <p:sldLayoutId id="2147486112" r:id="rId6"/>
    <p:sldLayoutId id="2147486113" r:id="rId7"/>
    <p:sldLayoutId id="2147486114" r:id="rId8"/>
    <p:sldLayoutId id="2147486115" r:id="rId9"/>
    <p:sldLayoutId id="2147486116" r:id="rId10"/>
    <p:sldLayoutId id="2147486117" r:id="rId11"/>
    <p:sldLayoutId id="214748611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531EF709-5B57-6B4F-9F17-167351DBEDDC}" type="slidenum">
              <a:rPr lang="en-US"/>
              <a:pPr>
                <a:defRPr/>
              </a:pPr>
              <a:t>‹#›</a:t>
            </a:fld>
            <a:endParaRPr lang="en-US"/>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716631"/>
      </p:ext>
    </p:extLst>
  </p:cSld>
  <p:clrMap bg1="dk2" tx1="lt1" bg2="dk1" tx2="lt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9C29F32-C62D-D44F-8322-B9BE6FA295C5}"/>
              </a:ext>
            </a:extLst>
          </p:cNvPr>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1" name="Rectangle 3">
            <a:extLst>
              <a:ext uri="{FF2B5EF4-FFF2-40B4-BE49-F238E27FC236}">
                <a16:creationId xmlns:a16="http://schemas.microsoft.com/office/drawing/2014/main" id="{8126966E-11FD-6E4A-9083-DA55D8266C1D}"/>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2" name="Rectangle 4">
            <a:extLst>
              <a:ext uri="{FF2B5EF4-FFF2-40B4-BE49-F238E27FC236}">
                <a16:creationId xmlns:a16="http://schemas.microsoft.com/office/drawing/2014/main" id="{A7C632EE-123E-7D4C-8847-725C859EDEAA}"/>
              </a:ext>
            </a:extLst>
          </p:cNvPr>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3" name="Rectangle 5">
            <a:extLst>
              <a:ext uri="{FF2B5EF4-FFF2-40B4-BE49-F238E27FC236}">
                <a16:creationId xmlns:a16="http://schemas.microsoft.com/office/drawing/2014/main" id="{71757A5B-4ED9-394D-AC0F-0D83447904F1}"/>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4" name="Rectangle 6">
            <a:extLst>
              <a:ext uri="{FF2B5EF4-FFF2-40B4-BE49-F238E27FC236}">
                <a16:creationId xmlns:a16="http://schemas.microsoft.com/office/drawing/2014/main" id="{331403D3-47D4-8440-824C-5B64F44640A3}"/>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5" name="Rectangle 7">
            <a:extLst>
              <a:ext uri="{FF2B5EF4-FFF2-40B4-BE49-F238E27FC236}">
                <a16:creationId xmlns:a16="http://schemas.microsoft.com/office/drawing/2014/main" id="{D6603672-D01C-7840-A99B-AD8C59A2ADCC}"/>
              </a:ext>
            </a:extLst>
          </p:cNvPr>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6" name="Rectangle 8">
            <a:extLst>
              <a:ext uri="{FF2B5EF4-FFF2-40B4-BE49-F238E27FC236}">
                <a16:creationId xmlns:a16="http://schemas.microsoft.com/office/drawing/2014/main" id="{848A9425-76D2-4C42-A1C6-A50E32977FC6}"/>
              </a:ext>
            </a:extLst>
          </p:cNvPr>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2400">
              <a:cs typeface="Arial" panose="020B0604020202020204" pitchFamily="34" charset="0"/>
            </a:endParaRPr>
          </a:p>
        </p:txBody>
      </p:sp>
      <p:sp>
        <p:nvSpPr>
          <p:cNvPr id="89097" name="Rectangle 9">
            <a:extLst>
              <a:ext uri="{FF2B5EF4-FFF2-40B4-BE49-F238E27FC236}">
                <a16:creationId xmlns:a16="http://schemas.microsoft.com/office/drawing/2014/main" id="{2C573178-F7C9-0D4A-A52D-2C67B2776F1B}"/>
              </a:ext>
            </a:extLst>
          </p:cNvPr>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098" name="Rectangle 10">
            <a:extLst>
              <a:ext uri="{FF2B5EF4-FFF2-40B4-BE49-F238E27FC236}">
                <a16:creationId xmlns:a16="http://schemas.microsoft.com/office/drawing/2014/main" id="{CDA896B5-8414-D44F-B4BA-CA33092F0E81}"/>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4859" name="Rectangle 11">
            <a:extLst>
              <a:ext uri="{FF2B5EF4-FFF2-40B4-BE49-F238E27FC236}">
                <a16:creationId xmlns:a16="http://schemas.microsoft.com/office/drawing/2014/main" id="{20C585F3-AC05-7845-A439-4DAF888926F9}"/>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US"/>
          </a:p>
        </p:txBody>
      </p:sp>
      <p:sp>
        <p:nvSpPr>
          <p:cNvPr id="334860" name="Rectangle 12">
            <a:extLst>
              <a:ext uri="{FF2B5EF4-FFF2-40B4-BE49-F238E27FC236}">
                <a16:creationId xmlns:a16="http://schemas.microsoft.com/office/drawing/2014/main" id="{D68AFF22-4D98-2344-A409-BD6E1BA78FDF}"/>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US"/>
          </a:p>
        </p:txBody>
      </p:sp>
      <p:sp>
        <p:nvSpPr>
          <p:cNvPr id="334861" name="Rectangle 13">
            <a:extLst>
              <a:ext uri="{FF2B5EF4-FFF2-40B4-BE49-F238E27FC236}">
                <a16:creationId xmlns:a16="http://schemas.microsoft.com/office/drawing/2014/main" id="{6FBCEC8F-A0ED-8043-975E-57CD66FD3013}"/>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lvl1pPr>
          </a:lstStyle>
          <a:p>
            <a:fld id="{D38766FB-2885-3542-93D3-8BBB4BF5C6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080" r:id="rId1"/>
    <p:sldLayoutId id="2147485946" r:id="rId2"/>
    <p:sldLayoutId id="2147485947" r:id="rId3"/>
    <p:sldLayoutId id="2147485948" r:id="rId4"/>
    <p:sldLayoutId id="2147485949" r:id="rId5"/>
    <p:sldLayoutId id="2147485950" r:id="rId6"/>
    <p:sldLayoutId id="2147485951" r:id="rId7"/>
    <p:sldLayoutId id="2147485952" r:id="rId8"/>
    <p:sldLayoutId id="2147485953" r:id="rId9"/>
    <p:sldLayoutId id="2147485954" r:id="rId10"/>
    <p:sldLayoutId id="214748595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4EFF0EC4-666E-034D-BB2B-C7F0FD9423EF}" type="slidenum">
              <a:rPr lang="en-US"/>
              <a:pPr>
                <a:defRPr/>
              </a:pPr>
              <a:t>‹#›</a:t>
            </a:fld>
            <a:endParaRPr lang="en-US"/>
          </a:p>
        </p:txBody>
      </p:sp>
    </p:spTree>
    <p:extLst>
      <p:ext uri="{BB962C8B-B14F-4D97-AF65-F5344CB8AC3E}">
        <p14:creationId xmlns:p14="http://schemas.microsoft.com/office/powerpoint/2010/main" val="3634413465"/>
      </p:ext>
    </p:extLst>
  </p:cSld>
  <p:clrMap bg1="lt1" tx1="dk1" bg2="lt2" tx2="dk2" accent1="accent1" accent2="accent2" accent3="accent3" accent4="accent4" accent5="accent5" accent6="accent6" hlink="hlink" folHlink="folHlink"/>
  <p:sldLayoutIdLst>
    <p:sldLayoutId id="21474861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292929"/>
                </a:solidFill>
                <a:latin typeface="Arial" charset="0"/>
                <a:ea typeface="ＭＳ Ｐゴシック" charset="0"/>
                <a:cs typeface="Arial" charset="0"/>
              </a:defRPr>
            </a:lvl1pPr>
          </a:lstStyle>
          <a:p>
            <a:pPr>
              <a:defRPr/>
            </a:pPr>
            <a:endParaRPr lang="en-GB"/>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292929"/>
                </a:solidFill>
                <a:latin typeface="Arial" charset="0"/>
                <a:ea typeface="ＭＳ Ｐゴシック" charset="0"/>
                <a:cs typeface="Arial" charset="0"/>
              </a:defRPr>
            </a:lvl1pPr>
          </a:lstStyle>
          <a:p>
            <a:pPr>
              <a:defRPr/>
            </a:pPr>
            <a:endParaRPr lang="en-GB"/>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292929"/>
                </a:solidFill>
                <a:latin typeface="Arial" charset="0"/>
              </a:defRPr>
            </a:lvl1pPr>
          </a:lstStyle>
          <a:p>
            <a:pPr>
              <a:defRPr/>
            </a:pPr>
            <a:fld id="{329399A6-2FC8-FB43-9555-1F1B99AE58BF}" type="slidenum">
              <a:rPr lang="en-GB"/>
              <a:pPr>
                <a:defRPr/>
              </a:pPr>
              <a:t>‹#›</a:t>
            </a:fld>
            <a:endParaRPr lang="en-GB"/>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107014228"/>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F35AA8DE-A70E-784A-83B2-FD29F3449487}" type="slidenum">
              <a:rPr lang="en-GB"/>
              <a:pPr>
                <a:defRPr/>
              </a:pPr>
              <a:t>‹#›</a:t>
            </a:fld>
            <a:endParaRPr lang="en-GB"/>
          </a:p>
        </p:txBody>
      </p:sp>
    </p:spTree>
    <p:extLst>
      <p:ext uri="{BB962C8B-B14F-4D97-AF65-F5344CB8AC3E}">
        <p14:creationId xmlns:p14="http://schemas.microsoft.com/office/powerpoint/2010/main" val="1563015762"/>
      </p:ext>
    </p:extLst>
  </p:cSld>
  <p:clrMap bg1="lt1" tx1="dk1" bg2="lt2" tx2="dk2" accent1="accent1" accent2="accent2" accent3="accent3" accent4="accent4" accent5="accent5" accent6="accent6" hlink="hlink" folHlink="folHlink"/>
  <p:sldLayoutIdLst>
    <p:sldLayoutId id="2147486146" r:id="rId1"/>
    <p:sldLayoutId id="2147486147" r:id="rId2"/>
    <p:sldLayoutId id="2147486148" r:id="rId3"/>
    <p:sldLayoutId id="2147486149" r:id="rId4"/>
    <p:sldLayoutId id="2147486150" r:id="rId5"/>
    <p:sldLayoutId id="2147486151" r:id="rId6"/>
    <p:sldLayoutId id="2147486152" r:id="rId7"/>
    <p:sldLayoutId id="2147486153" r:id="rId8"/>
    <p:sldLayoutId id="2147486154" r:id="rId9"/>
    <p:sldLayoutId id="2147486155" r:id="rId10"/>
    <p:sldLayoutId id="21474861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1670556405"/>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 id="2147486169" r:id="rId12"/>
    <p:sldLayoutId id="2147486170" r:id="rId13"/>
    <p:sldLayoutId id="2147486171"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C3792700-E178-2C46-95A9-DEF33D8637A7}" type="slidenum">
              <a:rPr lang="en-GB"/>
              <a:pPr>
                <a:defRPr/>
              </a:pPr>
              <a:t>‹#›</a:t>
            </a:fld>
            <a:endParaRPr lang="en-GB"/>
          </a:p>
        </p:txBody>
      </p:sp>
    </p:spTree>
    <p:extLst>
      <p:ext uri="{BB962C8B-B14F-4D97-AF65-F5344CB8AC3E}">
        <p14:creationId xmlns:p14="http://schemas.microsoft.com/office/powerpoint/2010/main" val="2244752256"/>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extLst>
      <p:ext uri="{BB962C8B-B14F-4D97-AF65-F5344CB8AC3E}">
        <p14:creationId xmlns:p14="http://schemas.microsoft.com/office/powerpoint/2010/main" val="3170745085"/>
      </p:ext>
    </p:extLst>
  </p:cSld>
  <p:clrMap bg1="dk2" tx1="lt1" bg2="dk1" tx2="lt2" accent1="accent1" accent2="accent2" accent3="accent3" accent4="accent4" accent5="accent5" accent6="accent6" hlink="hlink" folHlink="folHlink"/>
  <p:sldLayoutIdLst>
    <p:sldLayoutId id="2147486185" r:id="rId1"/>
    <p:sldLayoutId id="2147486186" r:id="rId2"/>
    <p:sldLayoutId id="2147486187" r:id="rId3"/>
    <p:sldLayoutId id="2147486188" r:id="rId4"/>
    <p:sldLayoutId id="2147486189" r:id="rId5"/>
    <p:sldLayoutId id="2147486190" r:id="rId6"/>
    <p:sldLayoutId id="2147486191" r:id="rId7"/>
    <p:sldLayoutId id="2147486192" r:id="rId8"/>
    <p:sldLayoutId id="2147486193" r:id="rId9"/>
    <p:sldLayoutId id="2147486194" r:id="rId10"/>
    <p:sldLayoutId id="2147486195" r:id="rId11"/>
    <p:sldLayoutId id="2147486196"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Tree>
    <p:extLst>
      <p:ext uri="{BB962C8B-B14F-4D97-AF65-F5344CB8AC3E}">
        <p14:creationId xmlns:p14="http://schemas.microsoft.com/office/powerpoint/2010/main" val="766040899"/>
      </p:ext>
    </p:extLst>
  </p:cSld>
  <p:clrMap bg1="dk2" tx1="lt1" bg2="dk1" tx2="lt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US"/>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US"/>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000000"/>
                </a:solidFill>
                <a:latin typeface="Arial" charset="0"/>
              </a:defRPr>
            </a:lvl1pPr>
          </a:lstStyle>
          <a:p>
            <a:pPr>
              <a:defRPr/>
            </a:pPr>
            <a:fld id="{18C346F3-C413-D34E-A839-237409E76F16}" type="slidenum">
              <a:rPr lang="en-US"/>
              <a:pPr>
                <a:defRPr/>
              </a:pPr>
              <a:t>‹#›</a:t>
            </a:fld>
            <a:endParaRPr lang="en-US"/>
          </a:p>
        </p:txBody>
      </p:sp>
    </p:spTree>
    <p:extLst>
      <p:ext uri="{BB962C8B-B14F-4D97-AF65-F5344CB8AC3E}">
        <p14:creationId xmlns:p14="http://schemas.microsoft.com/office/powerpoint/2010/main" val="286154586"/>
      </p:ext>
    </p:extLst>
  </p:cSld>
  <p:clrMap bg1="lt1" tx1="dk1" bg2="lt2" tx2="dk2" accent1="accent1" accent2="accent2" accent3="accent3" accent4="accent4" accent5="accent5" accent6="accent6" hlink="hlink" folHlink="folHlink"/>
  <p:sldLayoutIdLst>
    <p:sldLayoutId id="2147486210" r:id="rId1"/>
    <p:sldLayoutId id="2147486211" r:id="rId2"/>
    <p:sldLayoutId id="2147486212" r:id="rId3"/>
    <p:sldLayoutId id="2147486213" r:id="rId4"/>
    <p:sldLayoutId id="2147486214" r:id="rId5"/>
    <p:sldLayoutId id="2147486215" r:id="rId6"/>
    <p:sldLayoutId id="2147486216" r:id="rId7"/>
    <p:sldLayoutId id="2147486217" r:id="rId8"/>
    <p:sldLayoutId id="2147486218" r:id="rId9"/>
    <p:sldLayoutId id="2147486219" r:id="rId10"/>
    <p:sldLayoutId id="2147486220"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041106"/>
      </p:ext>
    </p:extLst>
  </p:cSld>
  <p:clrMap bg1="dk2" tx1="lt1" bg2="dk1" tx2="lt2" accent1="accent1" accent2="accent2" accent3="accent3" accent4="accent4" accent5="accent5" accent6="accent6" hlink="hlink" folHlink="folHlink"/>
  <p:sldLayoutIdLst>
    <p:sldLayoutId id="2147486222" r:id="rId1"/>
    <p:sldLayoutId id="2147486223" r:id="rId2"/>
    <p:sldLayoutId id="2147486224" r:id="rId3"/>
    <p:sldLayoutId id="2147486225" r:id="rId4"/>
    <p:sldLayoutId id="2147486226" r:id="rId5"/>
    <p:sldLayoutId id="2147486227" r:id="rId6"/>
    <p:sldLayoutId id="2147486228" r:id="rId7"/>
    <p:sldLayoutId id="2147486229" r:id="rId8"/>
    <p:sldLayoutId id="2147486230" r:id="rId9"/>
    <p:sldLayoutId id="2147486231" r:id="rId10"/>
    <p:sldLayoutId id="21474862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382244"/>
      </p:ext>
    </p:extLst>
  </p:cSld>
  <p:clrMap bg1="dk2" tx1="lt1" bg2="dk1" tx2="lt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1378" name="Group 1026">
            <a:extLst>
              <a:ext uri="{FF2B5EF4-FFF2-40B4-BE49-F238E27FC236}">
                <a16:creationId xmlns:a16="http://schemas.microsoft.com/office/drawing/2014/main" id="{28F3972A-7952-7645-9F22-EFC606E6F7F2}"/>
              </a:ext>
            </a:extLst>
          </p:cNvPr>
          <p:cNvGrpSpPr>
            <a:grpSpLocks/>
          </p:cNvGrpSpPr>
          <p:nvPr/>
        </p:nvGrpSpPr>
        <p:grpSpPr bwMode="auto">
          <a:xfrm>
            <a:off x="0" y="0"/>
            <a:ext cx="1143000" cy="6856413"/>
            <a:chOff x="0" y="0"/>
            <a:chExt cx="720" cy="4319"/>
          </a:xfrm>
        </p:grpSpPr>
        <p:sp>
          <p:nvSpPr>
            <p:cNvPr id="101384" name="Rectangle 1027">
              <a:extLst>
                <a:ext uri="{FF2B5EF4-FFF2-40B4-BE49-F238E27FC236}">
                  <a16:creationId xmlns:a16="http://schemas.microsoft.com/office/drawing/2014/main" id="{0697E5E8-F0E7-134F-800F-D3B35F4A663C}"/>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101385" name="Rectangle 1028">
              <a:extLst>
                <a:ext uri="{FF2B5EF4-FFF2-40B4-BE49-F238E27FC236}">
                  <a16:creationId xmlns:a16="http://schemas.microsoft.com/office/drawing/2014/main" id="{73EA9ABF-BA92-E94A-A91A-CABD6F0594A2}"/>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101386" name="Picture 1029">
              <a:extLst>
                <a:ext uri="{FF2B5EF4-FFF2-40B4-BE49-F238E27FC236}">
                  <a16:creationId xmlns:a16="http://schemas.microsoft.com/office/drawing/2014/main" id="{CD77E244-822B-A84E-9BB2-9EADCF82FD2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79" name="Rectangle 1030">
            <a:extLst>
              <a:ext uri="{FF2B5EF4-FFF2-40B4-BE49-F238E27FC236}">
                <a16:creationId xmlns:a16="http://schemas.microsoft.com/office/drawing/2014/main" id="{E99482AE-D8CD-5340-8329-3E18B55CE145}"/>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101380" name="Rectangle 1031">
            <a:extLst>
              <a:ext uri="{FF2B5EF4-FFF2-40B4-BE49-F238E27FC236}">
                <a16:creationId xmlns:a16="http://schemas.microsoft.com/office/drawing/2014/main" id="{89EEAD64-7D40-3447-B502-DEDA2CC9F453}"/>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2472" name="Rectangle 1032">
            <a:extLst>
              <a:ext uri="{FF2B5EF4-FFF2-40B4-BE49-F238E27FC236}">
                <a16:creationId xmlns:a16="http://schemas.microsoft.com/office/drawing/2014/main" id="{E951B899-64C1-D048-9142-CE9569EA4F1E}"/>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62473" name="Rectangle 1033">
            <a:extLst>
              <a:ext uri="{FF2B5EF4-FFF2-40B4-BE49-F238E27FC236}">
                <a16:creationId xmlns:a16="http://schemas.microsoft.com/office/drawing/2014/main" id="{E0AB126F-7766-0741-AC5B-7EA90ED6438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62474" name="Rectangle 1034">
            <a:extLst>
              <a:ext uri="{FF2B5EF4-FFF2-40B4-BE49-F238E27FC236}">
                <a16:creationId xmlns:a16="http://schemas.microsoft.com/office/drawing/2014/main" id="{AE07507C-9302-3A46-864B-2A5B615B70C8}"/>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1B745021-8EC9-B947-BC7D-A846192A972F}"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1" r:id="rId1"/>
    <p:sldLayoutId id="2147485956" r:id="rId2"/>
    <p:sldLayoutId id="2147485957" r:id="rId3"/>
    <p:sldLayoutId id="2147485958" r:id="rId4"/>
    <p:sldLayoutId id="2147485959" r:id="rId5"/>
    <p:sldLayoutId id="2147485960" r:id="rId6"/>
    <p:sldLayoutId id="2147485961" r:id="rId7"/>
    <p:sldLayoutId id="2147485962" r:id="rId8"/>
    <p:sldLayoutId id="2147485963" r:id="rId9"/>
    <p:sldLayoutId id="2147485964" r:id="rId10"/>
    <p:sldLayoutId id="21474859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extLst>
      <p:ext uri="{BB962C8B-B14F-4D97-AF65-F5344CB8AC3E}">
        <p14:creationId xmlns:p14="http://schemas.microsoft.com/office/powerpoint/2010/main" val="1694289007"/>
      </p:ext>
    </p:extLst>
  </p:cSld>
  <p:clrMap bg1="dk2" tx1="lt1" bg2="dk1" tx2="lt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a:solidFill>
                  <a:srgbClr val="FFFFFF"/>
                </a:solidFill>
              </a:rPr>
              <a:t>© </a:t>
            </a:r>
            <a:r>
              <a:rPr lang="en-US" sz="900">
                <a:solidFill>
                  <a:srgbClr val="FFFFFF"/>
                </a:solidFill>
              </a:rPr>
              <a:t>2004</a:t>
            </a:r>
            <a:r>
              <a:rPr lang="en-US" sz="800">
                <a:solidFill>
                  <a:srgbClr val="FFFFFF"/>
                </a:solidFill>
              </a:rPr>
              <a:t> TBBMI</a:t>
            </a:r>
          </a:p>
        </p:txBody>
      </p:sp>
      <p:sp>
        <p:nvSpPr>
          <p:cNvPr id="1515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3655976018"/>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305797"/>
      </p:ext>
    </p:extLst>
  </p:cSld>
  <p:clrMap bg1="lt1" tx1="dk1" bg2="lt2" tx2="dk2" accent1="accent1" accent2="accent2" accent3="accent3" accent4="accent4" accent5="accent5" accent6="accent6" hlink="hlink" folHlink="folHlink"/>
  <p:sldLayoutIdLst>
    <p:sldLayoutId id="214748627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136CDE4F-8E0F-8E40-A327-E93F1F494756}" type="slidenum">
              <a:rPr lang="en-GB"/>
              <a:pPr>
                <a:defRPr/>
              </a:pPr>
              <a:t>‹#›</a:t>
            </a:fld>
            <a:endParaRPr lang="en-GB"/>
          </a:p>
        </p:txBody>
      </p:sp>
    </p:spTree>
    <p:extLst>
      <p:ext uri="{BB962C8B-B14F-4D97-AF65-F5344CB8AC3E}">
        <p14:creationId xmlns:p14="http://schemas.microsoft.com/office/powerpoint/2010/main" val="2722873494"/>
      </p:ext>
    </p:extLst>
  </p:cSld>
  <p:clrMap bg1="dk2" tx1="lt1" bg2="dk1" tx2="lt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extLst>
      <p:ext uri="{BB962C8B-B14F-4D97-AF65-F5344CB8AC3E}">
        <p14:creationId xmlns:p14="http://schemas.microsoft.com/office/powerpoint/2010/main" val="685468992"/>
      </p:ext>
    </p:extLst>
  </p:cSld>
  <p:clrMap bg1="dk2" tx1="lt1" bg2="dk1" tx2="lt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extLst>
      <p:ext uri="{BB962C8B-B14F-4D97-AF65-F5344CB8AC3E}">
        <p14:creationId xmlns:p14="http://schemas.microsoft.com/office/powerpoint/2010/main" val="2513204361"/>
      </p:ext>
    </p:extLst>
  </p:cSld>
  <p:clrMap bg1="dk2" tx1="lt1" bg2="dk1" tx2="lt2" accent1="accent1" accent2="accent2" accent3="accent3" accent4="accent4" accent5="accent5" accent6="accent6" hlink="hlink" folHlink="folHlink"/>
  <p:sldLayoutIdLst>
    <p:sldLayoutId id="2147486296" r:id="rId1"/>
    <p:sldLayoutId id="2147486297" r:id="rId2"/>
    <p:sldLayoutId id="2147486298" r:id="rId3"/>
    <p:sldLayoutId id="2147486299" r:id="rId4"/>
    <p:sldLayoutId id="2147486300" r:id="rId5"/>
    <p:sldLayoutId id="2147486301" r:id="rId6"/>
    <p:sldLayoutId id="2147486302" r:id="rId7"/>
    <p:sldLayoutId id="2147486303" r:id="rId8"/>
    <p:sldLayoutId id="2147486304" r:id="rId9"/>
    <p:sldLayoutId id="2147486305" r:id="rId10"/>
    <p:sldLayoutId id="2147486306" r:id="rId11"/>
    <p:sldLayoutId id="2147486307"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mn-lt"/>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mn-lt"/>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3FE104FC-031F-1C4B-A431-B434268164DE}" type="slidenum">
              <a:rPr lang="en-US"/>
              <a:pPr>
                <a:defRPr/>
              </a:pPr>
              <a:t>‹#›</a:t>
            </a:fld>
            <a:endParaRPr lang="en-US"/>
          </a:p>
        </p:txBody>
      </p:sp>
    </p:spTree>
    <p:extLst>
      <p:ext uri="{BB962C8B-B14F-4D97-AF65-F5344CB8AC3E}">
        <p14:creationId xmlns:p14="http://schemas.microsoft.com/office/powerpoint/2010/main" val="2048497694"/>
      </p:ext>
    </p:extLst>
  </p:cSld>
  <p:clrMap bg1="lt1" tx1="dk1" bg2="lt2" tx2="dk2" accent1="accent1" accent2="accent2" accent3="accent3" accent4="accent4" accent5="accent5" accent6="accent6" hlink="hlink" folHlink="folHlink"/>
  <p:sldLayoutIdLst>
    <p:sldLayoutId id="2147486309" r:id="rId1"/>
    <p:sldLayoutId id="2147486310" r:id="rId2"/>
    <p:sldLayoutId id="2147486311" r:id="rId3"/>
    <p:sldLayoutId id="2147486312" r:id="rId4"/>
    <p:sldLayoutId id="2147486313" r:id="rId5"/>
    <p:sldLayoutId id="2147486314" r:id="rId6"/>
    <p:sldLayoutId id="2147486315" r:id="rId7"/>
    <p:sldLayoutId id="2147486316" r:id="rId8"/>
    <p:sldLayoutId id="2147486317" r:id="rId9"/>
    <p:sldLayoutId id="2147486318" r:id="rId10"/>
    <p:sldLayoutId id="21474863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666802"/>
      </p:ext>
    </p:extLst>
  </p:cSld>
  <p:clrMap bg1="lt1" tx1="dk1" bg2="lt2" tx2="dk2" accent1="accent1" accent2="accent2" accent3="accent3" accent4="accent4" accent5="accent5" accent6="accent6" hlink="hlink" folHlink="folHlink"/>
  <p:sldLayoutIdLst>
    <p:sldLayoutId id="2147486321"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787495878"/>
      </p:ext>
    </p:extLst>
  </p:cSld>
  <p:clrMap bg1="lt1" tx1="dk1" bg2="lt2" tx2="dk2" accent1="accent1" accent2="accent2" accent3="accent3" accent4="accent4" accent5="accent5" accent6="accent6" hlink="hlink" folHlink="folHlink"/>
  <p:sldLayoutIdLst>
    <p:sldLayoutId id="2147486323" r:id="rId1"/>
    <p:sldLayoutId id="2147486324" r:id="rId2"/>
    <p:sldLayoutId id="2147486325"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3666" name="Group 2">
            <a:extLst>
              <a:ext uri="{FF2B5EF4-FFF2-40B4-BE49-F238E27FC236}">
                <a16:creationId xmlns:a16="http://schemas.microsoft.com/office/drawing/2014/main" id="{318FE8CB-E7D7-9E44-A485-67E4384CB2AE}"/>
              </a:ext>
            </a:extLst>
          </p:cNvPr>
          <p:cNvGrpSpPr>
            <a:grpSpLocks/>
          </p:cNvGrpSpPr>
          <p:nvPr/>
        </p:nvGrpSpPr>
        <p:grpSpPr bwMode="auto">
          <a:xfrm>
            <a:off x="0" y="0"/>
            <a:ext cx="1143000" cy="6856413"/>
            <a:chOff x="0" y="0"/>
            <a:chExt cx="720" cy="4319"/>
          </a:xfrm>
        </p:grpSpPr>
        <p:sp>
          <p:nvSpPr>
            <p:cNvPr id="113672" name="Rectangle 3">
              <a:extLst>
                <a:ext uri="{FF2B5EF4-FFF2-40B4-BE49-F238E27FC236}">
                  <a16:creationId xmlns:a16="http://schemas.microsoft.com/office/drawing/2014/main" id="{576C7E96-2C26-D548-8E48-36B3377E7407}"/>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113673" name="Rectangle 4">
              <a:extLst>
                <a:ext uri="{FF2B5EF4-FFF2-40B4-BE49-F238E27FC236}">
                  <a16:creationId xmlns:a16="http://schemas.microsoft.com/office/drawing/2014/main" id="{5A06ABA1-B185-8F4D-B67D-A8DB21EECC26}"/>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pic>
          <p:nvPicPr>
            <p:cNvPr id="113674" name="Picture 5">
              <a:extLst>
                <a:ext uri="{FF2B5EF4-FFF2-40B4-BE49-F238E27FC236}">
                  <a16:creationId xmlns:a16="http://schemas.microsoft.com/office/drawing/2014/main" id="{B40233F7-590C-0744-A8A4-2CA450841403}"/>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6">
            <a:extLst>
              <a:ext uri="{FF2B5EF4-FFF2-40B4-BE49-F238E27FC236}">
                <a16:creationId xmlns:a16="http://schemas.microsoft.com/office/drawing/2014/main" id="{BF5F0199-A145-E744-B48F-D49D8D2DE6F4}"/>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113668" name="Rectangle 7">
            <a:extLst>
              <a:ext uri="{FF2B5EF4-FFF2-40B4-BE49-F238E27FC236}">
                <a16:creationId xmlns:a16="http://schemas.microsoft.com/office/drawing/2014/main" id="{FC7C7B05-0F17-9043-A776-82ECE276AA28}"/>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4760" name="Rectangle 8">
            <a:extLst>
              <a:ext uri="{FF2B5EF4-FFF2-40B4-BE49-F238E27FC236}">
                <a16:creationId xmlns:a16="http://schemas.microsoft.com/office/drawing/2014/main" id="{B8F8A5E1-C154-CC46-A589-C3E728159D27}"/>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74761" name="Rectangle 9">
            <a:extLst>
              <a:ext uri="{FF2B5EF4-FFF2-40B4-BE49-F238E27FC236}">
                <a16:creationId xmlns:a16="http://schemas.microsoft.com/office/drawing/2014/main" id="{9D93B2D0-1443-6C4F-9559-B19F7D86001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74762" name="Rectangle 10">
            <a:extLst>
              <a:ext uri="{FF2B5EF4-FFF2-40B4-BE49-F238E27FC236}">
                <a16:creationId xmlns:a16="http://schemas.microsoft.com/office/drawing/2014/main" id="{15FB2730-0E2C-AE4F-AFB1-CD6E414DCF0E}"/>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7D4E2974-F3A9-194E-8A70-6DF720ED36CE}"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2" r:id="rId1"/>
    <p:sldLayoutId id="2147485966" r:id="rId2"/>
    <p:sldLayoutId id="2147485967" r:id="rId3"/>
    <p:sldLayoutId id="2147485968" r:id="rId4"/>
    <p:sldLayoutId id="2147485969" r:id="rId5"/>
    <p:sldLayoutId id="2147485970" r:id="rId6"/>
    <p:sldLayoutId id="2147485971" r:id="rId7"/>
    <p:sldLayoutId id="2147485972" r:id="rId8"/>
    <p:sldLayoutId id="2147485973" r:id="rId9"/>
    <p:sldLayoutId id="2147485974" r:id="rId10"/>
    <p:sldLayoutId id="214748597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25954" name="Group 2">
            <a:extLst>
              <a:ext uri="{FF2B5EF4-FFF2-40B4-BE49-F238E27FC236}">
                <a16:creationId xmlns:a16="http://schemas.microsoft.com/office/drawing/2014/main" id="{1673A9C2-FB15-9943-8B65-46FB8E6FEEC8}"/>
              </a:ext>
            </a:extLst>
          </p:cNvPr>
          <p:cNvGrpSpPr>
            <a:grpSpLocks/>
          </p:cNvGrpSpPr>
          <p:nvPr/>
        </p:nvGrpSpPr>
        <p:grpSpPr bwMode="auto">
          <a:xfrm>
            <a:off x="0" y="0"/>
            <a:ext cx="9144000" cy="6934200"/>
            <a:chOff x="0" y="0"/>
            <a:chExt cx="5760" cy="4368"/>
          </a:xfrm>
        </p:grpSpPr>
        <p:sp>
          <p:nvSpPr>
            <p:cNvPr id="87043" name="Freeform 3">
              <a:extLst>
                <a:ext uri="{FF2B5EF4-FFF2-40B4-BE49-F238E27FC236}">
                  <a16:creationId xmlns:a16="http://schemas.microsoft.com/office/drawing/2014/main" id="{87FF75C9-09F5-8045-9B79-F36C2B9B3A75}"/>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125961" name="Freeform 4">
              <a:extLst>
                <a:ext uri="{FF2B5EF4-FFF2-40B4-BE49-F238E27FC236}">
                  <a16:creationId xmlns:a16="http://schemas.microsoft.com/office/drawing/2014/main" id="{F3741658-F5E3-8643-A6F0-61FD3EFF4B13}"/>
                </a:ext>
              </a:extLst>
            </p:cNvPr>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2" name="Freeform 5">
              <a:extLst>
                <a:ext uri="{FF2B5EF4-FFF2-40B4-BE49-F238E27FC236}">
                  <a16:creationId xmlns:a16="http://schemas.microsoft.com/office/drawing/2014/main" id="{C2D8835F-A24E-7B4C-BF64-16B9AA08F8AF}"/>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3" name="Freeform 6">
              <a:extLst>
                <a:ext uri="{FF2B5EF4-FFF2-40B4-BE49-F238E27FC236}">
                  <a16:creationId xmlns:a16="http://schemas.microsoft.com/office/drawing/2014/main" id="{C916A57C-D7BE-7A4D-9EF3-016A7AA3BE1E}"/>
                </a:ext>
              </a:extLst>
            </p:cNvPr>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4" name="Freeform 7">
              <a:extLst>
                <a:ext uri="{FF2B5EF4-FFF2-40B4-BE49-F238E27FC236}">
                  <a16:creationId xmlns:a16="http://schemas.microsoft.com/office/drawing/2014/main" id="{9043CE41-EC9D-4948-9B3E-0F2EF7496DAD}"/>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5" name="Freeform 8">
              <a:extLst>
                <a:ext uri="{FF2B5EF4-FFF2-40B4-BE49-F238E27FC236}">
                  <a16:creationId xmlns:a16="http://schemas.microsoft.com/office/drawing/2014/main" id="{200435A2-09EA-F147-9DD9-D2837A35E9E5}"/>
                </a:ext>
              </a:extLst>
            </p:cNvPr>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6" name="Freeform 9">
              <a:extLst>
                <a:ext uri="{FF2B5EF4-FFF2-40B4-BE49-F238E27FC236}">
                  <a16:creationId xmlns:a16="http://schemas.microsoft.com/office/drawing/2014/main" id="{5C824C28-8F3B-DE40-943C-FF686E823F2F}"/>
                </a:ext>
              </a:extLst>
            </p:cNvPr>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7" name="Freeform 10">
              <a:extLst>
                <a:ext uri="{FF2B5EF4-FFF2-40B4-BE49-F238E27FC236}">
                  <a16:creationId xmlns:a16="http://schemas.microsoft.com/office/drawing/2014/main" id="{11B49965-1459-DE47-9361-34755319D73F}"/>
                </a:ext>
              </a:extLst>
            </p:cNvPr>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8" name="Freeform 11">
              <a:extLst>
                <a:ext uri="{FF2B5EF4-FFF2-40B4-BE49-F238E27FC236}">
                  <a16:creationId xmlns:a16="http://schemas.microsoft.com/office/drawing/2014/main" id="{0F3B7109-D152-474C-8914-61E97C25D861}"/>
                </a:ext>
              </a:extLst>
            </p:cNvPr>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9" name="Rectangle 12">
              <a:extLst>
                <a:ext uri="{FF2B5EF4-FFF2-40B4-BE49-F238E27FC236}">
                  <a16:creationId xmlns:a16="http://schemas.microsoft.com/office/drawing/2014/main" id="{FAE723A0-BBB2-984B-82A9-A0D21CC5C66D}"/>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25970" name="Rectangle 13">
              <a:extLst>
                <a:ext uri="{FF2B5EF4-FFF2-40B4-BE49-F238E27FC236}">
                  <a16:creationId xmlns:a16="http://schemas.microsoft.com/office/drawing/2014/main" id="{28656F10-6D8B-C541-BD6D-109860F84001}"/>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7054" name="Freeform 14">
              <a:extLst>
                <a:ext uri="{FF2B5EF4-FFF2-40B4-BE49-F238E27FC236}">
                  <a16:creationId xmlns:a16="http://schemas.microsoft.com/office/drawing/2014/main" id="{E401249C-030C-F146-9950-FDCD043A1B6F}"/>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87055" name="Freeform 15">
              <a:extLst>
                <a:ext uri="{FF2B5EF4-FFF2-40B4-BE49-F238E27FC236}">
                  <a16:creationId xmlns:a16="http://schemas.microsoft.com/office/drawing/2014/main" id="{C2ECBF08-A4E2-F549-9361-D5906EC14A2A}"/>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ea typeface="ＭＳ Ｐゴシック" charset="0"/>
              </a:endParaRPr>
            </a:p>
          </p:txBody>
        </p:sp>
        <p:sp>
          <p:nvSpPr>
            <p:cNvPr id="87056" name="Freeform 16">
              <a:extLst>
                <a:ext uri="{FF2B5EF4-FFF2-40B4-BE49-F238E27FC236}">
                  <a16:creationId xmlns:a16="http://schemas.microsoft.com/office/drawing/2014/main" id="{F500226B-BD66-A943-921E-160BBC4301C5}"/>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a:defRPr/>
              </a:pPr>
              <a:endParaRPr lang="en-US">
                <a:latin typeface="Arial" charset="0"/>
                <a:ea typeface="ＭＳ Ｐゴシック" charset="0"/>
              </a:endParaRPr>
            </a:p>
          </p:txBody>
        </p:sp>
        <p:sp>
          <p:nvSpPr>
            <p:cNvPr id="125974" name="Freeform 17">
              <a:extLst>
                <a:ext uri="{FF2B5EF4-FFF2-40B4-BE49-F238E27FC236}">
                  <a16:creationId xmlns:a16="http://schemas.microsoft.com/office/drawing/2014/main" id="{71AB5E9F-3094-8146-8593-982085769459}"/>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75" name="Freeform 18">
              <a:extLst>
                <a:ext uri="{FF2B5EF4-FFF2-40B4-BE49-F238E27FC236}">
                  <a16:creationId xmlns:a16="http://schemas.microsoft.com/office/drawing/2014/main" id="{859BCB44-EA8F-F240-B856-C0173C291B74}"/>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59" name="Freeform 19">
              <a:extLst>
                <a:ext uri="{FF2B5EF4-FFF2-40B4-BE49-F238E27FC236}">
                  <a16:creationId xmlns:a16="http://schemas.microsoft.com/office/drawing/2014/main" id="{0FDD7C69-A3F8-C24B-854C-A0B6E5869678}"/>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ea typeface="ＭＳ Ｐゴシック" charset="0"/>
              </a:endParaRPr>
            </a:p>
          </p:txBody>
        </p:sp>
        <p:sp>
          <p:nvSpPr>
            <p:cNvPr id="125977" name="Freeform 20">
              <a:extLst>
                <a:ext uri="{FF2B5EF4-FFF2-40B4-BE49-F238E27FC236}">
                  <a16:creationId xmlns:a16="http://schemas.microsoft.com/office/drawing/2014/main" id="{E28AFE9C-DB27-3942-9791-4636AE2F69FB}"/>
                </a:ext>
              </a:extLst>
            </p:cNvPr>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7061" name="Rectangle 21">
            <a:extLst>
              <a:ext uri="{FF2B5EF4-FFF2-40B4-BE49-F238E27FC236}">
                <a16:creationId xmlns:a16="http://schemas.microsoft.com/office/drawing/2014/main" id="{6EE1E033-2183-284E-B483-3FA30DFFF613}"/>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7062" name="Rectangle 22">
            <a:extLst>
              <a:ext uri="{FF2B5EF4-FFF2-40B4-BE49-F238E27FC236}">
                <a16:creationId xmlns:a16="http://schemas.microsoft.com/office/drawing/2014/main" id="{D681715F-9A3A-EF44-92D9-15D67E706B4D}"/>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7063" name="Rectangle 23">
            <a:extLst>
              <a:ext uri="{FF2B5EF4-FFF2-40B4-BE49-F238E27FC236}">
                <a16:creationId xmlns:a16="http://schemas.microsoft.com/office/drawing/2014/main" id="{1B48F1E5-67FF-034E-A6B8-D595F12BDF45}"/>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4" name="Rectangle 24">
            <a:extLst>
              <a:ext uri="{FF2B5EF4-FFF2-40B4-BE49-F238E27FC236}">
                <a16:creationId xmlns:a16="http://schemas.microsoft.com/office/drawing/2014/main" id="{693204F5-725D-FE46-87D4-87DB006E681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5" name="Rectangle 25">
            <a:extLst>
              <a:ext uri="{FF2B5EF4-FFF2-40B4-BE49-F238E27FC236}">
                <a16:creationId xmlns:a16="http://schemas.microsoft.com/office/drawing/2014/main" id="{AA0D423E-4B3B-9148-BF0C-757866F9D3CB}"/>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Times New Roman" panose="02020603050405020304" pitchFamily="18" charset="0"/>
              </a:defRPr>
            </a:lvl1pPr>
          </a:lstStyle>
          <a:p>
            <a:fld id="{5A12C1E5-9B8C-CF4D-946B-E2DE3742FA1F}"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3"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138242" name="Group 1026">
            <a:extLst>
              <a:ext uri="{FF2B5EF4-FFF2-40B4-BE49-F238E27FC236}">
                <a16:creationId xmlns:a16="http://schemas.microsoft.com/office/drawing/2014/main" id="{3AD5F7F2-4804-9041-B5C2-6B25E049F5D7}"/>
              </a:ext>
            </a:extLst>
          </p:cNvPr>
          <p:cNvGrpSpPr>
            <a:grpSpLocks/>
          </p:cNvGrpSpPr>
          <p:nvPr/>
        </p:nvGrpSpPr>
        <p:grpSpPr bwMode="auto">
          <a:xfrm>
            <a:off x="0" y="0"/>
            <a:ext cx="9140825" cy="6851650"/>
            <a:chOff x="0" y="0"/>
            <a:chExt cx="5758" cy="4316"/>
          </a:xfrm>
        </p:grpSpPr>
        <p:sp>
          <p:nvSpPr>
            <p:cNvPr id="138248" name="Freeform 1027">
              <a:extLst>
                <a:ext uri="{FF2B5EF4-FFF2-40B4-BE49-F238E27FC236}">
                  <a16:creationId xmlns:a16="http://schemas.microsoft.com/office/drawing/2014/main" id="{E599DC0D-830E-7C43-BF94-C8E81651FFDA}"/>
                </a:ext>
              </a:extLst>
            </p:cNvPr>
            <p:cNvSpPr>
              <a:spLocks/>
            </p:cNvSpPr>
            <p:nvPr/>
          </p:nvSpPr>
          <p:spPr bwMode="hidden">
            <a:xfrm>
              <a:off x="1812" y="2811"/>
              <a:ext cx="3946" cy="1505"/>
            </a:xfrm>
            <a:custGeom>
              <a:avLst/>
              <a:gdLst>
                <a:gd name="T0" fmla="*/ 149 w 3934"/>
                <a:gd name="T1" fmla="*/ 1505 h 1505"/>
                <a:gd name="T2" fmla="*/ 695 w 3934"/>
                <a:gd name="T3" fmla="*/ 1331 h 1505"/>
                <a:gd name="T4" fmla="*/ 1229 w 3934"/>
                <a:gd name="T5" fmla="*/ 1157 h 1505"/>
                <a:gd name="T6" fmla="*/ 1748 w 3934"/>
                <a:gd name="T7" fmla="*/ 977 h 1505"/>
                <a:gd name="T8" fmla="*/ 2246 w 3934"/>
                <a:gd name="T9" fmla="*/ 792 h 1505"/>
                <a:gd name="T10" fmla="*/ 2488 w 3934"/>
                <a:gd name="T11" fmla="*/ 696 h 1505"/>
                <a:gd name="T12" fmla="*/ 2722 w 3934"/>
                <a:gd name="T13" fmla="*/ 606 h 1505"/>
                <a:gd name="T14" fmla="*/ 2954 w 3934"/>
                <a:gd name="T15" fmla="*/ 510 h 1505"/>
                <a:gd name="T16" fmla="*/ 3179 w 3934"/>
                <a:gd name="T17" fmla="*/ 420 h 1505"/>
                <a:gd name="T18" fmla="*/ 3388 w 3934"/>
                <a:gd name="T19" fmla="*/ 324 h 1505"/>
                <a:gd name="T20" fmla="*/ 3595 w 3934"/>
                <a:gd name="T21" fmla="*/ 234 h 1505"/>
                <a:gd name="T22" fmla="*/ 3795 w 3934"/>
                <a:gd name="T23" fmla="*/ 138 h 1505"/>
                <a:gd name="T24" fmla="*/ 3982 w 3934"/>
                <a:gd name="T25" fmla="*/ 48 h 1505"/>
                <a:gd name="T26" fmla="*/ 3982 w 3934"/>
                <a:gd name="T27" fmla="*/ 0 h 1505"/>
                <a:gd name="T28" fmla="*/ 3788 w 3934"/>
                <a:gd name="T29" fmla="*/ 96 h 1505"/>
                <a:gd name="T30" fmla="*/ 3583 w 3934"/>
                <a:gd name="T31" fmla="*/ 192 h 1505"/>
                <a:gd name="T32" fmla="*/ 3370 w 3934"/>
                <a:gd name="T33" fmla="*/ 288 h 1505"/>
                <a:gd name="T34" fmla="*/ 3155 w 3934"/>
                <a:gd name="T35" fmla="*/ 384 h 1505"/>
                <a:gd name="T36" fmla="*/ 2924 w 3934"/>
                <a:gd name="T37" fmla="*/ 480 h 1505"/>
                <a:gd name="T38" fmla="*/ 2686 w 3934"/>
                <a:gd name="T39" fmla="*/ 576 h 1505"/>
                <a:gd name="T40" fmla="*/ 2437 w 3934"/>
                <a:gd name="T41" fmla="*/ 672 h 1505"/>
                <a:gd name="T42" fmla="*/ 2192 w 3934"/>
                <a:gd name="T43" fmla="*/ 768 h 1505"/>
                <a:gd name="T44" fmla="*/ 1931 w 3934"/>
                <a:gd name="T45" fmla="*/ 864 h 1505"/>
                <a:gd name="T46" fmla="*/ 1670 w 3934"/>
                <a:gd name="T47" fmla="*/ 960 h 1505"/>
                <a:gd name="T48" fmla="*/ 1124 w 3934"/>
                <a:gd name="T49" fmla="*/ 1145 h 1505"/>
                <a:gd name="T50" fmla="*/ 570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49" name="Freeform 1028">
              <a:extLst>
                <a:ext uri="{FF2B5EF4-FFF2-40B4-BE49-F238E27FC236}">
                  <a16:creationId xmlns:a16="http://schemas.microsoft.com/office/drawing/2014/main" id="{AFB8C081-D9B1-4E48-8CFE-718F86B65D1C}"/>
                </a:ext>
              </a:extLst>
            </p:cNvPr>
            <p:cNvSpPr>
              <a:spLocks/>
            </p:cNvSpPr>
            <p:nvPr/>
          </p:nvSpPr>
          <p:spPr bwMode="hidden">
            <a:xfrm>
              <a:off x="4025" y="3627"/>
              <a:ext cx="1733" cy="689"/>
            </a:xfrm>
            <a:custGeom>
              <a:avLst/>
              <a:gdLst>
                <a:gd name="T0" fmla="*/ 132 w 1728"/>
                <a:gd name="T1" fmla="*/ 689 h 689"/>
                <a:gd name="T2" fmla="*/ 558 w 1728"/>
                <a:gd name="T3" fmla="*/ 527 h 689"/>
                <a:gd name="T4" fmla="*/ 975 w 1728"/>
                <a:gd name="T5" fmla="*/ 365 h 689"/>
                <a:gd name="T6" fmla="*/ 1172 w 1728"/>
                <a:gd name="T7" fmla="*/ 287 h 689"/>
                <a:gd name="T8" fmla="*/ 1373 w 1728"/>
                <a:gd name="T9" fmla="*/ 203 h 689"/>
                <a:gd name="T10" fmla="*/ 1567 w 1728"/>
                <a:gd name="T11" fmla="*/ 126 h 689"/>
                <a:gd name="T12" fmla="*/ 1748 w 1728"/>
                <a:gd name="T13" fmla="*/ 48 h 689"/>
                <a:gd name="T14" fmla="*/ 1748 w 1728"/>
                <a:gd name="T15" fmla="*/ 0 h 689"/>
                <a:gd name="T16" fmla="*/ 1547 w 1728"/>
                <a:gd name="T17" fmla="*/ 84 h 689"/>
                <a:gd name="T18" fmla="*/ 1343 w 1728"/>
                <a:gd name="T19" fmla="*/ 167 h 689"/>
                <a:gd name="T20" fmla="*/ 1130 w 1728"/>
                <a:gd name="T21" fmla="*/ 257 h 689"/>
                <a:gd name="T22" fmla="*/ 915 w 1728"/>
                <a:gd name="T23" fmla="*/ 341 h 689"/>
                <a:gd name="T24" fmla="*/ 458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0" name="Freeform 1029">
              <a:extLst>
                <a:ext uri="{FF2B5EF4-FFF2-40B4-BE49-F238E27FC236}">
                  <a16:creationId xmlns:a16="http://schemas.microsoft.com/office/drawing/2014/main" id="{5C974182-1906-8544-8811-0C59DE83AF11}"/>
                </a:ext>
              </a:extLst>
            </p:cNvPr>
            <p:cNvSpPr>
              <a:spLocks/>
            </p:cNvSpPr>
            <p:nvPr/>
          </p:nvSpPr>
          <p:spPr bwMode="hidden">
            <a:xfrm>
              <a:off x="0" y="0"/>
              <a:ext cx="5578" cy="3447"/>
            </a:xfrm>
            <a:custGeom>
              <a:avLst/>
              <a:gdLst>
                <a:gd name="T0" fmla="*/ 5629 w 5561"/>
                <a:gd name="T1" fmla="*/ 929 h 3447"/>
                <a:gd name="T2" fmla="*/ 5605 w 5561"/>
                <a:gd name="T3" fmla="*/ 773 h 3447"/>
                <a:gd name="T4" fmla="*/ 5521 w 5561"/>
                <a:gd name="T5" fmla="*/ 629 h 3447"/>
                <a:gd name="T6" fmla="*/ 5391 w 5561"/>
                <a:gd name="T7" fmla="*/ 492 h 3447"/>
                <a:gd name="T8" fmla="*/ 5212 w 5561"/>
                <a:gd name="T9" fmla="*/ 366 h 3447"/>
                <a:gd name="T10" fmla="*/ 4981 w 5561"/>
                <a:gd name="T11" fmla="*/ 252 h 3447"/>
                <a:gd name="T12" fmla="*/ 4708 w 5561"/>
                <a:gd name="T13" fmla="*/ 144 h 3447"/>
                <a:gd name="T14" fmla="*/ 4393 w 5561"/>
                <a:gd name="T15" fmla="*/ 48 h 3447"/>
                <a:gd name="T16" fmla="*/ 4048 w 5561"/>
                <a:gd name="T17" fmla="*/ 0 h 3447"/>
                <a:gd name="T18" fmla="*/ 4411 w 5561"/>
                <a:gd name="T19" fmla="*/ 90 h 3447"/>
                <a:gd name="T20" fmla="*/ 4726 w 5561"/>
                <a:gd name="T21" fmla="*/ 192 h 3447"/>
                <a:gd name="T22" fmla="*/ 4993 w 5561"/>
                <a:gd name="T23" fmla="*/ 306 h 3447"/>
                <a:gd name="T24" fmla="*/ 5212 w 5561"/>
                <a:gd name="T25" fmla="*/ 426 h 3447"/>
                <a:gd name="T26" fmla="*/ 5379 w 5561"/>
                <a:gd name="T27" fmla="*/ 557 h 3447"/>
                <a:gd name="T28" fmla="*/ 5497 w 5561"/>
                <a:gd name="T29" fmla="*/ 701 h 3447"/>
                <a:gd name="T30" fmla="*/ 5557 w 5561"/>
                <a:gd name="T31" fmla="*/ 851 h 3447"/>
                <a:gd name="T32" fmla="*/ 5557 w 5561"/>
                <a:gd name="T33" fmla="*/ 1013 h 3447"/>
                <a:gd name="T34" fmla="*/ 5509 w 5561"/>
                <a:gd name="T35" fmla="*/ 1163 h 3447"/>
                <a:gd name="T36" fmla="*/ 5409 w 5561"/>
                <a:gd name="T37" fmla="*/ 1319 h 3447"/>
                <a:gd name="T38" fmla="*/ 5266 w 5561"/>
                <a:gd name="T39" fmla="*/ 1475 h 3447"/>
                <a:gd name="T40" fmla="*/ 5077 w 5561"/>
                <a:gd name="T41" fmla="*/ 1630 h 3447"/>
                <a:gd name="T42" fmla="*/ 4849 w 5561"/>
                <a:gd name="T43" fmla="*/ 1786 h 3447"/>
                <a:gd name="T44" fmla="*/ 4582 w 5561"/>
                <a:gd name="T45" fmla="*/ 1948 h 3447"/>
                <a:gd name="T46" fmla="*/ 4267 w 5561"/>
                <a:gd name="T47" fmla="*/ 2104 h 3447"/>
                <a:gd name="T48" fmla="*/ 3923 w 5561"/>
                <a:gd name="T49" fmla="*/ 2260 h 3447"/>
                <a:gd name="T50" fmla="*/ 3542 w 5561"/>
                <a:gd name="T51" fmla="*/ 2416 h 3447"/>
                <a:gd name="T52" fmla="*/ 3122 w 5561"/>
                <a:gd name="T53" fmla="*/ 2566 h 3447"/>
                <a:gd name="T54" fmla="*/ 2675 w 5561"/>
                <a:gd name="T55" fmla="*/ 2715 h 3447"/>
                <a:gd name="T56" fmla="*/ 2192 w 5561"/>
                <a:gd name="T57" fmla="*/ 2865 h 3447"/>
                <a:gd name="T58" fmla="*/ 1682 w 5561"/>
                <a:gd name="T59" fmla="*/ 3009 h 3447"/>
                <a:gd name="T60" fmla="*/ 1149 w 5561"/>
                <a:gd name="T61" fmla="*/ 3147 h 3447"/>
                <a:gd name="T62" fmla="*/ 588 w 5561"/>
                <a:gd name="T63" fmla="*/ 3279 h 3447"/>
                <a:gd name="T64" fmla="*/ 0 w 5561"/>
                <a:gd name="T65" fmla="*/ 3447 h 3447"/>
                <a:gd name="T66" fmla="*/ 879 w 5561"/>
                <a:gd name="T67" fmla="*/ 3249 h 3447"/>
                <a:gd name="T68" fmla="*/ 1433 w 5561"/>
                <a:gd name="T69" fmla="*/ 3105 h 3447"/>
                <a:gd name="T70" fmla="*/ 1961 w 5561"/>
                <a:gd name="T71" fmla="*/ 2961 h 3447"/>
                <a:gd name="T72" fmla="*/ 2463 w 5561"/>
                <a:gd name="T73" fmla="*/ 2817 h 3447"/>
                <a:gd name="T74" fmla="*/ 2936 w 5561"/>
                <a:gd name="T75" fmla="*/ 2668 h 3447"/>
                <a:gd name="T76" fmla="*/ 3370 w 5561"/>
                <a:gd name="T77" fmla="*/ 2512 h 3447"/>
                <a:gd name="T78" fmla="*/ 3776 w 5561"/>
                <a:gd name="T79" fmla="*/ 2356 h 3447"/>
                <a:gd name="T80" fmla="*/ 4148 w 5561"/>
                <a:gd name="T81" fmla="*/ 2200 h 3447"/>
                <a:gd name="T82" fmla="*/ 4481 w 5561"/>
                <a:gd name="T83" fmla="*/ 2038 h 3447"/>
                <a:gd name="T84" fmla="*/ 4776 w 5561"/>
                <a:gd name="T85" fmla="*/ 1876 h 3447"/>
                <a:gd name="T86" fmla="*/ 5029 w 5561"/>
                <a:gd name="T87" fmla="*/ 1720 h 3447"/>
                <a:gd name="T88" fmla="*/ 5242 w 5561"/>
                <a:gd name="T89" fmla="*/ 1559 h 3447"/>
                <a:gd name="T90" fmla="*/ 5403 w 5561"/>
                <a:gd name="T91" fmla="*/ 1397 h 3447"/>
                <a:gd name="T92" fmla="*/ 5527 w 5561"/>
                <a:gd name="T93" fmla="*/ 1241 h 3447"/>
                <a:gd name="T94" fmla="*/ 5605 w 5561"/>
                <a:gd name="T95" fmla="*/ 1085 h 3447"/>
                <a:gd name="T96" fmla="*/ 5623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18" name="Freeform 1030">
              <a:extLst>
                <a:ext uri="{FF2B5EF4-FFF2-40B4-BE49-F238E27FC236}">
                  <a16:creationId xmlns:a16="http://schemas.microsoft.com/office/drawing/2014/main" id="{D9A41AB7-5EF4-0245-BCF0-6E69E09A749B}"/>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a:defRPr/>
              </a:pPr>
              <a:endParaRPr lang="en-US">
                <a:latin typeface="Arial" charset="0"/>
                <a:ea typeface="ＭＳ Ｐゴシック" charset="0"/>
              </a:endParaRPr>
            </a:p>
          </p:txBody>
        </p:sp>
        <p:sp>
          <p:nvSpPr>
            <p:cNvPr id="138252" name="Freeform 1031">
              <a:extLst>
                <a:ext uri="{FF2B5EF4-FFF2-40B4-BE49-F238E27FC236}">
                  <a16:creationId xmlns:a16="http://schemas.microsoft.com/office/drawing/2014/main" id="{24490DAF-1CA7-3F48-8B8E-153BE22764D1}"/>
                </a:ext>
              </a:extLst>
            </p:cNvPr>
            <p:cNvSpPr>
              <a:spLocks/>
            </p:cNvSpPr>
            <p:nvPr/>
          </p:nvSpPr>
          <p:spPr bwMode="hidden">
            <a:xfrm>
              <a:off x="0" y="1984"/>
              <a:ext cx="5758" cy="2098"/>
            </a:xfrm>
            <a:custGeom>
              <a:avLst/>
              <a:gdLst>
                <a:gd name="T0" fmla="*/ 5812 w 5740"/>
                <a:gd name="T1" fmla="*/ 0 h 2098"/>
                <a:gd name="T2" fmla="*/ 5710 w 5740"/>
                <a:gd name="T3" fmla="*/ 72 h 2098"/>
                <a:gd name="T4" fmla="*/ 5606 w 5740"/>
                <a:gd name="T5" fmla="*/ 138 h 2098"/>
                <a:gd name="T6" fmla="*/ 5491 w 5740"/>
                <a:gd name="T7" fmla="*/ 210 h 2098"/>
                <a:gd name="T8" fmla="*/ 5372 w 5740"/>
                <a:gd name="T9" fmla="*/ 276 h 2098"/>
                <a:gd name="T10" fmla="*/ 5116 w 5740"/>
                <a:gd name="T11" fmla="*/ 414 h 2098"/>
                <a:gd name="T12" fmla="*/ 4837 w 5740"/>
                <a:gd name="T13" fmla="*/ 552 h 2098"/>
                <a:gd name="T14" fmla="*/ 4534 w 5740"/>
                <a:gd name="T15" fmla="*/ 690 h 2098"/>
                <a:gd name="T16" fmla="*/ 4214 w 5740"/>
                <a:gd name="T17" fmla="*/ 827 h 2098"/>
                <a:gd name="T18" fmla="*/ 3875 w 5740"/>
                <a:gd name="T19" fmla="*/ 959 h 2098"/>
                <a:gd name="T20" fmla="*/ 3512 w 5740"/>
                <a:gd name="T21" fmla="*/ 1091 h 2098"/>
                <a:gd name="T22" fmla="*/ 3131 w 5740"/>
                <a:gd name="T23" fmla="*/ 1223 h 2098"/>
                <a:gd name="T24" fmla="*/ 2731 w 5740"/>
                <a:gd name="T25" fmla="*/ 1355 h 2098"/>
                <a:gd name="T26" fmla="*/ 2312 w 5740"/>
                <a:gd name="T27" fmla="*/ 1481 h 2098"/>
                <a:gd name="T28" fmla="*/ 1884 w 5740"/>
                <a:gd name="T29" fmla="*/ 1601 h 2098"/>
                <a:gd name="T30" fmla="*/ 1433 w 5740"/>
                <a:gd name="T31" fmla="*/ 1721 h 2098"/>
                <a:gd name="T32" fmla="*/ 969 w 5740"/>
                <a:gd name="T33" fmla="*/ 1834 h 2098"/>
                <a:gd name="T34" fmla="*/ 492 w 5740"/>
                <a:gd name="T35" fmla="*/ 1948 h 2098"/>
                <a:gd name="T36" fmla="*/ 0 w 5740"/>
                <a:gd name="T37" fmla="*/ 2056 h 2098"/>
                <a:gd name="T38" fmla="*/ 0 w 5740"/>
                <a:gd name="T39" fmla="*/ 2098 h 2098"/>
                <a:gd name="T40" fmla="*/ 485 w 5740"/>
                <a:gd name="T41" fmla="*/ 1990 h 2098"/>
                <a:gd name="T42" fmla="*/ 963 w 5740"/>
                <a:gd name="T43" fmla="*/ 1882 h 2098"/>
                <a:gd name="T44" fmla="*/ 1421 w 5740"/>
                <a:gd name="T45" fmla="*/ 1763 h 2098"/>
                <a:gd name="T46" fmla="*/ 1866 w 5740"/>
                <a:gd name="T47" fmla="*/ 1649 h 2098"/>
                <a:gd name="T48" fmla="*/ 2294 w 5740"/>
                <a:gd name="T49" fmla="*/ 1523 h 2098"/>
                <a:gd name="T50" fmla="*/ 2711 w 5740"/>
                <a:gd name="T51" fmla="*/ 1397 h 2098"/>
                <a:gd name="T52" fmla="*/ 3107 w 5740"/>
                <a:gd name="T53" fmla="*/ 1271 h 2098"/>
                <a:gd name="T54" fmla="*/ 3488 w 5740"/>
                <a:gd name="T55" fmla="*/ 1139 h 2098"/>
                <a:gd name="T56" fmla="*/ 3851 w 5740"/>
                <a:gd name="T57" fmla="*/ 1007 h 2098"/>
                <a:gd name="T58" fmla="*/ 4190 w 5740"/>
                <a:gd name="T59" fmla="*/ 875 h 2098"/>
                <a:gd name="T60" fmla="*/ 4516 w 5740"/>
                <a:gd name="T61" fmla="*/ 737 h 2098"/>
                <a:gd name="T62" fmla="*/ 4819 w 5740"/>
                <a:gd name="T63" fmla="*/ 600 h 2098"/>
                <a:gd name="T64" fmla="*/ 5104 w 5740"/>
                <a:gd name="T65" fmla="*/ 462 h 2098"/>
                <a:gd name="T66" fmla="*/ 5360 w 5740"/>
                <a:gd name="T67" fmla="*/ 324 h 2098"/>
                <a:gd name="T68" fmla="*/ 5600 w 5740"/>
                <a:gd name="T69" fmla="*/ 186 h 2098"/>
                <a:gd name="T70" fmla="*/ 5812 w 5740"/>
                <a:gd name="T71" fmla="*/ 48 h 2098"/>
                <a:gd name="T72" fmla="*/ 5812 w 5740"/>
                <a:gd name="T73" fmla="*/ 0 h 2098"/>
                <a:gd name="T74" fmla="*/ 5812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3" name="Freeform 1032">
              <a:extLst>
                <a:ext uri="{FF2B5EF4-FFF2-40B4-BE49-F238E27FC236}">
                  <a16:creationId xmlns:a16="http://schemas.microsoft.com/office/drawing/2014/main" id="{850AAE46-9182-7248-9950-984BC663263F}"/>
                </a:ext>
              </a:extLst>
            </p:cNvPr>
            <p:cNvSpPr>
              <a:spLocks/>
            </p:cNvSpPr>
            <p:nvPr/>
          </p:nvSpPr>
          <p:spPr bwMode="hidden">
            <a:xfrm>
              <a:off x="0" y="102"/>
              <a:ext cx="1961" cy="1265"/>
            </a:xfrm>
            <a:custGeom>
              <a:avLst/>
              <a:gdLst>
                <a:gd name="T0" fmla="*/ 1979 w 1955"/>
                <a:gd name="T1" fmla="*/ 485 h 1265"/>
                <a:gd name="T2" fmla="*/ 1925 w 1955"/>
                <a:gd name="T3" fmla="*/ 390 h 1265"/>
                <a:gd name="T4" fmla="*/ 1790 w 1955"/>
                <a:gd name="T5" fmla="*/ 306 h 1265"/>
                <a:gd name="T6" fmla="*/ 1599 w 1955"/>
                <a:gd name="T7" fmla="*/ 228 h 1265"/>
                <a:gd name="T8" fmla="*/ 1343 w 1955"/>
                <a:gd name="T9" fmla="*/ 162 h 1265"/>
                <a:gd name="T10" fmla="*/ 1022 w 1955"/>
                <a:gd name="T11" fmla="*/ 102 h 1265"/>
                <a:gd name="T12" fmla="*/ 654 w 1955"/>
                <a:gd name="T13" fmla="*/ 54 h 1265"/>
                <a:gd name="T14" fmla="*/ 231 w 1955"/>
                <a:gd name="T15" fmla="*/ 18 h 1265"/>
                <a:gd name="T16" fmla="*/ 0 w 1955"/>
                <a:gd name="T17" fmla="*/ 12 h 1265"/>
                <a:gd name="T18" fmla="*/ 435 w 1955"/>
                <a:gd name="T19" fmla="*/ 48 h 1265"/>
                <a:gd name="T20" fmla="*/ 824 w 1955"/>
                <a:gd name="T21" fmla="*/ 90 h 1265"/>
                <a:gd name="T22" fmla="*/ 1164 w 1955"/>
                <a:gd name="T23" fmla="*/ 144 h 1265"/>
                <a:gd name="T24" fmla="*/ 1439 w 1955"/>
                <a:gd name="T25" fmla="*/ 204 h 1265"/>
                <a:gd name="T26" fmla="*/ 1658 w 1955"/>
                <a:gd name="T27" fmla="*/ 276 h 1265"/>
                <a:gd name="T28" fmla="*/ 1818 w 1955"/>
                <a:gd name="T29" fmla="*/ 360 h 1265"/>
                <a:gd name="T30" fmla="*/ 1907 w 1955"/>
                <a:gd name="T31" fmla="*/ 443 h 1265"/>
                <a:gd name="T32" fmla="*/ 1925 w 1955"/>
                <a:gd name="T33" fmla="*/ 539 h 1265"/>
                <a:gd name="T34" fmla="*/ 1878 w 1955"/>
                <a:gd name="T35" fmla="*/ 629 h 1265"/>
                <a:gd name="T36" fmla="*/ 1766 w 1955"/>
                <a:gd name="T37" fmla="*/ 719 h 1265"/>
                <a:gd name="T38" fmla="*/ 1599 w 1955"/>
                <a:gd name="T39" fmla="*/ 809 h 1265"/>
                <a:gd name="T40" fmla="*/ 1373 w 1955"/>
                <a:gd name="T41" fmla="*/ 899 h 1265"/>
                <a:gd name="T42" fmla="*/ 1100 w 1955"/>
                <a:gd name="T43" fmla="*/ 989 h 1265"/>
                <a:gd name="T44" fmla="*/ 773 w 1955"/>
                <a:gd name="T45" fmla="*/ 1073 h 1265"/>
                <a:gd name="T46" fmla="*/ 411 w 1955"/>
                <a:gd name="T47" fmla="*/ 1157 h 1265"/>
                <a:gd name="T48" fmla="*/ 0 w 1955"/>
                <a:gd name="T49" fmla="*/ 1241 h 1265"/>
                <a:gd name="T50" fmla="*/ 219 w 1955"/>
                <a:gd name="T51" fmla="*/ 1223 h 1265"/>
                <a:gd name="T52" fmla="*/ 618 w 1955"/>
                <a:gd name="T53" fmla="*/ 1139 h 1265"/>
                <a:gd name="T54" fmla="*/ 969 w 1955"/>
                <a:gd name="T55" fmla="*/ 1049 h 1265"/>
                <a:gd name="T56" fmla="*/ 1278 w 1955"/>
                <a:gd name="T57" fmla="*/ 959 h 1265"/>
                <a:gd name="T58" fmla="*/ 1533 w 1955"/>
                <a:gd name="T59" fmla="*/ 863 h 1265"/>
                <a:gd name="T60" fmla="*/ 1736 w 1955"/>
                <a:gd name="T61" fmla="*/ 767 h 1265"/>
                <a:gd name="T62" fmla="*/ 1884 w 1955"/>
                <a:gd name="T63" fmla="*/ 677 h 1265"/>
                <a:gd name="T64" fmla="*/ 1961 w 1955"/>
                <a:gd name="T65" fmla="*/ 581 h 1265"/>
                <a:gd name="T66" fmla="*/ 1979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4" name="Freeform 1033">
              <a:extLst>
                <a:ext uri="{FF2B5EF4-FFF2-40B4-BE49-F238E27FC236}">
                  <a16:creationId xmlns:a16="http://schemas.microsoft.com/office/drawing/2014/main" id="{C5CFC9B8-B9A0-554E-BAC5-30C6BCDDE3A1}"/>
                </a:ext>
              </a:extLst>
            </p:cNvPr>
            <p:cNvSpPr>
              <a:spLocks/>
            </p:cNvSpPr>
            <p:nvPr/>
          </p:nvSpPr>
          <p:spPr bwMode="hidden">
            <a:xfrm>
              <a:off x="0" y="0"/>
              <a:ext cx="4709" cy="2901"/>
            </a:xfrm>
            <a:custGeom>
              <a:avLst/>
              <a:gdLst>
                <a:gd name="T0" fmla="*/ 4754 w 4694"/>
                <a:gd name="T1" fmla="*/ 797 h 2901"/>
                <a:gd name="T2" fmla="*/ 4724 w 4694"/>
                <a:gd name="T3" fmla="*/ 665 h 2901"/>
                <a:gd name="T4" fmla="*/ 4646 w 4694"/>
                <a:gd name="T5" fmla="*/ 540 h 2901"/>
                <a:gd name="T6" fmla="*/ 4522 w 4694"/>
                <a:gd name="T7" fmla="*/ 426 h 2901"/>
                <a:gd name="T8" fmla="*/ 4355 w 4694"/>
                <a:gd name="T9" fmla="*/ 312 h 2901"/>
                <a:gd name="T10" fmla="*/ 4136 w 4694"/>
                <a:gd name="T11" fmla="*/ 216 h 2901"/>
                <a:gd name="T12" fmla="*/ 3881 w 4694"/>
                <a:gd name="T13" fmla="*/ 120 h 2901"/>
                <a:gd name="T14" fmla="*/ 3584 w 4694"/>
                <a:gd name="T15" fmla="*/ 36 h 2901"/>
                <a:gd name="T16" fmla="*/ 3245 w 4694"/>
                <a:gd name="T17" fmla="*/ 0 h 2901"/>
                <a:gd name="T18" fmla="*/ 3584 w 4694"/>
                <a:gd name="T19" fmla="*/ 78 h 2901"/>
                <a:gd name="T20" fmla="*/ 3881 w 4694"/>
                <a:gd name="T21" fmla="*/ 162 h 2901"/>
                <a:gd name="T22" fmla="*/ 4136 w 4694"/>
                <a:gd name="T23" fmla="*/ 258 h 2901"/>
                <a:gd name="T24" fmla="*/ 4343 w 4694"/>
                <a:gd name="T25" fmla="*/ 366 h 2901"/>
                <a:gd name="T26" fmla="*/ 4499 w 4694"/>
                <a:gd name="T27" fmla="*/ 480 h 2901"/>
                <a:gd name="T28" fmla="*/ 4610 w 4694"/>
                <a:gd name="T29" fmla="*/ 605 h 2901"/>
                <a:gd name="T30" fmla="*/ 4670 w 4694"/>
                <a:gd name="T31" fmla="*/ 737 h 2901"/>
                <a:gd name="T32" fmla="*/ 4670 w 4694"/>
                <a:gd name="T33" fmla="*/ 875 h 2901"/>
                <a:gd name="T34" fmla="*/ 4628 w 4694"/>
                <a:gd name="T35" fmla="*/ 1001 h 2901"/>
                <a:gd name="T36" fmla="*/ 4546 w 4694"/>
                <a:gd name="T37" fmla="*/ 1127 h 2901"/>
                <a:gd name="T38" fmla="*/ 4427 w 4694"/>
                <a:gd name="T39" fmla="*/ 1259 h 2901"/>
                <a:gd name="T40" fmla="*/ 4270 w 4694"/>
                <a:gd name="T41" fmla="*/ 1385 h 2901"/>
                <a:gd name="T42" fmla="*/ 4076 w 4694"/>
                <a:gd name="T43" fmla="*/ 1517 h 2901"/>
                <a:gd name="T44" fmla="*/ 3851 w 4694"/>
                <a:gd name="T45" fmla="*/ 1648 h 2901"/>
                <a:gd name="T46" fmla="*/ 3590 w 4694"/>
                <a:gd name="T47" fmla="*/ 1774 h 2901"/>
                <a:gd name="T48" fmla="*/ 3300 w 4694"/>
                <a:gd name="T49" fmla="*/ 1906 h 2901"/>
                <a:gd name="T50" fmla="*/ 2978 w 4694"/>
                <a:gd name="T51" fmla="*/ 2032 h 2901"/>
                <a:gd name="T52" fmla="*/ 2627 w 4694"/>
                <a:gd name="T53" fmla="*/ 2164 h 2901"/>
                <a:gd name="T54" fmla="*/ 2252 w 4694"/>
                <a:gd name="T55" fmla="*/ 2284 h 2901"/>
                <a:gd name="T56" fmla="*/ 1848 w 4694"/>
                <a:gd name="T57" fmla="*/ 2410 h 2901"/>
                <a:gd name="T58" fmla="*/ 1416 w 4694"/>
                <a:gd name="T59" fmla="*/ 2530 h 2901"/>
                <a:gd name="T60" fmla="*/ 492 w 4694"/>
                <a:gd name="T61" fmla="*/ 2757 h 2901"/>
                <a:gd name="T62" fmla="*/ 0 w 4694"/>
                <a:gd name="T63" fmla="*/ 2901 h 2901"/>
                <a:gd name="T64" fmla="*/ 981 w 4694"/>
                <a:gd name="T65" fmla="*/ 2674 h 2901"/>
                <a:gd name="T66" fmla="*/ 1658 w 4694"/>
                <a:gd name="T67" fmla="*/ 2494 h 2901"/>
                <a:gd name="T68" fmla="*/ 2085 w 4694"/>
                <a:gd name="T69" fmla="*/ 2374 h 2901"/>
                <a:gd name="T70" fmla="*/ 2483 w 4694"/>
                <a:gd name="T71" fmla="*/ 2248 h 2901"/>
                <a:gd name="T72" fmla="*/ 2852 w 4694"/>
                <a:gd name="T73" fmla="*/ 2116 h 2901"/>
                <a:gd name="T74" fmla="*/ 3191 w 4694"/>
                <a:gd name="T75" fmla="*/ 1984 h 2901"/>
                <a:gd name="T76" fmla="*/ 3506 w 4694"/>
                <a:gd name="T77" fmla="*/ 1858 h 2901"/>
                <a:gd name="T78" fmla="*/ 3785 w 4694"/>
                <a:gd name="T79" fmla="*/ 1720 h 2901"/>
                <a:gd name="T80" fmla="*/ 4034 w 4694"/>
                <a:gd name="T81" fmla="*/ 1589 h 2901"/>
                <a:gd name="T82" fmla="*/ 4244 w 4694"/>
                <a:gd name="T83" fmla="*/ 1457 h 2901"/>
                <a:gd name="T84" fmla="*/ 4427 w 4694"/>
                <a:gd name="T85" fmla="*/ 1325 h 2901"/>
                <a:gd name="T86" fmla="*/ 4565 w 4694"/>
                <a:gd name="T87" fmla="*/ 1193 h 2901"/>
                <a:gd name="T88" fmla="*/ 4670 w 4694"/>
                <a:gd name="T89" fmla="*/ 1061 h 2901"/>
                <a:gd name="T90" fmla="*/ 4730 w 4694"/>
                <a:gd name="T91" fmla="*/ 935 h 2901"/>
                <a:gd name="T92" fmla="*/ 474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5" name="Freeform 1034">
              <a:extLst>
                <a:ext uri="{FF2B5EF4-FFF2-40B4-BE49-F238E27FC236}">
                  <a16:creationId xmlns:a16="http://schemas.microsoft.com/office/drawing/2014/main" id="{F1565125-4EC0-2144-ADFD-6EA5E3C2E0D9}"/>
                </a:ext>
              </a:extLst>
            </p:cNvPr>
            <p:cNvSpPr>
              <a:spLocks/>
            </p:cNvSpPr>
            <p:nvPr/>
          </p:nvSpPr>
          <p:spPr bwMode="hidden">
            <a:xfrm>
              <a:off x="0" y="0"/>
              <a:ext cx="3773" cy="2356"/>
            </a:xfrm>
            <a:custGeom>
              <a:avLst/>
              <a:gdLst>
                <a:gd name="T0" fmla="*/ 3809 w 3761"/>
                <a:gd name="T1" fmla="*/ 719 h 2356"/>
                <a:gd name="T2" fmla="*/ 3779 w 3761"/>
                <a:gd name="T3" fmla="*/ 599 h 2356"/>
                <a:gd name="T4" fmla="*/ 3701 w 3761"/>
                <a:gd name="T5" fmla="*/ 486 h 2356"/>
                <a:gd name="T6" fmla="*/ 3566 w 3761"/>
                <a:gd name="T7" fmla="*/ 378 h 2356"/>
                <a:gd name="T8" fmla="*/ 3392 w 3761"/>
                <a:gd name="T9" fmla="*/ 282 h 2356"/>
                <a:gd name="T10" fmla="*/ 3167 w 3761"/>
                <a:gd name="T11" fmla="*/ 192 h 2356"/>
                <a:gd name="T12" fmla="*/ 2900 w 3761"/>
                <a:gd name="T13" fmla="*/ 108 h 2356"/>
                <a:gd name="T14" fmla="*/ 2591 w 3761"/>
                <a:gd name="T15" fmla="*/ 36 h 2356"/>
                <a:gd name="T16" fmla="*/ 2258 w 3761"/>
                <a:gd name="T17" fmla="*/ 0 h 2356"/>
                <a:gd name="T18" fmla="*/ 2609 w 3761"/>
                <a:gd name="T19" fmla="*/ 72 h 2356"/>
                <a:gd name="T20" fmla="*/ 2912 w 3761"/>
                <a:gd name="T21" fmla="*/ 150 h 2356"/>
                <a:gd name="T22" fmla="*/ 3179 w 3761"/>
                <a:gd name="T23" fmla="*/ 234 h 2356"/>
                <a:gd name="T24" fmla="*/ 3392 w 3761"/>
                <a:gd name="T25" fmla="*/ 330 h 2356"/>
                <a:gd name="T26" fmla="*/ 3560 w 3761"/>
                <a:gd name="T27" fmla="*/ 432 h 2356"/>
                <a:gd name="T28" fmla="*/ 3671 w 3761"/>
                <a:gd name="T29" fmla="*/ 545 h 2356"/>
                <a:gd name="T30" fmla="*/ 3731 w 3761"/>
                <a:gd name="T31" fmla="*/ 665 h 2356"/>
                <a:gd name="T32" fmla="*/ 3737 w 3761"/>
                <a:gd name="T33" fmla="*/ 791 h 2356"/>
                <a:gd name="T34" fmla="*/ 3701 w 3761"/>
                <a:gd name="T35" fmla="*/ 887 h 2356"/>
                <a:gd name="T36" fmla="*/ 3639 w 3761"/>
                <a:gd name="T37" fmla="*/ 989 h 2356"/>
                <a:gd name="T38" fmla="*/ 3542 w 3761"/>
                <a:gd name="T39" fmla="*/ 1091 h 2356"/>
                <a:gd name="T40" fmla="*/ 3416 w 3761"/>
                <a:gd name="T41" fmla="*/ 1187 h 2356"/>
                <a:gd name="T42" fmla="*/ 3263 w 3761"/>
                <a:gd name="T43" fmla="*/ 1289 h 2356"/>
                <a:gd name="T44" fmla="*/ 3083 w 3761"/>
                <a:gd name="T45" fmla="*/ 1391 h 2356"/>
                <a:gd name="T46" fmla="*/ 2870 w 3761"/>
                <a:gd name="T47" fmla="*/ 1493 h 2356"/>
                <a:gd name="T48" fmla="*/ 2639 w 3761"/>
                <a:gd name="T49" fmla="*/ 1589 h 2356"/>
                <a:gd name="T50" fmla="*/ 2103 w 3761"/>
                <a:gd name="T51" fmla="*/ 1786 h 2356"/>
                <a:gd name="T52" fmla="*/ 1479 w 3761"/>
                <a:gd name="T53" fmla="*/ 1972 h 2356"/>
                <a:gd name="T54" fmla="*/ 773 w 3761"/>
                <a:gd name="T55" fmla="*/ 2158 h 2356"/>
                <a:gd name="T56" fmla="*/ 0 w 3761"/>
                <a:gd name="T57" fmla="*/ 2326 h 2356"/>
                <a:gd name="T58" fmla="*/ 405 w 3761"/>
                <a:gd name="T59" fmla="*/ 2272 h 2356"/>
                <a:gd name="T60" fmla="*/ 1158 w 3761"/>
                <a:gd name="T61" fmla="*/ 2092 h 2356"/>
                <a:gd name="T62" fmla="*/ 1836 w 3761"/>
                <a:gd name="T63" fmla="*/ 1900 h 2356"/>
                <a:gd name="T64" fmla="*/ 2424 w 3761"/>
                <a:gd name="T65" fmla="*/ 1702 h 2356"/>
                <a:gd name="T66" fmla="*/ 2683 w 3761"/>
                <a:gd name="T67" fmla="*/ 1607 h 2356"/>
                <a:gd name="T68" fmla="*/ 2918 w 3761"/>
                <a:gd name="T69" fmla="*/ 1505 h 2356"/>
                <a:gd name="T70" fmla="*/ 3131 w 3761"/>
                <a:gd name="T71" fmla="*/ 1403 h 2356"/>
                <a:gd name="T72" fmla="*/ 3319 w 3761"/>
                <a:gd name="T73" fmla="*/ 1301 h 2356"/>
                <a:gd name="T74" fmla="*/ 3476 w 3761"/>
                <a:gd name="T75" fmla="*/ 1193 h 2356"/>
                <a:gd name="T76" fmla="*/ 3602 w 3761"/>
                <a:gd name="T77" fmla="*/ 1091 h 2356"/>
                <a:gd name="T78" fmla="*/ 3701 w 3761"/>
                <a:gd name="T79" fmla="*/ 989 h 2356"/>
                <a:gd name="T80" fmla="*/ 3767 w 3761"/>
                <a:gd name="T81" fmla="*/ 887 h 2356"/>
                <a:gd name="T82" fmla="*/ 3803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6" name="Freeform 1035">
              <a:extLst>
                <a:ext uri="{FF2B5EF4-FFF2-40B4-BE49-F238E27FC236}">
                  <a16:creationId xmlns:a16="http://schemas.microsoft.com/office/drawing/2014/main" id="{ED3E494C-C14D-C648-ABCC-F0003815B0A5}"/>
                </a:ext>
              </a:extLst>
            </p:cNvPr>
            <p:cNvSpPr>
              <a:spLocks/>
            </p:cNvSpPr>
            <p:nvPr/>
          </p:nvSpPr>
          <p:spPr bwMode="hidden">
            <a:xfrm>
              <a:off x="0" y="0"/>
              <a:ext cx="2933" cy="1846"/>
            </a:xfrm>
            <a:custGeom>
              <a:avLst/>
              <a:gdLst>
                <a:gd name="T0" fmla="*/ 2960 w 2924"/>
                <a:gd name="T1" fmla="*/ 647 h 1846"/>
                <a:gd name="T2" fmla="*/ 2912 w 2924"/>
                <a:gd name="T3" fmla="*/ 528 h 1846"/>
                <a:gd name="T4" fmla="*/ 2784 w 2924"/>
                <a:gd name="T5" fmla="*/ 414 h 1846"/>
                <a:gd name="T6" fmla="*/ 2591 w 2924"/>
                <a:gd name="T7" fmla="*/ 318 h 1846"/>
                <a:gd name="T8" fmla="*/ 2330 w 2924"/>
                <a:gd name="T9" fmla="*/ 228 h 1846"/>
                <a:gd name="T10" fmla="*/ 2009 w 2924"/>
                <a:gd name="T11" fmla="*/ 150 h 1846"/>
                <a:gd name="T12" fmla="*/ 1628 w 2924"/>
                <a:gd name="T13" fmla="*/ 78 h 1846"/>
                <a:gd name="T14" fmla="*/ 1194 w 2924"/>
                <a:gd name="T15" fmla="*/ 24 h 1846"/>
                <a:gd name="T16" fmla="*/ 702 w 2924"/>
                <a:gd name="T17" fmla="*/ 0 h 1846"/>
                <a:gd name="T18" fmla="*/ 1206 w 2924"/>
                <a:gd name="T19" fmla="*/ 48 h 1846"/>
                <a:gd name="T20" fmla="*/ 1646 w 2924"/>
                <a:gd name="T21" fmla="*/ 108 h 1846"/>
                <a:gd name="T22" fmla="*/ 2033 w 2924"/>
                <a:gd name="T23" fmla="*/ 180 h 1846"/>
                <a:gd name="T24" fmla="*/ 2354 w 2924"/>
                <a:gd name="T25" fmla="*/ 264 h 1846"/>
                <a:gd name="T26" fmla="*/ 2603 w 2924"/>
                <a:gd name="T27" fmla="*/ 360 h 1846"/>
                <a:gd name="T28" fmla="*/ 2784 w 2924"/>
                <a:gd name="T29" fmla="*/ 468 h 1846"/>
                <a:gd name="T30" fmla="*/ 2882 w 2924"/>
                <a:gd name="T31" fmla="*/ 587 h 1846"/>
                <a:gd name="T32" fmla="*/ 2900 w 2924"/>
                <a:gd name="T33" fmla="*/ 713 h 1846"/>
                <a:gd name="T34" fmla="*/ 2876 w 2924"/>
                <a:gd name="T35" fmla="*/ 785 h 1846"/>
                <a:gd name="T36" fmla="*/ 2828 w 2924"/>
                <a:gd name="T37" fmla="*/ 857 h 1846"/>
                <a:gd name="T38" fmla="*/ 2657 w 2924"/>
                <a:gd name="T39" fmla="*/ 1001 h 1846"/>
                <a:gd name="T40" fmla="*/ 2396 w 2924"/>
                <a:gd name="T41" fmla="*/ 1145 h 1846"/>
                <a:gd name="T42" fmla="*/ 2057 w 2924"/>
                <a:gd name="T43" fmla="*/ 1289 h 1846"/>
                <a:gd name="T44" fmla="*/ 1646 w 2924"/>
                <a:gd name="T45" fmla="*/ 1433 h 1846"/>
                <a:gd name="T46" fmla="*/ 1158 w 2924"/>
                <a:gd name="T47" fmla="*/ 1571 h 1846"/>
                <a:gd name="T48" fmla="*/ 612 w 2924"/>
                <a:gd name="T49" fmla="*/ 1702 h 1846"/>
                <a:gd name="T50" fmla="*/ 0 w 2924"/>
                <a:gd name="T51" fmla="*/ 1828 h 1846"/>
                <a:gd name="T52" fmla="*/ 315 w 2924"/>
                <a:gd name="T53" fmla="*/ 1780 h 1846"/>
                <a:gd name="T54" fmla="*/ 909 w 2924"/>
                <a:gd name="T55" fmla="*/ 1648 h 1846"/>
                <a:gd name="T56" fmla="*/ 1433 w 2924"/>
                <a:gd name="T57" fmla="*/ 1511 h 1846"/>
                <a:gd name="T58" fmla="*/ 1895 w 2924"/>
                <a:gd name="T59" fmla="*/ 1367 h 1846"/>
                <a:gd name="T60" fmla="*/ 2282 w 2924"/>
                <a:gd name="T61" fmla="*/ 1223 h 1846"/>
                <a:gd name="T62" fmla="*/ 2591 w 2924"/>
                <a:gd name="T63" fmla="*/ 1079 h 1846"/>
                <a:gd name="T64" fmla="*/ 2810 w 2924"/>
                <a:gd name="T65" fmla="*/ 929 h 1846"/>
                <a:gd name="T66" fmla="*/ 2912 w 2924"/>
                <a:gd name="T67" fmla="*/ 815 h 1846"/>
                <a:gd name="T68" fmla="*/ 2948 w 2924"/>
                <a:gd name="T69" fmla="*/ 743 h 1846"/>
                <a:gd name="T70" fmla="*/ 2960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7" name="Freeform 1036">
              <a:extLst>
                <a:ext uri="{FF2B5EF4-FFF2-40B4-BE49-F238E27FC236}">
                  <a16:creationId xmlns:a16="http://schemas.microsoft.com/office/drawing/2014/main" id="{832362F4-6C3E-6C45-B056-B3623021A565}"/>
                </a:ext>
              </a:extLst>
            </p:cNvPr>
            <p:cNvSpPr>
              <a:spLocks/>
            </p:cNvSpPr>
            <p:nvPr/>
          </p:nvSpPr>
          <p:spPr bwMode="hidden">
            <a:xfrm>
              <a:off x="114" y="2847"/>
              <a:ext cx="1493" cy="204"/>
            </a:xfrm>
            <a:custGeom>
              <a:avLst/>
              <a:gdLst>
                <a:gd name="T0" fmla="*/ 1419 w 1488"/>
                <a:gd name="T1" fmla="*/ 204 h 204"/>
                <a:gd name="T2" fmla="*/ 0 w 1488"/>
                <a:gd name="T3" fmla="*/ 18 h 204"/>
                <a:gd name="T4" fmla="*/ 77 w 1488"/>
                <a:gd name="T5" fmla="*/ 0 h 204"/>
                <a:gd name="T6" fmla="*/ 1508 w 1488"/>
                <a:gd name="T7" fmla="*/ 186 h 204"/>
                <a:gd name="T8" fmla="*/ 1419 w 1488"/>
                <a:gd name="T9" fmla="*/ 204 h 204"/>
                <a:gd name="T10" fmla="*/ 141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8" name="Rectangle 1037">
              <a:extLst>
                <a:ext uri="{FF2B5EF4-FFF2-40B4-BE49-F238E27FC236}">
                  <a16:creationId xmlns:a16="http://schemas.microsoft.com/office/drawing/2014/main" id="{2E901A73-7E62-1241-8947-FEAF0BD0CD5C}"/>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38259" name="Rectangle 1038">
              <a:extLst>
                <a:ext uri="{FF2B5EF4-FFF2-40B4-BE49-F238E27FC236}">
                  <a16:creationId xmlns:a16="http://schemas.microsoft.com/office/drawing/2014/main" id="{33D9329E-81C2-564C-B338-9BB2A24C6392}"/>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138260" name="Group 1039">
              <a:extLst>
                <a:ext uri="{FF2B5EF4-FFF2-40B4-BE49-F238E27FC236}">
                  <a16:creationId xmlns:a16="http://schemas.microsoft.com/office/drawing/2014/main" id="{21725DE8-FA9B-0F4E-BD86-1CC965435C1C}"/>
                </a:ext>
              </a:extLst>
            </p:cNvPr>
            <p:cNvGrpSpPr>
              <a:grpSpLocks/>
            </p:cNvGrpSpPr>
            <p:nvPr/>
          </p:nvGrpSpPr>
          <p:grpSpPr bwMode="auto">
            <a:xfrm>
              <a:off x="192" y="2284"/>
              <a:ext cx="1254" cy="923"/>
              <a:chOff x="192" y="2284"/>
              <a:chExt cx="1254" cy="923"/>
            </a:xfrm>
          </p:grpSpPr>
          <p:sp>
            <p:nvSpPr>
              <p:cNvPr id="138261" name="Freeform 1040">
                <a:extLst>
                  <a:ext uri="{FF2B5EF4-FFF2-40B4-BE49-F238E27FC236}">
                    <a16:creationId xmlns:a16="http://schemas.microsoft.com/office/drawing/2014/main" id="{8BB7131C-0C96-574F-B19B-6A092183EFE6}"/>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2" name="Freeform 1041">
                <a:extLst>
                  <a:ext uri="{FF2B5EF4-FFF2-40B4-BE49-F238E27FC236}">
                    <a16:creationId xmlns:a16="http://schemas.microsoft.com/office/drawing/2014/main" id="{1E9F4B01-3481-8948-B602-B36B68C46AD9}"/>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7 w 323"/>
                  <a:gd name="T13" fmla="*/ 18 h 162"/>
                  <a:gd name="T14" fmla="*/ 243 w 323"/>
                  <a:gd name="T15" fmla="*/ 54 h 162"/>
                  <a:gd name="T16" fmla="*/ 291 w 323"/>
                  <a:gd name="T17" fmla="*/ 90 h 162"/>
                  <a:gd name="T18" fmla="*/ 321 w 323"/>
                  <a:gd name="T19" fmla="*/ 114 h 162"/>
                  <a:gd name="T20" fmla="*/ 327 w 323"/>
                  <a:gd name="T21" fmla="*/ 126 h 162"/>
                  <a:gd name="T22" fmla="*/ 327 w 323"/>
                  <a:gd name="T23" fmla="*/ 126 h 162"/>
                  <a:gd name="T24" fmla="*/ 225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3" name="Freeform 1042">
                <a:extLst>
                  <a:ext uri="{FF2B5EF4-FFF2-40B4-BE49-F238E27FC236}">
                    <a16:creationId xmlns:a16="http://schemas.microsoft.com/office/drawing/2014/main" id="{CD1DFCBE-5BC9-F540-AF54-EE05197E8B6C}"/>
                  </a:ext>
                </a:extLst>
              </p:cNvPr>
              <p:cNvSpPr>
                <a:spLocks noEditPoints="1"/>
              </p:cNvSpPr>
              <p:nvPr/>
            </p:nvSpPr>
            <p:spPr bwMode="hidden">
              <a:xfrm>
                <a:off x="192" y="2284"/>
                <a:ext cx="1254" cy="923"/>
              </a:xfrm>
              <a:custGeom>
                <a:avLst/>
                <a:gdLst>
                  <a:gd name="T0" fmla="*/ 1182 w 1250"/>
                  <a:gd name="T1" fmla="*/ 641 h 923"/>
                  <a:gd name="T2" fmla="*/ 1182 w 1250"/>
                  <a:gd name="T3" fmla="*/ 473 h 923"/>
                  <a:gd name="T4" fmla="*/ 1152 w 1250"/>
                  <a:gd name="T5" fmla="*/ 384 h 923"/>
                  <a:gd name="T6" fmla="*/ 1128 w 1250"/>
                  <a:gd name="T7" fmla="*/ 288 h 923"/>
                  <a:gd name="T8" fmla="*/ 1065 w 1250"/>
                  <a:gd name="T9" fmla="*/ 174 h 923"/>
                  <a:gd name="T10" fmla="*/ 993 w 1250"/>
                  <a:gd name="T11" fmla="*/ 96 h 923"/>
                  <a:gd name="T12" fmla="*/ 975 w 1250"/>
                  <a:gd name="T13" fmla="*/ 72 h 923"/>
                  <a:gd name="T14" fmla="*/ 903 w 1250"/>
                  <a:gd name="T15" fmla="*/ 18 h 923"/>
                  <a:gd name="T16" fmla="*/ 831 w 1250"/>
                  <a:gd name="T17" fmla="*/ 6 h 923"/>
                  <a:gd name="T18" fmla="*/ 720 w 1250"/>
                  <a:gd name="T19" fmla="*/ 24 h 923"/>
                  <a:gd name="T20" fmla="*/ 672 w 1250"/>
                  <a:gd name="T21" fmla="*/ 42 h 923"/>
                  <a:gd name="T22" fmla="*/ 576 w 1250"/>
                  <a:gd name="T23" fmla="*/ 120 h 923"/>
                  <a:gd name="T24" fmla="*/ 540 w 1250"/>
                  <a:gd name="T25" fmla="*/ 228 h 923"/>
                  <a:gd name="T26" fmla="*/ 517 w 1250"/>
                  <a:gd name="T27" fmla="*/ 348 h 923"/>
                  <a:gd name="T28" fmla="*/ 435 w 1250"/>
                  <a:gd name="T29" fmla="*/ 479 h 923"/>
                  <a:gd name="T30" fmla="*/ 417 w 1250"/>
                  <a:gd name="T31" fmla="*/ 539 h 923"/>
                  <a:gd name="T32" fmla="*/ 357 w 1250"/>
                  <a:gd name="T33" fmla="*/ 599 h 923"/>
                  <a:gd name="T34" fmla="*/ 309 w 1250"/>
                  <a:gd name="T35" fmla="*/ 629 h 923"/>
                  <a:gd name="T36" fmla="*/ 297 w 1250"/>
                  <a:gd name="T37" fmla="*/ 635 h 923"/>
                  <a:gd name="T38" fmla="*/ 261 w 1250"/>
                  <a:gd name="T39" fmla="*/ 677 h 923"/>
                  <a:gd name="T40" fmla="*/ 150 w 1250"/>
                  <a:gd name="T41" fmla="*/ 797 h 923"/>
                  <a:gd name="T42" fmla="*/ 54 w 1250"/>
                  <a:gd name="T43" fmla="*/ 839 h 923"/>
                  <a:gd name="T44" fmla="*/ 156 w 1250"/>
                  <a:gd name="T45" fmla="*/ 905 h 923"/>
                  <a:gd name="T46" fmla="*/ 244 w 1250"/>
                  <a:gd name="T47" fmla="*/ 869 h 923"/>
                  <a:gd name="T48" fmla="*/ 648 w 1250"/>
                  <a:gd name="T49" fmla="*/ 827 h 923"/>
                  <a:gd name="T50" fmla="*/ 708 w 1250"/>
                  <a:gd name="T51" fmla="*/ 725 h 923"/>
                  <a:gd name="T52" fmla="*/ 702 w 1250"/>
                  <a:gd name="T53" fmla="*/ 611 h 923"/>
                  <a:gd name="T54" fmla="*/ 788 w 1250"/>
                  <a:gd name="T55" fmla="*/ 551 h 923"/>
                  <a:gd name="T56" fmla="*/ 891 w 1250"/>
                  <a:gd name="T57" fmla="*/ 449 h 923"/>
                  <a:gd name="T58" fmla="*/ 921 w 1250"/>
                  <a:gd name="T59" fmla="*/ 414 h 923"/>
                  <a:gd name="T60" fmla="*/ 987 w 1250"/>
                  <a:gd name="T61" fmla="*/ 318 h 923"/>
                  <a:gd name="T62" fmla="*/ 1035 w 1250"/>
                  <a:gd name="T63" fmla="*/ 336 h 923"/>
                  <a:gd name="T64" fmla="*/ 1134 w 1250"/>
                  <a:gd name="T65" fmla="*/ 617 h 923"/>
                  <a:gd name="T66" fmla="*/ 1128 w 1250"/>
                  <a:gd name="T67" fmla="*/ 689 h 923"/>
                  <a:gd name="T68" fmla="*/ 1164 w 1250"/>
                  <a:gd name="T69" fmla="*/ 749 h 923"/>
                  <a:gd name="T70" fmla="*/ 1218 w 1250"/>
                  <a:gd name="T71" fmla="*/ 713 h 923"/>
                  <a:gd name="T72" fmla="*/ 1254 w 1250"/>
                  <a:gd name="T73" fmla="*/ 749 h 923"/>
                  <a:gd name="T74" fmla="*/ 1266 w 1250"/>
                  <a:gd name="T75" fmla="*/ 743 h 923"/>
                  <a:gd name="T76" fmla="*/ 702 w 1250"/>
                  <a:gd name="T77" fmla="*/ 264 h 923"/>
                  <a:gd name="T78" fmla="*/ 796 w 1250"/>
                  <a:gd name="T79" fmla="*/ 372 h 923"/>
                  <a:gd name="T80" fmla="*/ 774 w 1250"/>
                  <a:gd name="T81" fmla="*/ 443 h 923"/>
                  <a:gd name="T82" fmla="*/ 714 w 1250"/>
                  <a:gd name="T83" fmla="*/ 515 h 923"/>
                  <a:gd name="T84" fmla="*/ 666 w 1250"/>
                  <a:gd name="T85" fmla="*/ 569 h 923"/>
                  <a:gd name="T86" fmla="*/ 624 w 1250"/>
                  <a:gd name="T87" fmla="*/ 593 h 923"/>
                  <a:gd name="T88" fmla="*/ 582 w 1250"/>
                  <a:gd name="T89" fmla="*/ 617 h 923"/>
                  <a:gd name="T90" fmla="*/ 570 w 1250"/>
                  <a:gd name="T91" fmla="*/ 707 h 923"/>
                  <a:gd name="T92" fmla="*/ 357 w 1250"/>
                  <a:gd name="T93" fmla="*/ 755 h 923"/>
                  <a:gd name="T94" fmla="*/ 393 w 1250"/>
                  <a:gd name="T95" fmla="*/ 641 h 923"/>
                  <a:gd name="T96" fmla="*/ 429 w 1250"/>
                  <a:gd name="T97" fmla="*/ 647 h 923"/>
                  <a:gd name="T98" fmla="*/ 447 w 1250"/>
                  <a:gd name="T99" fmla="*/ 617 h 923"/>
                  <a:gd name="T100" fmla="*/ 576 w 1250"/>
                  <a:gd name="T101" fmla="*/ 515 h 923"/>
                  <a:gd name="T102" fmla="*/ 624 w 1250"/>
                  <a:gd name="T103" fmla="*/ 473 h 923"/>
                  <a:gd name="T104" fmla="*/ 648 w 1250"/>
                  <a:gd name="T105" fmla="*/ 396 h 923"/>
                  <a:gd name="T106" fmla="*/ 648 w 1250"/>
                  <a:gd name="T107" fmla="*/ 378 h 923"/>
                  <a:gd name="T108" fmla="*/ 672 w 1250"/>
                  <a:gd name="T109" fmla="*/ 270 h 923"/>
                  <a:gd name="T110" fmla="*/ 690 w 1250"/>
                  <a:gd name="T111" fmla="*/ 192 h 923"/>
                  <a:gd name="T112" fmla="*/ 702 w 1250"/>
                  <a:gd name="T113" fmla="*/ 264 h 923"/>
                  <a:gd name="T114" fmla="*/ 540 w 1250"/>
                  <a:gd name="T115" fmla="*/ 455 h 923"/>
                  <a:gd name="T116" fmla="*/ 642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4" name="Freeform 1043">
                <a:extLst>
                  <a:ext uri="{FF2B5EF4-FFF2-40B4-BE49-F238E27FC236}">
                    <a16:creationId xmlns:a16="http://schemas.microsoft.com/office/drawing/2014/main" id="{3DF1A3D2-D942-3F4A-B442-574C2DEE3614}"/>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5" name="Freeform 1044">
                <a:extLst>
                  <a:ext uri="{FF2B5EF4-FFF2-40B4-BE49-F238E27FC236}">
                    <a16:creationId xmlns:a16="http://schemas.microsoft.com/office/drawing/2014/main" id="{696F3978-A442-C84A-90C1-FA5F3655032E}"/>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6" name="Freeform 1045">
                <a:extLst>
                  <a:ext uri="{FF2B5EF4-FFF2-40B4-BE49-F238E27FC236}">
                    <a16:creationId xmlns:a16="http://schemas.microsoft.com/office/drawing/2014/main" id="{916321C5-5E2B-2549-8329-2C7A31B44BA2}"/>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7" name="Freeform 1046">
                <a:extLst>
                  <a:ext uri="{FF2B5EF4-FFF2-40B4-BE49-F238E27FC236}">
                    <a16:creationId xmlns:a16="http://schemas.microsoft.com/office/drawing/2014/main" id="{DD1F3358-66E2-CB40-8B2B-30796C3A5B00}"/>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8" name="Freeform 1047">
                <a:extLst>
                  <a:ext uri="{FF2B5EF4-FFF2-40B4-BE49-F238E27FC236}">
                    <a16:creationId xmlns:a16="http://schemas.microsoft.com/office/drawing/2014/main" id="{B1382D8C-BB70-7244-829F-2D49579D7195}"/>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69" name="Freeform 1048">
                <a:extLst>
                  <a:ext uri="{FF2B5EF4-FFF2-40B4-BE49-F238E27FC236}">
                    <a16:creationId xmlns:a16="http://schemas.microsoft.com/office/drawing/2014/main" id="{07FD6938-3482-5E4D-8176-75152187D4A7}"/>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0" name="Freeform 1049">
                <a:extLst>
                  <a:ext uri="{FF2B5EF4-FFF2-40B4-BE49-F238E27FC236}">
                    <a16:creationId xmlns:a16="http://schemas.microsoft.com/office/drawing/2014/main" id="{B23FCEFB-EBE8-D34A-BDFB-146C152829D5}"/>
                  </a:ext>
                </a:extLst>
              </p:cNvPr>
              <p:cNvSpPr>
                <a:spLocks/>
              </p:cNvSpPr>
              <p:nvPr/>
            </p:nvSpPr>
            <p:spPr bwMode="hidden">
              <a:xfrm>
                <a:off x="737" y="2763"/>
                <a:ext cx="73" cy="54"/>
              </a:xfrm>
              <a:custGeom>
                <a:avLst/>
                <a:gdLst>
                  <a:gd name="T0" fmla="*/ 24 w 72"/>
                  <a:gd name="T1" fmla="*/ 36 h 54"/>
                  <a:gd name="T2" fmla="*/ 52 w 72"/>
                  <a:gd name="T3" fmla="*/ 24 h 54"/>
                  <a:gd name="T4" fmla="*/ 64 w 72"/>
                  <a:gd name="T5" fmla="*/ 12 h 54"/>
                  <a:gd name="T6" fmla="*/ 70 w 72"/>
                  <a:gd name="T7" fmla="*/ 6 h 54"/>
                  <a:gd name="T8" fmla="*/ 76 w 72"/>
                  <a:gd name="T9" fmla="*/ 0 h 54"/>
                  <a:gd name="T10" fmla="*/ 46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1" name="Freeform 1050">
                <a:extLst>
                  <a:ext uri="{FF2B5EF4-FFF2-40B4-BE49-F238E27FC236}">
                    <a16:creationId xmlns:a16="http://schemas.microsoft.com/office/drawing/2014/main" id="{6C1743D7-84B2-5945-BF79-AE010F1ABFBA}"/>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2" name="Freeform 1051">
                <a:extLst>
                  <a:ext uri="{FF2B5EF4-FFF2-40B4-BE49-F238E27FC236}">
                    <a16:creationId xmlns:a16="http://schemas.microsoft.com/office/drawing/2014/main" id="{73FCE9BD-F6FE-4540-B610-25205BCA2443}"/>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3" name="Freeform 1052">
                <a:extLst>
                  <a:ext uri="{FF2B5EF4-FFF2-40B4-BE49-F238E27FC236}">
                    <a16:creationId xmlns:a16="http://schemas.microsoft.com/office/drawing/2014/main" id="{FF2A1707-466A-D74F-BE3E-6A751E5FF303}"/>
                  </a:ext>
                </a:extLst>
              </p:cNvPr>
              <p:cNvSpPr>
                <a:spLocks/>
              </p:cNvSpPr>
              <p:nvPr/>
            </p:nvSpPr>
            <p:spPr bwMode="hidden">
              <a:xfrm>
                <a:off x="437" y="3027"/>
                <a:ext cx="288" cy="84"/>
              </a:xfrm>
              <a:custGeom>
                <a:avLst/>
                <a:gdLst>
                  <a:gd name="T0" fmla="*/ 291 w 287"/>
                  <a:gd name="T1" fmla="*/ 0 h 84"/>
                  <a:gd name="T2" fmla="*/ 0 w 287"/>
                  <a:gd name="T3" fmla="*/ 84 h 84"/>
                  <a:gd name="T4" fmla="*/ 172 w 287"/>
                  <a:gd name="T5" fmla="*/ 36 h 84"/>
                  <a:gd name="T6" fmla="*/ 114 w 287"/>
                  <a:gd name="T7" fmla="*/ 60 h 84"/>
                  <a:gd name="T8" fmla="*/ 280 w 287"/>
                  <a:gd name="T9" fmla="*/ 18 h 84"/>
                  <a:gd name="T10" fmla="*/ 291 w 287"/>
                  <a:gd name="T11" fmla="*/ 0 h 84"/>
                  <a:gd name="T12" fmla="*/ 291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4" name="Freeform 1053">
                <a:extLst>
                  <a:ext uri="{FF2B5EF4-FFF2-40B4-BE49-F238E27FC236}">
                    <a16:creationId xmlns:a16="http://schemas.microsoft.com/office/drawing/2014/main" id="{427A93D8-8FD2-6640-B2C5-1C14DE9EAAC2}"/>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5" name="Freeform 1054">
                <a:extLst>
                  <a:ext uri="{FF2B5EF4-FFF2-40B4-BE49-F238E27FC236}">
                    <a16:creationId xmlns:a16="http://schemas.microsoft.com/office/drawing/2014/main" id="{E24A0B3A-4B2D-9344-BB23-F7B7679612AD}"/>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6" name="Freeform 1055">
                <a:extLst>
                  <a:ext uri="{FF2B5EF4-FFF2-40B4-BE49-F238E27FC236}">
                    <a16:creationId xmlns:a16="http://schemas.microsoft.com/office/drawing/2014/main" id="{B8724A15-DFC2-0D4B-A3EC-369D6F91944C}"/>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7" name="Freeform 1056">
                <a:extLst>
                  <a:ext uri="{FF2B5EF4-FFF2-40B4-BE49-F238E27FC236}">
                    <a16:creationId xmlns:a16="http://schemas.microsoft.com/office/drawing/2014/main" id="{52D2B5E8-5155-DE4F-9CEB-568322D64AC4}"/>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8" name="Freeform 1057">
                <a:extLst>
                  <a:ext uri="{FF2B5EF4-FFF2-40B4-BE49-F238E27FC236}">
                    <a16:creationId xmlns:a16="http://schemas.microsoft.com/office/drawing/2014/main" id="{C46E323E-0BB0-4D4D-9AF0-51234B4277B8}"/>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79" name="Freeform 1058">
                <a:extLst>
                  <a:ext uri="{FF2B5EF4-FFF2-40B4-BE49-F238E27FC236}">
                    <a16:creationId xmlns:a16="http://schemas.microsoft.com/office/drawing/2014/main" id="{1488E15D-70C5-8240-8ECE-7E2BBE33F9A9}"/>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0" name="Freeform 1059">
                <a:extLst>
                  <a:ext uri="{FF2B5EF4-FFF2-40B4-BE49-F238E27FC236}">
                    <a16:creationId xmlns:a16="http://schemas.microsoft.com/office/drawing/2014/main" id="{61D89FAF-D4F7-214A-B2C4-600D2B7196D5}"/>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1" name="Freeform 1060">
                <a:extLst>
                  <a:ext uri="{FF2B5EF4-FFF2-40B4-BE49-F238E27FC236}">
                    <a16:creationId xmlns:a16="http://schemas.microsoft.com/office/drawing/2014/main" id="{41210DB6-743E-6141-9535-C1B5CCA0868C}"/>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2" name="Freeform 1061">
                <a:extLst>
                  <a:ext uri="{FF2B5EF4-FFF2-40B4-BE49-F238E27FC236}">
                    <a16:creationId xmlns:a16="http://schemas.microsoft.com/office/drawing/2014/main" id="{1490F168-A1E0-1E45-94F6-AC83088F3D9F}"/>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3" name="Freeform 1062">
                <a:extLst>
                  <a:ext uri="{FF2B5EF4-FFF2-40B4-BE49-F238E27FC236}">
                    <a16:creationId xmlns:a16="http://schemas.microsoft.com/office/drawing/2014/main" id="{792535BC-645B-DC4D-957C-93A4C22E4142}"/>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4" name="Freeform 1063">
                <a:extLst>
                  <a:ext uri="{FF2B5EF4-FFF2-40B4-BE49-F238E27FC236}">
                    <a16:creationId xmlns:a16="http://schemas.microsoft.com/office/drawing/2014/main" id="{436F20B8-E334-C843-B210-C6C16167AA08}"/>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85" name="Freeform 1064">
                <a:extLst>
                  <a:ext uri="{FF2B5EF4-FFF2-40B4-BE49-F238E27FC236}">
                    <a16:creationId xmlns:a16="http://schemas.microsoft.com/office/drawing/2014/main" id="{E2F04A19-032B-204F-983A-443204121448}"/>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0153" name="Rectangle 1065">
            <a:extLst>
              <a:ext uri="{FF2B5EF4-FFF2-40B4-BE49-F238E27FC236}">
                <a16:creationId xmlns:a16="http://schemas.microsoft.com/office/drawing/2014/main" id="{8E85E6B4-FA73-E846-8C99-124CD1F4D8D4}"/>
              </a:ext>
            </a:extLst>
          </p:cNvPr>
          <p:cNvSpPr>
            <a:spLocks noGrp="1" noChangeArrowheads="1"/>
          </p:cNvSpPr>
          <p:nvPr>
            <p:ph type="title"/>
          </p:nvPr>
        </p:nvSpPr>
        <p:spPr bwMode="auto">
          <a:xfrm>
            <a:off x="457200" y="158750"/>
            <a:ext cx="8229600" cy="1258888"/>
          </a:xfrm>
          <a:prstGeom prst="rect">
            <a:avLst/>
          </a:prstGeom>
          <a:noFill/>
          <a:ln>
            <a:noFill/>
          </a:ln>
          <a:effec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90154" name="Rectangle 1066">
            <a:extLst>
              <a:ext uri="{FF2B5EF4-FFF2-40B4-BE49-F238E27FC236}">
                <a16:creationId xmlns:a16="http://schemas.microsoft.com/office/drawing/2014/main" id="{C1E2A691-D27F-C842-8074-BB4779482FA6}"/>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0155" name="Rectangle 1067">
            <a:extLst>
              <a:ext uri="{FF2B5EF4-FFF2-40B4-BE49-F238E27FC236}">
                <a16:creationId xmlns:a16="http://schemas.microsoft.com/office/drawing/2014/main" id="{CE247EEB-D7EA-DF41-8E3B-550B0F179EEA}"/>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6" name="Rectangle 1068">
            <a:extLst>
              <a:ext uri="{FF2B5EF4-FFF2-40B4-BE49-F238E27FC236}">
                <a16:creationId xmlns:a16="http://schemas.microsoft.com/office/drawing/2014/main" id="{88B84380-9D2B-DE42-A0C9-D4D4D14ADE2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7" name="Rectangle 1069">
            <a:extLst>
              <a:ext uri="{FF2B5EF4-FFF2-40B4-BE49-F238E27FC236}">
                <a16:creationId xmlns:a16="http://schemas.microsoft.com/office/drawing/2014/main" id="{544F6BD2-4893-5245-888D-A0F6079B5587}"/>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panose="020B0604030504040204" pitchFamily="34" charset="0"/>
              </a:defRPr>
            </a:lvl1pPr>
          </a:lstStyle>
          <a:p>
            <a:fld id="{8CBD4F17-8BFA-8E4B-A84A-BCE930C4BA98}"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6084" r:id="rId1"/>
    <p:sldLayoutId id="2147485986" r:id="rId2"/>
    <p:sldLayoutId id="2147485987" r:id="rId3"/>
    <p:sldLayoutId id="2147485988" r:id="rId4"/>
    <p:sldLayoutId id="2147485989" r:id="rId5"/>
    <p:sldLayoutId id="2147485990" r:id="rId6"/>
    <p:sldLayoutId id="2147485991" r:id="rId7"/>
    <p:sldLayoutId id="2147485992" r:id="rId8"/>
    <p:sldLayoutId id="2147485993" r:id="rId9"/>
    <p:sldLayoutId id="2147485994" r:id="rId10"/>
    <p:sldLayoutId id="21474859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a:extLst>
              <a:ext uri="{FF2B5EF4-FFF2-40B4-BE49-F238E27FC236}">
                <a16:creationId xmlns:a16="http://schemas.microsoft.com/office/drawing/2014/main" id="{8FE32B7A-EE58-A047-A9F4-FC0E41930DE5}"/>
              </a:ext>
            </a:extLst>
          </p:cNvPr>
          <p:cNvGrpSpPr>
            <a:grpSpLocks/>
          </p:cNvGrpSpPr>
          <p:nvPr/>
        </p:nvGrpSpPr>
        <p:grpSpPr bwMode="auto">
          <a:xfrm>
            <a:off x="1071563" y="304800"/>
            <a:ext cx="7615237" cy="1106488"/>
            <a:chOff x="675" y="192"/>
            <a:chExt cx="4797" cy="697"/>
          </a:xfrm>
        </p:grpSpPr>
        <p:sp>
          <p:nvSpPr>
            <p:cNvPr id="150536" name="Oval 3">
              <a:extLst>
                <a:ext uri="{FF2B5EF4-FFF2-40B4-BE49-F238E27FC236}">
                  <a16:creationId xmlns:a16="http://schemas.microsoft.com/office/drawing/2014/main" id="{6D1163A6-70F5-C246-BEFF-FB9E883053BD}"/>
                </a:ext>
              </a:extLst>
            </p:cNvPr>
            <p:cNvSpPr>
              <a:spLocks noChangeArrowheads="1"/>
            </p:cNvSpPr>
            <p:nvPr/>
          </p:nvSpPr>
          <p:spPr bwMode="hidden">
            <a:xfrm flipH="1">
              <a:off x="3067" y="192"/>
              <a:ext cx="696"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37" name="Oval 4">
              <a:extLst>
                <a:ext uri="{FF2B5EF4-FFF2-40B4-BE49-F238E27FC236}">
                  <a16:creationId xmlns:a16="http://schemas.microsoft.com/office/drawing/2014/main" id="{6C57BB72-709D-9346-B61D-80D7EB49A861}"/>
                </a:ext>
              </a:extLst>
            </p:cNvPr>
            <p:cNvSpPr>
              <a:spLocks noChangeArrowheads="1"/>
            </p:cNvSpPr>
            <p:nvPr/>
          </p:nvSpPr>
          <p:spPr bwMode="hidden">
            <a:xfrm flipH="1">
              <a:off x="4777" y="192"/>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38" name="Oval 5">
              <a:extLst>
                <a:ext uri="{FF2B5EF4-FFF2-40B4-BE49-F238E27FC236}">
                  <a16:creationId xmlns:a16="http://schemas.microsoft.com/office/drawing/2014/main" id="{1478A55C-C3C3-A74A-825A-563C388EDE71}"/>
                </a:ext>
              </a:extLst>
            </p:cNvPr>
            <p:cNvSpPr>
              <a:spLocks noChangeArrowheads="1"/>
            </p:cNvSpPr>
            <p:nvPr/>
          </p:nvSpPr>
          <p:spPr bwMode="hidden">
            <a:xfrm flipH="1">
              <a:off x="675" y="193"/>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39" name="Oval 6">
              <a:extLst>
                <a:ext uri="{FF2B5EF4-FFF2-40B4-BE49-F238E27FC236}">
                  <a16:creationId xmlns:a16="http://schemas.microsoft.com/office/drawing/2014/main" id="{4C013A73-164A-604F-B3D7-3207305FAD3F}"/>
                </a:ext>
              </a:extLst>
            </p:cNvPr>
            <p:cNvSpPr>
              <a:spLocks noChangeArrowheads="1"/>
            </p:cNvSpPr>
            <p:nvPr/>
          </p:nvSpPr>
          <p:spPr bwMode="hidden">
            <a:xfrm flipH="1">
              <a:off x="3984"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0540" name="Oval 7">
              <a:extLst>
                <a:ext uri="{FF2B5EF4-FFF2-40B4-BE49-F238E27FC236}">
                  <a16:creationId xmlns:a16="http://schemas.microsoft.com/office/drawing/2014/main" id="{21ADB2B7-3631-5E4B-8B5F-4EE0FB2AEEDA}"/>
                </a:ext>
              </a:extLst>
            </p:cNvPr>
            <p:cNvSpPr>
              <a:spLocks noChangeArrowheads="1"/>
            </p:cNvSpPr>
            <p:nvPr/>
          </p:nvSpPr>
          <p:spPr bwMode="hidden">
            <a:xfrm flipH="1">
              <a:off x="1486"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grpSp>
      <p:sp>
        <p:nvSpPr>
          <p:cNvPr id="150531" name="Rectangle 8">
            <a:extLst>
              <a:ext uri="{FF2B5EF4-FFF2-40B4-BE49-F238E27FC236}">
                <a16:creationId xmlns:a16="http://schemas.microsoft.com/office/drawing/2014/main" id="{1FC6D37F-A65D-CA47-80B1-245B9297A7DA}"/>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3673" name="Rectangle 9">
            <a:extLst>
              <a:ext uri="{FF2B5EF4-FFF2-40B4-BE49-F238E27FC236}">
                <a16:creationId xmlns:a16="http://schemas.microsoft.com/office/drawing/2014/main" id="{2F7929F8-F484-984A-BA78-47D841655B82}"/>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latin typeface="Arial" charset="0"/>
                <a:ea typeface="ＭＳ Ｐゴシック" charset="0"/>
                <a:cs typeface="Arial" charset="0"/>
              </a:defRPr>
            </a:lvl1pPr>
          </a:lstStyle>
          <a:p>
            <a:pPr>
              <a:defRPr/>
            </a:pPr>
            <a:endParaRPr lang="en-GB"/>
          </a:p>
        </p:txBody>
      </p:sp>
      <p:sp>
        <p:nvSpPr>
          <p:cNvPr id="113674" name="Rectangle 10">
            <a:extLst>
              <a:ext uri="{FF2B5EF4-FFF2-40B4-BE49-F238E27FC236}">
                <a16:creationId xmlns:a16="http://schemas.microsoft.com/office/drawing/2014/main" id="{E5755A02-7849-8F4D-9D18-42A31FCEE2BA}"/>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latin typeface="Arial" charset="0"/>
                <a:ea typeface="ＭＳ Ｐゴシック" charset="0"/>
                <a:cs typeface="Arial" charset="0"/>
              </a:defRPr>
            </a:lvl1pPr>
          </a:lstStyle>
          <a:p>
            <a:pPr>
              <a:defRPr/>
            </a:pPr>
            <a:endParaRPr lang="en-GB"/>
          </a:p>
        </p:txBody>
      </p:sp>
      <p:sp>
        <p:nvSpPr>
          <p:cNvPr id="113675" name="Rectangle 11">
            <a:extLst>
              <a:ext uri="{FF2B5EF4-FFF2-40B4-BE49-F238E27FC236}">
                <a16:creationId xmlns:a16="http://schemas.microsoft.com/office/drawing/2014/main" id="{370F9A4B-9FA9-914C-94B9-E471A310F754}"/>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lvl1pPr>
          </a:lstStyle>
          <a:p>
            <a:fld id="{69B3E0F2-80B3-1742-83E5-31DD166FB2CC}" type="slidenum">
              <a:rPr lang="en-GB" altLang="en-US"/>
              <a:pPr/>
              <a:t>‹#›</a:t>
            </a:fld>
            <a:endParaRPr lang="en-GB" altLang="en-US"/>
          </a:p>
        </p:txBody>
      </p:sp>
      <p:sp>
        <p:nvSpPr>
          <p:cNvPr id="150535" name="Rectangle 12">
            <a:extLst>
              <a:ext uri="{FF2B5EF4-FFF2-40B4-BE49-F238E27FC236}">
                <a16:creationId xmlns:a16="http://schemas.microsoft.com/office/drawing/2014/main" id="{E38824EF-94F5-AE4D-9F26-9F2C77F54E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Tree>
  </p:cSld>
  <p:clrMap bg1="lt1" tx1="dk1" bg2="lt2" tx2="dk2" accent1="accent1" accent2="accent2" accent3="accent3" accent4="accent4" accent5="accent5" accent6="accent6" hlink="hlink" folHlink="folHlink"/>
  <p:sldLayoutIdLst>
    <p:sldLayoutId id="214748608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Arial" charset="0"/>
          <a:ea typeface="ＭＳ Ｐゴシック" charset="0"/>
          <a:cs typeface="Arial" charset="0"/>
        </a:defRPr>
      </a:lvl5pPr>
      <a:lvl6pPr marL="457200" algn="l" rtl="0" fontAlgn="base">
        <a:spcBef>
          <a:spcPct val="0"/>
        </a:spcBef>
        <a:spcAft>
          <a:spcPct val="0"/>
        </a:spcAft>
        <a:defRPr sz="3800">
          <a:solidFill>
            <a:schemeClr val="tx2"/>
          </a:solidFill>
          <a:latin typeface="Arial" charset="0"/>
          <a:ea typeface="ＭＳ Ｐゴシック" charset="0"/>
          <a:cs typeface="Arial" charset="0"/>
        </a:defRPr>
      </a:lvl6pPr>
      <a:lvl7pPr marL="914400" algn="l" rtl="0" fontAlgn="base">
        <a:spcBef>
          <a:spcPct val="0"/>
        </a:spcBef>
        <a:spcAft>
          <a:spcPct val="0"/>
        </a:spcAft>
        <a:defRPr sz="3800">
          <a:solidFill>
            <a:schemeClr val="tx2"/>
          </a:solidFill>
          <a:latin typeface="Arial" charset="0"/>
          <a:ea typeface="ＭＳ Ｐゴシック" charset="0"/>
          <a:cs typeface="Arial" charset="0"/>
        </a:defRPr>
      </a:lvl7pPr>
      <a:lvl8pPr marL="1371600" algn="l" rtl="0" fontAlgn="base">
        <a:spcBef>
          <a:spcPct val="0"/>
        </a:spcBef>
        <a:spcAft>
          <a:spcPct val="0"/>
        </a:spcAft>
        <a:defRPr sz="3800">
          <a:solidFill>
            <a:schemeClr val="tx2"/>
          </a:solidFill>
          <a:latin typeface="Arial" charset="0"/>
          <a:ea typeface="ＭＳ Ｐゴシック" charset="0"/>
          <a:cs typeface="Arial" charset="0"/>
        </a:defRPr>
      </a:lvl8pPr>
      <a:lvl9pPr marL="1828800" algn="l" rtl="0" fontAlgn="base">
        <a:spcBef>
          <a:spcPct val="0"/>
        </a:spcBef>
        <a:spcAft>
          <a:spcPct val="0"/>
        </a:spcAft>
        <a:defRPr sz="38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50C1A6BB-FFFB-874C-A60C-9FDBDD53B72D}"/>
              </a:ext>
            </a:extLst>
          </p:cNvPr>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62819" name="Rectangle 3">
            <a:extLst>
              <a:ext uri="{FF2B5EF4-FFF2-40B4-BE49-F238E27FC236}">
                <a16:creationId xmlns:a16="http://schemas.microsoft.com/office/drawing/2014/main" id="{F354507D-0C72-B54E-9E3D-8C393C45680E}"/>
              </a:ext>
            </a:extLst>
          </p:cNvPr>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21860" name="Rectangle 4">
            <a:extLst>
              <a:ext uri="{FF2B5EF4-FFF2-40B4-BE49-F238E27FC236}">
                <a16:creationId xmlns:a16="http://schemas.microsoft.com/office/drawing/2014/main" id="{B6E1C7D3-3DB5-6342-94C9-4313D28A4565}"/>
              </a:ext>
            </a:extLst>
          </p:cNvPr>
          <p:cNvSpPr>
            <a:spLocks noGrp="1" noChangeArrowheads="1"/>
          </p:cNvSpPr>
          <p:nvPr>
            <p:ph type="dt" sz="half" idx="2"/>
          </p:nvPr>
        </p:nvSpPr>
        <p:spPr bwMode="auto">
          <a:xfrm>
            <a:off x="762000" y="6391275"/>
            <a:ext cx="2057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21861" name="Rectangle 5">
            <a:extLst>
              <a:ext uri="{FF2B5EF4-FFF2-40B4-BE49-F238E27FC236}">
                <a16:creationId xmlns:a16="http://schemas.microsoft.com/office/drawing/2014/main" id="{8E590161-B8B2-8C40-9D07-C9C7628A4C9F}"/>
              </a:ext>
            </a:extLst>
          </p:cNvPr>
          <p:cNvSpPr>
            <a:spLocks noGrp="1" noChangeArrowheads="1"/>
          </p:cNvSpPr>
          <p:nvPr>
            <p:ph type="ftr" sz="quarter" idx="3"/>
          </p:nvPr>
        </p:nvSpPr>
        <p:spPr bwMode="auto">
          <a:xfrm>
            <a:off x="3352800" y="6403975"/>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21862" name="Rectangle 6">
            <a:extLst>
              <a:ext uri="{FF2B5EF4-FFF2-40B4-BE49-F238E27FC236}">
                <a16:creationId xmlns:a16="http://schemas.microsoft.com/office/drawing/2014/main" id="{626FFEE3-E5C0-6946-924E-2991E86DBFD9}"/>
              </a:ext>
            </a:extLst>
          </p:cNvPr>
          <p:cNvSpPr>
            <a:spLocks noGrp="1" noChangeArrowheads="1"/>
          </p:cNvSpPr>
          <p:nvPr>
            <p:ph type="sldNum" sz="quarter" idx="4"/>
          </p:nvPr>
        </p:nvSpPr>
        <p:spPr bwMode="auto">
          <a:xfrm>
            <a:off x="6858000" y="6400800"/>
            <a:ext cx="1600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fld id="{F33ACCB2-8D26-1F42-9123-5B4326901CCC}" type="slidenum">
              <a:rPr lang="en-GB" altLang="en-US"/>
              <a:pPr/>
              <a:t>‹#›</a:t>
            </a:fld>
            <a:endParaRPr lang="en-GB" altLang="en-US"/>
          </a:p>
        </p:txBody>
      </p:sp>
      <p:grpSp>
        <p:nvGrpSpPr>
          <p:cNvPr id="162823" name="Group 7">
            <a:extLst>
              <a:ext uri="{FF2B5EF4-FFF2-40B4-BE49-F238E27FC236}">
                <a16:creationId xmlns:a16="http://schemas.microsoft.com/office/drawing/2014/main" id="{FF359749-FB0C-494F-9883-A9583C78F877}"/>
              </a:ext>
            </a:extLst>
          </p:cNvPr>
          <p:cNvGrpSpPr>
            <a:grpSpLocks/>
          </p:cNvGrpSpPr>
          <p:nvPr/>
        </p:nvGrpSpPr>
        <p:grpSpPr bwMode="auto">
          <a:xfrm>
            <a:off x="168275" y="228600"/>
            <a:ext cx="8823325" cy="6096000"/>
            <a:chOff x="106" y="144"/>
            <a:chExt cx="5558" cy="3840"/>
          </a:xfrm>
        </p:grpSpPr>
        <p:sp>
          <p:nvSpPr>
            <p:cNvPr id="162824" name="AutoShape 8">
              <a:extLst>
                <a:ext uri="{FF2B5EF4-FFF2-40B4-BE49-F238E27FC236}">
                  <a16:creationId xmlns:a16="http://schemas.microsoft.com/office/drawing/2014/main" id="{78F03CC5-AB7C-2D41-9A25-B6EF53A82065}"/>
                </a:ext>
              </a:extLst>
            </p:cNvPr>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62825" name="Line 9">
              <a:extLst>
                <a:ext uri="{FF2B5EF4-FFF2-40B4-BE49-F238E27FC236}">
                  <a16:creationId xmlns:a16="http://schemas.microsoft.com/office/drawing/2014/main" id="{B1B93D24-CA83-E543-82E1-E48DD9DC5F77}"/>
                </a:ext>
              </a:extLst>
            </p:cNvPr>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6086"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2pPr>
      <a:lvl3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3pPr>
      <a:lvl4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4pPr>
      <a:lvl5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5pPr>
      <a:lvl6pPr marL="457200" algn="l" rtl="0" fontAlgn="base">
        <a:spcBef>
          <a:spcPct val="0"/>
        </a:spcBef>
        <a:spcAft>
          <a:spcPct val="0"/>
        </a:spcAft>
        <a:defRPr sz="3300">
          <a:solidFill>
            <a:schemeClr val="tx2"/>
          </a:solidFill>
          <a:latin typeface="Arial Black" charset="0"/>
          <a:ea typeface="ＭＳ Ｐゴシック" charset="0"/>
          <a:cs typeface="Arial" charset="0"/>
        </a:defRPr>
      </a:lvl6pPr>
      <a:lvl7pPr marL="914400" algn="l" rtl="0" fontAlgn="base">
        <a:spcBef>
          <a:spcPct val="0"/>
        </a:spcBef>
        <a:spcAft>
          <a:spcPct val="0"/>
        </a:spcAft>
        <a:defRPr sz="3300">
          <a:solidFill>
            <a:schemeClr val="tx2"/>
          </a:solidFill>
          <a:latin typeface="Arial Black" charset="0"/>
          <a:ea typeface="ＭＳ Ｐゴシック" charset="0"/>
          <a:cs typeface="Arial" charset="0"/>
        </a:defRPr>
      </a:lvl7pPr>
      <a:lvl8pPr marL="1371600" algn="l" rtl="0" fontAlgn="base">
        <a:spcBef>
          <a:spcPct val="0"/>
        </a:spcBef>
        <a:spcAft>
          <a:spcPct val="0"/>
        </a:spcAft>
        <a:defRPr sz="3300">
          <a:solidFill>
            <a:schemeClr val="tx2"/>
          </a:solidFill>
          <a:latin typeface="Arial Black" charset="0"/>
          <a:ea typeface="ＭＳ Ｐゴシック" charset="0"/>
          <a:cs typeface="Arial" charset="0"/>
        </a:defRPr>
      </a:lvl8pPr>
      <a:lvl9pPr marL="1828800" algn="l" rtl="0" fontAlgn="base">
        <a:spcBef>
          <a:spcPct val="0"/>
        </a:spcBef>
        <a:spcAft>
          <a:spcPct val="0"/>
        </a:spcAft>
        <a:defRPr sz="3300">
          <a:solidFill>
            <a:schemeClr val="tx2"/>
          </a:solidFill>
          <a:latin typeface="Arial Black"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F6DA76B4-CFEC-6C43-8393-1E05FD8F2BB3}"/>
              </a:ext>
            </a:extLst>
          </p:cNvPr>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175107" name="Rectangle 4">
            <a:extLst>
              <a:ext uri="{FF2B5EF4-FFF2-40B4-BE49-F238E27FC236}">
                <a16:creationId xmlns:a16="http://schemas.microsoft.com/office/drawing/2014/main" id="{EEB997C3-6F66-2844-B9F8-003CA7FCA3EF}"/>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133125" name="Rectangle 5">
            <a:extLst>
              <a:ext uri="{FF2B5EF4-FFF2-40B4-BE49-F238E27FC236}">
                <a16:creationId xmlns:a16="http://schemas.microsoft.com/office/drawing/2014/main" id="{2FE1D7D3-71DB-6B43-A668-116D437C6529}"/>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a:latin typeface="Arial" charset="0"/>
              <a:ea typeface="ＭＳ Ｐゴシック" charset="0"/>
            </a:endParaRPr>
          </a:p>
        </p:txBody>
      </p:sp>
      <p:grpSp>
        <p:nvGrpSpPr>
          <p:cNvPr id="175109" name="Group 6">
            <a:extLst>
              <a:ext uri="{FF2B5EF4-FFF2-40B4-BE49-F238E27FC236}">
                <a16:creationId xmlns:a16="http://schemas.microsoft.com/office/drawing/2014/main" id="{C3D117B4-F72B-E943-B26A-0F72F347019B}"/>
              </a:ext>
            </a:extLst>
          </p:cNvPr>
          <p:cNvGrpSpPr>
            <a:grpSpLocks/>
          </p:cNvGrpSpPr>
          <p:nvPr/>
        </p:nvGrpSpPr>
        <p:grpSpPr bwMode="auto">
          <a:xfrm>
            <a:off x="7848600" y="1588"/>
            <a:ext cx="1295400" cy="6308725"/>
            <a:chOff x="4944" y="1"/>
            <a:chExt cx="816" cy="3974"/>
          </a:xfrm>
        </p:grpSpPr>
        <p:grpSp>
          <p:nvGrpSpPr>
            <p:cNvPr id="175123" name="Group 7">
              <a:extLst>
                <a:ext uri="{FF2B5EF4-FFF2-40B4-BE49-F238E27FC236}">
                  <a16:creationId xmlns:a16="http://schemas.microsoft.com/office/drawing/2014/main" id="{4142D944-57BA-CD44-BD73-CE6D2E7A54AD}"/>
                </a:ext>
              </a:extLst>
            </p:cNvPr>
            <p:cNvGrpSpPr>
              <a:grpSpLocks/>
            </p:cNvGrpSpPr>
            <p:nvPr userDrawn="1"/>
          </p:nvGrpSpPr>
          <p:grpSpPr bwMode="auto">
            <a:xfrm>
              <a:off x="5280" y="1"/>
              <a:ext cx="480" cy="1430"/>
              <a:chOff x="5280" y="1"/>
              <a:chExt cx="480" cy="1430"/>
            </a:xfrm>
          </p:grpSpPr>
          <p:grpSp>
            <p:nvGrpSpPr>
              <p:cNvPr id="175144" name="Group 8">
                <a:extLst>
                  <a:ext uri="{FF2B5EF4-FFF2-40B4-BE49-F238E27FC236}">
                    <a16:creationId xmlns:a16="http://schemas.microsoft.com/office/drawing/2014/main" id="{30FEED60-9A45-BA49-949E-14647792C218}"/>
                  </a:ext>
                </a:extLst>
              </p:cNvPr>
              <p:cNvGrpSpPr>
                <a:grpSpLocks/>
              </p:cNvGrpSpPr>
              <p:nvPr userDrawn="1"/>
            </p:nvGrpSpPr>
            <p:grpSpPr bwMode="auto">
              <a:xfrm rot="-5400000">
                <a:off x="5484" y="0"/>
                <a:ext cx="174" cy="176"/>
                <a:chOff x="1657" y="323"/>
                <a:chExt cx="1691" cy="2560"/>
              </a:xfrm>
            </p:grpSpPr>
            <p:grpSp>
              <p:nvGrpSpPr>
                <p:cNvPr id="175153" name="Group 9">
                  <a:extLst>
                    <a:ext uri="{FF2B5EF4-FFF2-40B4-BE49-F238E27FC236}">
                      <a16:creationId xmlns:a16="http://schemas.microsoft.com/office/drawing/2014/main" id="{9244EBCC-D65E-6440-9CA6-D3362932A5CF}"/>
                    </a:ext>
                  </a:extLst>
                </p:cNvPr>
                <p:cNvGrpSpPr>
                  <a:grpSpLocks/>
                </p:cNvGrpSpPr>
                <p:nvPr/>
              </p:nvGrpSpPr>
              <p:grpSpPr bwMode="auto">
                <a:xfrm>
                  <a:off x="1657" y="323"/>
                  <a:ext cx="1691" cy="2560"/>
                  <a:chOff x="1657" y="323"/>
                  <a:chExt cx="1691" cy="2560"/>
                </a:xfrm>
              </p:grpSpPr>
              <p:sp>
                <p:nvSpPr>
                  <p:cNvPr id="175160" name="Freeform 10">
                    <a:extLst>
                      <a:ext uri="{FF2B5EF4-FFF2-40B4-BE49-F238E27FC236}">
                        <a16:creationId xmlns:a16="http://schemas.microsoft.com/office/drawing/2014/main" id="{09F958F1-2DE3-6946-B2D1-9ACAF3684A66}"/>
                      </a:ext>
                    </a:extLst>
                  </p:cNvPr>
                  <p:cNvSpPr>
                    <a:spLocks/>
                  </p:cNvSpPr>
                  <p:nvPr/>
                </p:nvSpPr>
                <p:spPr bwMode="auto">
                  <a:xfrm>
                    <a:off x="2211"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61" name="Freeform 11">
                    <a:extLst>
                      <a:ext uri="{FF2B5EF4-FFF2-40B4-BE49-F238E27FC236}">
                        <a16:creationId xmlns:a16="http://schemas.microsoft.com/office/drawing/2014/main" id="{172DC8B1-F937-024E-A172-F87E6D55CE72}"/>
                      </a:ext>
                    </a:extLst>
                  </p:cNvPr>
                  <p:cNvSpPr>
                    <a:spLocks/>
                  </p:cNvSpPr>
                  <p:nvPr/>
                </p:nvSpPr>
                <p:spPr bwMode="auto">
                  <a:xfrm>
                    <a:off x="1706" y="308"/>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5154" name="Oval 12">
                  <a:extLst>
                    <a:ext uri="{FF2B5EF4-FFF2-40B4-BE49-F238E27FC236}">
                      <a16:creationId xmlns:a16="http://schemas.microsoft.com/office/drawing/2014/main" id="{12218B18-E7EF-804F-8028-C785E0F89B86}"/>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5155" name="Freeform 13">
                  <a:extLst>
                    <a:ext uri="{FF2B5EF4-FFF2-40B4-BE49-F238E27FC236}">
                      <a16:creationId xmlns:a16="http://schemas.microsoft.com/office/drawing/2014/main" id="{819252D2-FCD4-6A4D-A05B-CD6B6F65D30E}"/>
                    </a:ext>
                  </a:extLst>
                </p:cNvPr>
                <p:cNvSpPr>
                  <a:spLocks/>
                </p:cNvSpPr>
                <p:nvPr/>
              </p:nvSpPr>
              <p:spPr bwMode="auto">
                <a:xfrm>
                  <a:off x="2697" y="672"/>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6" name="Freeform 14">
                  <a:extLst>
                    <a:ext uri="{FF2B5EF4-FFF2-40B4-BE49-F238E27FC236}">
                      <a16:creationId xmlns:a16="http://schemas.microsoft.com/office/drawing/2014/main" id="{B0DC7496-E942-7843-AA97-320EC097AABA}"/>
                    </a:ext>
                  </a:extLst>
                </p:cNvPr>
                <p:cNvSpPr>
                  <a:spLocks/>
                </p:cNvSpPr>
                <p:nvPr/>
              </p:nvSpPr>
              <p:spPr bwMode="auto">
                <a:xfrm>
                  <a:off x="276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7" name="Freeform 15">
                  <a:extLst>
                    <a:ext uri="{FF2B5EF4-FFF2-40B4-BE49-F238E27FC236}">
                      <a16:creationId xmlns:a16="http://schemas.microsoft.com/office/drawing/2014/main" id="{B5772E3A-D126-4543-975B-E6AEB60B1FB5}"/>
                    </a:ext>
                  </a:extLst>
                </p:cNvPr>
                <p:cNvSpPr>
                  <a:spLocks/>
                </p:cNvSpPr>
                <p:nvPr/>
              </p:nvSpPr>
              <p:spPr bwMode="auto">
                <a:xfrm>
                  <a:off x="246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8" name="Freeform 16">
                  <a:extLst>
                    <a:ext uri="{FF2B5EF4-FFF2-40B4-BE49-F238E27FC236}">
                      <a16:creationId xmlns:a16="http://schemas.microsoft.com/office/drawing/2014/main" id="{08A2FBF0-5FE3-324C-A7FF-446C20D21FF7}"/>
                    </a:ext>
                  </a:extLst>
                </p:cNvPr>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9" name="Freeform 17">
                  <a:extLst>
                    <a:ext uri="{FF2B5EF4-FFF2-40B4-BE49-F238E27FC236}">
                      <a16:creationId xmlns:a16="http://schemas.microsoft.com/office/drawing/2014/main" id="{6F29E01E-530C-684E-86A9-9305660227CE}"/>
                    </a:ext>
                  </a:extLst>
                </p:cNvPr>
                <p:cNvSpPr>
                  <a:spLocks/>
                </p:cNvSpPr>
                <p:nvPr/>
              </p:nvSpPr>
              <p:spPr bwMode="auto">
                <a:xfrm>
                  <a:off x="2094" y="861"/>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175145" name="Picture 18">
                <a:extLst>
                  <a:ext uri="{FF2B5EF4-FFF2-40B4-BE49-F238E27FC236}">
                    <a16:creationId xmlns:a16="http://schemas.microsoft.com/office/drawing/2014/main" id="{9955AF6D-1463-974E-8A23-2F979D0004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6" name="Picture 19">
                <a:extLst>
                  <a:ext uri="{FF2B5EF4-FFF2-40B4-BE49-F238E27FC236}">
                    <a16:creationId xmlns:a16="http://schemas.microsoft.com/office/drawing/2014/main" id="{017456D1-2205-5945-AFBE-65866A026F4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7" name="Picture 20">
                <a:extLst>
                  <a:ext uri="{FF2B5EF4-FFF2-40B4-BE49-F238E27FC236}">
                    <a16:creationId xmlns:a16="http://schemas.microsoft.com/office/drawing/2014/main" id="{727E18E7-89F5-6544-994B-3BC37CF784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8" name="Picture 21">
                <a:extLst>
                  <a:ext uri="{FF2B5EF4-FFF2-40B4-BE49-F238E27FC236}">
                    <a16:creationId xmlns:a16="http://schemas.microsoft.com/office/drawing/2014/main" id="{F58CC6BD-537F-5D4A-838B-464A9847452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9" name="Picture 22">
                <a:extLst>
                  <a:ext uri="{FF2B5EF4-FFF2-40B4-BE49-F238E27FC236}">
                    <a16:creationId xmlns:a16="http://schemas.microsoft.com/office/drawing/2014/main" id="{B3013C81-38BB-C145-9EFF-16FF89773D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0" name="Picture 23">
                <a:extLst>
                  <a:ext uri="{FF2B5EF4-FFF2-40B4-BE49-F238E27FC236}">
                    <a16:creationId xmlns:a16="http://schemas.microsoft.com/office/drawing/2014/main" id="{0B34D6E9-67ED-6049-8CBD-3EB898D105C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1" name="Picture 24">
                <a:extLst>
                  <a:ext uri="{FF2B5EF4-FFF2-40B4-BE49-F238E27FC236}">
                    <a16:creationId xmlns:a16="http://schemas.microsoft.com/office/drawing/2014/main" id="{ABEA3B58-038F-8248-B48B-5DE6832DC17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2" name="Picture 25">
                <a:extLst>
                  <a:ext uri="{FF2B5EF4-FFF2-40B4-BE49-F238E27FC236}">
                    <a16:creationId xmlns:a16="http://schemas.microsoft.com/office/drawing/2014/main" id="{D5617DF0-1878-3247-8400-317870309E9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4" name="Group 26">
              <a:extLst>
                <a:ext uri="{FF2B5EF4-FFF2-40B4-BE49-F238E27FC236}">
                  <a16:creationId xmlns:a16="http://schemas.microsoft.com/office/drawing/2014/main" id="{42F4BC5A-69BF-9947-83FA-034A4E0000CB}"/>
                </a:ext>
              </a:extLst>
            </p:cNvPr>
            <p:cNvGrpSpPr>
              <a:grpSpLocks/>
            </p:cNvGrpSpPr>
            <p:nvPr userDrawn="1"/>
          </p:nvGrpSpPr>
          <p:grpSpPr bwMode="auto">
            <a:xfrm>
              <a:off x="4944" y="1008"/>
              <a:ext cx="522" cy="2967"/>
              <a:chOff x="4944" y="1008"/>
              <a:chExt cx="522" cy="2967"/>
            </a:xfrm>
          </p:grpSpPr>
          <p:pic>
            <p:nvPicPr>
              <p:cNvPr id="175125" name="Picture 27">
                <a:extLst>
                  <a:ext uri="{FF2B5EF4-FFF2-40B4-BE49-F238E27FC236}">
                    <a16:creationId xmlns:a16="http://schemas.microsoft.com/office/drawing/2014/main" id="{DCF938E4-145E-6E43-9901-D0EFBF8F1E4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28">
                <a:extLst>
                  <a:ext uri="{FF2B5EF4-FFF2-40B4-BE49-F238E27FC236}">
                    <a16:creationId xmlns:a16="http://schemas.microsoft.com/office/drawing/2014/main" id="{ECD732D4-C5BA-C24D-94AE-C619C48365D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29">
                <a:extLst>
                  <a:ext uri="{FF2B5EF4-FFF2-40B4-BE49-F238E27FC236}">
                    <a16:creationId xmlns:a16="http://schemas.microsoft.com/office/drawing/2014/main" id="{2F1C5BA8-0F3C-0D41-B448-3B82E69467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30">
                <a:extLst>
                  <a:ext uri="{FF2B5EF4-FFF2-40B4-BE49-F238E27FC236}">
                    <a16:creationId xmlns:a16="http://schemas.microsoft.com/office/drawing/2014/main" id="{B40BDE33-0972-1842-9406-94FE6594B38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31">
                <a:extLst>
                  <a:ext uri="{FF2B5EF4-FFF2-40B4-BE49-F238E27FC236}">
                    <a16:creationId xmlns:a16="http://schemas.microsoft.com/office/drawing/2014/main" id="{BF8ECFDA-7182-5740-8AD8-73574FA524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32">
                <a:extLst>
                  <a:ext uri="{FF2B5EF4-FFF2-40B4-BE49-F238E27FC236}">
                    <a16:creationId xmlns:a16="http://schemas.microsoft.com/office/drawing/2014/main" id="{5A5A1059-0707-9E45-8809-E90654996F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33">
                <a:extLst>
                  <a:ext uri="{FF2B5EF4-FFF2-40B4-BE49-F238E27FC236}">
                    <a16:creationId xmlns:a16="http://schemas.microsoft.com/office/drawing/2014/main" id="{BDCA6A57-DC1C-7348-A6DD-3C2ACC8F341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34">
                <a:extLst>
                  <a:ext uri="{FF2B5EF4-FFF2-40B4-BE49-F238E27FC236}">
                    <a16:creationId xmlns:a16="http://schemas.microsoft.com/office/drawing/2014/main" id="{8379B559-1F0E-6542-B4DB-35D79ED337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35">
                <a:extLst>
                  <a:ext uri="{FF2B5EF4-FFF2-40B4-BE49-F238E27FC236}">
                    <a16:creationId xmlns:a16="http://schemas.microsoft.com/office/drawing/2014/main" id="{AA472E4A-22D7-2744-BB63-1FC45AB5AD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4" name="Picture 36">
                <a:extLst>
                  <a:ext uri="{FF2B5EF4-FFF2-40B4-BE49-F238E27FC236}">
                    <a16:creationId xmlns:a16="http://schemas.microsoft.com/office/drawing/2014/main" id="{B78C0E94-8A6F-DE47-A95C-D4CBECF9ED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5" name="Picture 37">
                <a:extLst>
                  <a:ext uri="{FF2B5EF4-FFF2-40B4-BE49-F238E27FC236}">
                    <a16:creationId xmlns:a16="http://schemas.microsoft.com/office/drawing/2014/main" id="{1541824E-F35A-4F4A-89A9-968E773B68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6" name="Picture 38">
                <a:extLst>
                  <a:ext uri="{FF2B5EF4-FFF2-40B4-BE49-F238E27FC236}">
                    <a16:creationId xmlns:a16="http://schemas.microsoft.com/office/drawing/2014/main" id="{8B8684BD-A3E3-FF47-8E79-F96DB2C42D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7" name="Picture 39">
                <a:extLst>
                  <a:ext uri="{FF2B5EF4-FFF2-40B4-BE49-F238E27FC236}">
                    <a16:creationId xmlns:a16="http://schemas.microsoft.com/office/drawing/2014/main" id="{C31F0448-5FE0-B146-A279-B635CF4D910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8" name="Picture 40">
                <a:extLst>
                  <a:ext uri="{FF2B5EF4-FFF2-40B4-BE49-F238E27FC236}">
                    <a16:creationId xmlns:a16="http://schemas.microsoft.com/office/drawing/2014/main" id="{69FC694A-B8F5-0F4C-BCE0-8B58060261B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9" name="Picture 41">
                <a:extLst>
                  <a:ext uri="{FF2B5EF4-FFF2-40B4-BE49-F238E27FC236}">
                    <a16:creationId xmlns:a16="http://schemas.microsoft.com/office/drawing/2014/main" id="{73C90A79-652A-AA46-A78D-558D34CF4A0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0" name="Picture 42">
                <a:extLst>
                  <a:ext uri="{FF2B5EF4-FFF2-40B4-BE49-F238E27FC236}">
                    <a16:creationId xmlns:a16="http://schemas.microsoft.com/office/drawing/2014/main" id="{24B1C3F6-B60C-2142-BE7A-577F047DE44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1" name="Picture 43">
                <a:extLst>
                  <a:ext uri="{FF2B5EF4-FFF2-40B4-BE49-F238E27FC236}">
                    <a16:creationId xmlns:a16="http://schemas.microsoft.com/office/drawing/2014/main" id="{143D1981-3E12-2748-810B-21F32CA477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2" name="Picture 44">
                <a:extLst>
                  <a:ext uri="{FF2B5EF4-FFF2-40B4-BE49-F238E27FC236}">
                    <a16:creationId xmlns:a16="http://schemas.microsoft.com/office/drawing/2014/main" id="{4ADF032E-4E19-8D4C-8614-E5F93147FCE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3" name="Picture 45">
                <a:extLst>
                  <a:ext uri="{FF2B5EF4-FFF2-40B4-BE49-F238E27FC236}">
                    <a16:creationId xmlns:a16="http://schemas.microsoft.com/office/drawing/2014/main" id="{68B87F8B-6720-6E4B-BB4C-2FE8E5E4AE5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5110" name="Freeform 46">
            <a:extLst>
              <a:ext uri="{FF2B5EF4-FFF2-40B4-BE49-F238E27FC236}">
                <a16:creationId xmlns:a16="http://schemas.microsoft.com/office/drawing/2014/main" id="{E788B385-6AB4-E845-9B14-D9A244BB71F3}"/>
              </a:ext>
            </a:extLst>
          </p:cNvPr>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3D6D16CA-BC2C-D14C-936C-2259B5E43449}"/>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33168" name="Freeform 48">
            <a:extLst>
              <a:ext uri="{FF2B5EF4-FFF2-40B4-BE49-F238E27FC236}">
                <a16:creationId xmlns:a16="http://schemas.microsoft.com/office/drawing/2014/main" id="{9B09E5AE-3EF1-F64C-8F5F-0AC312DBF4A8}"/>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75113" name="Freeform 49" descr="kimonopat1">
            <a:extLst>
              <a:ext uri="{FF2B5EF4-FFF2-40B4-BE49-F238E27FC236}">
                <a16:creationId xmlns:a16="http://schemas.microsoft.com/office/drawing/2014/main" id="{D8D8FEC8-C051-A342-BF1F-4D2F83F438AF}"/>
              </a:ext>
            </a:extLst>
          </p:cNvPr>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4" name="Freeform 50" descr="kimonopat1">
            <a:extLst>
              <a:ext uri="{FF2B5EF4-FFF2-40B4-BE49-F238E27FC236}">
                <a16:creationId xmlns:a16="http://schemas.microsoft.com/office/drawing/2014/main" id="{EC1B97E5-76DA-8D4E-865F-AE7850407F11}"/>
              </a:ext>
            </a:extLst>
          </p:cNvPr>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5" name="Freeform 51">
            <a:extLst>
              <a:ext uri="{FF2B5EF4-FFF2-40B4-BE49-F238E27FC236}">
                <a16:creationId xmlns:a16="http://schemas.microsoft.com/office/drawing/2014/main" id="{1FDDB4F2-F3C3-C74B-AD1A-668489881AF4}"/>
              </a:ext>
            </a:extLst>
          </p:cNvPr>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6" name="Freeform 52">
            <a:extLst>
              <a:ext uri="{FF2B5EF4-FFF2-40B4-BE49-F238E27FC236}">
                <a16:creationId xmlns:a16="http://schemas.microsoft.com/office/drawing/2014/main" id="{D32624A5-C8E6-4A4D-9D80-A8EF0FB6D284}"/>
              </a:ext>
            </a:extLst>
          </p:cNvPr>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F654ED10-BEFC-6447-9CD1-6DF6674657EB}"/>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75118" name="Rectangle 54">
            <a:extLst>
              <a:ext uri="{FF2B5EF4-FFF2-40B4-BE49-F238E27FC236}">
                <a16:creationId xmlns:a16="http://schemas.microsoft.com/office/drawing/2014/main" id="{4C0AFF50-5AB8-8143-989B-570559A31A4F}"/>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a:p>
        </p:txBody>
      </p:sp>
      <p:sp>
        <p:nvSpPr>
          <p:cNvPr id="133175" name="Freeform 55">
            <a:extLst>
              <a:ext uri="{FF2B5EF4-FFF2-40B4-BE49-F238E27FC236}">
                <a16:creationId xmlns:a16="http://schemas.microsoft.com/office/drawing/2014/main" id="{5D40DC45-1113-6840-9DC1-BAD1689291DB}"/>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latin typeface="Arial" charset="0"/>
              <a:ea typeface="ＭＳ Ｐゴシック" charset="0"/>
            </a:endParaRPr>
          </a:p>
        </p:txBody>
      </p:sp>
      <p:sp>
        <p:nvSpPr>
          <p:cNvPr id="175120" name="AutoShape 56">
            <a:extLst>
              <a:ext uri="{FF2B5EF4-FFF2-40B4-BE49-F238E27FC236}">
                <a16:creationId xmlns:a16="http://schemas.microsoft.com/office/drawing/2014/main" id="{6FB53927-49B0-4849-926F-A96255C20E71}"/>
              </a:ext>
            </a:extLst>
          </p:cNvPr>
          <p:cNvSpPr>
            <a:spLocks noChangeArrowheads="1"/>
          </p:cNvSpPr>
          <p:nvPr/>
        </p:nvSpPr>
        <p:spPr bwMode="hidden">
          <a:xfrm rot="5400000">
            <a:off x="4324351" y="3316287"/>
            <a:ext cx="6858000" cy="225425"/>
          </a:xfrm>
          <a:custGeom>
            <a:avLst/>
            <a:gdLst>
              <a:gd name="T0" fmla="*/ 2147483647 w 21600"/>
              <a:gd name="T1" fmla="*/ 12276385 h 21600"/>
              <a:gd name="T2" fmla="*/ 2147483647 w 21600"/>
              <a:gd name="T3" fmla="*/ 24552675 h 21600"/>
              <a:gd name="T4" fmla="*/ 2147483647 w 21600"/>
              <a:gd name="T5" fmla="*/ 12276385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5121" name="Rectangle 57">
            <a:extLst>
              <a:ext uri="{FF2B5EF4-FFF2-40B4-BE49-F238E27FC236}">
                <a16:creationId xmlns:a16="http://schemas.microsoft.com/office/drawing/2014/main" id="{77A0EDC6-FE86-C846-BD1F-53B4C4BA7FAE}"/>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75122" name="Rectangle 58">
            <a:extLst>
              <a:ext uri="{FF2B5EF4-FFF2-40B4-BE49-F238E27FC236}">
                <a16:creationId xmlns:a16="http://schemas.microsoft.com/office/drawing/2014/main" id="{50536EFB-943D-A04A-B67F-3004889419CD}"/>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35.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136.xml"/><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3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3" Type="http://schemas.openxmlformats.org/officeDocument/2006/relationships/hyperlink" Target="file:////C/Documents%20and%20Settings/Paul%20Chua/Desktop/Mission%20Impossible%20-%20Theme%20Tune.mid" TargetMode="External"/><Relationship Id="rId2" Type="http://schemas.openxmlformats.org/officeDocument/2006/relationships/notesSlide" Target="../notesSlides/notesSlide12.xml"/><Relationship Id="rId1" Type="http://schemas.openxmlformats.org/officeDocument/2006/relationships/slideLayout" Target="../slideLayouts/slideLayout150.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0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00.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1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05.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05.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05.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2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3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45.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5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6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6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83.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6.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75.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75.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17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7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6.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30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6.xml"/></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2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154.xml"/><Relationship Id="rId4" Type="http://schemas.openxmlformats.org/officeDocument/2006/relationships/image" Target="../media/image19.jpe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3.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17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7.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86.xml"/></Relationships>
</file>

<file path=ppt/slides/_rels/slide78.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86.xml"/></Relationships>
</file>

<file path=ppt/slides/_rels/slide79.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8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4.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5.xml"/></Relationships>
</file>

<file path=ppt/slides/_rels/slide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2.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3.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13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3.xml"/><Relationship Id="rId1" Type="http://schemas.openxmlformats.org/officeDocument/2006/relationships/themeOverride" Target="../theme/themeOverride1.xml"/><Relationship Id="rId4" Type="http://schemas.openxmlformats.org/officeDocument/2006/relationships/image" Target="../media/image65.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1.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2.xml"/></Relationships>
</file>

<file path=ppt/slides/_rels/slide9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122.xml"/></Relationships>
</file>

<file path=ppt/slides/_rels/slide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9291DD25-120C-8341-8B18-9F5257A7B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02F779F4-FD14-DC4E-9013-C2CA2145545F}"/>
              </a:ext>
            </a:extLst>
          </p:cNvPr>
          <p:cNvSpPr>
            <a:spLocks noGrp="1" noChangeArrowheads="1"/>
          </p:cNvSpPr>
          <p:nvPr>
            <p:ph type="ctrTitle"/>
          </p:nvPr>
        </p:nvSpPr>
        <p:spPr>
          <a:xfrm>
            <a:off x="0" y="381000"/>
            <a:ext cx="6659563" cy="1196975"/>
          </a:xfrm>
        </p:spPr>
        <p:txBody>
          <a:bodyPr/>
          <a:lstStyle/>
          <a:p>
            <a:pPr eaLnBrk="1" hangingPunct="1">
              <a:defRPr/>
            </a:pPr>
            <a:r>
              <a:rPr lang="ar-JO" sz="4800" b="1" dirty="0">
                <a:solidFill>
                  <a:srgbClr val="000082"/>
                </a:solidFill>
                <a:effectLst>
                  <a:outerShdw blurRad="38100" dist="38100" dir="2700000" algn="tl">
                    <a:srgbClr val="DDDDDD"/>
                  </a:outerShdw>
                </a:effectLst>
                <a:latin typeface="Arial" panose="020B0604020202020204" pitchFamily="34" charset="0"/>
                <a:cs typeface="Arial" panose="020B0604020202020204" pitchFamily="34" charset="0"/>
              </a:rPr>
              <a:t>هيكل القيادة</a:t>
            </a:r>
            <a:br>
              <a:rPr lang="ar-JO" sz="4800" b="1" dirty="0">
                <a:solidFill>
                  <a:srgbClr val="000082"/>
                </a:solidFill>
                <a:effectLst>
                  <a:outerShdw blurRad="38100" dist="38100" dir="2700000" algn="tl">
                    <a:srgbClr val="DDDDDD"/>
                  </a:outerShdw>
                </a:effectLst>
                <a:latin typeface="Arial" panose="020B0604020202020204" pitchFamily="34" charset="0"/>
                <a:cs typeface="Arial" panose="020B0604020202020204" pitchFamily="34" charset="0"/>
              </a:rPr>
            </a:br>
            <a:r>
              <a:rPr lang="ar-JO" sz="4800" b="1" dirty="0">
                <a:solidFill>
                  <a:srgbClr val="000082"/>
                </a:solidFill>
                <a:effectLst>
                  <a:outerShdw blurRad="38100" dist="38100" dir="2700000" algn="tl">
                    <a:srgbClr val="DDDDDD"/>
                  </a:outerShdw>
                </a:effectLst>
                <a:latin typeface="Arial" panose="020B0604020202020204" pitchFamily="34" charset="0"/>
                <a:cs typeface="Arial" panose="020B0604020202020204" pitchFamily="34" charset="0"/>
              </a:rPr>
              <a:t>في الكتاب المقدس</a:t>
            </a:r>
            <a:endParaRPr lang="en-GB" sz="3200" b="1" u="sng" dirty="0">
              <a:solidFill>
                <a:srgbClr val="000082"/>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2296" name="Text Box 8">
            <a:extLst>
              <a:ext uri="{FF2B5EF4-FFF2-40B4-BE49-F238E27FC236}">
                <a16:creationId xmlns:a16="http://schemas.microsoft.com/office/drawing/2014/main" id="{3FBF25D1-8C98-0C40-B5B4-853C4D77CB44}"/>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2800" b="1" dirty="0">
                <a:cs typeface="Arial" panose="020B0604020202020204" pitchFamily="34" charset="0"/>
              </a:rPr>
              <a:t>تنص لوائحنا الداخلية على وجه التحديد على أنه لا يمكن إلغاء إرادة الله    دون تصويت أغلبية الثلثين.</a:t>
            </a:r>
            <a:endParaRPr lang="en-US" altLang="en-US" sz="2800" b="1" dirty="0">
              <a:cs typeface="Arial" panose="020B0604020202020204" pitchFamily="34" charset="0"/>
            </a:endParaRPr>
          </a:p>
        </p:txBody>
      </p:sp>
      <p:sp>
        <p:nvSpPr>
          <p:cNvPr id="12294" name="Rectangle 6">
            <a:extLst>
              <a:ext uri="{FF2B5EF4-FFF2-40B4-BE49-F238E27FC236}">
                <a16:creationId xmlns:a16="http://schemas.microsoft.com/office/drawing/2014/main" id="{B8FB4A54-F5A2-E149-B3C5-6D7E4F74B7F1}"/>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ar-JO" altLang="en-US" sz="3600" b="1" dirty="0">
                <a:latin typeface="Arial" panose="020B0604020202020204" pitchFamily="34" charset="0"/>
                <a:cs typeface="Arial" panose="020B0604020202020204" pitchFamily="34" charset="0"/>
              </a:rPr>
              <a:t>العهد القديم</a:t>
            </a:r>
            <a:endParaRPr lang="en-US" altLang="en-US" sz="3600" b="1" dirty="0">
              <a:latin typeface="Arial" panose="020B0604020202020204" pitchFamily="34" charset="0"/>
              <a:cs typeface="Arial" panose="020B0604020202020204" pitchFamily="34" charset="0"/>
            </a:endParaRPr>
          </a:p>
          <a:p>
            <a:pPr eaLnBrk="1" hangingPunct="1">
              <a:lnSpc>
                <a:spcPct val="70000"/>
              </a:lnSpc>
            </a:pPr>
            <a:r>
              <a:rPr lang="en-US" altLang="en-US" sz="3600" b="1" dirty="0">
                <a:latin typeface="Arial" panose="020B0604020202020204" pitchFamily="34" charset="0"/>
                <a:cs typeface="Arial" panose="020B0604020202020204" pitchFamily="34" charset="0"/>
              </a:rPr>
              <a:t>• </a:t>
            </a:r>
          </a:p>
          <a:p>
            <a:pPr eaLnBrk="1" hangingPunct="1">
              <a:lnSpc>
                <a:spcPct val="70000"/>
              </a:lnSpc>
            </a:pPr>
            <a:r>
              <a:rPr lang="ar-JO" altLang="en-US" sz="3600" b="1" dirty="0">
                <a:latin typeface="Arial" panose="020B0604020202020204" pitchFamily="34" charset="0"/>
                <a:cs typeface="Arial" panose="020B0604020202020204" pitchFamily="34" charset="0"/>
              </a:rPr>
              <a:t>ما بين العهدين</a:t>
            </a:r>
            <a:endParaRPr lang="en-US" altLang="en-US" sz="3600" b="1" dirty="0">
              <a:latin typeface="Arial" panose="020B0604020202020204" pitchFamily="34" charset="0"/>
              <a:cs typeface="Arial" panose="020B0604020202020204" pitchFamily="34" charset="0"/>
            </a:endParaRPr>
          </a:p>
          <a:p>
            <a:pPr eaLnBrk="1" hangingPunct="1">
              <a:lnSpc>
                <a:spcPct val="70000"/>
              </a:lnSpc>
            </a:pPr>
            <a:r>
              <a:rPr lang="en-US" altLang="en-US" sz="3600" b="1" dirty="0">
                <a:latin typeface="Arial" panose="020B0604020202020204" pitchFamily="34" charset="0"/>
                <a:cs typeface="Arial" panose="020B0604020202020204" pitchFamily="34" charset="0"/>
              </a:rPr>
              <a:t>• </a:t>
            </a:r>
          </a:p>
          <a:p>
            <a:pPr eaLnBrk="1" hangingPunct="1">
              <a:lnSpc>
                <a:spcPct val="70000"/>
              </a:lnSpc>
            </a:pPr>
            <a:r>
              <a:rPr lang="ar-JO" altLang="en-US" sz="3600" b="1" dirty="0">
                <a:latin typeface="Arial" panose="020B0604020202020204" pitchFamily="34" charset="0"/>
                <a:cs typeface="Arial" panose="020B0604020202020204" pitchFamily="34" charset="0"/>
              </a:rPr>
              <a:t>العهد الجديد</a:t>
            </a:r>
            <a:endParaRPr lang="en-US" altLang="en-US" sz="3600" b="1" dirty="0">
              <a:latin typeface="Arial" panose="020B0604020202020204" pitchFamily="34" charset="0"/>
              <a:cs typeface="Arial" panose="020B0604020202020204" pitchFamily="34" charset="0"/>
            </a:endParaRPr>
          </a:p>
        </p:txBody>
      </p:sp>
      <p:sp>
        <p:nvSpPr>
          <p:cNvPr id="258054" name="Line 9">
            <a:extLst>
              <a:ext uri="{FF2B5EF4-FFF2-40B4-BE49-F238E27FC236}">
                <a16:creationId xmlns:a16="http://schemas.microsoft.com/office/drawing/2014/main" id="{CBBD7132-5DCE-C64A-BDC3-7FD0E32D6E28}"/>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cs typeface="Arial" panose="020B0604020202020204" pitchFamily="34" charset="0"/>
            </a:endParaRPr>
          </a:p>
        </p:txBody>
      </p:sp>
      <p:sp>
        <p:nvSpPr>
          <p:cNvPr id="258055" name="TextBox 1">
            <a:extLst>
              <a:ext uri="{FF2B5EF4-FFF2-40B4-BE49-F238E27FC236}">
                <a16:creationId xmlns:a16="http://schemas.microsoft.com/office/drawing/2014/main" id="{CC21B3E5-55BC-CD4B-A0BC-A14D36234F5D}"/>
              </a:ext>
            </a:extLst>
          </p:cNvPr>
          <p:cNvSpPr txBox="1">
            <a:spLocks noChangeArrowheads="1"/>
          </p:cNvSpPr>
          <p:nvPr/>
        </p:nvSpPr>
        <p:spPr bwMode="auto">
          <a:xfrm>
            <a:off x="6673850" y="0"/>
            <a:ext cx="2470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2400" b="1" dirty="0">
                <a:cs typeface="Arial" panose="020B0604020202020204" pitchFamily="34" charset="0"/>
              </a:rPr>
              <a:t>ملاحظات              علم الكنيسة   الصفحات 35-85</a:t>
            </a:r>
            <a:endParaRPr lang="en-US" altLang="en-US" sz="2400" b="1" dirty="0">
              <a:cs typeface="Arial" panose="020B0604020202020204" pitchFamily="34" charset="0"/>
            </a:endParaRPr>
          </a:p>
        </p:txBody>
      </p:sp>
      <p:sp>
        <p:nvSpPr>
          <p:cNvPr id="8" name="Text Box 5">
            <a:extLst>
              <a:ext uri="{FF2B5EF4-FFF2-40B4-BE49-F238E27FC236}">
                <a16:creationId xmlns:a16="http://schemas.microsoft.com/office/drawing/2014/main" id="{2729F8C0-1199-4440-B510-9C570C974AB0}"/>
              </a:ext>
            </a:extLst>
          </p:cNvPr>
          <p:cNvSpPr txBox="1">
            <a:spLocks noChangeArrowheads="1"/>
          </p:cNvSpPr>
          <p:nvPr/>
        </p:nvSpPr>
        <p:spPr bwMode="auto">
          <a:xfrm>
            <a:off x="3300714" y="4785755"/>
            <a:ext cx="5791944" cy="1015663"/>
          </a:xfrm>
          <a:prstGeom prst="rect">
            <a:avLst/>
          </a:prstGeom>
          <a:solidFill>
            <a:schemeClr val="tx1"/>
          </a:solidFill>
          <a:ln>
            <a:noFill/>
          </a:ln>
          <a:effectLst>
            <a:outerShdw dist="35921" dir="2700000" algn="ctr" rotWithShape="0">
              <a:schemeClr val="tx1">
                <a:alpha val="74997"/>
              </a:schemeClr>
            </a:outerShdw>
          </a:effectLst>
        </p:spPr>
        <p:txBody>
          <a:bodyPr wrap="square">
            <a:spAutoFit/>
          </a:bodyPr>
          <a:lstStyle/>
          <a:p>
            <a:pPr algn="ctr">
              <a:defRPr/>
            </a:pPr>
            <a:r>
              <a:rPr lang="ar-JO" b="1" dirty="0">
                <a:solidFill>
                  <a:schemeClr val="bg1"/>
                </a:solidFill>
                <a:ea typeface="ＭＳ Ｐゴシック" charset="-128"/>
                <a:cs typeface="Arial" panose="020B0604020202020204" pitchFamily="34" charset="0"/>
              </a:rPr>
              <a:t>د. ريك جريفيث</a:t>
            </a:r>
            <a:r>
              <a:rPr lang="en-US" b="1" dirty="0">
                <a:solidFill>
                  <a:schemeClr val="bg1"/>
                </a:solidFill>
                <a:ea typeface="ＭＳ Ｐゴシック" charset="-128"/>
                <a:cs typeface="Arial" panose="020B0604020202020204" pitchFamily="34" charset="0"/>
              </a:rPr>
              <a:t> </a:t>
            </a:r>
            <a:br>
              <a:rPr lang="en-US" b="1" dirty="0">
                <a:solidFill>
                  <a:schemeClr val="bg1"/>
                </a:solidFill>
                <a:ea typeface="ＭＳ Ｐゴシック" charset="-128"/>
                <a:cs typeface="Arial" panose="020B0604020202020204" pitchFamily="34" charset="0"/>
              </a:rPr>
            </a:br>
            <a:r>
              <a:rPr lang="ar-JO" b="1" dirty="0">
                <a:solidFill>
                  <a:schemeClr val="bg1"/>
                </a:solidFill>
                <a:ea typeface="ＭＳ Ｐゴシック" charset="-128"/>
                <a:cs typeface="Arial" panose="020B0604020202020204" pitchFamily="34" charset="0"/>
              </a:rPr>
              <a:t>مؤسسة الدراسات اللاهوتية الأردنية</a:t>
            </a:r>
            <a:endParaRPr lang="en-US" b="1" dirty="0">
              <a:solidFill>
                <a:schemeClr val="bg1"/>
              </a:solidFill>
              <a:ea typeface="ＭＳ Ｐゴシック" charset="-128"/>
              <a:cs typeface="Arial" panose="020B0604020202020204" pitchFamily="34" charset="0"/>
            </a:endParaRPr>
          </a:p>
          <a:p>
            <a:pPr algn="ctr">
              <a:defRPr/>
            </a:pPr>
            <a:r>
              <a:rPr lang="en-US" b="1" dirty="0">
                <a:solidFill>
                  <a:schemeClr val="bg1"/>
                </a:solidFill>
                <a:ea typeface="ＭＳ Ｐゴシック" charset="-128"/>
                <a:cs typeface="Arial" panose="020B0604020202020204" pitchFamily="34" charset="0"/>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3" descr="needothers3.jpg">
            <a:extLst>
              <a:ext uri="{FF2B5EF4-FFF2-40B4-BE49-F238E27FC236}">
                <a16:creationId xmlns:a16="http://schemas.microsoft.com/office/drawing/2014/main" id="{05230392-EA9C-B843-9E0E-167F7AF37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239E0C31-799B-0C49-A572-0C3B70070A86}"/>
              </a:ext>
            </a:extLst>
          </p:cNvPr>
          <p:cNvSpPr>
            <a:spLocks noGrp="1" noChangeArrowheads="1"/>
          </p:cNvSpPr>
          <p:nvPr>
            <p:ph type="ctrTitle" idx="4294967295"/>
          </p:nvPr>
        </p:nvSpPr>
        <p:spPr>
          <a:xfrm>
            <a:off x="-1" y="0"/>
            <a:ext cx="9067799" cy="838200"/>
          </a:xfrm>
          <a:solidFill>
            <a:srgbClr val="000000"/>
          </a:solidFill>
          <a:effectLst>
            <a:outerShdw dist="107763" dir="2700000" algn="ctr" rotWithShape="0">
              <a:schemeClr val="tx1">
                <a:alpha val="50000"/>
              </a:schemeClr>
            </a:outerShdw>
          </a:effectLst>
        </p:spPr>
        <p:txBody>
          <a:bodyPr/>
          <a:lstStyle/>
          <a:p>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مبادئي القيادية الرئيسية</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275459" name="Text Box 14">
            <a:extLst>
              <a:ext uri="{FF2B5EF4-FFF2-40B4-BE49-F238E27FC236}">
                <a16:creationId xmlns:a16="http://schemas.microsoft.com/office/drawing/2014/main" id="{417F83B6-E406-EE4B-8337-14307E9AA2E4}"/>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13" name="Rectangle 3">
            <a:extLst>
              <a:ext uri="{FF2B5EF4-FFF2-40B4-BE49-F238E27FC236}">
                <a16:creationId xmlns:a16="http://schemas.microsoft.com/office/drawing/2014/main" id="{BDE25876-D5D0-9E45-A6DD-EC8E59D9DB13}"/>
              </a:ext>
            </a:extLst>
          </p:cNvPr>
          <p:cNvSpPr txBox="1">
            <a:spLocks noChangeArrowheads="1"/>
          </p:cNvSpPr>
          <p:nvPr/>
        </p:nvSpPr>
        <p:spPr bwMode="auto">
          <a:xfrm>
            <a:off x="0" y="1557908"/>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عظ بأمانة (1 تس 2: 10)</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4" name="Rectangle 3">
            <a:extLst>
              <a:ext uri="{FF2B5EF4-FFF2-40B4-BE49-F238E27FC236}">
                <a16:creationId xmlns:a16="http://schemas.microsoft.com/office/drawing/2014/main" id="{57363762-9A9B-9F4B-82A2-044481B24C62}"/>
              </a:ext>
            </a:extLst>
          </p:cNvPr>
          <p:cNvSpPr txBox="1">
            <a:spLocks noChangeArrowheads="1"/>
          </p:cNvSpPr>
          <p:nvPr/>
        </p:nvSpPr>
        <p:spPr bwMode="auto">
          <a:xfrm>
            <a:off x="0" y="2739008"/>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حافظ على الوحدة (أف 4: 1)</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a:t>
            </a:r>
            <a:r>
              <a:rPr lang="ar-SA" sz="2400" b="1" dirty="0">
                <a:solidFill>
                  <a:srgbClr val="FFFFFF"/>
                </a:solidFill>
                <a:latin typeface="Arial" panose="020B0604020202020204" pitchFamily="34" charset="0"/>
                <a:ea typeface="ＭＳ Ｐゴシック" charset="0"/>
                <a:cs typeface="Arial" panose="020B0604020202020204" pitchFamily="34" charset="0"/>
              </a:rPr>
              <a:t>الك</a:t>
            </a:r>
            <a:r>
              <a:rPr lang="ar-JO" sz="2400" b="1" dirty="0">
                <a:solidFill>
                  <a:srgbClr val="FFFFFF"/>
                </a:solidFill>
                <a:latin typeface="Arial" panose="020B0604020202020204" pitchFamily="34" charset="0"/>
                <a:ea typeface="ＭＳ Ｐゴシック" charset="0"/>
                <a:cs typeface="Arial" panose="020B0604020202020204" pitchFamily="34" charset="0"/>
              </a:rPr>
              <a:t>نيسة (إكليسيولوجيا)"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465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4" descr="church stained glass.jpg">
            <a:extLst>
              <a:ext uri="{FF2B5EF4-FFF2-40B4-BE49-F238E27FC236}">
                <a16:creationId xmlns:a16="http://schemas.microsoft.com/office/drawing/2014/main" id="{9231E12B-96DB-8D44-BF56-D050462C0F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6" name="Title 1">
            <a:extLst>
              <a:ext uri="{FF2B5EF4-FFF2-40B4-BE49-F238E27FC236}">
                <a16:creationId xmlns:a16="http://schemas.microsoft.com/office/drawing/2014/main" id="{9D89C997-F742-BB42-90DC-A817D59CDD44}"/>
              </a:ext>
            </a:extLst>
          </p:cNvPr>
          <p:cNvSpPr>
            <a:spLocks noGrp="1"/>
          </p:cNvSpPr>
          <p:nvPr>
            <p:ph type="ctrTitle"/>
          </p:nvPr>
        </p:nvSpPr>
        <p:spPr>
          <a:xfrm>
            <a:off x="0" y="152400"/>
            <a:ext cx="9144000" cy="1143000"/>
          </a:xfrm>
        </p:spPr>
        <p:txBody>
          <a:bodyPr/>
          <a:lstStyle/>
          <a:p>
            <a:r>
              <a:rPr lang="ar-JO" altLang="en-US" b="1" dirty="0">
                <a:latin typeface="Arial" panose="020B0604020202020204" pitchFamily="34" charset="0"/>
                <a:cs typeface="Arial" panose="020B0604020202020204" pitchFamily="34" charset="0"/>
              </a:rPr>
              <a:t>ما الذي يجب أن يسعى إليه القادة؟</a:t>
            </a:r>
            <a:endParaRPr lang="en-US" altLang="en-US" b="1"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DE1037BD-B84F-624D-AEFB-55CD7311B01E}"/>
              </a:ext>
            </a:extLst>
          </p:cNvPr>
          <p:cNvSpPr txBox="1">
            <a:spLocks/>
          </p:cNvSpPr>
          <p:nvPr/>
        </p:nvSpPr>
        <p:spPr bwMode="auto">
          <a:xfrm>
            <a:off x="5181600" y="19050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ar-JO" altLang="en-US" sz="4000" b="1" dirty="0">
                <a:solidFill>
                  <a:srgbClr val="FFFFFF"/>
                </a:solidFill>
                <a:cs typeface="Arial" panose="020B0604020202020204" pitchFamily="34" charset="0"/>
              </a:rPr>
              <a:t>نمو الكنيسة </a:t>
            </a:r>
          </a:p>
          <a:p>
            <a:pPr algn="ctr">
              <a:spcBef>
                <a:spcPct val="20000"/>
              </a:spcBef>
            </a:pPr>
            <a:r>
              <a:rPr lang="ar-JO" altLang="en-US" sz="4000" b="1" dirty="0">
                <a:solidFill>
                  <a:srgbClr val="FFFFFF"/>
                </a:solidFill>
                <a:cs typeface="Arial" panose="020B0604020202020204" pitchFamily="34" charset="0"/>
              </a:rPr>
              <a:t>العددي ليس </a:t>
            </a:r>
          </a:p>
          <a:p>
            <a:pPr algn="ctr">
              <a:spcBef>
                <a:spcPct val="20000"/>
              </a:spcBef>
            </a:pPr>
            <a:r>
              <a:rPr lang="ar-JO" altLang="en-US" sz="4000" b="1" dirty="0">
                <a:solidFill>
                  <a:srgbClr val="FFFFFF"/>
                </a:solidFill>
                <a:cs typeface="Arial" panose="020B0604020202020204" pitchFamily="34" charset="0"/>
              </a:rPr>
              <a:t>تركيز </a:t>
            </a:r>
          </a:p>
          <a:p>
            <a:pPr algn="ctr">
              <a:spcBef>
                <a:spcPct val="20000"/>
              </a:spcBef>
            </a:pPr>
            <a:r>
              <a:rPr lang="ar-JO" altLang="en-US" sz="4000" b="1" dirty="0">
                <a:solidFill>
                  <a:srgbClr val="FFFFFF"/>
                </a:solidFill>
                <a:cs typeface="Arial" panose="020B0604020202020204" pitchFamily="34" charset="0"/>
              </a:rPr>
              <a:t>العهد الجديد </a:t>
            </a:r>
          </a:p>
          <a:p>
            <a:pPr algn="ctr">
              <a:spcBef>
                <a:spcPct val="20000"/>
              </a:spcBef>
            </a:pPr>
            <a:r>
              <a:rPr lang="ar-JO" altLang="en-US" sz="4000" b="1" dirty="0">
                <a:solidFill>
                  <a:srgbClr val="FFFFFF"/>
                </a:solidFill>
                <a:cs typeface="Arial" panose="020B0604020202020204" pitchFamily="34" charset="0"/>
              </a:rPr>
              <a:t>(1 كو 4: 2)</a:t>
            </a:r>
            <a:endParaRPr lang="en-US" altLang="en-US" sz="4000" b="1" dirty="0">
              <a:solidFill>
                <a:srgbClr val="FFFFFF"/>
              </a:solidFill>
              <a:cs typeface="Arial" panose="020B0604020202020204" pitchFamily="34" charset="0"/>
            </a:endParaRPr>
          </a:p>
        </p:txBody>
      </p:sp>
      <p:sp>
        <p:nvSpPr>
          <p:cNvPr id="277508" name="Text Box 14">
            <a:extLst>
              <a:ext uri="{FF2B5EF4-FFF2-40B4-BE49-F238E27FC236}">
                <a16:creationId xmlns:a16="http://schemas.microsoft.com/office/drawing/2014/main" id="{0558ED1F-8471-474A-BEB9-F0E46B0FB9F1}"/>
              </a:ext>
            </a:extLst>
          </p:cNvPr>
          <p:cNvSpPr txBox="1">
            <a:spLocks noChangeArrowheads="1"/>
          </p:cNvSpPr>
          <p:nvPr/>
        </p:nvSpPr>
        <p:spPr bwMode="auto">
          <a:xfrm>
            <a:off x="8532334" y="698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36</a:t>
            </a:r>
            <a:endParaRPr lang="en-US" altLang="en-US" sz="2400" b="1" dirty="0">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3" descr="Healthy chur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432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438400" y="152400"/>
            <a:ext cx="6248400" cy="1981200"/>
          </a:xfrm>
        </p:spPr>
        <p:txBody>
          <a:bodyPr/>
          <a:lstStyle/>
          <a:p>
            <a:pPr algn="l">
              <a:defRPr/>
            </a:pPr>
            <a:r>
              <a:rPr lang="ar-JO" b="1"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العلامات الكتابية للكنيسة السليمة</a:t>
            </a:r>
            <a:endParaRPr lang="en-US" b="1"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533400" y="2133600"/>
            <a:ext cx="8077200" cy="685800"/>
          </a:xfrm>
          <a:prstGeom prst="rect">
            <a:avLst/>
          </a:prstGeom>
          <a:no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الكنائس السليمة ...</a:t>
            </a:r>
            <a:endPar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533400" y="2743200"/>
            <a:ext cx="8610600" cy="3352800"/>
          </a:xfrm>
          <a:prstGeom prst="rect">
            <a:avLst/>
          </a:prstGeom>
          <a:noFill/>
          <a:ln w="9525">
            <a:noFill/>
            <a:miter lim="800000"/>
            <a:headEnd/>
            <a:tailEnd/>
          </a:ln>
        </p:spPr>
        <p:txBody>
          <a:bodyPr anchor="ctr"/>
          <a:lstStyle>
            <a:lvl1pPr marL="742950" indent="-7429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 تقاس بالمصطلحات </a:t>
            </a:r>
            <a:r>
              <a:rPr kumimoji="0" lang="ar-JO"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الروحية بدلاً من العددية</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 تتبع أنماط الخدمة </a:t>
            </a:r>
            <a:r>
              <a:rPr kumimoji="0" lang="ar-JO"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الكتابية بدلاً من الثقافية</a:t>
            </a:r>
            <a:endParaRPr kumimoji="0" lang="en-US"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ت) ترتكز على الأساسات </a:t>
            </a:r>
            <a:r>
              <a:rPr kumimoji="0" lang="ar-JO"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اللاهوتية بدلاً من الإجتماعية</a:t>
            </a:r>
            <a:endParaRPr kumimoji="0" lang="en-US"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كينيث و. جانغل</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علامات الكنيسة السليمة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مكتبة ساكرا 158 (أكتوبر-ديسمبر 2001): 467-77</a:t>
            </a:r>
            <a:endParaRPr kumimoji="0" lang="en-US" sz="1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3" descr="Healthy chur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9432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438400" y="152400"/>
            <a:ext cx="6248400" cy="1981200"/>
          </a:xfrm>
        </p:spPr>
        <p:txBody>
          <a:bodyPr/>
          <a:lstStyle/>
          <a:p>
            <a:pPr>
              <a:defRPr/>
            </a:pPr>
            <a:r>
              <a:rPr lang="ar-JO" b="1"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العلامات الكتابية للكنيسة السليمة</a:t>
            </a:r>
            <a:endParaRPr lang="en-US" b="1"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533400" y="2133600"/>
            <a:ext cx="8077200" cy="685800"/>
          </a:xfrm>
          <a:prstGeom prst="rect">
            <a:avLst/>
          </a:prstGeom>
          <a:no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الكنائس السليمة ...</a:t>
            </a:r>
            <a:endPar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533400" y="2819400"/>
            <a:ext cx="8610600" cy="2438400"/>
          </a:xfrm>
          <a:prstGeom prst="rect">
            <a:avLst/>
          </a:prstGeom>
          <a:noFill/>
          <a:ln w="9525">
            <a:noFill/>
            <a:miter lim="800000"/>
            <a:headEnd/>
            <a:tailEnd/>
          </a:ln>
        </p:spPr>
        <p:txBody>
          <a:bodyPr anchor="ctr"/>
          <a:lstStyle>
            <a:lvl1pPr marL="742950" indent="-7429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ث) تركز على </a:t>
            </a:r>
            <a:r>
              <a:rPr kumimoji="0" lang="ar-JO"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نموذج الخدمة بدلاً من التسويق</a:t>
            </a:r>
            <a:endParaRPr kumimoji="0" lang="en-US"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ج) تتبنى نماذج القيادة </a:t>
            </a:r>
            <a:r>
              <a:rPr kumimoji="0" lang="ar-JO"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الكتابية بدلاً من العلمانية</a:t>
            </a:r>
            <a:endParaRPr kumimoji="0" lang="en-US" sz="3600" b="1" i="0" u="none" strike="noStrike" kern="1200" cap="none" spc="0" normalizeH="0" baseline="0" noProof="0" dirty="0">
              <a:ln>
                <a:noFill/>
              </a:ln>
              <a:solidFill>
                <a:srgbClr val="C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كينيث و. جانغل, علامات الكنيسة السليمة  </a:t>
            </a:r>
            <a:b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مكتبة ساكرا 158 (أكتوبر-ديسمبر 2001): 467-77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4" descr="Easter-Church Bulletin Cover.jpg">
            <a:extLst>
              <a:ext uri="{FF2B5EF4-FFF2-40B4-BE49-F238E27FC236}">
                <a16:creationId xmlns:a16="http://schemas.microsoft.com/office/drawing/2014/main" id="{35ED2F44-9463-9445-A0D4-D9E25939F1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8" name="Title 1">
            <a:extLst>
              <a:ext uri="{FF2B5EF4-FFF2-40B4-BE49-F238E27FC236}">
                <a16:creationId xmlns:a16="http://schemas.microsoft.com/office/drawing/2014/main" id="{499F11C1-48EF-6D41-804B-89A8339F44F5}"/>
              </a:ext>
            </a:extLst>
          </p:cNvPr>
          <p:cNvSpPr>
            <a:spLocks noGrp="1"/>
          </p:cNvSpPr>
          <p:nvPr>
            <p:ph type="ctrTitle"/>
          </p:nvPr>
        </p:nvSpPr>
        <p:spPr>
          <a:xfrm>
            <a:off x="0" y="0"/>
            <a:ext cx="4267200" cy="1905000"/>
          </a:xfrm>
          <a:solidFill>
            <a:schemeClr val="tx1"/>
          </a:solidFill>
        </p:spPr>
        <p:txBody>
          <a:bodyPr/>
          <a:lstStyle/>
          <a:p>
            <a:r>
              <a:rPr lang="ar-JO" altLang="en-US" sz="4000" b="1" dirty="0">
                <a:latin typeface="Arial" panose="020B0604020202020204" pitchFamily="34" charset="0"/>
                <a:cs typeface="Arial" panose="020B0604020202020204" pitchFamily="34" charset="0"/>
              </a:rPr>
              <a:t>المبادئ             القيادية             الكتابية</a:t>
            </a:r>
            <a:endParaRPr lang="en-US" altLang="en-US" sz="4000" b="1"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A15D6B4B-A34C-F047-ADBA-A017AB6AC293}"/>
              </a:ext>
            </a:extLst>
          </p:cNvPr>
          <p:cNvSpPr txBox="1">
            <a:spLocks/>
          </p:cNvSpPr>
          <p:nvPr/>
        </p:nvSpPr>
        <p:spPr bwMode="auto">
          <a:xfrm>
            <a:off x="3707904" y="836712"/>
            <a:ext cx="4800600" cy="60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indent="0" algn="r">
              <a:spcBef>
                <a:spcPct val="20000"/>
              </a:spcBef>
            </a:pPr>
            <a:r>
              <a:rPr lang="ar-JO" altLang="en-US" sz="3200" b="1" dirty="0">
                <a:solidFill>
                  <a:srgbClr val="FFFF00"/>
                </a:solidFill>
                <a:cs typeface="Arial" panose="020B0604020202020204" pitchFamily="34" charset="0"/>
              </a:rPr>
              <a:t>1. القيادة الذاتية</a:t>
            </a:r>
            <a:endParaRPr lang="en-US" altLang="en-US" sz="3200" b="1" dirty="0">
              <a:solidFill>
                <a:srgbClr val="FFFFFF"/>
              </a:solidFill>
              <a:cs typeface="Arial" panose="020B0604020202020204" pitchFamily="34" charset="0"/>
            </a:endParaRPr>
          </a:p>
          <a:p>
            <a:pPr algn="r" rtl="1">
              <a:spcBef>
                <a:spcPct val="20000"/>
              </a:spcBef>
            </a:pPr>
            <a:r>
              <a:rPr lang="en-US" altLang="en-US" sz="3200" b="1" dirty="0">
                <a:solidFill>
                  <a:srgbClr val="FFFFFF"/>
                </a:solidFill>
                <a:cs typeface="Arial" panose="020B0604020202020204" pitchFamily="34" charset="0"/>
              </a:rPr>
              <a:t>• </a:t>
            </a:r>
            <a:r>
              <a:rPr lang="ar-JO" altLang="en-US" sz="3200" b="1" dirty="0">
                <a:solidFill>
                  <a:srgbClr val="FFFFFF"/>
                </a:solidFill>
                <a:cs typeface="Arial" panose="020B0604020202020204" pitchFamily="34" charset="0"/>
              </a:rPr>
              <a:t>أولويات الله</a:t>
            </a:r>
            <a:endParaRPr lang="en-US" altLang="en-US" sz="3200" b="1" dirty="0">
              <a:solidFill>
                <a:srgbClr val="FFFFFF"/>
              </a:solidFill>
              <a:cs typeface="Arial" panose="020B0604020202020204" pitchFamily="34" charset="0"/>
            </a:endParaRPr>
          </a:p>
          <a:p>
            <a:pPr algn="r" rtl="1">
              <a:spcBef>
                <a:spcPct val="20000"/>
              </a:spcBef>
            </a:pPr>
            <a:r>
              <a:rPr lang="en-US" altLang="en-US" sz="3200" b="1" dirty="0">
                <a:solidFill>
                  <a:srgbClr val="FFFFFF"/>
                </a:solidFill>
                <a:cs typeface="Arial" panose="020B0604020202020204" pitchFamily="34" charset="0"/>
              </a:rPr>
              <a:t>• </a:t>
            </a:r>
            <a:r>
              <a:rPr lang="ar-JO" altLang="en-US" sz="3200" b="1" dirty="0">
                <a:solidFill>
                  <a:srgbClr val="FFFFFF"/>
                </a:solidFill>
                <a:cs typeface="Arial" panose="020B0604020202020204" pitchFamily="34" charset="0"/>
              </a:rPr>
              <a:t>تبنى نمطك الخاص</a:t>
            </a:r>
            <a:endParaRPr lang="en-US" altLang="en-US" sz="3200" b="1" dirty="0">
              <a:solidFill>
                <a:srgbClr val="FFFFFF"/>
              </a:solidFill>
              <a:cs typeface="Arial" panose="020B0604020202020204" pitchFamily="34" charset="0"/>
            </a:endParaRPr>
          </a:p>
          <a:p>
            <a:pPr algn="r" rtl="1">
              <a:spcBef>
                <a:spcPct val="20000"/>
              </a:spcBef>
            </a:pPr>
            <a:r>
              <a:rPr lang="en-US" altLang="en-US" sz="3200" b="1" dirty="0">
                <a:solidFill>
                  <a:srgbClr val="FFFFFF"/>
                </a:solidFill>
                <a:cs typeface="Arial" panose="020B0604020202020204" pitchFamily="34" charset="0"/>
              </a:rPr>
              <a:t>• </a:t>
            </a:r>
            <a:r>
              <a:rPr lang="ar-JO" altLang="en-US" sz="3200" b="1" dirty="0">
                <a:solidFill>
                  <a:srgbClr val="FFFFFF"/>
                </a:solidFill>
                <a:cs typeface="Arial" panose="020B0604020202020204" pitchFamily="34" charset="0"/>
              </a:rPr>
              <a:t>اخدم الناس</a:t>
            </a:r>
            <a:endParaRPr lang="en-US" altLang="en-US" sz="3200" b="1" dirty="0">
              <a:solidFill>
                <a:srgbClr val="FFFFFF"/>
              </a:solidFill>
              <a:cs typeface="Arial" panose="020B0604020202020204" pitchFamily="34" charset="0"/>
            </a:endParaRPr>
          </a:p>
          <a:p>
            <a:pPr marL="0" indent="0" algn="ctr">
              <a:spcBef>
                <a:spcPct val="20000"/>
              </a:spcBef>
            </a:pPr>
            <a:endParaRPr lang="en-US" altLang="en-US" b="1" dirty="0">
              <a:solidFill>
                <a:srgbClr val="FFFF00"/>
              </a:solidFill>
              <a:cs typeface="Arial" panose="020B0604020202020204" pitchFamily="34" charset="0"/>
            </a:endParaRPr>
          </a:p>
          <a:p>
            <a:pPr marL="0" indent="0" algn="r">
              <a:spcBef>
                <a:spcPct val="20000"/>
              </a:spcBef>
            </a:pPr>
            <a:r>
              <a:rPr lang="ar-JO" altLang="en-US" sz="3200" b="1" dirty="0">
                <a:solidFill>
                  <a:srgbClr val="FFFF00"/>
                </a:solidFill>
                <a:cs typeface="Arial" panose="020B0604020202020204" pitchFamily="34" charset="0"/>
              </a:rPr>
              <a:t>2. اختيار القادة</a:t>
            </a:r>
            <a:endParaRPr lang="en-US" altLang="en-US" sz="3200" b="1" dirty="0">
              <a:solidFill>
                <a:srgbClr val="FFFFFF"/>
              </a:solidFill>
              <a:cs typeface="Arial" panose="020B0604020202020204" pitchFamily="34" charset="0"/>
            </a:endParaRPr>
          </a:p>
          <a:p>
            <a:pPr algn="r" rtl="1">
              <a:spcBef>
                <a:spcPct val="20000"/>
              </a:spcBef>
            </a:pPr>
            <a:r>
              <a:rPr lang="en-US" altLang="en-US" sz="3200" b="1" dirty="0">
                <a:solidFill>
                  <a:srgbClr val="FFFFFF"/>
                </a:solidFill>
                <a:cs typeface="Arial" panose="020B0604020202020204" pitchFamily="34" charset="0"/>
              </a:rPr>
              <a:t>• </a:t>
            </a:r>
            <a:r>
              <a:rPr lang="ar-JO" altLang="en-US" sz="3200" b="1" dirty="0">
                <a:solidFill>
                  <a:srgbClr val="FFFFFF"/>
                </a:solidFill>
                <a:cs typeface="Arial" panose="020B0604020202020204" pitchFamily="34" charset="0"/>
              </a:rPr>
              <a:t>التفويض</a:t>
            </a:r>
            <a:endParaRPr lang="en-US" altLang="en-US" sz="3200" b="1" dirty="0">
              <a:solidFill>
                <a:srgbClr val="FFFFFF"/>
              </a:solidFill>
              <a:cs typeface="Arial" panose="020B0604020202020204" pitchFamily="34" charset="0"/>
            </a:endParaRPr>
          </a:p>
          <a:p>
            <a:pPr algn="r" rtl="1">
              <a:spcBef>
                <a:spcPct val="20000"/>
              </a:spcBef>
            </a:pPr>
            <a:r>
              <a:rPr lang="en-US" altLang="en-US" sz="3200" b="1" dirty="0">
                <a:solidFill>
                  <a:srgbClr val="FFFFFF"/>
                </a:solidFill>
                <a:cs typeface="Arial" panose="020B0604020202020204" pitchFamily="34" charset="0"/>
              </a:rPr>
              <a:t>• </a:t>
            </a:r>
            <a:r>
              <a:rPr lang="ar-JO" altLang="en-US" sz="3200" b="1" dirty="0">
                <a:solidFill>
                  <a:srgbClr val="FFFFFF"/>
                </a:solidFill>
                <a:cs typeface="Arial" panose="020B0604020202020204" pitchFamily="34" charset="0"/>
              </a:rPr>
              <a:t>المؤهلات الروحية</a:t>
            </a:r>
            <a:endParaRPr lang="en-US" altLang="en-US" sz="3200" b="1" dirty="0">
              <a:solidFill>
                <a:srgbClr val="FFFFFF"/>
              </a:solidFill>
              <a:cs typeface="Arial" panose="020B0604020202020204" pitchFamily="34" charset="0"/>
            </a:endParaRPr>
          </a:p>
          <a:p>
            <a:pPr algn="r" rtl="1">
              <a:spcBef>
                <a:spcPct val="20000"/>
              </a:spcBef>
            </a:pPr>
            <a:r>
              <a:rPr lang="en-US" altLang="en-US" sz="3200" b="1" dirty="0">
                <a:solidFill>
                  <a:srgbClr val="FFFFFF"/>
                </a:solidFill>
                <a:cs typeface="Arial" panose="020B0604020202020204" pitchFamily="34" charset="0"/>
              </a:rPr>
              <a:t>• </a:t>
            </a:r>
            <a:r>
              <a:rPr lang="ar-JO" altLang="en-US" sz="3200" b="1" dirty="0">
                <a:solidFill>
                  <a:srgbClr val="FFFFFF"/>
                </a:solidFill>
                <a:cs typeface="Arial" panose="020B0604020202020204" pitchFamily="34" charset="0"/>
              </a:rPr>
              <a:t>بناء الفريق</a:t>
            </a:r>
            <a:endParaRPr lang="en-US" altLang="en-US" sz="3200" b="1" dirty="0">
              <a:solidFill>
                <a:srgbClr val="FFFFFF"/>
              </a:solidFill>
              <a:cs typeface="Arial" panose="020B0604020202020204" pitchFamily="34" charset="0"/>
            </a:endParaRPr>
          </a:p>
          <a:p>
            <a:pPr marL="0" indent="0" algn="ctr">
              <a:spcBef>
                <a:spcPct val="20000"/>
              </a:spcBef>
            </a:pPr>
            <a:endParaRPr lang="en-US" altLang="en-US" b="1" dirty="0">
              <a:solidFill>
                <a:srgbClr val="FFFF00"/>
              </a:solidFill>
              <a:cs typeface="Arial" panose="020B0604020202020204" pitchFamily="34" charset="0"/>
            </a:endParaRPr>
          </a:p>
          <a:p>
            <a:pPr marL="0" indent="0" algn="r">
              <a:spcBef>
                <a:spcPct val="20000"/>
              </a:spcBef>
            </a:pPr>
            <a:r>
              <a:rPr lang="ar-JO" altLang="en-US" sz="3200" b="1" dirty="0">
                <a:solidFill>
                  <a:srgbClr val="FFFF00"/>
                </a:solidFill>
                <a:cs typeface="Arial" panose="020B0604020202020204" pitchFamily="34" charset="0"/>
              </a:rPr>
              <a:t>3. مبادئ أخرى</a:t>
            </a:r>
            <a:endParaRPr lang="en-US" altLang="en-US" sz="3200" b="1" dirty="0">
              <a:solidFill>
                <a:srgbClr val="FFFFFF"/>
              </a:solidFill>
              <a:cs typeface="Arial" panose="020B0604020202020204" pitchFamily="34" charset="0"/>
            </a:endParaRPr>
          </a:p>
        </p:txBody>
      </p:sp>
      <p:sp>
        <p:nvSpPr>
          <p:cNvPr id="280580" name="Text Box 14">
            <a:extLst>
              <a:ext uri="{FF2B5EF4-FFF2-40B4-BE49-F238E27FC236}">
                <a16:creationId xmlns:a16="http://schemas.microsoft.com/office/drawing/2014/main" id="{0211BAFB-2DB1-674B-B9C4-2DE09A5F209A}"/>
              </a:ext>
            </a:extLst>
          </p:cNvPr>
          <p:cNvSpPr txBox="1">
            <a:spLocks noChangeArrowheads="1"/>
          </p:cNvSpPr>
          <p:nvPr/>
        </p:nvSpPr>
        <p:spPr bwMode="auto">
          <a:xfrm>
            <a:off x="8532334" y="698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37</a:t>
            </a:r>
            <a:endParaRPr lang="en-US" altLang="en-US" sz="2400" b="1" dirty="0">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upreme_decision_qx_me">
            <a:extLst>
              <a:ext uri="{FF2B5EF4-FFF2-40B4-BE49-F238E27FC236}">
                <a16:creationId xmlns:a16="http://schemas.microsoft.com/office/drawing/2014/main" id="{9AC97D9E-908B-254E-8F39-7B64A7516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2563" name="Rectangle 3">
            <a:extLst>
              <a:ext uri="{FF2B5EF4-FFF2-40B4-BE49-F238E27FC236}">
                <a16:creationId xmlns:a16="http://schemas.microsoft.com/office/drawing/2014/main" id="{5C9B9F2B-AE10-474D-8167-7DB83C6FBE4D}"/>
              </a:ext>
            </a:extLst>
          </p:cNvPr>
          <p:cNvSpPr>
            <a:spLocks noGrp="1" noChangeArrowheads="1"/>
          </p:cNvSpPr>
          <p:nvPr>
            <p:ph type="ctrTitle"/>
          </p:nvPr>
        </p:nvSpPr>
        <p:spPr>
          <a:xfrm>
            <a:off x="76200" y="381000"/>
            <a:ext cx="8915400" cy="3048000"/>
          </a:xfrm>
          <a:effectLst>
            <a:outerShdw blurRad="63500" dist="107763" dir="81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cs typeface="Arial" panose="020B0604020202020204" pitchFamily="34" charset="0"/>
              </a:rPr>
              <a:t>الهيكل القيادي                       في                                  العهد القديم</a:t>
            </a:r>
            <a:endParaRPr lang="en-US" sz="5400" dirty="0">
              <a:solidFill>
                <a:schemeClr val="bg1"/>
              </a:solidFill>
              <a:latin typeface="Arial" panose="020B0604020202020204" pitchFamily="34" charset="0"/>
              <a:cs typeface="Arial" panose="020B0604020202020204" pitchFamily="34" charset="0"/>
            </a:endParaRPr>
          </a:p>
        </p:txBody>
      </p:sp>
      <p:sp>
        <p:nvSpPr>
          <p:cNvPr id="1602564" name="Rectangle 4">
            <a:extLst>
              <a:ext uri="{FF2B5EF4-FFF2-40B4-BE49-F238E27FC236}">
                <a16:creationId xmlns:a16="http://schemas.microsoft.com/office/drawing/2014/main" id="{C8429E4F-28C9-E341-B8E0-D10283FA96DC}"/>
              </a:ext>
            </a:extLst>
          </p:cNvPr>
          <p:cNvSpPr>
            <a:spLocks noGrp="1" noChangeArrowheads="1"/>
          </p:cNvSpPr>
          <p:nvPr>
            <p:ph type="subTitle" idx="1"/>
          </p:nvPr>
        </p:nvSpPr>
        <p:spPr>
          <a:xfrm>
            <a:off x="76200" y="4038600"/>
            <a:ext cx="8991600" cy="990600"/>
          </a:xfrm>
          <a:effectLst>
            <a:outerShdw blurRad="63500" dist="107763" dir="8100000" algn="ctr" rotWithShape="0">
              <a:schemeClr val="tx2">
                <a:alpha val="74998"/>
              </a:schemeClr>
            </a:outerShdw>
          </a:effectLst>
        </p:spPr>
        <p:txBody>
          <a:bodyPr/>
          <a:lstStyle/>
          <a:p>
            <a:pPr eaLnBrk="1" hangingPunct="1">
              <a:defRPr/>
            </a:pPr>
            <a:r>
              <a:rPr lang="ar-JO" sz="4400" b="1" dirty="0">
                <a:solidFill>
                  <a:schemeClr val="bg1"/>
                </a:solidFill>
                <a:latin typeface="Arial" panose="020B0604020202020204" pitchFamily="34" charset="0"/>
                <a:cs typeface="Arial" panose="020B0604020202020204" pitchFamily="34" charset="0"/>
              </a:rPr>
              <a:t>هل هناك نمط؟</a:t>
            </a:r>
            <a:endParaRPr lang="en-US" sz="4000" b="1" dirty="0">
              <a:solidFill>
                <a:schemeClr val="bg1"/>
              </a:solidFill>
              <a:latin typeface="Arial" panose="020B0604020202020204" pitchFamily="34" charset="0"/>
              <a:cs typeface="Arial" panose="020B0604020202020204" pitchFamily="34" charset="0"/>
            </a:endParaRPr>
          </a:p>
        </p:txBody>
      </p:sp>
      <p:sp>
        <p:nvSpPr>
          <p:cNvPr id="281604" name="Text Box 14">
            <a:extLst>
              <a:ext uri="{FF2B5EF4-FFF2-40B4-BE49-F238E27FC236}">
                <a16:creationId xmlns:a16="http://schemas.microsoft.com/office/drawing/2014/main" id="{99C0B88D-16EB-4244-867A-2EF6E37A6E21}"/>
              </a:ext>
            </a:extLst>
          </p:cNvPr>
          <p:cNvSpPr txBox="1">
            <a:spLocks noChangeArrowheads="1"/>
          </p:cNvSpPr>
          <p:nvPr/>
        </p:nvSpPr>
        <p:spPr bwMode="auto">
          <a:xfrm>
            <a:off x="8532334" y="698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cs typeface="Arial" panose="020B0604020202020204" pitchFamily="34" charset="0"/>
              </a:rPr>
              <a:t>38</a:t>
            </a:r>
            <a:endParaRPr lang="en-US" altLang="en-US" sz="2400" b="1" dirty="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AutoShape 9">
            <a:hlinkClick r:id="rId3" action="ppaction://hlinkfile" highlightClick="1"/>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pic>
        <p:nvPicPr>
          <p:cNvPr id="261122" name="Picture 7" descr="joshua_jericho_bible_hero_pos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WordArt 7"/>
          <p:cNvSpPr>
            <a:spLocks noChangeArrowheads="1" noChangeShapeType="1" noTextEdit="1"/>
          </p:cNvSpPr>
          <p:nvPr/>
        </p:nvSpPr>
        <p:spPr bwMode="auto">
          <a:xfrm>
            <a:off x="4572000" y="1052736"/>
            <a:ext cx="4512568" cy="1328936"/>
          </a:xfrm>
          <a:prstGeom prst="rect">
            <a:avLst/>
          </a:prstGeom>
          <a:effectLst>
            <a:innerShdw blurRad="63500" dist="50800">
              <a:prstClr val="black">
                <a:alpha val="50000"/>
              </a:prstClr>
            </a:innerShdw>
          </a:effectLst>
        </p:spPr>
        <p:txBody>
          <a:bodyPr wrap="none" lIns="91430" tIns="45715" rIns="91430" bIns="45715"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uLnTx/>
                <a:uFillTx/>
                <a:latin typeface="Arial Black"/>
                <a:ea typeface="Arial Black"/>
                <a:cs typeface="Arial Black"/>
              </a:rPr>
              <a:t>مهمة</a:t>
            </a:r>
            <a:endParaRPr kumimoji="0" lang="en-US" sz="3600" b="1" i="0" u="none" strike="noStrike" kern="10" cap="none" spc="0" normalizeH="0" baseline="0" noProof="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uLnTx/>
              <a:uFillTx/>
              <a:latin typeface="Arial Black"/>
              <a:ea typeface="Arial Black"/>
              <a:cs typeface="Arial Black"/>
            </a:endParaRPr>
          </a:p>
        </p:txBody>
      </p:sp>
      <p:sp>
        <p:nvSpPr>
          <p:cNvPr id="107526" name="WordArt 6"/>
          <p:cNvSpPr>
            <a:spLocks noChangeArrowheads="1" noChangeShapeType="1" noTextEdit="1"/>
          </p:cNvSpPr>
          <p:nvPr/>
        </p:nvSpPr>
        <p:spPr bwMode="auto">
          <a:xfrm rot="277281">
            <a:off x="1981200" y="2286000"/>
            <a:ext cx="6783388" cy="3144838"/>
          </a:xfrm>
          <a:prstGeom prst="rect">
            <a:avLst/>
          </a:prstGeom>
        </p:spPr>
        <p:txBody>
          <a:bodyPr wrap="none" fromWordArt="1">
            <a:prstTxWarp prst="textCascadeUp">
              <a:avLst>
                <a:gd name="adj" fmla="val 44444"/>
              </a:avLst>
            </a:prstTxWarp>
            <a:scene3d>
              <a:camera prst="legacyPerspectiveFront">
                <a:rot lat="20099963" lon="1500000" rev="0"/>
              </a:camera>
              <a:lightRig rig="legacyHarsh4"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100000" scaled="1"/>
                </a:gradFill>
                <a:effectLst/>
                <a:uLnTx/>
                <a:uFillTx/>
                <a:latin typeface="Impact"/>
                <a:ea typeface="Impact"/>
                <a:cs typeface="Impact"/>
              </a:rPr>
              <a:t>مستحيلة</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100000" scaled="1"/>
              </a:gradFill>
              <a:effectLst/>
              <a:uLnTx/>
              <a:uFillTx/>
              <a:latin typeface="Impact"/>
              <a:ea typeface="Impact"/>
              <a:cs typeface="Impact"/>
            </a:endParaRPr>
          </a:p>
        </p:txBody>
      </p:sp>
      <p:sp>
        <p:nvSpPr>
          <p:cNvPr id="7" name="Title 6"/>
          <p:cNvSpPr>
            <a:spLocks noGrp="1"/>
          </p:cNvSpPr>
          <p:nvPr>
            <p:ph type="title" idx="4294967295"/>
          </p:nvPr>
        </p:nvSpPr>
        <p:spPr>
          <a:xfrm>
            <a:off x="4817368" y="3904829"/>
            <a:ext cx="4267200" cy="1143000"/>
          </a:xfrm>
        </p:spPr>
        <p:txBody>
          <a:bodyPr/>
          <a:lstStyle/>
          <a:p>
            <a:pPr>
              <a:defRPr/>
            </a:pPr>
            <a:r>
              <a:rPr lang="ar-JO" sz="6600" dirty="0">
                <a:latin typeface="Arial" panose="020B0604020202020204" pitchFamily="34" charset="0"/>
                <a:ea typeface="ＭＳ Ｐゴシック" charset="0"/>
                <a:cs typeface="Arial" panose="020B0604020202020204" pitchFamily="34" charset="0"/>
              </a:rPr>
              <a:t>يشوع</a:t>
            </a:r>
            <a:endParaRPr lang="en-US" sz="6600" dirty="0">
              <a:latin typeface="Arial" panose="020B0604020202020204" pitchFamily="34" charset="0"/>
              <a:ea typeface="ＭＳ Ｐゴシック" charset="0"/>
              <a:cs typeface="Arial" panose="020B0604020202020204" pitchFamily="34" charset="0"/>
            </a:endParaRPr>
          </a:p>
        </p:txBody>
      </p:sp>
      <p:sp>
        <p:nvSpPr>
          <p:cNvPr id="3" name="Title 6">
            <a:extLst>
              <a:ext uri="{FF2B5EF4-FFF2-40B4-BE49-F238E27FC236}">
                <a16:creationId xmlns:a16="http://schemas.microsoft.com/office/drawing/2014/main" id="{74056450-D337-0EE7-6EA4-BF76893F410D}"/>
              </a:ext>
            </a:extLst>
          </p:cNvPr>
          <p:cNvSpPr txBox="1">
            <a:spLocks/>
          </p:cNvSpPr>
          <p:nvPr/>
        </p:nvSpPr>
        <p:spPr bwMode="auto">
          <a:xfrm>
            <a:off x="0" y="5300663"/>
            <a:ext cx="9144000" cy="1557337"/>
          </a:xfrm>
          <a:prstGeom prst="rect">
            <a:avLst/>
          </a:prstGeom>
          <a:solidFill>
            <a:srgbClr val="000000"/>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altLang="en-US" sz="4800" kern="0" dirty="0">
                <a:effectLst/>
                <a:latin typeface="Arial" panose="020B0604020202020204" pitchFamily="34" charset="0"/>
                <a:ea typeface="ＭＳ Ｐゴシック" panose="020B0600070205080204" pitchFamily="34" charset="-128"/>
                <a:cs typeface="Arial" panose="020B0604020202020204" pitchFamily="34" charset="0"/>
              </a:rPr>
              <a:t>نموذج القائد الواحد</a:t>
            </a:r>
            <a:endParaRPr lang="en-US" altLang="en-US" sz="4800" kern="0"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57751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amaritan elders, bb n041800.jpg">
            <a:extLst>
              <a:ext uri="{FF2B5EF4-FFF2-40B4-BE49-F238E27FC236}">
                <a16:creationId xmlns:a16="http://schemas.microsoft.com/office/drawing/2014/main" id="{4C342605-3D11-8847-AF7E-E2BD51B892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34207F3-CA3D-2B40-8D69-AA93EF376843}"/>
              </a:ext>
            </a:extLst>
          </p:cNvPr>
          <p:cNvSpPr>
            <a:spLocks noGrp="1"/>
          </p:cNvSpPr>
          <p:nvPr>
            <p:ph/>
          </p:nvPr>
        </p:nvSpPr>
        <p:spPr>
          <a:xfrm>
            <a:off x="457200" y="274638"/>
            <a:ext cx="8229600" cy="1249362"/>
          </a:xfrm>
        </p:spPr>
        <p:txBody>
          <a:bodyPr/>
          <a:lstStyle/>
          <a:p>
            <a:pPr algn="ctr">
              <a:buFont typeface="Wingdings" pitchFamily="2" charset="2"/>
              <a:buNone/>
            </a:pPr>
            <a:r>
              <a:rPr lang="ar-JO" altLang="en-US" sz="6000" b="1" dirty="0">
                <a:effectLst>
                  <a:glow rad="228600">
                    <a:schemeClr val="bg2">
                      <a:alpha val="89107"/>
                    </a:schemeClr>
                  </a:glow>
                </a:effectLst>
                <a:latin typeface="Arial" panose="020B0604020202020204" pitchFamily="34" charset="0"/>
                <a:ea typeface="ＭＳ Ｐゴシック" panose="020B0600070205080204" pitchFamily="34" charset="-128"/>
              </a:rPr>
              <a:t>شيوخ إسرائيل</a:t>
            </a:r>
            <a:endParaRPr lang="en-US" altLang="en-US" sz="6000" b="1" dirty="0">
              <a:effectLst>
                <a:glow rad="228600">
                  <a:schemeClr val="bg2">
                    <a:alpha val="89107"/>
                  </a:schemeClr>
                </a:glow>
              </a:effectLst>
              <a:latin typeface="Arial" panose="020B0604020202020204" pitchFamily="34" charset="0"/>
              <a:ea typeface="ＭＳ Ｐゴシック" panose="020B0600070205080204" pitchFamily="34" charset="-128"/>
            </a:endParaRPr>
          </a:p>
        </p:txBody>
      </p:sp>
      <p:sp>
        <p:nvSpPr>
          <p:cNvPr id="4" name="Content Placeholder 1">
            <a:extLst>
              <a:ext uri="{FF2B5EF4-FFF2-40B4-BE49-F238E27FC236}">
                <a16:creationId xmlns:a16="http://schemas.microsoft.com/office/drawing/2014/main" id="{BB924C68-9F67-A541-80FE-31B942E62787}"/>
              </a:ext>
            </a:extLst>
          </p:cNvPr>
          <p:cNvSpPr txBox="1">
            <a:spLocks/>
          </p:cNvSpPr>
          <p:nvPr/>
        </p:nvSpPr>
        <p:spPr bwMode="auto">
          <a:xfrm>
            <a:off x="3276600" y="5791200"/>
            <a:ext cx="5867400" cy="639763"/>
          </a:xfrm>
          <a:prstGeom prst="rect">
            <a:avLst/>
          </a:prstGeom>
          <a:solidFill>
            <a:srgbClr val="000000"/>
          </a:solid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rtl="1">
              <a:spcBef>
                <a:spcPct val="20000"/>
              </a:spcBef>
              <a:buClr>
                <a:schemeClr val="hlink"/>
              </a:buClr>
              <a:buSzPct val="70000"/>
              <a:buFont typeface="Wingdings" pitchFamily="2" charset="2"/>
              <a:buChar char="n"/>
            </a:pPr>
            <a:r>
              <a:rPr lang="ar-JO" altLang="en-US" sz="3200" dirty="0">
                <a:effectLst>
                  <a:outerShdw blurRad="38100" dist="38100" dir="2700000" algn="tl">
                    <a:srgbClr val="000514"/>
                  </a:outerShdw>
                </a:effectLst>
                <a:cs typeface="Arial" panose="020B0604020202020204" pitchFamily="34" charset="0"/>
              </a:rPr>
              <a:t>شيوخ السامرة اليوم</a:t>
            </a:r>
            <a:endParaRPr lang="en-US" altLang="en-US" sz="3200" dirty="0">
              <a:effectLst>
                <a:outerShdw blurRad="38100" dist="38100" dir="2700000" algn="tl">
                  <a:srgbClr val="000514"/>
                </a:outerShdw>
              </a:effectLst>
              <a:cs typeface="Arial" panose="020B0604020202020204" pitchFamily="34" charset="0"/>
            </a:endParaRPr>
          </a:p>
        </p:txBody>
      </p:sp>
      <p:sp>
        <p:nvSpPr>
          <p:cNvPr id="284676" name="Text Box 14">
            <a:extLst>
              <a:ext uri="{FF2B5EF4-FFF2-40B4-BE49-F238E27FC236}">
                <a16:creationId xmlns:a16="http://schemas.microsoft.com/office/drawing/2014/main" id="{FC41C9D2-5C0A-CA44-98E5-08CC7A7E0BC4}"/>
              </a:ext>
            </a:extLst>
          </p:cNvPr>
          <p:cNvSpPr txBox="1">
            <a:spLocks noChangeArrowheads="1"/>
          </p:cNvSpPr>
          <p:nvPr/>
        </p:nvSpPr>
        <p:spPr bwMode="auto">
          <a:xfrm>
            <a:off x="8532334" y="69850"/>
            <a:ext cx="528007" cy="463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38</a:t>
            </a:r>
            <a:endParaRPr lang="en-US" altLang="en-US" sz="2400" b="1" dirty="0">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F0FDECC0-1363-C344-89DC-3DD3640BD6EE}"/>
              </a:ext>
            </a:extLst>
          </p:cNvPr>
          <p:cNvSpPr txBox="1">
            <a:spLocks/>
          </p:cNvSpPr>
          <p:nvPr/>
        </p:nvSpPr>
        <p:spPr bwMode="auto">
          <a:xfrm>
            <a:off x="457200" y="1295400"/>
            <a:ext cx="8229600" cy="1249363"/>
          </a:xfrm>
          <a:prstGeom prst="rect">
            <a:avLst/>
          </a:prstGeom>
          <a:no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buClr>
                <a:schemeClr val="hlink"/>
              </a:buClr>
              <a:buSzPct val="70000"/>
              <a:buFont typeface="Wingdings" pitchFamily="2" charset="2"/>
              <a:buNone/>
            </a:pPr>
            <a:r>
              <a:rPr lang="ar-JO" altLang="en-US" sz="4000" b="1" dirty="0">
                <a:effectLst>
                  <a:glow rad="228600">
                    <a:schemeClr val="bg2">
                      <a:alpha val="89107"/>
                    </a:schemeClr>
                  </a:glow>
                </a:effectLst>
                <a:cs typeface="Arial" panose="020B0604020202020204" pitchFamily="34" charset="0"/>
              </a:rPr>
              <a:t>ماذا تتعلم عن شيوخ إسرائيل من الآيات المخصصة لك؟</a:t>
            </a:r>
            <a:endParaRPr lang="en-US" altLang="en-US" sz="4000" b="1" dirty="0">
              <a:effectLst>
                <a:glow rad="228600">
                  <a:schemeClr val="bg2">
                    <a:alpha val="89107"/>
                  </a:schemeClr>
                </a:glow>
              </a:effectLst>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6" descr="Elders.jpg">
            <a:extLst>
              <a:ext uri="{FF2B5EF4-FFF2-40B4-BE49-F238E27FC236}">
                <a16:creationId xmlns:a16="http://schemas.microsoft.com/office/drawing/2014/main" id="{6BC4A078-E54B-C94F-A84D-2F04ECA444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02241AFD-3B83-7F47-8919-E3D51F179401}"/>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ar-JO" altLang="en-US" sz="4800" b="1" dirty="0">
                <a:latin typeface="Arial" panose="020B0604020202020204" pitchFamily="34" charset="0"/>
                <a:ea typeface="ＭＳ Ｐゴシック" panose="020B0600070205080204" pitchFamily="34" charset="-128"/>
              </a:rPr>
              <a:t>شيوخ إسرائيل</a:t>
            </a:r>
            <a:endParaRPr lang="en-US" altLang="en-US" sz="4800" b="1" dirty="0">
              <a:latin typeface="Arial" panose="020B0604020202020204" pitchFamily="34" charset="0"/>
              <a:ea typeface="ＭＳ Ｐゴシック" panose="020B0600070205080204" pitchFamily="34" charset="-128"/>
            </a:endParaRPr>
          </a:p>
        </p:txBody>
      </p:sp>
      <p:sp>
        <p:nvSpPr>
          <p:cNvPr id="285699" name="Text Box 14">
            <a:extLst>
              <a:ext uri="{FF2B5EF4-FFF2-40B4-BE49-F238E27FC236}">
                <a16:creationId xmlns:a16="http://schemas.microsoft.com/office/drawing/2014/main" id="{446D8A69-9FFC-B54F-818C-03A928F97369}"/>
              </a:ext>
            </a:extLst>
          </p:cNvPr>
          <p:cNvSpPr txBox="1">
            <a:spLocks noChangeArrowheads="1"/>
          </p:cNvSpPr>
          <p:nvPr/>
        </p:nvSpPr>
        <p:spPr bwMode="auto">
          <a:xfrm>
            <a:off x="8532334" y="69850"/>
            <a:ext cx="528007" cy="463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48</a:t>
            </a:r>
            <a:endParaRPr lang="en-US" altLang="en-US" sz="2400" b="1" dirty="0">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37D9E215-306D-3847-BFE1-29A8C63AE01B}"/>
              </a:ext>
            </a:extLst>
          </p:cNvPr>
          <p:cNvSpPr txBox="1">
            <a:spLocks/>
          </p:cNvSpPr>
          <p:nvPr/>
        </p:nvSpPr>
        <p:spPr bwMode="auto">
          <a:xfrm>
            <a:off x="228600" y="1524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403225" indent="-403225" algn="r" rtl="1">
              <a:spcBef>
                <a:spcPct val="20000"/>
              </a:spcBef>
              <a:buClr>
                <a:schemeClr val="hlink"/>
              </a:buClr>
              <a:buSzPct val="70000"/>
            </a:pPr>
            <a:endParaRPr lang="en-US" altLang="en-US" sz="3200" b="1" dirty="0">
              <a:effectLst>
                <a:outerShdw blurRad="38100" dist="38100" dir="2700000" algn="tl">
                  <a:srgbClr val="000000"/>
                </a:outerShdw>
              </a:effectLst>
              <a:cs typeface="Arial" panose="020B0604020202020204" pitchFamily="34" charset="0"/>
            </a:endParaRPr>
          </a:p>
          <a:p>
            <a:pPr marL="403225" indent="-403225" algn="r" rtl="1">
              <a:spcBef>
                <a:spcPct val="20000"/>
              </a:spcBef>
              <a:buClr>
                <a:schemeClr val="hlink"/>
              </a:buClr>
              <a:buSzPct val="70000"/>
            </a:pPr>
            <a:endParaRPr lang="en-US" altLang="en-US" sz="3200" b="1" dirty="0">
              <a:effectLst>
                <a:outerShdw blurRad="38100" dist="38100" dir="2700000" algn="tl">
                  <a:srgbClr val="000000"/>
                </a:outerShdw>
              </a:effectLst>
              <a:cs typeface="Arial" panose="020B0604020202020204" pitchFamily="34" charset="0"/>
            </a:endParaRPr>
          </a:p>
          <a:p>
            <a:pPr marL="403225" indent="-403225" algn="r" rtl="1">
              <a:spcBef>
                <a:spcPct val="20000"/>
              </a:spcBef>
              <a:buClr>
                <a:schemeClr val="hlink"/>
              </a:buClr>
              <a:buSzPct val="70000"/>
            </a:pPr>
            <a:r>
              <a:rPr lang="ar-JO" altLang="en-US" sz="3200" b="1" dirty="0">
                <a:solidFill>
                  <a:srgbClr val="FFFF00"/>
                </a:solidFill>
                <a:effectLst>
                  <a:outerShdw blurRad="38100" dist="38100" dir="2700000" algn="tl">
                    <a:srgbClr val="000000"/>
                  </a:outerShdw>
                </a:effectLst>
                <a:cs typeface="Arial" panose="020B0604020202020204" pitchFamily="34" charset="0"/>
              </a:rPr>
              <a:t>1. </a:t>
            </a:r>
            <a:r>
              <a:rPr lang="ar-JO" altLang="en-US" sz="3200" b="1" dirty="0">
                <a:effectLst>
                  <a:outerShdw blurRad="38100" dist="38100" dir="2700000" algn="tl">
                    <a:srgbClr val="000000"/>
                  </a:outerShdw>
                </a:effectLst>
                <a:cs typeface="Arial" panose="020B0604020202020204" pitchFamily="34" charset="0"/>
              </a:rPr>
              <a:t>طالما وُجِد الشيوخ </a:t>
            </a:r>
            <a:r>
              <a:rPr lang="ar-JO" altLang="en-US" sz="3200" b="1" dirty="0">
                <a:solidFill>
                  <a:srgbClr val="FFFF00"/>
                </a:solidFill>
                <a:effectLst>
                  <a:outerShdw blurRad="38100" dist="38100" dir="2700000" algn="tl">
                    <a:srgbClr val="000000"/>
                  </a:outerShdw>
                </a:effectLst>
                <a:cs typeface="Arial" panose="020B0604020202020204" pitchFamily="34" charset="0"/>
              </a:rPr>
              <a:t>عبر</a:t>
            </a:r>
            <a:r>
              <a:rPr lang="ar-JO" altLang="en-US" sz="3200" b="1" dirty="0">
                <a:effectLst>
                  <a:outerShdw blurRad="38100" dist="38100" dir="2700000" algn="tl">
                    <a:srgbClr val="000000"/>
                  </a:outerShdw>
                </a:effectLst>
                <a:cs typeface="Arial" panose="020B0604020202020204" pitchFamily="34" charset="0"/>
              </a:rPr>
              <a:t> تاريخ الأمة</a:t>
            </a:r>
            <a:endParaRPr lang="en-US" altLang="en-US" sz="3200" b="1" dirty="0">
              <a:effectLst>
                <a:outerShdw blurRad="38100" dist="38100" dir="2700000" algn="tl">
                  <a:srgbClr val="000000"/>
                </a:outerShdw>
              </a:effectLst>
              <a:cs typeface="Arial" panose="020B0604020202020204" pitchFamily="34" charset="0"/>
            </a:endParaRPr>
          </a:p>
          <a:p>
            <a:pPr marL="403225" indent="-403225" algn="r" rtl="1">
              <a:spcBef>
                <a:spcPct val="20000"/>
              </a:spcBef>
              <a:buClr>
                <a:schemeClr val="hlink"/>
              </a:buClr>
              <a:buSzPct val="70000"/>
            </a:pPr>
            <a:r>
              <a:rPr lang="ar-JO" altLang="en-US" sz="3200" b="1" dirty="0">
                <a:solidFill>
                  <a:srgbClr val="FFFF00"/>
                </a:solidFill>
                <a:effectLst>
                  <a:outerShdw blurRad="38100" dist="38100" dir="2700000" algn="tl">
                    <a:srgbClr val="000000"/>
                  </a:outerShdw>
                </a:effectLst>
                <a:cs typeface="Arial" panose="020B0604020202020204" pitchFamily="34" charset="0"/>
              </a:rPr>
              <a:t>2. </a:t>
            </a:r>
            <a:r>
              <a:rPr lang="ar-JO" altLang="en-US" sz="3200" b="1" dirty="0">
                <a:effectLst>
                  <a:outerShdw blurRad="38100" dist="38100" dir="2700000" algn="tl">
                    <a:srgbClr val="000000"/>
                  </a:outerShdw>
                </a:effectLst>
                <a:cs typeface="Arial" panose="020B0604020202020204" pitchFamily="34" charset="0"/>
              </a:rPr>
              <a:t>كان الشيوخ بارزين </a:t>
            </a:r>
            <a:r>
              <a:rPr lang="ar-JO" altLang="en-US" sz="3200" b="1" dirty="0">
                <a:solidFill>
                  <a:srgbClr val="FFFF00"/>
                </a:solidFill>
                <a:effectLst>
                  <a:outerShdw blurRad="38100" dist="38100" dir="2700000" algn="tl">
                    <a:srgbClr val="000000"/>
                  </a:outerShdw>
                </a:effectLst>
                <a:cs typeface="Arial" panose="020B0604020202020204" pitchFamily="34" charset="0"/>
              </a:rPr>
              <a:t>حتى عندما تكلم الله بالإعلان من خلال رجل واحد</a:t>
            </a:r>
            <a:r>
              <a:rPr lang="ar-JO" altLang="en-US" sz="3200" b="1" dirty="0">
                <a:effectLst>
                  <a:outerShdw blurRad="38100" dist="38100" dir="2700000" algn="tl">
                    <a:srgbClr val="000000"/>
                  </a:outerShdw>
                </a:effectLst>
                <a:cs typeface="Arial" panose="020B0604020202020204" pitchFamily="34" charset="0"/>
              </a:rPr>
              <a:t> مثل موسى (خر 3: 16، 18؛ 4: 29، إلخ) أو نبي مثل إيليا (2 مل 6: 32).</a:t>
            </a:r>
            <a:endParaRPr lang="en-US" altLang="en-US" sz="3200" b="1" dirty="0">
              <a:effectLst>
                <a:outerShdw blurRad="38100" dist="38100" dir="2700000" algn="tl">
                  <a:srgbClr val="000000"/>
                </a:outerShdw>
              </a:effectLst>
              <a:cs typeface="Arial" panose="020B0604020202020204" pitchFamily="34" charset="0"/>
            </a:endParaRPr>
          </a:p>
          <a:p>
            <a:pPr marL="403225" indent="-403225" algn="r" rtl="1">
              <a:spcBef>
                <a:spcPct val="20000"/>
              </a:spcBef>
              <a:buClr>
                <a:schemeClr val="hlink"/>
              </a:buClr>
              <a:buSzPct val="70000"/>
            </a:pPr>
            <a:r>
              <a:rPr lang="ar-JO" altLang="en-US" sz="3200" b="1" dirty="0">
                <a:solidFill>
                  <a:srgbClr val="FFFF00"/>
                </a:solidFill>
                <a:effectLst>
                  <a:outerShdw blurRad="38100" dist="38100" dir="2700000" algn="tl">
                    <a:srgbClr val="000000"/>
                  </a:outerShdw>
                </a:effectLst>
                <a:cs typeface="Arial" panose="020B0604020202020204" pitchFamily="34" charset="0"/>
              </a:rPr>
              <a:t>3. </a:t>
            </a:r>
            <a:r>
              <a:rPr lang="ar-JO" altLang="en-US" sz="3200" b="1" dirty="0">
                <a:effectLst>
                  <a:outerShdw blurRad="38100" dist="38100" dir="2700000" algn="tl">
                    <a:srgbClr val="000000"/>
                  </a:outerShdw>
                </a:effectLst>
                <a:cs typeface="Arial" panose="020B0604020202020204" pitchFamily="34" charset="0"/>
              </a:rPr>
              <a:t>كان هناك دائمًا </a:t>
            </a:r>
            <a:r>
              <a:rPr lang="ar-JO" altLang="en-US" sz="3200" b="1" dirty="0">
                <a:solidFill>
                  <a:srgbClr val="FFFF00"/>
                </a:solidFill>
                <a:effectLst>
                  <a:outerShdw blurRad="38100" dist="38100" dir="2700000" algn="tl">
                    <a:srgbClr val="000000"/>
                  </a:outerShdw>
                </a:effectLst>
                <a:cs typeface="Arial" panose="020B0604020202020204" pitchFamily="34" charset="0"/>
              </a:rPr>
              <a:t>عدد وافر </a:t>
            </a:r>
            <a:r>
              <a:rPr lang="ar-JO" altLang="en-US" sz="3200" b="1" dirty="0">
                <a:effectLst>
                  <a:outerShdw blurRad="38100" dist="38100" dir="2700000" algn="tl">
                    <a:srgbClr val="000000"/>
                  </a:outerShdw>
                </a:effectLst>
                <a:cs typeface="Arial" panose="020B0604020202020204" pitchFamily="34" charset="0"/>
              </a:rPr>
              <a:t>من الشيوخ في العهد القديم، ولم تظهر الكلمة بصيغة المفرد إلا مرة واحدة (شيخ في إش 3: 2).</a:t>
            </a:r>
            <a:r>
              <a:rPr lang="en-US" altLang="en-US" sz="3200" b="1" dirty="0">
                <a:effectLst>
                  <a:outerShdw blurRad="38100" dist="38100" dir="2700000" algn="tl">
                    <a:srgbClr val="000000"/>
                  </a:outerShdw>
                </a:effectLst>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6" descr="Elders.jpg">
            <a:extLst>
              <a:ext uri="{FF2B5EF4-FFF2-40B4-BE49-F238E27FC236}">
                <a16:creationId xmlns:a16="http://schemas.microsoft.com/office/drawing/2014/main" id="{E47097A7-F851-7945-B548-D9BB09AEF5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58005141-14B4-B749-8847-79F972C9A9C5}"/>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ar-JO" altLang="en-US" sz="4800" b="1" dirty="0">
                <a:latin typeface="Arial" panose="020B0604020202020204" pitchFamily="34" charset="0"/>
                <a:ea typeface="ＭＳ Ｐゴシック" panose="020B0600070205080204" pitchFamily="34" charset="-128"/>
                <a:cs typeface="Arial" panose="020B0604020202020204" pitchFamily="34" charset="0"/>
              </a:rPr>
              <a:t>شيوخ إسرائيل</a:t>
            </a:r>
            <a:endParaRPr lang="en-US" altLang="en-US" sz="48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86723" name="Text Box 14">
            <a:extLst>
              <a:ext uri="{FF2B5EF4-FFF2-40B4-BE49-F238E27FC236}">
                <a16:creationId xmlns:a16="http://schemas.microsoft.com/office/drawing/2014/main" id="{EC53E9D4-6790-F748-B757-F65BBE98BE36}"/>
              </a:ext>
            </a:extLst>
          </p:cNvPr>
          <p:cNvSpPr txBox="1">
            <a:spLocks noChangeArrowheads="1"/>
          </p:cNvSpPr>
          <p:nvPr/>
        </p:nvSpPr>
        <p:spPr bwMode="auto">
          <a:xfrm>
            <a:off x="8532334" y="69850"/>
            <a:ext cx="528007" cy="463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48</a:t>
            </a:r>
            <a:endParaRPr lang="en-US" altLang="en-US" sz="2400" b="1" dirty="0">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0D003A22-84E4-1B4C-9C9C-F154D79A5B77}"/>
              </a:ext>
            </a:extLst>
          </p:cNvPr>
          <p:cNvSpPr txBox="1">
            <a:spLocks/>
          </p:cNvSpPr>
          <p:nvPr/>
        </p:nvSpPr>
        <p:spPr bwMode="auto">
          <a:xfrm>
            <a:off x="228600" y="1066800"/>
            <a:ext cx="8915400" cy="57912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346075" indent="-346075" algn="r" rtl="1">
              <a:spcBef>
                <a:spcPct val="20000"/>
              </a:spcBef>
              <a:buClr>
                <a:schemeClr val="hlink"/>
              </a:buClr>
              <a:buSzPct val="70000"/>
            </a:pPr>
            <a:endParaRPr lang="en-US" altLang="en-US" sz="3200" b="1" dirty="0">
              <a:effectLst>
                <a:outerShdw blurRad="38100" dist="38100" dir="2700000" algn="tl">
                  <a:srgbClr val="000000"/>
                </a:outerShdw>
              </a:effectLst>
              <a:cs typeface="Arial" panose="020B0604020202020204" pitchFamily="34" charset="0"/>
            </a:endParaRPr>
          </a:p>
          <a:p>
            <a:pPr marL="346075" indent="-346075" algn="r" rtl="1">
              <a:spcBef>
                <a:spcPct val="20000"/>
              </a:spcBef>
              <a:buClr>
                <a:schemeClr val="hlink"/>
              </a:buClr>
              <a:buSzPct val="70000"/>
            </a:pPr>
            <a:endParaRPr lang="en-US" altLang="en-US" sz="3200" b="1" dirty="0">
              <a:effectLst>
                <a:outerShdw blurRad="38100" dist="38100" dir="2700000" algn="tl">
                  <a:srgbClr val="000000"/>
                </a:outerShdw>
              </a:effectLst>
              <a:cs typeface="Arial" panose="020B0604020202020204" pitchFamily="34" charset="0"/>
            </a:endParaRPr>
          </a:p>
          <a:p>
            <a:pPr marL="346075" indent="-346075" algn="r" rtl="1">
              <a:spcBef>
                <a:spcPct val="20000"/>
              </a:spcBef>
              <a:buClr>
                <a:schemeClr val="hlink"/>
              </a:buClr>
              <a:buSzPct val="70000"/>
            </a:pPr>
            <a:endParaRPr lang="en-US" altLang="en-US" sz="3200" b="1" dirty="0">
              <a:effectLst>
                <a:outerShdw blurRad="38100" dist="38100" dir="2700000" algn="tl">
                  <a:srgbClr val="000000"/>
                </a:outerShdw>
              </a:effectLst>
              <a:cs typeface="Arial" panose="020B0604020202020204" pitchFamily="34" charset="0"/>
            </a:endParaRPr>
          </a:p>
          <a:p>
            <a:pPr marL="346075" indent="-346075" algn="r" rtl="1">
              <a:spcBef>
                <a:spcPct val="20000"/>
              </a:spcBef>
              <a:buClr>
                <a:schemeClr val="hlink"/>
              </a:buClr>
              <a:buSzPct val="70000"/>
            </a:pPr>
            <a:r>
              <a:rPr lang="ar-JO" altLang="en-US" sz="3200" b="1" dirty="0">
                <a:solidFill>
                  <a:srgbClr val="FFFF00"/>
                </a:solidFill>
                <a:effectLst>
                  <a:outerShdw blurRad="38100" dist="38100" dir="2700000" algn="tl">
                    <a:srgbClr val="000000"/>
                  </a:outerShdw>
                </a:effectLst>
                <a:cs typeface="Arial" panose="020B0604020202020204" pitchFamily="34" charset="0"/>
              </a:rPr>
              <a:t>4. </a:t>
            </a:r>
            <a:r>
              <a:rPr lang="ar-JO" altLang="en-US" sz="3200" b="1" dirty="0">
                <a:effectLst>
                  <a:outerShdw blurRad="38100" dist="38100" dir="2700000" algn="tl">
                    <a:srgbClr val="000000"/>
                  </a:outerShdw>
                </a:effectLst>
                <a:cs typeface="Arial" panose="020B0604020202020204" pitchFamily="34" charset="0"/>
              </a:rPr>
              <a:t>قاد الشيوخ على </a:t>
            </a:r>
            <a:r>
              <a:rPr lang="ar-JO" altLang="en-US" sz="3200" b="1" dirty="0">
                <a:solidFill>
                  <a:srgbClr val="FFFF00"/>
                </a:solidFill>
                <a:effectLst>
                  <a:outerShdw blurRad="38100" dist="38100" dir="2700000" algn="tl">
                    <a:srgbClr val="000000"/>
                  </a:outerShdw>
                </a:effectLst>
                <a:cs typeface="Arial" panose="020B0604020202020204" pitchFamily="34" charset="0"/>
              </a:rPr>
              <a:t>مستويات متنوعة</a:t>
            </a:r>
            <a:r>
              <a:rPr lang="ar-JO" altLang="en-US" sz="3200" b="1" dirty="0">
                <a:effectLst>
                  <a:outerShdw blurRad="38100" dist="38100" dir="2700000" algn="tl">
                    <a:srgbClr val="000000"/>
                  </a:outerShdw>
                </a:effectLst>
                <a:cs typeface="Arial" panose="020B0604020202020204" pitchFamily="34" charset="0"/>
              </a:rPr>
              <a:t>: وطني، إقليمي، مدينة، بيت</a:t>
            </a:r>
            <a:endParaRPr lang="en-US" altLang="en-US" sz="3200" b="1" dirty="0">
              <a:effectLst>
                <a:outerShdw blurRad="38100" dist="38100" dir="2700000" algn="tl">
                  <a:srgbClr val="000000"/>
                </a:outerShdw>
              </a:effectLst>
              <a:cs typeface="Arial" panose="020B0604020202020204" pitchFamily="34" charset="0"/>
            </a:endParaRPr>
          </a:p>
          <a:p>
            <a:pPr marL="346075" indent="-346075" algn="r" rtl="1">
              <a:spcBef>
                <a:spcPct val="20000"/>
              </a:spcBef>
              <a:buClr>
                <a:schemeClr val="hlink"/>
              </a:buClr>
              <a:buSzPct val="70000"/>
            </a:pPr>
            <a:r>
              <a:rPr lang="ar-JO" altLang="en-US" sz="3200" b="1" dirty="0">
                <a:solidFill>
                  <a:srgbClr val="FFFF00"/>
                </a:solidFill>
                <a:effectLst>
                  <a:outerShdw blurRad="38100" dist="38100" dir="2700000" algn="tl">
                    <a:srgbClr val="000000"/>
                  </a:outerShdw>
                </a:effectLst>
                <a:cs typeface="Arial" panose="020B0604020202020204" pitchFamily="34" charset="0"/>
              </a:rPr>
              <a:t>5. حكم الشيوخ الأمم الأخرى </a:t>
            </a:r>
            <a:r>
              <a:rPr lang="ar-JO" altLang="en-US" sz="3200" b="1" dirty="0">
                <a:effectLst>
                  <a:outerShdw blurRad="38100" dist="38100" dir="2700000" algn="tl">
                    <a:srgbClr val="000000"/>
                  </a:outerShdw>
                </a:effectLst>
                <a:cs typeface="Arial" panose="020B0604020202020204" pitchFamily="34" charset="0"/>
              </a:rPr>
              <a:t>مثل مديان (عد 22: 4)، مؤاب (عد 22: 7) وجبعون (يش 9: 11)</a:t>
            </a:r>
            <a:endParaRPr lang="en-US" altLang="en-US" sz="3200" b="1" dirty="0">
              <a:effectLst>
                <a:outerShdw blurRad="38100" dist="38100" dir="2700000" algn="tl">
                  <a:srgbClr val="000000"/>
                </a:outerShdw>
              </a:effectLst>
              <a:cs typeface="Arial" panose="020B0604020202020204" pitchFamily="34" charset="0"/>
            </a:endParaRPr>
          </a:p>
          <a:p>
            <a:pPr marL="346075" indent="-346075" algn="r" rtl="1">
              <a:spcBef>
                <a:spcPct val="20000"/>
              </a:spcBef>
              <a:buClr>
                <a:schemeClr val="hlink"/>
              </a:buClr>
              <a:buSzPct val="70000"/>
            </a:pPr>
            <a:r>
              <a:rPr lang="ar-JO" altLang="en-US" sz="3200" b="1" dirty="0">
                <a:solidFill>
                  <a:srgbClr val="FFFF00"/>
                </a:solidFill>
                <a:effectLst>
                  <a:outerShdw blurRad="38100" dist="38100" dir="2700000" algn="tl">
                    <a:srgbClr val="000000"/>
                  </a:outerShdw>
                </a:effectLst>
                <a:cs typeface="Arial" panose="020B0604020202020204" pitchFamily="34" charset="0"/>
              </a:rPr>
              <a:t>6. تنبأ </a:t>
            </a:r>
            <a:r>
              <a:rPr lang="ar-JO" altLang="en-US" sz="3200" b="1" dirty="0">
                <a:effectLst>
                  <a:outerShdw blurRad="38100" dist="38100" dir="2700000" algn="tl">
                    <a:srgbClr val="000000"/>
                  </a:outerShdw>
                </a:effectLst>
                <a:cs typeface="Arial" panose="020B0604020202020204" pitchFamily="34" charset="0"/>
              </a:rPr>
              <a:t>شيوخ إسرائيل مرة (عد 11: 25-26)</a:t>
            </a:r>
            <a:endParaRPr lang="en-US" altLang="en-US" sz="3200" b="1" dirty="0">
              <a:effectLst>
                <a:outerShdw blurRad="38100" dist="38100" dir="2700000" algn="tl">
                  <a:srgbClr val="000000"/>
                </a:outerShdw>
              </a:effectLst>
              <a:cs typeface="Arial" panose="020B0604020202020204" pitchFamily="34" charset="0"/>
            </a:endParaRPr>
          </a:p>
          <a:p>
            <a:pPr marL="346075" indent="-346075" algn="r" rtl="1">
              <a:spcBef>
                <a:spcPct val="20000"/>
              </a:spcBef>
              <a:buClr>
                <a:schemeClr val="hlink"/>
              </a:buClr>
              <a:buSzPct val="70000"/>
            </a:pPr>
            <a:r>
              <a:rPr lang="ar-JO" altLang="en-US" sz="3200" b="1" dirty="0">
                <a:solidFill>
                  <a:srgbClr val="FFFF00"/>
                </a:solidFill>
                <a:effectLst>
                  <a:outerShdw blurRad="38100" dist="38100" dir="2700000" algn="tl">
                    <a:srgbClr val="000000"/>
                  </a:outerShdw>
                </a:effectLst>
                <a:cs typeface="Arial" panose="020B0604020202020204" pitchFamily="34" charset="0"/>
              </a:rPr>
              <a:t>7. أُمر الشيوخ أن يعلموا </a:t>
            </a:r>
            <a:r>
              <a:rPr lang="ar-JO" altLang="en-US" sz="3200" b="1" dirty="0">
                <a:effectLst>
                  <a:outerShdw blurRad="38100" dist="38100" dir="2700000" algn="tl">
                    <a:srgbClr val="000000"/>
                  </a:outerShdw>
                </a:effectLst>
                <a:cs typeface="Arial" panose="020B0604020202020204" pitchFamily="34" charset="0"/>
              </a:rPr>
              <a:t>الشعب شرائع الله كل سبع سنوات (تث 1:27-8؛ 9:31-10)، وهو ما فعلوه في عهد يوشيا (2 ملوك 1:23-2).</a:t>
            </a:r>
            <a:endParaRPr lang="en-US" altLang="en-US" sz="3200" b="1" dirty="0">
              <a:effectLst>
                <a:outerShdw blurRad="38100" dist="38100" dir="2700000" algn="tl">
                  <a:srgbClr val="00000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4" descr="church lunar new year,08.JPG">
            <a:extLst>
              <a:ext uri="{FF2B5EF4-FFF2-40B4-BE49-F238E27FC236}">
                <a16:creationId xmlns:a16="http://schemas.microsoft.com/office/drawing/2014/main" id="{53328A00-6AF0-0749-96CE-2EB19292CE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4E118B-54C5-D04B-8E87-EC13DD9E8451}"/>
              </a:ext>
            </a:extLst>
          </p:cNvPr>
          <p:cNvSpPr>
            <a:spLocks noGrp="1"/>
          </p:cNvSpPr>
          <p:nvPr>
            <p:ph type="ctrTitle"/>
          </p:nvPr>
        </p:nvSpPr>
        <p:spPr>
          <a:xfrm>
            <a:off x="0" y="0"/>
            <a:ext cx="9144000" cy="1143000"/>
          </a:xfrm>
        </p:spPr>
        <p:txBody>
          <a:bodyPr/>
          <a:lstStyle/>
          <a:p>
            <a:r>
              <a:rPr lang="ar-JO" altLang="en-US" sz="6600" b="1" dirty="0">
                <a:solidFill>
                  <a:schemeClr val="bg1"/>
                </a:solidFill>
                <a:effectLst>
                  <a:outerShdw blurRad="38100" dist="38100" dir="2700000" algn="tl">
                    <a:schemeClr val="tx1"/>
                  </a:outerShdw>
                </a:effectLst>
                <a:latin typeface="Arial" panose="020B0604020202020204" pitchFamily="34" charset="0"/>
                <a:cs typeface="Arial" panose="020B0604020202020204" pitchFamily="34" charset="0"/>
              </a:rPr>
              <a:t>قيادة الكنيسة</a:t>
            </a:r>
            <a:endParaRPr lang="en-US" altLang="en-US" sz="6600" b="1" dirty="0">
              <a:solidFill>
                <a:schemeClr val="bg1"/>
              </a:solidFill>
              <a:effectLst>
                <a:outerShdw blurRad="38100" dist="38100" dir="2700000" algn="tl">
                  <a:schemeClr val="tx1"/>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7C8F830-EA1A-BA40-84C7-159BEFA1B1D9}"/>
              </a:ext>
            </a:extLst>
          </p:cNvPr>
          <p:cNvSpPr txBox="1">
            <a:spLocks/>
          </p:cNvSpPr>
          <p:nvPr/>
        </p:nvSpPr>
        <p:spPr bwMode="auto">
          <a:xfrm>
            <a:off x="1371600" y="5257800"/>
            <a:ext cx="6400800" cy="914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ar-JO" altLang="en-US" sz="5400" b="1" dirty="0">
                <a:solidFill>
                  <a:srgbClr val="FFFFFF"/>
                </a:solidFill>
                <a:effectLst>
                  <a:outerShdw blurRad="38100" dist="38100" dir="2700000" algn="tl">
                    <a:schemeClr val="tx1"/>
                  </a:outerShdw>
                </a:effectLst>
                <a:cs typeface="Arial" panose="020B0604020202020204" pitchFamily="34" charset="0"/>
              </a:rPr>
              <a:t>ماذا تتطلب؟</a:t>
            </a:r>
            <a:endParaRPr lang="en-US" altLang="en-US" sz="5400" b="1" dirty="0">
              <a:solidFill>
                <a:srgbClr val="FFFFFF"/>
              </a:solidFill>
              <a:effectLst>
                <a:outerShdw blurRad="38100" dist="38100" dir="2700000" algn="tl">
                  <a:schemeClr val="tx1"/>
                </a:outerShdw>
              </a:effectLst>
              <a:cs typeface="Arial" panose="020B0604020202020204" pitchFamily="34" charset="0"/>
            </a:endParaRPr>
          </a:p>
        </p:txBody>
      </p:sp>
      <p:sp>
        <p:nvSpPr>
          <p:cNvPr id="271365" name="Text Box 14">
            <a:extLst>
              <a:ext uri="{FF2B5EF4-FFF2-40B4-BE49-F238E27FC236}">
                <a16:creationId xmlns:a16="http://schemas.microsoft.com/office/drawing/2014/main" id="{B841811A-5689-EB4F-B343-8E1C949D2C00}"/>
              </a:ext>
            </a:extLst>
          </p:cNvPr>
          <p:cNvSpPr txBox="1">
            <a:spLocks noChangeArrowheads="1"/>
          </p:cNvSpPr>
          <p:nvPr/>
        </p:nvSpPr>
        <p:spPr bwMode="auto">
          <a:xfrm>
            <a:off x="8532334" y="69850"/>
            <a:ext cx="52800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a:t>
            </a:r>
            <a:endParaRPr lang="en-US" sz="2400"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6" descr="Elders.jpg">
            <a:extLst>
              <a:ext uri="{FF2B5EF4-FFF2-40B4-BE49-F238E27FC236}">
                <a16:creationId xmlns:a16="http://schemas.microsoft.com/office/drawing/2014/main" id="{F482F124-8559-6D4F-9630-3AC98AD75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2AF8D2A9-4D57-7247-BD3F-71803797A39F}"/>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ar-JO" altLang="en-US" sz="4800" b="1" dirty="0">
                <a:latin typeface="Arial" panose="020B0604020202020204" pitchFamily="34" charset="0"/>
                <a:ea typeface="ＭＳ Ｐゴシック" panose="020B0600070205080204" pitchFamily="34" charset="-128"/>
              </a:rPr>
              <a:t>شيوخ إسرائيل</a:t>
            </a:r>
            <a:endParaRPr lang="en-US" altLang="en-US" sz="4800" b="1" dirty="0">
              <a:latin typeface="Arial" panose="020B0604020202020204" pitchFamily="34" charset="0"/>
              <a:ea typeface="ＭＳ Ｐゴシック" panose="020B0600070205080204" pitchFamily="34" charset="-128"/>
            </a:endParaRPr>
          </a:p>
        </p:txBody>
      </p:sp>
      <p:sp>
        <p:nvSpPr>
          <p:cNvPr id="287747" name="Text Box 14">
            <a:extLst>
              <a:ext uri="{FF2B5EF4-FFF2-40B4-BE49-F238E27FC236}">
                <a16:creationId xmlns:a16="http://schemas.microsoft.com/office/drawing/2014/main" id="{C77FF72E-B4BD-4C49-A937-B64B201B7365}"/>
              </a:ext>
            </a:extLst>
          </p:cNvPr>
          <p:cNvSpPr txBox="1">
            <a:spLocks noChangeArrowheads="1"/>
          </p:cNvSpPr>
          <p:nvPr/>
        </p:nvSpPr>
        <p:spPr bwMode="auto">
          <a:xfrm>
            <a:off x="8532334" y="69850"/>
            <a:ext cx="528007" cy="463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50</a:t>
            </a:r>
            <a:endParaRPr lang="en-US" altLang="en-US" sz="2400" b="1" dirty="0">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EF4FFD2A-D447-204B-97F4-01DA84237804}"/>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460375" indent="-460375" algn="r" rtl="1">
              <a:spcBef>
                <a:spcPct val="20000"/>
              </a:spcBef>
              <a:buClr>
                <a:schemeClr val="hlink"/>
              </a:buClr>
              <a:buSzPct val="70000"/>
              <a:defRPr/>
            </a:pPr>
            <a:endParaRPr lang="en-US" sz="3200" b="1" dirty="0">
              <a:effectLst>
                <a:outerShdw blurRad="38100" dist="38100" dir="2700000" algn="tl">
                  <a:srgbClr val="000000"/>
                </a:outerShdw>
              </a:effectLst>
              <a:cs typeface="Arial" charset="0"/>
            </a:endParaRPr>
          </a:p>
          <a:p>
            <a:pPr marL="460375" indent="-460375" algn="r" rtl="1">
              <a:spcBef>
                <a:spcPct val="20000"/>
              </a:spcBef>
              <a:buClr>
                <a:schemeClr val="hlink"/>
              </a:buClr>
              <a:buSzPct val="70000"/>
              <a:defRPr/>
            </a:pPr>
            <a:endParaRPr lang="en-US" sz="3200" b="1" dirty="0">
              <a:effectLst>
                <a:outerShdw blurRad="38100" dist="38100" dir="2700000" algn="tl">
                  <a:srgbClr val="000000"/>
                </a:outerShdw>
              </a:effectLst>
              <a:cs typeface="Arial" charset="0"/>
            </a:endParaRPr>
          </a:p>
          <a:p>
            <a:pPr marL="460375" indent="-460375" algn="r" rtl="1">
              <a:spcBef>
                <a:spcPct val="20000"/>
              </a:spcBef>
              <a:buClr>
                <a:schemeClr val="hlink"/>
              </a:buClr>
              <a:buSzPct val="70000"/>
              <a:defRPr/>
            </a:pPr>
            <a:endParaRPr lang="en-US" sz="3200" b="1" dirty="0">
              <a:effectLst>
                <a:outerShdw blurRad="38100" dist="38100" dir="2700000" algn="tl">
                  <a:srgbClr val="000000"/>
                </a:outerShdw>
              </a:effectLst>
              <a:cs typeface="Arial" charset="0"/>
            </a:endParaRPr>
          </a:p>
          <a:p>
            <a:pPr marL="460375" indent="-460375" algn="r" rtl="1">
              <a:spcBef>
                <a:spcPct val="20000"/>
              </a:spcBef>
              <a:buClr>
                <a:schemeClr val="hlink"/>
              </a:buClr>
              <a:buSzPct val="70000"/>
              <a:defRPr/>
            </a:pPr>
            <a:r>
              <a:rPr lang="ar-JO" sz="3200" b="1" dirty="0">
                <a:solidFill>
                  <a:srgbClr val="FFFF00"/>
                </a:solidFill>
                <a:effectLst>
                  <a:outerShdw blurRad="38100" dist="38100" dir="2700000" algn="tl">
                    <a:srgbClr val="000000"/>
                  </a:outerShdw>
                </a:effectLst>
                <a:cs typeface="Arial" charset="0"/>
              </a:rPr>
              <a:t>8. </a:t>
            </a:r>
            <a:r>
              <a:rPr lang="ar-JO" sz="3200" b="1" dirty="0">
                <a:effectLst>
                  <a:outerShdw blurRad="38100" dist="38100" dir="2700000" algn="tl">
                    <a:srgbClr val="000000"/>
                  </a:outerShdw>
                </a:effectLst>
                <a:cs typeface="Arial" charset="0"/>
              </a:rPr>
              <a:t>تم احترام الشيوخ بسبب </a:t>
            </a:r>
            <a:r>
              <a:rPr lang="ar-JO" sz="3200" b="1" dirty="0">
                <a:solidFill>
                  <a:srgbClr val="FFFF00"/>
                </a:solidFill>
                <a:effectLst>
                  <a:outerShdw blurRad="38100" dist="38100" dir="2700000" algn="tl">
                    <a:srgbClr val="000000"/>
                  </a:outerShdw>
                </a:effectLst>
                <a:cs typeface="Arial" charset="0"/>
              </a:rPr>
              <a:t>حكمتهم</a:t>
            </a:r>
            <a:r>
              <a:rPr lang="ar-JO" sz="3200" b="1" dirty="0">
                <a:effectLst>
                  <a:outerShdw blurRad="38100" dist="38100" dir="2700000" algn="tl">
                    <a:srgbClr val="000000"/>
                  </a:outerShdw>
                </a:effectLst>
                <a:cs typeface="Arial" charset="0"/>
              </a:rPr>
              <a:t> (مز 107: 32، أم 31: 23، مرا 4: 16، 5: 12)</a:t>
            </a:r>
            <a:endParaRPr lang="en-US" sz="3200" b="1" dirty="0">
              <a:effectLst>
                <a:outerShdw blurRad="38100" dist="38100" dir="2700000" algn="tl">
                  <a:srgbClr val="000000"/>
                </a:outerShdw>
              </a:effectLst>
              <a:cs typeface="Arial" charset="0"/>
            </a:endParaRPr>
          </a:p>
          <a:p>
            <a:pPr marL="460375" indent="-460375" algn="r" rtl="1">
              <a:spcBef>
                <a:spcPct val="20000"/>
              </a:spcBef>
              <a:buClr>
                <a:schemeClr val="hlink"/>
              </a:buClr>
              <a:buSzPct val="70000"/>
              <a:defRPr/>
            </a:pPr>
            <a:r>
              <a:rPr lang="ar-JO" sz="3200" b="1" dirty="0">
                <a:solidFill>
                  <a:srgbClr val="FFFF00"/>
                </a:solidFill>
                <a:effectLst>
                  <a:outerShdw blurRad="38100" dist="38100" dir="2700000" algn="tl">
                    <a:srgbClr val="000000"/>
                  </a:outerShdw>
                </a:effectLst>
                <a:cs typeface="Arial" charset="0"/>
              </a:rPr>
              <a:t>9. </a:t>
            </a:r>
            <a:r>
              <a:rPr lang="ar-JO" sz="3200" b="1" dirty="0">
                <a:effectLst>
                  <a:outerShdw blurRad="38100" dist="38100" dir="2700000" algn="tl">
                    <a:srgbClr val="000000"/>
                  </a:outerShdw>
                </a:effectLst>
                <a:cs typeface="Arial" charset="0"/>
              </a:rPr>
              <a:t>الشيوخ </a:t>
            </a:r>
            <a:r>
              <a:rPr lang="ar-JO" sz="3200" b="1" dirty="0">
                <a:solidFill>
                  <a:srgbClr val="FFFF00"/>
                </a:solidFill>
                <a:effectLst>
                  <a:outerShdw blurRad="38100" dist="38100" dir="2700000" algn="tl">
                    <a:srgbClr val="000000"/>
                  </a:outerShdw>
                </a:effectLst>
                <a:cs typeface="Arial" charset="0"/>
              </a:rPr>
              <a:t>نصحوا الملوك </a:t>
            </a:r>
            <a:r>
              <a:rPr lang="ar-JO" sz="3200" b="1" dirty="0">
                <a:effectLst>
                  <a:outerShdw blurRad="38100" dist="38100" dir="2700000" algn="tl">
                    <a:srgbClr val="000000"/>
                  </a:outerShdw>
                </a:effectLst>
                <a:cs typeface="Arial" charset="0"/>
              </a:rPr>
              <a:t>في حكمهم (1 مل 12: 6-8، 13، 20: 7-8، إر 26: 17) ومسحوا الملوك للسلطة (1 أخ 11: 3)</a:t>
            </a:r>
            <a:endParaRPr lang="en-US" sz="3200" b="1" dirty="0">
              <a:effectLst>
                <a:outerShdw blurRad="38100" dist="38100" dir="2700000" algn="tl">
                  <a:srgbClr val="000000"/>
                </a:outerShdw>
              </a:effectLst>
              <a:cs typeface="Arial" charset="0"/>
            </a:endParaRPr>
          </a:p>
          <a:p>
            <a:pPr marL="460375" indent="-460375" algn="r" rtl="1">
              <a:spcBef>
                <a:spcPct val="20000"/>
              </a:spcBef>
              <a:buClr>
                <a:schemeClr val="hlink"/>
              </a:buClr>
              <a:buSzPct val="70000"/>
              <a:defRPr/>
            </a:pPr>
            <a:r>
              <a:rPr lang="ar-JO" sz="3200" b="1" dirty="0">
                <a:solidFill>
                  <a:srgbClr val="FFFF00"/>
                </a:solidFill>
                <a:effectLst>
                  <a:outerShdw blurRad="38100" dist="38100" dir="2700000" algn="tl">
                    <a:srgbClr val="000000"/>
                  </a:outerShdw>
                </a:effectLst>
                <a:cs typeface="Arial" charset="0"/>
              </a:rPr>
              <a:t>10. </a:t>
            </a:r>
            <a:r>
              <a:rPr lang="ar-JO" sz="3200" b="1" dirty="0">
                <a:effectLst>
                  <a:outerShdw blurRad="38100" dist="38100" dir="2700000" algn="tl">
                    <a:srgbClr val="000000"/>
                  </a:outerShdw>
                </a:effectLst>
                <a:cs typeface="Arial" charset="0"/>
              </a:rPr>
              <a:t>الشيوخ </a:t>
            </a:r>
            <a:r>
              <a:rPr lang="ar-JO" sz="3200" b="1" dirty="0">
                <a:solidFill>
                  <a:srgbClr val="FFFF00"/>
                </a:solidFill>
                <a:effectLst>
                  <a:outerShdw blurRad="38100" dist="38100" dir="2700000" algn="tl">
                    <a:srgbClr val="000000"/>
                  </a:outerShdw>
                </a:effectLst>
                <a:cs typeface="Arial" charset="0"/>
              </a:rPr>
              <a:t>خضعوا</a:t>
            </a:r>
            <a:r>
              <a:rPr lang="ar-JO" sz="3200" b="1" dirty="0">
                <a:effectLst>
                  <a:outerShdw blurRad="38100" dist="38100" dir="2700000" algn="tl">
                    <a:srgbClr val="000000"/>
                  </a:outerShdw>
                </a:effectLst>
                <a:cs typeface="Arial" charset="0"/>
              </a:rPr>
              <a:t> لتعليمات </a:t>
            </a:r>
            <a:r>
              <a:rPr lang="ar-JO" sz="3200" b="1" dirty="0">
                <a:solidFill>
                  <a:srgbClr val="FFFF00"/>
                </a:solidFill>
                <a:effectLst>
                  <a:outerShdw blurRad="38100" dist="38100" dir="2700000" algn="tl">
                    <a:srgbClr val="000000"/>
                  </a:outerShdw>
                </a:effectLst>
                <a:cs typeface="Arial" charset="0"/>
              </a:rPr>
              <a:t>الأنبياء</a:t>
            </a:r>
            <a:r>
              <a:rPr lang="ar-JO" sz="3200" b="1" dirty="0">
                <a:effectLst>
                  <a:outerShdw blurRad="38100" dist="38100" dir="2700000" algn="tl">
                    <a:srgbClr val="000000"/>
                  </a:outerShdw>
                </a:effectLst>
                <a:cs typeface="Arial" charset="0"/>
              </a:rPr>
              <a:t> (إيليا في 2 مل 6: 32، حزقيال في حز 14: 1)</a:t>
            </a:r>
            <a:endParaRPr lang="en-US" sz="7200" b="1" dirty="0">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6" descr="Elders.jpg">
            <a:extLst>
              <a:ext uri="{FF2B5EF4-FFF2-40B4-BE49-F238E27FC236}">
                <a16:creationId xmlns:a16="http://schemas.microsoft.com/office/drawing/2014/main" id="{AA113C54-70DD-EC4C-BEF3-FB0DB99253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8CF54B74-3F92-F246-B1C8-B59FA7A82098}"/>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ar-JO" altLang="en-US" sz="4800" b="1" dirty="0">
                <a:latin typeface="Arial" panose="020B0604020202020204" pitchFamily="34" charset="0"/>
                <a:ea typeface="ＭＳ Ｐゴシック" panose="020B0600070205080204" pitchFamily="34" charset="-128"/>
              </a:rPr>
              <a:t>شيوخ إسرائيل</a:t>
            </a:r>
            <a:endParaRPr lang="en-US" altLang="en-US" sz="4800" b="1" dirty="0">
              <a:latin typeface="Arial" panose="020B0604020202020204" pitchFamily="34" charset="0"/>
              <a:ea typeface="ＭＳ Ｐゴシック" panose="020B0600070205080204" pitchFamily="34" charset="-128"/>
            </a:endParaRPr>
          </a:p>
        </p:txBody>
      </p:sp>
      <p:sp>
        <p:nvSpPr>
          <p:cNvPr id="288771" name="Text Box 14">
            <a:extLst>
              <a:ext uri="{FF2B5EF4-FFF2-40B4-BE49-F238E27FC236}">
                <a16:creationId xmlns:a16="http://schemas.microsoft.com/office/drawing/2014/main" id="{2C542791-BAD3-E942-B603-6327A20940C5}"/>
              </a:ext>
            </a:extLst>
          </p:cNvPr>
          <p:cNvSpPr txBox="1">
            <a:spLocks noChangeArrowheads="1"/>
          </p:cNvSpPr>
          <p:nvPr/>
        </p:nvSpPr>
        <p:spPr bwMode="auto">
          <a:xfrm>
            <a:off x="8532334" y="69850"/>
            <a:ext cx="528007" cy="463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50</a:t>
            </a:r>
            <a:endParaRPr lang="en-US" altLang="en-US" sz="2400" b="1" dirty="0">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2686BDC1-BCB8-AF4D-8B75-9587AEB1EBD7}"/>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635000" indent="-620713" algn="r" rtl="1">
              <a:spcBef>
                <a:spcPct val="20000"/>
              </a:spcBef>
              <a:buClr>
                <a:schemeClr val="hlink"/>
              </a:buClr>
              <a:buSzPct val="70000"/>
              <a:defRPr/>
            </a:pPr>
            <a:endParaRPr lang="en-US" sz="3200" b="1" dirty="0">
              <a:effectLst>
                <a:outerShdw blurRad="38100" dist="38100" dir="2700000" algn="tl">
                  <a:srgbClr val="000000"/>
                </a:outerShdw>
              </a:effectLst>
              <a:cs typeface="Arial" charset="0"/>
            </a:endParaRPr>
          </a:p>
          <a:p>
            <a:pPr marL="635000" indent="-620713" algn="r" rtl="1">
              <a:spcBef>
                <a:spcPct val="20000"/>
              </a:spcBef>
              <a:buClr>
                <a:schemeClr val="hlink"/>
              </a:buClr>
              <a:buSzPct val="70000"/>
              <a:defRPr/>
            </a:pPr>
            <a:endParaRPr lang="en-US" sz="3200" b="1" dirty="0">
              <a:effectLst>
                <a:outerShdw blurRad="38100" dist="38100" dir="2700000" algn="tl">
                  <a:srgbClr val="000000"/>
                </a:outerShdw>
              </a:effectLst>
              <a:cs typeface="Arial" charset="0"/>
            </a:endParaRPr>
          </a:p>
          <a:p>
            <a:pPr marL="635000" indent="-620713" algn="r" rtl="1">
              <a:spcBef>
                <a:spcPct val="20000"/>
              </a:spcBef>
              <a:buClr>
                <a:schemeClr val="hlink"/>
              </a:buClr>
              <a:buSzPct val="70000"/>
              <a:defRPr/>
            </a:pPr>
            <a:endParaRPr lang="en-US" sz="3200" b="1" dirty="0">
              <a:effectLst>
                <a:outerShdw blurRad="38100" dist="38100" dir="2700000" algn="tl">
                  <a:srgbClr val="000000"/>
                </a:outerShdw>
              </a:effectLst>
              <a:cs typeface="Arial" charset="0"/>
            </a:endParaRPr>
          </a:p>
          <a:p>
            <a:pPr marL="635000" indent="-620713" algn="r" rtl="1">
              <a:spcBef>
                <a:spcPct val="20000"/>
              </a:spcBef>
              <a:buClr>
                <a:schemeClr val="hlink"/>
              </a:buClr>
              <a:buSzPct val="70000"/>
              <a:defRPr/>
            </a:pPr>
            <a:r>
              <a:rPr lang="ar-JO" sz="3200" b="1" dirty="0">
                <a:solidFill>
                  <a:srgbClr val="FFFF00"/>
                </a:solidFill>
                <a:effectLst>
                  <a:outerShdw blurRad="38100" dist="38100" dir="2700000" algn="tl">
                    <a:srgbClr val="000000"/>
                  </a:outerShdw>
                </a:effectLst>
                <a:cs typeface="Arial" charset="0"/>
              </a:rPr>
              <a:t>11. </a:t>
            </a:r>
            <a:r>
              <a:rPr lang="ar-JO" sz="3200" b="1" dirty="0">
                <a:effectLst>
                  <a:outerShdw blurRad="38100" dist="38100" dir="2700000" algn="tl">
                    <a:srgbClr val="000000"/>
                  </a:outerShdw>
                </a:effectLst>
                <a:cs typeface="Arial" charset="0"/>
              </a:rPr>
              <a:t>كان الشيوخ </a:t>
            </a:r>
            <a:r>
              <a:rPr lang="ar-JO" sz="3200" b="1" dirty="0">
                <a:solidFill>
                  <a:srgbClr val="FFFF00"/>
                </a:solidFill>
                <a:effectLst>
                  <a:outerShdw blurRad="38100" dist="38100" dir="2700000" algn="tl">
                    <a:srgbClr val="000000"/>
                  </a:outerShdw>
                </a:effectLst>
                <a:cs typeface="Arial" charset="0"/>
              </a:rPr>
              <a:t>يحكمون جنبًا إلى جنب مع إداريين آخرين</a:t>
            </a:r>
            <a:r>
              <a:rPr lang="ar-JO" sz="3200" b="1" dirty="0">
                <a:effectLst>
                  <a:outerShdw blurRad="38100" dist="38100" dir="2700000" algn="tl">
                    <a:srgbClr val="000000"/>
                  </a:outerShdw>
                </a:effectLst>
                <a:cs typeface="Arial" charset="0"/>
              </a:rPr>
              <a:t>: مدير القصر، ووالي المدينة، والموظفين (2 مل 10: 1، 5). وكان قرارهم ملزمًا بشكل خاص في زمن ما بعد السبي (عز 10: 8، 14).</a:t>
            </a:r>
            <a:endParaRPr lang="en-US" sz="3200" b="1" dirty="0">
              <a:effectLst>
                <a:outerShdw blurRad="38100" dist="38100" dir="2700000" algn="tl">
                  <a:srgbClr val="000000"/>
                </a:outerShdw>
              </a:effectLst>
              <a:cs typeface="Arial" charset="0"/>
            </a:endParaRPr>
          </a:p>
          <a:p>
            <a:pPr marL="635000" indent="-620713" algn="r" rtl="1">
              <a:spcBef>
                <a:spcPct val="20000"/>
              </a:spcBef>
              <a:buClr>
                <a:schemeClr val="hlink"/>
              </a:buClr>
              <a:buSzPct val="70000"/>
              <a:defRPr/>
            </a:pPr>
            <a:r>
              <a:rPr lang="ar-JO" sz="3200" b="1" dirty="0">
                <a:solidFill>
                  <a:srgbClr val="FFFF00"/>
                </a:solidFill>
                <a:effectLst>
                  <a:outerShdw blurRad="38100" dist="38100" dir="2700000" algn="tl">
                    <a:srgbClr val="000000"/>
                  </a:outerShdw>
                </a:effectLst>
                <a:cs typeface="Arial" charset="0"/>
              </a:rPr>
              <a:t>12. </a:t>
            </a:r>
            <a:r>
              <a:rPr lang="ar-JO" sz="3200" b="1" dirty="0">
                <a:effectLst>
                  <a:outerShdw blurRad="38100" dist="38100" dir="2700000" algn="tl">
                    <a:srgbClr val="000000"/>
                  </a:outerShdw>
                </a:effectLst>
                <a:cs typeface="Arial" charset="0"/>
              </a:rPr>
              <a:t>في أغلب العهد القديم </a:t>
            </a:r>
            <a:r>
              <a:rPr lang="ar-JO" sz="3200" b="1" dirty="0">
                <a:solidFill>
                  <a:srgbClr val="FFFF00"/>
                </a:solidFill>
                <a:effectLst>
                  <a:outerShdw blurRad="38100" dist="38100" dir="2700000" algn="tl">
                    <a:srgbClr val="000000"/>
                  </a:outerShdw>
                </a:effectLst>
                <a:cs typeface="Arial" charset="0"/>
              </a:rPr>
              <a:t>فشلوا في قيادة </a:t>
            </a:r>
            <a:r>
              <a:rPr lang="ar-JO" sz="3200" b="1" dirty="0">
                <a:effectLst>
                  <a:outerShdw blurRad="38100" dist="38100" dir="2700000" algn="tl">
                    <a:srgbClr val="000000"/>
                  </a:outerShdw>
                </a:effectLst>
                <a:cs typeface="Arial" charset="0"/>
              </a:rPr>
              <a:t>الشعب كتابياً</a:t>
            </a:r>
            <a:endParaRPr lang="en-US" sz="3200" b="1" dirty="0">
              <a:effectLst>
                <a:outerShdw blurRad="38100" dist="38100" dir="2700000" algn="tl">
                  <a:srgbClr val="000000"/>
                </a:outerShdw>
              </a:effectLst>
              <a:cs typeface="Arial" charset="0"/>
            </a:endParaRPr>
          </a:p>
          <a:p>
            <a:pPr marL="635000" indent="-620713" algn="r" rtl="1">
              <a:spcBef>
                <a:spcPct val="20000"/>
              </a:spcBef>
              <a:buClr>
                <a:schemeClr val="hlink"/>
              </a:buClr>
              <a:buSzPct val="70000"/>
              <a:defRPr/>
            </a:pPr>
            <a:r>
              <a:rPr lang="ar-JO" sz="3200" b="1" dirty="0">
                <a:solidFill>
                  <a:srgbClr val="FFFF00"/>
                </a:solidFill>
                <a:effectLst>
                  <a:outerShdw blurRad="38100" dist="38100" dir="2700000" algn="tl">
                    <a:srgbClr val="000000"/>
                  </a:outerShdw>
                </a:effectLst>
                <a:cs typeface="Arial" charset="0"/>
              </a:rPr>
              <a:t>13. </a:t>
            </a:r>
            <a:r>
              <a:rPr lang="ar-JO" sz="3200" b="1" dirty="0">
                <a:effectLst>
                  <a:outerShdw blurRad="38100" dist="38100" dir="2700000" algn="tl">
                    <a:srgbClr val="000000"/>
                  </a:outerShdw>
                </a:effectLst>
                <a:cs typeface="Arial" charset="0"/>
              </a:rPr>
              <a:t>الشيوخ </a:t>
            </a:r>
            <a:r>
              <a:rPr lang="ar-JO" sz="3200" b="1" dirty="0">
                <a:solidFill>
                  <a:srgbClr val="FFFF00"/>
                </a:solidFill>
                <a:effectLst>
                  <a:outerShdw blurRad="38100" dist="38100" dir="2700000" algn="tl">
                    <a:srgbClr val="000000"/>
                  </a:outerShdw>
                </a:effectLst>
                <a:cs typeface="Arial" charset="0"/>
              </a:rPr>
              <a:t>سيحكمون على إسرائيل في مستقبل </a:t>
            </a:r>
            <a:r>
              <a:rPr lang="ar-JO" sz="3200" b="1" dirty="0">
                <a:effectLst>
                  <a:outerShdw blurRad="38100" dist="38100" dir="2700000" algn="tl">
                    <a:srgbClr val="000000"/>
                  </a:outerShdw>
                </a:effectLst>
                <a:cs typeface="Arial" charset="0"/>
              </a:rPr>
              <a:t>الحكم الألفي للمسيح (أش 24: 23)</a:t>
            </a:r>
            <a:endParaRPr lang="en-US" sz="4800" b="1" dirty="0">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6" descr="Elders.jpg">
            <a:extLst>
              <a:ext uri="{FF2B5EF4-FFF2-40B4-BE49-F238E27FC236}">
                <a16:creationId xmlns:a16="http://schemas.microsoft.com/office/drawing/2014/main" id="{7AB4B4C0-650B-E84B-9C08-EF4B283AC7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732712D-2A90-E04A-98C8-3BE19C5A88B0}"/>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pPr>
            <a:r>
              <a:rPr lang="ar-JO" altLang="en-US" sz="4800" b="1" dirty="0">
                <a:latin typeface="Arial" panose="020B0604020202020204" pitchFamily="34" charset="0"/>
                <a:ea typeface="ＭＳ Ｐゴシック" panose="020B0600070205080204" pitchFamily="34" charset="-128"/>
              </a:rPr>
              <a:t>شيوخ إسرائيل</a:t>
            </a:r>
            <a:endParaRPr lang="en-US" altLang="en-US" sz="4800" b="1" dirty="0">
              <a:latin typeface="Arial" panose="020B0604020202020204" pitchFamily="34" charset="0"/>
              <a:ea typeface="ＭＳ Ｐゴシック" panose="020B0600070205080204" pitchFamily="34" charset="-128"/>
            </a:endParaRPr>
          </a:p>
        </p:txBody>
      </p:sp>
      <p:sp>
        <p:nvSpPr>
          <p:cNvPr id="289795" name="Text Box 14">
            <a:extLst>
              <a:ext uri="{FF2B5EF4-FFF2-40B4-BE49-F238E27FC236}">
                <a16:creationId xmlns:a16="http://schemas.microsoft.com/office/drawing/2014/main" id="{2C648F70-9A66-C943-8448-21EF5E179985}"/>
              </a:ext>
            </a:extLst>
          </p:cNvPr>
          <p:cNvSpPr txBox="1">
            <a:spLocks noChangeArrowheads="1"/>
          </p:cNvSpPr>
          <p:nvPr/>
        </p:nvSpPr>
        <p:spPr bwMode="auto">
          <a:xfrm>
            <a:off x="8532334" y="69850"/>
            <a:ext cx="528007" cy="463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2400" b="1" dirty="0">
                <a:solidFill>
                  <a:srgbClr val="FFFFFF"/>
                </a:solidFill>
                <a:cs typeface="Arial" panose="020B0604020202020204" pitchFamily="34" charset="0"/>
              </a:rPr>
              <a:t>51</a:t>
            </a:r>
            <a:endParaRPr lang="en-US" altLang="en-US" sz="2400" b="1" dirty="0">
              <a:solidFill>
                <a:srgbClr val="FFFF66"/>
              </a:solidFill>
              <a:cs typeface="Arial" panose="020B0604020202020204" pitchFamily="34" charset="0"/>
            </a:endParaRPr>
          </a:p>
        </p:txBody>
      </p:sp>
      <p:sp>
        <p:nvSpPr>
          <p:cNvPr id="6" name="Content Placeholder 1">
            <a:extLst>
              <a:ext uri="{FF2B5EF4-FFF2-40B4-BE49-F238E27FC236}">
                <a16:creationId xmlns:a16="http://schemas.microsoft.com/office/drawing/2014/main" id="{B4F0A7E5-ACEC-2440-9E99-009B04B79C2B}"/>
              </a:ext>
            </a:extLst>
          </p:cNvPr>
          <p:cNvSpPr txBox="1">
            <a:spLocks/>
          </p:cNvSpPr>
          <p:nvPr/>
        </p:nvSpPr>
        <p:spPr bwMode="auto">
          <a:xfrm>
            <a:off x="228600" y="3068960"/>
            <a:ext cx="8915400" cy="340804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76263" indent="-561975" algn="r" rtl="1">
              <a:spcBef>
                <a:spcPct val="20000"/>
              </a:spcBef>
              <a:buClr>
                <a:schemeClr val="hlink"/>
              </a:buClr>
              <a:buSzPct val="70000"/>
              <a:defRPr/>
            </a:pPr>
            <a:r>
              <a:rPr lang="ar-JO" sz="3200" b="1" dirty="0">
                <a:solidFill>
                  <a:srgbClr val="FFFF00"/>
                </a:solidFill>
                <a:effectLst>
                  <a:outerShdw blurRad="38100" dist="38100" dir="2700000" algn="tl">
                    <a:srgbClr val="000000"/>
                  </a:outerShdw>
                </a:effectLst>
                <a:cs typeface="Arial" charset="0"/>
              </a:rPr>
              <a:t>15. </a:t>
            </a:r>
            <a:r>
              <a:rPr lang="ar-JO" sz="3200" b="1" dirty="0">
                <a:effectLst>
                  <a:outerShdw blurRad="38100" dist="38100" dir="2700000" algn="tl">
                    <a:srgbClr val="000000"/>
                  </a:outerShdw>
                </a:effectLst>
                <a:cs typeface="Arial" charset="0"/>
              </a:rPr>
              <a:t>لسوء الحظ، لا يعطي العهد القديم أي </a:t>
            </a:r>
            <a:r>
              <a:rPr lang="ar-JO" sz="3200" b="1" dirty="0">
                <a:solidFill>
                  <a:srgbClr val="FFFF00"/>
                </a:solidFill>
                <a:effectLst>
                  <a:outerShdw blurRad="38100" dist="38100" dir="2700000" algn="tl">
                    <a:srgbClr val="000000"/>
                  </a:outerShdw>
                </a:effectLst>
                <a:cs typeface="Arial" charset="0"/>
              </a:rPr>
              <a:t>تعليمات واضحة </a:t>
            </a:r>
            <a:r>
              <a:rPr lang="ar-JO" sz="3200" b="1" dirty="0">
                <a:effectLst>
                  <a:outerShdw blurRad="38100" dist="38100" dir="2700000" algn="tl">
                    <a:srgbClr val="000000"/>
                  </a:outerShdw>
                </a:effectLst>
                <a:cs typeface="Arial" charset="0"/>
              </a:rPr>
              <a:t>حول هويتهم أو كيفية اختيارهم. ومع ذلك، فإن المصطلح نفسه يشير إلى أن كل مجموعة من الشيوخ كانت تتألف من </a:t>
            </a:r>
            <a:r>
              <a:rPr lang="ar-JO" sz="3200" b="1" dirty="0">
                <a:solidFill>
                  <a:srgbClr val="FFFF00"/>
                </a:solidFill>
                <a:effectLst>
                  <a:outerShdw blurRad="38100" dist="38100" dir="2700000" algn="tl">
                    <a:srgbClr val="000000"/>
                  </a:outerShdw>
                </a:effectLst>
                <a:cs typeface="Arial" charset="0"/>
              </a:rPr>
              <a:t>رجال أكبر سناً وناضجين.</a:t>
            </a:r>
            <a:endParaRPr lang="en-US" sz="4800" b="1" dirty="0">
              <a:solidFill>
                <a:srgbClr val="FFFF00"/>
              </a:solidFill>
              <a:effectLst>
                <a:outerShdw blurRad="38100" dist="38100" dir="2700000" algn="tl">
                  <a:srgbClr val="000000"/>
                </a:outerShdw>
              </a:effectLst>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1C5E3DC-7FCE-6A4A-976D-119121184266}"/>
              </a:ext>
            </a:extLst>
          </p:cNvPr>
          <p:cNvSpPr>
            <a:spLocks noGrp="1" noChangeArrowheads="1"/>
          </p:cNvSpPr>
          <p:nvPr>
            <p:ph type="ctrTitle"/>
          </p:nvPr>
        </p:nvSpPr>
        <p:spPr>
          <a:xfrm>
            <a:off x="1835150" y="0"/>
            <a:ext cx="7308850" cy="1196975"/>
          </a:xfrm>
        </p:spPr>
        <p:txBody>
          <a:bodyPr/>
          <a:lstStyle/>
          <a:p>
            <a:pPr eaLnBrk="1" hangingPunct="1"/>
            <a:r>
              <a:rPr kumimoji="0" lang="ar-JO" altLang="en-US" b="1" u="sng" dirty="0">
                <a:effectLst>
                  <a:outerShdw blurRad="38100" dist="38100" dir="2700000" algn="tl">
                    <a:srgbClr val="000000"/>
                  </a:outerShdw>
                </a:effectLst>
                <a:latin typeface="Arial" panose="020B0604020202020204" pitchFamily="34" charset="0"/>
                <a:cs typeface="Arial" panose="020B0604020202020204" pitchFamily="34" charset="0"/>
              </a:rPr>
              <a:t>أسئلة مهمة للإجابة</a:t>
            </a:r>
            <a:endParaRPr kumimoji="0" lang="en-GB" altLang="en-US" b="1" u="sng"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8915" name="Rectangle 3">
            <a:extLst>
              <a:ext uri="{FF2B5EF4-FFF2-40B4-BE49-F238E27FC236}">
                <a16:creationId xmlns:a16="http://schemas.microsoft.com/office/drawing/2014/main" id="{2CE598A8-E43B-4B44-B6AF-C3ACC593B4C4}"/>
              </a:ext>
            </a:extLst>
          </p:cNvPr>
          <p:cNvSpPr>
            <a:spLocks noGrp="1" noChangeArrowheads="1"/>
          </p:cNvSpPr>
          <p:nvPr>
            <p:ph type="subTitle" idx="1"/>
          </p:nvPr>
        </p:nvSpPr>
        <p:spPr>
          <a:xfrm>
            <a:off x="1835150" y="1268413"/>
            <a:ext cx="7308850" cy="5589587"/>
          </a:xfrm>
        </p:spPr>
        <p:txBody>
          <a:bodyPr/>
          <a:lstStyle/>
          <a:p>
            <a:pPr marL="460375" indent="-460375" algn="r" rtl="1" eaLnBrk="1" hangingPunct="1">
              <a:lnSpc>
                <a:spcPct val="80000"/>
              </a:lnSpc>
              <a:defRPr/>
            </a:pP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1. ما هو </a:t>
            </a:r>
            <a:r>
              <a:rPr kumimoji="0" lang="ar-JO" altLang="zh-CN" b="1" dirty="0">
                <a:solidFill>
                  <a:srgbClr val="FFFF00"/>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الشكل الكتابي </a:t>
            </a: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لإدارة الكنيسة؟</a:t>
            </a:r>
            <a:endParaRPr kumimoji="0" lang="en-US"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460375" indent="-460375" algn="r" rtl="1" eaLnBrk="1" hangingPunct="1">
              <a:lnSpc>
                <a:spcPct val="80000"/>
              </a:lnSpc>
              <a:defRPr/>
            </a:pPr>
            <a:endParaRPr kumimoji="0" lang="en-GB"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460375" indent="-460375" algn="r" rtl="1" eaLnBrk="1" hangingPunct="1">
              <a:lnSpc>
                <a:spcPct val="80000"/>
              </a:lnSpc>
              <a:defRPr/>
            </a:pP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2. من يمتلك </a:t>
            </a:r>
            <a:r>
              <a:rPr kumimoji="0" lang="ar-JO" altLang="zh-CN" b="1" dirty="0">
                <a:solidFill>
                  <a:srgbClr val="FFFF00"/>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السلطة النهائية </a:t>
            </a: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في أمور الكنيسة المحلية؟</a:t>
            </a:r>
            <a:endParaRPr kumimoji="0" lang="en-GB"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460375" indent="-460375" algn="r" rtl="1" eaLnBrk="1" hangingPunct="1">
              <a:lnSpc>
                <a:spcPct val="80000"/>
              </a:lnSpc>
              <a:defRPr/>
            </a:pPr>
            <a:endParaRPr kumimoji="0" lang="en-US"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460375" indent="-460375" algn="r" rtl="1" eaLnBrk="1" hangingPunct="1">
              <a:lnSpc>
                <a:spcPct val="80000"/>
              </a:lnSpc>
              <a:defRPr/>
            </a:pP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3. كيف يتم </a:t>
            </a:r>
            <a:r>
              <a:rPr kumimoji="0" lang="ar-JO" altLang="zh-CN" b="1" dirty="0">
                <a:solidFill>
                  <a:srgbClr val="FFFF00"/>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موازنة</a:t>
            </a: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القول الجماعي مع أوامر الكتاب المقدس باحترام القادة؟</a:t>
            </a:r>
            <a:r>
              <a:rPr kumimoji="0" lang="en-GB"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a:t>
            </a:r>
            <a:endParaRPr kumimoji="0" lang="en-GB"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8915">
                                            <p:txEl>
                                              <p:pRg st="2" end="2"/>
                                            </p:txEl>
                                          </p:spTgt>
                                        </p:tgtEl>
                                        <p:attrNameLst>
                                          <p:attrName>style.visibility</p:attrName>
                                        </p:attrNameLst>
                                      </p:cBhvr>
                                      <p:to>
                                        <p:strVal val="visible"/>
                                      </p:to>
                                    </p:set>
                                    <p:anim calcmode="lin" valueType="num">
                                      <p:cBhvr>
                                        <p:cTn id="14" dur="1000" fill="hold"/>
                                        <p:tgtEl>
                                          <p:spTgt spid="38915">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389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891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38915">
                                            <p:txEl>
                                              <p:pRg st="4" end="4"/>
                                            </p:txEl>
                                          </p:spTgt>
                                        </p:tgtEl>
                                        <p:attrNameLst>
                                          <p:attrName>style.visibility</p:attrName>
                                        </p:attrNameLst>
                                      </p:cBhvr>
                                      <p:to>
                                        <p:strVal val="visible"/>
                                      </p:to>
                                    </p:set>
                                    <p:anim calcmode="lin" valueType="num">
                                      <p:cBhvr>
                                        <p:cTn id="21" dur="1000" fill="hold"/>
                                        <p:tgtEl>
                                          <p:spTgt spid="38915">
                                            <p:txEl>
                                              <p:pRg st="4" end="4"/>
                                            </p:txEl>
                                          </p:spTgt>
                                        </p:tgtEl>
                                        <p:attrNameLst>
                                          <p:attrName>ppt_w</p:attrName>
                                        </p:attrNameLst>
                                      </p:cBhvr>
                                      <p:tavLst>
                                        <p:tav tm="0" fmla="#ppt_w*sin(2.5*pi*$)">
                                          <p:val>
                                            <p:fltVal val="0"/>
                                          </p:val>
                                        </p:tav>
                                        <p:tav tm="100000">
                                          <p:val>
                                            <p:fltVal val="1"/>
                                          </p:val>
                                        </p:tav>
                                      </p:tavLst>
                                    </p:anim>
                                    <p:anim calcmode="lin" valueType="num">
                                      <p:cBhvr>
                                        <p:cTn id="22" dur="1000" fill="hold"/>
                                        <p:tgtEl>
                                          <p:spTgt spid="3891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9824E7F1-1CAA-FA4C-99FC-62CE9E37A310}"/>
              </a:ext>
            </a:extLst>
          </p:cNvPr>
          <p:cNvSpPr>
            <a:spLocks noGrp="1" noChangeArrowheads="1"/>
          </p:cNvSpPr>
          <p:nvPr>
            <p:ph type="title"/>
          </p:nvPr>
        </p:nvSpPr>
        <p:spPr>
          <a:xfrm>
            <a:off x="1192213" y="0"/>
            <a:ext cx="7951787" cy="1143000"/>
          </a:xfrm>
        </p:spPr>
        <p:txBody>
          <a:bodyPr/>
          <a:lstStyle/>
          <a:p>
            <a:pPr eaLnBrk="1" hangingPunct="1"/>
            <a:r>
              <a:rPr kumimoji="0" lang="ar-JO" altLang="en-US" b="1" u="sng" dirty="0">
                <a:effectLst>
                  <a:outerShdw blurRad="38100" dist="38100" dir="2700000" algn="tl">
                    <a:srgbClr val="000000"/>
                  </a:outerShdw>
                </a:effectLst>
                <a:latin typeface="Arial" panose="020B0604020202020204" pitchFamily="34" charset="0"/>
              </a:rPr>
              <a:t>الموجز</a:t>
            </a:r>
            <a:endParaRPr kumimoji="0" lang="en-GB" altLang="en-US" b="1" u="sng" dirty="0">
              <a:effectLst>
                <a:outerShdw blurRad="38100" dist="38100" dir="2700000" algn="tl">
                  <a:srgbClr val="000000"/>
                </a:outerShdw>
              </a:effectLst>
              <a:latin typeface="Arial" panose="020B0604020202020204" pitchFamily="34" charset="0"/>
            </a:endParaRPr>
          </a:p>
        </p:txBody>
      </p:sp>
      <p:sp>
        <p:nvSpPr>
          <p:cNvPr id="80899" name="Rectangle 3">
            <a:extLst>
              <a:ext uri="{FF2B5EF4-FFF2-40B4-BE49-F238E27FC236}">
                <a16:creationId xmlns:a16="http://schemas.microsoft.com/office/drawing/2014/main" id="{ACBEB2BB-C47B-B747-B95C-D8C994D9BEBC}"/>
              </a:ext>
            </a:extLst>
          </p:cNvPr>
          <p:cNvSpPr>
            <a:spLocks noGrp="1" noChangeArrowheads="1"/>
          </p:cNvSpPr>
          <p:nvPr>
            <p:ph type="body" idx="1"/>
          </p:nvPr>
        </p:nvSpPr>
        <p:spPr>
          <a:xfrm>
            <a:off x="1116013" y="1125538"/>
            <a:ext cx="8027987" cy="4665662"/>
          </a:xfrm>
        </p:spPr>
        <p:txBody>
          <a:bodyPr/>
          <a:lstStyle/>
          <a:p>
            <a:pPr marL="0" indent="0" algn="r" eaLnBrk="1" hangingPunct="1">
              <a:lnSpc>
                <a:spcPct val="110000"/>
              </a:lnSpc>
              <a:buNone/>
              <a:defRPr/>
            </a:pP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1. مقدمة</a:t>
            </a:r>
            <a:endParaRPr kumimoji="0" lang="en-GB" altLang="zh-CN"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808038" lvl="1" indent="0" algn="r" eaLnBrk="1" hangingPunct="1">
              <a:lnSpc>
                <a:spcPct val="110000"/>
              </a:lnSpc>
              <a:buNone/>
              <a:defRPr/>
            </a:pPr>
            <a:r>
              <a:rPr kumimoji="0" lang="ar-JO" altLang="zh-CN"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أ. أربع حقائق </a:t>
            </a:r>
          </a:p>
          <a:p>
            <a:pPr marL="808038" lvl="1" indent="0" algn="r" eaLnBrk="1" hangingPunct="1">
              <a:lnSpc>
                <a:spcPct val="110000"/>
              </a:lnSpc>
              <a:buNone/>
              <a:defRPr/>
            </a:pPr>
            <a:r>
              <a:rPr kumimoji="0" lang="ar-JO" altLang="zh-CN"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ب. النمط الرئيسي</a:t>
            </a:r>
            <a:endParaRPr kumimoji="0" lang="en-US"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0" indent="0" algn="r" eaLnBrk="1" hangingPunct="1">
              <a:lnSpc>
                <a:spcPct val="110000"/>
              </a:lnSpc>
              <a:buNone/>
              <a:defRPr/>
            </a:pP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2. إدارة الكنيسة في العهد الجديد</a:t>
            </a:r>
            <a:endParaRPr kumimoji="0" lang="en-US"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808038" lvl="1" indent="0" algn="r" eaLnBrk="1" hangingPunct="1">
              <a:lnSpc>
                <a:spcPct val="110000"/>
              </a:lnSpc>
              <a:buNone/>
              <a:defRPr/>
            </a:pPr>
            <a:r>
              <a:rPr kumimoji="0" lang="ar-JO"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أ. وظائف الشيخ الرئيسية</a:t>
            </a:r>
          </a:p>
          <a:p>
            <a:pPr marL="808038" lvl="1" indent="0" algn="r" eaLnBrk="1" hangingPunct="1">
              <a:lnSpc>
                <a:spcPct val="110000"/>
              </a:lnSpc>
              <a:buNone/>
              <a:defRPr/>
            </a:pPr>
            <a:r>
              <a:rPr kumimoji="0" lang="ar-JO"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ب. وظيفة الشماس الرئيسية</a:t>
            </a:r>
          </a:p>
          <a:p>
            <a:pPr marL="808038" lvl="1" indent="0" algn="r" eaLnBrk="1" hangingPunct="1">
              <a:lnSpc>
                <a:spcPct val="110000"/>
              </a:lnSpc>
              <a:buNone/>
              <a:defRPr/>
            </a:pPr>
            <a:r>
              <a:rPr kumimoji="0" lang="ar-JO"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ت. تعيين الموظفين الكنسيين</a:t>
            </a:r>
            <a:endParaRPr kumimoji="0" lang="en-GB"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089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0899">
                                            <p:txEl>
                                              <p:pRg st="0" end="0"/>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p:cTn id="13" dur="500" fill="hold"/>
                                        <p:tgtEl>
                                          <p:spTgt spid="808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0899">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80899">
                                            <p:txEl>
                                              <p:pRg st="1" end="1"/>
                                            </p:txEl>
                                          </p:spTgt>
                                        </p:tgtEl>
                                        <p:attrNameLst>
                                          <p:attrName>style.rotation</p:attrName>
                                        </p:attrNameLst>
                                      </p:cBhvr>
                                      <p:tavLst>
                                        <p:tav tm="0">
                                          <p:val>
                                            <p:fltVal val="360"/>
                                          </p:val>
                                        </p:tav>
                                        <p:tav tm="100000">
                                          <p:val>
                                            <p:fltVal val="0"/>
                                          </p:val>
                                        </p:tav>
                                      </p:tavLst>
                                    </p:anim>
                                    <p:animEffect transition="in" filter="fade">
                                      <p:cBhvr>
                                        <p:cTn id="16" dur="500"/>
                                        <p:tgtEl>
                                          <p:spTgt spid="80899">
                                            <p:txEl>
                                              <p:pRg st="1" end="1"/>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p:cTn id="19" dur="500" fill="hold"/>
                                        <p:tgtEl>
                                          <p:spTgt spid="808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0899">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80899">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808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 calcmode="lin" valueType="num">
                                      <p:cBhvr>
                                        <p:cTn id="27" dur="500" fill="hold"/>
                                        <p:tgtEl>
                                          <p:spTgt spid="8089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0899">
                                            <p:txEl>
                                              <p:pRg st="3" end="3"/>
                                            </p:txEl>
                                          </p:spTgt>
                                        </p:tgtEl>
                                        <p:attrNameLst>
                                          <p:attrName>ppt_h</p:attrName>
                                        </p:attrNameLst>
                                      </p:cBhvr>
                                      <p:tavLst>
                                        <p:tav tm="0">
                                          <p:val>
                                            <p:fltVal val="0"/>
                                          </p:val>
                                        </p:tav>
                                        <p:tav tm="100000">
                                          <p:val>
                                            <p:strVal val="#ppt_h"/>
                                          </p:val>
                                        </p:tav>
                                      </p:tavLst>
                                    </p:anim>
                                    <p:anim calcmode="lin" valueType="num">
                                      <p:cBhvr>
                                        <p:cTn id="29" dur="500" fill="hold"/>
                                        <p:tgtEl>
                                          <p:spTgt spid="80899">
                                            <p:txEl>
                                              <p:pRg st="3" end="3"/>
                                            </p:txEl>
                                          </p:spTgt>
                                        </p:tgtEl>
                                        <p:attrNameLst>
                                          <p:attrName>style.rotation</p:attrName>
                                        </p:attrNameLst>
                                      </p:cBhvr>
                                      <p:tavLst>
                                        <p:tav tm="0">
                                          <p:val>
                                            <p:fltVal val="360"/>
                                          </p:val>
                                        </p:tav>
                                        <p:tav tm="100000">
                                          <p:val>
                                            <p:fltVal val="0"/>
                                          </p:val>
                                        </p:tav>
                                      </p:tavLst>
                                    </p:anim>
                                    <p:animEffect transition="in" filter="fade">
                                      <p:cBhvr>
                                        <p:cTn id="30" dur="500"/>
                                        <p:tgtEl>
                                          <p:spTgt spid="80899">
                                            <p:txEl>
                                              <p:pRg st="3" end="3"/>
                                            </p:txEl>
                                          </p:spTgt>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80899">
                                            <p:txEl>
                                              <p:pRg st="4" end="4"/>
                                            </p:txEl>
                                          </p:spTgt>
                                        </p:tgtEl>
                                        <p:attrNameLst>
                                          <p:attrName>style.visibility</p:attrName>
                                        </p:attrNameLst>
                                      </p:cBhvr>
                                      <p:to>
                                        <p:strVal val="visible"/>
                                      </p:to>
                                    </p:set>
                                    <p:anim calcmode="lin" valueType="num">
                                      <p:cBhvr>
                                        <p:cTn id="33" dur="500" fill="hold"/>
                                        <p:tgtEl>
                                          <p:spTgt spid="8089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0899">
                                            <p:txEl>
                                              <p:pRg st="4" end="4"/>
                                            </p:txEl>
                                          </p:spTgt>
                                        </p:tgtEl>
                                        <p:attrNameLst>
                                          <p:attrName>ppt_h</p:attrName>
                                        </p:attrNameLst>
                                      </p:cBhvr>
                                      <p:tavLst>
                                        <p:tav tm="0">
                                          <p:val>
                                            <p:fltVal val="0"/>
                                          </p:val>
                                        </p:tav>
                                        <p:tav tm="100000">
                                          <p:val>
                                            <p:strVal val="#ppt_h"/>
                                          </p:val>
                                        </p:tav>
                                      </p:tavLst>
                                    </p:anim>
                                    <p:anim calcmode="lin" valueType="num">
                                      <p:cBhvr>
                                        <p:cTn id="35" dur="500" fill="hold"/>
                                        <p:tgtEl>
                                          <p:spTgt spid="80899">
                                            <p:txEl>
                                              <p:pRg st="4" end="4"/>
                                            </p:txEl>
                                          </p:spTgt>
                                        </p:tgtEl>
                                        <p:attrNameLst>
                                          <p:attrName>style.rotation</p:attrName>
                                        </p:attrNameLst>
                                      </p:cBhvr>
                                      <p:tavLst>
                                        <p:tav tm="0">
                                          <p:val>
                                            <p:fltVal val="360"/>
                                          </p:val>
                                        </p:tav>
                                        <p:tav tm="100000">
                                          <p:val>
                                            <p:fltVal val="0"/>
                                          </p:val>
                                        </p:tav>
                                      </p:tavLst>
                                    </p:anim>
                                    <p:animEffect transition="in" filter="fade">
                                      <p:cBhvr>
                                        <p:cTn id="36" dur="500"/>
                                        <p:tgtEl>
                                          <p:spTgt spid="80899">
                                            <p:txEl>
                                              <p:pRg st="4" end="4"/>
                                            </p:txEl>
                                          </p:spTgt>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80899">
                                            <p:txEl>
                                              <p:pRg st="5" end="5"/>
                                            </p:txEl>
                                          </p:spTgt>
                                        </p:tgtEl>
                                        <p:attrNameLst>
                                          <p:attrName>style.visibility</p:attrName>
                                        </p:attrNameLst>
                                      </p:cBhvr>
                                      <p:to>
                                        <p:strVal val="visible"/>
                                      </p:to>
                                    </p:set>
                                    <p:anim calcmode="lin" valueType="num">
                                      <p:cBhvr>
                                        <p:cTn id="39" dur="500" fill="hold"/>
                                        <p:tgtEl>
                                          <p:spTgt spid="80899">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80899">
                                            <p:txEl>
                                              <p:pRg st="5" end="5"/>
                                            </p:txEl>
                                          </p:spTgt>
                                        </p:tgtEl>
                                        <p:attrNameLst>
                                          <p:attrName>ppt_h</p:attrName>
                                        </p:attrNameLst>
                                      </p:cBhvr>
                                      <p:tavLst>
                                        <p:tav tm="0">
                                          <p:val>
                                            <p:fltVal val="0"/>
                                          </p:val>
                                        </p:tav>
                                        <p:tav tm="100000">
                                          <p:val>
                                            <p:strVal val="#ppt_h"/>
                                          </p:val>
                                        </p:tav>
                                      </p:tavLst>
                                    </p:anim>
                                    <p:anim calcmode="lin" valueType="num">
                                      <p:cBhvr>
                                        <p:cTn id="41" dur="500" fill="hold"/>
                                        <p:tgtEl>
                                          <p:spTgt spid="80899">
                                            <p:txEl>
                                              <p:pRg st="5" end="5"/>
                                            </p:txEl>
                                          </p:spTgt>
                                        </p:tgtEl>
                                        <p:attrNameLst>
                                          <p:attrName>style.rotation</p:attrName>
                                        </p:attrNameLst>
                                      </p:cBhvr>
                                      <p:tavLst>
                                        <p:tav tm="0">
                                          <p:val>
                                            <p:fltVal val="360"/>
                                          </p:val>
                                        </p:tav>
                                        <p:tav tm="100000">
                                          <p:val>
                                            <p:fltVal val="0"/>
                                          </p:val>
                                        </p:tav>
                                      </p:tavLst>
                                    </p:anim>
                                    <p:animEffect transition="in" filter="fade">
                                      <p:cBhvr>
                                        <p:cTn id="42" dur="500"/>
                                        <p:tgtEl>
                                          <p:spTgt spid="80899">
                                            <p:txEl>
                                              <p:pRg st="5" end="5"/>
                                            </p:txEl>
                                          </p:spTgt>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80899">
                                            <p:txEl>
                                              <p:pRg st="6" end="6"/>
                                            </p:txEl>
                                          </p:spTgt>
                                        </p:tgtEl>
                                        <p:attrNameLst>
                                          <p:attrName>style.visibility</p:attrName>
                                        </p:attrNameLst>
                                      </p:cBhvr>
                                      <p:to>
                                        <p:strVal val="visible"/>
                                      </p:to>
                                    </p:set>
                                    <p:anim calcmode="lin" valueType="num">
                                      <p:cBhvr>
                                        <p:cTn id="45" dur="500" fill="hold"/>
                                        <p:tgtEl>
                                          <p:spTgt spid="80899">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80899">
                                            <p:txEl>
                                              <p:pRg st="6" end="6"/>
                                            </p:txEl>
                                          </p:spTgt>
                                        </p:tgtEl>
                                        <p:attrNameLst>
                                          <p:attrName>ppt_h</p:attrName>
                                        </p:attrNameLst>
                                      </p:cBhvr>
                                      <p:tavLst>
                                        <p:tav tm="0">
                                          <p:val>
                                            <p:fltVal val="0"/>
                                          </p:val>
                                        </p:tav>
                                        <p:tav tm="100000">
                                          <p:val>
                                            <p:strVal val="#ppt_h"/>
                                          </p:val>
                                        </p:tav>
                                      </p:tavLst>
                                    </p:anim>
                                    <p:anim calcmode="lin" valueType="num">
                                      <p:cBhvr>
                                        <p:cTn id="47" dur="500" fill="hold"/>
                                        <p:tgtEl>
                                          <p:spTgt spid="80899">
                                            <p:txEl>
                                              <p:pRg st="6" end="6"/>
                                            </p:txEl>
                                          </p:spTgt>
                                        </p:tgtEl>
                                        <p:attrNameLst>
                                          <p:attrName>style.rotation</p:attrName>
                                        </p:attrNameLst>
                                      </p:cBhvr>
                                      <p:tavLst>
                                        <p:tav tm="0">
                                          <p:val>
                                            <p:fltVal val="360"/>
                                          </p:val>
                                        </p:tav>
                                        <p:tav tm="100000">
                                          <p:val>
                                            <p:fltVal val="0"/>
                                          </p:val>
                                        </p:tav>
                                      </p:tavLst>
                                    </p:anim>
                                    <p:animEffect transition="in" filter="fade">
                                      <p:cBhvr>
                                        <p:cTn id="48" dur="500"/>
                                        <p:tgtEl>
                                          <p:spTgt spid="80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B8B53E1-7E64-6647-BE0B-AE50BA99E125}"/>
              </a:ext>
            </a:extLst>
          </p:cNvPr>
          <p:cNvSpPr>
            <a:spLocks noGrp="1" noChangeArrowheads="1"/>
          </p:cNvSpPr>
          <p:nvPr>
            <p:ph type="title"/>
          </p:nvPr>
        </p:nvSpPr>
        <p:spPr>
          <a:xfrm>
            <a:off x="1192213" y="0"/>
            <a:ext cx="7951787" cy="1143000"/>
          </a:xfrm>
        </p:spPr>
        <p:txBody>
          <a:bodyPr/>
          <a:lstStyle/>
          <a:p>
            <a:pPr eaLnBrk="1" hangingPunct="1"/>
            <a:r>
              <a:rPr kumimoji="0" lang="ar-JO" altLang="en-US" b="1" u="sng" dirty="0">
                <a:effectLst>
                  <a:outerShdw blurRad="38100" dist="38100" dir="2700000" algn="tl">
                    <a:srgbClr val="000000"/>
                  </a:outerShdw>
                </a:effectLst>
                <a:latin typeface="Arial" panose="020B0604020202020204" pitchFamily="34" charset="0"/>
                <a:cs typeface="Arial" panose="020B0604020202020204" pitchFamily="34" charset="0"/>
              </a:rPr>
              <a:t>الموجز</a:t>
            </a:r>
            <a:endParaRPr kumimoji="0" lang="en-GB" altLang="en-US" b="1" u="sng"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3971" name="Rectangle 3">
            <a:extLst>
              <a:ext uri="{FF2B5EF4-FFF2-40B4-BE49-F238E27FC236}">
                <a16:creationId xmlns:a16="http://schemas.microsoft.com/office/drawing/2014/main" id="{A687A66F-06A5-894B-BAF1-0C453CE196D3}"/>
              </a:ext>
            </a:extLst>
          </p:cNvPr>
          <p:cNvSpPr>
            <a:spLocks noGrp="1" noChangeArrowheads="1"/>
          </p:cNvSpPr>
          <p:nvPr>
            <p:ph type="body" idx="1"/>
          </p:nvPr>
        </p:nvSpPr>
        <p:spPr>
          <a:xfrm>
            <a:off x="1187450" y="1125538"/>
            <a:ext cx="7956550" cy="4114800"/>
          </a:xfrm>
        </p:spPr>
        <p:txBody>
          <a:bodyPr/>
          <a:lstStyle/>
          <a:p>
            <a:pPr marL="0" indent="0" algn="r" eaLnBrk="1" hangingPunct="1">
              <a:lnSpc>
                <a:spcPct val="120000"/>
              </a:lnSpc>
              <a:buClr>
                <a:schemeClr val="tx1"/>
              </a:buClr>
              <a:buNone/>
              <a:defRPr/>
            </a:pP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2. الجسد</a:t>
            </a:r>
            <a:endParaRPr kumimoji="0" lang="en-US"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808038" lvl="1" indent="0" algn="r" eaLnBrk="1" hangingPunct="1">
              <a:lnSpc>
                <a:spcPct val="120000"/>
              </a:lnSpc>
              <a:buNone/>
              <a:defRPr/>
            </a:pPr>
            <a:r>
              <a:rPr kumimoji="0" lang="ar-JO" altLang="zh-CN"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ث. صنع القرار في الكنيسة المحلية</a:t>
            </a:r>
          </a:p>
          <a:p>
            <a:pPr marL="808038" lvl="1" indent="0" algn="r" eaLnBrk="1" hangingPunct="1">
              <a:lnSpc>
                <a:spcPct val="120000"/>
              </a:lnSpc>
              <a:buNone/>
              <a:defRPr/>
            </a:pPr>
            <a:r>
              <a:rPr kumimoji="0" lang="ar-JO" altLang="zh-CN"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ج. النموذج المقترح لإدارة الكنيسة</a:t>
            </a:r>
          </a:p>
          <a:p>
            <a:pPr marL="808038" lvl="1" indent="0" algn="r" eaLnBrk="1" hangingPunct="1">
              <a:lnSpc>
                <a:spcPct val="120000"/>
              </a:lnSpc>
              <a:buNone/>
              <a:defRPr/>
            </a:pPr>
            <a:r>
              <a:rPr kumimoji="0" lang="ar-JO" altLang="zh-CN"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ح. ديناميكيات القادة - الجماعة </a:t>
            </a:r>
            <a:endParaRPr kumimoji="0" lang="en-GB" altLang="zh-CN" sz="32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0" indent="0" algn="r" eaLnBrk="1" hangingPunct="1">
              <a:lnSpc>
                <a:spcPct val="120000"/>
              </a:lnSpc>
              <a:buClr>
                <a:schemeClr val="tx1"/>
              </a:buClr>
              <a:buNone/>
              <a:defRPr/>
            </a:pPr>
            <a:r>
              <a:rPr kumimoji="0" lang="ar-JO"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3. الخلاصة</a:t>
            </a:r>
            <a:endParaRPr kumimoji="0" lang="en-GB" altLang="zh-CN"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0" indent="0" algn="r" eaLnBrk="1" hangingPunct="1">
              <a:lnSpc>
                <a:spcPct val="120000"/>
              </a:lnSpc>
              <a:buClr>
                <a:schemeClr val="tx1"/>
              </a:buClr>
              <a:buNone/>
              <a:defRPr/>
            </a:pPr>
            <a:r>
              <a:rPr kumimoji="0" lang="ar-JO"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rPr>
              <a:t>4. المصادر</a:t>
            </a:r>
            <a:endParaRPr kumimoji="0" lang="en-GB"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anim calcmode="lin" valueType="num">
                                      <p:cBhvr additive="base">
                                        <p:cTn id="11"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anim calcmode="lin" valueType="num">
                                      <p:cBhvr additive="base">
                                        <p:cTn id="15"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39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anim calcmode="lin" valueType="num">
                                      <p:cBhvr additive="base">
                                        <p:cTn id="19"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3971">
                                            <p:txEl>
                                              <p:pRg st="4" end="4"/>
                                            </p:txEl>
                                          </p:spTgt>
                                        </p:tgtEl>
                                        <p:attrNameLst>
                                          <p:attrName>style.visibility</p:attrName>
                                        </p:attrNameLst>
                                      </p:cBhvr>
                                      <p:to>
                                        <p:strVal val="visible"/>
                                      </p:to>
                                    </p:set>
                                    <p:anim calcmode="lin" valueType="num">
                                      <p:cBhvr additive="base">
                                        <p:cTn id="23" dur="500" fill="hold"/>
                                        <p:tgtEl>
                                          <p:spTgt spid="8397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397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3971">
                                            <p:txEl>
                                              <p:pRg st="5" end="5"/>
                                            </p:txEl>
                                          </p:spTgt>
                                        </p:tgtEl>
                                        <p:attrNameLst>
                                          <p:attrName>style.visibility</p:attrName>
                                        </p:attrNameLst>
                                      </p:cBhvr>
                                      <p:to>
                                        <p:strVal val="visible"/>
                                      </p:to>
                                    </p:set>
                                    <p:anim calcmode="lin" valueType="num">
                                      <p:cBhvr additive="base">
                                        <p:cTn id="27"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39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387B2C14-4A97-604B-8726-19832177936D}"/>
              </a:ext>
            </a:extLst>
          </p:cNvPr>
          <p:cNvSpPr>
            <a:spLocks noGrp="1" noChangeArrowheads="1"/>
          </p:cNvSpPr>
          <p:nvPr>
            <p:ph type="subTitle" idx="1"/>
          </p:nvPr>
        </p:nvSpPr>
        <p:spPr>
          <a:xfrm>
            <a:off x="685800" y="354013"/>
            <a:ext cx="8316913" cy="5589587"/>
          </a:xfrm>
        </p:spPr>
        <p:txBody>
          <a:bodyPr/>
          <a:lstStyle/>
          <a:p>
            <a:pPr marL="519113" indent="-504825" algn="r" rtl="1" eaLnBrk="1" hangingPunct="1">
              <a:buFont typeface="Wingdings" pitchFamily="2" charset="2"/>
              <a:buNone/>
            </a:pPr>
            <a:endParaRPr lang="en-GB" altLang="en-US" sz="3600" b="1" dirty="0">
              <a:latin typeface="Arial" panose="020B0604020202020204" pitchFamily="34" charset="0"/>
              <a:cs typeface="Arial" panose="020B0604020202020204" pitchFamily="34" charset="0"/>
            </a:endParaRPr>
          </a:p>
          <a:p>
            <a:pPr marL="519113" indent="-504825" algn="r" rtl="1" eaLnBrk="1" hangingPunct="1"/>
            <a:r>
              <a:rPr lang="ar-JO" altLang="en-US" sz="3600" b="1" dirty="0">
                <a:latin typeface="Arial" panose="020B0604020202020204" pitchFamily="34" charset="0"/>
                <a:cs typeface="Arial" panose="020B0604020202020204" pitchFamily="34" charset="0"/>
              </a:rPr>
              <a:t>1. الكتاب المقدس </a:t>
            </a:r>
            <a:r>
              <a:rPr lang="ar-JO" altLang="en-US" sz="3600" b="1" dirty="0">
                <a:solidFill>
                  <a:srgbClr val="FFFF00"/>
                </a:solidFill>
                <a:latin typeface="Arial" panose="020B0604020202020204" pitchFamily="34" charset="0"/>
                <a:cs typeface="Arial" panose="020B0604020202020204" pitchFamily="34" charset="0"/>
              </a:rPr>
              <a:t>لا يشير بوضوح إلى شكل </a:t>
            </a:r>
            <a:r>
              <a:rPr lang="ar-JO" altLang="en-US" sz="3600" b="1" dirty="0">
                <a:latin typeface="Arial" panose="020B0604020202020204" pitchFamily="34" charset="0"/>
                <a:cs typeface="Arial" panose="020B0604020202020204" pitchFamily="34" charset="0"/>
              </a:rPr>
              <a:t>إدارة الكنيسة</a:t>
            </a:r>
            <a:endParaRPr lang="en-GB" altLang="en-US" sz="3600" b="1" dirty="0">
              <a:latin typeface="Arial" panose="020B0604020202020204" pitchFamily="34" charset="0"/>
              <a:cs typeface="Arial" panose="020B0604020202020204" pitchFamily="34" charset="0"/>
            </a:endParaRPr>
          </a:p>
          <a:p>
            <a:pPr marL="519113" indent="-504825" algn="r" rtl="1" eaLnBrk="1" hangingPunct="1"/>
            <a:endParaRPr lang="ar-JO" altLang="en-US" sz="3600" b="1" dirty="0">
              <a:latin typeface="Arial" panose="020B0604020202020204" pitchFamily="34" charset="0"/>
              <a:cs typeface="Arial" panose="020B0604020202020204" pitchFamily="34" charset="0"/>
            </a:endParaRPr>
          </a:p>
          <a:p>
            <a:pPr marL="519113" indent="-504825" algn="r" rtl="1" eaLnBrk="1" hangingPunct="1"/>
            <a:r>
              <a:rPr lang="ar-JO" altLang="en-US" sz="3600" b="1" dirty="0">
                <a:latin typeface="Arial" panose="020B0604020202020204" pitchFamily="34" charset="0"/>
                <a:cs typeface="Arial" panose="020B0604020202020204" pitchFamily="34" charset="0"/>
              </a:rPr>
              <a:t>2. الكتاب المقدس لا يأمر الكنيسة بتبني شكل محدد من الإدارة</a:t>
            </a:r>
            <a:endParaRPr lang="en-GB" altLang="en-US" sz="3600" b="1" dirty="0">
              <a:latin typeface="Arial" panose="020B0604020202020204" pitchFamily="34" charset="0"/>
              <a:cs typeface="Arial" panose="020B0604020202020204" pitchFamily="34" charset="0"/>
            </a:endParaRPr>
          </a:p>
        </p:txBody>
      </p:sp>
      <p:sp>
        <p:nvSpPr>
          <p:cNvPr id="13317" name="Rectangle 5">
            <a:extLst>
              <a:ext uri="{FF2B5EF4-FFF2-40B4-BE49-F238E27FC236}">
                <a16:creationId xmlns:a16="http://schemas.microsoft.com/office/drawing/2014/main" id="{117B11E7-5F52-3145-AEEA-D6D58F33473E}"/>
              </a:ext>
            </a:extLst>
          </p:cNvPr>
          <p:cNvSpPr>
            <a:spLocks noChangeArrowheads="1"/>
          </p:cNvSpPr>
          <p:nvPr/>
        </p:nvSpPr>
        <p:spPr bwMode="auto">
          <a:xfrm rot="16200000">
            <a:off x="-1168783" y="1197686"/>
            <a:ext cx="2924945"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effectLst>
                  <a:outerShdw blurRad="38100" dist="38100" dir="2700000" algn="tl">
                    <a:srgbClr val="000000"/>
                  </a:outerShdw>
                </a:effectLst>
                <a:ea typeface="ＭＳ Ｐゴシック" charset="0"/>
                <a:cs typeface="Arial" panose="020B0604020202020204" pitchFamily="34" charset="0"/>
              </a:rPr>
              <a:t>مقدمة</a:t>
            </a:r>
            <a:endParaRPr lang="en-GB" sz="2800" b="1" dirty="0">
              <a:effectLst>
                <a:outerShdw blurRad="38100" dist="38100" dir="2700000" algn="tl">
                  <a:srgbClr val="000000"/>
                </a:outerShdw>
              </a:effectLst>
              <a:ea typeface="ＭＳ Ｐゴシック" charset="0"/>
              <a:cs typeface="Arial" panose="020B0604020202020204" pitchFamily="34" charset="0"/>
            </a:endParaRPr>
          </a:p>
        </p:txBody>
      </p:sp>
      <p:sp>
        <p:nvSpPr>
          <p:cNvPr id="13318" name="Rectangle 6">
            <a:extLst>
              <a:ext uri="{FF2B5EF4-FFF2-40B4-BE49-F238E27FC236}">
                <a16:creationId xmlns:a16="http://schemas.microsoft.com/office/drawing/2014/main" id="{4D2BE018-38BA-4A48-A942-F3076CD83D29}"/>
              </a:ext>
            </a:extLst>
          </p:cNvPr>
          <p:cNvSpPr>
            <a:spLocks noGrp="1" noChangeArrowheads="1"/>
          </p:cNvSpPr>
          <p:nvPr>
            <p:ph type="ctrTitle"/>
          </p:nvPr>
        </p:nvSpPr>
        <p:spPr>
          <a:xfrm>
            <a:off x="611188" y="0"/>
            <a:ext cx="8532812" cy="692150"/>
          </a:xfrm>
        </p:spPr>
        <p:txBody>
          <a:bodyPr/>
          <a:lstStyle/>
          <a:p>
            <a:pPr eaLnBrk="1" hangingPunct="1"/>
            <a:r>
              <a:rPr lang="ar-JO" altLang="en-US" dirty="0">
                <a:latin typeface="Arial" panose="020B0604020202020204" pitchFamily="34" charset="0"/>
                <a:cs typeface="Arial" panose="020B0604020202020204" pitchFamily="34" charset="0"/>
              </a:rPr>
              <a:t>أربع حقائق</a:t>
            </a:r>
            <a:endParaRPr lang="en-GB" altLang="en-US"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dissolve">
                                      <p:cBhvr>
                                        <p:cTn id="7" dur="500"/>
                                        <p:tgtEl>
                                          <p:spTgt spid="133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3315">
                                            <p:txEl>
                                              <p:pRg st="3" end="3"/>
                                            </p:txEl>
                                          </p:spTgt>
                                        </p:tgtEl>
                                        <p:attrNameLst>
                                          <p:attrName>style.visibility</p:attrName>
                                        </p:attrNameLst>
                                      </p:cBhvr>
                                      <p:to>
                                        <p:strVal val="visible"/>
                                      </p:to>
                                    </p:set>
                                    <p:animEffect transition="in" filter="barn(inHorizontal)">
                                      <p:cBhvr>
                                        <p:cTn id="1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C9101B0-49DC-B14B-A876-F02B8D564A3D}"/>
              </a:ext>
            </a:extLst>
          </p:cNvPr>
          <p:cNvSpPr>
            <a:spLocks noGrp="1" noChangeArrowheads="1"/>
          </p:cNvSpPr>
          <p:nvPr>
            <p:ph type="subTitle" idx="1"/>
          </p:nvPr>
        </p:nvSpPr>
        <p:spPr>
          <a:xfrm>
            <a:off x="827088" y="609600"/>
            <a:ext cx="8316912" cy="4979988"/>
          </a:xfrm>
        </p:spPr>
        <p:txBody>
          <a:bodyPr/>
          <a:lstStyle/>
          <a:p>
            <a:pPr marL="609600" indent="-609600" eaLnBrk="1" hangingPunct="1">
              <a:lnSpc>
                <a:spcPct val="110000"/>
              </a:lnSpc>
              <a:buFont typeface="Wingdings" pitchFamily="2" charset="2"/>
              <a:buNone/>
            </a:pPr>
            <a:endParaRPr lang="en-GB" altLang="en-US" sz="3600" b="1" dirty="0">
              <a:latin typeface="Arial" panose="020B0604020202020204" pitchFamily="34" charset="0"/>
              <a:cs typeface="Arial" panose="020B0604020202020204" pitchFamily="34" charset="0"/>
            </a:endParaRPr>
          </a:p>
          <a:p>
            <a:pPr algn="r" eaLnBrk="1" hangingPunct="1">
              <a:buClr>
                <a:schemeClr val="tx1"/>
              </a:buClr>
            </a:pPr>
            <a:r>
              <a:rPr lang="ar-JO" altLang="en-US" sz="3600" b="1" dirty="0">
                <a:latin typeface="Arial" panose="020B0604020202020204" pitchFamily="34" charset="0"/>
                <a:cs typeface="Arial" panose="020B0604020202020204" pitchFamily="34" charset="0"/>
              </a:rPr>
              <a:t>3. </a:t>
            </a:r>
            <a:r>
              <a:rPr lang="ar-JO" altLang="en-US" sz="3600" b="1" dirty="0">
                <a:solidFill>
                  <a:srgbClr val="FFFF00"/>
                </a:solidFill>
                <a:latin typeface="Arial" panose="020B0604020202020204" pitchFamily="34" charset="0"/>
                <a:cs typeface="Arial" panose="020B0604020202020204" pitchFamily="34" charset="0"/>
              </a:rPr>
              <a:t>وظيفتين كنسيتين </a:t>
            </a:r>
            <a:r>
              <a:rPr lang="ar-JO" altLang="en-US" sz="3600" b="1" dirty="0">
                <a:latin typeface="Arial" panose="020B0604020202020204" pitchFamily="34" charset="0"/>
                <a:cs typeface="Arial" panose="020B0604020202020204" pitchFamily="34" charset="0"/>
              </a:rPr>
              <a:t>مذكورتين في العهد الجديد:</a:t>
            </a:r>
            <a:endParaRPr lang="en-GB" altLang="en-US" sz="3600" b="1" dirty="0">
              <a:latin typeface="Arial" panose="020B0604020202020204" pitchFamily="34" charset="0"/>
              <a:cs typeface="Arial" panose="020B0604020202020204" pitchFamily="34" charset="0"/>
            </a:endParaRPr>
          </a:p>
          <a:p>
            <a:pPr marL="898525" lvl="1" indent="0" algn="ctr" eaLnBrk="1" hangingPunct="1">
              <a:buNone/>
            </a:pPr>
            <a:r>
              <a:rPr lang="ar-JO" altLang="en-US" sz="3600" b="1" dirty="0">
                <a:latin typeface="Arial" panose="020B0604020202020204" pitchFamily="34" charset="0"/>
                <a:ea typeface="Arial" panose="020B0604020202020204" pitchFamily="34" charset="0"/>
                <a:cs typeface="Arial" panose="020B0604020202020204" pitchFamily="34" charset="0"/>
              </a:rPr>
              <a:t>أ. </a:t>
            </a:r>
            <a:r>
              <a:rPr lang="ar-JO" altLang="en-US" sz="3600" b="1" u="sng" dirty="0">
                <a:latin typeface="Arial" panose="020B0604020202020204" pitchFamily="34" charset="0"/>
                <a:ea typeface="Arial" panose="020B0604020202020204" pitchFamily="34" charset="0"/>
                <a:cs typeface="Arial" panose="020B0604020202020204" pitchFamily="34" charset="0"/>
              </a:rPr>
              <a:t>الشيخ</a:t>
            </a:r>
            <a:r>
              <a:rPr lang="ar-JO" altLang="en-US" sz="3600" b="1" dirty="0">
                <a:latin typeface="Arial" panose="020B0604020202020204" pitchFamily="34" charset="0"/>
                <a:ea typeface="Arial" panose="020B0604020202020204" pitchFamily="34" charset="0"/>
                <a:cs typeface="Arial" panose="020B0604020202020204" pitchFamily="34" charset="0"/>
              </a:rPr>
              <a:t> (راعي/ناظر/أسقف – أع 14: 23،    في 1: 1، تي 1: 5)</a:t>
            </a:r>
          </a:p>
          <a:p>
            <a:pPr marL="898525" lvl="1" indent="0" algn="r" eaLnBrk="1" hangingPunct="1">
              <a:buNone/>
            </a:pPr>
            <a:r>
              <a:rPr lang="ar-JO" altLang="en-US" sz="3600" b="1" dirty="0">
                <a:latin typeface="Arial" panose="020B0604020202020204" pitchFamily="34" charset="0"/>
                <a:ea typeface="Arial" panose="020B0604020202020204" pitchFamily="34" charset="0"/>
                <a:cs typeface="Arial" panose="020B0604020202020204" pitchFamily="34" charset="0"/>
              </a:rPr>
              <a:t>   ب. </a:t>
            </a:r>
            <a:r>
              <a:rPr lang="ar-JO" altLang="en-US" sz="3600" b="1" u="sng" dirty="0">
                <a:latin typeface="Arial" panose="020B0604020202020204" pitchFamily="34" charset="0"/>
                <a:ea typeface="Arial" panose="020B0604020202020204" pitchFamily="34" charset="0"/>
                <a:cs typeface="Arial" panose="020B0604020202020204" pitchFamily="34" charset="0"/>
              </a:rPr>
              <a:t>الشماس</a:t>
            </a:r>
            <a:r>
              <a:rPr lang="ar-JO" altLang="en-US" sz="3600" b="1" dirty="0">
                <a:latin typeface="Arial" panose="020B0604020202020204" pitchFamily="34" charset="0"/>
                <a:ea typeface="Arial" panose="020B0604020202020204" pitchFamily="34" charset="0"/>
                <a:cs typeface="Arial" panose="020B0604020202020204" pitchFamily="34" charset="0"/>
              </a:rPr>
              <a:t> (خادم) – أع 6: 3</a:t>
            </a:r>
            <a:endParaRPr lang="en-GB" altLang="en-US" sz="3600" b="1" dirty="0">
              <a:latin typeface="Arial" panose="020B0604020202020204" pitchFamily="34" charset="0"/>
              <a:ea typeface="Arial" panose="020B0604020202020204" pitchFamily="34" charset="0"/>
              <a:cs typeface="Arial" panose="020B0604020202020204" pitchFamily="34" charset="0"/>
            </a:endParaRPr>
          </a:p>
        </p:txBody>
      </p:sp>
      <p:sp>
        <p:nvSpPr>
          <p:cNvPr id="40963" name="Rectangle 3">
            <a:extLst>
              <a:ext uri="{FF2B5EF4-FFF2-40B4-BE49-F238E27FC236}">
                <a16:creationId xmlns:a16="http://schemas.microsoft.com/office/drawing/2014/main" id="{E861C1E3-334A-3340-8AA9-CA36CEA66CE2}"/>
              </a:ext>
            </a:extLst>
          </p:cNvPr>
          <p:cNvSpPr>
            <a:spLocks noChangeArrowheads="1"/>
          </p:cNvSpPr>
          <p:nvPr/>
        </p:nvSpPr>
        <p:spPr bwMode="auto">
          <a:xfrm rot="16200000">
            <a:off x="-1024766" y="1055594"/>
            <a:ext cx="2636913"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effectLst>
                  <a:outerShdw blurRad="38100" dist="38100" dir="2700000" algn="tl">
                    <a:srgbClr val="000000"/>
                  </a:outerShdw>
                </a:effectLst>
                <a:ea typeface="ＭＳ Ｐゴシック" charset="0"/>
                <a:cs typeface="Arial" panose="020B0604020202020204" pitchFamily="34" charset="0"/>
              </a:rPr>
              <a:t>مقدمة</a:t>
            </a:r>
            <a:endParaRPr lang="en-GB" sz="2800" b="1" dirty="0">
              <a:effectLst>
                <a:outerShdw blurRad="38100" dist="38100" dir="2700000" algn="tl">
                  <a:srgbClr val="000000"/>
                </a:outerShdw>
              </a:effectLst>
              <a:ea typeface="ＭＳ Ｐゴシック" charset="0"/>
              <a:cs typeface="Arial" panose="020B0604020202020204" pitchFamily="34" charset="0"/>
            </a:endParaRPr>
          </a:p>
        </p:txBody>
      </p:sp>
      <p:sp>
        <p:nvSpPr>
          <p:cNvPr id="40964" name="Rectangle 4">
            <a:extLst>
              <a:ext uri="{FF2B5EF4-FFF2-40B4-BE49-F238E27FC236}">
                <a16:creationId xmlns:a16="http://schemas.microsoft.com/office/drawing/2014/main" id="{A5DF16BB-78DC-8A47-9CE3-3D334FACC6A4}"/>
              </a:ext>
            </a:extLst>
          </p:cNvPr>
          <p:cNvSpPr>
            <a:spLocks noGrp="1" noChangeArrowheads="1"/>
          </p:cNvSpPr>
          <p:nvPr>
            <p:ph type="ctrTitle"/>
          </p:nvPr>
        </p:nvSpPr>
        <p:spPr>
          <a:xfrm>
            <a:off x="611188" y="0"/>
            <a:ext cx="8532812" cy="692150"/>
          </a:xfrm>
        </p:spPr>
        <p:txBody>
          <a:bodyPr/>
          <a:lstStyle/>
          <a:p>
            <a:pPr eaLnBrk="1" hangingPunct="1"/>
            <a:r>
              <a:rPr lang="ar-JO" altLang="en-US" dirty="0">
                <a:latin typeface="Arial" panose="020B0604020202020204" pitchFamily="34" charset="0"/>
                <a:cs typeface="Arial" panose="020B0604020202020204" pitchFamily="34" charset="0"/>
              </a:rPr>
              <a:t>أربع حقائق</a:t>
            </a:r>
            <a:endParaRPr lang="en-GB" alt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anim calcmode="lin" valueType="num">
                                      <p:cBhvr additive="base">
                                        <p:cTn id="7" dur="2000" fill="hold"/>
                                        <p:tgtEl>
                                          <p:spTgt spid="4096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0962">
                                            <p:txEl>
                                              <p:pRg st="1" end="1"/>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40962">
                                            <p:txEl>
                                              <p:pRg st="2" end="2"/>
                                            </p:txEl>
                                          </p:spTgt>
                                        </p:tgtEl>
                                        <p:attrNameLst>
                                          <p:attrName>style.visibility</p:attrName>
                                        </p:attrNameLst>
                                      </p:cBhvr>
                                      <p:to>
                                        <p:strVal val="visible"/>
                                      </p:to>
                                    </p:set>
                                    <p:anim calcmode="lin" valueType="num">
                                      <p:cBhvr additive="base">
                                        <p:cTn id="11" dur="20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4096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40962">
                                            <p:txEl>
                                              <p:pRg st="3" end="3"/>
                                            </p:txEl>
                                          </p:spTgt>
                                        </p:tgtEl>
                                        <p:attrNameLst>
                                          <p:attrName>style.visibility</p:attrName>
                                        </p:attrNameLst>
                                      </p:cBhvr>
                                      <p:to>
                                        <p:strVal val="visible"/>
                                      </p:to>
                                    </p:set>
                                    <p:anim calcmode="lin" valueType="num">
                                      <p:cBhvr additive="base">
                                        <p:cTn id="15" dur="2000" fill="hold"/>
                                        <p:tgtEl>
                                          <p:spTgt spid="40962">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4096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a:extLst>
              <a:ext uri="{FF2B5EF4-FFF2-40B4-BE49-F238E27FC236}">
                <a16:creationId xmlns:a16="http://schemas.microsoft.com/office/drawing/2014/main" id="{309B03B9-4784-5B4A-9E07-A0B63D689FC7}"/>
              </a:ext>
            </a:extLst>
          </p:cNvPr>
          <p:cNvSpPr>
            <a:spLocks noGrp="1" noChangeArrowheads="1"/>
          </p:cNvSpPr>
          <p:nvPr>
            <p:ph type="subTitle" idx="1"/>
          </p:nvPr>
        </p:nvSpPr>
        <p:spPr>
          <a:xfrm>
            <a:off x="611188" y="838200"/>
            <a:ext cx="8532812" cy="4751388"/>
          </a:xfrm>
        </p:spPr>
        <p:txBody>
          <a:bodyPr/>
          <a:lstStyle/>
          <a:p>
            <a:pPr marL="898525" indent="-884238" rtl="1" eaLnBrk="1" hangingPunct="1">
              <a:lnSpc>
                <a:spcPct val="110000"/>
              </a:lnSpc>
              <a:buFont typeface="Wingdings" pitchFamily="2" charset="2"/>
              <a:buNone/>
            </a:pPr>
            <a:endParaRPr lang="en-GB" altLang="en-US" sz="3600" b="1" dirty="0">
              <a:latin typeface="Arial" panose="020B0604020202020204" pitchFamily="34" charset="0"/>
              <a:cs typeface="Arial" panose="020B0604020202020204" pitchFamily="34" charset="0"/>
            </a:endParaRPr>
          </a:p>
          <a:p>
            <a:pPr marL="898525" indent="-884238" rtl="1" eaLnBrk="1" hangingPunct="1">
              <a:buClr>
                <a:schemeClr val="tx1"/>
              </a:buClr>
            </a:pPr>
            <a:r>
              <a:rPr lang="ar-JO" altLang="en-US" sz="3600" b="1" dirty="0">
                <a:latin typeface="Arial" panose="020B0604020202020204" pitchFamily="34" charset="0"/>
                <a:cs typeface="Arial" panose="020B0604020202020204" pitchFamily="34" charset="0"/>
              </a:rPr>
              <a:t>4. </a:t>
            </a:r>
            <a:r>
              <a:rPr lang="ar-JO" altLang="en-US" sz="3600" b="1" dirty="0">
                <a:solidFill>
                  <a:srgbClr val="FF0000"/>
                </a:solidFill>
                <a:latin typeface="Arial" panose="020B0604020202020204" pitchFamily="34" charset="0"/>
                <a:cs typeface="Arial" panose="020B0604020202020204" pitchFamily="34" charset="0"/>
              </a:rPr>
              <a:t>مؤهلات</a:t>
            </a:r>
            <a:r>
              <a:rPr lang="ar-JO" altLang="en-US" sz="3600" b="1" dirty="0">
                <a:latin typeface="Arial" panose="020B0604020202020204" pitchFamily="34" charset="0"/>
                <a:cs typeface="Arial" panose="020B0604020202020204" pitchFamily="34" charset="0"/>
              </a:rPr>
              <a:t> هاتين الوظيفتين الكنسيتين مذكورة بوضوح في الكتاب المقدس:</a:t>
            </a:r>
            <a:endParaRPr lang="en-GB" altLang="en-US" sz="3600" b="1" dirty="0">
              <a:latin typeface="Arial" panose="020B0604020202020204" pitchFamily="34" charset="0"/>
              <a:cs typeface="Arial" panose="020B0604020202020204" pitchFamily="34" charset="0"/>
            </a:endParaRPr>
          </a:p>
          <a:p>
            <a:pPr marL="1298575" lvl="2" indent="-884238" algn="r" rtl="1" eaLnBrk="1" hangingPunct="1">
              <a:buClr>
                <a:schemeClr val="tx1"/>
              </a:buClr>
              <a:buNone/>
            </a:pPr>
            <a:r>
              <a:rPr lang="ar-JO" altLang="en-US" sz="3200" b="1" dirty="0">
                <a:latin typeface="Arial" panose="020B0604020202020204" pitchFamily="34" charset="0"/>
                <a:ea typeface="Arial" panose="020B0604020202020204" pitchFamily="34" charset="0"/>
                <a:cs typeface="Arial" panose="020B0604020202020204" pitchFamily="34" charset="0"/>
              </a:rPr>
              <a:t> </a:t>
            </a:r>
            <a:r>
              <a:rPr lang="en-US" altLang="en-US" sz="3200" b="1" dirty="0">
                <a:latin typeface="Arial" panose="020B0604020202020204" pitchFamily="34" charset="0"/>
                <a:ea typeface="Arial" panose="020B0604020202020204" pitchFamily="34" charset="0"/>
                <a:cs typeface="Arial" panose="020B0604020202020204" pitchFamily="34" charset="0"/>
              </a:rPr>
              <a:t>  </a:t>
            </a:r>
            <a:r>
              <a:rPr lang="ar-JO" altLang="en-US" sz="3200" b="1" dirty="0">
                <a:latin typeface="Arial" panose="020B0604020202020204" pitchFamily="34" charset="0"/>
                <a:ea typeface="Arial" panose="020B0604020202020204" pitchFamily="34" charset="0"/>
                <a:cs typeface="Arial" panose="020B0604020202020204" pitchFamily="34" charset="0"/>
              </a:rPr>
              <a:t>  أ. الشيخ (1 تي 3: 1-7، تي 1: 5-7)</a:t>
            </a:r>
          </a:p>
          <a:p>
            <a:pPr marL="898525" lvl="1" indent="-884238" algn="r" rtl="1" eaLnBrk="1" hangingPunct="1">
              <a:buClr>
                <a:schemeClr val="tx1"/>
              </a:buClr>
              <a:buNone/>
            </a:pPr>
            <a:r>
              <a:rPr lang="en-US" altLang="en-US" sz="3600" b="1" dirty="0">
                <a:latin typeface="Arial" panose="020B0604020202020204" pitchFamily="34" charset="0"/>
                <a:ea typeface="Arial" panose="020B0604020202020204" pitchFamily="34" charset="0"/>
                <a:cs typeface="Arial" panose="020B0604020202020204" pitchFamily="34" charset="0"/>
              </a:rPr>
              <a:t>	</a:t>
            </a:r>
            <a:r>
              <a:rPr lang="ar-JO" altLang="en-US" sz="3200" b="1" dirty="0">
                <a:latin typeface="Arial" panose="020B0604020202020204" pitchFamily="34" charset="0"/>
                <a:cs typeface="Arial" panose="020B0604020202020204" pitchFamily="34" charset="0"/>
              </a:rPr>
              <a:t>ب. الشماس (أع 6: 3، 1 تي 3: 8-13) </a:t>
            </a:r>
            <a:r>
              <a:rPr lang="en-GB" altLang="en-US" sz="3200" b="1" dirty="0">
                <a:latin typeface="Arial" panose="020B0604020202020204" pitchFamily="34" charset="0"/>
                <a:cs typeface="Arial" panose="020B0604020202020204" pitchFamily="34" charset="0"/>
              </a:rPr>
              <a:t> </a:t>
            </a:r>
            <a:r>
              <a:rPr lang="ar-JO" altLang="en-US" sz="3200" b="1" dirty="0">
                <a:latin typeface="Arial" panose="020B0604020202020204" pitchFamily="34" charset="0"/>
                <a:cs typeface="Arial" panose="020B0604020202020204" pitchFamily="34" charset="0"/>
              </a:rPr>
              <a:t>  </a:t>
            </a:r>
            <a:endParaRPr lang="en-GB" altLang="en-US" sz="3200" b="1" dirty="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7030A17F-CE6B-404E-85B1-692EE85433BB}"/>
              </a:ext>
            </a:extLst>
          </p:cNvPr>
          <p:cNvSpPr>
            <a:spLocks noChangeArrowheads="1"/>
          </p:cNvSpPr>
          <p:nvPr/>
        </p:nvSpPr>
        <p:spPr bwMode="auto">
          <a:xfrm rot="16200000">
            <a:off x="-1204785" y="1235616"/>
            <a:ext cx="2996954"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effectLst>
                  <a:outerShdw blurRad="38100" dist="38100" dir="2700000" algn="tl">
                    <a:srgbClr val="FFFFFF"/>
                  </a:outerShdw>
                </a:effectLst>
                <a:ea typeface="ＭＳ Ｐゴシック" charset="0"/>
                <a:cs typeface="Arial" panose="020B0604020202020204" pitchFamily="34" charset="0"/>
              </a:rPr>
              <a:t>مقدمة</a:t>
            </a:r>
            <a:endParaRPr lang="en-GB" sz="2800" b="1" dirty="0">
              <a:effectLst>
                <a:outerShdw blurRad="38100" dist="38100" dir="2700000" algn="tl">
                  <a:srgbClr val="FFFFFF"/>
                </a:outerShdw>
              </a:effectLst>
              <a:ea typeface="ＭＳ Ｐゴシック" charset="0"/>
              <a:cs typeface="Arial" panose="020B0604020202020204" pitchFamily="34" charset="0"/>
            </a:endParaRPr>
          </a:p>
        </p:txBody>
      </p:sp>
      <p:sp>
        <p:nvSpPr>
          <p:cNvPr id="41988" name="Rectangle 4">
            <a:extLst>
              <a:ext uri="{FF2B5EF4-FFF2-40B4-BE49-F238E27FC236}">
                <a16:creationId xmlns:a16="http://schemas.microsoft.com/office/drawing/2014/main" id="{709D2FD4-01BD-9144-BBD6-E21C9086B0B8}"/>
              </a:ext>
            </a:extLst>
          </p:cNvPr>
          <p:cNvSpPr>
            <a:spLocks noGrp="1" noChangeArrowheads="1"/>
          </p:cNvSpPr>
          <p:nvPr>
            <p:ph type="ctrTitle"/>
          </p:nvPr>
        </p:nvSpPr>
        <p:spPr>
          <a:xfrm>
            <a:off x="611188" y="0"/>
            <a:ext cx="8532812" cy="692150"/>
          </a:xfrm>
        </p:spPr>
        <p:txBody>
          <a:bodyPr/>
          <a:lstStyle/>
          <a:p>
            <a:pPr algn="ctr" eaLnBrk="1" hangingPunct="1"/>
            <a:r>
              <a:rPr lang="ar-JO" altLang="en-US" dirty="0">
                <a:effectLst>
                  <a:outerShdw blurRad="38100" dist="38100" dir="2700000" algn="tl">
                    <a:srgbClr val="C0C0C0"/>
                  </a:outerShdw>
                </a:effectLst>
                <a:latin typeface="Arial" panose="020B0604020202020204" pitchFamily="34" charset="0"/>
                <a:cs typeface="Arial" panose="020B0604020202020204" pitchFamily="34" charset="0"/>
              </a:rPr>
              <a:t>أربع حقائق</a:t>
            </a:r>
            <a:endParaRPr lang="en-GB" altLang="en-US"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7670360-8254-484A-8FF1-ECFC274114EC}"/>
              </a:ext>
            </a:extLst>
          </p:cNvPr>
          <p:cNvSpPr>
            <a:spLocks noGrp="1" noChangeArrowheads="1"/>
          </p:cNvSpPr>
          <p:nvPr>
            <p:ph type="subTitle" idx="4294967295"/>
          </p:nvPr>
        </p:nvSpPr>
        <p:spPr>
          <a:xfrm>
            <a:off x="838200" y="1371600"/>
            <a:ext cx="7772400" cy="3733800"/>
          </a:xfrm>
        </p:spPr>
        <p:txBody>
          <a:bodyPr/>
          <a:lstStyle/>
          <a:p>
            <a:pPr marL="0" indent="0" algn="ctr" eaLnBrk="1" hangingPunct="1">
              <a:lnSpc>
                <a:spcPct val="120000"/>
              </a:lnSpc>
              <a:buFont typeface="Wingdings" charset="0"/>
              <a:buNone/>
              <a:defRPr/>
            </a:pPr>
            <a:r>
              <a:rPr lang="ar-JO" sz="3200" b="1" dirty="0">
                <a:effectLst>
                  <a:outerShdw blurRad="38100" dist="38100" dir="2700000" algn="tl">
                    <a:srgbClr val="DDDDDD"/>
                  </a:outerShdw>
                </a:effectLst>
                <a:latin typeface="Arial" panose="020B0604020202020204" pitchFamily="34" charset="0"/>
                <a:cs typeface="Arial" panose="020B0604020202020204" pitchFamily="34" charset="0"/>
              </a:rPr>
              <a:t>سنحدد الشكل الصحيح لإدارة الكنيسة من خلال فهم المؤهلات الأساسية للشيوخ والشمامسة في العهد الجديد حيث أنهم الوظائف الكنسية الوحيدة المذكورة.</a:t>
            </a:r>
            <a:endParaRPr lang="en-GB"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p:txBody>
      </p:sp>
      <p:sp>
        <p:nvSpPr>
          <p:cNvPr id="44035" name="Rectangle 3">
            <a:extLst>
              <a:ext uri="{FF2B5EF4-FFF2-40B4-BE49-F238E27FC236}">
                <a16:creationId xmlns:a16="http://schemas.microsoft.com/office/drawing/2014/main" id="{0098D0D4-29D3-3041-929D-87D57977A91B}"/>
              </a:ext>
            </a:extLst>
          </p:cNvPr>
          <p:cNvSpPr>
            <a:spLocks noChangeArrowheads="1"/>
          </p:cNvSpPr>
          <p:nvPr/>
        </p:nvSpPr>
        <p:spPr bwMode="auto">
          <a:xfrm rot="16200000">
            <a:off x="-988761" y="1019592"/>
            <a:ext cx="2564906" cy="525721"/>
          </a:xfrm>
          <a:prstGeom prst="rect">
            <a:avLst/>
          </a:prstGeom>
          <a:solidFill>
            <a:schemeClr val="accent1"/>
          </a:solidFill>
          <a:ln w="25400">
            <a:solidFill>
              <a:schemeClr val="tx1"/>
            </a:solidFill>
            <a:miter lim="800000"/>
            <a:headEnd/>
            <a:tailEnd/>
          </a:ln>
          <a:effectLst/>
        </p:spPr>
        <p:txBody>
          <a:bodyPr wrap="square">
            <a:spAutoFit/>
          </a:bodyPr>
          <a:lstStyle/>
          <a:p>
            <a:pPr>
              <a:lnSpc>
                <a:spcPct val="110000"/>
              </a:lnSpc>
              <a:spcBef>
                <a:spcPct val="20000"/>
              </a:spcBef>
              <a:defRPr/>
            </a:pPr>
            <a:r>
              <a:rPr lang="ar-JO" sz="2800" b="1" dirty="0">
                <a:effectLst>
                  <a:outerShdw blurRad="38100" dist="38100" dir="2700000" algn="tl">
                    <a:srgbClr val="FFFFFF"/>
                  </a:outerShdw>
                </a:effectLst>
                <a:ea typeface="ＭＳ Ｐゴシック" charset="0"/>
                <a:cs typeface="Arial" panose="020B0604020202020204" pitchFamily="34" charset="0"/>
              </a:rPr>
              <a:t>مقدمة</a:t>
            </a:r>
            <a:endParaRPr lang="en-GB" sz="2800" b="1" dirty="0">
              <a:effectLst>
                <a:outerShdw blurRad="38100" dist="38100" dir="2700000" algn="tl">
                  <a:srgbClr val="FFFFFF"/>
                </a:outerShdw>
              </a:effectLst>
              <a:ea typeface="ＭＳ Ｐゴシック" charset="0"/>
              <a:cs typeface="Arial" panose="020B0604020202020204" pitchFamily="34" charset="0"/>
            </a:endParaRPr>
          </a:p>
        </p:txBody>
      </p:sp>
      <p:sp>
        <p:nvSpPr>
          <p:cNvPr id="44036" name="Rectangle 4">
            <a:extLst>
              <a:ext uri="{FF2B5EF4-FFF2-40B4-BE49-F238E27FC236}">
                <a16:creationId xmlns:a16="http://schemas.microsoft.com/office/drawing/2014/main" id="{E0CB1805-C42B-D743-978A-E9BA3328934E}"/>
              </a:ext>
            </a:extLst>
          </p:cNvPr>
          <p:cNvSpPr>
            <a:spLocks noGrp="1" noChangeArrowheads="1"/>
          </p:cNvSpPr>
          <p:nvPr>
            <p:ph type="ctrTitle"/>
          </p:nvPr>
        </p:nvSpPr>
        <p:spPr>
          <a:xfrm>
            <a:off x="971550" y="476250"/>
            <a:ext cx="7416800" cy="692150"/>
          </a:xfrm>
        </p:spPr>
        <p:txBody>
          <a:bodyPr/>
          <a:lstStyle/>
          <a:p>
            <a:pPr algn="l" eaLnBrk="1" hangingPunct="1"/>
            <a:r>
              <a:rPr lang="ar-JO" altLang="en-US" i="0" dirty="0">
                <a:effectLst>
                  <a:outerShdw blurRad="38100" dist="38100" dir="2700000" algn="tl">
                    <a:srgbClr val="C0C0C0"/>
                  </a:outerShdw>
                </a:effectLst>
                <a:latin typeface="Arial" panose="020B0604020202020204" pitchFamily="34" charset="0"/>
                <a:cs typeface="Arial" panose="020B0604020202020204" pitchFamily="34" charset="0"/>
              </a:rPr>
              <a:t>نهجنا الأساسي</a:t>
            </a:r>
            <a:endParaRPr lang="en-GB" altLang="en-US" i="0"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descr="needothers3.jpg">
            <a:extLst>
              <a:ext uri="{FF2B5EF4-FFF2-40B4-BE49-F238E27FC236}">
                <a16:creationId xmlns:a16="http://schemas.microsoft.com/office/drawing/2014/main" id="{A78E4B18-B9C9-7E44-910B-BB65A77F62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850649E-E992-F645-AB0A-FB0DCDD7BB87}"/>
              </a:ext>
            </a:extLst>
          </p:cNvPr>
          <p:cNvSpPr>
            <a:spLocks noGrp="1" noChangeArrowheads="1"/>
          </p:cNvSpPr>
          <p:nvPr>
            <p:ph type="ctrTitle" idx="4294967295"/>
          </p:nvPr>
        </p:nvSpPr>
        <p:spPr>
          <a:xfrm>
            <a:off x="0" y="152400"/>
            <a:ext cx="9144000" cy="838200"/>
          </a:xfrm>
          <a:effectLst>
            <a:outerShdw dist="107763" dir="2700000" algn="ctr" rotWithShape="0">
              <a:schemeClr val="tx1">
                <a:alpha val="50000"/>
              </a:schemeClr>
            </a:outerShdw>
          </a:effectLst>
        </p:spPr>
        <p:txBody>
          <a:bodyPr/>
          <a:lstStyle/>
          <a:p>
            <a:pPr eaLnBrk="1" hangingPunct="1"/>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القيادة العلمانية مقابل القيادة الرعوية:                                 ما الفرق؟</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C0BFF23A-174B-9B49-9A4D-2ED4FDDEB77F}"/>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العلمانية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6" name="Rectangle 3">
            <a:extLst>
              <a:ext uri="{FF2B5EF4-FFF2-40B4-BE49-F238E27FC236}">
                <a16:creationId xmlns:a16="http://schemas.microsoft.com/office/drawing/2014/main" id="{3B01571D-3F65-5349-B380-623D0A8CA091}"/>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الرعوية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7" name="Rectangle 3">
            <a:extLst>
              <a:ext uri="{FF2B5EF4-FFF2-40B4-BE49-F238E27FC236}">
                <a16:creationId xmlns:a16="http://schemas.microsoft.com/office/drawing/2014/main" id="{BB7424B0-13C2-1B45-BF1E-ED1909D60086}"/>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anose="020B0604020202020204" pitchFamily="34" charset="0"/>
              </a:rPr>
              <a:t>The Key Principle</a:t>
            </a:r>
          </a:p>
        </p:txBody>
      </p:sp>
      <p:sp>
        <p:nvSpPr>
          <p:cNvPr id="261126" name="Text Box 14">
            <a:extLst>
              <a:ext uri="{FF2B5EF4-FFF2-40B4-BE49-F238E27FC236}">
                <a16:creationId xmlns:a16="http://schemas.microsoft.com/office/drawing/2014/main" id="{2FDBF31F-9D8E-4B4A-9ECA-D0552C2FA032}"/>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9" name="Rectangle 3">
            <a:extLst>
              <a:ext uri="{FF2B5EF4-FFF2-40B4-BE49-F238E27FC236}">
                <a16:creationId xmlns:a16="http://schemas.microsoft.com/office/drawing/2014/main" id="{87E9EEFF-10D0-6446-B476-97A22C96C4C7}"/>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تعيين</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0" name="Rectangle 3">
            <a:extLst>
              <a:ext uri="{FF2B5EF4-FFF2-40B4-BE49-F238E27FC236}">
                <a16:creationId xmlns:a16="http://schemas.microsoft.com/office/drawing/2014/main" id="{3B11461C-9FE4-5941-AA43-B30309D9E8D4}"/>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دعوة إلهية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1" name="Rectangle 3">
            <a:extLst>
              <a:ext uri="{FF2B5EF4-FFF2-40B4-BE49-F238E27FC236}">
                <a16:creationId xmlns:a16="http://schemas.microsoft.com/office/drawing/2014/main" id="{B8F7FF8A-B2F5-0E4B-A933-53E6C70FA844}"/>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حاجات مادية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2" name="Rectangle 3">
            <a:extLst>
              <a:ext uri="{FF2B5EF4-FFF2-40B4-BE49-F238E27FC236}">
                <a16:creationId xmlns:a16="http://schemas.microsoft.com/office/drawing/2014/main" id="{73E1C8D0-0C82-654B-820D-1513DEA7C2C9}"/>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حاجات روحية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3" name="Rectangle 3">
            <a:extLst>
              <a:ext uri="{FF2B5EF4-FFF2-40B4-BE49-F238E27FC236}">
                <a16:creationId xmlns:a16="http://schemas.microsoft.com/office/drawing/2014/main" id="{CAFC061C-B812-3E44-8E96-0FB0B4197D98}"/>
              </a:ext>
            </a:extLst>
          </p:cNvPr>
          <p:cNvSpPr txBox="1">
            <a:spLocks noChangeArrowheads="1"/>
          </p:cNvSpPr>
          <p:nvPr/>
        </p:nvSpPr>
        <p:spPr bwMode="auto">
          <a:xfrm>
            <a:off x="-76200" y="40005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تعليم عالي</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4" name="Rectangle 3">
            <a:extLst>
              <a:ext uri="{FF2B5EF4-FFF2-40B4-BE49-F238E27FC236}">
                <a16:creationId xmlns:a16="http://schemas.microsoft.com/office/drawing/2014/main" id="{8B031D22-5A9F-484A-9955-DEEC191A6022}"/>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متطلبات الدعوة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5" name="Rectangle 3">
            <a:extLst>
              <a:ext uri="{FF2B5EF4-FFF2-40B4-BE49-F238E27FC236}">
                <a16:creationId xmlns:a16="http://schemas.microsoft.com/office/drawing/2014/main" id="{DFD07545-E14C-7445-8FCE-30778D40A578}"/>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تصويت الناس</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6" name="Rectangle 3">
            <a:extLst>
              <a:ext uri="{FF2B5EF4-FFF2-40B4-BE49-F238E27FC236}">
                <a16:creationId xmlns:a16="http://schemas.microsoft.com/office/drawing/2014/main" id="{FB61C6E9-1F4E-8341-934D-41DC1BB4EC5E}"/>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استماع إلى الله</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7" name="Rectangle 3">
            <a:extLst>
              <a:ext uri="{FF2B5EF4-FFF2-40B4-BE49-F238E27FC236}">
                <a16:creationId xmlns:a16="http://schemas.microsoft.com/office/drawing/2014/main" id="{D898E96A-FC1B-C842-BB92-844FE4B9E6E6}"/>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توجيه</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8" name="Rectangle 3">
            <a:extLst>
              <a:ext uri="{FF2B5EF4-FFF2-40B4-BE49-F238E27FC236}">
                <a16:creationId xmlns:a16="http://schemas.microsoft.com/office/drawing/2014/main" id="{03DD5DCD-ECCA-5A4B-8597-90A78E5E077F}"/>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قيادة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a:extLst>
              <a:ext uri="{FF2B5EF4-FFF2-40B4-BE49-F238E27FC236}">
                <a16:creationId xmlns:a16="http://schemas.microsoft.com/office/drawing/2014/main" id="{A7E1D559-7A0A-1640-8046-9BE6C87A8DCB}"/>
              </a:ext>
            </a:extLst>
          </p:cNvPr>
          <p:cNvSpPr>
            <a:spLocks noGrp="1" noChangeArrowheads="1"/>
          </p:cNvSpPr>
          <p:nvPr>
            <p:ph type="ctrTitle"/>
          </p:nvPr>
        </p:nvSpPr>
        <p:spPr>
          <a:xfrm>
            <a:off x="457200" y="381000"/>
            <a:ext cx="8534400" cy="1295400"/>
          </a:xfrm>
        </p:spPr>
        <p:txBody>
          <a:bodyPr/>
          <a:lstStyle/>
          <a:p>
            <a:pPr algn="ctr" eaLnBrk="1" hangingPunct="1"/>
            <a:r>
              <a:rPr lang="ar-JO" altLang="en-US" sz="6600" b="1" dirty="0">
                <a:latin typeface="Arial" panose="020B0604020202020204" pitchFamily="34" charset="0"/>
                <a:cs typeface="Arial" panose="020B0604020202020204" pitchFamily="34" charset="0"/>
              </a:rPr>
              <a:t>سؤالين</a:t>
            </a:r>
            <a:endParaRPr lang="en-US" altLang="en-US" b="1" dirty="0">
              <a:latin typeface="Arial" panose="020B0604020202020204" pitchFamily="34" charset="0"/>
              <a:cs typeface="Arial" panose="020B0604020202020204" pitchFamily="34" charset="0"/>
            </a:endParaRPr>
          </a:p>
        </p:txBody>
      </p:sp>
      <p:sp>
        <p:nvSpPr>
          <p:cNvPr id="336899" name="Rectangle 3">
            <a:extLst>
              <a:ext uri="{FF2B5EF4-FFF2-40B4-BE49-F238E27FC236}">
                <a16:creationId xmlns:a16="http://schemas.microsoft.com/office/drawing/2014/main" id="{3E30B01B-18EE-4A40-BEE0-A70A895DF02E}"/>
              </a:ext>
            </a:extLst>
          </p:cNvPr>
          <p:cNvSpPr>
            <a:spLocks noGrp="1" noChangeArrowheads="1"/>
          </p:cNvSpPr>
          <p:nvPr>
            <p:ph type="subTitle" idx="1"/>
          </p:nvPr>
        </p:nvSpPr>
        <p:spPr>
          <a:xfrm>
            <a:off x="608013" y="1905000"/>
            <a:ext cx="8383587" cy="3200400"/>
          </a:xfrm>
        </p:spPr>
        <p:txBody>
          <a:bodyPr/>
          <a:lstStyle/>
          <a:p>
            <a:pPr algn="r" eaLnBrk="1" hangingPunct="1">
              <a:defRPr/>
            </a:pPr>
            <a:r>
              <a:rPr lang="ar-JO" sz="4400" dirty="0">
                <a:latin typeface="Arial" panose="020B0604020202020204" pitchFamily="34" charset="0"/>
                <a:cs typeface="Arial" panose="020B0604020202020204" pitchFamily="34" charset="0"/>
              </a:rPr>
              <a:t>1. من لديه القول النهائي في الكنيسة</a:t>
            </a:r>
            <a:endParaRPr lang="en-US" sz="4400" dirty="0">
              <a:latin typeface="Arial" panose="020B0604020202020204" pitchFamily="34" charset="0"/>
              <a:cs typeface="Arial" panose="020B0604020202020204" pitchFamily="34" charset="0"/>
            </a:endParaRPr>
          </a:p>
          <a:p>
            <a:pPr algn="r" eaLnBrk="1" hangingPunct="1">
              <a:defRPr/>
            </a:pPr>
            <a:endParaRPr lang="en-US" sz="4400" dirty="0">
              <a:latin typeface="Arial" panose="020B0604020202020204" pitchFamily="34" charset="0"/>
              <a:cs typeface="Arial" panose="020B0604020202020204" pitchFamily="34" charset="0"/>
            </a:endParaRPr>
          </a:p>
          <a:p>
            <a:pPr algn="r" eaLnBrk="1" hangingPunct="1">
              <a:defRPr/>
            </a:pPr>
            <a:r>
              <a:rPr lang="ar-JO" sz="4400" dirty="0">
                <a:latin typeface="Arial" panose="020B0604020202020204" pitchFamily="34" charset="0"/>
                <a:cs typeface="Arial" panose="020B0604020202020204" pitchFamily="34" charset="0"/>
              </a:rPr>
              <a:t>2. ما هو النمط الكتابي لقيادة الكنيسة؟</a:t>
            </a:r>
            <a:endParaRPr lang="en-US" sz="4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36899">
                                            <p:txEl>
                                              <p:pRg st="0" end="0"/>
                                            </p:txEl>
                                          </p:spTgt>
                                        </p:tgtEl>
                                        <p:attrNameLst>
                                          <p:attrName>style.visibility</p:attrName>
                                        </p:attrNameLst>
                                      </p:cBhvr>
                                      <p:to>
                                        <p:strVal val="visible"/>
                                      </p:to>
                                    </p:set>
                                    <p:anim calcmode="lin" valueType="num">
                                      <p:cBhvr>
                                        <p:cTn id="7" dur="500" fill="hold"/>
                                        <p:tgtEl>
                                          <p:spTgt spid="33689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689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3689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689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689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36899">
                                            <p:txEl>
                                              <p:pRg st="2" end="2"/>
                                            </p:txEl>
                                          </p:spTgt>
                                        </p:tgtEl>
                                        <p:attrNameLst>
                                          <p:attrName>style.visibility</p:attrName>
                                        </p:attrNameLst>
                                      </p:cBhvr>
                                      <p:to>
                                        <p:strVal val="visible"/>
                                      </p:to>
                                    </p:set>
                                    <p:anim calcmode="lin" valueType="num">
                                      <p:cBhvr>
                                        <p:cTn id="16" dur="500" fill="hold"/>
                                        <p:tgtEl>
                                          <p:spTgt spid="33689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36899">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3689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3689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368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ar-JO" sz="5400" b="1" dirty="0">
                <a:solidFill>
                  <a:schemeClr val="bg1"/>
                </a:solidFill>
                <a:latin typeface="Arial" charset="0"/>
                <a:ea typeface="ＭＳ Ｐゴシック" charset="0"/>
              </a:rPr>
              <a:t>1. السلطة النهائية في الكنيسة المحلية تعود إلى</a:t>
            </a:r>
            <a:br>
              <a:rPr lang="en-US" sz="5400" b="1" dirty="0">
                <a:solidFill>
                  <a:schemeClr val="bg1"/>
                </a:solidFill>
                <a:latin typeface="Arial" charset="0"/>
                <a:ea typeface="ＭＳ Ｐゴシック" charset="0"/>
              </a:rPr>
            </a:br>
            <a:r>
              <a:rPr lang="ar-JO" sz="5400" b="1" dirty="0">
                <a:latin typeface="Arial" charset="0"/>
                <a:ea typeface="ＭＳ Ｐゴシック" charset="0"/>
              </a:rPr>
              <a:t>جماعة المؤمنين</a:t>
            </a:r>
            <a:endParaRPr lang="en-US" sz="5400" b="1" u="sng" dirty="0">
              <a:solidFill>
                <a:schemeClr val="tx1"/>
              </a:solidFill>
              <a:latin typeface="Arial" panose="020B0604020202020204" pitchFamily="34" charset="0"/>
              <a:ea typeface="ＭＳ Ｐゴシック"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ar-JO" sz="5400" b="1" dirty="0">
                <a:latin typeface="Arial" panose="020B0604020202020204" pitchFamily="34" charset="0"/>
                <a:ea typeface="ＭＳ Ｐゴシック" charset="0"/>
                <a:cs typeface="Arial" panose="020B0604020202020204" pitchFamily="34" charset="0"/>
              </a:rPr>
              <a:t>سلطة الجماعة</a:t>
            </a:r>
            <a:endParaRPr lang="en-US" sz="5400" b="1" u="sng"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40996" name="Text Box 4"/>
          <p:cNvSpPr txBox="1">
            <a:spLocks noChangeArrowheads="1"/>
          </p:cNvSpPr>
          <p:nvPr/>
        </p:nvSpPr>
        <p:spPr bwMode="auto">
          <a:xfrm>
            <a:off x="381000" y="129540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lang="ar-JO" sz="3200" b="1" dirty="0">
                <a:solidFill>
                  <a:srgbClr val="000000"/>
                </a:solidFill>
                <a:latin typeface="Arial" panose="020B0604020202020204" pitchFamily="34" charset="0"/>
                <a:cs typeface="Arial" panose="020B0604020202020204" pitchFamily="34" charset="0"/>
              </a:rPr>
              <a:t>في </a:t>
            </a:r>
            <a:r>
              <a:rPr lang="ar-JO" sz="3200" b="1" u="sng" dirty="0">
                <a:solidFill>
                  <a:srgbClr val="000000"/>
                </a:solidFill>
                <a:latin typeface="Arial" panose="020B0604020202020204" pitchFamily="34" charset="0"/>
                <a:cs typeface="Arial" panose="020B0604020202020204" pitchFamily="34" charset="0"/>
              </a:rPr>
              <a:t>التأديب</a:t>
            </a:r>
            <a:r>
              <a:rPr lang="ar-JO" sz="3200" b="1" dirty="0">
                <a:solidFill>
                  <a:srgbClr val="000000"/>
                </a:solidFill>
                <a:latin typeface="Arial" panose="020B0604020202020204" pitchFamily="34" charset="0"/>
                <a:cs typeface="Arial" panose="020B0604020202020204" pitchFamily="34" charset="0"/>
              </a:rPr>
              <a:t> الكنسي (مت 18: 17)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قل للكنيسة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0997" name="Text Box 5"/>
          <p:cNvSpPr txBox="1">
            <a:spLocks noChangeArrowheads="1"/>
          </p:cNvSpPr>
          <p:nvPr/>
        </p:nvSpPr>
        <p:spPr bwMode="auto">
          <a:xfrm>
            <a:off x="381000" y="273685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lang="ar-JO" sz="3200" b="1" dirty="0">
                <a:solidFill>
                  <a:srgbClr val="000000"/>
                </a:solidFill>
                <a:latin typeface="Arial" panose="020B0604020202020204" pitchFamily="34" charset="0"/>
                <a:cs typeface="Arial" panose="020B0604020202020204" pitchFamily="34" charset="0"/>
              </a:rPr>
              <a:t>في </a:t>
            </a:r>
            <a:r>
              <a:rPr lang="ar-JO" sz="3200" b="1" u="sng" dirty="0">
                <a:solidFill>
                  <a:srgbClr val="000000"/>
                </a:solidFill>
                <a:latin typeface="Arial" panose="020B0604020202020204" pitchFamily="34" charset="0"/>
                <a:cs typeface="Arial" panose="020B0604020202020204" pitchFamily="34" charset="0"/>
              </a:rPr>
              <a:t>اختيار</a:t>
            </a:r>
            <a:r>
              <a:rPr lang="ar-JO" sz="3200" b="1" dirty="0">
                <a:solidFill>
                  <a:srgbClr val="000000"/>
                </a:solidFill>
                <a:latin typeface="Arial" panose="020B0604020202020204" pitchFamily="34" charset="0"/>
                <a:cs typeface="Arial" panose="020B0604020202020204" pitchFamily="34" charset="0"/>
              </a:rPr>
              <a:t> القادة (أع 6: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اختاروا منكم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0998" name="Text Box 6"/>
          <p:cNvSpPr txBox="1">
            <a:spLocks noChangeArrowheads="1"/>
          </p:cNvSpPr>
          <p:nvPr/>
        </p:nvSpPr>
        <p:spPr bwMode="auto">
          <a:xfrm>
            <a:off x="381000" y="4116388"/>
            <a:ext cx="85344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lang="ar-JO" sz="3200" b="1" dirty="0">
                <a:solidFill>
                  <a:srgbClr val="000000"/>
                </a:solidFill>
                <a:latin typeface="Arial" panose="020B0604020202020204" pitchFamily="34" charset="0"/>
                <a:cs typeface="Arial" panose="020B0604020202020204" pitchFamily="34" charset="0"/>
              </a:rPr>
              <a:t>في المحافظة على </a:t>
            </a:r>
            <a:r>
              <a:rPr lang="ar-JO" sz="3200" b="1" u="sng" dirty="0">
                <a:solidFill>
                  <a:srgbClr val="000000"/>
                </a:solidFill>
                <a:latin typeface="Arial" panose="020B0604020202020204" pitchFamily="34" charset="0"/>
                <a:cs typeface="Arial" panose="020B0604020202020204" pitchFamily="34" charset="0"/>
              </a:rPr>
              <a:t>العقيدة</a:t>
            </a:r>
            <a:r>
              <a:rPr lang="ar-JO" sz="3200" b="1" dirty="0">
                <a:solidFill>
                  <a:srgbClr val="000000"/>
                </a:solidFill>
                <a:latin typeface="Arial" panose="020B0604020202020204" pitchFamily="34" charset="0"/>
                <a:cs typeface="Arial" panose="020B0604020202020204" pitchFamily="34" charset="0"/>
              </a:rPr>
              <a:t> السليمة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لأني تسلمت من الرب ما سلمتكم أنا أيضاً (1 كو 11: 23)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أيها الأحباء امتحنوا الأرواح (1 يو 4: 1)</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تجتهدوا لأجل الإيمان (يهوذا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8951" name="Text Box 7"/>
          <p:cNvSpPr txBox="1">
            <a:spLocks noChangeArrowheads="1"/>
          </p:cNvSpPr>
          <p:nvPr/>
        </p:nvSpPr>
        <p:spPr bwMode="auto">
          <a:xfrm>
            <a:off x="8467725" y="0"/>
            <a:ext cx="6303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ar-JO" dirty="0">
                <a:latin typeface="Arial" panose="020B0604020202020204" pitchFamily="34" charset="0"/>
                <a:cs typeface="Arial" panose="020B0604020202020204" pitchFamily="34" charset="0"/>
              </a:rPr>
              <a:t>هيكلية       الكنيسة      الأسقفية</a:t>
            </a:r>
            <a:br>
              <a:rPr kumimoji="0" lang="en-US" dirty="0">
                <a:latin typeface="Arial" panose="020B0604020202020204" pitchFamily="34" charset="0"/>
                <a:cs typeface="Arial" panose="020B0604020202020204" pitchFamily="34" charset="0"/>
              </a:rPr>
            </a:br>
            <a:r>
              <a:rPr kumimoji="0" lang="en-US" dirty="0">
                <a:latin typeface="Arial" panose="020B0604020202020204" pitchFamily="34" charset="0"/>
                <a:cs typeface="Arial" panose="020B0604020202020204" pitchFamily="34" charset="0"/>
              </a:rPr>
              <a:t>(</a:t>
            </a:r>
            <a:r>
              <a:rPr kumimoji="0" lang="ar-JO" dirty="0">
                <a:latin typeface="Arial" panose="020B0604020202020204" pitchFamily="34" charset="0"/>
                <a:cs typeface="Arial" panose="020B0604020202020204" pitchFamily="34" charset="0"/>
              </a:rPr>
              <a:t>مبسط</a:t>
            </a:r>
            <a:r>
              <a:rPr kumimoji="0" lang="en-US" dirty="0">
                <a:latin typeface="Arial" panose="020B0604020202020204" pitchFamily="34" charset="0"/>
                <a:cs typeface="Arial" panose="020B0604020202020204" pitchFamily="34" charset="0"/>
              </a:rPr>
              <a:t>)</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095" name="Text Box 7"/>
          <p:cNvSpPr txBox="1">
            <a:spLocks noChangeArrowheads="1"/>
          </p:cNvSpPr>
          <p:nvPr/>
        </p:nvSpPr>
        <p:spPr bwMode="auto">
          <a:xfrm>
            <a:off x="4876799" y="2209800"/>
            <a:ext cx="1762125"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الأسقف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096" name="Text Box 8"/>
          <p:cNvSpPr txBox="1">
            <a:spLocks noChangeArrowheads="1"/>
          </p:cNvSpPr>
          <p:nvPr/>
        </p:nvSpPr>
        <p:spPr bwMode="auto">
          <a:xfrm>
            <a:off x="5116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098" name="Text Box 10"/>
          <p:cNvSpPr txBox="1">
            <a:spLocks noChangeArrowheads="1"/>
          </p:cNvSpPr>
          <p:nvPr/>
        </p:nvSpPr>
        <p:spPr bwMode="auto">
          <a:xfrm>
            <a:off x="4956174" y="5584825"/>
            <a:ext cx="1682749"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شمامسة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01" name="Text Box 13"/>
          <p:cNvSpPr txBox="1">
            <a:spLocks noChangeArrowheads="1"/>
          </p:cNvSpPr>
          <p:nvPr/>
        </p:nvSpPr>
        <p:spPr bwMode="auto">
          <a:xfrm>
            <a:off x="457200" y="3352800"/>
            <a:ext cx="1428596" cy="224676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الأنجليكان</a:t>
            </a:r>
            <a:endParaRPr kumimoji="0" lang="en-US"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اللوثريون</a:t>
            </a:r>
            <a:endParaRPr kumimoji="0" lang="en-US"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الميثودست</a:t>
            </a:r>
            <a:endParaRPr kumimoji="0" lang="en-US"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ea typeface="ＭＳ Ｐゴシック" charset="0"/>
                <a:cs typeface="Arial" panose="020B0604020202020204" pitchFamily="34" charset="0"/>
              </a:rPr>
              <a:t>الأرثوذكس</a:t>
            </a:r>
            <a:endParaRPr kumimoji="0" lang="en-US"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الكاثوليك</a:t>
            </a:r>
            <a:endParaRPr kumimoji="0" lang="en-US"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06" name="Text Box 18"/>
          <p:cNvSpPr txBox="1">
            <a:spLocks noChangeArrowheads="1"/>
          </p:cNvSpPr>
          <p:nvPr/>
        </p:nvSpPr>
        <p:spPr bwMode="auto">
          <a:xfrm>
            <a:off x="7227887" y="5584825"/>
            <a:ext cx="1715927"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5107" name="Text Box 19"/>
          <p:cNvSpPr txBox="1">
            <a:spLocks noChangeArrowheads="1"/>
          </p:cNvSpPr>
          <p:nvPr/>
        </p:nvSpPr>
        <p:spPr bwMode="auto">
          <a:xfrm>
            <a:off x="6996112" y="4308475"/>
            <a:ext cx="210819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شمامسة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111" name="Text Box 23"/>
          <p:cNvSpPr txBox="1">
            <a:spLocks noChangeArrowheads="1"/>
          </p:cNvSpPr>
          <p:nvPr/>
        </p:nvSpPr>
        <p:spPr bwMode="auto">
          <a:xfrm>
            <a:off x="2830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13" name="Text Box 25"/>
          <p:cNvSpPr txBox="1">
            <a:spLocks noChangeArrowheads="1"/>
          </p:cNvSpPr>
          <p:nvPr/>
        </p:nvSpPr>
        <p:spPr bwMode="auto">
          <a:xfrm>
            <a:off x="2670174" y="5584825"/>
            <a:ext cx="1685801"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5114" name="Text Box 26"/>
          <p:cNvSpPr txBox="1">
            <a:spLocks noChangeArrowheads="1"/>
          </p:cNvSpPr>
          <p:nvPr/>
        </p:nvSpPr>
        <p:spPr bwMode="auto">
          <a:xfrm>
            <a:off x="2438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شمامسة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BBE0E3"/>
              </a:solidFill>
              <a:effectLst/>
              <a:uLnTx/>
              <a:uFillTx/>
              <a:ea typeface="ＭＳ Ｐゴシック" charset="0"/>
              <a:cs typeface="Arial" panose="020B0604020202020204" pitchFamily="34" charset="0"/>
            </a:endParaRPr>
          </a:p>
        </p:txBody>
      </p:sp>
      <p:sp>
        <p:nvSpPr>
          <p:cNvPr id="34511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244أ</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5104" name="Text Box 16"/>
          <p:cNvSpPr txBox="1">
            <a:spLocks noChangeArrowheads="1"/>
          </p:cNvSpPr>
          <p:nvPr/>
        </p:nvSpPr>
        <p:spPr bwMode="auto">
          <a:xfrm>
            <a:off x="7388224" y="3317875"/>
            <a:ext cx="135556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1" name="Text Box 5"/>
          <p:cNvSpPr txBox="1">
            <a:spLocks noChangeArrowheads="1"/>
          </p:cNvSpPr>
          <p:nvPr/>
        </p:nvSpPr>
        <p:spPr bwMode="auto">
          <a:xfrm>
            <a:off x="6243637" y="57531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lvl="0" algn="ctr">
              <a:defRPr/>
            </a:pPr>
            <a:r>
              <a:rPr lang="ar-JO" sz="3600" b="1" dirty="0">
                <a:solidFill>
                  <a:srgbClr val="FFFFFF"/>
                </a:solidFill>
                <a:ea typeface="ＭＳ Ｐゴシック" charset="0"/>
                <a:cs typeface="Arial" panose="020B0604020202020204" pitchFamily="34" charset="0"/>
              </a:rPr>
              <a:t>الشعب</a:t>
            </a:r>
          </a:p>
        </p:txBody>
      </p:sp>
      <p:sp>
        <p:nvSpPr>
          <p:cNvPr id="347142" name="Text Box 6"/>
          <p:cNvSpPr txBox="1">
            <a:spLocks noChangeArrowheads="1"/>
          </p:cNvSpPr>
          <p:nvPr/>
        </p:nvSpPr>
        <p:spPr bwMode="auto">
          <a:xfrm>
            <a:off x="6449262" y="38671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600" b="1" dirty="0">
                <a:solidFill>
                  <a:srgbClr val="FFFFFF"/>
                </a:solidFill>
                <a:latin typeface="Arial" panose="020B0604020202020204" pitchFamily="34" charset="0"/>
                <a:cs typeface="Arial" panose="020B0604020202020204" pitchFamily="34" charset="0"/>
              </a:rPr>
              <a:t>مجلس </a:t>
            </a:r>
          </a:p>
          <a:p>
            <a:pPr lvl="0" algn="ctr" eaLnBrk="1" hangingPunct="1">
              <a:defRPr/>
            </a:pPr>
            <a:r>
              <a:rPr lang="ar-JO" sz="3600" b="1" dirty="0">
                <a:solidFill>
                  <a:srgbClr val="FFFFFF"/>
                </a:solidFill>
                <a:latin typeface="Arial" panose="020B0604020202020204" pitchFamily="34" charset="0"/>
                <a:cs typeface="Arial" panose="020B0604020202020204" pitchFamily="34" charset="0"/>
              </a:rPr>
              <a:t>شيوخ</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5" name="Text Box 9"/>
          <p:cNvSpPr txBox="1">
            <a:spLocks noChangeArrowheads="1"/>
          </p:cNvSpPr>
          <p:nvPr/>
        </p:nvSpPr>
        <p:spPr bwMode="auto">
          <a:xfrm>
            <a:off x="38115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lvl="0" algn="ctr">
              <a:defRPr/>
            </a:pPr>
            <a:r>
              <a:rPr lang="ar-JO" sz="3600" b="1" dirty="0">
                <a:solidFill>
                  <a:srgbClr val="FFFFFF"/>
                </a:solidFill>
                <a:ea typeface="ＭＳ Ｐゴシック" charset="0"/>
                <a:cs typeface="Arial" panose="020B0604020202020204" pitchFamily="34" charset="0"/>
              </a:rPr>
              <a:t>الشعب</a:t>
            </a:r>
          </a:p>
        </p:txBody>
      </p:sp>
      <p:sp>
        <p:nvSpPr>
          <p:cNvPr id="347146" name="Text Box 10"/>
          <p:cNvSpPr txBox="1">
            <a:spLocks noChangeArrowheads="1"/>
          </p:cNvSpPr>
          <p:nvPr/>
        </p:nvSpPr>
        <p:spPr bwMode="auto">
          <a:xfrm>
            <a:off x="4017212"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600" b="1" dirty="0">
                <a:solidFill>
                  <a:srgbClr val="FFFFFF"/>
                </a:solidFill>
                <a:latin typeface="Arial" panose="020B0604020202020204" pitchFamily="34" charset="0"/>
                <a:cs typeface="Arial" panose="020B0604020202020204" pitchFamily="34" charset="0"/>
              </a:rPr>
              <a:t>مجلس </a:t>
            </a:r>
          </a:p>
          <a:p>
            <a:pPr lvl="0" algn="ctr" eaLnBrk="1" hangingPunct="1">
              <a:defRPr/>
            </a:pPr>
            <a:r>
              <a:rPr lang="ar-JO" sz="3600" b="1" dirty="0">
                <a:solidFill>
                  <a:srgbClr val="FFFFFF"/>
                </a:solidFill>
                <a:latin typeface="Arial" panose="020B0604020202020204" pitchFamily="34" charset="0"/>
                <a:cs typeface="Arial" panose="020B0604020202020204" pitchFamily="34" charset="0"/>
              </a:rPr>
              <a:t>شيوخ</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9" name="Text Box 13"/>
          <p:cNvSpPr txBox="1">
            <a:spLocks noChangeArrowheads="1"/>
          </p:cNvSpPr>
          <p:nvPr/>
        </p:nvSpPr>
        <p:spPr bwMode="auto">
          <a:xfrm>
            <a:off x="13604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7150" name="Text Box 14"/>
          <p:cNvSpPr txBox="1">
            <a:spLocks noChangeArrowheads="1"/>
          </p:cNvSpPr>
          <p:nvPr/>
        </p:nvSpPr>
        <p:spPr bwMode="auto">
          <a:xfrm>
            <a:off x="1566114"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7151" name="Text Box 15"/>
          <p:cNvSpPr txBox="1">
            <a:spLocks noChangeArrowheads="1"/>
          </p:cNvSpPr>
          <p:nvPr/>
        </p:nvSpPr>
        <p:spPr bwMode="auto">
          <a:xfrm>
            <a:off x="836613" y="1219200"/>
            <a:ext cx="7551737"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ar-JO" dirty="0">
                <a:solidFill>
                  <a:schemeClr val="bg1"/>
                </a:solidFill>
                <a:latin typeface="Arial" panose="020B0604020202020204" pitchFamily="34" charset="0"/>
                <a:ea typeface="ＭＳ Ｐゴシック" charset="0"/>
                <a:cs typeface="Arial" panose="020B0604020202020204" pitchFamily="34" charset="0"/>
              </a:rPr>
              <a:t>الهيكل المشيخي السفلي</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1" name="Text Box 6"/>
          <p:cNvSpPr txBox="1">
            <a:spLocks noChangeArrowheads="1"/>
          </p:cNvSpPr>
          <p:nvPr/>
        </p:nvSpPr>
        <p:spPr bwMode="auto">
          <a:xfrm>
            <a:off x="6413185" y="22733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0"/>
          <p:cNvSpPr txBox="1">
            <a:spLocks noChangeArrowheads="1"/>
          </p:cNvSpPr>
          <p:nvPr/>
        </p:nvSpPr>
        <p:spPr bwMode="auto">
          <a:xfrm>
            <a:off x="39811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4"/>
          <p:cNvSpPr txBox="1">
            <a:spLocks noChangeArrowheads="1"/>
          </p:cNvSpPr>
          <p:nvPr/>
        </p:nvSpPr>
        <p:spPr bwMode="auto">
          <a:xfrm>
            <a:off x="15300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9190" name="Text Box 6"/>
          <p:cNvSpPr txBox="1">
            <a:spLocks noChangeArrowheads="1"/>
          </p:cNvSpPr>
          <p:nvPr/>
        </p:nvSpPr>
        <p:spPr bwMode="auto">
          <a:xfrm>
            <a:off x="1676400" y="1371600"/>
            <a:ext cx="58674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193" name="Text Box 9"/>
          <p:cNvSpPr txBox="1">
            <a:spLocks noChangeArrowheads="1"/>
          </p:cNvSpPr>
          <p:nvPr/>
        </p:nvSpPr>
        <p:spPr bwMode="auto">
          <a:xfrm>
            <a:off x="7835900" y="5943600"/>
            <a:ext cx="958850"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5098" name="Text Box 10"/>
          <p:cNvSpPr txBox="1">
            <a:spLocks noChangeArrowheads="1"/>
          </p:cNvSpPr>
          <p:nvPr/>
        </p:nvSpPr>
        <p:spPr bwMode="auto">
          <a:xfrm>
            <a:off x="7905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9195" name="Text Box 11"/>
          <p:cNvSpPr txBox="1">
            <a:spLocks noChangeArrowheads="1"/>
          </p:cNvSpPr>
          <p:nvPr/>
        </p:nvSpPr>
        <p:spPr bwMode="auto">
          <a:xfrm>
            <a:off x="762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0" name="Text Box 16"/>
          <p:cNvSpPr txBox="1">
            <a:spLocks noChangeArrowheads="1"/>
          </p:cNvSpPr>
          <p:nvPr/>
        </p:nvSpPr>
        <p:spPr bwMode="auto">
          <a:xfrm>
            <a:off x="6324600" y="597535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5105" name="Text Box 17"/>
          <p:cNvSpPr txBox="1">
            <a:spLocks noChangeArrowheads="1"/>
          </p:cNvSpPr>
          <p:nvPr/>
        </p:nvSpPr>
        <p:spPr bwMode="auto">
          <a:xfrm>
            <a:off x="6394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4" name="Text Box 20"/>
          <p:cNvSpPr txBox="1">
            <a:spLocks noChangeArrowheads="1"/>
          </p:cNvSpPr>
          <p:nvPr/>
        </p:nvSpPr>
        <p:spPr bwMode="auto">
          <a:xfrm>
            <a:off x="4800600" y="5975350"/>
            <a:ext cx="955674"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5109" name="Text Box 21"/>
          <p:cNvSpPr txBox="1">
            <a:spLocks noChangeArrowheads="1"/>
          </p:cNvSpPr>
          <p:nvPr/>
        </p:nvSpPr>
        <p:spPr bwMode="auto">
          <a:xfrm>
            <a:off x="4870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8" name="Text Box 24"/>
          <p:cNvSpPr txBox="1">
            <a:spLocks noChangeArrowheads="1"/>
          </p:cNvSpPr>
          <p:nvPr/>
        </p:nvSpPr>
        <p:spPr bwMode="auto">
          <a:xfrm>
            <a:off x="3263900" y="594360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5113" name="Text Box 25"/>
          <p:cNvSpPr txBox="1">
            <a:spLocks noChangeArrowheads="1"/>
          </p:cNvSpPr>
          <p:nvPr/>
        </p:nvSpPr>
        <p:spPr bwMode="auto">
          <a:xfrm>
            <a:off x="3333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2" name="Text Box 28"/>
          <p:cNvSpPr txBox="1">
            <a:spLocks noChangeArrowheads="1"/>
          </p:cNvSpPr>
          <p:nvPr/>
        </p:nvSpPr>
        <p:spPr bwMode="auto">
          <a:xfrm>
            <a:off x="1752600" y="5975350"/>
            <a:ext cx="96043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5117" name="Text Box 29"/>
          <p:cNvSpPr txBox="1">
            <a:spLocks noChangeArrowheads="1"/>
          </p:cNvSpPr>
          <p:nvPr/>
        </p:nvSpPr>
        <p:spPr bwMode="auto">
          <a:xfrm>
            <a:off x="1822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6" name="Text Box 32"/>
          <p:cNvSpPr txBox="1">
            <a:spLocks noChangeArrowheads="1"/>
          </p:cNvSpPr>
          <p:nvPr/>
        </p:nvSpPr>
        <p:spPr bwMode="auto">
          <a:xfrm>
            <a:off x="228600" y="5975350"/>
            <a:ext cx="100488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الشعب</a:t>
            </a:r>
          </a:p>
        </p:txBody>
      </p:sp>
      <p:sp>
        <p:nvSpPr>
          <p:cNvPr id="345121" name="Text Box 33"/>
          <p:cNvSpPr txBox="1">
            <a:spLocks noChangeArrowheads="1"/>
          </p:cNvSpPr>
          <p:nvPr/>
        </p:nvSpPr>
        <p:spPr bwMode="auto">
          <a:xfrm>
            <a:off x="298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p:txBody>
      </p:sp>
      <p:sp>
        <p:nvSpPr>
          <p:cNvPr id="349218" name="Text Box 34"/>
          <p:cNvSpPr txBox="1">
            <a:spLocks noChangeArrowheads="1"/>
          </p:cNvSpPr>
          <p:nvPr/>
        </p:nvSpPr>
        <p:spPr bwMode="auto">
          <a:xfrm>
            <a:off x="45720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الهيكل المشيخي الأوسط</a:t>
            </a:r>
            <a:endParaRPr lang="en-US" dirty="0">
              <a:latin typeface="Arial" panose="020B0604020202020204" pitchFamily="34" charset="0"/>
              <a:ea typeface="ＭＳ Ｐゴシック" charset="0"/>
              <a:cs typeface="Arial" panose="020B0604020202020204" pitchFamily="34"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5130" name="Text Box 10"/>
          <p:cNvSpPr txBox="1">
            <a:spLocks noChangeArrowheads="1"/>
          </p:cNvSpPr>
          <p:nvPr/>
        </p:nvSpPr>
        <p:spPr bwMode="auto">
          <a:xfrm>
            <a:off x="7931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345133" name="Text Box 17"/>
          <p:cNvSpPr txBox="1">
            <a:spLocks noChangeArrowheads="1"/>
          </p:cNvSpPr>
          <p:nvPr/>
        </p:nvSpPr>
        <p:spPr bwMode="auto">
          <a:xfrm>
            <a:off x="6420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p>
        </p:txBody>
      </p:sp>
      <p:sp>
        <p:nvSpPr>
          <p:cNvPr id="345134" name="Text Box 21"/>
          <p:cNvSpPr txBox="1">
            <a:spLocks noChangeArrowheads="1"/>
          </p:cNvSpPr>
          <p:nvPr/>
        </p:nvSpPr>
        <p:spPr bwMode="auto">
          <a:xfrm>
            <a:off x="4896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p>
        </p:txBody>
      </p:sp>
      <p:sp>
        <p:nvSpPr>
          <p:cNvPr id="345135" name="Text Box 25"/>
          <p:cNvSpPr txBox="1">
            <a:spLocks noChangeArrowheads="1"/>
          </p:cNvSpPr>
          <p:nvPr/>
        </p:nvSpPr>
        <p:spPr bwMode="auto">
          <a:xfrm>
            <a:off x="3359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p>
        </p:txBody>
      </p:sp>
      <p:sp>
        <p:nvSpPr>
          <p:cNvPr id="345136" name="Text Box 29"/>
          <p:cNvSpPr txBox="1">
            <a:spLocks noChangeArrowheads="1"/>
          </p:cNvSpPr>
          <p:nvPr/>
        </p:nvSpPr>
        <p:spPr bwMode="auto">
          <a:xfrm>
            <a:off x="1848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p>
        </p:txBody>
      </p:sp>
      <p:sp>
        <p:nvSpPr>
          <p:cNvPr id="345137" name="Text Box 33"/>
          <p:cNvSpPr txBox="1">
            <a:spLocks noChangeArrowheads="1"/>
          </p:cNvSpPr>
          <p:nvPr/>
        </p:nvSpPr>
        <p:spPr bwMode="auto">
          <a:xfrm>
            <a:off x="324101"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رئيسي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46331"/>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المجمع العام</a:t>
            </a:r>
            <a:endParaRPr kumimoji="0" lang="en-US" sz="3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1235" name="Text Box 1027"/>
          <p:cNvSpPr txBox="1">
            <a:spLocks noChangeArrowheads="1"/>
          </p:cNvSpPr>
          <p:nvPr/>
        </p:nvSpPr>
        <p:spPr bwMode="auto">
          <a:xfrm>
            <a:off x="152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المشيخة</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39" name="Text Box 1031"/>
          <p:cNvSpPr txBox="1">
            <a:spLocks noChangeArrowheads="1"/>
          </p:cNvSpPr>
          <p:nvPr/>
        </p:nvSpPr>
        <p:spPr bwMode="auto">
          <a:xfrm>
            <a:off x="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endParaRPr kumimoji="0" lang="en-US" sz="10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7144" name="Text Box 1032"/>
          <p:cNvSpPr txBox="1">
            <a:spLocks noChangeArrowheads="1"/>
          </p:cNvSpPr>
          <p:nvPr/>
        </p:nvSpPr>
        <p:spPr bwMode="auto">
          <a:xfrm>
            <a:off x="12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latin typeface="Arial" charset="0"/>
                <a:ea typeface="ＭＳ Ｐゴシック" charset="0"/>
              </a:rPr>
              <a:t>الهيكل المشيخي الأعلى</a:t>
            </a:r>
            <a:endParaRPr lang="en-US" dirty="0">
              <a:latin typeface="Arial" charset="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47" name="Text Box 1039"/>
          <p:cNvSpPr txBox="1">
            <a:spLocks noChangeArrowheads="1"/>
          </p:cNvSpPr>
          <p:nvPr/>
        </p:nvSpPr>
        <p:spPr bwMode="auto">
          <a:xfrm>
            <a:off x="74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52" name="Text Box 1040"/>
          <p:cNvSpPr txBox="1">
            <a:spLocks noChangeArrowheads="1"/>
          </p:cNvSpPr>
          <p:nvPr/>
        </p:nvSpPr>
        <p:spPr bwMode="auto">
          <a:xfrm>
            <a:off x="76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2" name="Text Box 1044"/>
          <p:cNvSpPr txBox="1">
            <a:spLocks noChangeArrowheads="1"/>
          </p:cNvSpPr>
          <p:nvPr/>
        </p:nvSpPr>
        <p:spPr bwMode="auto">
          <a:xfrm>
            <a:off x="151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57" name="Text Box 1045"/>
          <p:cNvSpPr txBox="1">
            <a:spLocks noChangeArrowheads="1"/>
          </p:cNvSpPr>
          <p:nvPr/>
        </p:nvSpPr>
        <p:spPr bwMode="auto">
          <a:xfrm>
            <a:off x="152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51254" name="Text Box 1046"/>
          <p:cNvSpPr txBox="1">
            <a:spLocks noChangeArrowheads="1"/>
          </p:cNvSpPr>
          <p:nvPr/>
        </p:nvSpPr>
        <p:spPr bwMode="auto">
          <a:xfrm>
            <a:off x="2438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lvl="0" algn="ctr">
              <a:defRPr/>
            </a:pPr>
            <a:r>
              <a:rPr lang="ar-JO" sz="2400" b="1" dirty="0">
                <a:solidFill>
                  <a:srgbClr val="FFFFFF"/>
                </a:solidFill>
                <a:latin typeface="Arial" charset="0"/>
                <a:ea typeface="ＭＳ Ｐゴシック" charset="0"/>
                <a:cs typeface="Arial" charset="0"/>
              </a:rPr>
              <a:t>المشيخة</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8" name="Text Box 1050"/>
          <p:cNvSpPr txBox="1">
            <a:spLocks noChangeArrowheads="1"/>
          </p:cNvSpPr>
          <p:nvPr/>
        </p:nvSpPr>
        <p:spPr bwMode="auto">
          <a:xfrm>
            <a:off x="2286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63" name="Text Box 1051"/>
          <p:cNvSpPr txBox="1">
            <a:spLocks noChangeArrowheads="1"/>
          </p:cNvSpPr>
          <p:nvPr/>
        </p:nvSpPr>
        <p:spPr bwMode="auto">
          <a:xfrm>
            <a:off x="2298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3" name="Text Box 1055"/>
          <p:cNvSpPr txBox="1">
            <a:spLocks noChangeArrowheads="1"/>
          </p:cNvSpPr>
          <p:nvPr/>
        </p:nvSpPr>
        <p:spPr bwMode="auto">
          <a:xfrm>
            <a:off x="3035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68" name="Text Box 1056"/>
          <p:cNvSpPr txBox="1">
            <a:spLocks noChangeArrowheads="1"/>
          </p:cNvSpPr>
          <p:nvPr/>
        </p:nvSpPr>
        <p:spPr bwMode="auto">
          <a:xfrm>
            <a:off x="3048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8" name="Text Box 1060"/>
          <p:cNvSpPr txBox="1">
            <a:spLocks noChangeArrowheads="1"/>
          </p:cNvSpPr>
          <p:nvPr/>
        </p:nvSpPr>
        <p:spPr bwMode="auto">
          <a:xfrm>
            <a:off x="379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73" name="Text Box 1061"/>
          <p:cNvSpPr txBox="1">
            <a:spLocks noChangeArrowheads="1"/>
          </p:cNvSpPr>
          <p:nvPr/>
        </p:nvSpPr>
        <p:spPr bwMode="auto">
          <a:xfrm>
            <a:off x="381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51270" name="Text Box 1062"/>
          <p:cNvSpPr txBox="1">
            <a:spLocks noChangeArrowheads="1"/>
          </p:cNvSpPr>
          <p:nvPr/>
        </p:nvSpPr>
        <p:spPr bwMode="auto">
          <a:xfrm>
            <a:off x="4724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lvl="0" algn="ctr">
              <a:defRPr/>
            </a:pPr>
            <a:r>
              <a:rPr lang="ar-JO" sz="2400" b="1" dirty="0">
                <a:solidFill>
                  <a:srgbClr val="FFFFFF"/>
                </a:solidFill>
                <a:latin typeface="Arial" charset="0"/>
                <a:ea typeface="ＭＳ Ｐゴシック" charset="0"/>
                <a:cs typeface="Arial" charset="0"/>
              </a:rPr>
              <a:t>المشيخة</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4" name="Text Box 1066"/>
          <p:cNvSpPr txBox="1">
            <a:spLocks noChangeArrowheads="1"/>
          </p:cNvSpPr>
          <p:nvPr/>
        </p:nvSpPr>
        <p:spPr bwMode="auto">
          <a:xfrm>
            <a:off x="4572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79" name="Text Box 1067"/>
          <p:cNvSpPr txBox="1">
            <a:spLocks noChangeArrowheads="1"/>
          </p:cNvSpPr>
          <p:nvPr/>
        </p:nvSpPr>
        <p:spPr bwMode="auto">
          <a:xfrm>
            <a:off x="4584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9" name="Text Box 1071"/>
          <p:cNvSpPr txBox="1">
            <a:spLocks noChangeArrowheads="1"/>
          </p:cNvSpPr>
          <p:nvPr/>
        </p:nvSpPr>
        <p:spPr bwMode="auto">
          <a:xfrm>
            <a:off x="532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84" name="Text Box 1072"/>
          <p:cNvSpPr txBox="1">
            <a:spLocks noChangeArrowheads="1"/>
          </p:cNvSpPr>
          <p:nvPr/>
        </p:nvSpPr>
        <p:spPr bwMode="auto">
          <a:xfrm>
            <a:off x="533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84" name="Text Box 1076"/>
          <p:cNvSpPr txBox="1">
            <a:spLocks noChangeArrowheads="1"/>
          </p:cNvSpPr>
          <p:nvPr/>
        </p:nvSpPr>
        <p:spPr bwMode="auto">
          <a:xfrm>
            <a:off x="6083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89" name="Text Box 1077"/>
          <p:cNvSpPr txBox="1">
            <a:spLocks noChangeArrowheads="1"/>
          </p:cNvSpPr>
          <p:nvPr/>
        </p:nvSpPr>
        <p:spPr bwMode="auto">
          <a:xfrm>
            <a:off x="6096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51286" name="Text Box 1078"/>
          <p:cNvSpPr txBox="1">
            <a:spLocks noChangeArrowheads="1"/>
          </p:cNvSpPr>
          <p:nvPr/>
        </p:nvSpPr>
        <p:spPr bwMode="auto">
          <a:xfrm>
            <a:off x="7010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lvl="0" algn="ctr">
              <a:defRPr/>
            </a:pPr>
            <a:r>
              <a:rPr lang="ar-JO" sz="2400" b="1" dirty="0">
                <a:solidFill>
                  <a:srgbClr val="FFFFFF"/>
                </a:solidFill>
                <a:latin typeface="Arial" charset="0"/>
                <a:ea typeface="ＭＳ Ｐゴシック" charset="0"/>
                <a:cs typeface="Arial" charset="0"/>
              </a:rPr>
              <a:t>المشيخة</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0" name="Text Box 1082"/>
          <p:cNvSpPr txBox="1">
            <a:spLocks noChangeArrowheads="1"/>
          </p:cNvSpPr>
          <p:nvPr/>
        </p:nvSpPr>
        <p:spPr bwMode="auto">
          <a:xfrm>
            <a:off x="6858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195" name="Text Box 1083"/>
          <p:cNvSpPr txBox="1">
            <a:spLocks noChangeArrowheads="1"/>
          </p:cNvSpPr>
          <p:nvPr/>
        </p:nvSpPr>
        <p:spPr bwMode="auto">
          <a:xfrm>
            <a:off x="6870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5" name="Text Box 1087"/>
          <p:cNvSpPr txBox="1">
            <a:spLocks noChangeArrowheads="1"/>
          </p:cNvSpPr>
          <p:nvPr/>
        </p:nvSpPr>
        <p:spPr bwMode="auto">
          <a:xfrm>
            <a:off x="760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200" name="Text Box 1088"/>
          <p:cNvSpPr txBox="1">
            <a:spLocks noChangeArrowheads="1"/>
          </p:cNvSpPr>
          <p:nvPr/>
        </p:nvSpPr>
        <p:spPr bwMode="auto">
          <a:xfrm>
            <a:off x="762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300" name="Text Box 1092"/>
          <p:cNvSpPr txBox="1">
            <a:spLocks noChangeArrowheads="1"/>
          </p:cNvSpPr>
          <p:nvPr/>
        </p:nvSpPr>
        <p:spPr bwMode="auto">
          <a:xfrm>
            <a:off x="836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الشعب</a:t>
            </a:r>
          </a:p>
        </p:txBody>
      </p:sp>
      <p:sp>
        <p:nvSpPr>
          <p:cNvPr id="347205" name="Text Box 1093"/>
          <p:cNvSpPr txBox="1">
            <a:spLocks noChangeArrowheads="1"/>
          </p:cNvSpPr>
          <p:nvPr/>
        </p:nvSpPr>
        <p:spPr bwMode="auto">
          <a:xfrm>
            <a:off x="838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p>
        </p:txBody>
      </p:sp>
      <p:sp>
        <p:nvSpPr>
          <p:cNvPr id="351302" name="Text Box 1094"/>
          <p:cNvSpPr txBox="1">
            <a:spLocks noChangeArrowheads="1"/>
          </p:cNvSpPr>
          <p:nvPr/>
        </p:nvSpPr>
        <p:spPr bwMode="auto">
          <a:xfrm>
            <a:off x="228600" y="37211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السينودس</a:t>
            </a:r>
            <a:endParaRPr kumimoji="0" lang="en-US" sz="3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1305" name="Text Box 1097"/>
          <p:cNvSpPr txBox="1">
            <a:spLocks noChangeArrowheads="1"/>
          </p:cNvSpPr>
          <p:nvPr/>
        </p:nvSpPr>
        <p:spPr bwMode="auto">
          <a:xfrm>
            <a:off x="4724400" y="37338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السينودس</a:t>
            </a:r>
            <a:endParaRPr kumimoji="0" lang="en-US" sz="3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1"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ar-JO" sz="7200" b="1" dirty="0">
                <a:latin typeface="Arial" panose="020B0604020202020204" pitchFamily="34" charset="0"/>
                <a:ea typeface="ＭＳ Ｐゴシック" charset="0"/>
                <a:cs typeface="Arial" panose="020B0604020202020204" pitchFamily="34" charset="0"/>
              </a:rPr>
              <a:t>ماذا عن        المعمدانيين؟</a:t>
            </a:r>
            <a:endParaRPr kumimoji="0" lang="en-US" sz="6000" dirty="0">
              <a:latin typeface="Arial" panose="020B0604020202020204" pitchFamily="34" charset="0"/>
              <a:ea typeface="ＭＳ Ｐゴシック" charset="0"/>
              <a:cs typeface="Arial" panose="020B0604020202020204" pitchFamily="34" charset="0"/>
            </a:endParaRPr>
          </a:p>
        </p:txBody>
      </p:sp>
      <p:sp>
        <p:nvSpPr>
          <p:cNvPr id="353283" name="Text Box 3"/>
          <p:cNvSpPr txBox="1">
            <a:spLocks noChangeArrowheads="1"/>
          </p:cNvSpPr>
          <p:nvPr/>
        </p:nvSpPr>
        <p:spPr bwMode="auto">
          <a:xfrm>
            <a:off x="1828800" y="4419600"/>
            <a:ext cx="6553200" cy="1754326"/>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استقلالية                 الكنيسة المحلية</a:t>
            </a:r>
            <a:endParaRPr kumimoji="1" lang="en-US" sz="5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algn="ctr" eaLnBrk="1" hangingPunct="1"/>
            <a:r>
              <a:rPr lang="ar-JO" sz="6600" b="1" dirty="0">
                <a:latin typeface="Arial" panose="020B0604020202020204" pitchFamily="34" charset="0"/>
                <a:ea typeface="ＭＳ Ｐゴシック" charset="0"/>
                <a:cs typeface="Arial" panose="020B0604020202020204" pitchFamily="34" charset="0"/>
              </a:rPr>
              <a:t>سؤالين</a:t>
            </a:r>
            <a:endParaRPr lang="en-US" b="1" dirty="0">
              <a:latin typeface="Arial" panose="020B0604020202020204" pitchFamily="34" charset="0"/>
              <a:ea typeface="ＭＳ Ｐゴシック" charset="0"/>
              <a:cs typeface="Arial" panose="020B0604020202020204" pitchFamily="34"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r" rtl="1" eaLnBrk="1" hangingPunct="1">
              <a:buFont typeface="Arial" charset="0"/>
              <a:buAutoNum type="arabicPeriod"/>
              <a:defRPr/>
            </a:pPr>
            <a:r>
              <a:rPr lang="ar-JO" sz="4400" dirty="0">
                <a:latin typeface="Arial" panose="020B0604020202020204" pitchFamily="34" charset="0"/>
                <a:cs typeface="Arial" panose="020B0604020202020204" pitchFamily="34" charset="0"/>
              </a:rPr>
              <a:t>1. من لديه القول النهائي في الكنيسة</a:t>
            </a:r>
          </a:p>
          <a:p>
            <a:pPr marL="609600" indent="-609600" algn="r" rtl="1" eaLnBrk="1" hangingPunct="1">
              <a:buFont typeface="Arial" charset="0"/>
              <a:buAutoNum type="arabicPeriod"/>
              <a:defRPr/>
            </a:pPr>
            <a:endParaRPr lang="ar-JO" sz="4400" dirty="0">
              <a:latin typeface="Arial" panose="020B0604020202020204" pitchFamily="34" charset="0"/>
              <a:cs typeface="Arial" panose="020B0604020202020204" pitchFamily="34" charset="0"/>
            </a:endParaRPr>
          </a:p>
          <a:p>
            <a:pPr marL="609600" indent="-609600" algn="r" rtl="1" eaLnBrk="1" hangingPunct="1">
              <a:buFont typeface="Arial" charset="0"/>
              <a:buAutoNum type="arabicPeriod"/>
              <a:defRPr/>
            </a:pPr>
            <a:r>
              <a:rPr lang="ar-JO" sz="4400" dirty="0">
                <a:latin typeface="Arial" panose="020B0604020202020204" pitchFamily="34" charset="0"/>
                <a:cs typeface="Arial" panose="020B0604020202020204" pitchFamily="34" charset="0"/>
              </a:rPr>
              <a:t>2. ما هو النمط الكتابي لقيادة الكنيسة؟</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2" end="2"/>
                                            </p:txEl>
                                          </p:spTgt>
                                        </p:tgtEl>
                                        <p:attrNameLst>
                                          <p:attrName>style.visibility</p:attrName>
                                        </p:attrNameLst>
                                      </p:cBhvr>
                                      <p:to>
                                        <p:strVal val="visible"/>
                                      </p:to>
                                    </p:set>
                                    <p:anim calcmode="lin" valueType="num">
                                      <p:cBhvr>
                                        <p:cTn id="16" dur="500" fill="hold"/>
                                        <p:tgtEl>
                                          <p:spTgt spid="35533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2. النمط الكتابي هو قيادة الكنيسة من قبل </a:t>
            </a:r>
            <a:r>
              <a:rPr lang="ar-JO" sz="5400" b="1" u="sng" dirty="0">
                <a:latin typeface="Arial" panose="020B0604020202020204" pitchFamily="34" charset="0"/>
                <a:ea typeface="ＭＳ Ｐゴシック" charset="0"/>
                <a:cs typeface="Arial" panose="020B0604020202020204" pitchFamily="34" charset="0"/>
              </a:rPr>
              <a:t>الشيوخ</a:t>
            </a:r>
            <a:endParaRPr lang="en-US" sz="4800" b="1" u="sng"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3" descr="needothers3.jpg">
            <a:extLst>
              <a:ext uri="{FF2B5EF4-FFF2-40B4-BE49-F238E27FC236}">
                <a16:creationId xmlns:a16="http://schemas.microsoft.com/office/drawing/2014/main" id="{0893A85D-7212-AC45-9B67-2814153AD5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4C63E2E1-1187-CA45-82BE-DDDEE5782DEB}"/>
              </a:ext>
            </a:extLst>
          </p:cNvPr>
          <p:cNvSpPr>
            <a:spLocks noGrp="1" noChangeArrowheads="1"/>
          </p:cNvSpPr>
          <p:nvPr>
            <p:ph type="ctrTitle" idx="4294967295"/>
          </p:nvPr>
        </p:nvSpPr>
        <p:spPr>
          <a:xfrm>
            <a:off x="0" y="152400"/>
            <a:ext cx="9144000" cy="838200"/>
          </a:xfrm>
          <a:effectLst>
            <a:outerShdw dist="107763" dir="2700000" algn="ctr" rotWithShape="0">
              <a:schemeClr val="tx1">
                <a:alpha val="50000"/>
              </a:schemeClr>
            </a:outerShdw>
          </a:effectLst>
        </p:spPr>
        <p:txBody>
          <a:bodyPr/>
          <a:lstStyle/>
          <a:p>
            <a:pPr eaLnBrk="1" hangingPunct="1"/>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القيادة العلمانية مقابل القيادة الرعوية:                                 ما الفرق؟</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5DF3B435-3F0F-FB42-8788-566643D971D0}"/>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العلمانية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6" name="Rectangle 3">
            <a:extLst>
              <a:ext uri="{FF2B5EF4-FFF2-40B4-BE49-F238E27FC236}">
                <a16:creationId xmlns:a16="http://schemas.microsoft.com/office/drawing/2014/main" id="{DEBDA3FC-DE60-9E45-B2E0-C0663DEB226F}"/>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الرعوية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7" name="Rectangle 3">
            <a:extLst>
              <a:ext uri="{FF2B5EF4-FFF2-40B4-BE49-F238E27FC236}">
                <a16:creationId xmlns:a16="http://schemas.microsoft.com/office/drawing/2014/main" id="{D3218DDA-CA73-A841-B7A5-6BC905715447}"/>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anose="020B0604020202020204" pitchFamily="34" charset="0"/>
              </a:rPr>
              <a:t>The Key Principle</a:t>
            </a:r>
          </a:p>
        </p:txBody>
      </p:sp>
      <p:sp>
        <p:nvSpPr>
          <p:cNvPr id="263174" name="Text Box 14">
            <a:extLst>
              <a:ext uri="{FF2B5EF4-FFF2-40B4-BE49-F238E27FC236}">
                <a16:creationId xmlns:a16="http://schemas.microsoft.com/office/drawing/2014/main" id="{C31C15A7-4C93-7D4A-B99D-7F4631B7CB60}"/>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9" name="Rectangle 3">
            <a:extLst>
              <a:ext uri="{FF2B5EF4-FFF2-40B4-BE49-F238E27FC236}">
                <a16:creationId xmlns:a16="http://schemas.microsoft.com/office/drawing/2014/main" id="{9FA8133F-F85A-4545-9138-04FAE1A430C5}"/>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صاحب المصلحة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0" name="Rectangle 3">
            <a:extLst>
              <a:ext uri="{FF2B5EF4-FFF2-40B4-BE49-F238E27FC236}">
                <a16:creationId xmlns:a16="http://schemas.microsoft.com/office/drawing/2014/main" id="{C550AD9A-28E6-3B4D-BC4B-992ACE9F9EAA}"/>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راعي</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1" name="Rectangle 3">
            <a:extLst>
              <a:ext uri="{FF2B5EF4-FFF2-40B4-BE49-F238E27FC236}">
                <a16:creationId xmlns:a16="http://schemas.microsoft.com/office/drawing/2014/main" id="{D6CD5096-FEA1-4241-87D4-6847E6604C1A}"/>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حافز المنفعة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2" name="Rectangle 3">
            <a:extLst>
              <a:ext uri="{FF2B5EF4-FFF2-40B4-BE49-F238E27FC236}">
                <a16:creationId xmlns:a16="http://schemas.microsoft.com/office/drawing/2014/main" id="{1E78D65F-8B7A-0E4E-8DFF-7AE57FC25D74}"/>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مجد الله</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3" name="Rectangle 3">
            <a:extLst>
              <a:ext uri="{FF2B5EF4-FFF2-40B4-BE49-F238E27FC236}">
                <a16:creationId xmlns:a16="http://schemas.microsoft.com/office/drawing/2014/main" id="{739F33F0-8DB2-7141-BE25-37DF529DD8E7}"/>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المنافع الشخصية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4" name="Rectangle 3">
            <a:extLst>
              <a:ext uri="{FF2B5EF4-FFF2-40B4-BE49-F238E27FC236}">
                <a16:creationId xmlns:a16="http://schemas.microsoft.com/office/drawing/2014/main" id="{0EB0C803-3951-1A43-AAD7-30EA00A86EBF}"/>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مشيئة الله</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5" name="Rectangle 3">
            <a:extLst>
              <a:ext uri="{FF2B5EF4-FFF2-40B4-BE49-F238E27FC236}">
                <a16:creationId xmlns:a16="http://schemas.microsoft.com/office/drawing/2014/main" id="{2C319F6D-CD33-7F4A-8555-ACD63F3EAA4D}"/>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القوة والصورة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6" name="Rectangle 3">
            <a:extLst>
              <a:ext uri="{FF2B5EF4-FFF2-40B4-BE49-F238E27FC236}">
                <a16:creationId xmlns:a16="http://schemas.microsoft.com/office/drawing/2014/main" id="{42521FEF-5BDF-0940-9169-3E79A3751C04}"/>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اهتمامات أخرى</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7" name="Rectangle 3">
            <a:extLst>
              <a:ext uri="{FF2B5EF4-FFF2-40B4-BE49-F238E27FC236}">
                <a16:creationId xmlns:a16="http://schemas.microsoft.com/office/drawing/2014/main" id="{BAB5159A-C802-4446-B1FB-1733376BCE11}"/>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استبدادي</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8" name="Rectangle 3">
            <a:extLst>
              <a:ext uri="{FF2B5EF4-FFF2-40B4-BE49-F238E27FC236}">
                <a16:creationId xmlns:a16="http://schemas.microsoft.com/office/drawing/2014/main" id="{2C2E8A4D-31D1-C649-B17B-399AED4D1CCF}"/>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قيادة خادمة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b="1" dirty="0">
                <a:solidFill>
                  <a:schemeClr val="tx1"/>
                </a:solidFill>
                <a:effectLst>
                  <a:glow rad="228600">
                    <a:srgbClr val="000000">
                      <a:alpha val="40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الشيوخ يقودون منذ زمن موسى</a:t>
            </a:r>
            <a:endParaRPr lang="en-US" b="1" dirty="0">
              <a:solidFill>
                <a:schemeClr val="tx1"/>
              </a:solidFill>
              <a:effectLst>
                <a:glow rad="228600">
                  <a:srgbClr val="000000">
                    <a:alpha val="40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1400 ق.م</a:t>
            </a:r>
            <a:endParaRPr kumimoji="0" lang="en-US" sz="1800" b="0"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وقل لهم</a:t>
            </a:r>
            <a:br>
              <a:rPr kumimoji="0" lang="en-US" sz="3200" b="1" i="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b="1" i="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b="1" i="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b="1" i="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 ؟</a:t>
            </a:r>
            <a:endParaRPr lang="en-US"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1400 ق.م</a:t>
            </a:r>
            <a:endParaRPr kumimoji="0" lang="en-US"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600 ق.م</a:t>
            </a:r>
            <a:endParaRPr kumimoji="0" lang="en-US"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b="1" i="0"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dirty="0">
                <a:latin typeface="Arial" panose="020B0604020202020204" pitchFamily="34" charset="0"/>
                <a:cs typeface="Arial" panose="020B0604020202020204" pitchFamily="34" charset="0"/>
              </a:rPr>
              <a:t>دافع الله عن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القيادة الجماعية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عبر العصور</a:t>
            </a:r>
            <a:endParaRPr lang="en-US"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14121"/>
                </a:solidFill>
                <a:effectLst/>
                <a:uLnTx/>
                <a:uFillTx/>
                <a:ea typeface="ＭＳ Ｐゴシック" charset="0"/>
                <a:cs typeface="Arial" panose="020B0604020202020204" pitchFamily="34" charset="0"/>
              </a:rPr>
              <a:t>1400 ق.م</a:t>
            </a:r>
            <a:endParaRPr kumimoji="0" lang="en-US"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600 ق.م</a:t>
            </a:r>
            <a:endParaRPr kumimoji="0" lang="en-US"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 فَفَعَلُوا ذَلِكَ مُرْسِلِينَ إِلَى الْمَشَايِخِ بِيَدِ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b="1" dirty="0">
                <a:effectLst>
                  <a:glow rad="228600">
                    <a:srgbClr val="000000">
                      <a:alpha val="40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ماذا يجب أن يفعل الشيوخ؟</a:t>
            </a:r>
            <a:endParaRPr lang="en-US" b="1" dirty="0">
              <a:effectLst>
                <a:glow rad="228600">
                  <a:srgbClr val="000000">
                    <a:alpha val="40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ea typeface="ＭＳ Ｐゴシック" charset="0"/>
                <a:cs typeface="Arial" panose="020B0604020202020204" pitchFamily="34" charset="0"/>
              </a:rPr>
              <a:t>تقديم</a:t>
            </a:r>
            <a:endParaRPr kumimoji="0" lang="en-GB"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ea typeface="ＭＳ Ｐゴシック"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b="1" dirty="0">
                <a:solidFill>
                  <a:srgbClr val="FF9900"/>
                </a:solidFill>
                <a:latin typeface="Arial" panose="020B0604020202020204" pitchFamily="34" charset="0"/>
                <a:ea typeface="ＭＳ Ｐゴシック" charset="0"/>
                <a:cs typeface="Arial" panose="020B0604020202020204" pitchFamily="34" charset="0"/>
              </a:rPr>
              <a:t>القيادة الرعوية للشيخ</a:t>
            </a:r>
            <a:endParaRPr lang="en-GB" sz="3600" b="1" dirty="0">
              <a:solidFill>
                <a:srgbClr val="FF9900"/>
              </a:solidFill>
              <a:latin typeface="Arial" panose="020B0604020202020204" pitchFamily="34" charset="0"/>
              <a:ea typeface="ＭＳ Ｐゴシック" charset="0"/>
              <a:cs typeface="Arial" panose="020B0604020202020204" pitchFamily="34"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الجسد</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785786" y="1600200"/>
            <a:ext cx="8358214"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865188" marR="0" lvl="0" indent="-461963" algn="r" defTabSz="914400" rtl="1" eaLnBrk="1" fontAlgn="base" latinLnBrk="0" hangingPunct="1">
              <a:lnSpc>
                <a:spcPct val="110000"/>
              </a:lnSpc>
              <a:spcBef>
                <a:spcPct val="20000"/>
              </a:spcBef>
              <a:spcAft>
                <a:spcPct val="0"/>
              </a:spcAft>
              <a:buClr>
                <a:srgbClr val="FFFF43"/>
              </a:buClr>
              <a:buSzTx/>
              <a:buFontTx/>
              <a:buNone/>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865188" marR="0" lvl="0" indent="-461963" algn="r" defTabSz="914400" rtl="1" eaLnBrk="1" fontAlgn="base" latinLnBrk="0" hangingPunct="1">
              <a:lnSpc>
                <a:spcPct val="110000"/>
              </a:lnSpc>
              <a:spcBef>
                <a:spcPct val="20000"/>
              </a:spcBef>
              <a:spcAft>
                <a:spcPct val="0"/>
              </a:spcAft>
              <a:buClr>
                <a:srgbClr val="FFFF43"/>
              </a:buClr>
              <a:buSzTx/>
              <a:buFontTx/>
              <a:buNone/>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تي 1: 9ب)</a:t>
            </a:r>
          </a:p>
          <a:p>
            <a:pPr marL="865188" marR="0" lvl="0" indent="-461963" algn="r" defTabSz="914400" rtl="1" eaLnBrk="1" fontAlgn="base" latinLnBrk="0" hangingPunct="1">
              <a:lnSpc>
                <a:spcPct val="110000"/>
              </a:lnSpc>
              <a:spcBef>
                <a:spcPct val="20000"/>
              </a:spcBef>
              <a:spcAft>
                <a:spcPct val="0"/>
              </a:spcAft>
              <a:buClr>
                <a:srgbClr val="FFFF43"/>
              </a:buClr>
              <a:buSzTx/>
              <a:buFontTx/>
              <a:buNone/>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865188" marR="0" lvl="0" indent="-461963" algn="r" defTabSz="914400" rtl="1" eaLnBrk="1" fontAlgn="base" latinLnBrk="0" hangingPunct="1">
              <a:lnSpc>
                <a:spcPct val="110000"/>
              </a:lnSpc>
              <a:spcBef>
                <a:spcPct val="20000"/>
              </a:spcBef>
              <a:spcAft>
                <a:spcPct val="0"/>
              </a:spcAft>
              <a:buClr>
                <a:srgbClr val="FFFF43"/>
              </a:buClr>
              <a:buSzTx/>
              <a:buFontTx/>
              <a:buNone/>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865188" marR="0" lvl="0" indent="-461963" algn="r" defTabSz="914400" rtl="1" eaLnBrk="1" fontAlgn="base" latinLnBrk="0" hangingPunct="1">
              <a:lnSpc>
                <a:spcPct val="110000"/>
              </a:lnSpc>
              <a:spcBef>
                <a:spcPct val="20000"/>
              </a:spcBef>
              <a:spcAft>
                <a:spcPct val="0"/>
              </a:spcAft>
              <a:buClr>
                <a:srgbClr val="FFFF43"/>
              </a:buClr>
              <a:buSzTx/>
              <a:buFontTx/>
              <a:buNone/>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b="1" dirty="0">
                <a:solidFill>
                  <a:srgbClr val="FFFFFF"/>
                </a:solidFill>
                <a:effectLst>
                  <a:outerShdw blurRad="38100" dist="38100" dir="2700000" algn="tl">
                    <a:srgbClr val="4D4D4D"/>
                  </a:outerShdw>
                </a:effectLst>
                <a:latin typeface="Arial" panose="020B0604020202020204" pitchFamily="34" charset="0"/>
                <a:ea typeface="ＭＳ Ｐゴシック" charset="0"/>
                <a:cs typeface="Arial" panose="020B0604020202020204" pitchFamily="34" charset="0"/>
              </a:rPr>
              <a:t>(أ) الشيخ يعلم</a:t>
            </a:r>
            <a:endParaRPr lang="en-GB" b="1" dirty="0">
              <a:solidFill>
                <a:srgbClr val="FFFFFF"/>
              </a:solidFill>
              <a:effectLst>
                <a:outerShdw blurRad="38100" dist="38100" dir="2700000" algn="tl">
                  <a:srgbClr val="4D4D4D"/>
                </a:outerShdw>
              </a:effectLst>
              <a:latin typeface="Arial" panose="020B0604020202020204" pitchFamily="34" charset="0"/>
              <a:ea typeface="ＭＳ Ｐゴシック" charset="0"/>
              <a:cs typeface="Arial" panose="020B0604020202020204" pitchFamily="34" charset="0"/>
            </a:endParaRPr>
          </a:p>
          <a:p>
            <a:pPr marL="609600" indent="-609600" algn="l" eaLnBrk="1" hangingPunct="1">
              <a:lnSpc>
                <a:spcPct val="110000"/>
              </a:lnSpc>
              <a:buClr>
                <a:srgbClr val="FFFF43"/>
              </a:buClr>
              <a:defRPr/>
            </a:pPr>
            <a:endParaRPr lang="en-GB" b="1" dirty="0">
              <a:solidFill>
                <a:srgbClr val="FFFFFF"/>
              </a:solidFill>
              <a:effectLst>
                <a:outerShdw blurRad="38100" dist="38100" dir="2700000" algn="tl">
                  <a:srgbClr val="4D4D4D"/>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مهمات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66"/>
              </a:solidFill>
              <a:effectLst/>
              <a:uLnTx/>
              <a:uFillTx/>
              <a:ea typeface="ＭＳ Ｐゴシック"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1 تي 3: 2،    5: 17</a:t>
            </a:r>
            <a:endParaRPr kumimoji="0" lang="en-US"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endParaRP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8884" name="Text Box 4"/>
          <p:cNvSpPr txBox="1">
            <a:spLocks noChangeArrowheads="1"/>
          </p:cNvSpPr>
          <p:nvPr/>
        </p:nvSpPr>
        <p:spPr bwMode="auto">
          <a:xfrm>
            <a:off x="1179582" y="1195388"/>
            <a:ext cx="65902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الأول : الراعي الأساسي فوق الشمامسة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43307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78887" name="Text Box 7"/>
          <p:cNvSpPr txBox="1">
            <a:spLocks noChangeArrowheads="1"/>
          </p:cNvSpPr>
          <p:nvPr/>
        </p:nvSpPr>
        <p:spPr bwMode="auto">
          <a:xfrm>
            <a:off x="3276600" y="26098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378889" name="Text Box 9"/>
          <p:cNvSpPr txBox="1">
            <a:spLocks noChangeArrowheads="1"/>
          </p:cNvSpPr>
          <p:nvPr/>
        </p:nvSpPr>
        <p:spPr bwMode="auto">
          <a:xfrm>
            <a:off x="7524750" y="0"/>
            <a:ext cx="1619250" cy="461665"/>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8884" name="Text Box 4"/>
          <p:cNvSpPr txBox="1">
            <a:spLocks noChangeArrowheads="1"/>
          </p:cNvSpPr>
          <p:nvPr/>
        </p:nvSpPr>
        <p:spPr bwMode="auto">
          <a:xfrm>
            <a:off x="762000" y="1195388"/>
            <a:ext cx="817884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الثاني : الراعي الأساسي والشمامسة جنباً إلى جنب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990600" y="35052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78887" name="Text Box 7"/>
          <p:cNvSpPr txBox="1">
            <a:spLocks noChangeArrowheads="1"/>
          </p:cNvSpPr>
          <p:nvPr/>
        </p:nvSpPr>
        <p:spPr bwMode="auto">
          <a:xfrm>
            <a:off x="5334000" y="32194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8884" name="Text Box 4"/>
          <p:cNvSpPr txBox="1">
            <a:spLocks noChangeArrowheads="1"/>
          </p:cNvSpPr>
          <p:nvPr/>
        </p:nvSpPr>
        <p:spPr bwMode="auto">
          <a:xfrm>
            <a:off x="762000" y="1195388"/>
            <a:ext cx="69749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الثالث : الشمامسة يقودون الشيوخ/القسس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33528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78887" name="Text Box 7"/>
          <p:cNvSpPr txBox="1">
            <a:spLocks noChangeArrowheads="1"/>
          </p:cNvSpPr>
          <p:nvPr/>
        </p:nvSpPr>
        <p:spPr bwMode="auto">
          <a:xfrm>
            <a:off x="2743200" y="47244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القسس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4447" y="4571262"/>
            <a:ext cx="4379921" cy="2170106"/>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3" descr="needothers3.jpg">
            <a:extLst>
              <a:ext uri="{FF2B5EF4-FFF2-40B4-BE49-F238E27FC236}">
                <a16:creationId xmlns:a16="http://schemas.microsoft.com/office/drawing/2014/main" id="{08DA5651-2F39-6148-A3D5-672C93A8C6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15F01DE5-C719-564F-A67D-D0F780E30564}"/>
              </a:ext>
            </a:extLst>
          </p:cNvPr>
          <p:cNvSpPr>
            <a:spLocks noGrp="1" noChangeArrowheads="1"/>
          </p:cNvSpPr>
          <p:nvPr>
            <p:ph type="ctrTitle" idx="4294967295"/>
          </p:nvPr>
        </p:nvSpPr>
        <p:spPr>
          <a:xfrm>
            <a:off x="0" y="152400"/>
            <a:ext cx="9144000" cy="838200"/>
          </a:xfrm>
          <a:effectLst>
            <a:outerShdw dist="107763" dir="2700000" algn="ctr" rotWithShape="0">
              <a:schemeClr val="tx1">
                <a:alpha val="50000"/>
              </a:schemeClr>
            </a:outerShdw>
          </a:effectLst>
        </p:spPr>
        <p:txBody>
          <a:bodyPr/>
          <a:lstStyle/>
          <a:p>
            <a:pPr eaLnBrk="1" hangingPunct="1"/>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القيادة العلمانية مقابل القيادة الرعوية:                                 ما الفرق؟</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ED1F7E9E-90D6-CC40-8B19-CE57590E45C3}"/>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العلمانية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6" name="Rectangle 3">
            <a:extLst>
              <a:ext uri="{FF2B5EF4-FFF2-40B4-BE49-F238E27FC236}">
                <a16:creationId xmlns:a16="http://schemas.microsoft.com/office/drawing/2014/main" id="{DD753300-5EDD-0848-8712-6A78376B274C}"/>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الرعوية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7" name="Rectangle 3">
            <a:extLst>
              <a:ext uri="{FF2B5EF4-FFF2-40B4-BE49-F238E27FC236}">
                <a16:creationId xmlns:a16="http://schemas.microsoft.com/office/drawing/2014/main" id="{E1678FB9-5924-4E4C-BFA2-A0F91B0416BE}"/>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anose="020B0604020202020204" pitchFamily="34" charset="0"/>
              </a:rPr>
              <a:t>The Key Principle</a:t>
            </a:r>
          </a:p>
        </p:txBody>
      </p:sp>
      <p:sp>
        <p:nvSpPr>
          <p:cNvPr id="265222" name="Text Box 14">
            <a:extLst>
              <a:ext uri="{FF2B5EF4-FFF2-40B4-BE49-F238E27FC236}">
                <a16:creationId xmlns:a16="http://schemas.microsoft.com/office/drawing/2014/main" id="{DA2C9159-2602-E645-A44C-53E5D982578D}"/>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9" name="Rectangle 3">
            <a:extLst>
              <a:ext uri="{FF2B5EF4-FFF2-40B4-BE49-F238E27FC236}">
                <a16:creationId xmlns:a16="http://schemas.microsoft.com/office/drawing/2014/main" id="{1F2D770D-BFDA-C148-9515-A537F0F1C1CD}"/>
              </a:ext>
            </a:extLst>
          </p:cNvPr>
          <p:cNvSpPr txBox="1">
            <a:spLocks noChangeArrowheads="1"/>
          </p:cNvSpPr>
          <p:nvPr/>
        </p:nvSpPr>
        <p:spPr bwMode="auto">
          <a:xfrm>
            <a:off x="-76200" y="21336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قادة أغنياء</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0" name="Rectangle 3">
            <a:extLst>
              <a:ext uri="{FF2B5EF4-FFF2-40B4-BE49-F238E27FC236}">
                <a16:creationId xmlns:a16="http://schemas.microsoft.com/office/drawing/2014/main" id="{12A3503D-6C48-2F4A-B942-5E3AD145108B}"/>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رعاة فقراء</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1" name="Rectangle 3">
            <a:extLst>
              <a:ext uri="{FF2B5EF4-FFF2-40B4-BE49-F238E27FC236}">
                <a16:creationId xmlns:a16="http://schemas.microsoft.com/office/drawing/2014/main" id="{FCB2A73B-7B57-F54D-BE1B-EF532AD4B098}"/>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أنانية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2" name="Rectangle 3">
            <a:extLst>
              <a:ext uri="{FF2B5EF4-FFF2-40B4-BE49-F238E27FC236}">
                <a16:creationId xmlns:a16="http://schemas.microsoft.com/office/drawing/2014/main" id="{DAAAF686-3084-584E-8CF7-ED443B3E7E1D}"/>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تضحية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3" name="Rectangle 3">
            <a:extLst>
              <a:ext uri="{FF2B5EF4-FFF2-40B4-BE49-F238E27FC236}">
                <a16:creationId xmlns:a16="http://schemas.microsoft.com/office/drawing/2014/main" id="{058AD523-A637-AC41-87AF-52796454D234}"/>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منصب</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4" name="Rectangle 3">
            <a:extLst>
              <a:ext uri="{FF2B5EF4-FFF2-40B4-BE49-F238E27FC236}">
                <a16:creationId xmlns:a16="http://schemas.microsoft.com/office/drawing/2014/main" id="{3DCDEC15-C1F8-764A-923B-5EBF01ACBA23}"/>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مؤهلات روحية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5" name="Rectangle 3">
            <a:extLst>
              <a:ext uri="{FF2B5EF4-FFF2-40B4-BE49-F238E27FC236}">
                <a16:creationId xmlns:a16="http://schemas.microsoft.com/office/drawing/2014/main" id="{75F9A8FF-1854-6B44-B828-9E77FCF4BFC6}"/>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رئيس (مدير تنفيذي)</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6" name="Rectangle 3">
            <a:extLst>
              <a:ext uri="{FF2B5EF4-FFF2-40B4-BE49-F238E27FC236}">
                <a16:creationId xmlns:a16="http://schemas.microsoft.com/office/drawing/2014/main" id="{11BDCCF5-0DA1-A24E-B546-038781E407B2}"/>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خادم الجميع</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7" name="Rectangle 3">
            <a:extLst>
              <a:ext uri="{FF2B5EF4-FFF2-40B4-BE49-F238E27FC236}">
                <a16:creationId xmlns:a16="http://schemas.microsoft.com/office/drawing/2014/main" id="{75AC7680-4465-4146-966F-93A453AA19EC}"/>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الكبرياء، الأنا</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8" name="Rectangle 3">
            <a:extLst>
              <a:ext uri="{FF2B5EF4-FFF2-40B4-BE49-F238E27FC236}">
                <a16:creationId xmlns:a16="http://schemas.microsoft.com/office/drawing/2014/main" id="{E2D6B41A-7325-E041-90AB-6126F7A17F01}"/>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تواضع، وداعة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80932" name="Text Box 4"/>
          <p:cNvSpPr txBox="1">
            <a:spLocks noChangeArrowheads="1"/>
          </p:cNvSpPr>
          <p:nvPr/>
        </p:nvSpPr>
        <p:spPr bwMode="auto">
          <a:xfrm>
            <a:off x="762000" y="1195388"/>
            <a:ext cx="7443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الرابع : مجلس الشيوخ يقود مجلس الشمامسة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3" name="Text Box 5"/>
          <p:cNvSpPr txBox="1">
            <a:spLocks noChangeArrowheads="1"/>
          </p:cNvSpPr>
          <p:nvPr/>
        </p:nvSpPr>
        <p:spPr bwMode="auto">
          <a:xfrm>
            <a:off x="2743200" y="48006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الشمامسة</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80935" name="Text Box 7"/>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 فوق السبعة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85030" name="Text Box 6"/>
          <p:cNvSpPr txBox="1">
            <a:spLocks noChangeArrowheads="1"/>
          </p:cNvSpPr>
          <p:nvPr/>
        </p:nvSpPr>
        <p:spPr bwMode="auto">
          <a:xfrm>
            <a:off x="2819400" y="3340100"/>
            <a:ext cx="3352800" cy="646331"/>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1"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85032"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85033" name="Text Box 9"/>
          <p:cNvSpPr txBox="1">
            <a:spLocks noChangeArrowheads="1"/>
          </p:cNvSpPr>
          <p:nvPr/>
        </p:nvSpPr>
        <p:spPr bwMode="auto">
          <a:xfrm>
            <a:off x="2285984" y="4724400"/>
            <a:ext cx="1714512"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 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 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352269" name="Text Box 13"/>
          <p:cNvSpPr txBox="1">
            <a:spLocks noChangeArrowheads="1"/>
          </p:cNvSpPr>
          <p:nvPr/>
        </p:nvSpPr>
        <p:spPr bwMode="auto">
          <a:xfrm>
            <a:off x="1096541" y="5156200"/>
            <a:ext cx="10390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السبعة</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21: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ar-JO" sz="4800" b="1" u="sng" dirty="0">
                <a:solidFill>
                  <a:schemeClr val="bg1"/>
                </a:solidFill>
                <a:latin typeface="Arial" panose="020B0604020202020204" pitchFamily="34" charset="0"/>
                <a:ea typeface="ＭＳ Ｐゴシック" charset="0"/>
                <a:cs typeface="Arial" panose="020B0604020202020204" pitchFamily="34" charset="0"/>
              </a:rPr>
              <a:t>كيف يرتبط الشيوخ بالشمامسة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82980" name="Text Box 4"/>
          <p:cNvSpPr txBox="1">
            <a:spLocks noChangeArrowheads="1"/>
          </p:cNvSpPr>
          <p:nvPr/>
        </p:nvSpPr>
        <p:spPr bwMode="auto">
          <a:xfrm>
            <a:off x="762000" y="1195388"/>
            <a:ext cx="71675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الخامس : لجان الشيوخ والشمامسة</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82982" name="Text Box 6"/>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3"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82984"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82985" name="Text Box 9"/>
          <p:cNvSpPr txBox="1">
            <a:spLocks noChangeArrowheads="1"/>
          </p:cNvSpPr>
          <p:nvPr/>
        </p:nvSpPr>
        <p:spPr bwMode="auto">
          <a:xfrm>
            <a:off x="2214546" y="4724400"/>
            <a:ext cx="1671654"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 ش 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a:t>
            </a:r>
            <a:endParaRPr kumimoji="0" lang="en-US" sz="36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ea typeface="ＭＳ Ｐゴシック" charset="0"/>
              <a:cs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236أ 6ب</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66"/>
              </a:solidFill>
              <a:effectLst/>
              <a:uLnTx/>
              <a:uFillTx/>
              <a:ea typeface="ＭＳ Ｐゴシック"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66"/>
              </a:solidFill>
              <a:effectLst/>
              <a:uLnTx/>
              <a:uFillTx/>
              <a:ea typeface="ＭＳ Ｐゴシック" charset="0"/>
              <a:cs typeface="Arial" panose="020B0604020202020204" pitchFamily="34" charset="0"/>
            </a:endParaRPr>
          </a:p>
        </p:txBody>
      </p:sp>
      <p:sp>
        <p:nvSpPr>
          <p:cNvPr id="658442" name="Text Box 10"/>
          <p:cNvSpPr txBox="1">
            <a:spLocks noChangeArrowheads="1"/>
          </p:cNvSpPr>
          <p:nvPr/>
        </p:nvSpPr>
        <p:spPr bwMode="auto">
          <a:xfrm>
            <a:off x="4104551" y="4724400"/>
            <a:ext cx="159370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b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ويقود</a:t>
            </a: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p:txBody>
      </p:sp>
      <p:sp>
        <p:nvSpPr>
          <p:cNvPr id="658445" name="Text Box 13"/>
          <p:cNvSpPr txBox="1">
            <a:spLocks noChangeArrowheads="1"/>
          </p:cNvSpPr>
          <p:nvPr/>
        </p:nvSpPr>
        <p:spPr bwMode="auto">
          <a:xfrm>
            <a:off x="3929058" y="5429264"/>
            <a:ext cx="1946366"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66"/>
              </a:solidFill>
              <a:effectLst/>
              <a:uLnTx/>
              <a:uFillTx/>
              <a:ea typeface="ＭＳ Ｐゴシック"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0000"/>
              </a:solidFill>
              <a:effectLst/>
              <a:uLnTx/>
              <a:uFillTx/>
              <a:ea typeface="ＭＳ Ｐゴシック"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ولا سيما الذين يتعبون في الكلمة والتعليم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543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66"/>
              </a:solidFill>
              <a:effectLst/>
              <a:uLnTx/>
              <a:uFillTx/>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66"/>
              </a:solidFill>
              <a:effectLst/>
              <a:uLnTx/>
              <a:uFillTx/>
              <a:ea typeface="ＭＳ Ｐゴシック"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ea typeface="ＭＳ Ｐゴシック"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66"/>
              </a:solidFill>
              <a:effectLst/>
              <a:uLnTx/>
              <a:uFillTx/>
              <a:ea typeface="ＭＳ Ｐゴシック"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ea typeface="ＭＳ Ｐゴシック"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ea typeface="ＭＳ Ｐゴシック"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ea typeface="ＭＳ Ｐゴシック"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ea typeface="ＭＳ Ｐゴシック" charset="0"/>
              <a:cs typeface="Arial" panose="020B0604020202020204" pitchFamily="34" charset="0"/>
            </a:endParaRPr>
          </a:p>
        </p:txBody>
      </p:sp>
      <p:sp>
        <p:nvSpPr>
          <p:cNvPr id="658436" name="Text Box 4"/>
          <p:cNvSpPr txBox="1">
            <a:spLocks noChangeArrowheads="1"/>
          </p:cNvSpPr>
          <p:nvPr/>
        </p:nvSpPr>
        <p:spPr bwMode="auto">
          <a:xfrm>
            <a:off x="1742026" y="1295400"/>
            <a:ext cx="2975494"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eaLnBrk="1" hangingPunct="1"/>
            <a:r>
              <a:rPr kumimoji="0" lang="ar-JO" altLang="zh-CN" sz="5400" b="0" dirty="0">
                <a:latin typeface="Arial" panose="020B0604020202020204" pitchFamily="34" charset="0"/>
                <a:ea typeface="ＭＳ Ｐゴシック" charset="0"/>
                <a:cs typeface="Arial" panose="020B0604020202020204" pitchFamily="34" charset="0"/>
              </a:rPr>
              <a:t>القيادة المشتركة</a:t>
            </a:r>
            <a:endParaRPr kumimoji="0" lang="en-US" b="0" dirty="0">
              <a:latin typeface="Arial" panose="020B0604020202020204" pitchFamily="34" charset="0"/>
              <a:ea typeface="ＭＳ Ｐゴシック" charset="0"/>
              <a:cs typeface="Arial" panose="020B0604020202020204" pitchFamily="34" charset="0"/>
            </a:endParaRPr>
          </a:p>
        </p:txBody>
      </p:sp>
      <p:sp>
        <p:nvSpPr>
          <p:cNvPr id="361475" name="Rectangle 3"/>
          <p:cNvSpPr>
            <a:spLocks noChangeArrowheads="1"/>
          </p:cNvSpPr>
          <p:nvPr/>
        </p:nvSpPr>
        <p:spPr bwMode="auto">
          <a:xfrm>
            <a:off x="4953000" y="3021013"/>
            <a:ext cx="23599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457200" marR="0" lvl="1" indent="0" algn="l"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لكن مجموعة</a:t>
            </a:r>
            <a:endParaRPr kumimoji="0" lang="en-US"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1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ليس </a:t>
            </a:r>
          </a:p>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شيخاُ واحداً</a:t>
            </a:r>
            <a:endParaRPr kumimoji="0" lang="en-US"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78" name="Rectangle 6"/>
          <p:cNvSpPr>
            <a:spLocks noChangeArrowheads="1"/>
          </p:cNvSpPr>
          <p:nvPr/>
        </p:nvSpPr>
        <p:spPr bwMode="auto">
          <a:xfrm>
            <a:off x="3714744" y="1981200"/>
            <a:ext cx="214314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ea typeface="ＭＳ Ｐゴシック"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ea typeface="ＭＳ Ｐゴシック" charset="0"/>
              <a:cs typeface="Arial" panose="020B0604020202020204" pitchFamily="34" charset="0"/>
            </a:endParaRPr>
          </a:p>
        </p:txBody>
      </p:sp>
      <p:sp>
        <p:nvSpPr>
          <p:cNvPr id="361479" name="Rectangle 7"/>
          <p:cNvSpPr>
            <a:spLocks noChangeArrowheads="1"/>
          </p:cNvSpPr>
          <p:nvPr/>
        </p:nvSpPr>
        <p:spPr bwMode="auto">
          <a:xfrm>
            <a:off x="2667000" y="2438400"/>
            <a:ext cx="202331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ea typeface="ＭＳ Ｐゴシック"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ea typeface="ＭＳ Ｐゴシック" charset="0"/>
              <a:cs typeface="Arial" panose="020B0604020202020204" pitchFamily="34"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0463" name="Rectangle 2"/>
          <p:cNvSpPr txBox="1">
            <a:spLocks noChangeArrowheads="1"/>
          </p:cNvSpPr>
          <p:nvPr/>
        </p:nvSpPr>
        <p:spPr bwMode="auto">
          <a:xfrm>
            <a:off x="152400" y="620688"/>
            <a:ext cx="8458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الدعم الكتابي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 </a:t>
            </a: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الشيوخ</a:t>
            </a:r>
            <a:r>
              <a:rPr kumimoji="0" lang="en-US"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a:extLst>
              <a:ext uri="{FF2B5EF4-FFF2-40B4-BE49-F238E27FC236}">
                <a16:creationId xmlns:a16="http://schemas.microsoft.com/office/drawing/2014/main" id="{A2CE5AB0-AADD-5A4E-8760-7802F4335CE3}"/>
              </a:ext>
            </a:extLst>
          </p:cNvPr>
          <p:cNvSpPr>
            <a:spLocks noGrp="1" noChangeArrowheads="1"/>
          </p:cNvSpPr>
          <p:nvPr>
            <p:ph type="subTitle" idx="1"/>
          </p:nvPr>
        </p:nvSpPr>
        <p:spPr>
          <a:xfrm>
            <a:off x="827088" y="1371600"/>
            <a:ext cx="6183312" cy="4217988"/>
          </a:xfrm>
        </p:spPr>
        <p:txBody>
          <a:bodyPr/>
          <a:lstStyle/>
          <a:p>
            <a:pPr eaLnBrk="1" hangingPunct="1">
              <a:tabLst>
                <a:tab pos="2514600" algn="l"/>
              </a:tabLst>
              <a:defRPr/>
            </a:pPr>
            <a:r>
              <a:rPr lang="ar-JO" altLang="zh-CN" sz="40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لذلك يقدم العهد الجديد شيخًا وظيفته التعليم والرعاية والإدارة.</a:t>
            </a:r>
            <a:endParaRPr lang="en-GB"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0259" name="Rectangle 3">
            <a:extLst>
              <a:ext uri="{FF2B5EF4-FFF2-40B4-BE49-F238E27FC236}">
                <a16:creationId xmlns:a16="http://schemas.microsoft.com/office/drawing/2014/main" id="{6B5BBDA6-7AC3-A548-AB1D-CF0B10CCCB1F}"/>
              </a:ext>
            </a:extLst>
          </p:cNvPr>
          <p:cNvSpPr>
            <a:spLocks noChangeArrowheads="1"/>
          </p:cNvSpPr>
          <p:nvPr/>
        </p:nvSpPr>
        <p:spPr bwMode="auto">
          <a:xfrm rot="16200000">
            <a:off x="-1147759" y="1178588"/>
            <a:ext cx="2882900"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endParaRPr>
          </a:p>
        </p:txBody>
      </p:sp>
      <p:sp>
        <p:nvSpPr>
          <p:cNvPr id="480260" name="Rectangle 4">
            <a:extLst>
              <a:ext uri="{FF2B5EF4-FFF2-40B4-BE49-F238E27FC236}">
                <a16:creationId xmlns:a16="http://schemas.microsoft.com/office/drawing/2014/main" id="{B0260AF6-1259-1049-86F2-C239C534796B}"/>
              </a:ext>
            </a:extLst>
          </p:cNvPr>
          <p:cNvSpPr>
            <a:spLocks noGrp="1" noChangeArrowheads="1"/>
          </p:cNvSpPr>
          <p:nvPr>
            <p:ph type="ctrTitle"/>
          </p:nvPr>
        </p:nvSpPr>
        <p:spPr>
          <a:xfrm>
            <a:off x="611188" y="450850"/>
            <a:ext cx="7416800" cy="692150"/>
          </a:xfrm>
        </p:spPr>
        <p:txBody>
          <a:bodyPr/>
          <a:lstStyle/>
          <a:p>
            <a:pPr algn="ctr" eaLnBrk="1" hangingPunct="1"/>
            <a:r>
              <a:rPr lang="ar-JO" altLang="en-US" b="1" dirty="0">
                <a:effectLst>
                  <a:outerShdw blurRad="38100" dist="38100" dir="2700000" algn="tl">
                    <a:srgbClr val="000000"/>
                  </a:outerShdw>
                </a:effectLst>
                <a:latin typeface="Arial" panose="020B0604020202020204" pitchFamily="34" charset="0"/>
                <a:cs typeface="Arial" panose="020B0604020202020204" pitchFamily="34" charset="0"/>
              </a:rPr>
              <a:t>خلاصة عن الشيوخ</a:t>
            </a:r>
            <a:endParaRPr lang="en-GB" alt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0261" name="Rectangle 5">
            <a:extLst>
              <a:ext uri="{FF2B5EF4-FFF2-40B4-BE49-F238E27FC236}">
                <a16:creationId xmlns:a16="http://schemas.microsoft.com/office/drawing/2014/main" id="{02973BF7-17E3-3A4A-9F96-E6BB840BAF97}"/>
              </a:ext>
            </a:extLst>
          </p:cNvPr>
          <p:cNvSpPr>
            <a:spLocks noChangeArrowheads="1"/>
          </p:cNvSpPr>
          <p:nvPr/>
        </p:nvSpPr>
        <p:spPr bwMode="auto">
          <a:xfrm rot="16200000">
            <a:off x="-144893" y="3236447"/>
            <a:ext cx="877163" cy="529569"/>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ar-JO" altLang="en-US" sz="2800" b="1" dirty="0">
                <a:effectLst>
                  <a:outerShdw blurRad="38100" dist="38100" dir="2700000" algn="tl">
                    <a:srgbClr val="000000"/>
                  </a:outerShdw>
                </a:effectLst>
                <a:cs typeface="Arial" panose="020B0604020202020204" pitchFamily="34" charset="0"/>
              </a:rPr>
              <a:t>الجسد</a:t>
            </a:r>
            <a:endParaRPr lang="en-GB" altLang="en-US" sz="2800" b="1" dirty="0">
              <a:effectLst>
                <a:outerShdw blurRad="38100" dist="38100" dir="2700000" algn="tl">
                  <a:srgbClr val="000000"/>
                </a:outerShdw>
              </a:effectLst>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11C427FA-2349-174F-A656-D8A09DB13DFC}"/>
              </a:ext>
            </a:extLst>
          </p:cNvPr>
          <p:cNvSpPr>
            <a:spLocks noGrp="1" noChangeArrowheads="1"/>
          </p:cNvSpPr>
          <p:nvPr>
            <p:ph type="subTitle" idx="1"/>
          </p:nvPr>
        </p:nvSpPr>
        <p:spPr>
          <a:xfrm>
            <a:off x="827088" y="277813"/>
            <a:ext cx="8316912" cy="5589587"/>
          </a:xfrm>
        </p:spPr>
        <p:txBody>
          <a:bodyPr/>
          <a:lstStyle/>
          <a:p>
            <a:pPr marL="609600" indent="-609600" algn="r" eaLnBrk="1" hangingPunct="1">
              <a:lnSpc>
                <a:spcPct val="110000"/>
              </a:lnSpc>
            </a:pPr>
            <a:endParaRPr kumimoji="0" lang="en-GB" altLang="en-US" sz="3600" b="1" dirty="0">
              <a:latin typeface="Arial" panose="020B0604020202020204" pitchFamily="34" charset="0"/>
              <a:cs typeface="Arial" panose="020B0604020202020204" pitchFamily="34" charset="0"/>
            </a:endParaRPr>
          </a:p>
          <a:p>
            <a:pPr algn="r" eaLnBrk="1" hangingPunct="1">
              <a:lnSpc>
                <a:spcPct val="130000"/>
              </a:lnSpc>
              <a:buClr>
                <a:srgbClr val="990099"/>
              </a:buClr>
            </a:pPr>
            <a:r>
              <a:rPr kumimoji="0" lang="ar-JO" altLang="en-US" sz="4000" b="1" dirty="0">
                <a:solidFill>
                  <a:srgbClr val="7030A0"/>
                </a:solidFill>
                <a:latin typeface="Arial" panose="020B0604020202020204" pitchFamily="34" charset="0"/>
                <a:cs typeface="Arial" panose="020B0604020202020204" pitchFamily="34" charset="0"/>
              </a:rPr>
              <a:t>1. </a:t>
            </a:r>
            <a:r>
              <a:rPr kumimoji="0" lang="ar-JO" altLang="en-US" sz="4000" b="1" dirty="0">
                <a:latin typeface="Arial" panose="020B0604020202020204" pitchFamily="34" charset="0"/>
                <a:cs typeface="Arial" panose="020B0604020202020204" pitchFamily="34" charset="0"/>
              </a:rPr>
              <a:t>الخدمة</a:t>
            </a:r>
            <a:endParaRPr kumimoji="0" lang="en-GB" altLang="en-US" sz="4000" b="1" dirty="0">
              <a:latin typeface="Arial" panose="020B0604020202020204" pitchFamily="34" charset="0"/>
              <a:cs typeface="Arial" panose="020B0604020202020204" pitchFamily="34" charset="0"/>
            </a:endParaRPr>
          </a:p>
          <a:p>
            <a:pPr marL="898525" lvl="1" indent="0" algn="r" eaLnBrk="1" hangingPunct="1">
              <a:lnSpc>
                <a:spcPct val="130000"/>
              </a:lnSpc>
              <a:buClr>
                <a:srgbClr val="990099"/>
              </a:buClr>
              <a:buNone/>
            </a:pPr>
            <a:r>
              <a:rPr kumimoji="0" lang="ar-JO" altLang="en-US" sz="4000" b="1" dirty="0">
                <a:latin typeface="Arial" panose="020B0604020202020204" pitchFamily="34" charset="0"/>
                <a:ea typeface="Arial" panose="020B0604020202020204" pitchFamily="34" charset="0"/>
                <a:cs typeface="Arial" panose="020B0604020202020204" pitchFamily="34" charset="0"/>
              </a:rPr>
              <a:t>    </a:t>
            </a:r>
            <a:r>
              <a:rPr kumimoji="0" lang="ar-JO" altLang="en-US" sz="4000" b="1" dirty="0">
                <a:solidFill>
                  <a:srgbClr val="7030A0"/>
                </a:solidFill>
                <a:latin typeface="Arial" panose="020B0604020202020204" pitchFamily="34" charset="0"/>
                <a:ea typeface="Arial" panose="020B0604020202020204" pitchFamily="34" charset="0"/>
                <a:cs typeface="Arial" panose="020B0604020202020204" pitchFamily="34" charset="0"/>
              </a:rPr>
              <a:t>أ. </a:t>
            </a:r>
            <a:r>
              <a:rPr kumimoji="0" lang="ar-JO" altLang="en-US" sz="4000" b="1" dirty="0">
                <a:latin typeface="Arial" panose="020B0604020202020204" pitchFamily="34" charset="0"/>
                <a:ea typeface="Arial" panose="020B0604020202020204" pitchFamily="34" charset="0"/>
                <a:cs typeface="Arial" panose="020B0604020202020204" pitchFamily="34" charset="0"/>
              </a:rPr>
              <a:t>أعمال 6: 1-6</a:t>
            </a:r>
          </a:p>
          <a:p>
            <a:pPr marL="898525" lvl="1" indent="0" algn="r" eaLnBrk="1" hangingPunct="1">
              <a:lnSpc>
                <a:spcPct val="130000"/>
              </a:lnSpc>
              <a:buClr>
                <a:srgbClr val="990099"/>
              </a:buClr>
              <a:buNone/>
            </a:pPr>
            <a:r>
              <a:rPr kumimoji="0" lang="ar-JO" altLang="en-US" sz="4000" b="1" dirty="0">
                <a:latin typeface="Arial" panose="020B0604020202020204" pitchFamily="34" charset="0"/>
                <a:ea typeface="Arial" panose="020B0604020202020204" pitchFamily="34" charset="0"/>
                <a:cs typeface="Arial" panose="020B0604020202020204" pitchFamily="34" charset="0"/>
              </a:rPr>
              <a:t>    </a:t>
            </a:r>
            <a:r>
              <a:rPr kumimoji="0" lang="ar-JO" altLang="en-US" sz="4000" b="1" dirty="0">
                <a:solidFill>
                  <a:srgbClr val="7030A0"/>
                </a:solidFill>
                <a:latin typeface="Arial" panose="020B0604020202020204" pitchFamily="34" charset="0"/>
                <a:ea typeface="Arial" panose="020B0604020202020204" pitchFamily="34" charset="0"/>
                <a:cs typeface="Arial" panose="020B0604020202020204" pitchFamily="34" charset="0"/>
              </a:rPr>
              <a:t>ب. </a:t>
            </a:r>
            <a:r>
              <a:rPr kumimoji="0" lang="ar-JO" altLang="en-US" sz="4000" b="1" dirty="0">
                <a:latin typeface="Arial" panose="020B0604020202020204" pitchFamily="34" charset="0"/>
                <a:ea typeface="Arial" panose="020B0604020202020204" pitchFamily="34" charset="0"/>
                <a:cs typeface="Arial" panose="020B0604020202020204" pitchFamily="34" charset="0"/>
              </a:rPr>
              <a:t>1 تيموثاوس 3: 8-13</a:t>
            </a:r>
            <a:endParaRPr kumimoji="0" lang="en-GB" altLang="en-US" sz="4000" b="1" dirty="0">
              <a:latin typeface="Arial" panose="020B0604020202020204" pitchFamily="34" charset="0"/>
              <a:ea typeface="Arial" panose="020B0604020202020204" pitchFamily="34" charset="0"/>
              <a:cs typeface="Arial" panose="020B0604020202020204" pitchFamily="34" charset="0"/>
            </a:endParaRPr>
          </a:p>
        </p:txBody>
      </p:sp>
      <p:sp>
        <p:nvSpPr>
          <p:cNvPr id="482307" name="Rectangle 3">
            <a:extLst>
              <a:ext uri="{FF2B5EF4-FFF2-40B4-BE49-F238E27FC236}">
                <a16:creationId xmlns:a16="http://schemas.microsoft.com/office/drawing/2014/main" id="{B2E6AC2C-0FA8-7C47-84E0-4FF52E2EBEF0}"/>
              </a:ext>
            </a:extLst>
          </p:cNvPr>
          <p:cNvSpPr>
            <a:spLocks noChangeArrowheads="1"/>
          </p:cNvSpPr>
          <p:nvPr/>
        </p:nvSpPr>
        <p:spPr bwMode="auto">
          <a:xfrm rot="16200000">
            <a:off x="-1147761" y="1178590"/>
            <a:ext cx="2882902"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dirty="0">
                <a:solidFill>
                  <a:schemeClr val="accent1"/>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ea typeface="ＭＳ Ｐゴシック" charset="0"/>
                <a:cs typeface="Arial" panose="020B0604020202020204" pitchFamily="34" charset="0"/>
              </a:rPr>
              <a:t>مقدمة</a:t>
            </a:r>
            <a:endParaRPr lang="en-GB" sz="2800" dirty="0">
              <a:solidFill>
                <a:schemeClr val="accent1"/>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ea typeface="ＭＳ Ｐゴシック" charset="0"/>
              <a:cs typeface="Arial" panose="020B0604020202020204" pitchFamily="34" charset="0"/>
            </a:endParaRPr>
          </a:p>
        </p:txBody>
      </p:sp>
      <p:sp>
        <p:nvSpPr>
          <p:cNvPr id="482308" name="Rectangle 4">
            <a:extLst>
              <a:ext uri="{FF2B5EF4-FFF2-40B4-BE49-F238E27FC236}">
                <a16:creationId xmlns:a16="http://schemas.microsoft.com/office/drawing/2014/main" id="{55FACDA6-28CC-F149-A578-697D2C882DF5}"/>
              </a:ext>
            </a:extLst>
          </p:cNvPr>
          <p:cNvSpPr>
            <a:spLocks noGrp="1" noChangeArrowheads="1"/>
          </p:cNvSpPr>
          <p:nvPr>
            <p:ph type="ctrTitle"/>
          </p:nvPr>
        </p:nvSpPr>
        <p:spPr>
          <a:xfrm>
            <a:off x="611188" y="222250"/>
            <a:ext cx="8532812" cy="692150"/>
          </a:xfrm>
        </p:spPr>
        <p:txBody>
          <a:bodyPr/>
          <a:lstStyle/>
          <a:p>
            <a:pPr eaLnBrk="1" hangingPunct="1">
              <a:lnSpc>
                <a:spcPct val="130000"/>
              </a:lnSpc>
              <a:defRPr/>
            </a:pPr>
            <a:r>
              <a:rPr kumimoji="0" lang="ar-JO" b="1" dirty="0">
                <a:latin typeface="Arial" panose="020B0604020202020204" pitchFamily="34" charset="0"/>
                <a:cs typeface="Arial" panose="020B0604020202020204" pitchFamily="34" charset="0"/>
              </a:rPr>
              <a:t>وظائف الشماس الرئيسية</a:t>
            </a:r>
            <a:endParaRPr kumimoji="0" lang="en-GB" dirty="0">
              <a:latin typeface="Arial" panose="020B0604020202020204" pitchFamily="34" charset="0"/>
              <a:cs typeface="Arial" panose="020B0604020202020204" pitchFamily="34" charset="0"/>
            </a:endParaRPr>
          </a:p>
        </p:txBody>
      </p:sp>
      <p:sp>
        <p:nvSpPr>
          <p:cNvPr id="482309" name="Rectangle 5">
            <a:extLst>
              <a:ext uri="{FF2B5EF4-FFF2-40B4-BE49-F238E27FC236}">
                <a16:creationId xmlns:a16="http://schemas.microsoft.com/office/drawing/2014/main" id="{AD5B1EE7-5EA5-8942-8ACC-5D6A523AC37F}"/>
              </a:ext>
            </a:extLst>
          </p:cNvPr>
          <p:cNvSpPr>
            <a:spLocks noChangeArrowheads="1"/>
          </p:cNvSpPr>
          <p:nvPr/>
        </p:nvSpPr>
        <p:spPr bwMode="auto">
          <a:xfrm rot="16200000">
            <a:off x="-144894" y="3236447"/>
            <a:ext cx="877163" cy="529569"/>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ar-JO" sz="2800" b="1" dirty="0">
                <a:solidFill>
                  <a:srgbClr val="CC0000"/>
                </a:solidFill>
                <a:effectLst>
                  <a:outerShdw blurRad="38100" dist="38100" dir="2700000" algn="tl">
                    <a:srgbClr val="000000"/>
                  </a:outerShdw>
                </a:effectLst>
                <a:ea typeface="ＭＳ Ｐゴシック" charset="0"/>
                <a:cs typeface="Arial" panose="020B0604020202020204" pitchFamily="34" charset="0"/>
              </a:rPr>
              <a:t>الجسد</a:t>
            </a:r>
            <a:endParaRPr lang="en-GB" sz="2800" b="1" dirty="0">
              <a:solidFill>
                <a:srgbClr val="CC0000"/>
              </a:solidFill>
              <a:effectLst>
                <a:outerShdw blurRad="38100" dist="38100" dir="2700000" algn="tl">
                  <a:srgbClr val="000000"/>
                </a:outerShdw>
              </a:effectLst>
              <a:ea typeface="ＭＳ Ｐゴシック" charset="0"/>
              <a:cs typeface="Arial" panose="020B0604020202020204" pitchFamily="34" charset="0"/>
            </a:endParaRPr>
          </a:p>
        </p:txBody>
      </p:sp>
      <p:sp>
        <p:nvSpPr>
          <p:cNvPr id="482310" name="Text Box 6">
            <a:extLst>
              <a:ext uri="{FF2B5EF4-FFF2-40B4-BE49-F238E27FC236}">
                <a16:creationId xmlns:a16="http://schemas.microsoft.com/office/drawing/2014/main" id="{D7AC6F04-2F57-5647-B56E-B64A50C688EA}"/>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400" b="1" dirty="0">
                <a:solidFill>
                  <a:srgbClr val="000000"/>
                </a:solidFill>
                <a:ea typeface="ＭＳ Ｐゴシック" charset="0"/>
                <a:cs typeface="Arial" panose="020B0604020202020204" pitchFamily="34" charset="0"/>
              </a:rPr>
              <a:t>77</a:t>
            </a:r>
            <a:endParaRPr lang="en-US" sz="2400" b="1" dirty="0">
              <a:solidFill>
                <a:srgbClr val="000000"/>
              </a:solidFill>
              <a:ea typeface="ＭＳ Ｐゴシック"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BEB76D2B-A953-774F-86AC-C034A0D4A7C9}"/>
              </a:ext>
            </a:extLst>
          </p:cNvPr>
          <p:cNvSpPr>
            <a:spLocks noGrp="1" noChangeArrowheads="1"/>
          </p:cNvSpPr>
          <p:nvPr>
            <p:ph type="subTitle" idx="1"/>
          </p:nvPr>
        </p:nvSpPr>
        <p:spPr>
          <a:xfrm>
            <a:off x="685801" y="533400"/>
            <a:ext cx="6766520" cy="4953000"/>
          </a:xfrm>
        </p:spPr>
        <p:txBody>
          <a:bodyPr/>
          <a:lstStyle/>
          <a:p>
            <a:pPr algn="l" eaLnBrk="1" hangingPunct="1">
              <a:lnSpc>
                <a:spcPct val="110000"/>
              </a:lnSpc>
              <a:defRPr/>
            </a:pPr>
            <a:endParaRPr lang="en-GB" sz="2400" dirty="0">
              <a:solidFill>
                <a:srgbClr val="FFFFFF"/>
              </a:solidFill>
              <a:latin typeface="Arial" panose="020B0604020202020204" pitchFamily="34" charset="0"/>
              <a:cs typeface="Arial" panose="020B0604020202020204" pitchFamily="34" charset="0"/>
            </a:endParaRPr>
          </a:p>
          <a:p>
            <a:pPr algn="r" eaLnBrk="1" hangingPunct="1">
              <a:lnSpc>
                <a:spcPct val="110000"/>
              </a:lnSpc>
              <a:defRPr/>
            </a:pPr>
            <a:r>
              <a:rPr lang="ar-JO" altLang="zh-CN" sz="2800" dirty="0">
                <a:solidFill>
                  <a:srgbClr val="FFFFFF"/>
                </a:solidFill>
                <a:latin typeface="Arial" panose="020B0604020202020204" pitchFamily="34" charset="0"/>
                <a:ea typeface="宋体" charset="0"/>
                <a:cs typeface="Arial" panose="020B0604020202020204" pitchFamily="34" charset="0"/>
              </a:rPr>
              <a:t>الشمامسة ليسوا حكامًا. إنهم فئة تابعة من الخدام الذين يخدمون تحت إشراف الشيوخ. يساعد الشمامسة الشيوخ، خاصة من خلال تخليصهم من الإنحرافات في شؤون الكنيسة الزمنية 1</a:t>
            </a:r>
            <a:endParaRPr lang="en-GB" altLang="zh-CN" sz="2800" dirty="0">
              <a:solidFill>
                <a:srgbClr val="FFFFFF"/>
              </a:solidFill>
              <a:latin typeface="Arial" panose="020B0604020202020204" pitchFamily="34" charset="0"/>
              <a:ea typeface="宋体" charset="0"/>
              <a:cs typeface="Arial" panose="020B0604020202020204" pitchFamily="34" charset="0"/>
            </a:endParaRPr>
          </a:p>
          <a:p>
            <a:pPr algn="l" eaLnBrk="1" hangingPunct="1">
              <a:lnSpc>
                <a:spcPct val="110000"/>
              </a:lnSpc>
              <a:defRPr/>
            </a:pPr>
            <a:endParaRPr lang="en-US" altLang="zh-CN" sz="1600" baseline="30000" dirty="0">
              <a:solidFill>
                <a:srgbClr val="FFFFFF"/>
              </a:solidFill>
              <a:latin typeface="Arial" panose="020B0604020202020204" pitchFamily="34" charset="0"/>
              <a:ea typeface="宋体" charset="0"/>
              <a:cs typeface="Arial" panose="020B0604020202020204" pitchFamily="34" charset="0"/>
            </a:endParaRPr>
          </a:p>
          <a:p>
            <a:pPr algn="l" eaLnBrk="1" hangingPunct="1">
              <a:lnSpc>
                <a:spcPct val="110000"/>
              </a:lnSpc>
              <a:defRPr/>
            </a:pPr>
            <a:r>
              <a:rPr lang="en-US" altLang="zh-CN" sz="1600" baseline="30000" dirty="0">
                <a:solidFill>
                  <a:srgbClr val="FFFFFF"/>
                </a:solidFill>
                <a:latin typeface="Arial" panose="020B0604020202020204" pitchFamily="34" charset="0"/>
                <a:ea typeface="宋体" charset="0"/>
                <a:cs typeface="Arial" panose="020B0604020202020204" pitchFamily="34" charset="0"/>
              </a:rPr>
              <a:t>1</a:t>
            </a:r>
            <a:r>
              <a:rPr lang="en-US" altLang="zh-CN" sz="1600" dirty="0">
                <a:solidFill>
                  <a:srgbClr val="FFFFFF"/>
                </a:solidFill>
                <a:latin typeface="Arial" panose="020B0604020202020204" pitchFamily="34" charset="0"/>
                <a:ea typeface="宋体" charset="0"/>
                <a:cs typeface="Arial" panose="020B0604020202020204" pitchFamily="34" charset="0"/>
              </a:rPr>
              <a:t>http://www.swrb.com/newslett/actualNLs/bcg_ch02.htm.</a:t>
            </a:r>
            <a:endParaRPr lang="en-GB" sz="1600" dirty="0">
              <a:solidFill>
                <a:srgbClr val="FFFFFF"/>
              </a:solidFill>
              <a:latin typeface="Arial" panose="020B0604020202020204" pitchFamily="34" charset="0"/>
              <a:ea typeface="宋体" charset="0"/>
              <a:cs typeface="Arial" panose="020B0604020202020204" pitchFamily="34" charset="0"/>
            </a:endParaRPr>
          </a:p>
        </p:txBody>
      </p:sp>
      <p:sp>
        <p:nvSpPr>
          <p:cNvPr id="484355" name="Rectangle 3">
            <a:extLst>
              <a:ext uri="{FF2B5EF4-FFF2-40B4-BE49-F238E27FC236}">
                <a16:creationId xmlns:a16="http://schemas.microsoft.com/office/drawing/2014/main" id="{46F7D079-656A-4144-B4C3-E9E8C124B340}"/>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endParaRPr>
          </a:p>
        </p:txBody>
      </p:sp>
      <p:sp>
        <p:nvSpPr>
          <p:cNvPr id="484356" name="Rectangle 4">
            <a:extLst>
              <a:ext uri="{FF2B5EF4-FFF2-40B4-BE49-F238E27FC236}">
                <a16:creationId xmlns:a16="http://schemas.microsoft.com/office/drawing/2014/main" id="{D7D08B8B-1B0E-AE4F-9093-798EFD4CCD11}"/>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انتباه</a:t>
            </a:r>
            <a:endParaRPr lang="en-GB"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4357" name="Rectangle 5">
            <a:extLst>
              <a:ext uri="{FF2B5EF4-FFF2-40B4-BE49-F238E27FC236}">
                <a16:creationId xmlns:a16="http://schemas.microsoft.com/office/drawing/2014/main" id="{82B8E2E5-4167-6D46-89EF-48BFA6A99268}"/>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ar-JO" altLang="en-US" sz="2800" b="1" dirty="0">
                <a:effectLst>
                  <a:outerShdw blurRad="38100" dist="38100" dir="2700000" algn="tl">
                    <a:srgbClr val="000000"/>
                  </a:outerShdw>
                </a:effectLst>
                <a:cs typeface="Arial" panose="020B0604020202020204" pitchFamily="34" charset="0"/>
              </a:rPr>
              <a:t>الجسد</a:t>
            </a:r>
            <a:endParaRPr lang="en-GB" altLang="en-US" sz="2800" b="1" dirty="0">
              <a:effectLst>
                <a:outerShdw blurRad="38100" dist="38100" dir="2700000" algn="tl">
                  <a:srgbClr val="000000"/>
                </a:outerShdw>
              </a:effectLst>
              <a:cs typeface="Arial" panose="020B0604020202020204" pitchFamily="34" charset="0"/>
            </a:endParaRPr>
          </a:p>
        </p:txBody>
      </p:sp>
      <p:sp>
        <p:nvSpPr>
          <p:cNvPr id="484358" name="Text Box 6">
            <a:extLst>
              <a:ext uri="{FF2B5EF4-FFF2-40B4-BE49-F238E27FC236}">
                <a16:creationId xmlns:a16="http://schemas.microsoft.com/office/drawing/2014/main" id="{A5B79C5E-D56C-3C4F-9266-E7FEF118F2ED}"/>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400" b="1" dirty="0">
                <a:solidFill>
                  <a:srgbClr val="000000"/>
                </a:solidFill>
                <a:ea typeface="ＭＳ Ｐゴシック" charset="0"/>
                <a:cs typeface="Arial" panose="020B0604020202020204" pitchFamily="34" charset="0"/>
              </a:rPr>
              <a:t>77</a:t>
            </a:r>
            <a:endParaRPr lang="en-US" sz="2400" b="1" dirty="0">
              <a:solidFill>
                <a:srgbClr val="000000"/>
              </a:solidFill>
              <a:ea typeface="ＭＳ Ｐゴシック"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needothers3.jpg">
            <a:extLst>
              <a:ext uri="{FF2B5EF4-FFF2-40B4-BE49-F238E27FC236}">
                <a16:creationId xmlns:a16="http://schemas.microsoft.com/office/drawing/2014/main" id="{95843E22-5589-0A4C-A83A-4C5C1CC3F3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C437ED85-80EB-4640-AF75-411C8482A395}"/>
              </a:ext>
            </a:extLst>
          </p:cNvPr>
          <p:cNvSpPr>
            <a:spLocks noGrp="1" noChangeArrowheads="1"/>
          </p:cNvSpPr>
          <p:nvPr>
            <p:ph type="ctrTitle" idx="4294967295"/>
          </p:nvPr>
        </p:nvSpPr>
        <p:spPr>
          <a:xfrm>
            <a:off x="0" y="152400"/>
            <a:ext cx="9144000" cy="838200"/>
          </a:xfrm>
          <a:effectLst>
            <a:outerShdw dist="107763" dir="2700000" algn="ctr" rotWithShape="0">
              <a:schemeClr val="tx1">
                <a:alpha val="50000"/>
              </a:schemeClr>
            </a:outerShdw>
          </a:effectLst>
        </p:spPr>
        <p:txBody>
          <a:bodyPr/>
          <a:lstStyle/>
          <a:p>
            <a:pPr eaLnBrk="1" hangingPunct="1"/>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القيادة العلمانية مقابل القيادة الرعوية:                                 ما الفرق؟</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769FDE13-E47B-3540-A51E-A10E920150DA}"/>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العلمانية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6" name="Rectangle 3">
            <a:extLst>
              <a:ext uri="{FF2B5EF4-FFF2-40B4-BE49-F238E27FC236}">
                <a16:creationId xmlns:a16="http://schemas.microsoft.com/office/drawing/2014/main" id="{CAADC051-DA4D-0044-BA42-D19EF27FC7E3}"/>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الرعوية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7" name="Rectangle 3">
            <a:extLst>
              <a:ext uri="{FF2B5EF4-FFF2-40B4-BE49-F238E27FC236}">
                <a16:creationId xmlns:a16="http://schemas.microsoft.com/office/drawing/2014/main" id="{DFE46E17-AA91-7E48-BF79-418D395B6C8E}"/>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anose="020B0604020202020204" pitchFamily="34" charset="0"/>
              </a:rPr>
              <a:t>The Key Principle</a:t>
            </a:r>
          </a:p>
        </p:txBody>
      </p:sp>
      <p:sp>
        <p:nvSpPr>
          <p:cNvPr id="267270" name="Text Box 14">
            <a:extLst>
              <a:ext uri="{FF2B5EF4-FFF2-40B4-BE49-F238E27FC236}">
                <a16:creationId xmlns:a16="http://schemas.microsoft.com/office/drawing/2014/main" id="{C607BF2F-E0E8-F64E-947E-1BA5987D61BA}"/>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9" name="Rectangle 3">
            <a:extLst>
              <a:ext uri="{FF2B5EF4-FFF2-40B4-BE49-F238E27FC236}">
                <a16:creationId xmlns:a16="http://schemas.microsoft.com/office/drawing/2014/main" id="{0AAC61E6-48BA-AB42-92E6-220B4B676ABC}"/>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الإتكال على الذات</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0" name="Rectangle 3">
            <a:extLst>
              <a:ext uri="{FF2B5EF4-FFF2-40B4-BE49-F238E27FC236}">
                <a16:creationId xmlns:a16="http://schemas.microsoft.com/office/drawing/2014/main" id="{5A5A1E3A-EFD0-6E4C-B6B6-17ACED6587FE}"/>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الإتكال على الله</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1" name="Rectangle 3">
            <a:extLst>
              <a:ext uri="{FF2B5EF4-FFF2-40B4-BE49-F238E27FC236}">
                <a16:creationId xmlns:a16="http://schemas.microsoft.com/office/drawing/2014/main" id="{3F380379-47A4-394E-8A64-B3A7166EA6BD}"/>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مخدوم</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2" name="Rectangle 3">
            <a:extLst>
              <a:ext uri="{FF2B5EF4-FFF2-40B4-BE49-F238E27FC236}">
                <a16:creationId xmlns:a16="http://schemas.microsoft.com/office/drawing/2014/main" id="{942B3303-9F39-4A4F-9C7C-A1E5DA4BECF5}"/>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خادم</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3" name="Rectangle 3">
            <a:extLst>
              <a:ext uri="{FF2B5EF4-FFF2-40B4-BE49-F238E27FC236}">
                <a16:creationId xmlns:a16="http://schemas.microsoft.com/office/drawing/2014/main" id="{F781C10F-97CF-F74A-B6B4-F1517092532F}"/>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غير صبور</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4" name="Rectangle 3">
            <a:extLst>
              <a:ext uri="{FF2B5EF4-FFF2-40B4-BE49-F238E27FC236}">
                <a16:creationId xmlns:a16="http://schemas.microsoft.com/office/drawing/2014/main" id="{5CFC0DD8-75D7-2B49-90B9-F93D4B31DDF6}"/>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صبور</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5" name="Rectangle 3">
            <a:extLst>
              <a:ext uri="{FF2B5EF4-FFF2-40B4-BE49-F238E27FC236}">
                <a16:creationId xmlns:a16="http://schemas.microsoft.com/office/drawing/2014/main" id="{D4796696-E798-334C-A3EE-4C20337A8120}"/>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عدم الأمانة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6" name="Rectangle 3">
            <a:extLst>
              <a:ext uri="{FF2B5EF4-FFF2-40B4-BE49-F238E27FC236}">
                <a16:creationId xmlns:a16="http://schemas.microsoft.com/office/drawing/2014/main" id="{67289DF7-768F-CD44-BE33-48F0C5F653CD}"/>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النزاهة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7" name="Rectangle 3">
            <a:extLst>
              <a:ext uri="{FF2B5EF4-FFF2-40B4-BE49-F238E27FC236}">
                <a16:creationId xmlns:a16="http://schemas.microsoft.com/office/drawing/2014/main" id="{512D0093-8895-7847-BD18-78246F2CCDD0}"/>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المنفعة الشخصية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8" name="Rectangle 3">
            <a:extLst>
              <a:ext uri="{FF2B5EF4-FFF2-40B4-BE49-F238E27FC236}">
                <a16:creationId xmlns:a16="http://schemas.microsoft.com/office/drawing/2014/main" id="{5D588FC0-5A1F-7B40-A034-B4FD88CB383C}"/>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تضحية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8AE7BAFE-B2B8-F94B-9947-27AB1BE9E861}"/>
              </a:ext>
            </a:extLst>
          </p:cNvPr>
          <p:cNvSpPr>
            <a:spLocks noGrp="1" noChangeArrowheads="1"/>
          </p:cNvSpPr>
          <p:nvPr>
            <p:ph type="subTitle" idx="1"/>
          </p:nvPr>
        </p:nvSpPr>
        <p:spPr>
          <a:xfrm>
            <a:off x="685801" y="457200"/>
            <a:ext cx="6910536" cy="5105400"/>
          </a:xfrm>
        </p:spPr>
        <p:txBody>
          <a:bodyPr/>
          <a:lstStyle/>
          <a:p>
            <a:pPr algn="l" eaLnBrk="1" hangingPunct="1">
              <a:lnSpc>
                <a:spcPct val="110000"/>
              </a:lnSpc>
              <a:defRPr/>
            </a:pPr>
            <a:endParaRPr lang="en-GB" sz="2400" dirty="0">
              <a:solidFill>
                <a:srgbClr val="FFFFFF"/>
              </a:solidFill>
              <a:latin typeface="Arial" panose="020B0604020202020204" pitchFamily="34" charset="0"/>
              <a:cs typeface="Arial" panose="020B0604020202020204" pitchFamily="34" charset="0"/>
            </a:endParaRPr>
          </a:p>
          <a:p>
            <a:pPr algn="r" eaLnBrk="1" hangingPunct="1">
              <a:lnSpc>
                <a:spcPct val="120000"/>
              </a:lnSpc>
              <a:defRPr/>
            </a:pPr>
            <a:r>
              <a:rPr lang="ar-JO" altLang="zh-CN" sz="2800"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من الجدير بالملاحظة أنه لا يوجد في أي مكان في العهد الجديد للشمامسة سلطة حاكمة على الكنيسة كما يفعل الشيوخ، ولا يُطلب من الشمامسة أبدًا أن يكونوا قادرين على تعليم الكتاب المقدس أو التعليم الصحيح1.</a:t>
            </a:r>
            <a:endParaRPr lang="en-GB" altLang="zh-CN" sz="2400" dirty="0">
              <a:solidFill>
                <a:srgbClr val="FFFFFF"/>
              </a:solidFill>
              <a:latin typeface="Arial" panose="020B0604020202020204" pitchFamily="34" charset="0"/>
              <a:ea typeface="宋体" charset="0"/>
              <a:cs typeface="Arial" panose="020B0604020202020204" pitchFamily="34" charset="0"/>
            </a:endParaRPr>
          </a:p>
          <a:p>
            <a:pPr algn="r" eaLnBrk="1" hangingPunct="1">
              <a:lnSpc>
                <a:spcPct val="110000"/>
              </a:lnSpc>
              <a:defRPr/>
            </a:pPr>
            <a:r>
              <a:rPr lang="ar-JO" sz="1600" dirty="0">
                <a:solidFill>
                  <a:srgbClr val="FFFFFF"/>
                </a:solidFill>
                <a:latin typeface="Arial" panose="020B0604020202020204" pitchFamily="34" charset="0"/>
                <a:ea typeface="宋体" charset="0"/>
                <a:cs typeface="Arial" panose="020B0604020202020204" pitchFamily="34" charset="0"/>
              </a:rPr>
              <a:t>1 واين جرودم، اللاهوت النظامي: مقدمة إلى العقيدة الكتابية، 920</a:t>
            </a:r>
            <a:endParaRPr lang="en-GB" sz="1600" dirty="0">
              <a:solidFill>
                <a:srgbClr val="FFFFFF"/>
              </a:solidFill>
              <a:latin typeface="Arial" panose="020B0604020202020204" pitchFamily="34" charset="0"/>
              <a:ea typeface="宋体" charset="0"/>
              <a:cs typeface="Arial" panose="020B0604020202020204" pitchFamily="34" charset="0"/>
            </a:endParaRPr>
          </a:p>
        </p:txBody>
      </p:sp>
      <p:sp>
        <p:nvSpPr>
          <p:cNvPr id="486403" name="Rectangle 3">
            <a:extLst>
              <a:ext uri="{FF2B5EF4-FFF2-40B4-BE49-F238E27FC236}">
                <a16:creationId xmlns:a16="http://schemas.microsoft.com/office/drawing/2014/main" id="{66BF5CD3-3140-6240-A26B-E749C63A6A01}"/>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endParaRPr>
          </a:p>
        </p:txBody>
      </p:sp>
      <p:sp>
        <p:nvSpPr>
          <p:cNvPr id="486404" name="Rectangle 4">
            <a:extLst>
              <a:ext uri="{FF2B5EF4-FFF2-40B4-BE49-F238E27FC236}">
                <a16:creationId xmlns:a16="http://schemas.microsoft.com/office/drawing/2014/main" id="{DCEAF64D-DF34-5045-A0D4-D484DEAA5025}"/>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انتباه</a:t>
            </a:r>
            <a:endParaRPr lang="en-GB"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6405" name="Rectangle 5">
            <a:extLst>
              <a:ext uri="{FF2B5EF4-FFF2-40B4-BE49-F238E27FC236}">
                <a16:creationId xmlns:a16="http://schemas.microsoft.com/office/drawing/2014/main" id="{1AD2F2CD-B341-E047-AA1C-EA9F0B496437}"/>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0000"/>
              </a:lnSpc>
              <a:spcBef>
                <a:spcPct val="20000"/>
              </a:spcBef>
            </a:pPr>
            <a:r>
              <a:rPr lang="ar-JO" altLang="en-US" sz="2800" b="1" dirty="0">
                <a:effectLst>
                  <a:outerShdw blurRad="38100" dist="38100" dir="2700000" algn="tl">
                    <a:srgbClr val="000000"/>
                  </a:outerShdw>
                </a:effectLst>
                <a:cs typeface="Arial" panose="020B0604020202020204" pitchFamily="34" charset="0"/>
              </a:rPr>
              <a:t>الجسد</a:t>
            </a:r>
            <a:endParaRPr lang="en-GB" altLang="en-US" sz="2800" b="1" dirty="0">
              <a:effectLst>
                <a:outerShdw blurRad="38100" dist="38100" dir="2700000" algn="tl">
                  <a:srgbClr val="000000"/>
                </a:outerShdw>
              </a:effectLst>
              <a:cs typeface="Arial" panose="020B0604020202020204" pitchFamily="34" charset="0"/>
            </a:endParaRPr>
          </a:p>
        </p:txBody>
      </p:sp>
      <p:sp>
        <p:nvSpPr>
          <p:cNvPr id="486406" name="Text Box 6">
            <a:extLst>
              <a:ext uri="{FF2B5EF4-FFF2-40B4-BE49-F238E27FC236}">
                <a16:creationId xmlns:a16="http://schemas.microsoft.com/office/drawing/2014/main" id="{15488F0E-1647-DA44-8FBA-263C912B4A6B}"/>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400" b="1" dirty="0">
                <a:solidFill>
                  <a:srgbClr val="000000"/>
                </a:solidFill>
                <a:ea typeface="ＭＳ Ｐゴシック" charset="0"/>
                <a:cs typeface="Arial" panose="020B0604020202020204" pitchFamily="34" charset="0"/>
              </a:rPr>
              <a:t>77</a:t>
            </a:r>
            <a:endParaRPr lang="en-US" sz="2400" b="1" dirty="0">
              <a:solidFill>
                <a:srgbClr val="000000"/>
              </a:solidFill>
              <a:ea typeface="ＭＳ Ｐゴシック"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2"/>
        </p:xfrm>
        <a:graphic>
          <a:graphicData uri="http://schemas.openxmlformats.org/drawingml/2006/table">
            <a:tbl>
              <a:tblPr/>
              <a:tblGrid>
                <a:gridCol w="13843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47207">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2706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902924">
                <a:tc>
                  <a:txBody>
                    <a:bodyPr/>
                    <a:lstStyle/>
                    <a:p>
                      <a:pPr marL="11113"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التعريف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يحكم الأسقف على عدة كنائس</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يخضع شيخ الكنيسة المحلية إلى سلطات أعلى</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لأعضاء الكنيسة المحلية الفردية الكلمة الأخيرة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يتساوى أفراد اكنيسة الأعضاء مع الشيوخ المعينين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0866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الهيكل</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الأسقف</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رئيس 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النائب</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الكاهن</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الآمر</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مجلس كنيسة الرعية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القادة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الجمعية العامة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السينودس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الشيخ</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الحصة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الكنيسه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القسس</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الشيوخ / القسس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733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1"/>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95993">
                  <a:extLst>
                    <a:ext uri="{9D8B030D-6E8A-4147-A177-3AD203B41FA5}">
                      <a16:colId xmlns:a16="http://schemas.microsoft.com/office/drawing/2014/main" val="20002"/>
                    </a:ext>
                  </a:extLst>
                </a:gridCol>
                <a:gridCol w="2270874">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26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93789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العناصر الفريدة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مستويات مختلفة من رجال الدين</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معظم الهيكل الهرمي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تعليم وحكم شيوخ متميزون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(1 تي 5: 17)</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في الغالب قس واحد فقط لكل 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225214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المجموعات</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الأنجليكانية / الأسقفية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الميثودستية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الأرثوذكسية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الكاثوليكية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المصلحون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المعمدانيون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 الكتابيون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الإنجيلية الحرة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العنصرة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الكنائس الكتابية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المستقلون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8178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1" y="756333"/>
          <a:ext cx="9143999" cy="6128655"/>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966586">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94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0917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dirty="0">
                          <a:solidFill>
                            <a:srgbClr val="FFFFFF"/>
                          </a:solidFill>
                          <a:latin typeface="Arial" charset="0"/>
                          <a:cs typeface="Arial" charset="0"/>
                        </a:rPr>
                        <a:t>ذكر          الدعم      الكتابي</a:t>
                      </a:r>
                      <a:endParaRPr lang="en-US" altLang="zh-CN" sz="18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لزعيم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16: 18،    18: 18،          28: 18-20 (الخلافة الرسولية)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6: 3، 6</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(رسامة الأسقف)</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13</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(يعقوب)</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تي 1: 5</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(سلطة تيطس)</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بحكم الشيوخ</a:t>
                      </a: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11:30         (الشيوخ يتحملون المسؤولية المالية)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14: 23         (مجموعة من الشيوخ    لكل كنيسة)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(المجمع أعلى من الكنيسة المحلية)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20: 17 وما يليه</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(للشيوخ الكلمة الأهم     في الكنيسة)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18: 17؛ أع 1؛ 6: 3-5؛ 11 :22؛ 15 :25؛ 1 كو 5 :12؛ 2 كو 2: 6-7؛ 2 تس 3 :14؛ ١ يوحنا ٢: ٢٠؛ 4 :1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(قرارات المجموعة)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الشيخ، الأسقف، القس والناظر هي مترادفات (مثل 1 تي 3: 1مقابل تي 1: 5)</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1 بط 2: 9</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(كهنوت المؤمنين)</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يركز العهد الجديد على الكنيسة المحلية (آيات كثيرة)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العمود المشيخي (باستثناء أعمال الرسل 15 لا يُنظر إليه على أنه يشير إلى تجمع أعلى من الكنيسة المحلية)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آيات الجماعة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6643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3315" y="849106"/>
          <a:ext cx="9143999" cy="6128656"/>
        </p:xfrm>
        <a:graphic>
          <a:graphicData uri="http://schemas.openxmlformats.org/drawingml/2006/table">
            <a:tbl>
              <a:tblPr/>
              <a:tblGrid>
                <a:gridCol w="13919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113280">
                  <a:extLst>
                    <a:ext uri="{9D8B030D-6E8A-4147-A177-3AD203B41FA5}">
                      <a16:colId xmlns:a16="http://schemas.microsoft.com/office/drawing/2014/main" val="20002"/>
                    </a:ext>
                  </a:extLst>
                </a:gridCol>
                <a:gridCol w="2015181">
                  <a:extLst>
                    <a:ext uri="{9D8B030D-6E8A-4147-A177-3AD203B41FA5}">
                      <a16:colId xmlns:a16="http://schemas.microsoft.com/office/drawing/2014/main" val="20003"/>
                    </a:ext>
                  </a:extLst>
                </a:gridCol>
                <a:gridCol w="1550978">
                  <a:extLst>
                    <a:ext uri="{9D8B030D-6E8A-4147-A177-3AD203B41FA5}">
                      <a16:colId xmlns:a16="http://schemas.microsoft.com/office/drawing/2014/main" val="20004"/>
                    </a:ext>
                  </a:extLst>
                </a:gridCol>
              </a:tblGrid>
              <a:tr h="7104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1824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الدحض الكتابي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(يعقوب ترأس بدلاً من أن يحكم)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سلطة الرسامة لم تُمنح بشكل واضح لأسقف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الخلافة الرسولية غير مثبتة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تمييز الأسقف/القسيس غير مبرر</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(كنيسة أورشليم في أعمال الرسل 15 ليس لها سلطة على أنطاكية كما هو الحال مع القرار الذي اتخذته الكنيسة بأكملها في الآية 22).</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كهنوت المؤمنين لا يسنده شيوخ يسودون على القطيع</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مفهوم الراعي الفردي (=الشيخ) غير كتابي، حيث أنَّ الشيوخ يعملون دائماً كمجموعة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628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31611" y="768783"/>
          <a:ext cx="9143999" cy="5916612"/>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61159">
                  <a:extLst>
                    <a:ext uri="{9D8B030D-6E8A-4147-A177-3AD203B41FA5}">
                      <a16:colId xmlns:a16="http://schemas.microsoft.com/office/drawing/2014/main" val="20002"/>
                    </a:ext>
                  </a:extLst>
                </a:gridCol>
                <a:gridCol w="2305708">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053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7074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الفوائد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الوحدة (انقسامات أقل في الكنيسة؟)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للجماعة مدخلات مهمة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توازن القوى بين الشيوخ والجماعة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30385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المساوئ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شخص واحد (الأسقف)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مجموعة واحدة (الشيوخ)</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يتم اتخاذ القرارات الكبرى من قبل أشخاص غير مطلعين</a:t>
                      </a: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الوحدة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(انقسامات الكنيسة)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يُنظر إلى القس على أنه موظف بدلاً من القائد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خطر تغلب مجلس الشيوخ</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صعوبة تحديد أي القضايا هي قضايا الشيوخ وأيها قضايا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23153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40C070EE-1E17-8F4F-8540-5504CC82FD0A}"/>
              </a:ext>
            </a:extLst>
          </p:cNvPr>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367619" name="Rectangle 3">
            <a:extLst>
              <a:ext uri="{FF2B5EF4-FFF2-40B4-BE49-F238E27FC236}">
                <a16:creationId xmlns:a16="http://schemas.microsoft.com/office/drawing/2014/main" id="{2011E821-EC3A-BD49-8DA7-656B9BE50ED4}"/>
              </a:ext>
            </a:extLst>
          </p:cNvPr>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367620" name="Rectangle 4">
            <a:extLst>
              <a:ext uri="{FF2B5EF4-FFF2-40B4-BE49-F238E27FC236}">
                <a16:creationId xmlns:a16="http://schemas.microsoft.com/office/drawing/2014/main" id="{B04A0976-23A8-7B4D-BAE8-5EDAC11527E6}"/>
              </a:ext>
            </a:extLst>
          </p:cNvPr>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488453" name="Rectangle 5">
            <a:extLst>
              <a:ext uri="{FF2B5EF4-FFF2-40B4-BE49-F238E27FC236}">
                <a16:creationId xmlns:a16="http://schemas.microsoft.com/office/drawing/2014/main" id="{DCCA6CE4-89B1-5741-B12A-0AECCBAA9AA2}"/>
              </a:ext>
            </a:extLst>
          </p:cNvPr>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latin typeface="Arial" panose="020B0604020202020204" pitchFamily="34" charset="0"/>
              <a:cs typeface="Arial" panose="020B0604020202020204" pitchFamily="34"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a:p>
            <a:pPr eaLnBrk="1" hangingPunct="1">
              <a:tabLst>
                <a:tab pos="5656263" algn="l"/>
              </a:tabLst>
              <a:defRPr/>
            </a:pPr>
            <a:r>
              <a:rPr lang="ar-JO" altLang="zh-CN"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rPr>
              <a:t>الشيوخ (حكم / صنع قرارات)</a:t>
            </a:r>
            <a:endParaRPr lang="en-US" altLang="zh-CN" sz="3600" b="1" u="sng"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a:p>
            <a:pPr eaLnBrk="1" hangingPunct="1">
              <a:tabLst>
                <a:tab pos="5656263" algn="l"/>
              </a:tabLst>
              <a:defRPr/>
            </a:pPr>
            <a:endParaRPr lang="en-US" altLang="zh-CN" sz="3600" dirty="0">
              <a:latin typeface="Arial" panose="020B0604020202020204" pitchFamily="34" charset="0"/>
              <a:ea typeface="宋体" charset="0"/>
              <a:cs typeface="Arial" panose="020B0604020202020204" pitchFamily="34" charset="0"/>
            </a:endParaRPr>
          </a:p>
          <a:p>
            <a:pPr eaLnBrk="1" hangingPunct="1">
              <a:tabLst>
                <a:tab pos="5656263" algn="l"/>
              </a:tabLst>
              <a:defRPr/>
            </a:pPr>
            <a:endParaRPr lang="en-US" altLang="zh-CN" sz="3600" dirty="0">
              <a:latin typeface="Arial" panose="020B0604020202020204" pitchFamily="34" charset="0"/>
              <a:ea typeface="宋体" charset="0"/>
              <a:cs typeface="Arial" panose="020B0604020202020204" pitchFamily="34" charset="0"/>
            </a:endParaRPr>
          </a:p>
          <a:p>
            <a:pPr eaLnBrk="1" hangingPunct="1">
              <a:tabLst>
                <a:tab pos="5656263" algn="l"/>
              </a:tabLst>
              <a:defRPr/>
            </a:pPr>
            <a:r>
              <a:rPr lang="ar-JO" altLang="zh-CN"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rPr>
              <a:t>الشمامسة (خدمة)</a:t>
            </a:r>
            <a:endParaRPr lang="en-US" altLang="zh-CN" sz="3600" b="1" u="sng"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a:p>
            <a:pPr eaLnBrk="1" hangingPunct="1">
              <a:tabLst>
                <a:tab pos="5656263" algn="l"/>
              </a:tabLst>
              <a:defRPr/>
            </a:pPr>
            <a:endParaRPr lang="en-US" altLang="zh-CN" sz="3600" dirty="0">
              <a:latin typeface="Arial" panose="020B0604020202020204" pitchFamily="34" charset="0"/>
              <a:ea typeface="宋体" charset="0"/>
              <a:cs typeface="Arial" panose="020B0604020202020204" pitchFamily="34" charset="0"/>
            </a:endParaRPr>
          </a:p>
          <a:p>
            <a:pPr eaLnBrk="1" hangingPunct="1">
              <a:tabLst>
                <a:tab pos="5656263" algn="l"/>
              </a:tabLst>
              <a:defRPr/>
            </a:pPr>
            <a:r>
              <a:rPr lang="ar-JO" altLang="zh-CN"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rPr>
              <a:t>الشعب (تعيين)</a:t>
            </a:r>
            <a:endParaRPr lang="en-GB" sz="3600" b="1"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p:txBody>
      </p:sp>
      <p:sp>
        <p:nvSpPr>
          <p:cNvPr id="488454" name="Rectangle 6">
            <a:extLst>
              <a:ext uri="{FF2B5EF4-FFF2-40B4-BE49-F238E27FC236}">
                <a16:creationId xmlns:a16="http://schemas.microsoft.com/office/drawing/2014/main" id="{698F7DC2-041C-9B44-9B5F-5536C34C35A3}"/>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ea typeface="ＭＳ Ｐゴシック" charset="0"/>
              <a:cs typeface="Arial" panose="020B0604020202020204" pitchFamily="34" charset="0"/>
            </a:endParaRPr>
          </a:p>
        </p:txBody>
      </p:sp>
      <p:sp>
        <p:nvSpPr>
          <p:cNvPr id="488455" name="Rectangle 7">
            <a:extLst>
              <a:ext uri="{FF2B5EF4-FFF2-40B4-BE49-F238E27FC236}">
                <a16:creationId xmlns:a16="http://schemas.microsoft.com/office/drawing/2014/main" id="{CDFDB56A-9BF1-D545-B97C-D67B7C027745}"/>
              </a:ext>
            </a:extLst>
          </p:cNvPr>
          <p:cNvSpPr>
            <a:spLocks noGrp="1" noChangeArrowheads="1"/>
          </p:cNvSpPr>
          <p:nvPr>
            <p:ph type="ctrTitle"/>
          </p:nvPr>
        </p:nvSpPr>
        <p:spPr>
          <a:xfrm>
            <a:off x="611188" y="0"/>
            <a:ext cx="8075612" cy="1341438"/>
          </a:xfrm>
        </p:spPr>
        <p:txBody>
          <a:bodyPr/>
          <a:lstStyle/>
          <a:p>
            <a:pPr eaLnBrk="1" hangingPunct="1"/>
            <a:r>
              <a:rPr lang="ar-JO" altLang="zh-CN" sz="4000" b="1" dirty="0">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شكل مقترح لإدارة الكنيسة</a:t>
            </a:r>
            <a:endParaRPr lang="en-US" altLang="zh-CN" sz="4000" b="1" dirty="0">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endParaRPr>
          </a:p>
        </p:txBody>
      </p:sp>
      <p:sp>
        <p:nvSpPr>
          <p:cNvPr id="488456" name="Rectangle 8">
            <a:extLst>
              <a:ext uri="{FF2B5EF4-FFF2-40B4-BE49-F238E27FC236}">
                <a16:creationId xmlns:a16="http://schemas.microsoft.com/office/drawing/2014/main" id="{D8F7A165-10E8-7243-93F6-64D0D3698DB4}"/>
              </a:ext>
            </a:extLst>
          </p:cNvPr>
          <p:cNvSpPr>
            <a:spLocks noChangeArrowheads="1"/>
          </p:cNvSpPr>
          <p:nvPr/>
        </p:nvSpPr>
        <p:spPr bwMode="auto">
          <a:xfrm rot="16200000">
            <a:off x="-231056"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ar-JO" altLang="en-US" sz="2800" b="1" dirty="0">
                <a:effectLst>
                  <a:outerShdw blurRad="38100" dist="38100" dir="2700000" algn="tl">
                    <a:srgbClr val="FFFFFF"/>
                  </a:outerShdw>
                </a:effectLst>
                <a:cs typeface="Arial" panose="020B0604020202020204" pitchFamily="34" charset="0"/>
              </a:rPr>
              <a:t>الجسد</a:t>
            </a:r>
            <a:endParaRPr lang="en-GB" altLang="en-US" sz="2800" b="1" dirty="0">
              <a:effectLst>
                <a:outerShdw blurRad="38100" dist="38100" dir="2700000" algn="tl">
                  <a:srgbClr val="FFFFFF"/>
                </a:outerShdw>
              </a:effectLst>
              <a:cs typeface="Arial" panose="020B0604020202020204" pitchFamily="34" charset="0"/>
            </a:endParaRPr>
          </a:p>
        </p:txBody>
      </p:sp>
      <p:sp>
        <p:nvSpPr>
          <p:cNvPr id="367625" name="Line 9">
            <a:extLst>
              <a:ext uri="{FF2B5EF4-FFF2-40B4-BE49-F238E27FC236}">
                <a16:creationId xmlns:a16="http://schemas.microsoft.com/office/drawing/2014/main" id="{02B26924-26E3-7443-ADC5-6D458F945103}"/>
              </a:ext>
            </a:extLst>
          </p:cNvPr>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cs typeface="Arial" panose="020B0604020202020204" pitchFamily="34" charset="0"/>
            </a:endParaRPr>
          </a:p>
        </p:txBody>
      </p:sp>
      <p:sp>
        <p:nvSpPr>
          <p:cNvPr id="367626" name="Line 10">
            <a:extLst>
              <a:ext uri="{FF2B5EF4-FFF2-40B4-BE49-F238E27FC236}">
                <a16:creationId xmlns:a16="http://schemas.microsoft.com/office/drawing/2014/main" id="{B40DC188-B78F-A44B-BF99-8334EEC5B82B}"/>
              </a:ext>
            </a:extLst>
          </p:cNvPr>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cs typeface="Arial" panose="020B0604020202020204" pitchFamily="34" charset="0"/>
            </a:endParaRPr>
          </a:p>
        </p:txBody>
      </p:sp>
      <p:sp>
        <p:nvSpPr>
          <p:cNvPr id="488459" name="Text Box 11">
            <a:extLst>
              <a:ext uri="{FF2B5EF4-FFF2-40B4-BE49-F238E27FC236}">
                <a16:creationId xmlns:a16="http://schemas.microsoft.com/office/drawing/2014/main" id="{17B8D555-747C-8648-88A5-64558004F746}"/>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400" b="1" dirty="0">
                <a:solidFill>
                  <a:srgbClr val="000000"/>
                </a:solidFill>
                <a:ea typeface="ＭＳ Ｐゴシック" charset="0"/>
                <a:cs typeface="Arial" panose="020B0604020202020204" pitchFamily="34" charset="0"/>
              </a:rPr>
              <a:t>60</a:t>
            </a:r>
            <a:endParaRPr lang="en-US" sz="2400" b="1" dirty="0">
              <a:solidFill>
                <a:srgbClr val="000000"/>
              </a:solidFill>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4A8FBE9B-E642-9649-9FBF-FC26D583C6DF}"/>
              </a:ext>
            </a:extLst>
          </p:cNvPr>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369667" name="Oval 3">
            <a:extLst>
              <a:ext uri="{FF2B5EF4-FFF2-40B4-BE49-F238E27FC236}">
                <a16:creationId xmlns:a16="http://schemas.microsoft.com/office/drawing/2014/main" id="{DA420022-8282-8C4A-9F7C-99A0DD36793A}"/>
              </a:ext>
            </a:extLst>
          </p:cNvPr>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490500" name="Rectangle 4">
            <a:extLst>
              <a:ext uri="{FF2B5EF4-FFF2-40B4-BE49-F238E27FC236}">
                <a16:creationId xmlns:a16="http://schemas.microsoft.com/office/drawing/2014/main" id="{FBE2E503-24D2-6C4C-AAED-98E6D9F02CA4}"/>
              </a:ext>
            </a:extLst>
          </p:cNvPr>
          <p:cNvSpPr>
            <a:spLocks noGrp="1" noChangeArrowheads="1"/>
          </p:cNvSpPr>
          <p:nvPr>
            <p:ph type="ctrTitle"/>
          </p:nvPr>
        </p:nvSpPr>
        <p:spPr>
          <a:xfrm>
            <a:off x="611188" y="0"/>
            <a:ext cx="8532812" cy="1196975"/>
          </a:xfrm>
        </p:spPr>
        <p:txBody>
          <a:bodyPr/>
          <a:lstStyle/>
          <a:p>
            <a:pPr eaLnBrk="1" hangingPunct="1">
              <a:lnSpc>
                <a:spcPct val="90000"/>
              </a:lnSpc>
            </a:pPr>
            <a:r>
              <a:rPr lang="ar-JO" altLang="zh-CN" dirty="0">
                <a:effectLst>
                  <a:outerShdw blurRad="38100" dist="38100" dir="2700000" algn="tl">
                    <a:srgbClr val="FFFFFF"/>
                  </a:outerShdw>
                </a:effectLst>
                <a:latin typeface="Arial" panose="020B0604020202020204" pitchFamily="34" charset="0"/>
                <a:ea typeface="宋体" panose="02010600030101010101" pitchFamily="2" charset="-122"/>
                <a:cs typeface="Arial" panose="020B0604020202020204" pitchFamily="34" charset="0"/>
              </a:rPr>
              <a:t>ديناميكيات الشيخ / الجماعة</a:t>
            </a:r>
            <a:endParaRPr lang="en-US" altLang="zh-CN" dirty="0">
              <a:effectLst>
                <a:outerShdw blurRad="38100" dist="38100" dir="2700000" algn="tl">
                  <a:srgbClr val="FFFFFF"/>
                </a:outerShdw>
              </a:effectLst>
              <a:latin typeface="Arial" panose="020B0604020202020204" pitchFamily="34" charset="0"/>
              <a:ea typeface="宋体" panose="02010600030101010101" pitchFamily="2" charset="-122"/>
              <a:cs typeface="Arial" panose="020B0604020202020204" pitchFamily="34" charset="0"/>
            </a:endParaRPr>
          </a:p>
        </p:txBody>
      </p:sp>
      <p:sp>
        <p:nvSpPr>
          <p:cNvPr id="490501" name="Rectangle 5">
            <a:extLst>
              <a:ext uri="{FF2B5EF4-FFF2-40B4-BE49-F238E27FC236}">
                <a16:creationId xmlns:a16="http://schemas.microsoft.com/office/drawing/2014/main" id="{2843643C-915D-5E42-9815-BE7E89574E3B}"/>
              </a:ext>
            </a:extLst>
          </p:cNvPr>
          <p:cNvSpPr>
            <a:spLocks noGrp="1" noChangeArrowheads="1"/>
          </p:cNvSpPr>
          <p:nvPr>
            <p:ph type="subTitle" idx="1"/>
          </p:nvPr>
        </p:nvSpPr>
        <p:spPr>
          <a:xfrm>
            <a:off x="0" y="1268413"/>
            <a:ext cx="9144000" cy="5589587"/>
          </a:xfrm>
        </p:spPr>
        <p:txBody>
          <a:bodyPr/>
          <a:lstStyle/>
          <a:p>
            <a:pPr eaLnBrk="1" hangingPunct="1">
              <a:defRPr/>
            </a:pPr>
            <a:r>
              <a:rPr lang="ar-JO" altLang="zh-CN" sz="4000" b="1" dirty="0">
                <a:effectLst>
                  <a:outerShdw blurRad="38100" dist="38100" dir="2700000" algn="tl">
                    <a:srgbClr val="FFFFFF"/>
                  </a:outerShdw>
                </a:effectLst>
                <a:latin typeface="Arial" panose="020B0604020202020204" pitchFamily="34" charset="0"/>
                <a:ea typeface="宋体" charset="0"/>
                <a:cs typeface="Arial" panose="020B0604020202020204" pitchFamily="34" charset="0"/>
              </a:rPr>
              <a:t>الشيوخ</a:t>
            </a:r>
            <a:endParaRPr lang="en-US" altLang="zh-CN" sz="4000" b="1" dirty="0">
              <a:effectLst>
                <a:outerShdw blurRad="38100" dist="38100" dir="2700000" algn="tl">
                  <a:srgbClr val="FFFFFF"/>
                </a:outerShdw>
              </a:effectLst>
              <a:latin typeface="Arial" panose="020B0604020202020204" pitchFamily="34" charset="0"/>
              <a:ea typeface="宋体" charset="0"/>
              <a:cs typeface="Arial" panose="020B0604020202020204" pitchFamily="34" charset="0"/>
            </a:endParaRPr>
          </a:p>
          <a:p>
            <a:pPr eaLnBrk="1" hangingPunct="1">
              <a:defRPr/>
            </a:pPr>
            <a:endParaRPr lang="en-US" altLang="zh-CN" sz="4000" u="sng" dirty="0">
              <a:latin typeface="Arial" panose="020B0604020202020204" pitchFamily="34" charset="0"/>
              <a:ea typeface="宋体" charset="0"/>
              <a:cs typeface="Arial" panose="020B0604020202020204" pitchFamily="34" charset="0"/>
            </a:endParaRPr>
          </a:p>
          <a:p>
            <a:pPr eaLnBrk="1" hangingPunct="1">
              <a:defRPr/>
            </a:pPr>
            <a:endParaRPr lang="en-US" altLang="zh-CN" u="sng" dirty="0">
              <a:latin typeface="Arial" panose="020B0604020202020204" pitchFamily="34" charset="0"/>
              <a:ea typeface="宋体" charset="0"/>
              <a:cs typeface="Arial" panose="020B0604020202020204" pitchFamily="34" charset="0"/>
            </a:endParaRPr>
          </a:p>
          <a:p>
            <a:pPr eaLnBrk="1" hangingPunct="1">
              <a:defRPr/>
            </a:pPr>
            <a:endParaRPr lang="en-US" altLang="zh-CN" sz="4000" dirty="0">
              <a:latin typeface="Arial" panose="020B0604020202020204" pitchFamily="34" charset="0"/>
              <a:ea typeface="宋体" charset="0"/>
              <a:cs typeface="Arial" panose="020B0604020202020204" pitchFamily="34" charset="0"/>
            </a:endParaRPr>
          </a:p>
          <a:p>
            <a:pPr eaLnBrk="1" hangingPunct="1">
              <a:defRPr/>
            </a:pPr>
            <a:endParaRPr lang="en-US" altLang="zh-CN" sz="4000" dirty="0">
              <a:latin typeface="Arial" panose="020B0604020202020204" pitchFamily="34" charset="0"/>
              <a:ea typeface="宋体" charset="0"/>
              <a:cs typeface="Arial" panose="020B0604020202020204" pitchFamily="34" charset="0"/>
            </a:endParaRPr>
          </a:p>
          <a:p>
            <a:pPr eaLnBrk="1" hangingPunct="1">
              <a:defRPr/>
            </a:pPr>
            <a:endParaRPr lang="en-US" altLang="zh-CN" sz="4000" dirty="0">
              <a:latin typeface="Arial" panose="020B0604020202020204" pitchFamily="34" charset="0"/>
              <a:ea typeface="宋体" charset="0"/>
              <a:cs typeface="Arial" panose="020B0604020202020204" pitchFamily="34" charset="0"/>
            </a:endParaRPr>
          </a:p>
          <a:p>
            <a:pPr eaLnBrk="1" hangingPunct="1">
              <a:defRPr/>
            </a:pPr>
            <a:r>
              <a:rPr lang="ar-JO" altLang="zh-CN" sz="4000" b="1" dirty="0">
                <a:effectLst>
                  <a:outerShdw blurRad="38100" dist="38100" dir="2700000" algn="tl">
                    <a:srgbClr val="FFFFFF"/>
                  </a:outerShdw>
                </a:effectLst>
                <a:latin typeface="Arial" panose="020B0604020202020204" pitchFamily="34" charset="0"/>
                <a:ea typeface="宋体" charset="0"/>
                <a:cs typeface="Arial" panose="020B0604020202020204" pitchFamily="34" charset="0"/>
              </a:rPr>
              <a:t>الجماعة</a:t>
            </a:r>
            <a:endParaRPr lang="en-GB" sz="40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69670" name="AutoShape 6">
            <a:extLst>
              <a:ext uri="{FF2B5EF4-FFF2-40B4-BE49-F238E27FC236}">
                <a16:creationId xmlns:a16="http://schemas.microsoft.com/office/drawing/2014/main" id="{561EA515-C0E6-F647-B335-2D36E3EA6D3F}"/>
              </a:ext>
            </a:extLst>
          </p:cNvPr>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490503" name="Text Box 7">
            <a:extLst>
              <a:ext uri="{FF2B5EF4-FFF2-40B4-BE49-F238E27FC236}">
                <a16:creationId xmlns:a16="http://schemas.microsoft.com/office/drawing/2014/main" id="{C2FD9EF5-6283-5C46-891C-203BE29C2362}"/>
              </a:ext>
            </a:extLst>
          </p:cNvPr>
          <p:cNvSpPr txBox="1">
            <a:spLocks noChangeArrowheads="1"/>
          </p:cNvSpPr>
          <p:nvPr/>
        </p:nvSpPr>
        <p:spPr bwMode="auto">
          <a:xfrm>
            <a:off x="684213" y="25654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60000"/>
              </a:lnSpc>
              <a:spcBef>
                <a:spcPct val="50000"/>
              </a:spcBef>
            </a:pPr>
            <a:r>
              <a:rPr lang="ar-JO" altLang="en-US" sz="3200" b="1" dirty="0">
                <a:effectLst>
                  <a:outerShdw blurRad="38100" dist="38100" dir="2700000" algn="tl">
                    <a:srgbClr val="FFFFFF"/>
                  </a:outerShdw>
                </a:effectLst>
                <a:cs typeface="Arial" panose="020B0604020202020204" pitchFamily="34" charset="0"/>
              </a:rPr>
              <a:t>اعتبار </a:t>
            </a:r>
          </a:p>
          <a:p>
            <a:pPr algn="ctr" eaLnBrk="1" hangingPunct="1">
              <a:lnSpc>
                <a:spcPct val="60000"/>
              </a:lnSpc>
              <a:spcBef>
                <a:spcPct val="50000"/>
              </a:spcBef>
            </a:pPr>
            <a:r>
              <a:rPr lang="ar-JO" altLang="en-US" sz="3200" b="1" dirty="0">
                <a:effectLst>
                  <a:outerShdw blurRad="38100" dist="38100" dir="2700000" algn="tl">
                    <a:srgbClr val="FFFFFF"/>
                  </a:outerShdw>
                </a:effectLst>
                <a:cs typeface="Arial" panose="020B0604020202020204" pitchFamily="34" charset="0"/>
              </a:rPr>
              <a:t>أنفسهم </a:t>
            </a:r>
          </a:p>
          <a:p>
            <a:pPr algn="ctr" eaLnBrk="1" hangingPunct="1">
              <a:lnSpc>
                <a:spcPct val="60000"/>
              </a:lnSpc>
              <a:spcBef>
                <a:spcPct val="50000"/>
              </a:spcBef>
            </a:pPr>
            <a:r>
              <a:rPr lang="ar-JO" altLang="en-US" sz="3200" b="1" dirty="0">
                <a:effectLst>
                  <a:outerShdw blurRad="38100" dist="38100" dir="2700000" algn="tl">
                    <a:srgbClr val="FFFFFF"/>
                  </a:outerShdw>
                </a:effectLst>
                <a:cs typeface="Arial" panose="020B0604020202020204" pitchFamily="34" charset="0"/>
              </a:rPr>
              <a:t>كخدام</a:t>
            </a:r>
            <a:endParaRPr lang="en-GB" altLang="en-US" sz="3200" b="1" dirty="0">
              <a:effectLst>
                <a:outerShdw blurRad="38100" dist="38100" dir="2700000" algn="tl">
                  <a:srgbClr val="FFFFFF"/>
                </a:outerShdw>
              </a:effectLst>
              <a:cs typeface="Arial" panose="020B0604020202020204" pitchFamily="34" charset="0"/>
            </a:endParaRPr>
          </a:p>
        </p:txBody>
      </p:sp>
      <p:sp>
        <p:nvSpPr>
          <p:cNvPr id="369672" name="AutoShape 8">
            <a:extLst>
              <a:ext uri="{FF2B5EF4-FFF2-40B4-BE49-F238E27FC236}">
                <a16:creationId xmlns:a16="http://schemas.microsoft.com/office/drawing/2014/main" id="{A9556CF7-AFA7-E548-BB41-893A9DF1FD8C}"/>
              </a:ext>
            </a:extLst>
          </p:cNvPr>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490505" name="Text Box 9">
            <a:extLst>
              <a:ext uri="{FF2B5EF4-FFF2-40B4-BE49-F238E27FC236}">
                <a16:creationId xmlns:a16="http://schemas.microsoft.com/office/drawing/2014/main" id="{E670FBB2-EA41-2F4D-9879-D0DB082A483E}"/>
              </a:ext>
            </a:extLst>
          </p:cNvPr>
          <p:cNvSpPr txBox="1">
            <a:spLocks noChangeArrowheads="1"/>
          </p:cNvSpPr>
          <p:nvPr/>
        </p:nvSpPr>
        <p:spPr bwMode="auto">
          <a:xfrm>
            <a:off x="4356100" y="2349500"/>
            <a:ext cx="1008063" cy="2308324"/>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chemeClr val="bg1"/>
                </a:solidFill>
                <a:effectLst>
                  <a:outerShdw blurRad="38100" dist="38100" dir="2700000" algn="tl">
                    <a:srgbClr val="000000"/>
                  </a:outerShdw>
                </a:effectLst>
                <a:cs typeface="Arial" panose="020B0604020202020204" pitchFamily="34" charset="0"/>
              </a:rPr>
              <a:t>م    ح   ب   ة</a:t>
            </a:r>
          </a:p>
        </p:txBody>
      </p:sp>
      <p:sp>
        <p:nvSpPr>
          <p:cNvPr id="490506" name="Rectangle 10">
            <a:extLst>
              <a:ext uri="{FF2B5EF4-FFF2-40B4-BE49-F238E27FC236}">
                <a16:creationId xmlns:a16="http://schemas.microsoft.com/office/drawing/2014/main" id="{9370CF64-D20B-2D4A-98CD-48E47D87B727}"/>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ea typeface="ＭＳ Ｐゴシック" charset="0"/>
              <a:cs typeface="Arial" panose="020B0604020202020204" pitchFamily="34" charset="0"/>
            </a:endParaRPr>
          </a:p>
        </p:txBody>
      </p:sp>
      <p:sp>
        <p:nvSpPr>
          <p:cNvPr id="490507" name="Rectangle 11">
            <a:extLst>
              <a:ext uri="{FF2B5EF4-FFF2-40B4-BE49-F238E27FC236}">
                <a16:creationId xmlns:a16="http://schemas.microsoft.com/office/drawing/2014/main" id="{357B5A33-4586-DB4B-8305-F587721FDAFD}"/>
              </a:ext>
            </a:extLst>
          </p:cNvPr>
          <p:cNvSpPr>
            <a:spLocks noChangeArrowheads="1"/>
          </p:cNvSpPr>
          <p:nvPr/>
        </p:nvSpPr>
        <p:spPr bwMode="auto">
          <a:xfrm rot="16200000">
            <a:off x="-231055"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ar-JO" altLang="en-US" sz="2800" b="1" dirty="0">
                <a:effectLst>
                  <a:outerShdw blurRad="38100" dist="38100" dir="2700000" algn="tl">
                    <a:srgbClr val="FFFFFF"/>
                  </a:outerShdw>
                </a:effectLst>
                <a:cs typeface="Arial" panose="020B0604020202020204" pitchFamily="34" charset="0"/>
              </a:rPr>
              <a:t>الجسد</a:t>
            </a:r>
            <a:endParaRPr lang="en-GB" altLang="en-US" sz="2800" b="1" dirty="0">
              <a:effectLst>
                <a:outerShdw blurRad="38100" dist="38100" dir="2700000" algn="tl">
                  <a:srgbClr val="FFFFFF"/>
                </a:outerShdw>
              </a:effectLst>
              <a:cs typeface="Arial" panose="020B0604020202020204" pitchFamily="34" charset="0"/>
            </a:endParaRPr>
          </a:p>
        </p:txBody>
      </p:sp>
      <p:sp>
        <p:nvSpPr>
          <p:cNvPr id="369676" name="AutoShape 12">
            <a:extLst>
              <a:ext uri="{FF2B5EF4-FFF2-40B4-BE49-F238E27FC236}">
                <a16:creationId xmlns:a16="http://schemas.microsoft.com/office/drawing/2014/main" id="{37D8564A-EAFE-234F-9587-E06E111A67F0}"/>
              </a:ext>
            </a:extLst>
          </p:cNvPr>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cs typeface="Arial" panose="020B0604020202020204" pitchFamily="34" charset="0"/>
            </a:endParaRPr>
          </a:p>
        </p:txBody>
      </p:sp>
      <p:sp>
        <p:nvSpPr>
          <p:cNvPr id="490509" name="Text Box 13">
            <a:extLst>
              <a:ext uri="{FF2B5EF4-FFF2-40B4-BE49-F238E27FC236}">
                <a16:creationId xmlns:a16="http://schemas.microsoft.com/office/drawing/2014/main" id="{6C8BD91B-F630-D949-B541-EE1411A7EF80}"/>
              </a:ext>
            </a:extLst>
          </p:cNvPr>
          <p:cNvSpPr txBox="1">
            <a:spLocks noChangeArrowheads="1"/>
          </p:cNvSpPr>
          <p:nvPr/>
        </p:nvSpPr>
        <p:spPr bwMode="auto">
          <a:xfrm>
            <a:off x="5508625" y="34290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60000"/>
              </a:lnSpc>
              <a:spcBef>
                <a:spcPct val="50000"/>
              </a:spcBef>
            </a:pPr>
            <a:r>
              <a:rPr lang="ar-JO" altLang="en-US" sz="3200" b="1" dirty="0">
                <a:effectLst>
                  <a:outerShdw blurRad="38100" dist="38100" dir="2700000" algn="tl">
                    <a:srgbClr val="FFFFFF"/>
                  </a:outerShdw>
                </a:effectLst>
                <a:cs typeface="Arial" panose="020B0604020202020204" pitchFamily="34" charset="0"/>
              </a:rPr>
              <a:t>اعتبار</a:t>
            </a:r>
          </a:p>
          <a:p>
            <a:pPr algn="ctr" eaLnBrk="1" hangingPunct="1">
              <a:lnSpc>
                <a:spcPct val="60000"/>
              </a:lnSpc>
              <a:spcBef>
                <a:spcPct val="50000"/>
              </a:spcBef>
            </a:pPr>
            <a:r>
              <a:rPr lang="ar-JO" altLang="en-US" sz="3200" b="1" dirty="0">
                <a:effectLst>
                  <a:outerShdw blurRad="38100" dist="38100" dir="2700000" algn="tl">
                    <a:srgbClr val="FFFFFF"/>
                  </a:outerShdw>
                </a:effectLst>
                <a:cs typeface="Arial" panose="020B0604020202020204" pitchFamily="34" charset="0"/>
              </a:rPr>
              <a:t>أنفسهم</a:t>
            </a:r>
          </a:p>
          <a:p>
            <a:pPr algn="ctr" eaLnBrk="1" hangingPunct="1">
              <a:lnSpc>
                <a:spcPct val="60000"/>
              </a:lnSpc>
              <a:spcBef>
                <a:spcPct val="50000"/>
              </a:spcBef>
            </a:pPr>
            <a:r>
              <a:rPr lang="ar-JO" altLang="en-US" sz="3200" b="1" dirty="0">
                <a:effectLst>
                  <a:outerShdw blurRad="38100" dist="38100" dir="2700000" algn="tl">
                    <a:srgbClr val="FFFFFF"/>
                  </a:outerShdw>
                </a:effectLst>
                <a:cs typeface="Arial" panose="020B0604020202020204" pitchFamily="34" charset="0"/>
              </a:rPr>
              <a:t>كقادة</a:t>
            </a:r>
            <a:endParaRPr lang="en-GB" altLang="en-US" sz="3200" b="1" dirty="0">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ماذا عن مؤهلات الشيوخ ؟</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ar-JO" sz="4800" b="1" dirty="0">
                <a:solidFill>
                  <a:schemeClr val="bg1"/>
                </a:solidFill>
                <a:effectLst>
                  <a:glow rad="241300">
                    <a:schemeClr val="tx2">
                      <a:alpha val="75000"/>
                    </a:schemeClr>
                  </a:glow>
                </a:effectLst>
                <a:latin typeface="Arial" panose="020B0604020202020204" pitchFamily="34" charset="0"/>
                <a:ea typeface="+mn-ea"/>
                <a:cs typeface="Arial" panose="020B0604020202020204" pitchFamily="34" charset="0"/>
              </a:rPr>
              <a:t>كيف نختار قادة الكنيسة المحلية ؟</a:t>
            </a:r>
            <a:endParaRPr lang="en-US" sz="4800" b="1" dirty="0">
              <a:solidFill>
                <a:schemeClr val="bg1"/>
              </a:solidFill>
              <a:effectLst>
                <a:glow rad="241300">
                  <a:schemeClr val="tx2">
                    <a:alpha val="75000"/>
                  </a:schemeClr>
                </a:glow>
              </a:effectLst>
              <a:latin typeface="Arial" panose="020B0604020202020204" pitchFamily="34" charset="0"/>
              <a:ea typeface="+mn-ea"/>
              <a:cs typeface="Arial" panose="020B0604020202020204" pitchFamily="34" charset="0"/>
            </a:endParaRP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algn="r" rtl="1" eaLnBrk="1" hangingPunct="1">
              <a:defRPr/>
            </a:pPr>
            <a:r>
              <a:rPr lang="ar-JO" sz="4000" b="1" dirty="0">
                <a:solidFill>
                  <a:srgbClr val="FFFF00"/>
                </a:solidFill>
                <a:effectLst>
                  <a:glow rad="241300">
                    <a:schemeClr val="tx2">
                      <a:alpha val="75000"/>
                    </a:schemeClr>
                  </a:glow>
                </a:effectLst>
                <a:latin typeface="Arial" panose="020B0604020202020204" pitchFamily="34" charset="0"/>
                <a:ea typeface="+mn-ea"/>
                <a:cs typeface="Arial" panose="020B0604020202020204" pitchFamily="34" charset="0"/>
              </a:rPr>
              <a:t>الشعبية</a:t>
            </a:r>
            <a:endParaRPr lang="en-US" sz="4000" b="1" dirty="0">
              <a:solidFill>
                <a:schemeClr val="bg1"/>
              </a:solidFill>
              <a:effectLst>
                <a:glow rad="2413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4000" b="1" dirty="0">
                <a:solidFill>
                  <a:srgbClr val="FFFF00"/>
                </a:solidFill>
                <a:effectLst>
                  <a:glow rad="241300">
                    <a:schemeClr val="tx2">
                      <a:alpha val="75000"/>
                    </a:schemeClr>
                  </a:glow>
                </a:effectLst>
                <a:latin typeface="Arial" panose="020B0604020202020204" pitchFamily="34" charset="0"/>
                <a:ea typeface="+mn-ea"/>
                <a:cs typeface="Arial" panose="020B0604020202020204" pitchFamily="34" charset="0"/>
              </a:rPr>
              <a:t>الماضي</a:t>
            </a:r>
            <a:endParaRPr lang="en-US" sz="4000" b="1" dirty="0">
              <a:solidFill>
                <a:schemeClr val="bg1"/>
              </a:solidFill>
              <a:effectLst>
                <a:glow rad="2413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4000" b="1" dirty="0">
                <a:solidFill>
                  <a:srgbClr val="FFFF00"/>
                </a:solidFill>
                <a:effectLst>
                  <a:glow rad="241300">
                    <a:schemeClr val="tx2">
                      <a:alpha val="75000"/>
                    </a:schemeClr>
                  </a:glow>
                </a:effectLst>
                <a:latin typeface="Arial" panose="020B0604020202020204" pitchFamily="34" charset="0"/>
                <a:ea typeface="+mn-ea"/>
                <a:cs typeface="Arial" panose="020B0604020202020204" pitchFamily="34" charset="0"/>
              </a:rPr>
              <a:t>السياسة</a:t>
            </a:r>
            <a:endParaRPr lang="en-US" sz="4000" b="1" dirty="0">
              <a:solidFill>
                <a:schemeClr val="bg1"/>
              </a:solidFill>
              <a:effectLst>
                <a:glow rad="2413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4000" b="1" dirty="0">
                <a:solidFill>
                  <a:srgbClr val="FFFF00"/>
                </a:solidFill>
                <a:effectLst>
                  <a:glow rad="241300">
                    <a:schemeClr val="tx2">
                      <a:alpha val="75000"/>
                    </a:schemeClr>
                  </a:glow>
                </a:effectLst>
                <a:latin typeface="Arial" panose="020B0604020202020204" pitchFamily="34" charset="0"/>
                <a:ea typeface="+mn-ea"/>
                <a:cs typeface="Arial" panose="020B0604020202020204" pitchFamily="34" charset="0"/>
              </a:rPr>
              <a:t>الأمور المالية</a:t>
            </a:r>
            <a:endParaRPr lang="en-US" sz="4000" b="1" dirty="0">
              <a:solidFill>
                <a:schemeClr val="bg1"/>
              </a:solidFill>
              <a:effectLst>
                <a:glow rad="2413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4000" b="1" dirty="0">
                <a:solidFill>
                  <a:srgbClr val="FFFF00"/>
                </a:solidFill>
                <a:effectLst>
                  <a:glow rad="241300">
                    <a:schemeClr val="tx2">
                      <a:alpha val="75000"/>
                    </a:schemeClr>
                  </a:glow>
                </a:effectLst>
                <a:latin typeface="Arial" panose="020B0604020202020204" pitchFamily="34" charset="0"/>
                <a:ea typeface="+mn-ea"/>
                <a:cs typeface="Arial" panose="020B0604020202020204" pitchFamily="34" charset="0"/>
              </a:rPr>
              <a:t>المهنة</a:t>
            </a:r>
            <a:endParaRPr lang="en-US" sz="4000" b="1" dirty="0">
              <a:solidFill>
                <a:schemeClr val="bg1"/>
              </a:solidFill>
              <a:effectLst>
                <a:glow rad="241300">
                  <a:schemeClr val="tx2">
                    <a:alpha val="75000"/>
                  </a:schemeClr>
                </a:glow>
              </a:effectLst>
              <a:latin typeface="Arial" panose="020B0604020202020204" pitchFamily="34" charset="0"/>
              <a:ea typeface="+mn-ea"/>
              <a:cs typeface="Arial" panose="020B0604020202020204" pitchFamily="34" charset="0"/>
            </a:endParaRP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228600" y="914400"/>
            <a:ext cx="819455" cy="377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3900" b="0" i="0" u="none" strike="noStrike" kern="1200" cap="none" spc="0" normalizeH="0" baseline="0" noProof="0" dirty="0" err="1">
                <a:ln>
                  <a:noFill/>
                </a:ln>
                <a:solidFill>
                  <a:srgbClr val="FFFF00"/>
                </a:solidFill>
                <a:effectLst>
                  <a:glow rad="203200">
                    <a:srgbClr val="000000">
                      <a:alpha val="75000"/>
                    </a:srgbClr>
                  </a:glow>
                </a:effectLst>
                <a:uLnTx/>
                <a:uFillTx/>
                <a:ea typeface="ＭＳ Ｐゴシック" charset="-128"/>
                <a:cs typeface="Arial" panose="020B0604020202020204" pitchFamily="34" charset="0"/>
              </a:rPr>
              <a:t>ا</a:t>
            </a:r>
            <a:endParaRPr kumimoji="0" lang="en-US" sz="23900" b="0" i="0" u="none" strike="noStrike" kern="1200" cap="none" spc="0" normalizeH="0" baseline="0" noProof="0" dirty="0">
              <a:ln>
                <a:noFill/>
              </a:ln>
              <a:solidFill>
                <a:srgbClr val="FFFF00"/>
              </a:solidFill>
              <a:effectLst>
                <a:glow rad="203200">
                  <a:srgbClr val="000000">
                    <a:alpha val="75000"/>
                  </a:srgbClr>
                </a:glow>
              </a:effectLst>
              <a:uLnTx/>
              <a:uFillTx/>
              <a:ea typeface="ＭＳ Ｐゴシック" charset="-128"/>
              <a:cs typeface="Arial" panose="020B0604020202020204" pitchFamily="34" charset="0"/>
            </a:endParaRPr>
          </a:p>
        </p:txBody>
      </p:sp>
      <p:sp>
        <p:nvSpPr>
          <p:cNvPr id="294918" name="Text Box 11"/>
          <p:cNvSpPr txBox="1">
            <a:spLocks noChangeArrowheads="1"/>
          </p:cNvSpPr>
          <p:nvPr/>
        </p:nvSpPr>
        <p:spPr bwMode="auto">
          <a:xfrm>
            <a:off x="0" y="6411913"/>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تشاك سويندول، التميز في الخدمة (فوليرتون، نظرة للحياة، 1985)، 39</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3" descr="needothers3.jpg">
            <a:extLst>
              <a:ext uri="{FF2B5EF4-FFF2-40B4-BE49-F238E27FC236}">
                <a16:creationId xmlns:a16="http://schemas.microsoft.com/office/drawing/2014/main" id="{7B6E2004-7A45-AE43-B691-D72914DB56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D8A2652-4044-1C43-8776-0366B0295EBF}"/>
              </a:ext>
            </a:extLst>
          </p:cNvPr>
          <p:cNvSpPr>
            <a:spLocks noGrp="1" noChangeArrowheads="1"/>
          </p:cNvSpPr>
          <p:nvPr>
            <p:ph type="ctrTitle" idx="4294967295"/>
          </p:nvPr>
        </p:nvSpPr>
        <p:spPr>
          <a:xfrm>
            <a:off x="0" y="152400"/>
            <a:ext cx="9144000" cy="838200"/>
          </a:xfrm>
          <a:effectLst>
            <a:outerShdw dist="107763" dir="2700000" algn="ctr" rotWithShape="0">
              <a:schemeClr val="tx1">
                <a:alpha val="50000"/>
              </a:schemeClr>
            </a:outerShdw>
          </a:effectLst>
        </p:spPr>
        <p:txBody>
          <a:bodyPr/>
          <a:lstStyle/>
          <a:p>
            <a:pPr eaLnBrk="1" hangingPunct="1"/>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القيادة العلمانية مقابل القيادة الرعوية:                                 ما الفرق؟</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060588DE-FF02-2E48-B3FB-70EF1C2126A5}"/>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العلمانية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6" name="Rectangle 3">
            <a:extLst>
              <a:ext uri="{FF2B5EF4-FFF2-40B4-BE49-F238E27FC236}">
                <a16:creationId xmlns:a16="http://schemas.microsoft.com/office/drawing/2014/main" id="{E1B041A6-C6D4-954F-B35A-CA8A2B5054C8}"/>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الرعوية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7" name="Rectangle 3">
            <a:extLst>
              <a:ext uri="{FF2B5EF4-FFF2-40B4-BE49-F238E27FC236}">
                <a16:creationId xmlns:a16="http://schemas.microsoft.com/office/drawing/2014/main" id="{BCE8A735-452A-F340-9ED4-4AE7E7C397F4}"/>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anose="020B0604020202020204" pitchFamily="34" charset="0"/>
              </a:rPr>
              <a:t>The Key Principle</a:t>
            </a:r>
          </a:p>
        </p:txBody>
      </p:sp>
      <p:sp>
        <p:nvSpPr>
          <p:cNvPr id="269318" name="Text Box 14">
            <a:extLst>
              <a:ext uri="{FF2B5EF4-FFF2-40B4-BE49-F238E27FC236}">
                <a16:creationId xmlns:a16="http://schemas.microsoft.com/office/drawing/2014/main" id="{B17AE1BC-E8D5-4E4F-9477-8881C88FE05E}"/>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9" name="Rectangle 3">
            <a:extLst>
              <a:ext uri="{FF2B5EF4-FFF2-40B4-BE49-F238E27FC236}">
                <a16:creationId xmlns:a16="http://schemas.microsoft.com/office/drawing/2014/main" id="{C3A08632-DB4B-F04F-8840-FB7E49B613B6}"/>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موارد بشرية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0" name="Rectangle 3">
            <a:extLst>
              <a:ext uri="{FF2B5EF4-FFF2-40B4-BE49-F238E27FC236}">
                <a16:creationId xmlns:a16="http://schemas.microsoft.com/office/drawing/2014/main" id="{55040717-321F-9742-8AD7-09E6BAFE6C42}"/>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الكتاب المقدس</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1" name="Rectangle 3">
            <a:extLst>
              <a:ext uri="{FF2B5EF4-FFF2-40B4-BE49-F238E27FC236}">
                <a16:creationId xmlns:a16="http://schemas.microsoft.com/office/drawing/2014/main" id="{1D09CB7A-45BE-1A41-B2BF-7A1CE9399390}"/>
              </a:ext>
            </a:extLst>
          </p:cNvPr>
          <p:cNvSpPr txBox="1">
            <a:spLocks noChangeArrowheads="1"/>
          </p:cNvSpPr>
          <p:nvPr/>
        </p:nvSpPr>
        <p:spPr bwMode="auto">
          <a:xfrm>
            <a:off x="-76200" y="306705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نتائج مؤقتة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2" name="Rectangle 3">
            <a:extLst>
              <a:ext uri="{FF2B5EF4-FFF2-40B4-BE49-F238E27FC236}">
                <a16:creationId xmlns:a16="http://schemas.microsoft.com/office/drawing/2014/main" id="{52B3B577-E4EF-CD48-9A4B-3D1A0666D293}"/>
              </a:ext>
            </a:extLst>
          </p:cNvPr>
          <p:cNvSpPr txBox="1">
            <a:spLocks noChangeArrowheads="1"/>
          </p:cNvSpPr>
          <p:nvPr/>
        </p:nvSpPr>
        <p:spPr bwMode="auto">
          <a:xfrm>
            <a:off x="4495800" y="3067050"/>
            <a:ext cx="4572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مكافآت أبدية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3" name="Rectangle 3">
            <a:extLst>
              <a:ext uri="{FF2B5EF4-FFF2-40B4-BE49-F238E27FC236}">
                <a16:creationId xmlns:a16="http://schemas.microsoft.com/office/drawing/2014/main" id="{DA986CD6-99B7-8948-A66E-2CFFE33CA83F}"/>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تنازلات لا أخلاقية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4" name="Rectangle 3">
            <a:extLst>
              <a:ext uri="{FF2B5EF4-FFF2-40B4-BE49-F238E27FC236}">
                <a16:creationId xmlns:a16="http://schemas.microsoft.com/office/drawing/2014/main" id="{88BD2B18-FBD5-884A-AFCC-DE2CD2459625}"/>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أخلاقي</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5" name="Rectangle 3">
            <a:extLst>
              <a:ext uri="{FF2B5EF4-FFF2-40B4-BE49-F238E27FC236}">
                <a16:creationId xmlns:a16="http://schemas.microsoft.com/office/drawing/2014/main" id="{971C57A9-E3BE-9C4A-BE1C-88EC7AFE181A}"/>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محدودة بزمن</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6" name="Rectangle 3">
            <a:extLst>
              <a:ext uri="{FF2B5EF4-FFF2-40B4-BE49-F238E27FC236}">
                <a16:creationId xmlns:a16="http://schemas.microsoft.com/office/drawing/2014/main" id="{F4BF9011-C748-5144-9BD1-5A9A530CF71D}"/>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لا حدود زمنية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7" name="Rectangle 3">
            <a:extLst>
              <a:ext uri="{FF2B5EF4-FFF2-40B4-BE49-F238E27FC236}">
                <a16:creationId xmlns:a16="http://schemas.microsoft.com/office/drawing/2014/main" id="{962A817F-544B-C548-B42F-CB350ECBE467}"/>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الواجب</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8" name="Rectangle 3">
            <a:extLst>
              <a:ext uri="{FF2B5EF4-FFF2-40B4-BE49-F238E27FC236}">
                <a16:creationId xmlns:a16="http://schemas.microsoft.com/office/drawing/2014/main" id="{A495791D-723F-D046-ABFF-971A2CEF5761}"/>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الدعوة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7010400" cy="5257800"/>
          </a:xfrm>
        </p:spPr>
        <p:txBody>
          <a:bodyPr/>
          <a:lstStyle/>
          <a:p>
            <a:pPr marL="609600" indent="-609600" algn="r" eaLnBrk="1" hangingPunct="1">
              <a:buClr>
                <a:schemeClr val="tx1"/>
              </a:buClr>
              <a:defRPr/>
            </a:pPr>
            <a:r>
              <a:rPr lang="ar-JO" sz="36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1. الأمثلة الكتابية</a:t>
            </a:r>
            <a:r>
              <a:rPr lang="en-GB" sz="36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 </a:t>
            </a:r>
            <a:br>
              <a:rPr lang="en-GB" sz="36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br>
            <a:r>
              <a:rPr lang="ar-JO"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الجماعة تقرر / ترشح</a:t>
            </a:r>
            <a:endParaRPr lang="en-GB" sz="36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a:p>
            <a:pPr marL="1524000" lvl="1" indent="-625475" algn="r" eaLnBrk="1" hangingPunct="1">
              <a:buClr>
                <a:schemeClr val="tx1"/>
              </a:buClr>
              <a:buNone/>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أ. الرسل</a:t>
            </a:r>
          </a:p>
          <a:p>
            <a:pPr marL="1524000" lvl="1" indent="-625475" algn="r" eaLnBrk="1" hangingPunct="1">
              <a:buClr>
                <a:schemeClr val="tx1"/>
              </a:buClr>
              <a:buNone/>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أع 1: 12-26 – اختيار جماعي، تعيين رسولي</a:t>
            </a:r>
            <a:endParaRPr lang="en-GB" sz="3600" dirty="0">
              <a:effectLst>
                <a:outerShdw blurRad="38100" dist="38100" dir="2700000" algn="tl">
                  <a:srgbClr val="DDDDDD"/>
                </a:outerShdw>
              </a:effectLst>
              <a:latin typeface="Arial" panose="020B0604020202020204" pitchFamily="34" charset="0"/>
              <a:cs typeface="Arial" panose="020B0604020202020204" pitchFamily="34" charset="0"/>
            </a:endParaRPr>
          </a:p>
          <a:p>
            <a:pPr marL="1524000" lvl="1" indent="-625475" algn="r" eaLnBrk="1" hangingPunct="1">
              <a:buClr>
                <a:schemeClr val="tx1"/>
              </a:buClr>
              <a:buNone/>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ب. الشمامسة</a:t>
            </a:r>
          </a:p>
          <a:p>
            <a:pPr marL="1524000" lvl="1" indent="-625475" algn="r" eaLnBrk="1" hangingPunct="1">
              <a:buClr>
                <a:schemeClr val="tx1"/>
              </a:buClr>
              <a:buNone/>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أع 6: 3 – اختيار جماعي، تعيين رسولي</a:t>
            </a:r>
            <a:endParaRPr lang="en-GB" sz="36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459779" name="Rectangle 3"/>
          <p:cNvSpPr>
            <a:spLocks noChangeArrowheads="1"/>
          </p:cNvSpPr>
          <p:nvPr/>
        </p:nvSpPr>
        <p:spPr bwMode="auto">
          <a:xfrm rot="16200000">
            <a:off x="-1236050" y="1264951"/>
            <a:ext cx="305947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SA" sz="2800" b="0" i="0"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ea typeface="ＭＳ Ｐゴシック" charset="0"/>
                <a:cs typeface="Arial" panose="020B0604020202020204" pitchFamily="34" charset="0"/>
              </a:rPr>
              <a:t>تقديم</a:t>
            </a:r>
            <a:endParaRPr kumimoji="0" lang="en-GB" sz="2800" b="0" i="0"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ea typeface="ＭＳ Ｐゴシック" charset="0"/>
              <a:cs typeface="Arial" panose="020B0604020202020204" pitchFamily="34"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ar-JO"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كيف </a:t>
            </a:r>
            <a:r>
              <a:rPr lang="ar-JO" b="1" dirty="0">
                <a:solidFill>
                  <a:srgbClr val="00206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يجب</a:t>
            </a:r>
            <a:r>
              <a:rPr lang="ar-JO"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 أن تختار الكنيسة قادتها ؟</a:t>
            </a:r>
            <a:endParaRPr lang="en-GB"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459781" name="Rectangle 5"/>
          <p:cNvSpPr>
            <a:spLocks noChangeArrowheads="1"/>
          </p:cNvSpPr>
          <p:nvPr/>
        </p:nvSpPr>
        <p:spPr bwMode="auto">
          <a:xfrm rot="16200000">
            <a:off x="-144894" y="3233272"/>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charset="0"/>
                <a:cs typeface="Arial" panose="020B0604020202020204" pitchFamily="34" charset="0"/>
              </a:rPr>
              <a:t>الجسد</a:t>
            </a:r>
            <a:endParaRPr kumimoji="0" lang="en-GB" sz="2800" b="1" i="0" u="none" strike="noStrike" kern="1200" cap="none" spc="0" normalizeH="0" baseline="0" noProof="0" dirty="0">
              <a:ln>
                <a:noFill/>
              </a:ln>
              <a:solidFill>
                <a:srgbClr val="292929"/>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223</a:t>
            </a: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defRPr/>
            </a:pPr>
            <a:r>
              <a:rPr lang="ar-JO" sz="36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2. الرسول (مثل بولس) أو مساعديه يعينون الشيوخ</a:t>
            </a:r>
          </a:p>
          <a:p>
            <a:pPr marL="609600" indent="-609600" algn="l" eaLnBrk="1" hangingPunct="1">
              <a:buClr>
                <a:schemeClr val="tx1"/>
              </a:buClr>
              <a:defRPr/>
            </a:pPr>
            <a:endParaRPr lang="ar-JO" sz="3600" dirty="0">
              <a:effectLst>
                <a:outerShdw blurRad="38100" dist="38100" dir="2700000" algn="tl">
                  <a:srgbClr val="DDDDDD"/>
                </a:outerShdw>
              </a:effectLst>
              <a:latin typeface="Arial" panose="020B0604020202020204" pitchFamily="34" charset="0"/>
              <a:cs typeface="Arial" panose="020B0604020202020204" pitchFamily="34" charset="0"/>
            </a:endParaRPr>
          </a:p>
          <a:p>
            <a:pPr marL="1350963" lvl="1" indent="-561975" algn="l" eaLnBrk="1" hangingPunct="1">
              <a:buClr>
                <a:schemeClr val="tx1"/>
              </a:buClr>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أ. أع 14: 23 </a:t>
            </a:r>
          </a:p>
          <a:p>
            <a:pPr marL="1350963" lvl="1" indent="-561975" algn="l" eaLnBrk="1" hangingPunct="1">
              <a:buClr>
                <a:schemeClr val="tx1"/>
              </a:buClr>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ب. تي 1: 5</a:t>
            </a:r>
            <a:endParaRPr lang="en-GB" sz="36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461827" name="Rectangle 3"/>
          <p:cNvSpPr>
            <a:spLocks noChangeArrowheads="1"/>
          </p:cNvSpPr>
          <p:nvPr/>
        </p:nvSpPr>
        <p:spPr bwMode="auto">
          <a:xfrm rot="16200000">
            <a:off x="-1135060" y="1165886"/>
            <a:ext cx="2857497"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ea typeface="ＭＳ Ｐゴシック" charset="0"/>
                <a:cs typeface="Arial" panose="020B0604020202020204" pitchFamily="34" charset="0"/>
              </a:rPr>
              <a:t>تقديم</a:t>
            </a:r>
            <a:endParaRPr kumimoji="0" lang="en-GB" sz="2800" b="0" i="0"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ea typeface="ＭＳ Ｐゴシック" charset="0"/>
              <a:cs typeface="Arial" panose="020B0604020202020204" pitchFamily="34" charset="0"/>
            </a:endParaRPr>
          </a:p>
        </p:txBody>
      </p:sp>
      <p:sp>
        <p:nvSpPr>
          <p:cNvPr id="461828" name="Rectangle 4"/>
          <p:cNvSpPr>
            <a:spLocks noGrp="1" noChangeArrowheads="1"/>
          </p:cNvSpPr>
          <p:nvPr>
            <p:ph type="ctrTitle"/>
          </p:nvPr>
        </p:nvSpPr>
        <p:spPr>
          <a:xfrm>
            <a:off x="611188" y="0"/>
            <a:ext cx="8532812" cy="692150"/>
          </a:xfrm>
        </p:spPr>
        <p:txBody>
          <a:bodyPr/>
          <a:lstStyle/>
          <a:p>
            <a:pPr eaLnBrk="1" hangingPunct="1">
              <a:defRPr/>
            </a:pPr>
            <a:r>
              <a:rPr lang="ar-JO"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تعيين الوظائف الكنسية</a:t>
            </a:r>
            <a:endParaRPr lang="en-GB"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461829" name="Rectangle 5"/>
          <p:cNvSpPr>
            <a:spLocks noChangeArrowheads="1"/>
          </p:cNvSpPr>
          <p:nvPr/>
        </p:nvSpPr>
        <p:spPr bwMode="auto">
          <a:xfrm rot="16200000">
            <a:off x="-247077" y="3135400"/>
            <a:ext cx="1081531"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charset="0"/>
                <a:cs typeface="Arial" panose="020B0604020202020204" pitchFamily="34" charset="0"/>
              </a:rPr>
              <a:t>الجسد</a:t>
            </a:r>
            <a:endParaRPr kumimoji="0" lang="en-GB" sz="2800" b="1" i="0"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charset="0"/>
              <a:cs typeface="Arial" panose="020B0604020202020204" pitchFamily="34"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223</a:t>
            </a:r>
            <a:endParaRPr kumimoji="0" 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33527775-9A27-904B-B73D-2CBD0A906A11}"/>
              </a:ext>
            </a:extLst>
          </p:cNvPr>
          <p:cNvSpPr>
            <a:spLocks noGrp="1" noChangeArrowheads="1"/>
          </p:cNvSpPr>
          <p:nvPr>
            <p:ph type="subTitle" idx="1"/>
          </p:nvPr>
        </p:nvSpPr>
        <p:spPr>
          <a:xfrm>
            <a:off x="827088" y="762000"/>
            <a:ext cx="6564312" cy="5334000"/>
          </a:xfrm>
        </p:spPr>
        <p:txBody>
          <a:bodyPr/>
          <a:lstStyle/>
          <a:p>
            <a:pPr eaLnBrk="1" hangingPunct="1">
              <a:lnSpc>
                <a:spcPct val="120000"/>
              </a:lnSpc>
              <a:spcBef>
                <a:spcPct val="0"/>
              </a:spcBef>
              <a:defRPr/>
            </a:pPr>
            <a:r>
              <a:rPr lang="ar-JO"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مع انقضاء العصر الرسولي كان من المنطقي والكتابي أن تختار الجماعة شيوخ الكنيسة وشمامستها.</a:t>
            </a:r>
            <a:endParaRPr lang="en-GB" sz="18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463875" name="Rectangle 3">
            <a:extLst>
              <a:ext uri="{FF2B5EF4-FFF2-40B4-BE49-F238E27FC236}">
                <a16:creationId xmlns:a16="http://schemas.microsoft.com/office/drawing/2014/main" id="{2F6504FA-758E-8241-BC27-647C39DECF52}"/>
              </a:ext>
            </a:extLst>
          </p:cNvPr>
          <p:cNvSpPr>
            <a:spLocks noChangeArrowheads="1"/>
          </p:cNvSpPr>
          <p:nvPr/>
        </p:nvSpPr>
        <p:spPr bwMode="auto">
          <a:xfrm rot="16200000">
            <a:off x="-1146967" y="1177794"/>
            <a:ext cx="2881313"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endParaRPr>
          </a:p>
        </p:txBody>
      </p:sp>
      <p:sp>
        <p:nvSpPr>
          <p:cNvPr id="463876" name="Rectangle 4">
            <a:extLst>
              <a:ext uri="{FF2B5EF4-FFF2-40B4-BE49-F238E27FC236}">
                <a16:creationId xmlns:a16="http://schemas.microsoft.com/office/drawing/2014/main" id="{5C2220FE-37FC-C44A-B047-E44D76F1E3B9}"/>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خلاصة</a:t>
            </a:r>
            <a:endParaRPr lang="en-GB"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63877" name="Rectangle 5">
            <a:extLst>
              <a:ext uri="{FF2B5EF4-FFF2-40B4-BE49-F238E27FC236}">
                <a16:creationId xmlns:a16="http://schemas.microsoft.com/office/drawing/2014/main" id="{64B66E50-3C14-0840-A277-61584DEBEC9B}"/>
              </a:ext>
            </a:extLst>
          </p:cNvPr>
          <p:cNvSpPr>
            <a:spLocks noChangeArrowheads="1"/>
          </p:cNvSpPr>
          <p:nvPr/>
        </p:nvSpPr>
        <p:spPr bwMode="auto">
          <a:xfrm rot="16200000">
            <a:off x="-234769" y="3144983"/>
            <a:ext cx="1056914"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ar-JO" altLang="en-US" sz="2800" b="1" dirty="0">
                <a:effectLst>
                  <a:outerShdw blurRad="38100" dist="38100" dir="2700000" algn="tl">
                    <a:srgbClr val="000000"/>
                  </a:outerShdw>
                </a:effectLst>
                <a:cs typeface="Arial" panose="020B0604020202020204" pitchFamily="34" charset="0"/>
              </a:rPr>
              <a:t>الجسد</a:t>
            </a:r>
            <a:endParaRPr lang="en-GB" altLang="en-US" sz="2800" b="1" dirty="0">
              <a:effectLst>
                <a:outerShdw blurRad="38100" dist="38100" dir="2700000" algn="tl">
                  <a:srgbClr val="000000"/>
                </a:outerShdw>
              </a:effectLst>
              <a:cs typeface="Arial" panose="020B0604020202020204" pitchFamily="34" charset="0"/>
            </a:endParaRPr>
          </a:p>
        </p:txBody>
      </p:sp>
      <p:sp>
        <p:nvSpPr>
          <p:cNvPr id="463878" name="Text Box 6">
            <a:extLst>
              <a:ext uri="{FF2B5EF4-FFF2-40B4-BE49-F238E27FC236}">
                <a16:creationId xmlns:a16="http://schemas.microsoft.com/office/drawing/2014/main" id="{B550CB42-7701-1449-A51B-E9F2B2F1090D}"/>
              </a:ext>
            </a:extLst>
          </p:cNvPr>
          <p:cNvSpPr txBox="1">
            <a:spLocks noChangeArrowheads="1"/>
          </p:cNvSpPr>
          <p:nvPr/>
        </p:nvSpPr>
        <p:spPr bwMode="auto">
          <a:xfrm>
            <a:off x="8305800" y="0"/>
            <a:ext cx="838200" cy="457200"/>
          </a:xfrm>
          <a:prstGeom prst="rect">
            <a:avLst/>
          </a:prstGeom>
          <a:solidFill>
            <a:schemeClr val="bg2"/>
          </a:solidFill>
          <a:ln>
            <a:noFill/>
          </a:ln>
          <a:effectLst>
            <a:outerShdw dist="35921"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400" b="1" dirty="0">
                <a:solidFill>
                  <a:schemeClr val="tx2"/>
                </a:solidFill>
                <a:ea typeface="ＭＳ Ｐゴシック" charset="0"/>
                <a:cs typeface="Arial" panose="020B0604020202020204" pitchFamily="34" charset="0"/>
              </a:rPr>
              <a:t>63</a:t>
            </a:r>
            <a:endParaRPr lang="en-US" sz="2400" b="1" dirty="0">
              <a:solidFill>
                <a:schemeClr val="tx2"/>
              </a:solidFill>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37A9554D-11F5-3E4E-890D-E7E798401381}"/>
              </a:ext>
            </a:extLst>
          </p:cNvPr>
          <p:cNvSpPr>
            <a:spLocks noGrp="1" noChangeArrowheads="1"/>
          </p:cNvSpPr>
          <p:nvPr>
            <p:ph type="subTitle" idx="1"/>
          </p:nvPr>
        </p:nvSpPr>
        <p:spPr>
          <a:xfrm>
            <a:off x="827088" y="685800"/>
            <a:ext cx="6792912" cy="5867400"/>
          </a:xfrm>
        </p:spPr>
        <p:txBody>
          <a:bodyPr/>
          <a:lstStyle/>
          <a:p>
            <a:pPr eaLnBrk="1" hangingPunct="1">
              <a:defRPr/>
            </a:pPr>
            <a:r>
              <a:rPr lang="ar-JO" altLang="zh-CN" sz="36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يجب أن يتم توثيق عملية الإختيار أو الترشيح وعملية الإنتخابات بشكل واضح في دستور الكنيسة المحلية لتجنب الإلتباس وسوء الفهم.</a:t>
            </a:r>
          </a:p>
          <a:p>
            <a:pPr eaLnBrk="1" hangingPunct="1">
              <a:defRPr/>
            </a:pPr>
            <a:endParaRPr lang="en-US" altLang="zh-CN" sz="1800" b="1" baseline="30000"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eaLnBrk="1" hangingPunct="1">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(يجب أن ينص الدستور أيضًا على عملية تعيين وفصل كل من الشيوخ والشمامسة على الرغم من صمت الكتاب المقدس عن هذا الأمر).</a:t>
            </a:r>
            <a:endParaRPr lang="en-GB" sz="2800" b="1" dirty="0">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465923" name="Rectangle 3">
            <a:extLst>
              <a:ext uri="{FF2B5EF4-FFF2-40B4-BE49-F238E27FC236}">
                <a16:creationId xmlns:a16="http://schemas.microsoft.com/office/drawing/2014/main" id="{4E97B9CE-47C6-2C4B-9EFD-E6A8915D9EEB}"/>
              </a:ext>
            </a:extLst>
          </p:cNvPr>
          <p:cNvSpPr>
            <a:spLocks noChangeArrowheads="1"/>
          </p:cNvSpPr>
          <p:nvPr/>
        </p:nvSpPr>
        <p:spPr bwMode="auto">
          <a:xfrm rot="16200000">
            <a:off x="-1148553" y="1179381"/>
            <a:ext cx="2884487"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ea typeface="ＭＳ Ｐゴシック" charset="0"/>
              <a:cs typeface="Arial" panose="020B0604020202020204" pitchFamily="34" charset="0"/>
            </a:endParaRPr>
          </a:p>
        </p:txBody>
      </p:sp>
      <p:sp>
        <p:nvSpPr>
          <p:cNvPr id="465924" name="Rectangle 4">
            <a:extLst>
              <a:ext uri="{FF2B5EF4-FFF2-40B4-BE49-F238E27FC236}">
                <a16:creationId xmlns:a16="http://schemas.microsoft.com/office/drawing/2014/main" id="{CAE4C375-7E3F-6247-8608-EE1D53F18FBD}"/>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كيفية اختيار القادة</a:t>
            </a:r>
            <a:endParaRPr lang="en-GB"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65925" name="Rectangle 5">
            <a:extLst>
              <a:ext uri="{FF2B5EF4-FFF2-40B4-BE49-F238E27FC236}">
                <a16:creationId xmlns:a16="http://schemas.microsoft.com/office/drawing/2014/main" id="{D62191F5-4AE7-1F48-A4FA-E6BFC5BAC466}"/>
              </a:ext>
            </a:extLst>
          </p:cNvPr>
          <p:cNvSpPr>
            <a:spLocks noChangeArrowheads="1"/>
          </p:cNvSpPr>
          <p:nvPr/>
        </p:nvSpPr>
        <p:spPr bwMode="auto">
          <a:xfrm rot="16200000">
            <a:off x="-234769" y="3148157"/>
            <a:ext cx="1056915"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0000"/>
              </a:lnSpc>
              <a:spcBef>
                <a:spcPct val="20000"/>
              </a:spcBef>
            </a:pPr>
            <a:r>
              <a:rPr lang="ar-JO" altLang="en-US" sz="2800" b="1" dirty="0">
                <a:effectLst>
                  <a:outerShdw blurRad="38100" dist="38100" dir="2700000" algn="tl">
                    <a:srgbClr val="000000"/>
                  </a:outerShdw>
                </a:effectLst>
                <a:cs typeface="Arial" panose="020B0604020202020204" pitchFamily="34" charset="0"/>
              </a:rPr>
              <a:t>الجسد</a:t>
            </a:r>
            <a:endParaRPr lang="en-GB" altLang="en-US" sz="2800" b="1" dirty="0">
              <a:effectLst>
                <a:outerShdw blurRad="38100" dist="38100" dir="2700000" algn="tl">
                  <a:srgbClr val="000000"/>
                </a:outerShdw>
              </a:effectLst>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a:extLst>
              <a:ext uri="{FF2B5EF4-FFF2-40B4-BE49-F238E27FC236}">
                <a16:creationId xmlns:a16="http://schemas.microsoft.com/office/drawing/2014/main" id="{73D36965-29E1-9043-8581-10529BBB74AC}"/>
              </a:ext>
            </a:extLst>
          </p:cNvPr>
          <p:cNvSpPr>
            <a:spLocks noGrp="1" noChangeArrowheads="1"/>
          </p:cNvSpPr>
          <p:nvPr>
            <p:ph type="ctrTitle"/>
          </p:nvPr>
        </p:nvSpPr>
        <p:spPr/>
        <p:txBody>
          <a:bodyPr/>
          <a:lstStyle/>
          <a:p>
            <a:pPr algn="ctr" eaLnBrk="1" hangingPunct="1"/>
            <a:r>
              <a:rPr lang="ar-JO" altLang="en-US" sz="4000" b="1" dirty="0">
                <a:latin typeface="Arial" panose="020B0604020202020204" pitchFamily="34" charset="0"/>
                <a:ea typeface="ＭＳ Ｐゴシック" panose="020B0600070205080204" pitchFamily="34" charset="-128"/>
                <a:cs typeface="Arial" panose="020B0604020202020204" pitchFamily="34" charset="0"/>
              </a:rPr>
              <a:t>مؤهلات الشيخ والشماس</a:t>
            </a:r>
            <a:endParaRPr lang="en-US" altLang="en-US" sz="4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84002" name="Rectangle 3">
            <a:extLst>
              <a:ext uri="{FF2B5EF4-FFF2-40B4-BE49-F238E27FC236}">
                <a16:creationId xmlns:a16="http://schemas.microsoft.com/office/drawing/2014/main" id="{4BD6064C-701D-AE4A-BBA8-B3C6ED2EEA10}"/>
              </a:ext>
            </a:extLst>
          </p:cNvPr>
          <p:cNvSpPr>
            <a:spLocks noGrp="1" noChangeArrowheads="1"/>
          </p:cNvSpPr>
          <p:nvPr>
            <p:ph type="subTitle" idx="1"/>
          </p:nvPr>
        </p:nvSpPr>
        <p:spPr>
          <a:xfrm>
            <a:off x="2133600" y="4343400"/>
            <a:ext cx="4419600" cy="1752600"/>
          </a:xfrm>
        </p:spPr>
        <p:txBody>
          <a:bodyPr/>
          <a:lstStyle/>
          <a:p>
            <a:pPr algn="ctr"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للحياة وتنظيم الكنيسة</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384003" name="Picture 4" descr="AG00163_">
            <a:extLst>
              <a:ext uri="{FF2B5EF4-FFF2-40B4-BE49-F238E27FC236}">
                <a16:creationId xmlns:a16="http://schemas.microsoft.com/office/drawing/2014/main" id="{F6A8C850-F87B-FB4C-8F8F-62516438CB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0"/>
            <a:ext cx="2286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0" y="457200"/>
            <a:ext cx="9296400" cy="11430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المبادئ</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الروحية</a:t>
            </a:r>
            <a:endParaRPr lang="en-US" dirty="0">
              <a:latin typeface="Arial" panose="020B0604020202020204" pitchFamily="34" charset="0"/>
              <a:ea typeface="ＭＳ Ｐゴシック" charset="0"/>
              <a:cs typeface="Arial" panose="020B0604020202020204" pitchFamily="34" charset="0"/>
            </a:endParaRPr>
          </a:p>
        </p:txBody>
      </p:sp>
      <p:sp>
        <p:nvSpPr>
          <p:cNvPr id="307202" name="Rectangle 3"/>
          <p:cNvSpPr>
            <a:spLocks noGrp="1" noChangeArrowheads="1"/>
          </p:cNvSpPr>
          <p:nvPr>
            <p:ph type="body" idx="1"/>
          </p:nvPr>
        </p:nvSpPr>
        <p:spPr>
          <a:xfrm>
            <a:off x="0" y="1936576"/>
            <a:ext cx="9075334" cy="4876800"/>
          </a:xfrm>
        </p:spPr>
        <p:txBody>
          <a:bodyPr/>
          <a:lstStyle/>
          <a:p>
            <a:pPr marL="479425"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1. هذه المؤهلات مرتبطة </a:t>
            </a:r>
            <a:r>
              <a:rPr lang="ar-JO" sz="2400" b="1" dirty="0">
                <a:solidFill>
                  <a:srgbClr val="3E2DF9"/>
                </a:solidFill>
                <a:latin typeface="Arial" panose="020B0604020202020204" pitchFamily="34" charset="0"/>
                <a:ea typeface="ＭＳ Ｐゴシック" charset="0"/>
                <a:cs typeface="Arial" panose="020B0604020202020204" pitchFamily="34" charset="0"/>
              </a:rPr>
              <a:t>بالرجال </a:t>
            </a:r>
            <a:r>
              <a:rPr lang="ar-JO" sz="2400" b="1" dirty="0">
                <a:latin typeface="Arial" panose="020B0604020202020204" pitchFamily="34" charset="0"/>
                <a:ea typeface="ＭＳ Ｐゴシック" charset="0"/>
                <a:cs typeface="Arial" panose="020B0604020202020204" pitchFamily="34" charset="0"/>
              </a:rPr>
              <a:t>فقط</a:t>
            </a:r>
            <a:endParaRPr lang="en-US" sz="2400" b="1" dirty="0">
              <a:solidFill>
                <a:srgbClr val="3E2DF9"/>
              </a:solidFill>
              <a:latin typeface="Arial" panose="020B0604020202020204" pitchFamily="34" charset="0"/>
              <a:ea typeface="ＭＳ Ｐゴシック" charset="0"/>
              <a:cs typeface="Arial" panose="020B0604020202020204" pitchFamily="34" charset="0"/>
            </a:endParaRPr>
          </a:p>
          <a:p>
            <a:pPr marL="479425"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2. كل المؤهلات </a:t>
            </a:r>
            <a:r>
              <a:rPr lang="ar-JO" sz="2400" b="1" dirty="0">
                <a:solidFill>
                  <a:srgbClr val="3E2DF9"/>
                </a:solidFill>
                <a:latin typeface="Arial" panose="020B0604020202020204" pitchFamily="34" charset="0"/>
                <a:ea typeface="ＭＳ Ｐゴシック" charset="0"/>
                <a:cs typeface="Arial" panose="020B0604020202020204" pitchFamily="34" charset="0"/>
              </a:rPr>
              <a:t>أساسية </a:t>
            </a:r>
            <a:r>
              <a:rPr lang="ar-JO" sz="2400" b="1" dirty="0">
                <a:latin typeface="Arial" panose="020B0604020202020204" pitchFamily="34" charset="0"/>
                <a:ea typeface="ＭＳ Ｐゴシック" charset="0"/>
                <a:cs typeface="Arial" panose="020B0604020202020204" pitchFamily="34" charset="0"/>
              </a:rPr>
              <a:t>و</a:t>
            </a:r>
            <a:r>
              <a:rPr lang="ar-JO" sz="2400" b="1" dirty="0">
                <a:solidFill>
                  <a:srgbClr val="3E2DF9"/>
                </a:solidFill>
                <a:latin typeface="Arial" panose="020B0604020202020204" pitchFamily="34" charset="0"/>
                <a:ea typeface="ＭＳ Ｐゴシック" charset="0"/>
                <a:cs typeface="Arial" panose="020B0604020202020204" pitchFamily="34" charset="0"/>
              </a:rPr>
              <a:t>بأهمية متساوية</a:t>
            </a:r>
            <a:endParaRPr lang="en-US" sz="2400" b="1" dirty="0">
              <a:latin typeface="Arial" panose="020B0604020202020204" pitchFamily="34" charset="0"/>
              <a:ea typeface="ＭＳ Ｐゴシック" charset="0"/>
              <a:cs typeface="Arial" panose="020B0604020202020204" pitchFamily="34" charset="0"/>
            </a:endParaRPr>
          </a:p>
          <a:p>
            <a:pPr marL="479425"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3. المؤهلات مرتبطة </a:t>
            </a:r>
            <a:r>
              <a:rPr lang="ar-JO" sz="2400" b="1" dirty="0">
                <a:solidFill>
                  <a:srgbClr val="3E2DF9"/>
                </a:solidFill>
                <a:latin typeface="Arial" panose="020B0604020202020204" pitchFamily="34" charset="0"/>
                <a:ea typeface="ＭＳ Ｐゴシック" charset="0"/>
                <a:cs typeface="Arial" panose="020B0604020202020204" pitchFamily="34" charset="0"/>
              </a:rPr>
              <a:t>بالحياة الحالية </a:t>
            </a:r>
            <a:r>
              <a:rPr lang="ar-JO" sz="2400" b="1" dirty="0">
                <a:latin typeface="Arial" panose="020B0604020202020204" pitchFamily="34" charset="0"/>
                <a:ea typeface="ＭＳ Ｐゴシック" charset="0"/>
                <a:cs typeface="Arial" panose="020B0604020202020204" pitchFamily="34" charset="0"/>
              </a:rPr>
              <a:t>للقائد</a:t>
            </a:r>
            <a:endParaRPr lang="en-US" sz="2400" b="1" dirty="0">
              <a:latin typeface="Arial" panose="020B0604020202020204" pitchFamily="34" charset="0"/>
              <a:ea typeface="ＭＳ Ｐゴシック" charset="0"/>
              <a:cs typeface="Arial" panose="020B0604020202020204" pitchFamily="34" charset="0"/>
            </a:endParaRPr>
          </a:p>
          <a:p>
            <a:pPr marL="479425"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4. من هم ؟ </a:t>
            </a:r>
            <a:r>
              <a:rPr lang="ar-JO" sz="2400" b="1" dirty="0">
                <a:solidFill>
                  <a:srgbClr val="3E2DF9"/>
                </a:solidFill>
                <a:latin typeface="Arial" panose="020B0604020202020204" pitchFamily="34" charset="0"/>
                <a:ea typeface="ＭＳ Ｐゴシック" charset="0"/>
                <a:cs typeface="Arial" panose="020B0604020202020204" pitchFamily="34" charset="0"/>
              </a:rPr>
              <a:t>النظار </a:t>
            </a:r>
            <a:r>
              <a:rPr lang="ar-JO" sz="2400" b="1" dirty="0">
                <a:latin typeface="Arial" panose="020B0604020202020204" pitchFamily="34" charset="0"/>
                <a:ea typeface="ＭＳ Ｐゴシック" charset="0"/>
                <a:cs typeface="Arial" panose="020B0604020202020204" pitchFamily="34" charset="0"/>
              </a:rPr>
              <a:t>(الشيوخ، الأساقفة، القسس) و</a:t>
            </a:r>
            <a:r>
              <a:rPr lang="ar-JO" sz="2400" b="1" dirty="0">
                <a:solidFill>
                  <a:srgbClr val="3E2DF9"/>
                </a:solidFill>
                <a:latin typeface="Arial" panose="020B0604020202020204" pitchFamily="34" charset="0"/>
                <a:ea typeface="ＭＳ Ｐゴシック" charset="0"/>
                <a:cs typeface="Arial" panose="020B0604020202020204" pitchFamily="34" charset="0"/>
              </a:rPr>
              <a:t>الشمامسة</a:t>
            </a:r>
            <a:endParaRPr lang="en-US" sz="2400" b="1" dirty="0">
              <a:solidFill>
                <a:srgbClr val="3E2DF9"/>
              </a:solidFill>
              <a:latin typeface="Arial" panose="020B0604020202020204" pitchFamily="34" charset="0"/>
              <a:ea typeface="ＭＳ Ｐゴシック" charset="0"/>
              <a:cs typeface="Arial" panose="020B0604020202020204" pitchFamily="34" charset="0"/>
            </a:endParaRPr>
          </a:p>
          <a:p>
            <a:pPr marL="479425"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5. إذا فشل القائد عليه أن </a:t>
            </a:r>
            <a:r>
              <a:rPr lang="ar-JO" sz="2400" b="1" dirty="0">
                <a:solidFill>
                  <a:srgbClr val="3E2DF9"/>
                </a:solidFill>
                <a:latin typeface="Arial" panose="020B0604020202020204" pitchFamily="34" charset="0"/>
                <a:ea typeface="ＭＳ Ｐゴシック" charset="0"/>
                <a:cs typeface="Arial" panose="020B0604020202020204" pitchFamily="34" charset="0"/>
              </a:rPr>
              <a:t>ينسحب</a:t>
            </a:r>
            <a:endParaRPr lang="en-US" sz="2400" b="1" dirty="0">
              <a:latin typeface="Arial" panose="020B0604020202020204" pitchFamily="34" charset="0"/>
              <a:ea typeface="ＭＳ Ｐゴシック" charset="0"/>
              <a:cs typeface="Arial" panose="020B0604020202020204" pitchFamily="34" charset="0"/>
            </a:endParaRPr>
          </a:p>
          <a:p>
            <a:pPr marL="479425"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6. تؤكد المؤهلات على أهمية </a:t>
            </a:r>
            <a:r>
              <a:rPr lang="ar-JO" sz="2400" b="1" dirty="0">
                <a:solidFill>
                  <a:srgbClr val="3E2DF9"/>
                </a:solidFill>
                <a:latin typeface="Arial" panose="020B0604020202020204" pitchFamily="34" charset="0"/>
                <a:ea typeface="ＭＳ Ｐゴシック" charset="0"/>
                <a:cs typeface="Arial" panose="020B0604020202020204" pitchFamily="34" charset="0"/>
              </a:rPr>
              <a:t>الشخصية</a:t>
            </a:r>
            <a:r>
              <a:rPr lang="ar-JO" sz="2400" b="1" dirty="0">
                <a:latin typeface="Arial" panose="020B0604020202020204" pitchFamily="34" charset="0"/>
                <a:ea typeface="ＭＳ Ｐゴシック" charset="0"/>
                <a:cs typeface="Arial" panose="020B0604020202020204" pitchFamily="34" charset="0"/>
              </a:rPr>
              <a:t> أكثر من القدرات (سمتان فقط تتضمن القدرات)</a:t>
            </a:r>
            <a:endParaRPr lang="en-US" sz="2400" b="1" dirty="0">
              <a:latin typeface="Arial" panose="020B0604020202020204" pitchFamily="34" charset="0"/>
              <a:ea typeface="ＭＳ Ｐゴシック" charset="0"/>
              <a:cs typeface="Arial" panose="020B0604020202020204" pitchFamily="34" charset="0"/>
            </a:endParaRPr>
          </a:p>
          <a:p>
            <a:pPr marL="479425"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7. تؤكد على </a:t>
            </a:r>
            <a:r>
              <a:rPr lang="ar-JO" sz="2400" b="1" dirty="0">
                <a:solidFill>
                  <a:srgbClr val="3E2DF9"/>
                </a:solidFill>
                <a:latin typeface="Arial" panose="020B0604020202020204" pitchFamily="34" charset="0"/>
                <a:ea typeface="ＭＳ Ｐゴシック" charset="0"/>
                <a:cs typeface="Arial" panose="020B0604020202020204" pitchFamily="34" charset="0"/>
              </a:rPr>
              <a:t>إدارة البيت </a:t>
            </a:r>
            <a:r>
              <a:rPr lang="ar-JO" sz="2400" b="1" dirty="0">
                <a:latin typeface="Arial" panose="020B0604020202020204" pitchFamily="34" charset="0"/>
                <a:ea typeface="ＭＳ Ｐゴシック" charset="0"/>
                <a:cs typeface="Arial" panose="020B0604020202020204" pitchFamily="34" charset="0"/>
              </a:rPr>
              <a:t>أهم من العمل</a:t>
            </a:r>
            <a:endParaRPr lang="en-US" sz="2400" b="1" dirty="0">
              <a:latin typeface="Arial" panose="020B0604020202020204" pitchFamily="34" charset="0"/>
              <a:ea typeface="ＭＳ Ｐゴシック" charset="0"/>
              <a:cs typeface="Arial" panose="020B0604020202020204" pitchFamily="34" charset="0"/>
            </a:endParaRPr>
          </a:p>
          <a:p>
            <a:pPr marL="479425" indent="-477838" eaLnBrk="1" hangingPunct="1">
              <a:lnSpc>
                <a:spcPct val="80000"/>
              </a:lnSpc>
              <a:buFontTx/>
              <a:buNone/>
            </a:pPr>
            <a:endParaRPr lang="en-US" sz="2400" b="1" dirty="0">
              <a:latin typeface="Arial" panose="020B0604020202020204" pitchFamily="34" charset="0"/>
              <a:ea typeface="ＭＳ Ｐゴシック" charset="0"/>
              <a:cs typeface="Arial" panose="020B0604020202020204" pitchFamily="34" charset="0"/>
            </a:endParaRPr>
          </a:p>
          <a:p>
            <a:pPr marL="479425" indent="-477838" algn="r"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يجب أن يكونوا مؤهلين حتى :</a:t>
            </a:r>
            <a:endParaRPr lang="en-US" sz="2400" b="1" dirty="0">
              <a:solidFill>
                <a:srgbClr val="3E2DF9"/>
              </a:solidFill>
              <a:latin typeface="Arial" panose="020B0604020202020204" pitchFamily="34" charset="0"/>
              <a:ea typeface="ＭＳ Ｐゴシック" charset="0"/>
              <a:cs typeface="Arial" panose="020B0604020202020204" pitchFamily="34" charset="0"/>
            </a:endParaRPr>
          </a:p>
          <a:p>
            <a:pPr marL="479425" lvl="1" indent="-477838" algn="r" eaLnBrk="1" hangingPunct="1">
              <a:lnSpc>
                <a:spcPct val="80000"/>
              </a:lnSpc>
              <a:buNone/>
            </a:pPr>
            <a:r>
              <a:rPr lang="ar-JO" sz="2400" b="1" dirty="0">
                <a:latin typeface="Arial" panose="020B0604020202020204" pitchFamily="34" charset="0"/>
                <a:ea typeface="ＭＳ Ｐゴシック" charset="0"/>
                <a:cs typeface="Arial" panose="020B0604020202020204" pitchFamily="34" charset="0"/>
              </a:rPr>
              <a:t>1. يمكنهم تقديم </a:t>
            </a:r>
            <a:r>
              <a:rPr lang="ar-JO" sz="2400" b="1" dirty="0">
                <a:solidFill>
                  <a:srgbClr val="3E2DF9"/>
                </a:solidFill>
                <a:latin typeface="Arial" panose="020B0604020202020204" pitchFamily="34" charset="0"/>
                <a:ea typeface="ＭＳ Ｐゴシック" charset="0"/>
                <a:cs typeface="Arial" panose="020B0604020202020204" pitchFamily="34" charset="0"/>
              </a:rPr>
              <a:t>توجيه إلهي</a:t>
            </a:r>
            <a:endParaRPr lang="en-US" sz="2400" b="1" dirty="0">
              <a:latin typeface="Arial" panose="020B0604020202020204" pitchFamily="34" charset="0"/>
              <a:ea typeface="ＭＳ Ｐゴシック" charset="0"/>
              <a:cs typeface="Arial" panose="020B0604020202020204" pitchFamily="34" charset="0"/>
            </a:endParaRPr>
          </a:p>
          <a:p>
            <a:pPr marL="479425" lvl="1" indent="-477838" algn="r"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2. تستطيع الكنيسة </a:t>
            </a:r>
            <a:r>
              <a:rPr lang="ar-JO" sz="2400" b="1" dirty="0">
                <a:solidFill>
                  <a:srgbClr val="3E2DF9"/>
                </a:solidFill>
                <a:latin typeface="Arial" panose="020B0604020202020204" pitchFamily="34" charset="0"/>
                <a:ea typeface="ＭＳ Ｐゴシック" charset="0"/>
                <a:cs typeface="Arial" panose="020B0604020202020204" pitchFamily="34" charset="0"/>
              </a:rPr>
              <a:t>تجنب المشاكل </a:t>
            </a:r>
            <a:r>
              <a:rPr lang="ar-JO" sz="2400" b="1" dirty="0">
                <a:latin typeface="Arial" panose="020B0604020202020204" pitchFamily="34" charset="0"/>
                <a:ea typeface="ＭＳ Ｐゴシック" charset="0"/>
                <a:cs typeface="Arial" panose="020B0604020202020204" pitchFamily="34" charset="0"/>
              </a:rPr>
              <a:t>التي تأتي من قادة سيئين أو حمقى</a:t>
            </a:r>
            <a:endParaRPr lang="en-US" sz="2400" b="1" dirty="0">
              <a:latin typeface="Arial" panose="020B0604020202020204" pitchFamily="34" charset="0"/>
              <a:ea typeface="ＭＳ Ｐゴシック" charset="0"/>
              <a:cs typeface="Arial" panose="020B0604020202020204" pitchFamily="34" charset="0"/>
            </a:endParaRPr>
          </a:p>
        </p:txBody>
      </p:sp>
      <p:sp>
        <p:nvSpPr>
          <p:cNvPr id="307203"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algn="r" eaLnBrk="1" hangingPunct="1">
              <a:buNone/>
            </a:pPr>
            <a:r>
              <a:rPr lang="ar-JO" sz="4000" b="1" dirty="0">
                <a:solidFill>
                  <a:srgbClr val="FF0000"/>
                </a:solidFill>
                <a:latin typeface="Arial" panose="020B0604020202020204" pitchFamily="34" charset="0"/>
                <a:ea typeface="ＭＳ Ｐゴシック" charset="0"/>
                <a:cs typeface="Arial" panose="020B0604020202020204" pitchFamily="34" charset="0"/>
              </a:rPr>
              <a:t>1. السمعة العامة</a:t>
            </a:r>
            <a:endParaRPr lang="en-US" sz="4000" dirty="0">
              <a:solidFill>
                <a:srgbClr val="FF0000"/>
              </a:solidFill>
              <a:latin typeface="Arial" panose="020B0604020202020204" pitchFamily="34" charset="0"/>
              <a:ea typeface="ＭＳ Ｐゴシック" charset="0"/>
              <a:cs typeface="Arial" panose="020B0604020202020204" pitchFamily="34" charset="0"/>
            </a:endParaRPr>
          </a:p>
          <a:p>
            <a:pPr marL="1524000" lvl="2" indent="-609600" algn="r" eaLnBrk="1" hangingPunct="1">
              <a:buFontTx/>
              <a:buNone/>
            </a:pPr>
            <a:r>
              <a:rPr lang="en-US" sz="3200" dirty="0">
                <a:latin typeface="Arial" panose="020B0604020202020204" pitchFamily="34" charset="0"/>
                <a:ea typeface="ＭＳ Ｐゴシック" charset="0"/>
                <a:cs typeface="Arial" panose="020B0604020202020204" pitchFamily="34" charset="0"/>
              </a:rPr>
              <a:t>(</a:t>
            </a:r>
            <a:r>
              <a:rPr lang="ar-JO" sz="3200" dirty="0">
                <a:latin typeface="Arial" panose="020B0604020202020204" pitchFamily="34" charset="0"/>
                <a:ea typeface="ＭＳ Ｐゴシック" charset="0"/>
                <a:cs typeface="Arial" panose="020B0604020202020204" pitchFamily="34" charset="0"/>
              </a:rPr>
              <a:t>الشخصية الملموسة</a:t>
            </a:r>
            <a:r>
              <a:rPr lang="en-US" sz="3200" dirty="0">
                <a:latin typeface="Arial" panose="020B0604020202020204" pitchFamily="34" charset="0"/>
                <a:ea typeface="ＭＳ Ｐゴシック" charset="0"/>
                <a:cs typeface="Arial" panose="020B0604020202020204" pitchFamily="34" charset="0"/>
              </a:rPr>
              <a:t>)</a:t>
            </a:r>
            <a:endParaRPr lang="en-US" sz="3400" dirty="0">
              <a:latin typeface="Arial" panose="020B0604020202020204" pitchFamily="34" charset="0"/>
              <a:ea typeface="ＭＳ Ｐゴシック" charset="0"/>
              <a:cs typeface="Arial" panose="020B0604020202020204" pitchFamily="34" charset="0"/>
            </a:endParaRPr>
          </a:p>
          <a:p>
            <a:pPr marL="1168400" lvl="1" indent="-711200" algn="r" eaLnBrk="1" hangingPunct="1">
              <a:buNone/>
            </a:pPr>
            <a:r>
              <a:rPr lang="ar-JO" sz="3400" dirty="0">
                <a:latin typeface="Arial" panose="020B0604020202020204" pitchFamily="34" charset="0"/>
                <a:ea typeface="ＭＳ Ｐゴシック" charset="0"/>
                <a:cs typeface="Arial" panose="020B0604020202020204" pitchFamily="34" charset="0"/>
              </a:rPr>
              <a:t>أ. فوق الشبهات                                  (ن)</a:t>
            </a:r>
            <a:endParaRPr lang="en-US" sz="3400" dirty="0">
              <a:latin typeface="Arial" panose="020B0604020202020204" pitchFamily="34" charset="0"/>
              <a:ea typeface="ＭＳ Ｐゴシック" charset="0"/>
              <a:cs typeface="Arial" panose="020B0604020202020204" pitchFamily="34" charset="0"/>
            </a:endParaRPr>
          </a:p>
          <a:p>
            <a:pPr marL="1168400" lvl="1" indent="-711200" algn="r" eaLnBrk="1" hangingPunct="1">
              <a:buNone/>
            </a:pPr>
            <a:r>
              <a:rPr lang="ar-JO" sz="3400" dirty="0">
                <a:latin typeface="Arial" panose="020B0604020202020204" pitchFamily="34" charset="0"/>
                <a:ea typeface="ＭＳ Ｐゴシック" charset="0"/>
                <a:cs typeface="Arial" panose="020B0604020202020204" pitchFamily="34" charset="0"/>
              </a:rPr>
              <a:t>ب. سمعة حسنة مع الذين من خارج           (ن)</a:t>
            </a:r>
            <a:endParaRPr lang="en-US" sz="3400" dirty="0">
              <a:latin typeface="Arial" panose="020B0604020202020204" pitchFamily="34" charset="0"/>
              <a:ea typeface="ＭＳ Ｐゴシック" charset="0"/>
              <a:cs typeface="Arial" panose="020B0604020202020204" pitchFamily="34" charset="0"/>
            </a:endParaRPr>
          </a:p>
          <a:p>
            <a:pPr marL="1168400" lvl="1" indent="-711200" algn="r" eaLnBrk="1" hangingPunct="1">
              <a:buNone/>
            </a:pPr>
            <a:r>
              <a:rPr lang="ar-JO" sz="3400" dirty="0">
                <a:latin typeface="Arial" panose="020B0604020202020204" pitchFamily="34" charset="0"/>
                <a:ea typeface="ＭＳ Ｐゴシック" charset="0"/>
                <a:cs typeface="Arial" panose="020B0604020202020204" pitchFamily="34" charset="0"/>
              </a:rPr>
              <a:t>ت. محترم                                       (ن / ش)</a:t>
            </a:r>
            <a:endParaRPr lang="en-US" sz="3000" dirty="0">
              <a:latin typeface="Arial" panose="020B0604020202020204" pitchFamily="34" charset="0"/>
              <a:ea typeface="ＭＳ Ｐゴシック" charset="0"/>
              <a:cs typeface="Arial" panose="020B0604020202020204" pitchFamily="34" charset="0"/>
            </a:endParaRPr>
          </a:p>
        </p:txBody>
      </p:sp>
      <p:sp>
        <p:nvSpPr>
          <p:cNvPr id="303107"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224</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a:xfrm>
            <a:off x="0" y="1981200"/>
            <a:ext cx="7884368" cy="4114800"/>
          </a:xfrm>
        </p:spPr>
        <p:txBody>
          <a:bodyPr/>
          <a:lstStyle/>
          <a:p>
            <a:pPr marL="609600" indent="-609600" algn="r" eaLnBrk="1" hangingPunct="1">
              <a:buFontTx/>
              <a:buNone/>
            </a:pPr>
            <a:r>
              <a:rPr lang="ar-JO" b="1" dirty="0">
                <a:solidFill>
                  <a:srgbClr val="FF0000"/>
                </a:solidFill>
                <a:latin typeface="Arial" panose="020B0604020202020204" pitchFamily="34" charset="0"/>
                <a:ea typeface="ＭＳ Ｐゴシック" charset="0"/>
                <a:cs typeface="Arial" panose="020B0604020202020204" pitchFamily="34" charset="0"/>
              </a:rPr>
              <a:t>2. الحياة العائلية </a:t>
            </a:r>
            <a:r>
              <a:rPr lang="ar-JO" dirty="0">
                <a:latin typeface="Arial" panose="020B0604020202020204" pitchFamily="34" charset="0"/>
                <a:ea typeface="ＭＳ Ｐゴシック" charset="0"/>
                <a:cs typeface="Arial" panose="020B0604020202020204" pitchFamily="34" charset="0"/>
              </a:rPr>
              <a:t>(في حال كان متزوجاً)</a:t>
            </a:r>
            <a:r>
              <a:rPr lang="en-US" dirty="0">
                <a:latin typeface="Arial" panose="020B0604020202020204" pitchFamily="34" charset="0"/>
                <a:ea typeface="ＭＳ Ｐゴシック" charset="0"/>
                <a:cs typeface="Arial" panose="020B0604020202020204" pitchFamily="34" charset="0"/>
              </a:rPr>
              <a:t> </a:t>
            </a:r>
          </a:p>
          <a:p>
            <a:pPr marL="990600" lvl="1" indent="-533400" algn="r" eaLnBrk="1" hangingPunct="1">
              <a:buNone/>
            </a:pPr>
            <a:r>
              <a:rPr lang="ar-JO" sz="3200" dirty="0">
                <a:latin typeface="Arial" panose="020B0604020202020204" pitchFamily="34" charset="0"/>
                <a:ea typeface="ＭＳ Ｐゴシック" charset="0"/>
                <a:cs typeface="Arial" panose="020B0604020202020204" pitchFamily="34" charset="0"/>
              </a:rPr>
              <a:t>أ. بعل امرأة واحدة (ن / ش)</a:t>
            </a:r>
            <a:endParaRPr lang="en-US" sz="3200" dirty="0">
              <a:latin typeface="Arial" panose="020B0604020202020204" pitchFamily="34" charset="0"/>
              <a:ea typeface="ＭＳ Ｐゴシック" charset="0"/>
              <a:cs typeface="Arial" panose="020B0604020202020204" pitchFamily="34" charset="0"/>
            </a:endParaRPr>
          </a:p>
          <a:p>
            <a:pPr marL="990600" lvl="1" indent="-533400" algn="r" eaLnBrk="1" hangingPunct="1">
              <a:buNone/>
            </a:pPr>
            <a:r>
              <a:rPr lang="ar-JO" sz="3200" dirty="0">
                <a:latin typeface="Arial" panose="020B0604020202020204" pitchFamily="34" charset="0"/>
                <a:ea typeface="ＭＳ Ｐゴシック" charset="0"/>
                <a:cs typeface="Arial" panose="020B0604020202020204" pitchFamily="34" charset="0"/>
              </a:rPr>
              <a:t>ب. </a:t>
            </a:r>
            <a:r>
              <a:rPr lang="ar-JO" sz="3200" dirty="0">
                <a:latin typeface="Arial" panose="020B0604020202020204" pitchFamily="34" charset="0"/>
                <a:cs typeface="Arial" panose="020B0604020202020204" pitchFamily="34" charset="0"/>
              </a:rPr>
              <a:t>يجب أن تكون الزوجة جديرة بالإحترام ، وليست متحدثة    خبيثة ولكن معتدلة وجديرة بالثقة في كل شيء (ش)</a:t>
            </a:r>
            <a:endParaRPr lang="en-US" sz="3200" dirty="0">
              <a:latin typeface="Arial" panose="020B0604020202020204" pitchFamily="34" charset="0"/>
              <a:ea typeface="ＭＳ Ｐゴシック" charset="0"/>
              <a:cs typeface="Arial" panose="020B0604020202020204" pitchFamily="34" charset="0"/>
            </a:endParaRPr>
          </a:p>
          <a:p>
            <a:pPr marL="1371600" lvl="2" indent="-457200" algn="r" eaLnBrk="1" hangingPunct="1">
              <a:buFontTx/>
              <a:buNone/>
            </a:pPr>
            <a:r>
              <a:rPr lang="ar-JO" sz="3200" dirty="0">
                <a:latin typeface="Arial" panose="020B0604020202020204" pitchFamily="34" charset="0"/>
                <a:ea typeface="ＭＳ Ｐゴシック" charset="0"/>
                <a:cs typeface="Arial" panose="020B0604020202020204" pitchFamily="34" charset="0"/>
              </a:rPr>
              <a:t>ت. أولاده طائعون (ن / ش)</a:t>
            </a:r>
            <a:endParaRPr lang="en-US" sz="3200" dirty="0">
              <a:latin typeface="Arial" panose="020B0604020202020204" pitchFamily="34" charset="0"/>
              <a:ea typeface="ＭＳ Ｐゴシック" charset="0"/>
              <a:cs typeface="Arial" panose="020B0604020202020204" pitchFamily="34" charset="0"/>
            </a:endParaRP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84368" y="4267200"/>
            <a:ext cx="1190964"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4131" name="Rectangle 7"/>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4132"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0" y="1981200"/>
            <a:ext cx="9144000" cy="4191000"/>
          </a:xfrm>
        </p:spPr>
        <p:txBody>
          <a:bodyPr/>
          <a:lstStyle/>
          <a:p>
            <a:pPr marL="609600" indent="-609600" algn="r" eaLnBrk="1" hangingPunct="1">
              <a:buFontTx/>
              <a:buNone/>
            </a:pPr>
            <a:r>
              <a:rPr lang="ar-JO" sz="3600" b="1" dirty="0">
                <a:solidFill>
                  <a:srgbClr val="FF0000"/>
                </a:solidFill>
                <a:latin typeface="Arial" panose="020B0604020202020204" pitchFamily="34" charset="0"/>
                <a:ea typeface="ＭＳ Ｐゴシック" charset="0"/>
                <a:cs typeface="Arial" panose="020B0604020202020204" pitchFamily="34" charset="0"/>
              </a:rPr>
              <a:t>3. الصفات السلبية</a:t>
            </a:r>
            <a:endParaRPr lang="en-US" sz="3600" b="1" dirty="0">
              <a:solidFill>
                <a:srgbClr val="FF0000"/>
              </a:solidFill>
              <a:latin typeface="Arial" panose="020B0604020202020204" pitchFamily="34" charset="0"/>
              <a:ea typeface="ＭＳ Ｐゴシック" charset="0"/>
              <a:cs typeface="Arial" panose="020B0604020202020204" pitchFamily="34" charset="0"/>
            </a:endParaRPr>
          </a:p>
          <a:p>
            <a:pPr marL="990600" lvl="1" indent="-533400" algn="ctr" eaLnBrk="1" hangingPunct="1">
              <a:buNone/>
            </a:pPr>
            <a:r>
              <a:rPr lang="ar-JO" sz="3000" dirty="0">
                <a:latin typeface="Arial" panose="020B0604020202020204" pitchFamily="34" charset="0"/>
                <a:ea typeface="ＭＳ Ｐゴシック" charset="0"/>
                <a:cs typeface="Arial" panose="020B0604020202020204" pitchFamily="34" charset="0"/>
              </a:rPr>
              <a:t>        أ. ليس سريع الغضب    (ن)</a:t>
            </a:r>
            <a:r>
              <a:rPr lang="en-US" sz="3000" dirty="0">
                <a:latin typeface="Arial" panose="020B0604020202020204" pitchFamily="34" charset="0"/>
                <a:ea typeface="ＭＳ Ｐゴシック" charset="0"/>
                <a:cs typeface="Arial" panose="020B0604020202020204" pitchFamily="34" charset="0"/>
              </a:rPr>
              <a:t>    		     </a:t>
            </a:r>
          </a:p>
          <a:p>
            <a:pPr marL="990600" lvl="1" indent="-533400" algn="ctr" eaLnBrk="1" hangingPunct="1">
              <a:buNone/>
            </a:pPr>
            <a:r>
              <a:rPr lang="ar-JO" sz="3000" dirty="0">
                <a:latin typeface="Arial" panose="020B0604020202020204" pitchFamily="34" charset="0"/>
                <a:ea typeface="ＭＳ Ｐゴシック" charset="0"/>
                <a:cs typeface="Arial" panose="020B0604020202020204" pitchFamily="34" charset="0"/>
              </a:rPr>
              <a:t>ب. ليس عنيفاً     (ن)</a:t>
            </a:r>
            <a:r>
              <a:rPr lang="en-US" sz="3000" dirty="0">
                <a:latin typeface="Arial" panose="020B0604020202020204" pitchFamily="34" charset="0"/>
                <a:ea typeface="ＭＳ Ｐゴシック" charset="0"/>
                <a:cs typeface="Arial" panose="020B0604020202020204" pitchFamily="34" charset="0"/>
              </a:rPr>
              <a:t>       </a:t>
            </a:r>
            <a:r>
              <a:rPr lang="ar-JO" sz="3000" dirty="0">
                <a:latin typeface="Arial" panose="020B0604020202020204" pitchFamily="34" charset="0"/>
                <a:ea typeface="ＭＳ Ｐゴシック" charset="0"/>
                <a:cs typeface="Arial" panose="020B0604020202020204" pitchFamily="34" charset="0"/>
              </a:rPr>
              <a:t>         </a:t>
            </a:r>
            <a:endParaRPr lang="en-US" sz="3000" dirty="0">
              <a:latin typeface="Arial" panose="020B0604020202020204" pitchFamily="34" charset="0"/>
              <a:ea typeface="ＭＳ Ｐゴシック" charset="0"/>
              <a:cs typeface="Arial" panose="020B0604020202020204" pitchFamily="34" charset="0"/>
            </a:endParaRPr>
          </a:p>
          <a:p>
            <a:pPr marL="990600" lvl="1" indent="-533400" algn="ctr" eaLnBrk="1" hangingPunct="1">
              <a:buNone/>
            </a:pPr>
            <a:r>
              <a:rPr lang="ar-JO" sz="3000" dirty="0">
                <a:latin typeface="Arial" panose="020B0604020202020204" pitchFamily="34" charset="0"/>
                <a:ea typeface="ＭＳ Ｐゴシック" charset="0"/>
                <a:cs typeface="Arial" panose="020B0604020202020204" pitchFamily="34" charset="0"/>
              </a:rPr>
              <a:t>                  ت. ليس مخاصماً   (ن)</a:t>
            </a:r>
            <a:endParaRPr lang="en-US" sz="3000" dirty="0">
              <a:latin typeface="Arial" panose="020B0604020202020204" pitchFamily="34" charset="0"/>
              <a:ea typeface="ＭＳ Ｐゴシック" charset="0"/>
              <a:cs typeface="Arial" panose="020B0604020202020204" pitchFamily="34" charset="0"/>
            </a:endParaRPr>
          </a:p>
          <a:p>
            <a:pPr marL="990600" lvl="1" indent="-533400" algn="ctr" eaLnBrk="1" hangingPunct="1">
              <a:buNone/>
            </a:pPr>
            <a:r>
              <a:rPr lang="ar-JO" sz="3000" dirty="0">
                <a:latin typeface="Arial" panose="020B0604020202020204" pitchFamily="34" charset="0"/>
                <a:ea typeface="ＭＳ Ｐゴシック" charset="0"/>
                <a:cs typeface="Arial" panose="020B0604020202020204" pitchFamily="34" charset="0"/>
              </a:rPr>
              <a:t>                          ث. ليس حديث الإيمان     (ن)</a:t>
            </a:r>
            <a:endParaRPr lang="en-US" sz="3000" dirty="0">
              <a:latin typeface="Arial" panose="020B0604020202020204" pitchFamily="34" charset="0"/>
              <a:ea typeface="ＭＳ Ｐゴシック" charset="0"/>
              <a:cs typeface="Arial" panose="020B0604020202020204" pitchFamily="34" charset="0"/>
            </a:endParaRPr>
          </a:p>
          <a:p>
            <a:pPr marL="990600" lvl="1" indent="-533400" eaLnBrk="1" hangingPunct="1">
              <a:buNone/>
            </a:pPr>
            <a:r>
              <a:rPr lang="ar-JO" sz="3000" dirty="0">
                <a:latin typeface="Arial" panose="020B0604020202020204" pitchFamily="34" charset="0"/>
                <a:ea typeface="ＭＳ Ｐゴシック" charset="0"/>
                <a:cs typeface="Arial" panose="020B0604020202020204" pitchFamily="34" charset="0"/>
              </a:rPr>
              <a:t>ج. ليس طامعاً بالربح القبيح   (ن / ش)</a:t>
            </a:r>
            <a:endParaRPr lang="en-US" sz="3000" dirty="0">
              <a:latin typeface="Arial" panose="020B0604020202020204" pitchFamily="34" charset="0"/>
              <a:ea typeface="ＭＳ Ｐゴシック" charset="0"/>
              <a:cs typeface="Arial" panose="020B0604020202020204" pitchFamily="34" charset="0"/>
            </a:endParaRPr>
          </a:p>
          <a:p>
            <a:pPr marL="990600" lvl="1" indent="-533400" algn="ctr" eaLnBrk="1" hangingPunct="1">
              <a:buNone/>
            </a:pPr>
            <a:r>
              <a:rPr lang="ar-JO" sz="3000" dirty="0">
                <a:latin typeface="Arial" panose="020B0604020202020204" pitchFamily="34" charset="0"/>
                <a:ea typeface="ＭＳ Ｐゴシック" charset="0"/>
                <a:cs typeface="Arial" panose="020B0604020202020204" pitchFamily="34" charset="0"/>
              </a:rPr>
              <a:t>                                  ح. لا مدمناً للخمر بل معتدلاً   (ن / ش)   </a:t>
            </a:r>
            <a:r>
              <a:rPr lang="en-US" sz="3000" dirty="0">
                <a:latin typeface="Arial" panose="020B0604020202020204" pitchFamily="34" charset="0"/>
                <a:ea typeface="ＭＳ Ｐゴシック" charset="0"/>
                <a:cs typeface="Arial" panose="020B0604020202020204" pitchFamily="34" charset="0"/>
              </a:rPr>
              <a:t>  </a:t>
            </a:r>
            <a:r>
              <a:rPr lang="ar-JO" sz="3000" dirty="0">
                <a:latin typeface="Arial" panose="020B0604020202020204" pitchFamily="34" charset="0"/>
                <a:ea typeface="ＭＳ Ｐゴシック" charset="0"/>
                <a:cs typeface="Arial" panose="020B0604020202020204" pitchFamily="34" charset="0"/>
              </a:rPr>
              <a:t>    </a:t>
            </a:r>
            <a:endParaRPr lang="en-US" sz="3000" dirty="0">
              <a:latin typeface="Arial" panose="020B0604020202020204" pitchFamily="34" charset="0"/>
              <a:ea typeface="ＭＳ Ｐゴシック" charset="0"/>
              <a:cs typeface="Arial" panose="020B0604020202020204" pitchFamily="34" charset="0"/>
            </a:endParaRP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728806"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ea typeface="ＭＳ Ｐゴシック" charset="0"/>
              <a:cs typeface="Arial" panose="020B0604020202020204" pitchFamily="34" charset="0"/>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ea typeface="ＭＳ Ｐゴシック" charset="0"/>
              <a:cs typeface="Arial" panose="020B0604020202020204" pitchFamily="34" charset="0"/>
            </a:endParaRPr>
          </a:p>
        </p:txBody>
      </p:sp>
      <p:sp>
        <p:nvSpPr>
          <p:cNvPr id="305157" name="Rectangle 8"/>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5158"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5669632" cy="4114800"/>
          </a:xfrm>
        </p:spPr>
        <p:txBody>
          <a:bodyPr/>
          <a:lstStyle/>
          <a:p>
            <a:pPr marL="812800" indent="-812800" algn="r" eaLnBrk="1" hangingPunct="1">
              <a:lnSpc>
                <a:spcPct val="80000"/>
              </a:lnSpc>
              <a:buFontTx/>
              <a:buNone/>
            </a:pPr>
            <a:r>
              <a:rPr lang="ar-JO" sz="3600" b="1" dirty="0">
                <a:solidFill>
                  <a:srgbClr val="FF0000"/>
                </a:solidFill>
                <a:latin typeface="Arial" panose="020B0604020202020204" pitchFamily="34" charset="0"/>
                <a:ea typeface="ＭＳ Ｐゴシック" charset="0"/>
                <a:cs typeface="Arial" panose="020B0604020202020204" pitchFamily="34" charset="0"/>
              </a:rPr>
              <a:t>4. الصفات الإيجابية</a:t>
            </a:r>
          </a:p>
          <a:p>
            <a:pPr marL="812800" indent="-812800" algn="r" eaLnBrk="1" hangingPunct="1">
              <a:lnSpc>
                <a:spcPct val="80000"/>
              </a:lnSpc>
              <a:buFontTx/>
              <a:buNone/>
            </a:pPr>
            <a:r>
              <a:rPr lang="ar-JO" dirty="0">
                <a:solidFill>
                  <a:schemeClr val="tx2"/>
                </a:solidFill>
                <a:latin typeface="Arial" panose="020B0604020202020204" pitchFamily="34" charset="0"/>
                <a:ea typeface="ＭＳ Ｐゴシック" charset="0"/>
                <a:cs typeface="Arial" panose="020B0604020202020204" pitchFamily="34" charset="0"/>
              </a:rPr>
              <a:t>أ. مضياف     (ن)</a:t>
            </a:r>
            <a:endParaRPr lang="en-US" dirty="0">
              <a:solidFill>
                <a:schemeClr val="tx2"/>
              </a:solidFill>
              <a:latin typeface="Arial" panose="020B0604020202020204" pitchFamily="34" charset="0"/>
              <a:ea typeface="ＭＳ Ｐゴシック" charset="0"/>
              <a:cs typeface="Arial" panose="020B0604020202020204" pitchFamily="34" charset="0"/>
            </a:endParaRPr>
          </a:p>
          <a:p>
            <a:pPr marL="1168400" lvl="1" indent="-711200" algn="r" eaLnBrk="1" hangingPunct="1">
              <a:lnSpc>
                <a:spcPct val="80000"/>
              </a:lnSpc>
              <a:buNone/>
            </a:pPr>
            <a:r>
              <a:rPr lang="ar-JO" sz="3200" dirty="0">
                <a:latin typeface="Arial" panose="020B0604020202020204" pitchFamily="34" charset="0"/>
                <a:ea typeface="ＭＳ Ｐゴシック" charset="0"/>
                <a:cs typeface="Arial" panose="020B0604020202020204" pitchFamily="34" charset="0"/>
              </a:rPr>
              <a:t>ب. متعقل     (ن)</a:t>
            </a:r>
            <a:endParaRPr lang="en-US" sz="3000" dirty="0">
              <a:latin typeface="Arial" panose="020B0604020202020204" pitchFamily="34" charset="0"/>
              <a:ea typeface="ＭＳ Ｐゴシック" charset="0"/>
              <a:cs typeface="Arial" panose="020B0604020202020204" pitchFamily="34" charset="0"/>
            </a:endParaRPr>
          </a:p>
          <a:p>
            <a:pPr marL="1168400" lvl="1" indent="-711200" algn="r" eaLnBrk="1" hangingPunct="1">
              <a:lnSpc>
                <a:spcPct val="80000"/>
              </a:lnSpc>
              <a:buNone/>
            </a:pPr>
            <a:r>
              <a:rPr lang="ar-JO" sz="3000" dirty="0">
                <a:latin typeface="Arial" panose="020B0604020202020204" pitchFamily="34" charset="0"/>
                <a:ea typeface="ＭＳ Ｐゴシック" charset="0"/>
                <a:cs typeface="Arial" panose="020B0604020202020204" pitchFamily="34" charset="0"/>
              </a:rPr>
              <a:t>ت. ممتحن          (ش)</a:t>
            </a:r>
            <a:endParaRPr lang="en-US" sz="3000" dirty="0">
              <a:latin typeface="Arial" panose="020B0604020202020204" pitchFamily="34" charset="0"/>
              <a:ea typeface="ＭＳ Ｐゴシック" charset="0"/>
              <a:cs typeface="Arial" panose="020B0604020202020204" pitchFamily="34" charset="0"/>
            </a:endParaRPr>
          </a:p>
          <a:p>
            <a:pPr marL="1168400" lvl="1" indent="-711200" algn="r" eaLnBrk="1" hangingPunct="1">
              <a:lnSpc>
                <a:spcPct val="80000"/>
              </a:lnSpc>
              <a:buNone/>
            </a:pPr>
            <a:r>
              <a:rPr lang="ar-JO" sz="3000" dirty="0">
                <a:latin typeface="Arial" panose="020B0604020202020204" pitchFamily="34" charset="0"/>
                <a:ea typeface="ＭＳ Ｐゴシック" charset="0"/>
                <a:cs typeface="Arial" panose="020B0604020202020204" pitchFamily="34" charset="0"/>
              </a:rPr>
              <a:t>ث. مخلص        (ش)</a:t>
            </a:r>
            <a:endParaRPr lang="en-US" sz="3000" dirty="0">
              <a:latin typeface="Arial" panose="020B0604020202020204" pitchFamily="34" charset="0"/>
              <a:ea typeface="ＭＳ Ｐゴシック" charset="0"/>
              <a:cs typeface="Arial" panose="020B0604020202020204" pitchFamily="34" charset="0"/>
            </a:endParaRPr>
          </a:p>
          <a:p>
            <a:pPr marL="812800" indent="-812800" algn="r" eaLnBrk="1" hangingPunct="1">
              <a:lnSpc>
                <a:spcPct val="80000"/>
              </a:lnSpc>
              <a:buNone/>
            </a:pPr>
            <a:endParaRPr lang="en-US" sz="3400" dirty="0">
              <a:latin typeface="Arial" panose="020B0604020202020204" pitchFamily="34" charset="0"/>
              <a:ea typeface="ＭＳ Ｐゴシック" charset="0"/>
              <a:cs typeface="Arial" panose="020B0604020202020204" pitchFamily="34" charset="0"/>
            </a:endParaRPr>
          </a:p>
          <a:p>
            <a:pPr marL="812800" indent="-812800" algn="r" eaLnBrk="1" hangingPunct="1">
              <a:lnSpc>
                <a:spcPct val="80000"/>
              </a:lnSpc>
              <a:buNone/>
            </a:pPr>
            <a:r>
              <a:rPr lang="ar-JO" sz="3400" b="1" dirty="0">
                <a:solidFill>
                  <a:srgbClr val="FF0000"/>
                </a:solidFill>
                <a:latin typeface="Arial" panose="020B0604020202020204" pitchFamily="34" charset="0"/>
                <a:ea typeface="ＭＳ Ｐゴシック" charset="0"/>
                <a:cs typeface="Arial" panose="020B0604020202020204" pitchFamily="34" charset="0"/>
              </a:rPr>
              <a:t>5</a:t>
            </a:r>
            <a:r>
              <a:rPr lang="ar-JO" sz="3600" b="1" dirty="0">
                <a:solidFill>
                  <a:srgbClr val="FF0000"/>
                </a:solidFill>
                <a:latin typeface="Arial" panose="020B0604020202020204" pitchFamily="34" charset="0"/>
                <a:ea typeface="ＭＳ Ｐゴシック" charset="0"/>
                <a:cs typeface="Arial" panose="020B0604020202020204" pitchFamily="34" charset="0"/>
              </a:rPr>
              <a:t>. قابل للتعلم       </a:t>
            </a:r>
            <a:r>
              <a:rPr lang="ar-JO" sz="3600" dirty="0">
                <a:latin typeface="Arial" panose="020B0604020202020204" pitchFamily="34" charset="0"/>
                <a:ea typeface="ＭＳ Ｐゴシック" charset="0"/>
                <a:cs typeface="Arial" panose="020B0604020202020204" pitchFamily="34" charset="0"/>
              </a:rPr>
              <a:t>(ن)</a:t>
            </a:r>
            <a:r>
              <a:rPr lang="ar-JO" sz="3400" dirty="0">
                <a:latin typeface="Arial" panose="020B0604020202020204" pitchFamily="34" charset="0"/>
                <a:ea typeface="ＭＳ Ｐゴシック" charset="0"/>
                <a:cs typeface="Arial" panose="020B0604020202020204" pitchFamily="34" charset="0"/>
              </a:rPr>
              <a:t> </a:t>
            </a:r>
            <a:endParaRPr lang="en-US" sz="3000" dirty="0">
              <a:latin typeface="Arial" panose="020B0604020202020204" pitchFamily="34" charset="0"/>
              <a:ea typeface="ＭＳ Ｐゴシック" charset="0"/>
              <a:cs typeface="Arial" panose="020B0604020202020204" pitchFamily="34"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6"/>
          <p:cNvSpPr>
            <a:spLocks noGrp="1" noChangeArrowheads="1"/>
          </p:cNvSpPr>
          <p:nvPr>
            <p:ph type="title"/>
          </p:nvPr>
        </p:nvSpPr>
        <p:spPr>
          <a:xfrm>
            <a:off x="0" y="457200"/>
            <a:ext cx="92202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226</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3" descr="needothers3.jpg">
            <a:extLst>
              <a:ext uri="{FF2B5EF4-FFF2-40B4-BE49-F238E27FC236}">
                <a16:creationId xmlns:a16="http://schemas.microsoft.com/office/drawing/2014/main" id="{F4740785-98D4-8242-980C-A053F6A357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32E32D3D-C9A2-1445-A340-DCBFEDF55489}"/>
              </a:ext>
            </a:extLst>
          </p:cNvPr>
          <p:cNvSpPr>
            <a:spLocks noGrp="1" noChangeArrowheads="1"/>
          </p:cNvSpPr>
          <p:nvPr>
            <p:ph type="ctrTitle" idx="4294967295"/>
          </p:nvPr>
        </p:nvSpPr>
        <p:spPr>
          <a:xfrm>
            <a:off x="0" y="152400"/>
            <a:ext cx="9144000" cy="838200"/>
          </a:xfrm>
          <a:effectLst>
            <a:outerShdw dist="107763" dir="2700000" algn="ctr" rotWithShape="0">
              <a:schemeClr val="tx1">
                <a:alpha val="50000"/>
              </a:schemeClr>
            </a:outerShdw>
          </a:effectLst>
        </p:spPr>
        <p:txBody>
          <a:bodyPr/>
          <a:lstStyle/>
          <a:p>
            <a:pPr eaLnBrk="1" hangingPunct="1"/>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القيادة العلمانية مقابل القيادة الرعوية:                                 ما الفرق؟</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817FF70D-68F9-1147-9733-A15E51B070BA}"/>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العلمانية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6" name="Rectangle 3">
            <a:extLst>
              <a:ext uri="{FF2B5EF4-FFF2-40B4-BE49-F238E27FC236}">
                <a16:creationId xmlns:a16="http://schemas.microsoft.com/office/drawing/2014/main" id="{B1066C1B-1530-A84C-965E-80A5ADF3C6C0}"/>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u="sng" dirty="0">
                <a:solidFill>
                  <a:srgbClr val="FFFFFF"/>
                </a:solidFill>
                <a:effectLst>
                  <a:outerShdw blurRad="38100" dist="38100" dir="2700000" algn="tl">
                    <a:srgbClr val="808080"/>
                  </a:outerShdw>
                </a:effectLst>
                <a:cs typeface="Arial" panose="020B0604020202020204" pitchFamily="34" charset="0"/>
              </a:rPr>
              <a:t>الرعوية</a:t>
            </a:r>
            <a:endParaRPr lang="en-US" altLang="en-US" sz="3600" b="1" u="sng" dirty="0">
              <a:solidFill>
                <a:srgbClr val="FFFFFF"/>
              </a:solidFill>
              <a:effectLst>
                <a:outerShdw blurRad="38100" dist="38100" dir="2700000" algn="tl">
                  <a:srgbClr val="808080"/>
                </a:outerShdw>
              </a:effectLst>
              <a:cs typeface="Arial" panose="020B0604020202020204" pitchFamily="34" charset="0"/>
            </a:endParaRPr>
          </a:p>
        </p:txBody>
      </p:sp>
      <p:sp>
        <p:nvSpPr>
          <p:cNvPr id="7" name="Rectangle 3">
            <a:extLst>
              <a:ext uri="{FF2B5EF4-FFF2-40B4-BE49-F238E27FC236}">
                <a16:creationId xmlns:a16="http://schemas.microsoft.com/office/drawing/2014/main" id="{200B3771-8374-2642-9B99-551E6398C6B3}"/>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anose="020B0604020202020204" pitchFamily="34" charset="0"/>
              </a:rPr>
              <a:t>The Key Principle</a:t>
            </a:r>
          </a:p>
        </p:txBody>
      </p:sp>
      <p:sp>
        <p:nvSpPr>
          <p:cNvPr id="271366" name="Text Box 14">
            <a:extLst>
              <a:ext uri="{FF2B5EF4-FFF2-40B4-BE49-F238E27FC236}">
                <a16:creationId xmlns:a16="http://schemas.microsoft.com/office/drawing/2014/main" id="{FAF1ED2D-6DB7-9243-BCEB-CFD4EE22B77A}"/>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9" name="Rectangle 3">
            <a:extLst>
              <a:ext uri="{FF2B5EF4-FFF2-40B4-BE49-F238E27FC236}">
                <a16:creationId xmlns:a16="http://schemas.microsoft.com/office/drawing/2014/main" id="{A718CEFD-A669-4C4F-82C3-D1D298BC9D6F}"/>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ولادة واحدة تكفي</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0" name="Rectangle 3">
            <a:extLst>
              <a:ext uri="{FF2B5EF4-FFF2-40B4-BE49-F238E27FC236}">
                <a16:creationId xmlns:a16="http://schemas.microsoft.com/office/drawing/2014/main" id="{4A261B70-6842-4149-A548-23394D4C78C8}"/>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ولادة ثانية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1" name="Rectangle 3">
            <a:extLst>
              <a:ext uri="{FF2B5EF4-FFF2-40B4-BE49-F238E27FC236}">
                <a16:creationId xmlns:a16="http://schemas.microsoft.com/office/drawing/2014/main" id="{C5A22410-70B3-484A-887F-8C4956BE11E6}"/>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يدفع للتابعين</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2" name="Rectangle 3">
            <a:extLst>
              <a:ext uri="{FF2B5EF4-FFF2-40B4-BE49-F238E27FC236}">
                <a16:creationId xmlns:a16="http://schemas.microsoft.com/office/drawing/2014/main" id="{93582E6F-B343-264E-BDEA-52D42161DB59}"/>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متطوعين</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9" name="Rectangle 3">
            <a:extLst>
              <a:ext uri="{FF2B5EF4-FFF2-40B4-BE49-F238E27FC236}">
                <a16:creationId xmlns:a16="http://schemas.microsoft.com/office/drawing/2014/main" id="{056E654C-13BC-704B-93F8-EA223DC42C45}"/>
              </a:ext>
            </a:extLst>
          </p:cNvPr>
          <p:cNvSpPr txBox="1">
            <a:spLocks noChangeArrowheads="1"/>
          </p:cNvSpPr>
          <p:nvPr/>
        </p:nvSpPr>
        <p:spPr bwMode="auto">
          <a:xfrm>
            <a:off x="0" y="39624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التذمر مسموح</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20" name="Rectangle 3">
            <a:extLst>
              <a:ext uri="{FF2B5EF4-FFF2-40B4-BE49-F238E27FC236}">
                <a16:creationId xmlns:a16="http://schemas.microsoft.com/office/drawing/2014/main" id="{AB8C2543-8481-1944-B378-ED436D9185E2}"/>
              </a:ext>
            </a:extLst>
          </p:cNvPr>
          <p:cNvSpPr txBox="1">
            <a:spLocks noChangeArrowheads="1"/>
          </p:cNvSpPr>
          <p:nvPr/>
        </p:nvSpPr>
        <p:spPr bwMode="auto">
          <a:xfrm>
            <a:off x="4724400" y="3962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القناعة</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9"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chemeClr val="accent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685800" y="-76200"/>
            <a:ext cx="7772400" cy="1143000"/>
          </a:xfrm>
          <a:effectLst>
            <a:outerShdw blurRad="63500" dist="35921" dir="2700000" algn="ctr" rotWithShape="0">
              <a:schemeClr val="tx2">
                <a:alpha val="74998"/>
              </a:schemeClr>
            </a:outerShdw>
          </a:effectLst>
        </p:spPr>
        <p:txBody>
          <a:bodyPr/>
          <a:lstStyle/>
          <a:p>
            <a:pPr eaLnBrk="1" hangingPunct="1">
              <a:defRPr/>
            </a:pPr>
            <a:r>
              <a:rPr lang="ar-SA" sz="4800" b="1" dirty="0">
                <a:solidFill>
                  <a:schemeClr val="bg1"/>
                </a:solidFill>
                <a:latin typeface="Arial" panose="020B0604020202020204" pitchFamily="34" charset="0"/>
                <a:cs typeface="Arial" panose="020B0604020202020204" pitchFamily="34" charset="0"/>
              </a:rPr>
              <a:t>١ تيموثاوس ٣ : ٨-١٣</a:t>
            </a:r>
          </a:p>
        </p:txBody>
      </p:sp>
      <p:sp>
        <p:nvSpPr>
          <p:cNvPr id="233475" name="Rectangle 3"/>
          <p:cNvSpPr>
            <a:spLocks noGrp="1" noChangeArrowheads="1"/>
          </p:cNvSpPr>
          <p:nvPr>
            <p:ph type="subTitle" idx="1"/>
          </p:nvPr>
        </p:nvSpPr>
        <p:spPr>
          <a:xfrm>
            <a:off x="29992" y="1219200"/>
            <a:ext cx="9067800" cy="6019800"/>
          </a:xfrm>
          <a:effectLst>
            <a:outerShdw blurRad="63500" dist="35921" dir="2700000" algn="ctr" rotWithShape="0">
              <a:schemeClr val="tx2">
                <a:alpha val="74998"/>
              </a:schemeClr>
            </a:outerShdw>
          </a:effectLst>
        </p:spPr>
        <p:txBody>
          <a:bodyPr/>
          <a:lstStyle/>
          <a:p>
            <a:pPr eaLnBrk="1" hangingPunct="1">
              <a:defRPr/>
            </a:pPr>
            <a:r>
              <a:rPr lang="ar-SA" sz="3600" b="1" dirty="0">
                <a:solidFill>
                  <a:schemeClr val="bg1"/>
                </a:solidFill>
                <a:latin typeface="Arial" panose="020B0604020202020204" pitchFamily="34" charset="0"/>
                <a:ea typeface="+mn-ea"/>
                <a:cs typeface="Arial" panose="020B0604020202020204" pitchFamily="34" charset="0"/>
              </a:rPr>
              <a:t>٨ كَذَلِكَ يَجِبُ أَنْ يَكُونَ الشَّمَامِسَةُ ذَوِي وَقَارٍ، لاَ ذَوِي لِسَانَيْنِ، غَيْرَ مُولَعِينَ بِالْخَمْرِ الْكَثِيرِ، وَلاَ طَامِعِينَ بِالرِّبْحِ الْقَبِيحِ، ٩ وَلَهُمْ سِرُّ الإِيمَانِ بِضَمِيرٍ طَاهِرٍ. ١٠ وَإِنَّمَا هَؤُلاَءِ أَيْضاً لِيُخْتَبَرُوا أَوَّلاً، ثُمَّ يَتَشَمَّسُوا إِنْ كَانُوا بِلاَ لَوْمٍ. ١١ كَذَلِكَ يَجِبُ أَنْ تَكُونَ النِّسَاءُ ذَوَاتِ وَقَارٍ، غَيْرَ </a:t>
            </a:r>
            <a:r>
              <a:rPr lang="ar-SA" sz="3600" b="1" dirty="0" err="1">
                <a:solidFill>
                  <a:schemeClr val="bg1"/>
                </a:solidFill>
                <a:latin typeface="Arial" panose="020B0604020202020204" pitchFamily="34" charset="0"/>
                <a:ea typeface="+mn-ea"/>
                <a:cs typeface="Arial" panose="020B0604020202020204" pitchFamily="34" charset="0"/>
              </a:rPr>
              <a:t>ثَالِبَاتٍ</a:t>
            </a:r>
            <a:r>
              <a:rPr lang="ar-SA" sz="3600" b="1" dirty="0">
                <a:solidFill>
                  <a:schemeClr val="bg1"/>
                </a:solidFill>
                <a:latin typeface="Arial" panose="020B0604020202020204" pitchFamily="34" charset="0"/>
                <a:ea typeface="+mn-ea"/>
                <a:cs typeface="Arial" panose="020B0604020202020204" pitchFamily="34" charset="0"/>
              </a:rPr>
              <a:t>، صَاحِيَاتٍ، أَمِينَاتٍ فِي كُلِّ شَيْءٍ. ١٢ لِيَكُنِ الشَّمَامِسَةُ كُلٌّ بَعْلَ امْرَأَةٍ وَاحِدَةٍ، مُدَبِّرِينَ أَوْلاَدَهُمْ وَبُيُوتَهُمْ حَسَناً، ١٣ لأَنَّ الَّذِينَ تَشَمَّسُوا حَسَناً يَقْتَنُونَ لأَنْفُسِهِمْ دَرَجَةً حَسَنَةً وَثِقَةً كَثِيرَةً فِي الإِيمَانِ الَّذِي بِالْمَسِيحِ يَسُوعَ. </a:t>
            </a:r>
          </a:p>
        </p:txBody>
      </p:sp>
      <p:sp>
        <p:nvSpPr>
          <p:cNvPr id="233476" name="Text Box 4"/>
          <p:cNvSpPr txBox="1">
            <a:spLocks noChangeArrowheads="1"/>
          </p:cNvSpPr>
          <p:nvPr/>
        </p:nvSpPr>
        <p:spPr bwMode="auto">
          <a:xfrm>
            <a:off x="8305800" y="76200"/>
            <a:ext cx="7683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304800"/>
            <a:ext cx="7620000" cy="685800"/>
          </a:xfrm>
          <a:solidFill>
            <a:schemeClr val="accent2"/>
          </a:solidFill>
          <a:effectLst>
            <a:outerShdw blurRad="63500" dist="35921" dir="2700000" algn="ctr" rotWithShape="0">
              <a:schemeClr val="bg2">
                <a:alpha val="74998"/>
              </a:schemeClr>
            </a:outerShdw>
          </a:effectLst>
        </p:spPr>
        <p:txBody>
          <a:bodyPr/>
          <a:lstStyle/>
          <a:p>
            <a:pPr eaLnBrk="1" hangingPunct="1">
              <a:defRPr/>
            </a:pPr>
            <a:r>
              <a:rPr lang="ar-JO" sz="3600"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آراء عن النساء في 1 تيموثاوس 3: 11</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3" name="Rectangle 3"/>
          <p:cNvSpPr>
            <a:spLocks noGrp="1" noChangeArrowheads="1"/>
          </p:cNvSpPr>
          <p:nvPr>
            <p:ph type="body" idx="1"/>
          </p:nvPr>
        </p:nvSpPr>
        <p:spPr>
          <a:xfrm>
            <a:off x="381000" y="1143000"/>
            <a:ext cx="8229600" cy="1143000"/>
          </a:xfrm>
        </p:spPr>
        <p:txBody>
          <a:bodyPr/>
          <a:lstStyle/>
          <a:p>
            <a:pPr marL="0" indent="0" algn="ctr" eaLnBrk="1" hangingPunct="1">
              <a:buFontTx/>
              <a:buNone/>
            </a:pPr>
            <a:r>
              <a:rPr lang="en-US" b="1" i="1" dirty="0" err="1">
                <a:solidFill>
                  <a:schemeClr val="bg1"/>
                </a:solidFill>
                <a:latin typeface="Arial" panose="020B0604020202020204" pitchFamily="34" charset="0"/>
                <a:ea typeface="ＭＳ Ｐゴシック" charset="0"/>
                <a:cs typeface="Arial" panose="020B0604020202020204" pitchFamily="34" charset="0"/>
              </a:rPr>
              <a:t>Gynaikos</a:t>
            </a:r>
            <a:r>
              <a:rPr lang="en-US" b="1" dirty="0">
                <a:solidFill>
                  <a:schemeClr val="bg1"/>
                </a:solidFill>
                <a:latin typeface="Arial" panose="020B0604020202020204" pitchFamily="34" charset="0"/>
                <a:ea typeface="ＭＳ Ｐゴシック" charset="0"/>
                <a:cs typeface="Arial" panose="020B0604020202020204" pitchFamily="34" charset="0"/>
              </a:rPr>
              <a:t> </a:t>
            </a:r>
            <a:r>
              <a:rPr lang="ar-JO" b="1" dirty="0">
                <a:solidFill>
                  <a:schemeClr val="bg1"/>
                </a:solidFill>
                <a:latin typeface="Arial" panose="020B0604020202020204" pitchFamily="34" charset="0"/>
                <a:ea typeface="ＭＳ Ｐゴシック" charset="0"/>
                <a:cs typeface="Arial" panose="020B0604020202020204" pitchFamily="34" charset="0"/>
              </a:rPr>
              <a:t>يمكن ترجمتها بشكل رسمي إما إلى نساء أو زوجات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4"/>
          <p:cNvSpPr txBox="1">
            <a:spLocks noChangeArrowheads="1"/>
          </p:cNvSpPr>
          <p:nvPr/>
        </p:nvSpPr>
        <p:spPr bwMode="auto">
          <a:xfrm>
            <a:off x="381000" y="2438400"/>
            <a:ext cx="8205788" cy="544513"/>
          </a:xfrm>
          <a:prstGeom prst="rect">
            <a:avLst/>
          </a:prstGeom>
          <a:solidFill>
            <a:srgbClr val="FF0000"/>
          </a:solidFill>
          <a:ln w="9525">
            <a:no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هناك ست وجهات نظر على الأقل بخصوص هذا التعبير:</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5525" name="Text Box 5"/>
          <p:cNvSpPr txBox="1">
            <a:spLocks noChangeArrowheads="1"/>
          </p:cNvSpPr>
          <p:nvPr/>
        </p:nvSpPr>
        <p:spPr bwMode="auto">
          <a:xfrm>
            <a:off x="381000" y="3124200"/>
            <a:ext cx="8763000" cy="285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tabLst/>
              <a:defRPr/>
            </a:pPr>
            <a:r>
              <a:rPr lang="ar-JO" sz="2800" dirty="0">
                <a:solidFill>
                  <a:srgbClr val="FFFFFF"/>
                </a:solidFill>
                <a:latin typeface="Arial" panose="020B0604020202020204" pitchFamily="34" charset="0"/>
                <a:cs typeface="Arial" panose="020B0604020202020204" pitchFamily="34" charset="0"/>
              </a:rPr>
              <a:t>(1) النساء بشكل عام</a:t>
            </a:r>
          </a:p>
          <a:p>
            <a:pPr marL="0" marR="0" lvl="0" indent="0" algn="r" defTabSz="914400" rtl="0" eaLnBrk="1" fontAlgn="base" latinLnBrk="0" hangingPunct="1">
              <a:lnSpc>
                <a:spcPct val="90000"/>
              </a:lnSpc>
              <a:spcBef>
                <a:spcPct val="20000"/>
              </a:spcBef>
              <a:spcAft>
                <a:spcPct val="0"/>
              </a:spcAft>
              <a:buClrTx/>
              <a:buSzTx/>
              <a:tabLst/>
              <a:defRPr/>
            </a:pPr>
            <a:r>
              <a:rPr lang="ar-JO" sz="2800" dirty="0">
                <a:solidFill>
                  <a:srgbClr val="FFFFFF"/>
                </a:solidFill>
                <a:latin typeface="Arial" panose="020B0604020202020204" pitchFamily="34" charset="0"/>
                <a:cs typeface="Arial" panose="020B0604020202020204" pitchFamily="34" charset="0"/>
              </a:rPr>
              <a:t>(2) زوجات الشيوخ والشمامسة</a:t>
            </a:r>
          </a:p>
          <a:p>
            <a:pPr marL="0" marR="0" lvl="0" indent="0" algn="r" defTabSz="914400" rtl="0" eaLnBrk="1" fontAlgn="base" latinLnBrk="0" hangingPunct="1">
              <a:lnSpc>
                <a:spcPct val="90000"/>
              </a:lnSpc>
              <a:spcBef>
                <a:spcPct val="20000"/>
              </a:spcBef>
              <a:spcAft>
                <a:spcPct val="0"/>
              </a:spcAft>
              <a:buClrTx/>
              <a:buSzTx/>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مجموعة مشابهة للشمامسة في الوظيفة لكنهم يتبعونهم في المرتبة</a:t>
            </a:r>
          </a:p>
          <a:p>
            <a:pPr marL="0" marR="0" lvl="0" indent="0" algn="r" defTabSz="914400" rtl="0" eaLnBrk="1" fontAlgn="base" latinLnBrk="0" hangingPunct="1">
              <a:lnSpc>
                <a:spcPct val="90000"/>
              </a:lnSpc>
              <a:spcBef>
                <a:spcPct val="20000"/>
              </a:spcBef>
              <a:spcAft>
                <a:spcPct val="0"/>
              </a:spcAft>
              <a:buClrTx/>
              <a:buSzTx/>
              <a:tabLst/>
              <a:defRPr/>
            </a:pPr>
            <a:r>
              <a:rPr lang="ar-JO" sz="2800" dirty="0">
                <a:solidFill>
                  <a:srgbClr val="FFFFFF"/>
                </a:solidFill>
                <a:latin typeface="Arial" panose="020B0604020202020204" pitchFamily="34" charset="0"/>
                <a:cs typeface="Arial" panose="020B0604020202020204" pitchFamily="34" charset="0"/>
              </a:rPr>
              <a:t>(4) زوجات الشمامسة</a:t>
            </a:r>
          </a:p>
          <a:p>
            <a:pPr marL="0" marR="0" lvl="0" indent="0" algn="r" defTabSz="914400" rtl="0" eaLnBrk="1" fontAlgn="base" latinLnBrk="0" hangingPunct="1">
              <a:lnSpc>
                <a:spcPct val="90000"/>
              </a:lnSpc>
              <a:spcBef>
                <a:spcPct val="20000"/>
              </a:spcBef>
              <a:spcAft>
                <a:spcPct val="0"/>
              </a:spcAft>
              <a:buClrTx/>
              <a:buSzTx/>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شماسات (شمامسة نساء) أو</a:t>
            </a:r>
          </a:p>
          <a:p>
            <a:pPr marL="0" marR="0" lvl="0" indent="0" algn="r" defTabSz="914400" rtl="0" eaLnBrk="1" fontAlgn="base" latinLnBrk="0" hangingPunct="1">
              <a:lnSpc>
                <a:spcPct val="90000"/>
              </a:lnSpc>
              <a:spcBef>
                <a:spcPct val="20000"/>
              </a:spcBef>
              <a:spcAft>
                <a:spcPct val="0"/>
              </a:spcAft>
              <a:buClrTx/>
              <a:buSzTx/>
              <a:tabLst/>
              <a:defRPr/>
            </a:pPr>
            <a:r>
              <a:rPr lang="ar-JO" sz="2800" dirty="0">
                <a:solidFill>
                  <a:srgbClr val="FFFFFF"/>
                </a:solidFill>
                <a:latin typeface="Arial" panose="020B0604020202020204" pitchFamily="34" charset="0"/>
                <a:cs typeface="Arial" panose="020B0604020202020204" pitchFamily="34" charset="0"/>
              </a:rPr>
              <a:t>(6) زوجات الشمامسة يلقبن بالشماسات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9909" name="Text Box 6"/>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2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2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2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P spid="235524" grpId="0" animBg="1"/>
      <p:bldP spid="23552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381000" y="0"/>
            <a:ext cx="7543800" cy="1371600"/>
          </a:xfrm>
          <a:solidFill>
            <a:srgbClr val="FF0000"/>
          </a:solidFill>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دعم رأي أنهم مثل الشمامسة </a:t>
            </a:r>
            <a:b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ولكن يتبعونهم في المرتبة</a:t>
            </a:r>
            <a:endParaRPr lang="en-US" dirty="0">
              <a:latin typeface="Arial" panose="020B0604020202020204" pitchFamily="34" charset="0"/>
              <a:ea typeface="ＭＳ Ｐゴシック" charset="0"/>
              <a:cs typeface="Arial" panose="020B0604020202020204" pitchFamily="34" charset="0"/>
            </a:endParaRPr>
          </a:p>
        </p:txBody>
      </p:sp>
      <p:sp>
        <p:nvSpPr>
          <p:cNvPr id="381954" name="Text Box 3"/>
          <p:cNvSpPr txBox="1">
            <a:spLocks noChangeArrowheads="1"/>
          </p:cNvSpPr>
          <p:nvPr/>
        </p:nvSpPr>
        <p:spPr bwMode="auto">
          <a:xfrm>
            <a:off x="251520" y="1866304"/>
            <a:ext cx="88392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إنهم مجموعة بحد ذاتها وليس فقط زوجات الشمامسة ولا جميع النساء المنتميات إلى الكنيسة... ومن ناحية أخرى فإن حقيقة عدم استخدام فقرة خاصة ومنفصلة في وصف مؤهلاتهم الضرورية، ولكنها ببساطة محشورة بين المتطلبات المنصوص عليها للشمامسة، ويشير نفس القدر من الوضوح إلى أن هؤلاء النساء لا ينبغي اعتبارهن يشكلن درجة ثالثة في الكنيسة أي منصب الشماسة على قدم المساواة مع سلطة الشمامسة ومنحها سلطة مساوية.</a:t>
            </a:r>
          </a:p>
          <a:p>
            <a:pPr marL="0" marR="0" lvl="0" indent="0" algn="l" defTabSz="914400" rtl="0" eaLnBrk="0" fontAlgn="base" latinLnBrk="0" hangingPunct="0">
              <a:lnSpc>
                <a:spcPct val="100000"/>
              </a:lnSpc>
              <a:spcBef>
                <a:spcPct val="0"/>
              </a:spcBef>
              <a:spcAft>
                <a:spcPct val="0"/>
              </a:spcAft>
              <a:buClrTx/>
              <a:buSzTx/>
              <a:buFontTx/>
              <a:buNone/>
              <a:tabLst/>
              <a:defRPr/>
            </a:pPr>
            <a:endParaRPr lang="ar-JO" altLang="ja-JP" sz="2800" dirty="0">
              <a:solidFill>
                <a:srgbClr val="FFFFFF"/>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(وليام هندريكسن، الرسائل الرعوية، إن تي سي، 346؛ دونالد جوثري، الرسائل الرعوية، 85؛ انظر ص 232، الحاشية 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1955"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274638"/>
            <a:ext cx="8001000" cy="944562"/>
          </a:xfrm>
          <a:solidFill>
            <a:srgbClr val="660066"/>
          </a:solidFill>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داعمي رأي زوجات الشمامسة</a:t>
            </a:r>
            <a:endParaRPr lang="en-US" dirty="0">
              <a:latin typeface="Arial" panose="020B0604020202020204" pitchFamily="34" charset="0"/>
              <a:ea typeface="ＭＳ Ｐゴシック" charset="0"/>
              <a:cs typeface="Arial" panose="020B0604020202020204" pitchFamily="34" charset="0"/>
            </a:endParaRPr>
          </a:p>
        </p:txBody>
      </p:sp>
      <p:sp>
        <p:nvSpPr>
          <p:cNvPr id="384002" name="Rectangle 3"/>
          <p:cNvSpPr>
            <a:spLocks noGrp="1" noChangeArrowheads="1"/>
          </p:cNvSpPr>
          <p:nvPr>
            <p:ph type="body" idx="1"/>
          </p:nvPr>
        </p:nvSpPr>
        <p:spPr>
          <a:xfrm>
            <a:off x="304800" y="1600200"/>
            <a:ext cx="8839200" cy="4525963"/>
          </a:xfrm>
        </p:spPr>
        <p:txBody>
          <a:bodyPr/>
          <a:lstStyle/>
          <a:p>
            <a:pPr algn="r" rtl="1" eaLnBrk="1" hangingPunct="1"/>
            <a:endParaRPr lang="en-US" u="sng" dirty="0">
              <a:solidFill>
                <a:schemeClr val="bg1"/>
              </a:solidFill>
              <a:latin typeface="Arial" panose="020B0604020202020204" pitchFamily="34" charset="0"/>
              <a:ea typeface="ＭＳ Ｐゴシック" charset="0"/>
              <a:cs typeface="Arial" panose="020B0604020202020204" pitchFamily="34" charset="0"/>
            </a:endParaRPr>
          </a:p>
          <a:p>
            <a:pPr algn="r" rtl="1" eaLnBrk="1" hangingPunct="1"/>
            <a:r>
              <a:rPr lang="ar-JO" u="sng" dirty="0">
                <a:solidFill>
                  <a:schemeClr val="bg1"/>
                </a:solidFill>
                <a:latin typeface="Arial" panose="020B0604020202020204" pitchFamily="34" charset="0"/>
                <a:ea typeface="ＭＳ Ｐゴシック" charset="0"/>
                <a:cs typeface="Arial" panose="020B0604020202020204" pitchFamily="34" charset="0"/>
              </a:rPr>
              <a:t>الترجمات الإنجليزية التالية: </a:t>
            </a:r>
            <a:r>
              <a:rPr lang="en-US" dirty="0">
                <a:solidFill>
                  <a:schemeClr val="bg1"/>
                </a:solidFill>
                <a:latin typeface="Arial" panose="020B0604020202020204" pitchFamily="34" charset="0"/>
                <a:ea typeface="ＭＳ Ｐゴシック" charset="0"/>
                <a:cs typeface="Arial" panose="020B0604020202020204" pitchFamily="34" charset="0"/>
              </a:rPr>
              <a:t> NIV, KJV, NKJV, GNB Beck, LB, Phillips</a:t>
            </a:r>
          </a:p>
          <a:p>
            <a:pPr algn="r" rtl="1" eaLnBrk="1" hangingPunct="1"/>
            <a:r>
              <a:rPr lang="ar-JO" u="sng" dirty="0">
                <a:solidFill>
                  <a:schemeClr val="bg1"/>
                </a:solidFill>
                <a:latin typeface="Arial" panose="020B0604020202020204" pitchFamily="34" charset="0"/>
                <a:ea typeface="ＭＳ Ｐゴシック" charset="0"/>
                <a:cs typeface="Arial" panose="020B0604020202020204" pitchFamily="34" charset="0"/>
              </a:rPr>
              <a:t>العلماء</a:t>
            </a:r>
            <a:endParaRPr lang="en-US" sz="3200" dirty="0">
              <a:solidFill>
                <a:schemeClr val="bg1"/>
              </a:solidFill>
              <a:latin typeface="Arial" panose="020B0604020202020204" pitchFamily="34" charset="0"/>
              <a:ea typeface="ＭＳ Ｐゴシック" charset="0"/>
              <a:cs typeface="Arial" panose="020B0604020202020204" pitchFamily="34" charset="0"/>
            </a:endParaRPr>
          </a:p>
          <a:p>
            <a:pPr lvl="1" algn="r" rtl="1" eaLnBrk="1" hangingPunct="1"/>
            <a:r>
              <a:rPr lang="ar-JO" sz="3200" dirty="0">
                <a:solidFill>
                  <a:schemeClr val="bg1"/>
                </a:solidFill>
                <a:latin typeface="Arial" panose="020B0604020202020204" pitchFamily="34" charset="0"/>
                <a:ea typeface="ＭＳ Ｐゴシック" charset="0"/>
                <a:cs typeface="Arial" panose="020B0604020202020204" pitchFamily="34" charset="0"/>
              </a:rPr>
              <a:t>وارين ويرزبي، 51-52</a:t>
            </a:r>
          </a:p>
          <a:p>
            <a:pPr lvl="1" algn="r" rtl="1" eaLnBrk="1" hangingPunct="1"/>
            <a:r>
              <a:rPr lang="ar-JO" sz="3200" dirty="0">
                <a:solidFill>
                  <a:schemeClr val="bg1"/>
                </a:solidFill>
                <a:latin typeface="Arial" panose="020B0604020202020204" pitchFamily="34" charset="0"/>
                <a:ea typeface="ＭＳ Ｐゴシック" charset="0"/>
                <a:cs typeface="Arial" panose="020B0604020202020204" pitchFamily="34" charset="0"/>
              </a:rPr>
              <a:t>إيرلي، مفسرو الكتاب المقدس، 11: 368</a:t>
            </a:r>
          </a:p>
          <a:p>
            <a:pPr lvl="1" algn="r" rtl="1" eaLnBrk="1" hangingPunct="1"/>
            <a:r>
              <a:rPr lang="ar-JO" sz="3200" dirty="0">
                <a:solidFill>
                  <a:schemeClr val="bg1"/>
                </a:solidFill>
                <a:latin typeface="Arial" panose="020B0604020202020204" pitchFamily="34" charset="0"/>
                <a:ea typeface="ＭＳ Ｐゴシック" charset="0"/>
                <a:cs typeface="Arial" panose="020B0604020202020204" pitchFamily="34" charset="0"/>
              </a:rPr>
              <a:t>ليتفين، تفسير الكتاب المقدس المعرفي، 2: 238 يقول أن هذا الرأي له ميزة ضئيلة </a:t>
            </a:r>
            <a:endParaRPr lang="en-US" sz="3200" dirty="0">
              <a:solidFill>
                <a:schemeClr val="bg1"/>
              </a:solidFill>
              <a:latin typeface="Arial" panose="020B0604020202020204" pitchFamily="34" charset="0"/>
              <a:ea typeface="ＭＳ Ｐゴシック" charset="0"/>
              <a:cs typeface="Arial" panose="020B0604020202020204" pitchFamily="34" charset="0"/>
            </a:endParaRPr>
          </a:p>
          <a:p>
            <a:pPr marL="457200" lvl="1" indent="0" eaLnBrk="1" hangingPunct="1">
              <a:buNone/>
            </a:pP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84003"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457200" y="274638"/>
            <a:ext cx="7696200" cy="868362"/>
          </a:xfrm>
          <a:solidFill>
            <a:schemeClr val="accent2"/>
          </a:solidFill>
        </p:spPr>
        <p:txBody>
          <a:bodyPr/>
          <a:lstStyle/>
          <a:p>
            <a:pPr eaLnBrk="1" hangingPunct="1"/>
            <a:r>
              <a:rPr lang="ar-JO" dirty="0">
                <a:solidFill>
                  <a:schemeClr val="bg1"/>
                </a:solidFill>
                <a:latin typeface="Arial" charset="0"/>
                <a:ea typeface="ＭＳ Ｐゴシック" charset="0"/>
                <a:cs typeface="Arial" charset="0"/>
              </a:rPr>
              <a:t>داعمي رأي الشماسات</a:t>
            </a:r>
            <a:endParaRPr lang="en-US" dirty="0">
              <a:latin typeface="Arial" charset="0"/>
              <a:ea typeface="ＭＳ Ｐゴシック" charset="0"/>
              <a:cs typeface="Arial" charset="0"/>
            </a:endParaRPr>
          </a:p>
        </p:txBody>
      </p:sp>
      <p:sp>
        <p:nvSpPr>
          <p:cNvPr id="386050" name="Rectangle 3"/>
          <p:cNvSpPr>
            <a:spLocks noGrp="1" noChangeArrowheads="1"/>
          </p:cNvSpPr>
          <p:nvPr>
            <p:ph type="body" idx="1"/>
          </p:nvPr>
        </p:nvSpPr>
        <p:spPr>
          <a:xfrm>
            <a:off x="228600" y="1371600"/>
            <a:ext cx="8915400" cy="5029200"/>
          </a:xfrm>
        </p:spPr>
        <p:txBody>
          <a:bodyPr/>
          <a:lstStyle/>
          <a:p>
            <a:pPr algn="r" rtl="1" eaLnBrk="1" hangingPunct="1"/>
            <a:r>
              <a:rPr lang="ar-JO" b="1" u="sng" dirty="0">
                <a:solidFill>
                  <a:schemeClr val="bg1"/>
                </a:solidFill>
                <a:latin typeface="Arial" charset="0"/>
                <a:ea typeface="ＭＳ Ｐゴシック" charset="0"/>
                <a:cs typeface="Arial" charset="0"/>
              </a:rPr>
              <a:t>الترجمات الإنجليزية التالية:</a:t>
            </a:r>
            <a:r>
              <a:rPr lang="en-US" b="1" dirty="0">
                <a:solidFill>
                  <a:schemeClr val="bg1"/>
                </a:solidFill>
                <a:latin typeface="Arial" charset="0"/>
                <a:ea typeface="ＭＳ Ｐゴシック" charset="0"/>
                <a:cs typeface="Arial" charset="0"/>
              </a:rPr>
              <a:t> NIV footnote, Williams trans.</a:t>
            </a:r>
          </a:p>
          <a:p>
            <a:pPr algn="r" rtl="1" eaLnBrk="1" hangingPunct="1"/>
            <a:r>
              <a:rPr lang="ar-JO" b="1" u="sng" dirty="0">
                <a:solidFill>
                  <a:schemeClr val="bg1"/>
                </a:solidFill>
                <a:latin typeface="Arial" charset="0"/>
                <a:ea typeface="ＭＳ Ｐゴシック" charset="0"/>
                <a:cs typeface="Arial" charset="0"/>
              </a:rPr>
              <a:t>العلماء</a:t>
            </a:r>
            <a:endParaRPr lang="en-US" b="1" dirty="0">
              <a:solidFill>
                <a:schemeClr val="bg1"/>
              </a:solidFill>
              <a:latin typeface="Arial" charset="0"/>
              <a:ea typeface="ＭＳ Ｐゴシック" charset="0"/>
              <a:cs typeface="Arial" charset="0"/>
            </a:endParaRPr>
          </a:p>
          <a:p>
            <a:pPr lvl="1" algn="r" rtl="1" eaLnBrk="1" hangingPunct="1"/>
            <a:r>
              <a:rPr lang="ar-JO" b="1" dirty="0">
                <a:solidFill>
                  <a:schemeClr val="bg1"/>
                </a:solidFill>
                <a:latin typeface="Arial" charset="0"/>
                <a:ea typeface="ＭＳ Ｐゴシック" charset="0"/>
                <a:cs typeface="Arial" charset="0"/>
              </a:rPr>
              <a:t>جيمس ب. هارلي، الرجل والمرأة بحسب النظرة الكتابية، 229-33</a:t>
            </a:r>
            <a:endParaRPr lang="en-US" b="1" dirty="0">
              <a:solidFill>
                <a:schemeClr val="bg1"/>
              </a:solidFill>
              <a:latin typeface="Arial" charset="0"/>
              <a:ea typeface="ＭＳ Ｐゴシック" charset="0"/>
              <a:cs typeface="Arial" charset="0"/>
            </a:endParaRPr>
          </a:p>
          <a:p>
            <a:pPr lvl="1" algn="r" rtl="1" eaLnBrk="1" hangingPunct="1"/>
            <a:r>
              <a:rPr lang="ar-JO" b="1" dirty="0">
                <a:solidFill>
                  <a:schemeClr val="bg1"/>
                </a:solidFill>
                <a:latin typeface="Arial" charset="0"/>
                <a:ea typeface="ＭＳ Ｐゴシック" charset="0"/>
                <a:cs typeface="Arial" charset="0"/>
              </a:rPr>
              <a:t>كيلي، 83</a:t>
            </a:r>
            <a:endParaRPr lang="en-US" b="1" dirty="0">
              <a:solidFill>
                <a:schemeClr val="bg1"/>
              </a:solidFill>
              <a:latin typeface="Arial" charset="0"/>
              <a:ea typeface="ＭＳ Ｐゴシック" charset="0"/>
              <a:cs typeface="Arial" charset="0"/>
            </a:endParaRPr>
          </a:p>
          <a:p>
            <a:pPr lvl="1" algn="r" rtl="1" eaLnBrk="1" hangingPunct="1"/>
            <a:r>
              <a:rPr lang="ar-JO" b="1" dirty="0">
                <a:solidFill>
                  <a:schemeClr val="bg1"/>
                </a:solidFill>
                <a:latin typeface="Arial" charset="0"/>
                <a:ea typeface="ＭＳ Ｐゴシック" charset="0"/>
                <a:cs typeface="Arial" charset="0"/>
              </a:rPr>
              <a:t>نيوبورت ج.د. وايت، في تفسير العهد اليوناني، 4: 115-16</a:t>
            </a:r>
            <a:endParaRPr lang="en-US" b="1" dirty="0">
              <a:solidFill>
                <a:schemeClr val="bg1"/>
              </a:solidFill>
              <a:latin typeface="Arial" charset="0"/>
              <a:ea typeface="ＭＳ Ｐゴシック" charset="0"/>
              <a:cs typeface="Arial" charset="0"/>
            </a:endParaRPr>
          </a:p>
          <a:p>
            <a:pPr lvl="1" algn="r" rtl="1" eaLnBrk="1" hangingPunct="1"/>
            <a:r>
              <a:rPr lang="ar-JO" b="1" dirty="0">
                <a:solidFill>
                  <a:schemeClr val="bg1"/>
                </a:solidFill>
                <a:latin typeface="Arial" charset="0"/>
                <a:ea typeface="ＭＳ Ｐゴシック" charset="0"/>
                <a:cs typeface="Arial" charset="0"/>
              </a:rPr>
              <a:t>ج.هـ. بيرنارد، الرسائل الرعوية، 58-59</a:t>
            </a:r>
            <a:endParaRPr lang="en-US" b="1" dirty="0">
              <a:solidFill>
                <a:schemeClr val="bg1"/>
              </a:solidFill>
              <a:latin typeface="Arial" charset="0"/>
              <a:ea typeface="ＭＳ Ｐゴシック" charset="0"/>
              <a:cs typeface="Arial" charset="0"/>
            </a:endParaRPr>
          </a:p>
          <a:p>
            <a:pPr lvl="1" algn="r" rtl="1" eaLnBrk="1" hangingPunct="1"/>
            <a:r>
              <a:rPr lang="ar-JO" b="1" dirty="0">
                <a:solidFill>
                  <a:schemeClr val="bg1"/>
                </a:solidFill>
                <a:latin typeface="Arial" charset="0"/>
                <a:ea typeface="ＭＳ Ｐゴシック" charset="0"/>
                <a:cs typeface="Arial" charset="0"/>
              </a:rPr>
              <a:t>والتر لوك، شرح تفسيري ونقدي للرسائل الرعوية، 40-41</a:t>
            </a:r>
            <a:endParaRPr lang="en-US" b="1" dirty="0">
              <a:solidFill>
                <a:schemeClr val="bg1"/>
              </a:solidFill>
              <a:latin typeface="Arial" charset="0"/>
              <a:ea typeface="ＭＳ Ｐゴシック" charset="0"/>
              <a:cs typeface="Arial" charset="0"/>
            </a:endParaRPr>
          </a:p>
        </p:txBody>
      </p:sp>
      <p:sp>
        <p:nvSpPr>
          <p:cNvPr id="386051"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8C8CF541-18F7-2144-857A-A16A424AD84B}"/>
              </a:ext>
            </a:extLst>
          </p:cNvPr>
          <p:cNvSpPr>
            <a:spLocks noGrp="1" noChangeArrowheads="1"/>
          </p:cNvSpPr>
          <p:nvPr>
            <p:ph type="title"/>
          </p:nvPr>
        </p:nvSpPr>
        <p:spPr>
          <a:xfrm>
            <a:off x="0" y="304800"/>
            <a:ext cx="9144000" cy="2133600"/>
          </a:xfrm>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للتغيير إلى الهيكلية الكتابية ألا يمكن للكنيسة أن تطلق على الشمامسة الحاليين اسم الشيوخ فقط؟</a:t>
            </a:r>
            <a:endParaRPr lang="en-US" altLang="en-US" dirty="0">
              <a:solidFill>
                <a:schemeClr val="bg1"/>
              </a:solidFill>
              <a:latin typeface="Arial" panose="020B0604020202020204" pitchFamily="34" charset="0"/>
              <a:cs typeface="Arial" panose="020B0604020202020204" pitchFamily="34" charset="0"/>
            </a:endParaRPr>
          </a:p>
        </p:txBody>
      </p:sp>
      <p:pic>
        <p:nvPicPr>
          <p:cNvPr id="400387" name="Picture 3">
            <a:extLst>
              <a:ext uri="{FF2B5EF4-FFF2-40B4-BE49-F238E27FC236}">
                <a16:creationId xmlns:a16="http://schemas.microsoft.com/office/drawing/2014/main" id="{1F10CFE6-E10F-9A41-B12F-9AB9D040F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 t="3659" r="5980" b="10976"/>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4">
            <a:extLst>
              <a:ext uri="{FF2B5EF4-FFF2-40B4-BE49-F238E27FC236}">
                <a16:creationId xmlns:a16="http://schemas.microsoft.com/office/drawing/2014/main" id="{E14EB1F1-D08B-024D-93AA-F4979E3FC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93C03374-C69B-EB4F-80F6-83B22F34FA98}"/>
              </a:ext>
            </a:extLst>
          </p:cNvPr>
          <p:cNvGrpSpPr>
            <a:grpSpLocks/>
          </p:cNvGrpSpPr>
          <p:nvPr/>
        </p:nvGrpSpPr>
        <p:grpSpPr bwMode="auto">
          <a:xfrm>
            <a:off x="1600200" y="2743200"/>
            <a:ext cx="3048000" cy="1447800"/>
            <a:chOff x="1008" y="1728"/>
            <a:chExt cx="1920" cy="912"/>
          </a:xfrm>
        </p:grpSpPr>
        <p:pic>
          <p:nvPicPr>
            <p:cNvPr id="400400" name="Picture 6">
              <a:extLst>
                <a:ext uri="{FF2B5EF4-FFF2-40B4-BE49-F238E27FC236}">
                  <a16:creationId xmlns:a16="http://schemas.microsoft.com/office/drawing/2014/main" id="{C2A1399C-6BF3-2B47-9C87-773AF90D3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401" name="Text Box 7">
              <a:extLst>
                <a:ext uri="{FF2B5EF4-FFF2-40B4-BE49-F238E27FC236}">
                  <a16:creationId xmlns:a16="http://schemas.microsoft.com/office/drawing/2014/main" id="{B488C59F-352B-0E4A-BE21-4DE6A286C7CC}"/>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b="1">
                  <a:cs typeface="Arial" panose="020B0604020202020204" pitchFamily="34" charset="0"/>
                </a:rPr>
                <a:t>Deacon</a:t>
              </a:r>
            </a:p>
          </p:txBody>
        </p:sp>
      </p:grpSp>
      <p:grpSp>
        <p:nvGrpSpPr>
          <p:cNvPr id="3" name="Group 8">
            <a:extLst>
              <a:ext uri="{FF2B5EF4-FFF2-40B4-BE49-F238E27FC236}">
                <a16:creationId xmlns:a16="http://schemas.microsoft.com/office/drawing/2014/main" id="{F3D76A6F-DF54-0D40-B060-0EB1F550DBCE}"/>
              </a:ext>
            </a:extLst>
          </p:cNvPr>
          <p:cNvGrpSpPr>
            <a:grpSpLocks/>
          </p:cNvGrpSpPr>
          <p:nvPr/>
        </p:nvGrpSpPr>
        <p:grpSpPr bwMode="auto">
          <a:xfrm>
            <a:off x="5029200" y="2749550"/>
            <a:ext cx="3048000" cy="1447800"/>
            <a:chOff x="3168" y="1732"/>
            <a:chExt cx="1920" cy="912"/>
          </a:xfrm>
        </p:grpSpPr>
        <p:pic>
          <p:nvPicPr>
            <p:cNvPr id="400398" name="Picture 9">
              <a:extLst>
                <a:ext uri="{FF2B5EF4-FFF2-40B4-BE49-F238E27FC236}">
                  <a16:creationId xmlns:a16="http://schemas.microsoft.com/office/drawing/2014/main" id="{0C67A674-D350-A44D-9A43-87F27AAE8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99" name="Text Box 10">
              <a:extLst>
                <a:ext uri="{FF2B5EF4-FFF2-40B4-BE49-F238E27FC236}">
                  <a16:creationId xmlns:a16="http://schemas.microsoft.com/office/drawing/2014/main" id="{9CE1F662-A6BC-EB43-80CB-BF6B352AED68}"/>
                </a:ext>
              </a:extLst>
            </p:cNvPr>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b="1">
                  <a:cs typeface="Arial" panose="020B0604020202020204" pitchFamily="34" charset="0"/>
                </a:rPr>
                <a:t>Deacon</a:t>
              </a:r>
            </a:p>
          </p:txBody>
        </p:sp>
      </p:grpSp>
      <p:grpSp>
        <p:nvGrpSpPr>
          <p:cNvPr id="4" name="Group 11">
            <a:extLst>
              <a:ext uri="{FF2B5EF4-FFF2-40B4-BE49-F238E27FC236}">
                <a16:creationId xmlns:a16="http://schemas.microsoft.com/office/drawing/2014/main" id="{4B090194-97FC-7D47-9D2B-C00FFAB4143A}"/>
              </a:ext>
            </a:extLst>
          </p:cNvPr>
          <p:cNvGrpSpPr>
            <a:grpSpLocks/>
          </p:cNvGrpSpPr>
          <p:nvPr/>
        </p:nvGrpSpPr>
        <p:grpSpPr bwMode="auto">
          <a:xfrm>
            <a:off x="1752600" y="2743200"/>
            <a:ext cx="2465388" cy="1463675"/>
            <a:chOff x="1200" y="1728"/>
            <a:chExt cx="1553" cy="922"/>
          </a:xfrm>
        </p:grpSpPr>
        <p:pic>
          <p:nvPicPr>
            <p:cNvPr id="400396" name="Picture 12">
              <a:extLst>
                <a:ext uri="{FF2B5EF4-FFF2-40B4-BE49-F238E27FC236}">
                  <a16:creationId xmlns:a16="http://schemas.microsoft.com/office/drawing/2014/main" id="{14EF943F-C481-654E-96D1-55B30D1C6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5" name="Text Box 13">
              <a:extLst>
                <a:ext uri="{FF2B5EF4-FFF2-40B4-BE49-F238E27FC236}">
                  <a16:creationId xmlns:a16="http://schemas.microsoft.com/office/drawing/2014/main" id="{B98B052C-D2BC-F04E-B388-189625AD2945}"/>
                </a:ext>
              </a:extLst>
            </p:cNvPr>
            <p:cNvSpPr txBox="1">
              <a:spLocks noChangeArrowheads="1"/>
            </p:cNvSpPr>
            <p:nvPr/>
          </p:nvSpPr>
          <p:spPr bwMode="auto">
            <a:xfrm>
              <a:off x="1252" y="2032"/>
              <a:ext cx="1501"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800" b="1" dirty="0">
                  <a:solidFill>
                    <a:srgbClr val="FFFFFF"/>
                  </a:solidFill>
                  <a:cs typeface="Arial" panose="020B0604020202020204" pitchFamily="34" charset="0"/>
                </a:rPr>
                <a:t>شيخ</a:t>
              </a:r>
              <a:endParaRPr lang="en-US" altLang="en-US" sz="4400" b="1" dirty="0">
                <a:cs typeface="Arial" panose="020B0604020202020204" pitchFamily="34" charset="0"/>
              </a:endParaRPr>
            </a:p>
          </p:txBody>
        </p:sp>
      </p:grpSp>
      <p:grpSp>
        <p:nvGrpSpPr>
          <p:cNvPr id="5" name="Group 14">
            <a:extLst>
              <a:ext uri="{FF2B5EF4-FFF2-40B4-BE49-F238E27FC236}">
                <a16:creationId xmlns:a16="http://schemas.microsoft.com/office/drawing/2014/main" id="{525F5C99-3152-7F43-8224-408B918FEAC5}"/>
              </a:ext>
            </a:extLst>
          </p:cNvPr>
          <p:cNvGrpSpPr>
            <a:grpSpLocks/>
          </p:cNvGrpSpPr>
          <p:nvPr/>
        </p:nvGrpSpPr>
        <p:grpSpPr bwMode="auto">
          <a:xfrm>
            <a:off x="5334000" y="2743200"/>
            <a:ext cx="2465388" cy="1463675"/>
            <a:chOff x="1200" y="1728"/>
            <a:chExt cx="1553" cy="922"/>
          </a:xfrm>
        </p:grpSpPr>
        <p:pic>
          <p:nvPicPr>
            <p:cNvPr id="400394" name="Picture 15">
              <a:extLst>
                <a:ext uri="{FF2B5EF4-FFF2-40B4-BE49-F238E27FC236}">
                  <a16:creationId xmlns:a16="http://schemas.microsoft.com/office/drawing/2014/main" id="{AA00B272-D485-0143-88EE-E2272A343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8" name="Text Box 16">
              <a:extLst>
                <a:ext uri="{FF2B5EF4-FFF2-40B4-BE49-F238E27FC236}">
                  <a16:creationId xmlns:a16="http://schemas.microsoft.com/office/drawing/2014/main" id="{851F99B0-857E-E24D-8B54-13D5BE2BB23E}"/>
                </a:ext>
              </a:extLst>
            </p:cNvPr>
            <p:cNvSpPr txBox="1">
              <a:spLocks noChangeArrowheads="1"/>
            </p:cNvSpPr>
            <p:nvPr/>
          </p:nvSpPr>
          <p:spPr bwMode="auto">
            <a:xfrm>
              <a:off x="1228" y="2032"/>
              <a:ext cx="1525"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800" b="1" dirty="0">
                  <a:solidFill>
                    <a:srgbClr val="FFFFFF"/>
                  </a:solidFill>
                  <a:cs typeface="Arial" panose="020B0604020202020204" pitchFamily="34" charset="0"/>
                </a:rPr>
                <a:t>شيخ</a:t>
              </a:r>
              <a:endParaRPr lang="en-US" altLang="en-US" sz="4400" b="1" dirty="0">
                <a:cs typeface="Arial" panose="020B0604020202020204" pitchFamily="34" charset="0"/>
              </a:endParaRPr>
            </a:p>
          </p:txBody>
        </p:sp>
      </p:grpSp>
      <p:sp>
        <p:nvSpPr>
          <p:cNvPr id="387089" name="Text Box 17">
            <a:extLst>
              <a:ext uri="{FF2B5EF4-FFF2-40B4-BE49-F238E27FC236}">
                <a16:creationId xmlns:a16="http://schemas.microsoft.com/office/drawing/2014/main" id="{12A1B70D-20FD-7444-8469-DD45439952E4}"/>
              </a:ext>
            </a:extLst>
          </p:cNvPr>
          <p:cNvSpPr txBox="1">
            <a:spLocks noChangeArrowheads="1"/>
          </p:cNvSpPr>
          <p:nvPr/>
        </p:nvSpPr>
        <p:spPr bwMode="auto">
          <a:xfrm>
            <a:off x="6934200" y="0"/>
            <a:ext cx="2209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ar-JO" sz="2400" b="1" dirty="0">
                <a:solidFill>
                  <a:srgbClr val="FFFFFF"/>
                </a:solidFill>
                <a:ea typeface="ＭＳ Ｐゴシック" charset="0"/>
                <a:cs typeface="Arial" panose="020B0604020202020204" pitchFamily="34" charset="0"/>
              </a:rPr>
              <a:t>84أ و90</a:t>
            </a:r>
            <a:endParaRPr lang="en-US" sz="2400" b="1" dirty="0">
              <a:solidFill>
                <a:srgbClr val="FFFFFF"/>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58DE6FA6-46CC-B04A-8129-BE01394E4E52}"/>
              </a:ext>
            </a:extLst>
          </p:cNvPr>
          <p:cNvSpPr txBox="1">
            <a:spLocks noChangeArrowheads="1"/>
          </p:cNvSpPr>
          <p:nvPr/>
        </p:nvSpPr>
        <p:spPr bwMode="auto">
          <a:xfrm>
            <a:off x="29718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الشخصية</a:t>
            </a:r>
            <a:endParaRPr lang="en-US" sz="2800" b="1" dirty="0">
              <a:solidFill>
                <a:schemeClr val="bg1"/>
              </a:solidFill>
              <a:latin typeface="Arial" panose="020B0604020202020204" pitchFamily="34" charset="0"/>
              <a:cs typeface="Arial" panose="020B0604020202020204" pitchFamily="34" charset="0"/>
            </a:endParaRPr>
          </a:p>
        </p:txBody>
      </p:sp>
      <p:sp>
        <p:nvSpPr>
          <p:cNvPr id="389123" name="Text Box 3">
            <a:extLst>
              <a:ext uri="{FF2B5EF4-FFF2-40B4-BE49-F238E27FC236}">
                <a16:creationId xmlns:a16="http://schemas.microsoft.com/office/drawing/2014/main" id="{7FB5D659-A8EA-7648-9D20-1C412C7FF0B6}"/>
              </a:ext>
            </a:extLst>
          </p:cNvPr>
          <p:cNvSpPr txBox="1">
            <a:spLocks noChangeArrowheads="1"/>
          </p:cNvSpPr>
          <p:nvPr/>
        </p:nvSpPr>
        <p:spPr bwMode="auto">
          <a:xfrm>
            <a:off x="5715000" y="3184525"/>
            <a:ext cx="34290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الشخصية + التعليم</a:t>
            </a:r>
            <a:endParaRPr lang="en-US" sz="2800" b="1" dirty="0">
              <a:solidFill>
                <a:schemeClr val="bg1"/>
              </a:solidFill>
              <a:latin typeface="Arial" panose="020B0604020202020204" pitchFamily="34" charset="0"/>
              <a:cs typeface="Arial" panose="020B0604020202020204" pitchFamily="34" charset="0"/>
            </a:endParaRPr>
          </a:p>
        </p:txBody>
      </p:sp>
      <p:sp>
        <p:nvSpPr>
          <p:cNvPr id="389124" name="Text Box 4">
            <a:extLst>
              <a:ext uri="{FF2B5EF4-FFF2-40B4-BE49-F238E27FC236}">
                <a16:creationId xmlns:a16="http://schemas.microsoft.com/office/drawing/2014/main" id="{5A412AD1-4179-914E-9DBD-9E6A971A2C98}"/>
              </a:ext>
            </a:extLst>
          </p:cNvPr>
          <p:cNvSpPr txBox="1">
            <a:spLocks noChangeArrowheads="1"/>
          </p:cNvSpPr>
          <p:nvPr/>
        </p:nvSpPr>
        <p:spPr bwMode="auto">
          <a:xfrm>
            <a:off x="29718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التدبير</a:t>
            </a:r>
            <a:endParaRPr lang="en-US" sz="2800" b="1" dirty="0">
              <a:solidFill>
                <a:schemeClr val="bg1"/>
              </a:solidFill>
              <a:latin typeface="Arial" panose="020B0604020202020204" pitchFamily="34" charset="0"/>
              <a:cs typeface="Arial" panose="020B0604020202020204" pitchFamily="34" charset="0"/>
            </a:endParaRPr>
          </a:p>
        </p:txBody>
      </p:sp>
      <p:sp>
        <p:nvSpPr>
          <p:cNvPr id="389125" name="Text Box 5">
            <a:extLst>
              <a:ext uri="{FF2B5EF4-FFF2-40B4-BE49-F238E27FC236}">
                <a16:creationId xmlns:a16="http://schemas.microsoft.com/office/drawing/2014/main" id="{1ACCA5AA-66F4-F74E-A715-F854DD2E80FB}"/>
              </a:ext>
            </a:extLst>
          </p:cNvPr>
          <p:cNvSpPr txBox="1">
            <a:spLocks noChangeArrowheads="1"/>
          </p:cNvSpPr>
          <p:nvPr/>
        </p:nvSpPr>
        <p:spPr bwMode="auto">
          <a:xfrm>
            <a:off x="5764213" y="39624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الرعاية</a:t>
            </a:r>
            <a:endParaRPr lang="en-US" sz="2800" b="1" dirty="0">
              <a:solidFill>
                <a:schemeClr val="bg1"/>
              </a:solidFill>
              <a:latin typeface="Arial" panose="020B0604020202020204" pitchFamily="34" charset="0"/>
              <a:cs typeface="Arial" panose="020B0604020202020204" pitchFamily="34" charset="0"/>
            </a:endParaRPr>
          </a:p>
        </p:txBody>
      </p:sp>
      <p:sp>
        <p:nvSpPr>
          <p:cNvPr id="389126" name="Text Box 6">
            <a:extLst>
              <a:ext uri="{FF2B5EF4-FFF2-40B4-BE49-F238E27FC236}">
                <a16:creationId xmlns:a16="http://schemas.microsoft.com/office/drawing/2014/main" id="{76951EA5-30F0-9C4B-9CAA-784673782743}"/>
              </a:ext>
            </a:extLst>
          </p:cNvPr>
          <p:cNvSpPr txBox="1">
            <a:spLocks noChangeArrowheads="1"/>
          </p:cNvSpPr>
          <p:nvPr/>
        </p:nvSpPr>
        <p:spPr bwMode="auto">
          <a:xfrm>
            <a:off x="29718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كثير</a:t>
            </a:r>
            <a:endParaRPr lang="en-US" sz="2800" b="1" dirty="0">
              <a:solidFill>
                <a:schemeClr val="bg1"/>
              </a:solidFill>
              <a:latin typeface="Arial" panose="020B0604020202020204" pitchFamily="34" charset="0"/>
              <a:cs typeface="Arial" panose="020B0604020202020204" pitchFamily="34" charset="0"/>
            </a:endParaRPr>
          </a:p>
        </p:txBody>
      </p:sp>
      <p:sp>
        <p:nvSpPr>
          <p:cNvPr id="389127" name="Text Box 7">
            <a:extLst>
              <a:ext uri="{FF2B5EF4-FFF2-40B4-BE49-F238E27FC236}">
                <a16:creationId xmlns:a16="http://schemas.microsoft.com/office/drawing/2014/main" id="{E0938A38-0D78-C541-AB61-60760938FC49}"/>
              </a:ext>
            </a:extLst>
          </p:cNvPr>
          <p:cNvSpPr txBox="1">
            <a:spLocks noChangeArrowheads="1"/>
          </p:cNvSpPr>
          <p:nvPr/>
        </p:nvSpPr>
        <p:spPr bwMode="auto">
          <a:xfrm>
            <a:off x="5764213" y="4800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أكثر اتساعاً</a:t>
            </a:r>
            <a:endParaRPr lang="en-US" sz="2800" b="1" dirty="0">
              <a:solidFill>
                <a:schemeClr val="bg1"/>
              </a:solidFill>
              <a:latin typeface="Arial" panose="020B0604020202020204" pitchFamily="34" charset="0"/>
              <a:cs typeface="Arial" panose="020B0604020202020204" pitchFamily="34" charset="0"/>
            </a:endParaRPr>
          </a:p>
        </p:txBody>
      </p:sp>
      <p:sp>
        <p:nvSpPr>
          <p:cNvPr id="389128" name="Text Box 8">
            <a:extLst>
              <a:ext uri="{FF2B5EF4-FFF2-40B4-BE49-F238E27FC236}">
                <a16:creationId xmlns:a16="http://schemas.microsoft.com/office/drawing/2014/main" id="{BFB44381-667F-734D-B831-ACEBFFBEEBBD}"/>
              </a:ext>
            </a:extLst>
          </p:cNvPr>
          <p:cNvSpPr txBox="1">
            <a:spLocks noChangeArrowheads="1"/>
          </p:cNvSpPr>
          <p:nvPr/>
        </p:nvSpPr>
        <p:spPr bwMode="auto">
          <a:xfrm>
            <a:off x="381000" y="3184525"/>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u="sng" dirty="0">
                <a:solidFill>
                  <a:schemeClr val="bg1"/>
                </a:solidFill>
                <a:latin typeface="Arial" panose="020B0604020202020204" pitchFamily="34" charset="0"/>
                <a:cs typeface="Arial" panose="020B0604020202020204" pitchFamily="34" charset="0"/>
              </a:rPr>
              <a:t>المؤهلات</a:t>
            </a:r>
            <a:endParaRPr lang="en-US" sz="2800" b="1" u="sng" dirty="0">
              <a:solidFill>
                <a:schemeClr val="bg1"/>
              </a:solidFill>
              <a:latin typeface="Arial" panose="020B0604020202020204" pitchFamily="34" charset="0"/>
              <a:cs typeface="Arial" panose="020B0604020202020204" pitchFamily="34" charset="0"/>
            </a:endParaRPr>
          </a:p>
        </p:txBody>
      </p:sp>
      <p:sp>
        <p:nvSpPr>
          <p:cNvPr id="389129" name="Text Box 9">
            <a:extLst>
              <a:ext uri="{FF2B5EF4-FFF2-40B4-BE49-F238E27FC236}">
                <a16:creationId xmlns:a16="http://schemas.microsoft.com/office/drawing/2014/main" id="{6C21877A-4407-0F42-B1D4-1523E990999A}"/>
              </a:ext>
            </a:extLst>
          </p:cNvPr>
          <p:cNvSpPr txBox="1">
            <a:spLocks noChangeArrowheads="1"/>
          </p:cNvSpPr>
          <p:nvPr/>
        </p:nvSpPr>
        <p:spPr bwMode="auto">
          <a:xfrm>
            <a:off x="381000" y="39624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u="sng" dirty="0">
                <a:solidFill>
                  <a:schemeClr val="bg1"/>
                </a:solidFill>
                <a:latin typeface="Arial" panose="020B0604020202020204" pitchFamily="34" charset="0"/>
                <a:cs typeface="Arial" panose="020B0604020202020204" pitchFamily="34" charset="0"/>
              </a:rPr>
              <a:t>الدور (الموهبة)</a:t>
            </a:r>
            <a:endParaRPr lang="en-US" sz="2800" b="1" u="sng" dirty="0">
              <a:solidFill>
                <a:schemeClr val="bg1"/>
              </a:solidFill>
              <a:latin typeface="Arial" panose="020B0604020202020204" pitchFamily="34" charset="0"/>
              <a:cs typeface="Arial" panose="020B0604020202020204" pitchFamily="34" charset="0"/>
            </a:endParaRPr>
          </a:p>
        </p:txBody>
      </p:sp>
      <p:sp>
        <p:nvSpPr>
          <p:cNvPr id="389130" name="Text Box 10">
            <a:extLst>
              <a:ext uri="{FF2B5EF4-FFF2-40B4-BE49-F238E27FC236}">
                <a16:creationId xmlns:a16="http://schemas.microsoft.com/office/drawing/2014/main" id="{8E32FE32-4A2E-2A46-A372-31CD94C75E4F}"/>
              </a:ext>
            </a:extLst>
          </p:cNvPr>
          <p:cNvSpPr txBox="1">
            <a:spLocks noChangeArrowheads="1"/>
          </p:cNvSpPr>
          <p:nvPr/>
        </p:nvSpPr>
        <p:spPr bwMode="auto">
          <a:xfrm>
            <a:off x="381000" y="4800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u="sng" dirty="0">
                <a:solidFill>
                  <a:schemeClr val="bg1"/>
                </a:solidFill>
                <a:latin typeface="Arial" panose="020B0604020202020204" pitchFamily="34" charset="0"/>
                <a:cs typeface="Arial" panose="020B0604020202020204" pitchFamily="34" charset="0"/>
              </a:rPr>
              <a:t>وقت الإنشغال</a:t>
            </a:r>
            <a:endParaRPr lang="en-US" sz="2800" b="1" u="sng" dirty="0">
              <a:solidFill>
                <a:schemeClr val="bg1"/>
              </a:solidFill>
              <a:latin typeface="Arial" panose="020B0604020202020204" pitchFamily="34" charset="0"/>
              <a:cs typeface="Arial" panose="020B0604020202020204" pitchFamily="34" charset="0"/>
            </a:endParaRPr>
          </a:p>
        </p:txBody>
      </p:sp>
      <p:sp>
        <p:nvSpPr>
          <p:cNvPr id="402443" name="Rectangle 11">
            <a:extLst>
              <a:ext uri="{FF2B5EF4-FFF2-40B4-BE49-F238E27FC236}">
                <a16:creationId xmlns:a16="http://schemas.microsoft.com/office/drawing/2014/main" id="{E29E4649-99A0-F248-A244-9EFDFDE48F84}"/>
              </a:ext>
            </a:extLst>
          </p:cNvPr>
          <p:cNvSpPr>
            <a:spLocks noChangeArrowheads="1"/>
          </p:cNvSpPr>
          <p:nvPr/>
        </p:nvSpPr>
        <p:spPr bwMode="auto">
          <a:xfrm>
            <a:off x="304800" y="762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200" b="1" dirty="0">
                <a:solidFill>
                  <a:schemeClr val="bg1"/>
                </a:solidFill>
                <a:cs typeface="Arial" panose="020B0604020202020204" pitchFamily="34" charset="0"/>
              </a:rPr>
              <a:t>لا. هناك عدة فروقات بينهم</a:t>
            </a:r>
            <a:endParaRPr lang="en-US" altLang="en-US" sz="3200" b="1" dirty="0">
              <a:solidFill>
                <a:schemeClr val="bg1"/>
              </a:solidFill>
              <a:cs typeface="Arial" panose="020B0604020202020204" pitchFamily="34" charset="0"/>
            </a:endParaRPr>
          </a:p>
        </p:txBody>
      </p:sp>
      <p:grpSp>
        <p:nvGrpSpPr>
          <p:cNvPr id="402444" name="Group 12">
            <a:extLst>
              <a:ext uri="{FF2B5EF4-FFF2-40B4-BE49-F238E27FC236}">
                <a16:creationId xmlns:a16="http://schemas.microsoft.com/office/drawing/2014/main" id="{9D1C611B-C151-6643-ADCA-F600A69A665D}"/>
              </a:ext>
            </a:extLst>
          </p:cNvPr>
          <p:cNvGrpSpPr>
            <a:grpSpLocks/>
          </p:cNvGrpSpPr>
          <p:nvPr/>
        </p:nvGrpSpPr>
        <p:grpSpPr bwMode="auto">
          <a:xfrm>
            <a:off x="2286000" y="1295400"/>
            <a:ext cx="3048000" cy="1447800"/>
            <a:chOff x="1008" y="1728"/>
            <a:chExt cx="1920" cy="912"/>
          </a:xfrm>
        </p:grpSpPr>
        <p:pic>
          <p:nvPicPr>
            <p:cNvPr id="402453" name="Picture 13">
              <a:extLst>
                <a:ext uri="{FF2B5EF4-FFF2-40B4-BE49-F238E27FC236}">
                  <a16:creationId xmlns:a16="http://schemas.microsoft.com/office/drawing/2014/main" id="{3379A58F-247E-EA47-895A-A9479747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54" name="Text Box 14">
              <a:extLst>
                <a:ext uri="{FF2B5EF4-FFF2-40B4-BE49-F238E27FC236}">
                  <a16:creationId xmlns:a16="http://schemas.microsoft.com/office/drawing/2014/main" id="{4C014698-1009-384B-9DAD-0F623615ABD6}"/>
                </a:ext>
              </a:extLst>
            </p:cNvPr>
            <p:cNvSpPr txBox="1">
              <a:spLocks noChangeArrowheads="1"/>
            </p:cNvSpPr>
            <p:nvPr/>
          </p:nvSpPr>
          <p:spPr bwMode="auto">
            <a:xfrm>
              <a:off x="1008" y="1916"/>
              <a:ext cx="192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400" b="1" dirty="0">
                  <a:cs typeface="Arial" panose="020B0604020202020204" pitchFamily="34" charset="0"/>
                </a:rPr>
                <a:t>الشماس</a:t>
              </a:r>
              <a:endParaRPr lang="en-US" altLang="en-US" sz="4400" b="1" dirty="0">
                <a:cs typeface="Arial" panose="020B0604020202020204" pitchFamily="34" charset="0"/>
              </a:endParaRPr>
            </a:p>
          </p:txBody>
        </p:sp>
      </p:grpSp>
      <p:grpSp>
        <p:nvGrpSpPr>
          <p:cNvPr id="402445" name="Group 15">
            <a:extLst>
              <a:ext uri="{FF2B5EF4-FFF2-40B4-BE49-F238E27FC236}">
                <a16:creationId xmlns:a16="http://schemas.microsoft.com/office/drawing/2014/main" id="{4CB4DD67-FBE6-9E45-B0FF-D1CB2F3A8757}"/>
              </a:ext>
            </a:extLst>
          </p:cNvPr>
          <p:cNvGrpSpPr>
            <a:grpSpLocks/>
          </p:cNvGrpSpPr>
          <p:nvPr/>
        </p:nvGrpSpPr>
        <p:grpSpPr bwMode="auto">
          <a:xfrm>
            <a:off x="5715000" y="1295400"/>
            <a:ext cx="2465388" cy="1463675"/>
            <a:chOff x="1200" y="1728"/>
            <a:chExt cx="1553" cy="922"/>
          </a:xfrm>
        </p:grpSpPr>
        <p:pic>
          <p:nvPicPr>
            <p:cNvPr id="402451" name="Picture 16">
              <a:extLst>
                <a:ext uri="{FF2B5EF4-FFF2-40B4-BE49-F238E27FC236}">
                  <a16:creationId xmlns:a16="http://schemas.microsoft.com/office/drawing/2014/main" id="{612D3D1A-B87B-C341-BFE1-76F686C53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7" name="Text Box 17">
              <a:extLst>
                <a:ext uri="{FF2B5EF4-FFF2-40B4-BE49-F238E27FC236}">
                  <a16:creationId xmlns:a16="http://schemas.microsoft.com/office/drawing/2014/main" id="{72120A9F-214A-4B48-A254-F9D6083E4574}"/>
                </a:ext>
              </a:extLst>
            </p:cNvPr>
            <p:cNvSpPr txBox="1">
              <a:spLocks noChangeArrowheads="1"/>
            </p:cNvSpPr>
            <p:nvPr/>
          </p:nvSpPr>
          <p:spPr bwMode="auto">
            <a:xfrm>
              <a:off x="1231" y="2032"/>
              <a:ext cx="1522" cy="58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5400" b="1" dirty="0">
                  <a:solidFill>
                    <a:srgbClr val="FFFFFF"/>
                  </a:solidFill>
                  <a:cs typeface="Arial" panose="020B0604020202020204" pitchFamily="34" charset="0"/>
                </a:rPr>
                <a:t>الشيخ</a:t>
              </a:r>
              <a:endParaRPr lang="en-US" altLang="en-US" sz="4800" b="1" dirty="0">
                <a:cs typeface="Arial" panose="020B0604020202020204" pitchFamily="34" charset="0"/>
              </a:endParaRPr>
            </a:p>
          </p:txBody>
        </p:sp>
      </p:grpSp>
      <p:sp>
        <p:nvSpPr>
          <p:cNvPr id="389138" name="Text Box 18">
            <a:extLst>
              <a:ext uri="{FF2B5EF4-FFF2-40B4-BE49-F238E27FC236}">
                <a16:creationId xmlns:a16="http://schemas.microsoft.com/office/drawing/2014/main" id="{0A732E0B-C3C2-6F47-9B9E-B1EE8CBD154C}"/>
              </a:ext>
            </a:extLst>
          </p:cNvPr>
          <p:cNvSpPr txBox="1">
            <a:spLocks noChangeArrowheads="1"/>
          </p:cNvSpPr>
          <p:nvPr/>
        </p:nvSpPr>
        <p:spPr bwMode="auto">
          <a:xfrm>
            <a:off x="29718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أصغر</a:t>
            </a:r>
            <a:endParaRPr lang="en-US" sz="2800" b="1" dirty="0">
              <a:solidFill>
                <a:schemeClr val="bg1"/>
              </a:solidFill>
              <a:latin typeface="Arial" panose="020B0604020202020204" pitchFamily="34" charset="0"/>
              <a:cs typeface="Arial" panose="020B0604020202020204" pitchFamily="34" charset="0"/>
            </a:endParaRPr>
          </a:p>
        </p:txBody>
      </p:sp>
      <p:sp>
        <p:nvSpPr>
          <p:cNvPr id="389139" name="Text Box 19">
            <a:extLst>
              <a:ext uri="{FF2B5EF4-FFF2-40B4-BE49-F238E27FC236}">
                <a16:creationId xmlns:a16="http://schemas.microsoft.com/office/drawing/2014/main" id="{E4448C7A-41A8-A644-9283-7FE8FC6C0962}"/>
              </a:ext>
            </a:extLst>
          </p:cNvPr>
          <p:cNvSpPr txBox="1">
            <a:spLocks noChangeArrowheads="1"/>
          </p:cNvSpPr>
          <p:nvPr/>
        </p:nvSpPr>
        <p:spPr bwMode="auto">
          <a:xfrm>
            <a:off x="5764213" y="5562600"/>
            <a:ext cx="3227387"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أكبر</a:t>
            </a:r>
            <a:endParaRPr lang="en-US" sz="2800" b="1" dirty="0">
              <a:solidFill>
                <a:schemeClr val="bg1"/>
              </a:solidFill>
              <a:latin typeface="Arial" panose="020B0604020202020204" pitchFamily="34" charset="0"/>
              <a:cs typeface="Arial" panose="020B0604020202020204" pitchFamily="34" charset="0"/>
            </a:endParaRPr>
          </a:p>
        </p:txBody>
      </p:sp>
      <p:sp>
        <p:nvSpPr>
          <p:cNvPr id="389140" name="Text Box 20">
            <a:extLst>
              <a:ext uri="{FF2B5EF4-FFF2-40B4-BE49-F238E27FC236}">
                <a16:creationId xmlns:a16="http://schemas.microsoft.com/office/drawing/2014/main" id="{E5559F2D-D191-AE40-924C-9EB9927C3AD2}"/>
              </a:ext>
            </a:extLst>
          </p:cNvPr>
          <p:cNvSpPr txBox="1">
            <a:spLocks noChangeArrowheads="1"/>
          </p:cNvSpPr>
          <p:nvPr/>
        </p:nvSpPr>
        <p:spPr bwMode="auto">
          <a:xfrm>
            <a:off x="381000" y="5562600"/>
            <a:ext cx="2438400" cy="52322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800" b="1" u="sng" dirty="0">
                <a:solidFill>
                  <a:schemeClr val="bg1"/>
                </a:solidFill>
                <a:latin typeface="Arial" panose="020B0604020202020204" pitchFamily="34" charset="0"/>
                <a:cs typeface="Arial" panose="020B0604020202020204" pitchFamily="34" charset="0"/>
              </a:rPr>
              <a:t>السن</a:t>
            </a:r>
            <a:endParaRPr lang="en-US" sz="2800" b="1" u="sng" dirty="0">
              <a:solidFill>
                <a:schemeClr val="bg1"/>
              </a:solidFill>
              <a:latin typeface="Arial" panose="020B0604020202020204" pitchFamily="34" charset="0"/>
              <a:cs typeface="Arial" panose="020B0604020202020204" pitchFamily="34" charset="0"/>
            </a:endParaRPr>
          </a:p>
        </p:txBody>
      </p:sp>
      <p:sp>
        <p:nvSpPr>
          <p:cNvPr id="402449" name="Rectangle 21">
            <a:extLst>
              <a:ext uri="{FF2B5EF4-FFF2-40B4-BE49-F238E27FC236}">
                <a16:creationId xmlns:a16="http://schemas.microsoft.com/office/drawing/2014/main" id="{24D00E3F-A028-DC47-B53A-F83181321713}"/>
              </a:ext>
            </a:extLst>
          </p:cNvPr>
          <p:cNvSpPr>
            <a:spLocks noGrp="1" noChangeArrowheads="1"/>
          </p:cNvSpPr>
          <p:nvPr>
            <p:ph type="title" idx="4294967295"/>
          </p:nvPr>
        </p:nvSpPr>
        <p:spPr>
          <a:xfrm>
            <a:off x="533400" y="-914400"/>
            <a:ext cx="8229600" cy="1143000"/>
          </a:xfrm>
        </p:spPr>
        <p:txBody>
          <a:bodyPr/>
          <a:lstStyle/>
          <a:p>
            <a:pPr eaLnBrk="1" hangingPunct="1"/>
            <a:r>
              <a:rPr lang="ar-JO" altLang="en-US" sz="4800" b="1" dirty="0">
                <a:latin typeface="Arial" panose="020B0604020202020204" pitchFamily="34" charset="0"/>
                <a:cs typeface="Arial" panose="020B0604020202020204" pitchFamily="34" charset="0"/>
              </a:rPr>
              <a:t>تباينات الشيخ - الشماس</a:t>
            </a:r>
            <a:endParaRPr lang="en-US" altLang="en-US" sz="4800" b="1" dirty="0">
              <a:latin typeface="Arial" panose="020B0604020202020204" pitchFamily="34" charset="0"/>
              <a:cs typeface="Arial" panose="020B0604020202020204" pitchFamily="34" charset="0"/>
            </a:endParaRPr>
          </a:p>
        </p:txBody>
      </p:sp>
      <p:sp>
        <p:nvSpPr>
          <p:cNvPr id="389142" name="Text Box 22">
            <a:extLst>
              <a:ext uri="{FF2B5EF4-FFF2-40B4-BE49-F238E27FC236}">
                <a16:creationId xmlns:a16="http://schemas.microsoft.com/office/drawing/2014/main" id="{9F8FA9C2-C7CC-5740-B2CE-72CCA514CAEC}"/>
              </a:ext>
            </a:extLst>
          </p:cNvPr>
          <p:cNvSpPr txBox="1">
            <a:spLocks noChangeArrowheads="1"/>
          </p:cNvSpPr>
          <p:nvPr/>
        </p:nvSpPr>
        <p:spPr bwMode="auto">
          <a:xfrm>
            <a:off x="8305800" y="0"/>
            <a:ext cx="838200" cy="52322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800" b="1" dirty="0">
                <a:solidFill>
                  <a:srgbClr val="FFFFFF"/>
                </a:solidFill>
                <a:ea typeface="ＭＳ Ｐゴシック" charset="0"/>
                <a:cs typeface="Arial" panose="020B0604020202020204" pitchFamily="34" charset="0"/>
              </a:rPr>
              <a:t>84أ</a:t>
            </a:r>
            <a:endParaRPr lang="en-US" sz="2800" b="1" dirty="0">
              <a:solidFill>
                <a:srgbClr val="FFFFFF"/>
              </a:solidFill>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3000"/>
                                        <p:tgtEl>
                                          <p:spTgt spid="38912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89122"/>
                                        </p:tgtEl>
                                        <p:attrNameLst>
                                          <p:attrName>style.visibility</p:attrName>
                                        </p:attrNameLst>
                                      </p:cBhvr>
                                      <p:to>
                                        <p:strVal val="visible"/>
                                      </p:to>
                                    </p:set>
                                    <p:animEffect transition="in" filter="dissolve">
                                      <p:cBhvr>
                                        <p:cTn id="11" dur="3000"/>
                                        <p:tgtEl>
                                          <p:spTgt spid="389122"/>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89123"/>
                                        </p:tgtEl>
                                        <p:attrNameLst>
                                          <p:attrName>style.visibility</p:attrName>
                                        </p:attrNameLst>
                                      </p:cBhvr>
                                      <p:to>
                                        <p:strVal val="visible"/>
                                      </p:to>
                                    </p:set>
                                    <p:animEffect transition="in" filter="dissolve">
                                      <p:cBhvr>
                                        <p:cTn id="15" dur="3000"/>
                                        <p:tgtEl>
                                          <p:spTgt spid="389123"/>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89129"/>
                                        </p:tgtEl>
                                        <p:attrNameLst>
                                          <p:attrName>style.visibility</p:attrName>
                                        </p:attrNameLst>
                                      </p:cBhvr>
                                      <p:to>
                                        <p:strVal val="visible"/>
                                      </p:to>
                                    </p:set>
                                    <p:animEffect transition="in" filter="dissolve">
                                      <p:cBhvr>
                                        <p:cTn id="19" dur="3000"/>
                                        <p:tgtEl>
                                          <p:spTgt spid="38912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89124"/>
                                        </p:tgtEl>
                                        <p:attrNameLst>
                                          <p:attrName>style.visibility</p:attrName>
                                        </p:attrNameLst>
                                      </p:cBhvr>
                                      <p:to>
                                        <p:strVal val="visible"/>
                                      </p:to>
                                    </p:set>
                                    <p:animEffect transition="in" filter="dissolve">
                                      <p:cBhvr>
                                        <p:cTn id="23" dur="3000"/>
                                        <p:tgtEl>
                                          <p:spTgt spid="389124"/>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89125"/>
                                        </p:tgtEl>
                                        <p:attrNameLst>
                                          <p:attrName>style.visibility</p:attrName>
                                        </p:attrNameLst>
                                      </p:cBhvr>
                                      <p:to>
                                        <p:strVal val="visible"/>
                                      </p:to>
                                    </p:set>
                                    <p:animEffect transition="in" filter="dissolve">
                                      <p:cBhvr>
                                        <p:cTn id="27" dur="3000"/>
                                        <p:tgtEl>
                                          <p:spTgt spid="389125"/>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89130"/>
                                        </p:tgtEl>
                                        <p:attrNameLst>
                                          <p:attrName>style.visibility</p:attrName>
                                        </p:attrNameLst>
                                      </p:cBhvr>
                                      <p:to>
                                        <p:strVal val="visible"/>
                                      </p:to>
                                    </p:set>
                                    <p:animEffect transition="in" filter="dissolve">
                                      <p:cBhvr>
                                        <p:cTn id="31" dur="3000"/>
                                        <p:tgtEl>
                                          <p:spTgt spid="389130"/>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89126"/>
                                        </p:tgtEl>
                                        <p:attrNameLst>
                                          <p:attrName>style.visibility</p:attrName>
                                        </p:attrNameLst>
                                      </p:cBhvr>
                                      <p:to>
                                        <p:strVal val="visible"/>
                                      </p:to>
                                    </p:set>
                                    <p:animEffect transition="in" filter="dissolve">
                                      <p:cBhvr>
                                        <p:cTn id="35" dur="3000"/>
                                        <p:tgtEl>
                                          <p:spTgt spid="389126"/>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89127"/>
                                        </p:tgtEl>
                                        <p:attrNameLst>
                                          <p:attrName>style.visibility</p:attrName>
                                        </p:attrNameLst>
                                      </p:cBhvr>
                                      <p:to>
                                        <p:strVal val="visible"/>
                                      </p:to>
                                    </p:set>
                                    <p:animEffect transition="in" filter="dissolve">
                                      <p:cBhvr>
                                        <p:cTn id="39" dur="3000"/>
                                        <p:tgtEl>
                                          <p:spTgt spid="389127"/>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89140"/>
                                        </p:tgtEl>
                                        <p:attrNameLst>
                                          <p:attrName>style.visibility</p:attrName>
                                        </p:attrNameLst>
                                      </p:cBhvr>
                                      <p:to>
                                        <p:strVal val="visible"/>
                                      </p:to>
                                    </p:set>
                                    <p:animEffect transition="in" filter="dissolve">
                                      <p:cBhvr>
                                        <p:cTn id="43" dur="3000"/>
                                        <p:tgtEl>
                                          <p:spTgt spid="38914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89138"/>
                                        </p:tgtEl>
                                        <p:attrNameLst>
                                          <p:attrName>style.visibility</p:attrName>
                                        </p:attrNameLst>
                                      </p:cBhvr>
                                      <p:to>
                                        <p:strVal val="visible"/>
                                      </p:to>
                                    </p:set>
                                    <p:animEffect transition="in" filter="dissolve">
                                      <p:cBhvr>
                                        <p:cTn id="47" dur="3000"/>
                                        <p:tgtEl>
                                          <p:spTgt spid="389138"/>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89139"/>
                                        </p:tgtEl>
                                        <p:attrNameLst>
                                          <p:attrName>style.visibility</p:attrName>
                                        </p:attrNameLst>
                                      </p:cBhvr>
                                      <p:to>
                                        <p:strVal val="visible"/>
                                      </p:to>
                                    </p:set>
                                    <p:animEffect transition="in" filter="dissolve">
                                      <p:cBhvr>
                                        <p:cTn id="51" dur="3000"/>
                                        <p:tgtEl>
                                          <p:spTgt spid="38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p:bldP spid="389124" grpId="0"/>
      <p:bldP spid="389125" grpId="0"/>
      <p:bldP spid="389126" grpId="0"/>
      <p:bldP spid="389127" grpId="0"/>
      <p:bldP spid="389128" grpId="0"/>
      <p:bldP spid="389129" grpId="0"/>
      <p:bldP spid="389130" grpId="0"/>
      <p:bldP spid="389138" grpId="0"/>
      <p:bldP spid="389139" grpId="0"/>
      <p:bldP spid="38914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a:extLst>
              <a:ext uri="{FF2B5EF4-FFF2-40B4-BE49-F238E27FC236}">
                <a16:creationId xmlns:a16="http://schemas.microsoft.com/office/drawing/2014/main" id="{71E83AA6-D0DB-5746-934E-3333A4D16D7E}"/>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t="-888" r="38251"/>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3">
            <a:extLst>
              <a:ext uri="{FF2B5EF4-FFF2-40B4-BE49-F238E27FC236}">
                <a16:creationId xmlns:a16="http://schemas.microsoft.com/office/drawing/2014/main" id="{94C0F650-2FF1-F848-A941-18E5F9962E0B}"/>
              </a:ext>
            </a:extLst>
          </p:cNvPr>
          <p:cNvSpPr>
            <a:spLocks noGrp="1" noChangeArrowheads="1"/>
          </p:cNvSpPr>
          <p:nvPr>
            <p:ph type="title"/>
          </p:nvPr>
        </p:nvSpPr>
        <p:spPr>
          <a:xfrm>
            <a:off x="76200" y="381000"/>
            <a:ext cx="8991600" cy="1752600"/>
          </a:xfrm>
        </p:spPr>
        <p:txBody>
          <a:bodyPr/>
          <a:lstStyle/>
          <a:p>
            <a:pPr eaLnBrk="1" hangingPunct="1"/>
            <a:r>
              <a:rPr lang="ar-JO" altLang="en-US" b="1" dirty="0">
                <a:solidFill>
                  <a:schemeClr val="bg1"/>
                </a:solidFill>
              </a:rPr>
              <a:t>إن القيادة بواسطة الشيوخ وسلطة الجماعة ليسا </a:t>
            </a:r>
            <a:r>
              <a:rPr lang="ar-JO" altLang="en-US" b="1" dirty="0">
                <a:solidFill>
                  <a:srgbClr val="FFFF00"/>
                </a:solidFill>
              </a:rPr>
              <a:t>متناقضين</a:t>
            </a:r>
            <a:endParaRPr lang="en-US" altLang="en-US" u="sng" dirty="0">
              <a:solidFill>
                <a:srgbClr val="FFFF00"/>
              </a:solidFill>
              <a:latin typeface="Times New Roman" panose="02020603050405020304" pitchFamily="18" charset="0"/>
            </a:endParaRPr>
          </a:p>
        </p:txBody>
      </p:sp>
      <p:sp>
        <p:nvSpPr>
          <p:cNvPr id="395268" name="Text Box 4">
            <a:extLst>
              <a:ext uri="{FF2B5EF4-FFF2-40B4-BE49-F238E27FC236}">
                <a16:creationId xmlns:a16="http://schemas.microsoft.com/office/drawing/2014/main" id="{EC16C7C3-D9CF-EB40-AA5F-FB0CDAF5D158}"/>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400" b="1" dirty="0">
                <a:solidFill>
                  <a:srgbClr val="FFFFFF"/>
                </a:solidFill>
                <a:latin typeface="Arial" charset="0"/>
                <a:ea typeface="ＭＳ Ｐゴシック" charset="0"/>
              </a:rPr>
              <a:t>90ذ</a:t>
            </a:r>
            <a:endParaRPr lang="en-US" sz="2400" b="1" dirty="0">
              <a:solidFill>
                <a:srgbClr val="FFFFFF"/>
              </a:solidFill>
              <a:latin typeface="Arial"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DBEC437-BA09-DC44-A5EF-37236A34D42C}"/>
              </a:ext>
            </a:extLst>
          </p:cNvPr>
          <p:cNvSpPr>
            <a:spLocks noGrp="1" noChangeArrowheads="1"/>
          </p:cNvSpPr>
          <p:nvPr>
            <p:ph type="subTitle" idx="1"/>
          </p:nvPr>
        </p:nvSpPr>
        <p:spPr>
          <a:xfrm>
            <a:off x="827088" y="228600"/>
            <a:ext cx="8316912" cy="6858000"/>
          </a:xfrm>
        </p:spPr>
        <p:txBody>
          <a:bodyPr/>
          <a:lstStyle/>
          <a:p>
            <a:pPr marL="660400" indent="-660400" algn="l" eaLnBrk="1" hangingPunct="1">
              <a:lnSpc>
                <a:spcPct val="110000"/>
              </a:lnSpc>
              <a:defRPr/>
            </a:pPr>
            <a:endParaRPr lang="en-GB" sz="3600" dirty="0">
              <a:latin typeface="Arial" panose="020B0604020202020204" pitchFamily="34" charset="0"/>
              <a:cs typeface="Arial" panose="020B0604020202020204" pitchFamily="34" charset="0"/>
            </a:endParaRPr>
          </a:p>
          <a:p>
            <a:pPr algn="r" eaLnBrk="1" hangingPunct="1">
              <a:lnSpc>
                <a:spcPct val="110000"/>
              </a:lnSpc>
              <a:defRPr/>
            </a:pPr>
            <a:r>
              <a:rPr lang="ar-JO" altLang="zh-CN" sz="4000" dirty="0">
                <a:latin typeface="Arial" panose="020B0604020202020204" pitchFamily="34" charset="0"/>
                <a:ea typeface="宋体" charset="0"/>
                <a:cs typeface="Arial" panose="020B0604020202020204" pitchFamily="34" charset="0"/>
              </a:rPr>
              <a:t>1. يحكم الشيوخ الكنيسة ويخدمون كلمة الله لبناء جسد المسيح، بينما يجب على الشمامسة (فئة ثانوية من الخدام) أن يخدموا جسد المسيح حسب توجيهات الشيوخ.</a:t>
            </a:r>
            <a:r>
              <a:rPr lang="en-US" altLang="zh-CN" dirty="0">
                <a:latin typeface="Arial" panose="020B0604020202020204" pitchFamily="34" charset="0"/>
                <a:ea typeface="宋体" charset="0"/>
                <a:cs typeface="Arial" panose="020B0604020202020204" pitchFamily="34" charset="0"/>
              </a:rPr>
              <a:t> </a:t>
            </a:r>
            <a:endParaRPr lang="en-GB" dirty="0">
              <a:latin typeface="Arial" panose="020B0604020202020204" pitchFamily="34" charset="0"/>
              <a:ea typeface="宋体" charset="0"/>
              <a:cs typeface="Arial" panose="020B0604020202020204" pitchFamily="34" charset="0"/>
            </a:endParaRPr>
          </a:p>
        </p:txBody>
      </p:sp>
      <p:sp>
        <p:nvSpPr>
          <p:cNvPr id="59395" name="Rectangle 3">
            <a:extLst>
              <a:ext uri="{FF2B5EF4-FFF2-40B4-BE49-F238E27FC236}">
                <a16:creationId xmlns:a16="http://schemas.microsoft.com/office/drawing/2014/main" id="{B4790752-52B9-7148-B2C0-972CF7119B7C}"/>
              </a:ext>
            </a:extLst>
          </p:cNvPr>
          <p:cNvSpPr>
            <a:spLocks noChangeArrowheads="1"/>
          </p:cNvSpPr>
          <p:nvPr/>
        </p:nvSpPr>
        <p:spPr bwMode="auto">
          <a:xfrm rot="16200000">
            <a:off x="-1236441" y="1267270"/>
            <a:ext cx="3060262"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dirty="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ea typeface="ＭＳ Ｐゴシック" charset="0"/>
                <a:cs typeface="Arial" panose="020B0604020202020204" pitchFamily="34" charset="0"/>
              </a:rPr>
              <a:t>مقدمة</a:t>
            </a:r>
            <a:endParaRPr lang="en-GB" sz="2800" dirty="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ea typeface="ＭＳ Ｐゴシック" charset="0"/>
              <a:cs typeface="Arial" panose="020B0604020202020204" pitchFamily="34" charset="0"/>
            </a:endParaRPr>
          </a:p>
        </p:txBody>
      </p:sp>
      <p:sp>
        <p:nvSpPr>
          <p:cNvPr id="59397" name="Rectangle 5">
            <a:extLst>
              <a:ext uri="{FF2B5EF4-FFF2-40B4-BE49-F238E27FC236}">
                <a16:creationId xmlns:a16="http://schemas.microsoft.com/office/drawing/2014/main" id="{94CD348B-BE95-3841-A6C7-EACCDCC70CCA}"/>
              </a:ext>
            </a:extLst>
          </p:cNvPr>
          <p:cNvSpPr>
            <a:spLocks noChangeArrowheads="1"/>
          </p:cNvSpPr>
          <p:nvPr/>
        </p:nvSpPr>
        <p:spPr bwMode="auto">
          <a:xfrm rot="16200000">
            <a:off x="-145695" y="3236783"/>
            <a:ext cx="878767" cy="525721"/>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ar-JO" sz="2800" b="1" dirty="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ea typeface="ＭＳ Ｐゴシック" charset="0"/>
                <a:cs typeface="Arial" panose="020B0604020202020204" pitchFamily="34" charset="0"/>
              </a:rPr>
              <a:t>الجسد</a:t>
            </a:r>
            <a:endParaRPr lang="en-GB" sz="2800" b="1" dirty="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ea typeface="ＭＳ Ｐゴシック" charset="0"/>
              <a:cs typeface="Arial" panose="020B0604020202020204" pitchFamily="34" charset="0"/>
            </a:endParaRPr>
          </a:p>
        </p:txBody>
      </p:sp>
      <p:sp>
        <p:nvSpPr>
          <p:cNvPr id="59398" name="Rectangle 6">
            <a:extLst>
              <a:ext uri="{FF2B5EF4-FFF2-40B4-BE49-F238E27FC236}">
                <a16:creationId xmlns:a16="http://schemas.microsoft.com/office/drawing/2014/main" id="{007CA12B-8D88-2543-A764-AF9429DAAD5D}"/>
              </a:ext>
            </a:extLst>
          </p:cNvPr>
          <p:cNvSpPr>
            <a:spLocks noChangeArrowheads="1"/>
          </p:cNvSpPr>
          <p:nvPr/>
        </p:nvSpPr>
        <p:spPr bwMode="auto">
          <a:xfrm rot="16200000">
            <a:off x="-1165799" y="5135651"/>
            <a:ext cx="2918974"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effectLst>
                  <a:outerShdw blurRad="38100" dist="38100" dir="2700000" algn="tl">
                    <a:srgbClr val="000000"/>
                  </a:outerShdw>
                </a:effectLst>
                <a:ea typeface="ＭＳ Ｐゴシック" charset="0"/>
                <a:cs typeface="Arial" panose="020B0604020202020204" pitchFamily="34" charset="0"/>
              </a:rPr>
              <a:t>خلاصة</a:t>
            </a:r>
            <a:endParaRPr lang="en-GB" sz="2800" b="1" dirty="0">
              <a:effectLst>
                <a:outerShdw blurRad="38100" dist="38100" dir="2700000" algn="tl">
                  <a:srgbClr val="000000"/>
                </a:outerShdw>
              </a:effectLst>
              <a:ea typeface="ＭＳ Ｐゴシック" charset="0"/>
              <a:cs typeface="Arial" panose="020B0604020202020204" pitchFamily="34" charset="0"/>
            </a:endParaRPr>
          </a:p>
        </p:txBody>
      </p:sp>
      <p:sp>
        <p:nvSpPr>
          <p:cNvPr id="59399" name="Rectangle 7">
            <a:extLst>
              <a:ext uri="{FF2B5EF4-FFF2-40B4-BE49-F238E27FC236}">
                <a16:creationId xmlns:a16="http://schemas.microsoft.com/office/drawing/2014/main" id="{BA6D8C26-936F-0D41-BFDF-14F919628E02}"/>
              </a:ext>
            </a:extLst>
          </p:cNvPr>
          <p:cNvSpPr>
            <a:spLocks noGrp="1" noChangeArrowheads="1"/>
          </p:cNvSpPr>
          <p:nvPr>
            <p:ph type="ctrTitle"/>
          </p:nvPr>
        </p:nvSpPr>
        <p:spPr>
          <a:xfrm>
            <a:off x="1066800" y="152400"/>
            <a:ext cx="7772400" cy="838200"/>
          </a:xfrm>
        </p:spPr>
        <p:txBody>
          <a:bodyPr/>
          <a:lstStyle/>
          <a:p>
            <a:pPr eaLnBrk="1" hangingPunct="1"/>
            <a:r>
              <a:rPr lang="ar-JO" altLang="en-US" dirty="0">
                <a:latin typeface="Arial" panose="020B0604020202020204" pitchFamily="34" charset="0"/>
                <a:cs typeface="Arial" panose="020B0604020202020204" pitchFamily="34" charset="0"/>
              </a:rPr>
              <a:t>خلاصة</a:t>
            </a: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5E0B486-DA55-4C42-8C52-556544B033A4}"/>
              </a:ext>
            </a:extLst>
          </p:cNvPr>
          <p:cNvSpPr>
            <a:spLocks noGrp="1" noChangeArrowheads="1"/>
          </p:cNvSpPr>
          <p:nvPr>
            <p:ph type="subTitle" idx="1"/>
          </p:nvPr>
        </p:nvSpPr>
        <p:spPr>
          <a:xfrm>
            <a:off x="755650" y="152400"/>
            <a:ext cx="8388350" cy="6858000"/>
          </a:xfrm>
        </p:spPr>
        <p:txBody>
          <a:bodyPr/>
          <a:lstStyle/>
          <a:p>
            <a:pPr marL="660400" indent="-660400" algn="l" eaLnBrk="1" hangingPunct="1">
              <a:lnSpc>
                <a:spcPct val="110000"/>
              </a:lnSpc>
              <a:defRPr/>
            </a:pPr>
            <a:endParaRPr lang="en-GB" sz="3600" dirty="0">
              <a:latin typeface="Arial" panose="020B0604020202020204" pitchFamily="34" charset="0"/>
              <a:cs typeface="Arial" panose="020B0604020202020204" pitchFamily="34" charset="0"/>
            </a:endParaRPr>
          </a:p>
          <a:p>
            <a:pPr algn="r" eaLnBrk="1" hangingPunct="1">
              <a:lnSpc>
                <a:spcPct val="110000"/>
              </a:lnSpc>
              <a:buClr>
                <a:schemeClr val="tx1"/>
              </a:buClr>
              <a:defRPr/>
            </a:pPr>
            <a:r>
              <a:rPr lang="ar-JO" altLang="zh-CN" sz="3600" dirty="0">
                <a:latin typeface="Arial" panose="020B0604020202020204" pitchFamily="34" charset="0"/>
                <a:ea typeface="宋体" charset="0"/>
                <a:cs typeface="Arial" panose="020B0604020202020204" pitchFamily="34" charset="0"/>
              </a:rPr>
              <a:t>2. نقطتين مهمتين يجب حفظهما في البال:</a:t>
            </a:r>
            <a:r>
              <a:rPr lang="en-US" altLang="zh-CN" sz="3600" dirty="0">
                <a:latin typeface="Arial" panose="020B0604020202020204" pitchFamily="34" charset="0"/>
                <a:ea typeface="宋体" charset="0"/>
                <a:cs typeface="Arial" panose="020B0604020202020204" pitchFamily="34" charset="0"/>
              </a:rPr>
              <a:t> </a:t>
            </a:r>
          </a:p>
          <a:p>
            <a:pPr marL="990600" lvl="1" indent="0" algn="r" eaLnBrk="1" hangingPunct="1">
              <a:lnSpc>
                <a:spcPct val="110000"/>
              </a:lnSpc>
              <a:buClr>
                <a:schemeClr val="tx1"/>
              </a:buClr>
              <a:buNone/>
              <a:defRPr/>
            </a:pPr>
            <a:r>
              <a:rPr lang="en-US" altLang="zh-CN" sz="3600" dirty="0">
                <a:latin typeface="Arial" panose="020B0604020202020204" pitchFamily="34" charset="0"/>
                <a:ea typeface="宋体" charset="0"/>
                <a:cs typeface="Arial" panose="020B0604020202020204" pitchFamily="34" charset="0"/>
              </a:rPr>
              <a:t>  </a:t>
            </a:r>
            <a:r>
              <a:rPr lang="ar-JO" altLang="zh-CN" sz="3600" dirty="0">
                <a:latin typeface="Arial" panose="020B0604020202020204" pitchFamily="34" charset="0"/>
                <a:ea typeface="宋体" charset="0"/>
                <a:cs typeface="Arial" panose="020B0604020202020204" pitchFamily="34" charset="0"/>
              </a:rPr>
              <a:t>    أ. يجب ألا ننسى أنه لا توجد مؤسسة أو   </a:t>
            </a:r>
          </a:p>
          <a:p>
            <a:pPr marL="990600" lvl="1" indent="0" algn="r" eaLnBrk="1" hangingPunct="1">
              <a:lnSpc>
                <a:spcPct val="110000"/>
              </a:lnSpc>
              <a:buClr>
                <a:schemeClr val="tx1"/>
              </a:buClr>
              <a:buNone/>
              <a:defRPr/>
            </a:pPr>
            <a:r>
              <a:rPr lang="ar-JO" altLang="zh-CN" sz="3600" dirty="0">
                <a:latin typeface="Arial" panose="020B0604020202020204" pitchFamily="34" charset="0"/>
                <a:ea typeface="宋体" charset="0"/>
                <a:cs typeface="Arial" panose="020B0604020202020204" pitchFamily="34" charset="0"/>
              </a:rPr>
              <a:t>   هيكل كامل لأن الإنسان غير معصوم من   </a:t>
            </a:r>
            <a:r>
              <a:rPr lang="en-US" altLang="zh-CN" sz="3600" dirty="0">
                <a:latin typeface="Arial" panose="020B0604020202020204" pitchFamily="34" charset="0"/>
                <a:ea typeface="宋体" charset="0"/>
                <a:cs typeface="Arial" panose="020B0604020202020204" pitchFamily="34" charset="0"/>
              </a:rPr>
              <a:t> </a:t>
            </a:r>
            <a:r>
              <a:rPr lang="ar-JO" altLang="zh-CN" sz="3600" dirty="0">
                <a:latin typeface="Arial" panose="020B0604020202020204" pitchFamily="34" charset="0"/>
                <a:ea typeface="宋体" charset="0"/>
                <a:cs typeface="Arial" panose="020B0604020202020204" pitchFamily="34" charset="0"/>
              </a:rPr>
              <a:t>   </a:t>
            </a:r>
          </a:p>
          <a:p>
            <a:pPr marL="990600" lvl="1" indent="0" algn="r" eaLnBrk="1" hangingPunct="1">
              <a:lnSpc>
                <a:spcPct val="110000"/>
              </a:lnSpc>
              <a:buClr>
                <a:schemeClr val="tx1"/>
              </a:buClr>
              <a:buNone/>
              <a:defRPr/>
            </a:pPr>
            <a:r>
              <a:rPr lang="ar-JO" altLang="zh-CN" sz="3600" dirty="0">
                <a:latin typeface="Arial" panose="020B0604020202020204" pitchFamily="34" charset="0"/>
                <a:ea typeface="宋体" charset="0"/>
                <a:cs typeface="Arial" panose="020B0604020202020204" pitchFamily="34" charset="0"/>
              </a:rPr>
              <a:t>       الخطأ</a:t>
            </a:r>
            <a:endParaRPr lang="en-US" altLang="zh-CN" sz="3600" dirty="0">
              <a:latin typeface="Arial" panose="020B0604020202020204" pitchFamily="34" charset="0"/>
              <a:ea typeface="宋体" charset="0"/>
              <a:cs typeface="Arial" panose="020B0604020202020204" pitchFamily="34" charset="0"/>
            </a:endParaRPr>
          </a:p>
          <a:p>
            <a:pPr marL="990600" lvl="1" indent="0" algn="r" eaLnBrk="1" hangingPunct="1">
              <a:lnSpc>
                <a:spcPct val="110000"/>
              </a:lnSpc>
              <a:buClr>
                <a:schemeClr val="tx1"/>
              </a:buClr>
              <a:buNone/>
              <a:defRPr/>
            </a:pPr>
            <a:r>
              <a:rPr lang="en-US" altLang="zh-CN" sz="3600" dirty="0">
                <a:latin typeface="Arial" panose="020B0604020202020204" pitchFamily="34" charset="0"/>
                <a:ea typeface="宋体" charset="0"/>
                <a:cs typeface="Arial" panose="020B0604020202020204" pitchFamily="34" charset="0"/>
              </a:rPr>
              <a:t>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cs typeface="Arial" panose="020B0604020202020204" pitchFamily="34" charset="0"/>
              </a:rPr>
              <a:t>    ب. إن هدف القادة والجماعة ليس إدارة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cs typeface="Arial" panose="020B0604020202020204" pitchFamily="34" charset="0"/>
              </a:rPr>
              <a:t>         الكنيسة بنجاح، بل تمجيد الله، وهو ما </a:t>
            </a:r>
          </a:p>
          <a:p>
            <a:pPr marL="990600" lvl="1" indent="0" algn="r" eaLnBrk="1" hangingPunct="1">
              <a:lnSpc>
                <a:spcPct val="110000"/>
              </a:lnSpc>
              <a:buClr>
                <a:schemeClr val="tx1"/>
              </a:buClr>
              <a:buNone/>
              <a:defRPr/>
            </a:pPr>
            <a:r>
              <a:rPr lang="ar-JO" sz="3600" dirty="0">
                <a:latin typeface="Arial" panose="020B0604020202020204" pitchFamily="34" charset="0"/>
                <a:ea typeface="宋体" charset="0"/>
                <a:cs typeface="Arial" panose="020B0604020202020204" pitchFamily="34" charset="0"/>
              </a:rPr>
              <a:t>         يحدث أحيانًا من خلال الفشل.</a:t>
            </a:r>
          </a:p>
          <a:p>
            <a:pPr marL="990600" lvl="1" indent="0" algn="r" eaLnBrk="1" hangingPunct="1">
              <a:lnSpc>
                <a:spcPct val="110000"/>
              </a:lnSpc>
              <a:buClr>
                <a:schemeClr val="tx1"/>
              </a:buClr>
              <a:buNone/>
              <a:defRPr/>
            </a:pPr>
            <a:endParaRPr lang="en-GB" sz="3600" dirty="0">
              <a:latin typeface="Arial" panose="020B0604020202020204" pitchFamily="34" charset="0"/>
              <a:ea typeface="宋体" charset="0"/>
              <a:cs typeface="Arial" panose="020B0604020202020204" pitchFamily="34" charset="0"/>
            </a:endParaRPr>
          </a:p>
        </p:txBody>
      </p:sp>
      <p:sp>
        <p:nvSpPr>
          <p:cNvPr id="60419" name="Rectangle 3">
            <a:extLst>
              <a:ext uri="{FF2B5EF4-FFF2-40B4-BE49-F238E27FC236}">
                <a16:creationId xmlns:a16="http://schemas.microsoft.com/office/drawing/2014/main" id="{127BF94D-B092-6D4D-B098-5A7F275F58DA}"/>
              </a:ext>
            </a:extLst>
          </p:cNvPr>
          <p:cNvSpPr>
            <a:spLocks noChangeArrowheads="1"/>
          </p:cNvSpPr>
          <p:nvPr/>
        </p:nvSpPr>
        <p:spPr bwMode="auto">
          <a:xfrm rot="16200000">
            <a:off x="-1152266" y="1181171"/>
            <a:ext cx="2891914"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dirty="0">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ea typeface="ＭＳ Ｐゴシック" charset="0"/>
                <a:cs typeface="Arial" panose="020B0604020202020204" pitchFamily="34" charset="0"/>
              </a:rPr>
              <a:t>مقدمة</a:t>
            </a:r>
            <a:endParaRPr lang="en-GB" sz="2800" dirty="0">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ea typeface="ＭＳ Ｐゴシック" charset="0"/>
              <a:cs typeface="Arial" panose="020B0604020202020204" pitchFamily="34" charset="0"/>
            </a:endParaRPr>
          </a:p>
        </p:txBody>
      </p:sp>
      <p:sp>
        <p:nvSpPr>
          <p:cNvPr id="60421" name="Rectangle 5">
            <a:extLst>
              <a:ext uri="{FF2B5EF4-FFF2-40B4-BE49-F238E27FC236}">
                <a16:creationId xmlns:a16="http://schemas.microsoft.com/office/drawing/2014/main" id="{2F0CD697-65C3-BE4F-B166-DA885DE3D8A1}"/>
              </a:ext>
            </a:extLst>
          </p:cNvPr>
          <p:cNvSpPr>
            <a:spLocks noChangeArrowheads="1"/>
          </p:cNvSpPr>
          <p:nvPr/>
        </p:nvSpPr>
        <p:spPr bwMode="auto">
          <a:xfrm rot="16200000">
            <a:off x="-280040" y="3200856"/>
            <a:ext cx="1147457"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ea typeface="ＭＳ Ｐゴシック" charset="0"/>
                <a:cs typeface="Arial" panose="020B0604020202020204" pitchFamily="34" charset="0"/>
              </a:rPr>
              <a:t>جسد</a:t>
            </a:r>
            <a:endParaRPr lang="en-GB" sz="2800" b="1" dirty="0">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ea typeface="ＭＳ Ｐゴシック" charset="0"/>
              <a:cs typeface="Arial" panose="020B0604020202020204" pitchFamily="34" charset="0"/>
            </a:endParaRPr>
          </a:p>
        </p:txBody>
      </p:sp>
      <p:sp>
        <p:nvSpPr>
          <p:cNvPr id="60422" name="Rectangle 6">
            <a:extLst>
              <a:ext uri="{FF2B5EF4-FFF2-40B4-BE49-F238E27FC236}">
                <a16:creationId xmlns:a16="http://schemas.microsoft.com/office/drawing/2014/main" id="{D0E4ED8B-1E31-DB48-A730-2B9451AC2DC7}"/>
              </a:ext>
            </a:extLst>
          </p:cNvPr>
          <p:cNvSpPr>
            <a:spLocks noChangeArrowheads="1"/>
          </p:cNvSpPr>
          <p:nvPr/>
        </p:nvSpPr>
        <p:spPr bwMode="auto">
          <a:xfrm rot="16200000">
            <a:off x="-1115628" y="5183898"/>
            <a:ext cx="2818632"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effectLst>
                  <a:outerShdw blurRad="38100" dist="38100" dir="2700000" algn="tl">
                    <a:srgbClr val="000000"/>
                  </a:outerShdw>
                </a:effectLst>
                <a:ea typeface="ＭＳ Ｐゴシック" charset="0"/>
                <a:cs typeface="Arial" panose="020B0604020202020204" pitchFamily="34" charset="0"/>
              </a:rPr>
              <a:t>خلاصة</a:t>
            </a:r>
            <a:endParaRPr lang="en-GB" sz="2800" b="1" dirty="0">
              <a:effectLst>
                <a:outerShdw blurRad="38100" dist="38100" dir="2700000" algn="tl">
                  <a:srgbClr val="000000"/>
                </a:outerShdw>
              </a:effectLst>
              <a:ea typeface="ＭＳ Ｐゴシック" charset="0"/>
              <a:cs typeface="Arial" panose="020B0604020202020204" pitchFamily="34" charset="0"/>
            </a:endParaRPr>
          </a:p>
        </p:txBody>
      </p:sp>
      <p:sp>
        <p:nvSpPr>
          <p:cNvPr id="60423" name="Rectangle 7">
            <a:extLst>
              <a:ext uri="{FF2B5EF4-FFF2-40B4-BE49-F238E27FC236}">
                <a16:creationId xmlns:a16="http://schemas.microsoft.com/office/drawing/2014/main" id="{3829D182-585C-754C-BF51-B228A2AE4B15}"/>
              </a:ext>
            </a:extLst>
          </p:cNvPr>
          <p:cNvSpPr>
            <a:spLocks noGrp="1" noChangeArrowheads="1"/>
          </p:cNvSpPr>
          <p:nvPr>
            <p:ph type="ctrTitle"/>
          </p:nvPr>
        </p:nvSpPr>
        <p:spPr>
          <a:xfrm>
            <a:off x="838200" y="0"/>
            <a:ext cx="7772400" cy="914400"/>
          </a:xfrm>
        </p:spPr>
        <p:txBody>
          <a:bodyPr/>
          <a:lstStyle/>
          <a:p>
            <a:pPr eaLnBrk="1" hangingPunct="1"/>
            <a:r>
              <a:rPr lang="ar-JO" altLang="en-US" dirty="0">
                <a:latin typeface="Arial" panose="020B0604020202020204" pitchFamily="34" charset="0"/>
                <a:cs typeface="Arial" panose="020B0604020202020204" pitchFamily="34" charset="0"/>
              </a:rPr>
              <a:t>خلاصة</a:t>
            </a:r>
            <a:endParaRPr lang="en-US" alt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animEffect transition="in" filter="dissolve">
                                      <p:cBhvr>
                                        <p:cTn id="7" dur="1000"/>
                                        <p:tgtEl>
                                          <p:spTgt spid="604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dissolve">
                                      <p:cBhvr>
                                        <p:cTn id="12" dur="1000"/>
                                        <p:tgtEl>
                                          <p:spTgt spid="6041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418">
                                            <p:txEl>
                                              <p:pRg st="4" end="4"/>
                                            </p:txEl>
                                          </p:spTgt>
                                        </p:tgtEl>
                                        <p:attrNameLst>
                                          <p:attrName>style.visibility</p:attrName>
                                        </p:attrNameLst>
                                      </p:cBhvr>
                                      <p:to>
                                        <p:strVal val="visible"/>
                                      </p:to>
                                    </p:set>
                                    <p:animEffect transition="in" filter="dissolve">
                                      <p:cBhvr>
                                        <p:cTn id="17" dur="1000"/>
                                        <p:tgtEl>
                                          <p:spTgt spid="6041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0418">
                                            <p:txEl>
                                              <p:pRg st="5" end="5"/>
                                            </p:txEl>
                                          </p:spTgt>
                                        </p:tgtEl>
                                        <p:attrNameLst>
                                          <p:attrName>style.visibility</p:attrName>
                                        </p:attrNameLst>
                                      </p:cBhvr>
                                      <p:to>
                                        <p:strVal val="visible"/>
                                      </p:to>
                                    </p:set>
                                    <p:animEffect transition="in" filter="dissolve">
                                      <p:cBhvr>
                                        <p:cTn id="22" dur="1000"/>
                                        <p:tgtEl>
                                          <p:spTgt spid="6041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0418">
                                            <p:txEl>
                                              <p:pRg st="6" end="6"/>
                                            </p:txEl>
                                          </p:spTgt>
                                        </p:tgtEl>
                                        <p:attrNameLst>
                                          <p:attrName>style.visibility</p:attrName>
                                        </p:attrNameLst>
                                      </p:cBhvr>
                                      <p:to>
                                        <p:strVal val="visible"/>
                                      </p:to>
                                    </p:set>
                                    <p:animEffect transition="in" filter="checkerboard(across)">
                                      <p:cBhvr>
                                        <p:cTn id="27" dur="1000"/>
                                        <p:tgtEl>
                                          <p:spTgt spid="6041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0418">
                                            <p:txEl>
                                              <p:pRg st="7" end="7"/>
                                            </p:txEl>
                                          </p:spTgt>
                                        </p:tgtEl>
                                        <p:attrNameLst>
                                          <p:attrName>style.visibility</p:attrName>
                                        </p:attrNameLst>
                                      </p:cBhvr>
                                      <p:to>
                                        <p:strVal val="visible"/>
                                      </p:to>
                                    </p:set>
                                    <p:animEffect transition="in" filter="checkerboard(across)">
                                      <p:cBhvr>
                                        <p:cTn id="32" dur="1000"/>
                                        <p:tgtEl>
                                          <p:spTgt spid="6041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0418">
                                            <p:txEl>
                                              <p:pRg st="8" end="8"/>
                                            </p:txEl>
                                          </p:spTgt>
                                        </p:tgtEl>
                                        <p:attrNameLst>
                                          <p:attrName>style.visibility</p:attrName>
                                        </p:attrNameLst>
                                      </p:cBhvr>
                                      <p:to>
                                        <p:strVal val="visible"/>
                                      </p:to>
                                    </p:set>
                                    <p:animEffect transition="in" filter="checkerboard(across)">
                                      <p:cBhvr>
                                        <p:cTn id="37" dur="1000"/>
                                        <p:tgtEl>
                                          <p:spTgt spid="604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descr="needothers3.jpg">
            <a:extLst>
              <a:ext uri="{FF2B5EF4-FFF2-40B4-BE49-F238E27FC236}">
                <a16:creationId xmlns:a16="http://schemas.microsoft.com/office/drawing/2014/main" id="{B191CE11-96B8-3F47-AB93-FE4C27FE52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2A82A03D-F1B7-8247-BE82-9484EED218D7}"/>
              </a:ext>
            </a:extLst>
          </p:cNvPr>
          <p:cNvSpPr>
            <a:spLocks noGrp="1" noChangeArrowheads="1"/>
          </p:cNvSpPr>
          <p:nvPr>
            <p:ph type="ctrTitle" idx="4294967295"/>
          </p:nvPr>
        </p:nvSpPr>
        <p:spPr>
          <a:xfrm>
            <a:off x="0" y="0"/>
            <a:ext cx="9144000" cy="838200"/>
          </a:xfrm>
          <a:solidFill>
            <a:srgbClr val="000000"/>
          </a:solidFill>
          <a:effectLst>
            <a:outerShdw dist="107763" dir="2700000" algn="ctr" rotWithShape="0">
              <a:schemeClr val="tx1">
                <a:alpha val="50000"/>
              </a:schemeClr>
            </a:outerShdw>
          </a:effectLst>
        </p:spPr>
        <p:txBody>
          <a:bodyPr/>
          <a:lstStyle/>
          <a:p>
            <a:r>
              <a:rPr lang="ar-JO"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مبادئي القيادية الرئيسية</a:t>
            </a:r>
            <a:endParaRPr lang="en-US" altLang="en-US" sz="3200" b="1" dirty="0">
              <a:solidFill>
                <a:srgbClr val="FFFFFF"/>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273411" name="Text Box 14">
            <a:extLst>
              <a:ext uri="{FF2B5EF4-FFF2-40B4-BE49-F238E27FC236}">
                <a16:creationId xmlns:a16="http://schemas.microsoft.com/office/drawing/2014/main" id="{F573EC0C-E210-AF49-AA28-F1E0985F9F5A}"/>
              </a:ext>
            </a:extLst>
          </p:cNvPr>
          <p:cNvSpPr txBox="1">
            <a:spLocks noChangeArrowheads="1"/>
          </p:cNvSpPr>
          <p:nvPr/>
        </p:nvSpPr>
        <p:spPr bwMode="auto">
          <a:xfrm>
            <a:off x="8575615" y="69850"/>
            <a:ext cx="441444"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solidFill>
                  <a:srgbClr val="FFFFFF"/>
                </a:solidFill>
                <a:cs typeface="Arial" panose="020B0604020202020204" pitchFamily="34" charset="0"/>
              </a:rPr>
              <a:t>35</a:t>
            </a:r>
            <a:endParaRPr lang="en-US" altLang="en-US" sz="1800" b="1" dirty="0">
              <a:solidFill>
                <a:srgbClr val="FFFF66"/>
              </a:solidFill>
              <a:cs typeface="Arial" panose="020B0604020202020204" pitchFamily="34" charset="0"/>
            </a:endParaRPr>
          </a:p>
        </p:txBody>
      </p:sp>
      <p:sp>
        <p:nvSpPr>
          <p:cNvPr id="13" name="Rectangle 3">
            <a:extLst>
              <a:ext uri="{FF2B5EF4-FFF2-40B4-BE49-F238E27FC236}">
                <a16:creationId xmlns:a16="http://schemas.microsoft.com/office/drawing/2014/main" id="{88FFA637-7306-8D4A-AAB5-B87D5FCD8642}"/>
              </a:ext>
            </a:extLst>
          </p:cNvPr>
          <p:cNvSpPr txBox="1">
            <a:spLocks noChangeArrowheads="1"/>
          </p:cNvSpPr>
          <p:nvPr/>
        </p:nvSpPr>
        <p:spPr bwMode="auto">
          <a:xfrm>
            <a:off x="0" y="9906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كن أميناً (1 كو 4: 1-2)</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4" name="Rectangle 3">
            <a:extLst>
              <a:ext uri="{FF2B5EF4-FFF2-40B4-BE49-F238E27FC236}">
                <a16:creationId xmlns:a16="http://schemas.microsoft.com/office/drawing/2014/main" id="{AFFB9254-237B-4142-9E8A-CA5A3029F9F7}"/>
              </a:ext>
            </a:extLst>
          </p:cNvPr>
          <p:cNvSpPr txBox="1">
            <a:spLocks noChangeArrowheads="1"/>
          </p:cNvSpPr>
          <p:nvPr/>
        </p:nvSpPr>
        <p:spPr bwMode="auto">
          <a:xfrm>
            <a:off x="0" y="21717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ساعد الفقراء (أش 58: 7-8)</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5" name="Rectangle 3">
            <a:extLst>
              <a:ext uri="{FF2B5EF4-FFF2-40B4-BE49-F238E27FC236}">
                <a16:creationId xmlns:a16="http://schemas.microsoft.com/office/drawing/2014/main" id="{0035D916-5103-9444-9883-F6392AF72BE7}"/>
              </a:ext>
            </a:extLst>
          </p:cNvPr>
          <p:cNvSpPr txBox="1">
            <a:spLocks noChangeArrowheads="1"/>
          </p:cNvSpPr>
          <p:nvPr/>
        </p:nvSpPr>
        <p:spPr bwMode="auto">
          <a:xfrm>
            <a:off x="0" y="33528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أحبب حتى الناس غير الأخلاقيين</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6" name="Rectangle 3">
            <a:extLst>
              <a:ext uri="{FF2B5EF4-FFF2-40B4-BE49-F238E27FC236}">
                <a16:creationId xmlns:a16="http://schemas.microsoft.com/office/drawing/2014/main" id="{C472C357-D335-C34A-ACAD-DA98D9522B5B}"/>
              </a:ext>
            </a:extLst>
          </p:cNvPr>
          <p:cNvSpPr txBox="1">
            <a:spLocks noChangeArrowheads="1"/>
          </p:cNvSpPr>
          <p:nvPr/>
        </p:nvSpPr>
        <p:spPr bwMode="auto">
          <a:xfrm>
            <a:off x="0" y="45339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علّم الأطفال (مت 18: 1-10)</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
        <p:nvSpPr>
          <p:cNvPr id="17" name="Rectangle 3">
            <a:extLst>
              <a:ext uri="{FF2B5EF4-FFF2-40B4-BE49-F238E27FC236}">
                <a16:creationId xmlns:a16="http://schemas.microsoft.com/office/drawing/2014/main" id="{2DB061CF-7FE2-044A-AA2C-60393749824F}"/>
              </a:ext>
            </a:extLst>
          </p:cNvPr>
          <p:cNvSpPr txBox="1">
            <a:spLocks noChangeArrowheads="1"/>
          </p:cNvSpPr>
          <p:nvPr/>
        </p:nvSpPr>
        <p:spPr bwMode="auto">
          <a:xfrm>
            <a:off x="0" y="57150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600" b="1" dirty="0">
                <a:solidFill>
                  <a:srgbClr val="FFFFFF"/>
                </a:solidFill>
                <a:effectLst>
                  <a:outerShdw blurRad="38100" dist="38100" dir="2700000" algn="tl">
                    <a:srgbClr val="808080"/>
                  </a:outerShdw>
                </a:effectLst>
                <a:cs typeface="Arial" panose="020B0604020202020204" pitchFamily="34" charset="0"/>
              </a:rPr>
              <a:t>كن مثالاً (1 بط 5: 3)</a:t>
            </a:r>
            <a:endParaRPr lang="en-US" altLang="en-US" sz="3600"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4" descr="legalistic church_lady.jpg">
            <a:extLst>
              <a:ext uri="{FF2B5EF4-FFF2-40B4-BE49-F238E27FC236}">
                <a16:creationId xmlns:a16="http://schemas.microsoft.com/office/drawing/2014/main" id="{06FBA4D9-E953-7E41-8B84-9CA9CDD74E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16CF8F-31ED-5A4C-8809-46958CED59F8}"/>
              </a:ext>
            </a:extLst>
          </p:cNvPr>
          <p:cNvSpPr>
            <a:spLocks noGrp="1"/>
          </p:cNvSpPr>
          <p:nvPr>
            <p:ph type="ctrTitle"/>
          </p:nvPr>
        </p:nvSpPr>
        <p:spPr>
          <a:xfrm>
            <a:off x="3276600" y="762000"/>
            <a:ext cx="5867400" cy="1676400"/>
          </a:xfrm>
        </p:spPr>
        <p:txBody>
          <a:bodyPr/>
          <a:lstStyle/>
          <a:p>
            <a:r>
              <a:rPr lang="ar-JO" altLang="en-US" b="1" dirty="0"/>
              <a:t>صنع                    القرارات الكتابية</a:t>
            </a:r>
            <a:endParaRPr lang="en-US" altLang="en-US" b="1" dirty="0"/>
          </a:p>
        </p:txBody>
      </p:sp>
      <p:sp>
        <p:nvSpPr>
          <p:cNvPr id="4" name="Subtitle 2">
            <a:extLst>
              <a:ext uri="{FF2B5EF4-FFF2-40B4-BE49-F238E27FC236}">
                <a16:creationId xmlns:a16="http://schemas.microsoft.com/office/drawing/2014/main" id="{09BC4EC0-B5BA-3A40-AEEF-538FB9979AE4}"/>
              </a:ext>
            </a:extLst>
          </p:cNvPr>
          <p:cNvSpPr txBox="1">
            <a:spLocks/>
          </p:cNvSpPr>
          <p:nvPr/>
        </p:nvSpPr>
        <p:spPr bwMode="auto">
          <a:xfrm>
            <a:off x="4876800" y="2667000"/>
            <a:ext cx="2819400" cy="38862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ar-JO" altLang="en-US" sz="3200" b="1" dirty="0">
                <a:solidFill>
                  <a:srgbClr val="FFFFFF"/>
                </a:solidFill>
                <a:effectLst>
                  <a:outerShdw blurRad="38100" dist="38100" dir="2700000" algn="tl">
                    <a:srgbClr val="000000"/>
                  </a:outerShdw>
                </a:effectLst>
              </a:rPr>
              <a:t>كيف صنعت القرارات في   الكتاب المقدس؟</a:t>
            </a:r>
            <a:endParaRPr lang="en-US" altLang="en-US" sz="3200" b="1" dirty="0">
              <a:solidFill>
                <a:srgbClr val="FFFFFF"/>
              </a:solidFill>
              <a:effectLst>
                <a:outerShdw blurRad="38100" dist="38100" dir="2700000" algn="tl">
                  <a:srgbClr val="000000"/>
                </a:outerShdw>
              </a:effectLst>
            </a:endParaRPr>
          </a:p>
        </p:txBody>
      </p:sp>
      <p:sp>
        <p:nvSpPr>
          <p:cNvPr id="5" name="Text Box 1028">
            <a:extLst>
              <a:ext uri="{FF2B5EF4-FFF2-40B4-BE49-F238E27FC236}">
                <a16:creationId xmlns:a16="http://schemas.microsoft.com/office/drawing/2014/main" id="{D1DB4A1C-E055-CC4E-87B9-28CFEFAE4310}"/>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400" b="1" dirty="0">
                <a:solidFill>
                  <a:srgbClr val="FFFFFF"/>
                </a:solidFill>
                <a:cs typeface="Arial" charset="0"/>
              </a:rPr>
              <a:t>86</a:t>
            </a:r>
            <a:endParaRPr lang="en-US" sz="2400" b="1" dirty="0">
              <a:solidFill>
                <a:srgbClr val="FFFFFF"/>
              </a:solidFill>
              <a:cs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4" descr="Paul, Lydia stained glass in Philippi church, tb011201203.jpg">
            <a:extLst>
              <a:ext uri="{FF2B5EF4-FFF2-40B4-BE49-F238E27FC236}">
                <a16:creationId xmlns:a16="http://schemas.microsoft.com/office/drawing/2014/main" id="{DD0C32E8-EA6A-D64D-90EB-07B35F51D2E6}"/>
              </a:ext>
            </a:extLst>
          </p:cNvPr>
          <p:cNvPicPr>
            <a:picLocks noChangeAspect="1"/>
          </p:cNvPicPr>
          <p:nvPr/>
        </p:nvPicPr>
        <p:blipFill>
          <a:blip r:embed="rId2">
            <a:extLst>
              <a:ext uri="{28A0092B-C50C-407E-A947-70E740481C1C}">
                <a14:useLocalDpi xmlns:a14="http://schemas.microsoft.com/office/drawing/2010/main" val="0"/>
              </a:ext>
            </a:extLst>
          </a:blip>
          <a:srcRect l="19167" r="21667"/>
          <a:stretch>
            <a:fillRect/>
          </a:stretch>
        </p:blipFill>
        <p:spPr bwMode="auto">
          <a:xfrm>
            <a:off x="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3334BE-748F-464F-B944-DCFDFCCE57E9}"/>
              </a:ext>
            </a:extLst>
          </p:cNvPr>
          <p:cNvSpPr>
            <a:spLocks noGrp="1"/>
          </p:cNvSpPr>
          <p:nvPr>
            <p:ph type="ctrTitle"/>
          </p:nvPr>
        </p:nvSpPr>
        <p:spPr>
          <a:xfrm>
            <a:off x="0" y="457200"/>
            <a:ext cx="9144000" cy="1143000"/>
          </a:xfrm>
        </p:spPr>
        <p:txBody>
          <a:bodyPr/>
          <a:lstStyle/>
          <a:p>
            <a:pPr algn="r"/>
            <a:r>
              <a:rPr lang="ar-JO" altLang="en-US" b="1" dirty="0">
                <a:effectLst>
                  <a:outerShdw blurRad="38100" dist="38100" dir="2700000" algn="tl">
                    <a:srgbClr val="808080"/>
                  </a:outerShdw>
                </a:effectLst>
                <a:latin typeface="Arial" panose="020B0604020202020204" pitchFamily="34" charset="0"/>
                <a:cs typeface="Arial" panose="020B0604020202020204" pitchFamily="34" charset="0"/>
              </a:rPr>
              <a:t>الأساليب المستخدمة</a:t>
            </a:r>
            <a:endParaRPr lang="en-US" altLang="en-US" b="1" dirty="0">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EF1168BF-436D-8C48-997C-330479B16086}"/>
              </a:ext>
            </a:extLst>
          </p:cNvPr>
          <p:cNvSpPr txBox="1">
            <a:spLocks/>
          </p:cNvSpPr>
          <p:nvPr/>
        </p:nvSpPr>
        <p:spPr bwMode="auto">
          <a:xfrm>
            <a:off x="5257800" y="2286000"/>
            <a:ext cx="3581400" cy="40386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اختيار القادة</a:t>
            </a:r>
          </a:p>
          <a:p>
            <a:pPr algn="ct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القرعة</a:t>
            </a:r>
          </a:p>
          <a:p>
            <a:pPr algn="ct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الأوريم والتميم</a:t>
            </a:r>
          </a:p>
          <a:p>
            <a:pPr algn="ct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جزة الصوف</a:t>
            </a:r>
          </a:p>
          <a:p>
            <a:pPr algn="ct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أخرى؟</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p:txBody>
      </p:sp>
      <p:sp>
        <p:nvSpPr>
          <p:cNvPr id="5" name="Subtitle 2">
            <a:extLst>
              <a:ext uri="{FF2B5EF4-FFF2-40B4-BE49-F238E27FC236}">
                <a16:creationId xmlns:a16="http://schemas.microsoft.com/office/drawing/2014/main" id="{BD0B0063-84C8-E440-B135-54911D894A18}"/>
              </a:ext>
            </a:extLst>
          </p:cNvPr>
          <p:cNvSpPr txBox="1">
            <a:spLocks/>
          </p:cNvSpPr>
          <p:nvPr/>
        </p:nvSpPr>
        <p:spPr bwMode="auto">
          <a:xfrm>
            <a:off x="0" y="6324600"/>
            <a:ext cx="4800600" cy="533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ar-JO" altLang="en-US" sz="1800" b="1" dirty="0">
                <a:solidFill>
                  <a:srgbClr val="FFFFFF"/>
                </a:solidFill>
                <a:effectLst>
                  <a:outerShdw blurRad="38100" dist="38100" dir="2700000" algn="tl">
                    <a:srgbClr val="808080"/>
                  </a:outerShdw>
                </a:effectLst>
                <a:cs typeface="Arial" panose="020B0604020202020204" pitchFamily="34" charset="0"/>
              </a:rPr>
              <a:t>بولس وليديا في كنيسة فيلبي</a:t>
            </a:r>
            <a:endParaRPr lang="en-US" altLang="en-US" sz="1800" b="1" dirty="0">
              <a:solidFill>
                <a:srgbClr val="FFFFFF"/>
              </a:solidFill>
              <a:effectLst>
                <a:outerShdw blurRad="38100" dist="38100" dir="2700000" algn="tl">
                  <a:srgbClr val="808080"/>
                </a:outerShdw>
              </a:effectLst>
              <a:cs typeface="Arial" panose="020B0604020202020204" pitchFamily="34" charset="0"/>
            </a:endParaRPr>
          </a:p>
        </p:txBody>
      </p:sp>
      <p:sp>
        <p:nvSpPr>
          <p:cNvPr id="6" name="Text Box 1028">
            <a:extLst>
              <a:ext uri="{FF2B5EF4-FFF2-40B4-BE49-F238E27FC236}">
                <a16:creationId xmlns:a16="http://schemas.microsoft.com/office/drawing/2014/main" id="{5FA8ECC2-E373-0C42-9BC6-9DDBDDE0C95E}"/>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400" b="1" dirty="0">
                <a:solidFill>
                  <a:srgbClr val="FFFFFF"/>
                </a:solidFill>
                <a:latin typeface="Arial" panose="020B0604020202020204" pitchFamily="34" charset="0"/>
                <a:cs typeface="Arial" panose="020B0604020202020204" pitchFamily="34" charset="0"/>
              </a:rPr>
              <a:t>86</a:t>
            </a:r>
            <a:endParaRPr lang="en-US" sz="24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8249611D-3DD6-794D-A0BA-731F89D0D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BE03A44B-AF07-7B42-9BF6-B648BB8CBE4E}"/>
              </a:ext>
            </a:extLst>
          </p:cNvPr>
          <p:cNvSpPr>
            <a:spLocks noGrp="1" noChangeArrowheads="1"/>
          </p:cNvSpPr>
          <p:nvPr>
            <p:ph type="ctrTitle"/>
          </p:nvPr>
        </p:nvSpPr>
        <p:spPr>
          <a:xfrm>
            <a:off x="0" y="381000"/>
            <a:ext cx="6659563" cy="1196975"/>
          </a:xfrm>
        </p:spPr>
        <p:txBody>
          <a:bodyPr/>
          <a:lstStyle/>
          <a:p>
            <a:pPr eaLnBrk="1" hangingPunct="1">
              <a:defRPr/>
            </a:pPr>
            <a:r>
              <a:rPr lang="ar-JO" sz="4800" b="1" dirty="0">
                <a:solidFill>
                  <a:srgbClr val="000082"/>
                </a:solidFill>
                <a:effectLst>
                  <a:outerShdw blurRad="38100" dist="38100" dir="2700000" algn="tl">
                    <a:srgbClr val="FFFFFF"/>
                  </a:outerShdw>
                </a:effectLst>
                <a:latin typeface="Arial" panose="020B0604020202020204" pitchFamily="34" charset="0"/>
                <a:cs typeface="Arial" panose="020B0604020202020204" pitchFamily="34" charset="0"/>
              </a:rPr>
              <a:t>صنع القرارات الرئيسية</a:t>
            </a:r>
            <a:endParaRPr lang="en-GB" sz="3200" b="1" u="sng" dirty="0">
              <a:solidFill>
                <a:srgbClr val="00008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2296" name="Text Box 8">
            <a:extLst>
              <a:ext uri="{FF2B5EF4-FFF2-40B4-BE49-F238E27FC236}">
                <a16:creationId xmlns:a16="http://schemas.microsoft.com/office/drawing/2014/main" id="{49C292AE-99A9-B143-8446-10BEF4F619B8}"/>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2800" b="1" dirty="0">
                <a:cs typeface="Arial" panose="020B0604020202020204" pitchFamily="34" charset="0"/>
              </a:rPr>
              <a:t>تنص لوائحنا الداخلية على وجه التحديد على أنه لا يمكن إلغاء إرادة الله    دون تصويت أغلبية الثلثين</a:t>
            </a:r>
            <a:endParaRPr lang="en-US" altLang="en-US" sz="2800" b="1" dirty="0">
              <a:cs typeface="Arial" panose="020B0604020202020204" pitchFamily="34" charset="0"/>
            </a:endParaRPr>
          </a:p>
        </p:txBody>
      </p:sp>
      <p:sp>
        <p:nvSpPr>
          <p:cNvPr id="12294" name="Rectangle 6">
            <a:extLst>
              <a:ext uri="{FF2B5EF4-FFF2-40B4-BE49-F238E27FC236}">
                <a16:creationId xmlns:a16="http://schemas.microsoft.com/office/drawing/2014/main" id="{CC714DFD-35F0-8A46-A218-5999D683197A}"/>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ar-JO" altLang="en-US" b="1" dirty="0">
                <a:latin typeface="Arial" panose="020B0604020202020204" pitchFamily="34" charset="0"/>
                <a:cs typeface="Arial" panose="020B0604020202020204" pitchFamily="34" charset="0"/>
              </a:rPr>
              <a:t>ما هي       النسبة المئوية للنمط الكتابي؟</a:t>
            </a:r>
            <a:endParaRPr lang="en-US" altLang="en-US" b="1" dirty="0">
              <a:latin typeface="Arial" panose="020B0604020202020204" pitchFamily="34" charset="0"/>
              <a:cs typeface="Arial" panose="020B0604020202020204" pitchFamily="34" charset="0"/>
            </a:endParaRPr>
          </a:p>
        </p:txBody>
      </p:sp>
      <p:sp>
        <p:nvSpPr>
          <p:cNvPr id="412677" name="Line 9">
            <a:extLst>
              <a:ext uri="{FF2B5EF4-FFF2-40B4-BE49-F238E27FC236}">
                <a16:creationId xmlns:a16="http://schemas.microsoft.com/office/drawing/2014/main" id="{89F23E50-72A6-494A-B78B-C3FF11B78DB5}"/>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cs typeface="Arial" panose="020B0604020202020204" pitchFamily="34" charset="0"/>
            </a:endParaRPr>
          </a:p>
        </p:txBody>
      </p:sp>
      <p:sp>
        <p:nvSpPr>
          <p:cNvPr id="412678" name="TextBox 1">
            <a:extLst>
              <a:ext uri="{FF2B5EF4-FFF2-40B4-BE49-F238E27FC236}">
                <a16:creationId xmlns:a16="http://schemas.microsoft.com/office/drawing/2014/main" id="{55BD5BE7-0E1D-734E-B8DD-E007961A1B44}"/>
              </a:ext>
            </a:extLst>
          </p:cNvPr>
          <p:cNvSpPr txBox="1">
            <a:spLocks noChangeArrowheads="1"/>
          </p:cNvSpPr>
          <p:nvPr/>
        </p:nvSpPr>
        <p:spPr bwMode="auto">
          <a:xfrm>
            <a:off x="6673850" y="0"/>
            <a:ext cx="247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dirty="0">
                <a:cs typeface="Arial" panose="020B0604020202020204" pitchFamily="34" charset="0"/>
              </a:rPr>
              <a:t>Ecclesiology Notes, pages 35-85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5986" name="Picture 4" descr="Cross-chur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 y="0"/>
            <a:ext cx="4568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 y="381000"/>
            <a:ext cx="8524056" cy="1143000"/>
          </a:xfrm>
        </p:spPr>
        <p:txBody>
          <a:bodyPr/>
          <a:lstStyle/>
          <a:p>
            <a:r>
              <a:rPr lang="ar-JO" b="1"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قرارات رئيسيّة في أعمال الرسل 15</a:t>
            </a:r>
            <a:endParaRPr lang="en-US" b="1" dirty="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
        <p:nvSpPr>
          <p:cNvPr id="425988" name="Subtitle 2"/>
          <p:cNvSpPr txBox="1">
            <a:spLocks/>
          </p:cNvSpPr>
          <p:nvPr/>
        </p:nvSpPr>
        <p:spPr bwMode="auto">
          <a:xfrm>
            <a:off x="4876800" y="1981200"/>
            <a:ext cx="4267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موضوع الختان</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مجمع أورشليم</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(الأعداد 1- 35)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الخلاف حول</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استعادة يوحنا مرقس</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(الأعداد 36- 40)</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028"/>
          <p:cNvSpPr txBox="1">
            <a:spLocks noChangeArrowheads="1"/>
          </p:cNvSpPr>
          <p:nvPr/>
        </p:nvSpPr>
        <p:spPr bwMode="auto">
          <a:xfrm>
            <a:off x="9252521" y="8"/>
            <a:ext cx="2304256" cy="830890"/>
          </a:xfrm>
          <a:prstGeom prst="rect">
            <a:avLst/>
          </a:prstGeom>
          <a:noFill/>
          <a:ln>
            <a:noFill/>
          </a:ln>
          <a:effectLst>
            <a:outerShdw blurRad="63500" dist="35921" dir="2700000" algn="ctr" rotWithShape="0">
              <a:srgbClr val="000000">
                <a:alpha val="74998"/>
              </a:srgbClr>
            </a:outerShdw>
          </a:effectLst>
        </p:spPr>
        <p:txBody>
          <a:bodyPr wrap="squar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علم الكنيسة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86-87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8930410"/>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id="{6C5A3A79-39C5-B24A-9E90-DA0E60489980}"/>
              </a:ext>
            </a:extLst>
          </p:cNvPr>
          <p:cNvSpPr>
            <a:spLocks noGrp="1" noChangeArrowheads="1"/>
          </p:cNvSpPr>
          <p:nvPr>
            <p:ph type="subTitle" idx="1"/>
          </p:nvPr>
        </p:nvSpPr>
        <p:spPr>
          <a:xfrm>
            <a:off x="827088" y="1447800"/>
            <a:ext cx="8316912" cy="4800600"/>
          </a:xfrm>
        </p:spPr>
        <p:txBody>
          <a:bodyPr/>
          <a:lstStyle/>
          <a:p>
            <a:pPr algn="r" eaLnBrk="1" hangingPunct="1">
              <a:lnSpc>
                <a:spcPct val="110000"/>
              </a:lnSpc>
              <a:buClr>
                <a:schemeClr val="tx1"/>
              </a:buClr>
            </a:pPr>
            <a:r>
              <a:rPr lang="ar-JO" altLang="en-US" b="1" dirty="0">
                <a:latin typeface="Arial" panose="020B0604020202020204" pitchFamily="34" charset="0"/>
                <a:cs typeface="Arial" panose="020B0604020202020204" pitchFamily="34" charset="0"/>
              </a:rPr>
              <a:t>1. من وجهة نظر كتابية</a:t>
            </a:r>
            <a:endParaRPr lang="ar-JO" altLang="en-US" sz="3200" b="1" dirty="0">
              <a:latin typeface="Arial" panose="020B0604020202020204" pitchFamily="34" charset="0"/>
              <a:ea typeface="Arial" panose="020B0604020202020204" pitchFamily="34" charset="0"/>
              <a:cs typeface="Arial" panose="020B0604020202020204" pitchFamily="34" charset="0"/>
            </a:endParaRPr>
          </a:p>
          <a:p>
            <a:pPr marL="774700" lvl="1" indent="0" algn="r" eaLnBrk="1" hangingPunct="1">
              <a:lnSpc>
                <a:spcPct val="110000"/>
              </a:lnSpc>
              <a:buNone/>
            </a:pPr>
            <a:r>
              <a:rPr lang="ar-JO" altLang="en-US" sz="3200" b="1" dirty="0">
                <a:latin typeface="Arial" panose="020B0604020202020204" pitchFamily="34" charset="0"/>
                <a:ea typeface="Arial" panose="020B0604020202020204" pitchFamily="34" charset="0"/>
                <a:cs typeface="Arial" panose="020B0604020202020204" pitchFamily="34" charset="0"/>
              </a:rPr>
              <a:t>    أ. الرسل (على كل الكنائس)</a:t>
            </a:r>
          </a:p>
          <a:p>
            <a:pPr marL="774700" lvl="1" indent="0" algn="r" eaLnBrk="1" hangingPunct="1">
              <a:lnSpc>
                <a:spcPct val="110000"/>
              </a:lnSpc>
              <a:buNone/>
            </a:pPr>
            <a:r>
              <a:rPr lang="ar-JO" altLang="en-US" sz="3200" b="1" dirty="0">
                <a:latin typeface="Arial" panose="020B0604020202020204" pitchFamily="34" charset="0"/>
                <a:ea typeface="Arial" panose="020B0604020202020204" pitchFamily="34" charset="0"/>
                <a:cs typeface="Arial" panose="020B0604020202020204" pitchFamily="34" charset="0"/>
              </a:rPr>
              <a:t>    ب. الشيوخ (على الشؤون المحلية)</a:t>
            </a:r>
          </a:p>
          <a:p>
            <a:pPr marL="774700" lvl="1" indent="0" algn="r" eaLnBrk="1" hangingPunct="1">
              <a:lnSpc>
                <a:spcPct val="110000"/>
              </a:lnSpc>
              <a:buNone/>
            </a:pPr>
            <a:r>
              <a:rPr lang="ar-JO" altLang="en-US" sz="3200" b="1" dirty="0">
                <a:latin typeface="Arial" panose="020B0604020202020204" pitchFamily="34" charset="0"/>
                <a:ea typeface="Arial" panose="020B0604020202020204" pitchFamily="34" charset="0"/>
                <a:cs typeface="Arial" panose="020B0604020202020204" pitchFamily="34" charset="0"/>
              </a:rPr>
              <a:t>    ت. الجماعة (على الأمور الجدية)   </a:t>
            </a:r>
            <a:endParaRPr lang="en-GB" altLang="en-US" sz="3200" b="1" dirty="0">
              <a:latin typeface="Arial" panose="020B0604020202020204" pitchFamily="34" charset="0"/>
              <a:ea typeface="Arial" panose="020B0604020202020204" pitchFamily="34" charset="0"/>
              <a:cs typeface="Arial" panose="020B0604020202020204" pitchFamily="34" charset="0"/>
            </a:endParaRPr>
          </a:p>
          <a:p>
            <a:pPr marL="1422400" lvl="2" indent="0" algn="r" eaLnBrk="1" hangingPunct="1">
              <a:lnSpc>
                <a:spcPct val="110000"/>
              </a:lnSpc>
              <a:buClr>
                <a:schemeClr val="tx1"/>
              </a:buClr>
              <a:buNone/>
            </a:pPr>
            <a:r>
              <a:rPr lang="ar-JO" altLang="en-US" sz="3200" b="1" dirty="0">
                <a:latin typeface="Arial" panose="020B0604020202020204" pitchFamily="34" charset="0"/>
                <a:ea typeface="Arial" panose="020B0604020202020204" pitchFamily="34" charset="0"/>
                <a:cs typeface="Arial" panose="020B0604020202020204" pitchFamily="34" charset="0"/>
              </a:rPr>
              <a:t>         - مت 18: 17</a:t>
            </a:r>
          </a:p>
          <a:p>
            <a:pPr marL="1422400" lvl="2" indent="0" algn="r" eaLnBrk="1" hangingPunct="1">
              <a:lnSpc>
                <a:spcPct val="110000"/>
              </a:lnSpc>
              <a:buClr>
                <a:schemeClr val="tx1"/>
              </a:buClr>
              <a:buNone/>
            </a:pPr>
            <a:r>
              <a:rPr lang="ar-JO" altLang="en-US" sz="3200" b="1" dirty="0">
                <a:latin typeface="Arial" panose="020B0604020202020204" pitchFamily="34" charset="0"/>
                <a:ea typeface="Arial" panose="020B0604020202020204" pitchFamily="34" charset="0"/>
                <a:cs typeface="Arial" panose="020B0604020202020204" pitchFamily="34" charset="0"/>
              </a:rPr>
              <a:t>         - أع 15: 22</a:t>
            </a:r>
          </a:p>
          <a:p>
            <a:pPr marL="1422400" lvl="2" indent="0" algn="r" eaLnBrk="1" hangingPunct="1">
              <a:lnSpc>
                <a:spcPct val="110000"/>
              </a:lnSpc>
              <a:buClr>
                <a:schemeClr val="tx1"/>
              </a:buClr>
              <a:buNone/>
            </a:pPr>
            <a:r>
              <a:rPr lang="ar-JO" altLang="en-US" sz="3200" b="1" dirty="0">
                <a:latin typeface="Arial" panose="020B0604020202020204" pitchFamily="34" charset="0"/>
                <a:ea typeface="Arial" panose="020B0604020202020204" pitchFamily="34" charset="0"/>
                <a:cs typeface="Arial" panose="020B0604020202020204" pitchFamily="34" charset="0"/>
              </a:rPr>
              <a:t>         - 1 كو 5: 4-5    </a:t>
            </a:r>
            <a:endParaRPr lang="en-GB" altLang="en-US" sz="3200" b="1" dirty="0">
              <a:latin typeface="Arial" panose="020B0604020202020204" pitchFamily="34" charset="0"/>
              <a:ea typeface="Arial" panose="020B0604020202020204" pitchFamily="34" charset="0"/>
              <a:cs typeface="Arial" panose="020B0604020202020204" pitchFamily="34" charset="0"/>
            </a:endParaRPr>
          </a:p>
        </p:txBody>
      </p:sp>
      <p:sp>
        <p:nvSpPr>
          <p:cNvPr id="467971" name="Rectangle 3">
            <a:extLst>
              <a:ext uri="{FF2B5EF4-FFF2-40B4-BE49-F238E27FC236}">
                <a16:creationId xmlns:a16="http://schemas.microsoft.com/office/drawing/2014/main" id="{74DDF236-5B02-8F4D-9EB4-73D45A39B4B0}"/>
              </a:ext>
            </a:extLst>
          </p:cNvPr>
          <p:cNvSpPr>
            <a:spLocks noChangeArrowheads="1"/>
          </p:cNvSpPr>
          <p:nvPr/>
        </p:nvSpPr>
        <p:spPr bwMode="auto">
          <a:xfrm rot="16200000">
            <a:off x="-1148555" y="1179381"/>
            <a:ext cx="2884488"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dirty="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ea typeface="ＭＳ Ｐゴシック" charset="0"/>
                <a:cs typeface="Arial" panose="020B0604020202020204" pitchFamily="34" charset="0"/>
              </a:rPr>
              <a:t>مقدمة</a:t>
            </a:r>
            <a:endParaRPr lang="en-GB" sz="2800" dirty="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ea typeface="ＭＳ Ｐゴシック" charset="0"/>
              <a:cs typeface="Arial" panose="020B0604020202020204" pitchFamily="34" charset="0"/>
            </a:endParaRPr>
          </a:p>
        </p:txBody>
      </p:sp>
      <p:sp>
        <p:nvSpPr>
          <p:cNvPr id="467972" name="Rectangle 4">
            <a:extLst>
              <a:ext uri="{FF2B5EF4-FFF2-40B4-BE49-F238E27FC236}">
                <a16:creationId xmlns:a16="http://schemas.microsoft.com/office/drawing/2014/main" id="{1159107F-C187-0F4F-99DA-2D58B2945D4B}"/>
              </a:ext>
            </a:extLst>
          </p:cNvPr>
          <p:cNvSpPr>
            <a:spLocks noGrp="1" noChangeArrowheads="1"/>
          </p:cNvSpPr>
          <p:nvPr>
            <p:ph type="ctrTitle"/>
          </p:nvPr>
        </p:nvSpPr>
        <p:spPr>
          <a:xfrm>
            <a:off x="611188" y="304800"/>
            <a:ext cx="8532812" cy="908050"/>
          </a:xfrm>
        </p:spPr>
        <p:txBody>
          <a:bodyPr/>
          <a:lstStyle/>
          <a:p>
            <a:pPr algn="l" eaLnBrk="1" hangingPunct="1">
              <a:defRPr/>
            </a:pPr>
            <a:r>
              <a:rPr lang="ar-JO" sz="4000" dirty="0">
                <a:latin typeface="Arial" panose="020B0604020202020204" pitchFamily="34" charset="0"/>
                <a:cs typeface="Arial" panose="020B0604020202020204" pitchFamily="34" charset="0"/>
              </a:rPr>
              <a:t>صنع القرارات في الكنيسة المحلية</a:t>
            </a:r>
            <a:endParaRPr lang="en-GB" sz="4000" dirty="0">
              <a:latin typeface="Arial" panose="020B0604020202020204" pitchFamily="34" charset="0"/>
              <a:cs typeface="Arial" panose="020B0604020202020204" pitchFamily="34" charset="0"/>
            </a:endParaRPr>
          </a:p>
        </p:txBody>
      </p:sp>
      <p:sp>
        <p:nvSpPr>
          <p:cNvPr id="467973" name="Rectangle 5">
            <a:extLst>
              <a:ext uri="{FF2B5EF4-FFF2-40B4-BE49-F238E27FC236}">
                <a16:creationId xmlns:a16="http://schemas.microsoft.com/office/drawing/2014/main" id="{4FDEB762-66A7-2E4F-9F21-60831362E56F}"/>
              </a:ext>
            </a:extLst>
          </p:cNvPr>
          <p:cNvSpPr>
            <a:spLocks noChangeArrowheads="1"/>
          </p:cNvSpPr>
          <p:nvPr/>
        </p:nvSpPr>
        <p:spPr bwMode="auto">
          <a:xfrm rot="16200000">
            <a:off x="-234769" y="3148158"/>
            <a:ext cx="1056914" cy="529569"/>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effectLst>
                  <a:outerShdw blurRad="38100" dist="38100" dir="2700000" algn="tl">
                    <a:srgbClr val="000000"/>
                  </a:outerShdw>
                </a:effectLst>
                <a:ea typeface="ＭＳ Ｐゴシック" charset="0"/>
                <a:cs typeface="Arial" panose="020B0604020202020204" pitchFamily="34" charset="0"/>
              </a:rPr>
              <a:t>الجسد</a:t>
            </a:r>
            <a:endParaRPr lang="en-GB" sz="2800" b="1" dirty="0">
              <a:effectLst>
                <a:outerShdw blurRad="38100" dist="38100" dir="2700000" algn="tl">
                  <a:srgbClr val="000000"/>
                </a:outerShdw>
              </a:effectLst>
              <a:ea typeface="ＭＳ Ｐゴシック" charset="0"/>
              <a:cs typeface="Arial" panose="020B0604020202020204" pitchFamily="34" charset="0"/>
            </a:endParaRPr>
          </a:p>
        </p:txBody>
      </p:sp>
      <p:sp>
        <p:nvSpPr>
          <p:cNvPr id="467974" name="Text Box 6">
            <a:extLst>
              <a:ext uri="{FF2B5EF4-FFF2-40B4-BE49-F238E27FC236}">
                <a16:creationId xmlns:a16="http://schemas.microsoft.com/office/drawing/2014/main" id="{33BCC1E7-0E2D-394A-97E0-3108C8C693DA}"/>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ar-JO" sz="2400" b="1" dirty="0">
                <a:latin typeface="Arial" panose="020B0604020202020204" pitchFamily="34" charset="0"/>
                <a:cs typeface="Arial" panose="020B0604020202020204" pitchFamily="34" charset="0"/>
              </a:rPr>
              <a:t>88</a:t>
            </a:r>
            <a:endParaRPr lang="en-US"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67970">
                                            <p:txEl>
                                              <p:pRg st="1" end="1"/>
                                            </p:txEl>
                                          </p:spTgt>
                                        </p:tgtEl>
                                        <p:attrNameLst>
                                          <p:attrName>style.visibility</p:attrName>
                                        </p:attrNameLst>
                                      </p:cBhvr>
                                      <p:to>
                                        <p:strVal val="visible"/>
                                      </p:to>
                                    </p:set>
                                    <p:anim calcmode="lin" valueType="num">
                                      <p:cBhvr>
                                        <p:cTn id="7" dur="1000" fill="hold"/>
                                        <p:tgtEl>
                                          <p:spTgt spid="467970">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46797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797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67970">
                                            <p:txEl>
                                              <p:pRg st="2" end="2"/>
                                            </p:txEl>
                                          </p:spTgt>
                                        </p:tgtEl>
                                        <p:attrNameLst>
                                          <p:attrName>style.visibility</p:attrName>
                                        </p:attrNameLst>
                                      </p:cBhvr>
                                      <p:to>
                                        <p:strVal val="visible"/>
                                      </p:to>
                                    </p:set>
                                    <p:anim calcmode="lin" valueType="num">
                                      <p:cBhvr additive="base">
                                        <p:cTn id="14" dur="500" fill="hold"/>
                                        <p:tgtEl>
                                          <p:spTgt spid="467970">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679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9" presetClass="entr" presetSubtype="10" fill="hold" nodeType="clickEffect">
                                  <p:stCondLst>
                                    <p:cond delay="0"/>
                                  </p:stCondLst>
                                  <p:childTnLst>
                                    <p:set>
                                      <p:cBhvr>
                                        <p:cTn id="19" dur="1" fill="hold">
                                          <p:stCondLst>
                                            <p:cond delay="0"/>
                                          </p:stCondLst>
                                        </p:cTn>
                                        <p:tgtEl>
                                          <p:spTgt spid="467970">
                                            <p:txEl>
                                              <p:pRg st="3" end="3"/>
                                            </p:txEl>
                                          </p:spTgt>
                                        </p:tgtEl>
                                        <p:attrNameLst>
                                          <p:attrName>style.visibility</p:attrName>
                                        </p:attrNameLst>
                                      </p:cBhvr>
                                      <p:to>
                                        <p:strVal val="visible"/>
                                      </p:to>
                                    </p:set>
                                    <p:anim calcmode="lin" valueType="num">
                                      <p:cBhvr>
                                        <p:cTn id="20" dur="1000" fill="hold"/>
                                        <p:tgtEl>
                                          <p:spTgt spid="467970">
                                            <p:txEl>
                                              <p:pRg st="3" end="3"/>
                                            </p:txEl>
                                          </p:spTgt>
                                        </p:tgtEl>
                                        <p:attrNameLst>
                                          <p:attrName>ppt_w</p:attrName>
                                        </p:attrNameLst>
                                      </p:cBhvr>
                                      <p:tavLst>
                                        <p:tav tm="0" fmla="#ppt_w*sin(2.5*pi*$)">
                                          <p:val>
                                            <p:fltVal val="0"/>
                                          </p:val>
                                        </p:tav>
                                        <p:tav tm="100000">
                                          <p:val>
                                            <p:fltVal val="1"/>
                                          </p:val>
                                        </p:tav>
                                      </p:tavLst>
                                    </p:anim>
                                    <p:anim calcmode="lin" valueType="num">
                                      <p:cBhvr>
                                        <p:cTn id="21" dur="1000" fill="hold"/>
                                        <p:tgtEl>
                                          <p:spTgt spid="467970">
                                            <p:txEl>
                                              <p:pRg st="3" end="3"/>
                                            </p:txEl>
                                          </p:spTgt>
                                        </p:tgtEl>
                                        <p:attrNameLst>
                                          <p:attrName>ppt_h</p:attrName>
                                        </p:attrNameLst>
                                      </p:cBhvr>
                                      <p:tavLst>
                                        <p:tav tm="0">
                                          <p:val>
                                            <p:strVal val="#ppt_h"/>
                                          </p:val>
                                        </p:tav>
                                        <p:tav tm="100000">
                                          <p:val>
                                            <p:strVal val="#ppt_h"/>
                                          </p:val>
                                        </p:tav>
                                      </p:tavLst>
                                    </p:anim>
                                  </p:childTnLst>
                                </p:cTn>
                              </p:par>
                              <p:par>
                                <p:cTn id="22" presetID="19" presetClass="entr" presetSubtype="10" fill="hold" nodeType="withEffect">
                                  <p:stCondLst>
                                    <p:cond delay="0"/>
                                  </p:stCondLst>
                                  <p:childTnLst>
                                    <p:set>
                                      <p:cBhvr>
                                        <p:cTn id="23" dur="1" fill="hold">
                                          <p:stCondLst>
                                            <p:cond delay="0"/>
                                          </p:stCondLst>
                                        </p:cTn>
                                        <p:tgtEl>
                                          <p:spTgt spid="467970">
                                            <p:txEl>
                                              <p:pRg st="4" end="4"/>
                                            </p:txEl>
                                          </p:spTgt>
                                        </p:tgtEl>
                                        <p:attrNameLst>
                                          <p:attrName>style.visibility</p:attrName>
                                        </p:attrNameLst>
                                      </p:cBhvr>
                                      <p:to>
                                        <p:strVal val="visible"/>
                                      </p:to>
                                    </p:set>
                                    <p:anim calcmode="lin" valueType="num">
                                      <p:cBhvr>
                                        <p:cTn id="24" dur="1000" fill="hold"/>
                                        <p:tgtEl>
                                          <p:spTgt spid="467970">
                                            <p:txEl>
                                              <p:pRg st="4" end="4"/>
                                            </p:txEl>
                                          </p:spTgt>
                                        </p:tgtEl>
                                        <p:attrNameLst>
                                          <p:attrName>ppt_w</p:attrName>
                                        </p:attrNameLst>
                                      </p:cBhvr>
                                      <p:tavLst>
                                        <p:tav tm="0" fmla="#ppt_w*sin(2.5*pi*$)">
                                          <p:val>
                                            <p:fltVal val="0"/>
                                          </p:val>
                                        </p:tav>
                                        <p:tav tm="100000">
                                          <p:val>
                                            <p:fltVal val="1"/>
                                          </p:val>
                                        </p:tav>
                                      </p:tavLst>
                                    </p:anim>
                                    <p:anim calcmode="lin" valueType="num">
                                      <p:cBhvr>
                                        <p:cTn id="25" dur="1000" fill="hold"/>
                                        <p:tgtEl>
                                          <p:spTgt spid="467970">
                                            <p:txEl>
                                              <p:pRg st="4" end="4"/>
                                            </p:txEl>
                                          </p:spTgt>
                                        </p:tgtEl>
                                        <p:attrNameLst>
                                          <p:attrName>ppt_h</p:attrName>
                                        </p:attrNameLst>
                                      </p:cBhvr>
                                      <p:tavLst>
                                        <p:tav tm="0">
                                          <p:val>
                                            <p:strVal val="#ppt_h"/>
                                          </p:val>
                                        </p:tav>
                                        <p:tav tm="100000">
                                          <p:val>
                                            <p:strVal val="#ppt_h"/>
                                          </p:val>
                                        </p:tav>
                                      </p:tavLst>
                                    </p:anim>
                                  </p:childTnLst>
                                </p:cTn>
                              </p:par>
                              <p:par>
                                <p:cTn id="26" presetID="19" presetClass="entr" presetSubtype="10" fill="hold" nodeType="withEffect">
                                  <p:stCondLst>
                                    <p:cond delay="0"/>
                                  </p:stCondLst>
                                  <p:childTnLst>
                                    <p:set>
                                      <p:cBhvr>
                                        <p:cTn id="27" dur="1" fill="hold">
                                          <p:stCondLst>
                                            <p:cond delay="0"/>
                                          </p:stCondLst>
                                        </p:cTn>
                                        <p:tgtEl>
                                          <p:spTgt spid="467970">
                                            <p:txEl>
                                              <p:pRg st="5" end="5"/>
                                            </p:txEl>
                                          </p:spTgt>
                                        </p:tgtEl>
                                        <p:attrNameLst>
                                          <p:attrName>style.visibility</p:attrName>
                                        </p:attrNameLst>
                                      </p:cBhvr>
                                      <p:to>
                                        <p:strVal val="visible"/>
                                      </p:to>
                                    </p:set>
                                    <p:anim calcmode="lin" valueType="num">
                                      <p:cBhvr>
                                        <p:cTn id="28" dur="1000" fill="hold"/>
                                        <p:tgtEl>
                                          <p:spTgt spid="467970">
                                            <p:txEl>
                                              <p:pRg st="5" end="5"/>
                                            </p:txEl>
                                          </p:spTgt>
                                        </p:tgtEl>
                                        <p:attrNameLst>
                                          <p:attrName>ppt_w</p:attrName>
                                        </p:attrNameLst>
                                      </p:cBhvr>
                                      <p:tavLst>
                                        <p:tav tm="0" fmla="#ppt_w*sin(2.5*pi*$)">
                                          <p:val>
                                            <p:fltVal val="0"/>
                                          </p:val>
                                        </p:tav>
                                        <p:tav tm="100000">
                                          <p:val>
                                            <p:fltVal val="1"/>
                                          </p:val>
                                        </p:tav>
                                      </p:tavLst>
                                    </p:anim>
                                    <p:anim calcmode="lin" valueType="num">
                                      <p:cBhvr>
                                        <p:cTn id="29" dur="1000" fill="hold"/>
                                        <p:tgtEl>
                                          <p:spTgt spid="467970">
                                            <p:txEl>
                                              <p:pRg st="5" end="5"/>
                                            </p:txEl>
                                          </p:spTgt>
                                        </p:tgtEl>
                                        <p:attrNameLst>
                                          <p:attrName>ppt_h</p:attrName>
                                        </p:attrNameLst>
                                      </p:cBhvr>
                                      <p:tavLst>
                                        <p:tav tm="0">
                                          <p:val>
                                            <p:strVal val="#ppt_h"/>
                                          </p:val>
                                        </p:tav>
                                        <p:tav tm="100000">
                                          <p:val>
                                            <p:strVal val="#ppt_h"/>
                                          </p:val>
                                        </p:tav>
                                      </p:tavLst>
                                    </p:anim>
                                  </p:childTnLst>
                                </p:cTn>
                              </p:par>
                              <p:par>
                                <p:cTn id="30" presetID="19" presetClass="entr" presetSubtype="10" fill="hold" nodeType="withEffect">
                                  <p:stCondLst>
                                    <p:cond delay="0"/>
                                  </p:stCondLst>
                                  <p:childTnLst>
                                    <p:set>
                                      <p:cBhvr>
                                        <p:cTn id="31" dur="1" fill="hold">
                                          <p:stCondLst>
                                            <p:cond delay="0"/>
                                          </p:stCondLst>
                                        </p:cTn>
                                        <p:tgtEl>
                                          <p:spTgt spid="467970">
                                            <p:txEl>
                                              <p:pRg st="6" end="6"/>
                                            </p:txEl>
                                          </p:spTgt>
                                        </p:tgtEl>
                                        <p:attrNameLst>
                                          <p:attrName>style.visibility</p:attrName>
                                        </p:attrNameLst>
                                      </p:cBhvr>
                                      <p:to>
                                        <p:strVal val="visible"/>
                                      </p:to>
                                    </p:set>
                                    <p:anim calcmode="lin" valueType="num">
                                      <p:cBhvr>
                                        <p:cTn id="32" dur="1000" fill="hold"/>
                                        <p:tgtEl>
                                          <p:spTgt spid="467970">
                                            <p:txEl>
                                              <p:pRg st="6" end="6"/>
                                            </p:txEl>
                                          </p:spTgt>
                                        </p:tgtEl>
                                        <p:attrNameLst>
                                          <p:attrName>ppt_w</p:attrName>
                                        </p:attrNameLst>
                                      </p:cBhvr>
                                      <p:tavLst>
                                        <p:tav tm="0" fmla="#ppt_w*sin(2.5*pi*$)">
                                          <p:val>
                                            <p:fltVal val="0"/>
                                          </p:val>
                                        </p:tav>
                                        <p:tav tm="100000">
                                          <p:val>
                                            <p:fltVal val="1"/>
                                          </p:val>
                                        </p:tav>
                                      </p:tavLst>
                                    </p:anim>
                                    <p:anim calcmode="lin" valueType="num">
                                      <p:cBhvr>
                                        <p:cTn id="33" dur="1000" fill="hold"/>
                                        <p:tgtEl>
                                          <p:spTgt spid="467970">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id="{CD2D3750-4034-784C-B398-86B943E61BF9}"/>
              </a:ext>
            </a:extLst>
          </p:cNvPr>
          <p:cNvSpPr>
            <a:spLocks noGrp="1" noChangeArrowheads="1"/>
          </p:cNvSpPr>
          <p:nvPr>
            <p:ph type="subTitle" idx="1"/>
          </p:nvPr>
        </p:nvSpPr>
        <p:spPr>
          <a:xfrm>
            <a:off x="827088" y="152400"/>
            <a:ext cx="8316912" cy="6858000"/>
          </a:xfrm>
        </p:spPr>
        <p:txBody>
          <a:bodyPr/>
          <a:lstStyle/>
          <a:p>
            <a:pPr algn="l" eaLnBrk="1" hangingPunct="1">
              <a:lnSpc>
                <a:spcPct val="110000"/>
              </a:lnSpc>
              <a:defRPr/>
            </a:pPr>
            <a:endParaRPr lang="en-GB" sz="3600" dirty="0">
              <a:latin typeface="Arial" panose="020B0604020202020204" pitchFamily="34" charset="0"/>
              <a:cs typeface="Arial" panose="020B0604020202020204" pitchFamily="34" charset="0"/>
            </a:endParaRPr>
          </a:p>
          <a:p>
            <a:pPr eaLnBrk="1" hangingPunct="1">
              <a:spcBef>
                <a:spcPct val="0"/>
              </a:spcBef>
              <a:defRPr/>
            </a:pPr>
            <a:r>
              <a:rPr lang="ar-JO" altLang="zh-CN" sz="3600"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rPr>
              <a:t>لذلك فمن الحكمة أن يتم النص بوضوح في دستور الكنيسة المحلية على حدود صلاحيات اتخاذ القرار لكل من الشيوخ والجماعة.</a:t>
            </a:r>
            <a:endParaRPr lang="en-GB" sz="3600" dirty="0">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p:txBody>
      </p:sp>
      <p:sp>
        <p:nvSpPr>
          <p:cNvPr id="470019" name="Rectangle 3">
            <a:extLst>
              <a:ext uri="{FF2B5EF4-FFF2-40B4-BE49-F238E27FC236}">
                <a16:creationId xmlns:a16="http://schemas.microsoft.com/office/drawing/2014/main" id="{7018DB47-DE52-BC43-8E91-1B6CA6F2D7BA}"/>
              </a:ext>
            </a:extLst>
          </p:cNvPr>
          <p:cNvSpPr>
            <a:spLocks noChangeArrowheads="1"/>
          </p:cNvSpPr>
          <p:nvPr/>
        </p:nvSpPr>
        <p:spPr bwMode="auto">
          <a:xfrm rot="16200000">
            <a:off x="-1148554" y="1179383"/>
            <a:ext cx="2884489" cy="525721"/>
          </a:xfrm>
          <a:prstGeom prst="rect">
            <a:avLst/>
          </a:prstGeom>
          <a:solidFill>
            <a:schemeClr val="accent1"/>
          </a:solidFill>
          <a:ln w="25400">
            <a:solidFill>
              <a:schemeClr val="tx1"/>
            </a:solidFill>
            <a:miter lim="800000"/>
            <a:headEnd/>
            <a:tailEnd/>
          </a:ln>
          <a:effectLst/>
        </p:spPr>
        <p:txBody>
          <a:bodyPr wrap="square">
            <a:spAutoFit/>
          </a:bodyPr>
          <a:lstStyle/>
          <a:p>
            <a:pPr algn="ctr">
              <a:lnSpc>
                <a:spcPct val="110000"/>
              </a:lnSpc>
              <a:spcBef>
                <a:spcPct val="20000"/>
              </a:spcBef>
              <a:defRPr/>
            </a:pPr>
            <a:r>
              <a:rPr lang="ar-JO" sz="2800" b="1" dirty="0">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ea typeface="ＭＳ Ｐゴシック" charset="0"/>
                <a:cs typeface="Arial" panose="020B0604020202020204" pitchFamily="34" charset="0"/>
              </a:rPr>
              <a:t>مقدمة</a:t>
            </a:r>
            <a:endParaRPr lang="en-GB" sz="2800" b="1" dirty="0">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ea typeface="ＭＳ Ｐゴシック" charset="0"/>
              <a:cs typeface="Arial" panose="020B0604020202020204" pitchFamily="34" charset="0"/>
            </a:endParaRPr>
          </a:p>
        </p:txBody>
      </p:sp>
      <p:sp>
        <p:nvSpPr>
          <p:cNvPr id="470020" name="Rectangle 4">
            <a:extLst>
              <a:ext uri="{FF2B5EF4-FFF2-40B4-BE49-F238E27FC236}">
                <a16:creationId xmlns:a16="http://schemas.microsoft.com/office/drawing/2014/main" id="{073143C9-5559-F44D-B0F4-9C018C61D706}"/>
              </a:ext>
            </a:extLst>
          </p:cNvPr>
          <p:cNvSpPr>
            <a:spLocks noGrp="1" noChangeArrowheads="1"/>
          </p:cNvSpPr>
          <p:nvPr>
            <p:ph type="ctrTitle"/>
          </p:nvPr>
        </p:nvSpPr>
        <p:spPr>
          <a:xfrm>
            <a:off x="611188" y="0"/>
            <a:ext cx="7416800" cy="692150"/>
          </a:xfrm>
        </p:spPr>
        <p:txBody>
          <a:bodyPr/>
          <a:lstStyle/>
          <a:p>
            <a:pPr eaLnBrk="1" hangingPunct="1"/>
            <a:r>
              <a:rPr lang="ar-JO" altLang="en-US" dirty="0">
                <a:effectLst>
                  <a:outerShdw blurRad="38100" dist="38100" dir="2700000" algn="tl">
                    <a:srgbClr val="C0C0C0"/>
                  </a:outerShdw>
                </a:effectLst>
                <a:latin typeface="Arial" panose="020B0604020202020204" pitchFamily="34" charset="0"/>
                <a:cs typeface="Arial" panose="020B0604020202020204" pitchFamily="34" charset="0"/>
              </a:rPr>
              <a:t>انتباه</a:t>
            </a:r>
            <a:endParaRPr lang="en-GB" altLang="en-US"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70021" name="Rectangle 5">
            <a:extLst>
              <a:ext uri="{FF2B5EF4-FFF2-40B4-BE49-F238E27FC236}">
                <a16:creationId xmlns:a16="http://schemas.microsoft.com/office/drawing/2014/main" id="{2B638AF7-87E4-764D-9D7E-4C7F2B0DBD25}"/>
              </a:ext>
            </a:extLst>
          </p:cNvPr>
          <p:cNvSpPr>
            <a:spLocks noChangeArrowheads="1"/>
          </p:cNvSpPr>
          <p:nvPr/>
        </p:nvSpPr>
        <p:spPr bwMode="auto">
          <a:xfrm rot="16200000">
            <a:off x="-144893" y="3238034"/>
            <a:ext cx="877163" cy="529569"/>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ar-JO" altLang="en-US" sz="2800" b="1" dirty="0">
                <a:effectLst>
                  <a:outerShdw blurRad="38100" dist="38100" dir="2700000" algn="tl">
                    <a:srgbClr val="FFFFFF"/>
                  </a:outerShdw>
                </a:effectLst>
                <a:cs typeface="Arial" panose="020B0604020202020204" pitchFamily="34" charset="0"/>
              </a:rPr>
              <a:t>الجسد</a:t>
            </a:r>
            <a:endParaRPr lang="en-GB" altLang="en-US" sz="2800" b="1" dirty="0">
              <a:effectLst>
                <a:outerShdw blurRad="38100" dist="38100" dir="2700000" algn="tl">
                  <a:srgbClr val="FFFFFF"/>
                </a:outerShdw>
              </a:effectLst>
              <a:cs typeface="Arial" panose="020B0604020202020204" pitchFamily="34" charset="0"/>
            </a:endParaRPr>
          </a:p>
        </p:txBody>
      </p:sp>
      <p:pic>
        <p:nvPicPr>
          <p:cNvPr id="417797" name="Picture 6" descr="church_government">
            <a:extLst>
              <a:ext uri="{FF2B5EF4-FFF2-40B4-BE49-F238E27FC236}">
                <a16:creationId xmlns:a16="http://schemas.microsoft.com/office/drawing/2014/main" id="{E816CE49-2C8A-D744-8899-2ACB76809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954463"/>
            <a:ext cx="6696075"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3" name="Text Box 7">
            <a:extLst>
              <a:ext uri="{FF2B5EF4-FFF2-40B4-BE49-F238E27FC236}">
                <a16:creationId xmlns:a16="http://schemas.microsoft.com/office/drawing/2014/main" id="{1776D958-79C9-0747-892E-C2763AAB5B94}"/>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sz="2400" b="1" dirty="0">
                <a:solidFill>
                  <a:schemeClr val="tx2"/>
                </a:solidFill>
                <a:ea typeface="ＭＳ Ｐゴシック" charset="0"/>
                <a:cs typeface="Arial" panose="020B0604020202020204" pitchFamily="34" charset="0"/>
              </a:rPr>
              <a:t>88</a:t>
            </a:r>
            <a:endParaRPr lang="en-US" sz="2400" b="1" dirty="0">
              <a:solidFill>
                <a:schemeClr val="tx2"/>
              </a:solidFill>
              <a:ea typeface="ＭＳ Ｐゴシック"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1026">
            <a:extLst>
              <a:ext uri="{FF2B5EF4-FFF2-40B4-BE49-F238E27FC236}">
                <a16:creationId xmlns:a16="http://schemas.microsoft.com/office/drawing/2014/main" id="{BEF35BE8-8EAD-4F4A-BFCB-9BDD437B13A9}"/>
              </a:ext>
            </a:extLst>
          </p:cNvPr>
          <p:cNvSpPr>
            <a:spLocks noGrp="1" noChangeArrowheads="1"/>
          </p:cNvSpPr>
          <p:nvPr>
            <p:ph type="ctrTitle"/>
          </p:nvPr>
        </p:nvSpPr>
        <p:spPr>
          <a:xfrm>
            <a:off x="152400" y="609600"/>
            <a:ext cx="9067800" cy="1828800"/>
          </a:xfrm>
        </p:spPr>
        <p:txBody>
          <a:bodyPr/>
          <a:lstStyle/>
          <a:p>
            <a:pPr eaLnBrk="1" hangingPunct="1"/>
            <a:r>
              <a:rPr lang="ar-JO" altLang="en-US" sz="6000" dirty="0"/>
              <a:t>سؤالين للنقاش</a:t>
            </a:r>
            <a:endParaRPr lang="en-US" altLang="en-US" sz="6000" dirty="0"/>
          </a:p>
        </p:txBody>
      </p:sp>
      <p:sp>
        <p:nvSpPr>
          <p:cNvPr id="445443" name="Rectangle 1027">
            <a:extLst>
              <a:ext uri="{FF2B5EF4-FFF2-40B4-BE49-F238E27FC236}">
                <a16:creationId xmlns:a16="http://schemas.microsoft.com/office/drawing/2014/main" id="{D03DB0F9-2AD9-8443-9629-EFBF3FA78095}"/>
              </a:ext>
            </a:extLst>
          </p:cNvPr>
          <p:cNvSpPr>
            <a:spLocks noGrp="1" noChangeArrowheads="1"/>
          </p:cNvSpPr>
          <p:nvPr>
            <p:ph type="subTitle" idx="1"/>
          </p:nvPr>
        </p:nvSpPr>
        <p:spPr>
          <a:xfrm>
            <a:off x="230188" y="2895600"/>
            <a:ext cx="8915400" cy="1752600"/>
          </a:xfrm>
        </p:spPr>
        <p:txBody>
          <a:bodyPr/>
          <a:lstStyle/>
          <a:p>
            <a:pPr algn="r" eaLnBrk="1" hangingPunct="1"/>
            <a:r>
              <a:rPr lang="ar-JO" altLang="en-US" sz="4000" dirty="0"/>
              <a:t>1. أسئلة عن الشيوخ والشمامسة</a:t>
            </a:r>
          </a:p>
          <a:p>
            <a:pPr algn="r" eaLnBrk="1" hangingPunct="1"/>
            <a:r>
              <a:rPr lang="ar-JO" altLang="en-US" sz="4000" dirty="0"/>
              <a:t>2. أسئلة عن الهيكل المعياري</a:t>
            </a:r>
            <a:endParaRPr lang="en-US" altLang="en-US" sz="4000" dirty="0"/>
          </a:p>
        </p:txBody>
      </p:sp>
      <p:sp>
        <p:nvSpPr>
          <p:cNvPr id="445444" name="Text Box 1028">
            <a:extLst>
              <a:ext uri="{FF2B5EF4-FFF2-40B4-BE49-F238E27FC236}">
                <a16:creationId xmlns:a16="http://schemas.microsoft.com/office/drawing/2014/main" id="{E25C8B65-DBA1-2F46-A382-D5C843C0F4D3}"/>
              </a:ext>
            </a:extLst>
          </p:cNvPr>
          <p:cNvSpPr txBox="1">
            <a:spLocks noChangeArrowheads="1"/>
          </p:cNvSpPr>
          <p:nvPr/>
        </p:nvSpPr>
        <p:spPr bwMode="auto">
          <a:xfrm>
            <a:off x="7696200" y="0"/>
            <a:ext cx="1447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ar-JO" sz="2400" b="1" dirty="0">
                <a:solidFill>
                  <a:srgbClr val="FFFFFF"/>
                </a:solidFill>
                <a:latin typeface="Arial" charset="0"/>
                <a:ea typeface="ＭＳ Ｐゴシック" charset="0"/>
              </a:rPr>
              <a:t>89-91</a:t>
            </a:r>
            <a:endParaRPr lang="en-US" sz="2400" b="1" dirty="0">
              <a:solidFill>
                <a:srgbClr val="FFFFFF"/>
              </a:solidFill>
              <a:latin typeface="Arial"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98448725-1F28-654D-AAE9-E6D7A57201CC}"/>
              </a:ext>
            </a:extLst>
          </p:cNvPr>
          <p:cNvSpPr>
            <a:spLocks noGrp="1" noChangeArrowheads="1"/>
          </p:cNvSpPr>
          <p:nvPr>
            <p:ph type="ctrTitle"/>
          </p:nvPr>
        </p:nvSpPr>
        <p:spPr>
          <a:xfrm>
            <a:off x="0" y="0"/>
            <a:ext cx="9144000" cy="1196975"/>
          </a:xfrm>
        </p:spPr>
        <p:txBody>
          <a:bodyPr/>
          <a:lstStyle/>
          <a:p>
            <a:pPr eaLnBrk="1" hangingPunct="1"/>
            <a:r>
              <a:rPr lang="ar-JO" altLang="en-US" sz="7200" b="1" u="sng" dirty="0">
                <a:solidFill>
                  <a:schemeClr val="tx1"/>
                </a:solidFill>
              </a:rPr>
              <a:t>المصادر</a:t>
            </a:r>
            <a:endParaRPr lang="en-GB" altLang="en-US" sz="7200" b="1" u="sng" dirty="0">
              <a:solidFill>
                <a:schemeClr val="tx1"/>
              </a:solidFill>
            </a:endParaRPr>
          </a:p>
        </p:txBody>
      </p:sp>
      <p:sp>
        <p:nvSpPr>
          <p:cNvPr id="157699" name="Rectangle 3">
            <a:extLst>
              <a:ext uri="{FF2B5EF4-FFF2-40B4-BE49-F238E27FC236}">
                <a16:creationId xmlns:a16="http://schemas.microsoft.com/office/drawing/2014/main" id="{8905FCC2-9404-0D43-917D-CB1C51E83313}"/>
              </a:ext>
            </a:extLst>
          </p:cNvPr>
          <p:cNvSpPr>
            <a:spLocks noGrp="1" noChangeArrowheads="1"/>
          </p:cNvSpPr>
          <p:nvPr>
            <p:ph type="subTitle" idx="1"/>
          </p:nvPr>
        </p:nvSpPr>
        <p:spPr>
          <a:xfrm>
            <a:off x="0" y="1268413"/>
            <a:ext cx="9144000" cy="5589587"/>
          </a:xfrm>
          <a:solidFill>
            <a:schemeClr val="tx1"/>
          </a:solidFill>
        </p:spPr>
        <p:txBody>
          <a:bodyPr/>
          <a:lstStyle/>
          <a:p>
            <a:pPr marL="715963" indent="-715963" algn="r" eaLnBrk="1" hangingPunct="1">
              <a:lnSpc>
                <a:spcPct val="110000"/>
              </a:lnSpc>
              <a:buClr>
                <a:schemeClr val="tx1"/>
              </a:buClr>
              <a:buFont typeface="Wingdings" charset="0"/>
              <a:buAutoNum type="arabicPeriod"/>
              <a:tabLst>
                <a:tab pos="3235325" algn="l"/>
              </a:tabLst>
              <a:defRPr/>
            </a:pPr>
            <a:r>
              <a:rPr lang="ar-JO" altLang="zh-CN" b="1" dirty="0">
                <a:solidFill>
                  <a:schemeClr val="bg1"/>
                </a:solidFill>
                <a:effectLst>
                  <a:outerShdw blurRad="38100" dist="38100" dir="2700000" algn="tl">
                    <a:srgbClr val="DDDDDD"/>
                  </a:outerShdw>
                </a:effectLst>
                <a:latin typeface="Arial" panose="020B0604020202020204" pitchFamily="34" charset="0"/>
                <a:ea typeface="宋体" charset="0"/>
                <a:cs typeface="Arial" panose="020B0604020202020204" pitchFamily="34" charset="0"/>
              </a:rPr>
              <a:t>جروديم، واين. اللاهوت النظامي: مقدمة لعقيدة الكتاب المقدس (ليستر، إنجلترا: وغراند رابيدز، ميشيغان: زوندرفان)، 904-949.</a:t>
            </a:r>
          </a:p>
          <a:p>
            <a:pPr marL="715963" indent="-715963" algn="r" eaLnBrk="1" hangingPunct="1">
              <a:lnSpc>
                <a:spcPct val="110000"/>
              </a:lnSpc>
              <a:buClr>
                <a:schemeClr val="tx1"/>
              </a:buClr>
              <a:buFont typeface="Wingdings" charset="0"/>
              <a:buAutoNum type="arabicPeriod"/>
              <a:tabLst>
                <a:tab pos="3235325" algn="l"/>
              </a:tabLst>
              <a:defRPr/>
            </a:pPr>
            <a:endParaRPr lang="ar-JO" altLang="zh-CN" b="1" dirty="0">
              <a:solidFill>
                <a:schemeClr val="bg1"/>
              </a:solidFill>
              <a:effectLst>
                <a:outerShdw blurRad="38100" dist="38100" dir="2700000" algn="tl">
                  <a:srgbClr val="DDDDDD"/>
                </a:outerShdw>
              </a:effectLst>
              <a:latin typeface="Arial" panose="020B0604020202020204" pitchFamily="34" charset="0"/>
              <a:ea typeface="宋体" charset="0"/>
              <a:cs typeface="Arial" panose="020B0604020202020204" pitchFamily="34" charset="0"/>
            </a:endParaRPr>
          </a:p>
          <a:p>
            <a:pPr marL="715963" indent="-715963" algn="r" eaLnBrk="1" hangingPunct="1">
              <a:lnSpc>
                <a:spcPct val="110000"/>
              </a:lnSpc>
              <a:buClr>
                <a:schemeClr val="tx1"/>
              </a:buClr>
              <a:buFont typeface="Wingdings" charset="0"/>
              <a:buAutoNum type="arabicPeriod"/>
              <a:tabLst>
                <a:tab pos="3235325" algn="l"/>
              </a:tabLst>
              <a:defRPr/>
            </a:pPr>
            <a:r>
              <a:rPr lang="ar-JO" altLang="zh-CN" b="1" dirty="0">
                <a:solidFill>
                  <a:schemeClr val="bg1"/>
                </a:solidFill>
                <a:effectLst>
                  <a:outerShdw blurRad="38100" dist="38100" dir="2700000" algn="tl">
                    <a:srgbClr val="DDDDDD"/>
                  </a:outerShdw>
                </a:effectLst>
                <a:latin typeface="Arial" panose="020B0604020202020204" pitchFamily="34" charset="0"/>
                <a:ea typeface="宋体" charset="0"/>
                <a:cs typeface="Arial" panose="020B0604020202020204" pitchFamily="34" charset="0"/>
              </a:rPr>
              <a:t>كيفن، ريد. إدارة الكنيسة الكتابية</a:t>
            </a:r>
            <a:r>
              <a:rPr lang="en-US" altLang="zh-CN" b="1" dirty="0">
                <a:solidFill>
                  <a:schemeClr val="bg1"/>
                </a:solidFill>
                <a:effectLst>
                  <a:outerShdw blurRad="38100" dist="38100" dir="2700000" algn="tl">
                    <a:srgbClr val="DDDDDD"/>
                  </a:outerShdw>
                </a:effectLst>
                <a:latin typeface="Arial" panose="020B0604020202020204" pitchFamily="34" charset="0"/>
                <a:ea typeface="宋体" charset="0"/>
                <a:cs typeface="Arial" panose="020B0604020202020204" pitchFamily="34" charset="0"/>
              </a:rPr>
              <a:t> http://www.swrb.com/newslett/actualNLs/bcg_ch02.htm.</a:t>
            </a:r>
            <a:r>
              <a:rPr lang="en-GB" altLang="zh-CN" sz="2800" b="1" dirty="0">
                <a:solidFill>
                  <a:schemeClr val="bg1"/>
                </a:solidFill>
                <a:effectLst>
                  <a:outerShdw blurRad="38100" dist="38100" dir="2700000" algn="tl">
                    <a:srgbClr val="DDDDDD"/>
                  </a:outerShdw>
                </a:effectLst>
                <a:latin typeface="Arial" panose="020B0604020202020204" pitchFamily="34" charset="0"/>
                <a:ea typeface="宋体" charset="0"/>
                <a:cs typeface="Arial" panose="020B0604020202020204" pitchFamily="34" charset="0"/>
              </a:rPr>
              <a:t> </a:t>
            </a:r>
            <a:endParaRPr lang="en-GB" sz="2800"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11AEF082-D51F-5B4F-8EA7-29E74260F73C}"/>
              </a:ext>
            </a:extLst>
          </p:cNvPr>
          <p:cNvSpPr>
            <a:spLocks noGrp="1" noChangeArrowheads="1"/>
          </p:cNvSpPr>
          <p:nvPr>
            <p:ph type="ctrTitle"/>
          </p:nvPr>
        </p:nvSpPr>
        <p:spPr>
          <a:xfrm>
            <a:off x="0" y="0"/>
            <a:ext cx="9144000" cy="1196975"/>
          </a:xfrm>
        </p:spPr>
        <p:txBody>
          <a:bodyPr/>
          <a:lstStyle/>
          <a:p>
            <a:pPr eaLnBrk="1" hangingPunct="1"/>
            <a:r>
              <a:rPr lang="ar-JO" altLang="en-US" sz="4000" b="1" u="sng" dirty="0">
                <a:solidFill>
                  <a:srgbClr val="000082"/>
                </a:solidFill>
                <a:effectLst>
                  <a:outerShdw blurRad="38100" dist="38100" dir="2700000" algn="tl">
                    <a:srgbClr val="C0C0C0"/>
                  </a:outerShdw>
                </a:effectLst>
              </a:rPr>
              <a:t>تم تعديل هذا العرض التقديمي من قبل:</a:t>
            </a:r>
            <a:endParaRPr lang="en-GB" altLang="en-US" b="1" u="sng" dirty="0">
              <a:solidFill>
                <a:srgbClr val="000082"/>
              </a:solidFill>
              <a:effectLst>
                <a:outerShdw blurRad="38100" dist="38100" dir="2700000" algn="tl">
                  <a:srgbClr val="C0C0C0"/>
                </a:outerShdw>
              </a:effectLst>
            </a:endParaRPr>
          </a:p>
        </p:txBody>
      </p:sp>
      <p:sp>
        <p:nvSpPr>
          <p:cNvPr id="308227" name="Rectangle 3">
            <a:extLst>
              <a:ext uri="{FF2B5EF4-FFF2-40B4-BE49-F238E27FC236}">
                <a16:creationId xmlns:a16="http://schemas.microsoft.com/office/drawing/2014/main" id="{BCC17268-253E-2641-80A2-F2567D4DBABC}"/>
              </a:ext>
            </a:extLst>
          </p:cNvPr>
          <p:cNvSpPr>
            <a:spLocks noGrp="1" noChangeArrowheads="1"/>
          </p:cNvSpPr>
          <p:nvPr>
            <p:ph type="subTitle" idx="1"/>
          </p:nvPr>
        </p:nvSpPr>
        <p:spPr>
          <a:xfrm>
            <a:off x="0" y="1268413"/>
            <a:ext cx="9144000" cy="5589587"/>
          </a:xfrm>
        </p:spPr>
        <p:txBody>
          <a:bodyPr/>
          <a:lstStyle/>
          <a:p>
            <a:pPr marL="984250" indent="-350838" algn="r" eaLnBrk="1" hangingPunct="1">
              <a:lnSpc>
                <a:spcPct val="110000"/>
              </a:lnSpc>
              <a:tabLst>
                <a:tab pos="3235325" algn="l"/>
              </a:tabLst>
            </a:pPr>
            <a:r>
              <a:rPr lang="ar-JO" altLang="en-US" sz="4000" b="1" dirty="0">
                <a:solidFill>
                  <a:srgbClr val="990099"/>
                </a:solidFill>
                <a:effectLst>
                  <a:outerShdw blurRad="38100" dist="38100" dir="2700000" algn="tl">
                    <a:srgbClr val="C0C0C0"/>
                  </a:outerShdw>
                </a:effectLst>
              </a:rPr>
              <a:t>       المحاضر: لوك تشي كيونغ</a:t>
            </a:r>
          </a:p>
          <a:p>
            <a:pPr marL="984250" indent="-350838" algn="r" eaLnBrk="1" hangingPunct="1">
              <a:lnSpc>
                <a:spcPct val="110000"/>
              </a:lnSpc>
              <a:tabLst>
                <a:tab pos="3235325" algn="l"/>
              </a:tabLst>
            </a:pPr>
            <a:r>
              <a:rPr lang="ar-JO" altLang="en-US" sz="4000" b="1" dirty="0">
                <a:solidFill>
                  <a:srgbClr val="990099"/>
                </a:solidFill>
                <a:effectLst>
                  <a:outerShdw blurRad="38100" dist="38100" dir="2700000" algn="tl">
                    <a:srgbClr val="C0C0C0"/>
                  </a:outerShdw>
                </a:effectLst>
              </a:rPr>
              <a:t>       الموضوع: إدارة الكنيسة</a:t>
            </a:r>
            <a:endParaRPr lang="en-GB" altLang="en-US" sz="4000" b="1" dirty="0">
              <a:solidFill>
                <a:srgbClr val="990099"/>
              </a:solidFill>
              <a:effectLst>
                <a:outerShdw blurRad="38100" dist="38100" dir="2700000" algn="tl">
                  <a:srgbClr val="C0C0C0"/>
                </a:outerShdw>
              </a:effectLst>
            </a:endParaRPr>
          </a:p>
        </p:txBody>
      </p:sp>
      <p:pic>
        <p:nvPicPr>
          <p:cNvPr id="423940" name="Picture 4" descr="lm104-color">
            <a:extLst>
              <a:ext uri="{FF2B5EF4-FFF2-40B4-BE49-F238E27FC236}">
                <a16:creationId xmlns:a16="http://schemas.microsoft.com/office/drawing/2014/main" id="{48260493-5546-5949-8366-6649D4D27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10000"/>
            <a:ext cx="45212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id="{6B610C11-77F7-B040-8537-895E0B734781}"/>
              </a:ext>
            </a:extLst>
          </p:cNvPr>
          <p:cNvSpPr>
            <a:spLocks noGrp="1" noChangeArrowheads="1"/>
          </p:cNvSpPr>
          <p:nvPr>
            <p:ph type="ctrTitle" idx="4294967295"/>
          </p:nvPr>
        </p:nvSpPr>
        <p:spPr>
          <a:xfrm>
            <a:off x="685800" y="0"/>
            <a:ext cx="7772400" cy="838200"/>
          </a:xfrm>
        </p:spPr>
        <p:txBody>
          <a:bodyPr/>
          <a:lstStyle/>
          <a:p>
            <a:pPr eaLnBrk="1" hangingPunct="1"/>
            <a:r>
              <a:rPr lang="en-US" altLang="en-US">
                <a:solidFill>
                  <a:schemeClr val="tx1"/>
                </a:solidFill>
                <a:latin typeface="Arial" panose="020B0604020202020204" pitchFamily="34" charset="0"/>
                <a:ea typeface="ＭＳ Ｐゴシック" panose="020B0600070205080204" pitchFamily="34" charset="-128"/>
              </a:rPr>
              <a:t>Black</a:t>
            </a:r>
          </a:p>
        </p:txBody>
      </p:sp>
    </p:spTree>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ey design template">
  <a:themeElements>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ock and key design template">
  <a:themeElements>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Lock and 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Lock and 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ＭＳ Ｐゴシック"/>
        <a:cs typeface="Arial"/>
      </a:majorFont>
      <a:minorFont>
        <a:latin typeface="Verdan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5498</TotalTime>
  <Words>4633</Words>
  <Application>Microsoft Macintosh PowerPoint</Application>
  <PresentationFormat>On-screen Show (4:3)</PresentationFormat>
  <Paragraphs>1083</Paragraphs>
  <Slides>100</Slides>
  <Notes>77</Notes>
  <HiddenSlides>0</HiddenSlides>
  <MMClips>0</MMClips>
  <ScaleCrop>false</ScaleCrop>
  <HeadingPairs>
    <vt:vector size="6" baseType="variant">
      <vt:variant>
        <vt:lpstr>Fonts Used</vt:lpstr>
      </vt:variant>
      <vt:variant>
        <vt:i4>16</vt:i4>
      </vt:variant>
      <vt:variant>
        <vt:lpstr>Theme</vt:lpstr>
      </vt:variant>
      <vt:variant>
        <vt:i4>38</vt:i4>
      </vt:variant>
      <vt:variant>
        <vt:lpstr>Slide Titles</vt:lpstr>
      </vt:variant>
      <vt:variant>
        <vt:i4>100</vt:i4>
      </vt:variant>
    </vt:vector>
  </HeadingPairs>
  <TitlesOfParts>
    <vt:vector size="154" baseType="lpstr">
      <vt:lpstr>ＭＳ Ｐゴシック</vt:lpstr>
      <vt:lpstr>Times</vt:lpstr>
      <vt:lpstr>Arial</vt:lpstr>
      <vt:lpstr>Arial Black</vt:lpstr>
      <vt:lpstr>Arial Narrow</vt:lpstr>
      <vt:lpstr>Calibri</vt:lpstr>
      <vt:lpstr>Comic Sans MS</vt:lpstr>
      <vt:lpstr>Engravers MT</vt:lpstr>
      <vt:lpstr>Garamond</vt:lpstr>
      <vt:lpstr>Helvetica</vt:lpstr>
      <vt:lpstr>Impact</vt:lpstr>
      <vt:lpstr>Tahoma</vt:lpstr>
      <vt:lpstr>Times New Roman</vt:lpstr>
      <vt:lpstr>Trebuchet MS</vt:lpstr>
      <vt:lpstr>Verdana</vt:lpstr>
      <vt:lpstr>Wingdings</vt:lpstr>
      <vt:lpstr>Default Design</vt:lpstr>
      <vt:lpstr>Blends</vt:lpstr>
      <vt:lpstr>key design template</vt:lpstr>
      <vt:lpstr>Lock and key design template</vt:lpstr>
      <vt:lpstr>Maple</vt:lpstr>
      <vt:lpstr>Competition</vt:lpstr>
      <vt:lpstr>Watermark</vt:lpstr>
      <vt:lpstr>Studio</vt:lpstr>
      <vt:lpstr>Kimono</vt:lpstr>
      <vt:lpstr>Whirlpool design template</vt:lpstr>
      <vt:lpstr>Balance</vt:lpstr>
      <vt:lpstr>Curtain Call</vt:lpstr>
      <vt:lpstr>2_Blank Presentation</vt:lpstr>
      <vt:lpstr>1_Blank Presentation</vt:lpstr>
      <vt:lpstr>4_Default Design</vt:lpstr>
      <vt:lpstr>1_Stream</vt:lpstr>
      <vt:lpstr>Cactus</vt:lpstr>
      <vt:lpstr>4_Stream</vt:lpstr>
      <vt:lpstr>2_Stream</vt:lpstr>
      <vt:lpstr>6_Default Design</vt:lpstr>
      <vt:lpstr>1_Axis</vt:lpstr>
      <vt:lpstr>7_Default Design</vt:lpstr>
      <vt:lpstr>1_Cactus</vt:lpstr>
      <vt:lpstr>8_Default Design</vt:lpstr>
      <vt:lpstr>1_Schmooze</vt:lpstr>
      <vt:lpstr>1_Whirlpool design template</vt:lpstr>
      <vt:lpstr>1_Blends</vt:lpstr>
      <vt:lpstr>1_Globe</vt:lpstr>
      <vt:lpstr>2_Globe</vt:lpstr>
      <vt:lpstr>2_Slit</vt:lpstr>
      <vt:lpstr>2_untitled 1</vt:lpstr>
      <vt:lpstr>3_Blank Presentation</vt:lpstr>
      <vt:lpstr>1_Clouds</vt:lpstr>
      <vt:lpstr>2_Crumple</vt:lpstr>
      <vt:lpstr>2_Schmooze</vt:lpstr>
      <vt:lpstr>1_Default Design</vt:lpstr>
      <vt:lpstr>4_Blank Presentation</vt:lpstr>
      <vt:lpstr>9_Default Design</vt:lpstr>
      <vt:lpstr>هيكل القيادة في الكتاب المقدس</vt:lpstr>
      <vt:lpstr>قيادة الكنيسة</vt:lpstr>
      <vt:lpstr>القيادة العلمانية مقابل القيادة الرعوية:                                 ما الفرق؟</vt:lpstr>
      <vt:lpstr>القيادة العلمانية مقابل القيادة الرعوية:                                 ما الفرق؟</vt:lpstr>
      <vt:lpstr>القيادة العلمانية مقابل القيادة الرعوية:                                 ما الفرق؟</vt:lpstr>
      <vt:lpstr>القيادة العلمانية مقابل القيادة الرعوية:                                 ما الفرق؟</vt:lpstr>
      <vt:lpstr>القيادة العلمانية مقابل القيادة الرعوية:                                 ما الفرق؟</vt:lpstr>
      <vt:lpstr>القيادة العلمانية مقابل القيادة الرعوية:                                 ما الفرق؟</vt:lpstr>
      <vt:lpstr>مبادئي القيادية الرئيسية</vt:lpstr>
      <vt:lpstr>مبادئي القيادية الرئيسية</vt:lpstr>
      <vt:lpstr>ما الذي يجب أن يسعى إليه القادة؟</vt:lpstr>
      <vt:lpstr>العلامات الكتابية للكنيسة السليمة</vt:lpstr>
      <vt:lpstr>العلامات الكتابية للكنيسة السليمة</vt:lpstr>
      <vt:lpstr>المبادئ             القيادية             الكتابية</vt:lpstr>
      <vt:lpstr>الهيكل القيادي                       في                                  العهد القديم</vt:lpstr>
      <vt:lpstr>يشوع</vt:lpstr>
      <vt:lpstr>PowerPoint Presentation</vt:lpstr>
      <vt:lpstr>PowerPoint Presentation</vt:lpstr>
      <vt:lpstr>PowerPoint Presentation</vt:lpstr>
      <vt:lpstr>PowerPoint Presentation</vt:lpstr>
      <vt:lpstr>PowerPoint Presentation</vt:lpstr>
      <vt:lpstr>PowerPoint Presentation</vt:lpstr>
      <vt:lpstr>أسئلة مهمة للإجابة</vt:lpstr>
      <vt:lpstr>الموجز</vt:lpstr>
      <vt:lpstr>الموجز</vt:lpstr>
      <vt:lpstr>أربع حقائق</vt:lpstr>
      <vt:lpstr>أربع حقائق</vt:lpstr>
      <vt:lpstr>أربع حقائق</vt:lpstr>
      <vt:lpstr>نهجنا الأساسي</vt:lpstr>
      <vt:lpstr>سؤالين</vt:lpstr>
      <vt:lpstr>1. السلطة النهائية في الكنيسة المحلية تعود إلى جماعة المؤمنين</vt:lpstr>
      <vt:lpstr>سلطة الجماعة</vt:lpstr>
      <vt:lpstr>هيكلية       الكنيسة      الأسقفية (مبسط)</vt:lpstr>
      <vt:lpstr>الهيكل المشيخي السفلي</vt:lpstr>
      <vt:lpstr>الهيكل المشيخي الأوسط</vt:lpstr>
      <vt:lpstr>الهيكل المشيخي الأعلى</vt:lpstr>
      <vt:lpstr>ماذا عن        المعمدانيين؟</vt:lpstr>
      <vt:lpstr>سؤالين</vt:lpstr>
      <vt:lpstr>2. النمط الكتابي هو قيادة الكنيسة من قبل الشيوخ</vt:lpstr>
      <vt:lpstr>الشيوخ يقودون منذ زمن موسى</vt:lpstr>
      <vt:lpstr>من قاد المجمع ؟</vt:lpstr>
      <vt:lpstr>دافع الله عن  القيادة الجماعية  عبر العصور</vt:lpstr>
      <vt:lpstr>أماكن تذكر الشيوخ</vt:lpstr>
      <vt:lpstr>ماذا يجب أن يفعل الشيوخ؟</vt:lpstr>
      <vt:lpstr>القيادة الرعوية للشيخ</vt:lpstr>
      <vt:lpstr>ثلاث مهمات رعوية للشيوخ</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ثلاث وظائف رعوية للشيوخ</vt:lpstr>
      <vt:lpstr>ثلاثة أنواع من الشيوخ</vt:lpstr>
      <vt:lpstr>ثلاث وظائف رعوية للشيوخ</vt:lpstr>
      <vt:lpstr>القيادة المشتركة</vt:lpstr>
      <vt:lpstr>خلاصة عن الشيوخ</vt:lpstr>
      <vt:lpstr>وظائف الشماس الرئيسية</vt:lpstr>
      <vt:lpstr>انتباه</vt:lpstr>
      <vt:lpstr>انتباه</vt:lpstr>
      <vt:lpstr>ملخص حوكمة الكنيسة</vt:lpstr>
      <vt:lpstr>ملخص حوكمة الكنيسة</vt:lpstr>
      <vt:lpstr>ملخص حوكمة الكنيسة</vt:lpstr>
      <vt:lpstr>ملخص حوكمة الكنيسة</vt:lpstr>
      <vt:lpstr>ملخص حوكمة الكنيسة</vt:lpstr>
      <vt:lpstr>شكل مقترح لإدارة الكنيسة</vt:lpstr>
      <vt:lpstr>ديناميكيات الشيخ / الجماعة</vt:lpstr>
      <vt:lpstr>ماذا عن مؤهلات الشيوخ ؟</vt:lpstr>
      <vt:lpstr>كيف نختار قادة الكنيسة المحلية ؟</vt:lpstr>
      <vt:lpstr>كيف يجب أن تختار الكنيسة قادتها ؟</vt:lpstr>
      <vt:lpstr>تعيين الوظائف الكنسية</vt:lpstr>
      <vt:lpstr>خلاصة</vt:lpstr>
      <vt:lpstr>كيفية اختيار القادة</vt:lpstr>
      <vt:lpstr>مؤهلات الشيخ والشماس</vt:lpstr>
      <vt:lpstr>المبادئ الروحية</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١ تيموثاوس ٣ : ٨-١٣</vt:lpstr>
      <vt:lpstr>آراء عن النساء في 1 تيموثاوس 3: 11</vt:lpstr>
      <vt:lpstr>دعم رأي أنهم مثل الشمامسة  ولكن يتبعونهم في المرتبة</vt:lpstr>
      <vt:lpstr>داعمي رأي زوجات الشمامسة</vt:lpstr>
      <vt:lpstr>داعمي رأي الشماسات</vt:lpstr>
      <vt:lpstr>للتغيير إلى الهيكلية الكتابية ألا يمكن للكنيسة أن تطلق على الشمامسة الحاليين اسم الشيوخ فقط؟</vt:lpstr>
      <vt:lpstr>تباينات الشيخ - الشماس</vt:lpstr>
      <vt:lpstr>إن القيادة بواسطة الشيوخ وسلطة الجماعة ليسا متناقضين</vt:lpstr>
      <vt:lpstr>خلاصة</vt:lpstr>
      <vt:lpstr>خلاصة</vt:lpstr>
      <vt:lpstr>صنع                    القرارات الكتابية</vt:lpstr>
      <vt:lpstr>الأساليب المستخدمة</vt:lpstr>
      <vt:lpstr>صنع القرارات الرئيسية</vt:lpstr>
      <vt:lpstr>قرارات رئيسيّة في أعمال الرسل 15</vt:lpstr>
      <vt:lpstr>صنع القرارات في الكنيسة المحلية</vt:lpstr>
      <vt:lpstr>انتباه</vt:lpstr>
      <vt:lpstr>سؤالين للنقاش</vt:lpstr>
      <vt:lpstr>المصادر</vt:lpstr>
      <vt:lpstr>تم تعديل هذا العرض التقديمي من قبل:</vt:lpstr>
      <vt:lpstr>Black</vt:lpstr>
      <vt:lpstr>الرابط للعرض التقديميِّ "علم الكنيسة (إكليسيولوجيا)" متاحٌ على الموقع الإلكترونيّ: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GOVERNMENT</dc:title>
  <dc:creator>ckloke</dc:creator>
  <cp:lastModifiedBy>Rick Griffith</cp:lastModifiedBy>
  <cp:revision>177</cp:revision>
  <dcterms:created xsi:type="dcterms:W3CDTF">2005-01-09T15:35:17Z</dcterms:created>
  <dcterms:modified xsi:type="dcterms:W3CDTF">2024-03-12T07:58:03Z</dcterms:modified>
</cp:coreProperties>
</file>