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57" r:id="rId5"/>
    <p:sldId id="258" r:id="rId6"/>
    <p:sldId id="259" r:id="rId7"/>
    <p:sldId id="260" r:id="rId8"/>
    <p:sldId id="261" r:id="rId9"/>
    <p:sldId id="267" r:id="rId10"/>
    <p:sldId id="52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7DC9-7E0D-F944-B8BE-27351958A557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69CA2-19E3-EB4B-BFB4-869374929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algn="r" rtl="1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ديناميات الكنيسة (القرص المدمج 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CD</a:t>
            </a: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4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6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68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814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82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7942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678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4021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91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20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74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88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835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561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2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4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0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7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069B-F743-4346-8186-70D81D4FF8DF}" type="datetimeFigureOut">
              <a:rPr lang="en-US" smtClean="0"/>
              <a:t>5/11/23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13469-89EB-4898-BC6C-8ECB4918B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13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s://biblestudydownloads.org/resource/%d8%af%d9%8a%d9%86%d8%a7%d9%85%d9%8a%d8%a7%d8%aa-%d8%a7%d9%84%d9%83%d9%86%d9%8a%d8%b3%d8%a9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4572000" cy="2895600"/>
          </a:xfrm>
          <a:solidFill>
            <a:schemeClr val="tx1"/>
          </a:solidFill>
        </p:spPr>
        <p:txBody>
          <a:bodyPr>
            <a:noAutofit/>
          </a:bodyPr>
          <a:lstStyle/>
          <a:p>
            <a:pPr rtl="1"/>
            <a:r>
              <a:rPr lang="ar-JO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الكيفية التي يقود</a:t>
            </a:r>
            <a:br>
              <a:rPr lang="ar-JO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القادة بها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0"/>
            <a:ext cx="4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8B51AD-A30D-F8B8-BAE6-F49F9AB45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76875"/>
            <a:ext cx="9252520" cy="13716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إعداد د. سكوت وودل</a:t>
            </a: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جرى تحميل المادَّة بواسطة د. ريك غريفيث * مؤسَّسة الدراسات اللاهوتيَّة الأردنيَّة</a:t>
            </a:r>
            <a:endParaRPr kumimoji="0" lang="ar-JO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highlight>
                <a:srgbClr val="FFFF00"/>
              </a:highligh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ar-JO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يمكن تنزيل جميع الملفات بلغاتٍ كثيرةٍ مجَّانًا من الموقع الإلكترونيّ: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02513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28800"/>
            <a:ext cx="4572000" cy="2895600"/>
          </a:xfrm>
          <a:solidFill>
            <a:schemeClr val="tx1"/>
          </a:solidFill>
        </p:spPr>
        <p:txBody>
          <a:bodyPr>
            <a:noAutofit/>
          </a:bodyPr>
          <a:lstStyle/>
          <a:p>
            <a:pPr rtl="1"/>
            <a:r>
              <a:rPr lang="ar-JO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الكيفية التي يقود</a:t>
            </a:r>
            <a:br>
              <a:rPr lang="ar-JO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JO" sz="48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القادة بها</a:t>
            </a:r>
            <a:endParaRPr lang="en-US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0"/>
            <a:ext cx="483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1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يقود القادة بواسطة وضْعِ</a:t>
            </a:r>
          </a:p>
          <a:p>
            <a:pPr algn="ctr" rtl="1"/>
            <a:r>
              <a:rPr lang="ar-JO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الرؤية للكنيسة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672" y="2133600"/>
            <a:ext cx="333332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2362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المهمة الأساسية للقادة هي أن يكونوا </a:t>
            </a:r>
            <a:r>
              <a:rPr lang="ar-JO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حرَّاس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الرؤية.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86200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المسؤولية الأساسية للقادة هي أن </a:t>
            </a:r>
            <a:r>
              <a:rPr lang="ar-JO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يوضِّحوا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الرؤية، ويساعدوا جميع أعضاء الفريق لكي يبقوا مركِّزين لتحقيق الرؤية.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513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2658" y="228600"/>
            <a:ext cx="91766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يقود القادة بواسطة تشجيع وجود </a:t>
            </a:r>
          </a:p>
          <a:p>
            <a:pPr algn="ctr" rtl="1"/>
            <a:r>
              <a:rPr lang="ar-JO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تَوجُّهٍ متفائل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10" y="2057400"/>
            <a:ext cx="338709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2057400"/>
            <a:ext cx="5452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أن يعمل القادة على تطوير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روح الفريق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وأن يتدخلوا حسب الحاجة للحفاظ على الوحدة.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42243"/>
            <a:ext cx="53867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أن يُبقي القادةُ الجميعَ </a:t>
            </a:r>
            <a:r>
              <a:rPr lang="ar-JO" sz="32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اطِّلاعٍ </a:t>
            </a:r>
            <a:r>
              <a:rPr lang="ar-JO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كامل في ما يختص بالأنشطة والأحداث المرتبطة بالفريق، حيث يُشكِّل هذا الأمرُ أحدَ المفاتيح اللازمة لوجود تَوجُّهٍ إيجابي.</a:t>
            </a:r>
            <a:endParaRPr lang="en-US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06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يقود القادة بواسطة إظهار </a:t>
            </a:r>
          </a:p>
          <a:p>
            <a:pPr algn="ctr" rtl="1"/>
            <a:r>
              <a:rPr lang="ar-JO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الاحترام لأعضاء الكنيسة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829" y="2057400"/>
            <a:ext cx="309517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0574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يُقدِّر القادةُ </a:t>
            </a:r>
            <a:r>
              <a:rPr lang="ar-JO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المواهبَ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التي يساهم الآخَرون بواسطتها في الكنيسة. 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429" y="3401578"/>
            <a:ext cx="530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يُقدِّم القادةُ المديحَ للآخَرين على </a:t>
            </a:r>
            <a:r>
              <a:rPr lang="ar-JO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إنجازاتهم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7244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يستفيد القادة من </a:t>
            </a:r>
            <a:r>
              <a:rPr lang="ar-JO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نقاط قوَّتهم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ولا يُركِّزون على نقاط ضعفهم.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139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يقود القادة بأن يكونوا حساسين </a:t>
            </a:r>
          </a:p>
          <a:p>
            <a:pPr algn="ctr" rtl="1"/>
            <a:r>
              <a:rPr lang="ar-JO" sz="4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تُجاه أعضاء الكنيسة</a:t>
            </a:r>
            <a:endParaRPr lang="en-US" sz="4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74" y="2061318"/>
            <a:ext cx="3384326" cy="47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905000"/>
            <a:ext cx="533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أن يكون القادة قادرين على أن يكونوا متسامحين ومتقبِّلين لاختلاف </a:t>
            </a:r>
            <a:r>
              <a:rPr lang="ar-JO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الشخصيات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وأن يساعدوا مَن يحملون وجهات نظرٍ مختلفةٍ على العمل معًا بصورة جيدة.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086" y="377922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أن يسعى القادة إلى رفْعِ </a:t>
            </a:r>
            <a:r>
              <a:rPr lang="ar-JO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مشاركة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الجميع ليصلوا إلى أقصى مستوى ممكن لقدراتهم.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086" y="5257800"/>
            <a:ext cx="5531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يجب أن يكون القادة </a:t>
            </a:r>
            <a:r>
              <a:rPr lang="ar-JO" sz="2800" b="1" u="sng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مرنين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ومستعدين للاستماع للأفكار الجديدة، ومنفتحين على وجهات النظر المتنوعة والمخالِفة لهم.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8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يقود القادة بواسطة</a:t>
            </a:r>
          </a:p>
          <a:p>
            <a:pPr algn="ctr" rtl="1"/>
            <a:r>
              <a:rPr lang="ar-JO" sz="5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نَمْذجة التمثُّل بالمسيح</a:t>
            </a:r>
            <a:endParaRPr lang="en-US" sz="5400" b="1" dirty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Picture 3" descr="crossingred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436" y="2209800"/>
            <a:ext cx="327956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343" y="2819400"/>
            <a:ext cx="4114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"</a:t>
            </a:r>
            <a:r>
              <a:rPr lang="ar-JO" sz="2800" b="0" i="0" dirty="0">
                <a:solidFill>
                  <a:srgbClr val="12121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كونوا مُتَمَثِّلينَ بي كما أنا أيضًا بالمَسيحِ</a:t>
            </a:r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".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r" rtl="1"/>
            <a:endParaRPr lang="en-US" sz="1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 rtl="1"/>
            <a:r>
              <a:rPr lang="ar-JO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1كورنثوس 11: 1</a:t>
            </a:r>
            <a:endParaRPr lang="en-US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27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0197326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احصلْ على هذا العرض التقديمي مجانًا!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85800"/>
            <a:ext cx="9232347" cy="4980670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2057400"/>
            <a:ext cx="6153150" cy="3138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B63861-CF66-E0AD-7BC2-46CA792C8497}"/>
              </a:ext>
            </a:extLst>
          </p:cNvPr>
          <p:cNvSpPr txBox="1"/>
          <p:nvPr/>
        </p:nvSpPr>
        <p:spPr>
          <a:xfrm>
            <a:off x="-228600" y="5678980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JO" sz="2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رابط "ديناميَّات الكنيسة" الإلكتروني على: </a:t>
            </a:r>
            <a:r>
              <a:rPr lang="en-US" sz="2800" b="1" dirty="0">
                <a:solidFill>
                  <a:srgbClr val="FFFFFF"/>
                </a:solidFill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</a:rPr>
              <a:t>BibleStudyDownloads.org</a:t>
            </a:r>
          </a:p>
          <a:p>
            <a:pPr algn="just" rtl="1"/>
            <a:endParaRPr lang="ar-JO" sz="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en-US" sz="2400" b="1" dirty="0">
                <a:latin typeface="Traditional Arabic" panose="02020603050405020304" pitchFamily="18" charset="-78"/>
                <a:ea typeface="ＭＳ Ｐゴシック" charset="0"/>
                <a:cs typeface="Traditional Arabic" panose="02020603050405020304" pitchFamily="18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https://biblestudydownloads.org/resource/church-dynamics/</a:t>
            </a:r>
            <a:endParaRPr lang="en-US" sz="2400" b="1" dirty="0">
              <a:latin typeface="Traditional Arabic" panose="02020603050405020304" pitchFamily="18" charset="-78"/>
              <a:ea typeface="ＭＳ Ｐゴシック" charset="0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9568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298</Words>
  <Application>Microsoft Macintosh PowerPoint</Application>
  <PresentationFormat>On-screen Show (4:3)</PresentationFormat>
  <Paragraphs>36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Traditional Arabic</vt:lpstr>
      <vt:lpstr>Wingdings</vt:lpstr>
      <vt:lpstr>Office Theme</vt:lpstr>
      <vt:lpstr>Orbit</vt:lpstr>
      <vt:lpstr>الكيفية التي يقود القادة بها</vt:lpstr>
      <vt:lpstr>الكيفية التي يقود القادة بها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LEADERS LEAD</dc:title>
  <dc:creator>Scott Wooddell</dc:creator>
  <cp:lastModifiedBy>Rick Griffith</cp:lastModifiedBy>
  <cp:revision>19</cp:revision>
  <dcterms:created xsi:type="dcterms:W3CDTF">2016-11-17T20:06:09Z</dcterms:created>
  <dcterms:modified xsi:type="dcterms:W3CDTF">2023-05-11T14:00:40Z</dcterms:modified>
</cp:coreProperties>
</file>