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57" r:id="rId5"/>
    <p:sldId id="258" r:id="rId6"/>
    <p:sldId id="267" r:id="rId7"/>
    <p:sldId id="52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3"/>
    <p:restoredTop sz="94687"/>
  </p:normalViewPr>
  <p:slideViewPr>
    <p:cSldViewPr>
      <p:cViewPr>
        <p:scale>
          <a:sx n="97" d="100"/>
          <a:sy n="97" d="100"/>
        </p:scale>
        <p:origin x="1784" y="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7517-AF5B-4ACE-9830-559CAFD22BD6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3A93-982E-43FD-845B-8D5EA6F8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67-5FB3-4243-9D87-C3737F385D4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4C63-BA33-4E4B-8C2C-D0D1D537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28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0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30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2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28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7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70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1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49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15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ACB9-0E68-4624-9112-31A45534C4D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</a:t>
            </a:r>
            <a:b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ومسؤولياته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C438DE-E60A-922A-6F1F-9EC23D1D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4295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358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</a:t>
            </a:r>
            <a:b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ومسؤولياته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أعطى الرسول بولس تعليماته إلى تيموثاوس بشأن</a:t>
            </a:r>
          </a:p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 ومسؤولياته. 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</a:t>
            </a:r>
            <a:b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ومسؤولياته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أعطى الرسول بولس تعليماته إلى تيموثاوس بشأن</a:t>
            </a:r>
          </a:p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 ومسؤولياته. 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معلِّم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(1تيموثاوس 1: 3؛ 4: 1-11؛ 5: 7؛ 6: 2-4، 17-19، 20-21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35521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راعي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(1تيموثاوس 2: 1-8، 9-15)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Picture 1029" descr="wpe1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305056"/>
            <a:ext cx="2806859" cy="21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ott.EASTRIDGE\AppData\Local\Microsoft\Windows\Temporary Internet Files\Content.IE5\FH7KJL67\pastor-marcos-pereir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05056"/>
            <a:ext cx="1817914" cy="21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</a:t>
            </a:r>
            <a:b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ومسؤولياته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أعطى الرسول بولس تعليماته إلى تيموثاوس بشأن</a:t>
            </a:r>
          </a:p>
          <a:p>
            <a:pPr rtl="1"/>
            <a:r>
              <a:rPr lang="ar-JO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أدوار الراعي ومسؤولياته. 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قائد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(1تيموثاوس 3: 1-13؛ 5: 3-6؛ 6: 1-2)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651075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قدوة حسنة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(1تيموثاوس 3: 1-7؛ تيطس 1: 5-9)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4" descr="Brock G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6626" y="3064148"/>
            <a:ext cx="3048000" cy="22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0421966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186</Words>
  <Application>Microsoft Macintosh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أدوار الراعي ومسؤولياته</vt:lpstr>
      <vt:lpstr>أدوار الراعي ومسؤولياته</vt:lpstr>
      <vt:lpstr>أدوار الراعي ومسؤولياته</vt:lpstr>
      <vt:lpstr>أدوار الراعي ومسؤولياته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RESPONSIBILITIES OF THE PASTOR</dc:title>
  <dc:creator>Scott Wooddell</dc:creator>
  <cp:lastModifiedBy>Rick Griffith</cp:lastModifiedBy>
  <cp:revision>19</cp:revision>
  <cp:lastPrinted>2017-04-04T18:23:06Z</cp:lastPrinted>
  <dcterms:created xsi:type="dcterms:W3CDTF">2017-04-04T18:01:10Z</dcterms:created>
  <dcterms:modified xsi:type="dcterms:W3CDTF">2023-05-11T13:51:46Z</dcterms:modified>
</cp:coreProperties>
</file>