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52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52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D382C0-389F-9080-FC1D-B7305FA6B5D8}" name="Samuel Oweis" initials="SO" userId="e3e8f7d6ad6b045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68" autoAdjust="0"/>
    <p:restoredTop sz="94687"/>
  </p:normalViewPr>
  <p:slideViewPr>
    <p:cSldViewPr>
      <p:cViewPr varScale="1">
        <p:scale>
          <a:sx n="106" d="100"/>
          <a:sy n="106" d="100"/>
        </p:scale>
        <p:origin x="136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26FD-7EC3-A84C-85CB-65A8BCDE86D7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EF37-510E-E649-A41E-A1CF3B9F54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3EF37-510E-E649-A41E-A1CF3B9F54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0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6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083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211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610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659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987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320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069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927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26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179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1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36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3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4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5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0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1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9968-E2FA-476F-A4A6-68A0EB341A89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A382-1AE5-43F5-879A-ACCD327CB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01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320" y="0"/>
            <a:ext cx="9252520" cy="2057400"/>
          </a:xfrm>
          <a:solidFill>
            <a:srgbClr val="660033"/>
          </a:solidFill>
        </p:spPr>
        <p:txBody>
          <a:bodyPr>
            <a:noAutofit/>
          </a:bodyPr>
          <a:lstStyle/>
          <a:p>
            <a:pPr rtl="1"/>
            <a:r>
              <a:rPr lang="ar-JO" sz="6000" b="1" dirty="0">
                <a:solidFill>
                  <a:srgbClr val="FFFF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مسؤوليَّات قادة الكنيسة</a:t>
            </a:r>
            <a:endParaRPr lang="en-US" sz="6000" b="1" dirty="0">
              <a:solidFill>
                <a:srgbClr val="FFFF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Sanhedrin at Night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/>
          <a:stretch>
            <a:fillRect/>
          </a:stretch>
        </p:blipFill>
        <p:spPr>
          <a:xfrm>
            <a:off x="2057400" y="2129972"/>
            <a:ext cx="5638800" cy="2974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BDBC4C-7E1B-A0F7-9C7C-E5E144B2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410200"/>
            <a:ext cx="9252520" cy="14478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5462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536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بواسطة رعاية 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رعية الله (1بطرس 5: 1-5)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6296" y="37367"/>
            <a:ext cx="27126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8. التحفيز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514600"/>
            <a:ext cx="5130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يرعى الشيوخُ رعيةَ الله بواسطة الإشراف</a:t>
            </a:r>
            <a:r>
              <a:rPr lang="ar-JO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32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sz="32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الشيوخ الذين يرعون رعية الله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سيُكافَأُون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الشيوخ الذين يرعون رعية الله يجب أن تكون شخصيتهم تستحق أن تُتبَع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pic>
        <p:nvPicPr>
          <p:cNvPr id="4098" name="Picture 2" descr="C:\Users\scott.EASTRIDGE\AppData\Local\Microsoft\Windows\Temporary Internet Files\Content.IE5\ZM9BRH2D\MP9001640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2514599"/>
            <a:ext cx="3930445" cy="28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524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بواسطة تسوية 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النزاعات العقائدية والشخصية التي تحدث وسط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الرعية (أعمال الرسل 15: 1-2، 6، 19-22)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5961" y="152400"/>
            <a:ext cx="25026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9. الحلول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ighlight>
                <a:srgbClr val="FFFF00"/>
              </a:highligh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8" name="Picture 4" descr="C:\Users\scott.EASTRIDGE\AppData\Local\Microsoft\Windows\Temporary Internet Files\Content.IE5\XFUFI73I\MP900289893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2"/>
          <a:stretch/>
        </p:blipFill>
        <p:spPr bwMode="auto">
          <a:xfrm>
            <a:off x="5616320" y="3657928"/>
            <a:ext cx="3527680" cy="32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ott.EASTRIDGE\AppData\Local\Microsoft\Windows\Temporary Internet Files\Content.IE5\ZM9BRH2D\MP90038679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18627"/>
          <a:stretch/>
        </p:blipFill>
        <p:spPr bwMode="auto">
          <a:xfrm>
            <a:off x="3011" y="3657928"/>
            <a:ext cx="2892589" cy="3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ott.EASTRIDGE\AppData\Local\Microsoft\Windows\Temporary Internet Files\Content.IE5\XFUFI73I\MP900289897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4707"/>
          <a:stretch/>
        </p:blipFill>
        <p:spPr bwMode="auto">
          <a:xfrm>
            <a:off x="2233593" y="3657928"/>
            <a:ext cx="3777708" cy="32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226"/>
            <a:ext cx="9123218" cy="830997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4800" b="1" dirty="0">
                <a:solidFill>
                  <a:srgbClr val="FFFF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ميزات مجلس إدارة الكنيسة الصحِّي</a:t>
            </a:r>
            <a:endParaRPr lang="en-US" sz="4800" b="1" dirty="0">
              <a:solidFill>
                <a:srgbClr val="FFFF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598" y="1066800"/>
            <a:ext cx="7777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يعملون معًا بروح الفريق</a:t>
            </a:r>
            <a:endParaRPr lang="en-US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يُظهِرون شجاعة في عملهم</a:t>
            </a:r>
            <a:endParaRPr lang="en-US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ar-JO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يُظهِرون ثقة واحترامًا في عملهم</a:t>
            </a:r>
            <a:endParaRPr lang="en-US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يتعاملون بصورة جيدة مع الخلافات في الرأي</a:t>
            </a:r>
            <a:endParaRPr lang="en-US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scott.EASTRIDGE\AppData\Local\Microsoft\Windows\Temporary Internet Files\Content.IE5\ZM9BRH2D\MP9004306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3886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ott.EASTRIDGE\AppData\Local\Microsoft\Windows\Temporary Internet Files\Content.IE5\UYNOJK6K\MP9004432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16255"/>
            <a:ext cx="2970520" cy="22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cott.EASTRIDGE\AppData\Local\Microsoft\Windows\Temporary Internet Files\Content.IE5\XFUFI73I\MP9102207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49982"/>
            <a:ext cx="2724824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cott.EASTRIDGE\AppData\Local\Microsoft\Windows\Temporary Internet Files\Content.IE5\PGNPXGRL\MP9004392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977"/>
            <a:ext cx="1971196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cott.EASTRIDGE\AppData\Local\Microsoft\Windows\Temporary Internet Files\Content.IE5\UYNOJK6K\MP90044310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482795"/>
            <a:ext cx="2017182" cy="20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cott.EASTRIDGE\AppData\Local\Microsoft\Windows\Temporary Internet Files\Content.IE5\XFUFI73I\MP90044323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0237" y="3906633"/>
            <a:ext cx="1757363" cy="11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506466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" y="1"/>
            <a:ext cx="9140371" cy="1976696"/>
          </a:xfrm>
          <a:solidFill>
            <a:srgbClr val="660033"/>
          </a:solidFill>
        </p:spPr>
        <p:txBody>
          <a:bodyPr>
            <a:noAutofit/>
          </a:bodyPr>
          <a:lstStyle/>
          <a:p>
            <a:pPr rtl="1"/>
            <a:r>
              <a:rPr lang="ar-JO" sz="6000" b="1" dirty="0">
                <a:solidFill>
                  <a:srgbClr val="FFFF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مسؤوليَّات قادة الكنيسة</a:t>
            </a:r>
            <a:endParaRPr lang="en-US" sz="6000" b="1" dirty="0">
              <a:solidFill>
                <a:srgbClr val="FFFF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257800"/>
            <a:ext cx="6858000" cy="1524000"/>
          </a:xfrm>
        </p:spPr>
        <p:txBody>
          <a:bodyPr>
            <a:normAutofit/>
          </a:bodyPr>
          <a:lstStyle/>
          <a:p>
            <a:pPr rtl="1"/>
            <a:r>
              <a:rPr lang="ar-JO" sz="4000" b="1" dirty="0">
                <a:solidFill>
                  <a:srgbClr val="66003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يضطلع قادة الكنيسة </a:t>
            </a:r>
          </a:p>
          <a:p>
            <a:pPr rtl="1"/>
            <a:r>
              <a:rPr lang="ar-JO" sz="4000" b="1" dirty="0">
                <a:solidFill>
                  <a:srgbClr val="66003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بأدوارٍ ومسؤوليَّاتٍ عدَّة</a:t>
            </a:r>
            <a:endParaRPr lang="en-US" sz="4000" b="1" dirty="0">
              <a:solidFill>
                <a:srgbClr val="66003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Sanhedrin at Night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/>
          <a:stretch>
            <a:fillRect/>
          </a:stretch>
        </p:blipFill>
        <p:spPr>
          <a:xfrm>
            <a:off x="2057400" y="2129972"/>
            <a:ext cx="5638800" cy="2974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0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25453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 الكنيسة في إنجاز 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غرضها (متى 28: 19-20)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819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في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تبشير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غير المؤمنين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في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تلمذة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القديسين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4270663"/>
            <a:ext cx="3449782" cy="2587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14" y="5105402"/>
            <a:ext cx="23368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96" y="5173474"/>
            <a:ext cx="2655455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81200" y="33822"/>
            <a:ext cx="5486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الرؤية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C:\Users\scott.EASTRIDGE\AppData\Local\Microsoft\Windows\Temporary Internet Files\Content.IE5\PGNPXGRL\MP900400138[2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14" y="5105402"/>
            <a:ext cx="1333500" cy="18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8158" y="4270663"/>
            <a:ext cx="502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4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"تَلمِذوا جميعَ الأُمَمِ"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76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60396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بإطعام 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خراف المسيح (يوحنا 21: 15-17)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902246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يخدم الشيوخ بوصفهم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مُعلِّمين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وفقًا لمواهبهم.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يخدم الشيوخ بوصفهم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مُرشِدين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وفقًا لمواهبهم. </a:t>
            </a:r>
          </a:p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يخدم الشيوخ بوصفهم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مُتلمِذين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وفقًا لمواهبهم.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" y="2460725"/>
            <a:ext cx="3387436" cy="41707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2201" y="152400"/>
            <a:ext cx="43444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</a:t>
            </a:r>
            <a:r>
              <a:rPr lang="ar-JO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الإعالة الروحية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0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47" y="1329784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بعمل الهيكلية التي 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تُلبِّي احتياجات الناس (أعمال الرسل 6: 1-7)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1841" y="221788"/>
            <a:ext cx="2504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الإدارة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1" y="2596946"/>
            <a:ext cx="5867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الحاجة غير الـمُسدَّدة في الكنيسة تؤدِّي إلى وجود تَوتُّر فيها.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عندما تحدث التوتُّرات في الكنيسة، يجب أن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القادة لكي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يتبع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التابعون.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PGNPXGRL\MP9004484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031304"/>
            <a:ext cx="3200400" cy="21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8830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بواسطة حماية 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رعية الله (أعمال الرسل 20: 28-31)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1282" y="2522707"/>
            <a:ext cx="5493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يجب أن يكون الشيوخ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مُدرِكين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للأخطار التي تحيط برعية الله.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يجب أن يكون الشيوخ قادرين على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الدفاع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ضدَّ الأخطار التي تحيط برعية الله.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6735" y="152400"/>
            <a:ext cx="2536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الحماية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516543"/>
            <a:ext cx="2969066" cy="36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8" y="1245576"/>
            <a:ext cx="850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بواسطة التأديب الكنسي 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للقديسين الذين أخطأوا (1كورنثوس 5: 1-13)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0728" y="152400"/>
            <a:ext cx="26420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التطهير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4790" y="2743200"/>
            <a:ext cx="4315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طهارة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الكنيسة هي أولوية قصوى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يجب أن يحمي الشيوخُ طهارةَ الكنيسة بطريقة مناسبة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" y="2482776"/>
            <a:ext cx="4488873" cy="35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القادةُ الكنيسةَ بواسطة نَمْذَجة (تجسيم) شخصية تتميَّز بالتقوى (1تيموثاوس 3: 1-7؛ تيطس 1: 5-9)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3687" y="76200"/>
            <a:ext cx="31101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6. المؤهِّلات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المسؤولية الأساسية للقادة هي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النَمْذَجة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القادة الذين لا يقودون بواسطة النَمْذَجة، هُم في الحقيقة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يقودون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البتَّة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PGNPXGRL\MP9003826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78" y="4647210"/>
            <a:ext cx="2862022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UYNOJK6K\MP9003826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4572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"كونوا مُتَمَثِّلينَ بي كما أنا أيضًا بالمَسيحِ".</a:t>
            </a:r>
            <a:endParaRPr lang="en-US" sz="2400" b="1" dirty="0">
              <a:solidFill>
                <a:schemeClr val="tx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JO" sz="2000" b="1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الرسول بولس</a:t>
            </a:r>
          </a:p>
          <a:p>
            <a:pPr algn="ctr" rtl="1"/>
            <a:r>
              <a:rPr lang="ar-JO" sz="2000" b="1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(1كورنثوس 11: 1)</a:t>
            </a:r>
            <a:endParaRPr lang="en-US" sz="2000" b="1" dirty="0">
              <a:solidFill>
                <a:schemeClr val="tx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70127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بواسطة الاهتمام </a:t>
            </a:r>
          </a:p>
          <a:p>
            <a:pPr algn="ct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بالرعية (يعقوب 5: 14)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8895" y="47617"/>
            <a:ext cx="26148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JO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7. العطف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676435"/>
            <a:ext cx="659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يقود الشيوخُ الكنيسةَ بواسطة الاهتمام بالرعية </a:t>
            </a:r>
          </a:p>
          <a:p>
            <a:pPr algn="ct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(يعقوب 5: 14). يهتمُّ الشيوخ بمحبةٍ بالحاجات الروحية والجسدية للرعية.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C:\Users\scott.EASTRIDGE\AppData\Local\Microsoft\Windows\Temporary Internet Files\Content.IE5\ZM9BRH2D\MP900427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6880"/>
            <a:ext cx="3810000" cy="25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cott.EASTRIDGE\AppData\Local\Microsoft\Windows\Temporary Internet Files\Content.IE5\UYNOJK6K\MP900402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2882"/>
            <a:ext cx="2867891" cy="19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cott.EASTRIDGE\AppData\Local\Microsoft\Windows\Temporary Internet Files\Content.IE5\XFUFI73I\MP90040239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87" y="4724400"/>
            <a:ext cx="30824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488</Words>
  <Application>Microsoft Office PowerPoint</Application>
  <PresentationFormat>On-screen Show (4:3)</PresentationFormat>
  <Paragraphs>75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مسؤوليَّات قادة الكنيسة</vt:lpstr>
      <vt:lpstr>مسؤوليَّات قادة الكنيسة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RESPONSIBILITIES OF CHURCH LEADERS</dc:title>
  <dc:creator>Scott Wooddell</dc:creator>
  <cp:lastModifiedBy>Samuel Oweis</cp:lastModifiedBy>
  <cp:revision>22</cp:revision>
  <dcterms:created xsi:type="dcterms:W3CDTF">2016-11-17T17:22:01Z</dcterms:created>
  <dcterms:modified xsi:type="dcterms:W3CDTF">2023-05-01T15:31:42Z</dcterms:modified>
</cp:coreProperties>
</file>