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12"/>
  </p:notesMasterIdLst>
  <p:sldIdLst>
    <p:sldId id="257" r:id="rId3"/>
    <p:sldId id="259" r:id="rId4"/>
    <p:sldId id="258" r:id="rId5"/>
    <p:sldId id="263" r:id="rId6"/>
    <p:sldId id="264" r:id="rId7"/>
    <p:sldId id="265" r:id="rId8"/>
    <p:sldId id="266" r:id="rId9"/>
    <p:sldId id="488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4" autoAdjust="0"/>
    <p:restoredTop sz="90538" autoAdjust="0"/>
  </p:normalViewPr>
  <p:slideViewPr>
    <p:cSldViewPr snapToGrid="0" snapToObjects="1">
      <p:cViewPr>
        <p:scale>
          <a:sx n="85" d="100"/>
          <a:sy n="85" d="100"/>
        </p:scale>
        <p:origin x="456" y="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B29C-0611-0640-911B-046289C13FA8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A4DE-3C3A-F04B-9B02-40C74B6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04180-EC26-614A-B41E-85BD36E5FF0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7C7A44-F1D4-7B41-9B0D-89068A7D2DA1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HOM 13.27</a:t>
            </a:r>
          </a:p>
          <a:p>
            <a:pPr eaLnBrk="1" hangingPunct="1"/>
            <a:r>
              <a:rPr lang="en-US"/>
              <a:t>HSB 30.03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4D0C-9D91-B144-B416-52AFE8A4D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B41D-0E5B-4343-8871-C57288B56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6C7F-5F14-584E-8463-F871CEA9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26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8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613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45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67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28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16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58B-28E0-F242-A069-DE2A45511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94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69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701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FE6F-7F06-F84B-B387-12B42EAAB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251E-320C-A445-9831-6799366C1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B59D-2C66-014B-AB2A-1CBAAF187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1428-4220-4F43-A459-985C9BE2E1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535E-9109-1F4D-9159-C040DA125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7547-BDF5-5A48-A6D9-9497D3D72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F68B-BC77-6549-8F59-A9D766055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E58C7A-7269-B441-BD3E-C2E7D111C15A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5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141403" y="3791141"/>
            <a:ext cx="3797646" cy="193899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تغير        دراستك للكتاب المقدس الحياة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6431"/>
            <a:ext cx="7772400" cy="2539887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8800" b="1" dirty="0">
                <a:solidFill>
                  <a:srgbClr val="CCFF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التطبيق          لتغيير الحياة</a:t>
            </a:r>
            <a:endParaRPr lang="en-US" dirty="0">
              <a:solidFill>
                <a:srgbClr val="CCFF33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1130"/>
            <a:ext cx="50800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B9564F-8DD7-B6C8-8314-0D6BBF9D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4563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chemeClr val="bg1"/>
                </a:solidFill>
                <a:effectLst>
                  <a:glow rad="165100">
                    <a:schemeClr val="tx1">
                      <a:alpha val="91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أُعطينا كلمة الله لتظهر لنا                  كيف نكون مختلفين</a:t>
            </a:r>
            <a:endParaRPr lang="en-US" b="1" dirty="0">
              <a:solidFill>
                <a:schemeClr val="bg1"/>
              </a:solidFill>
              <a:effectLst>
                <a:glow rad="165100">
                  <a:schemeClr val="tx1">
                    <a:alpha val="91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4248150" cy="12741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الموضوع</a:t>
            </a:r>
            <a:r>
              <a:rPr lang="ar-JO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كيف تستطيع أن تتكلم مع غير المؤمنين بشكل مناسب؟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ضع الفكرة الرئيسية بشكل مناسب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187700"/>
            <a:ext cx="4292600" cy="4862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dirty="0">
                <a:solidFill>
                  <a:srgbClr val="FFFFFF"/>
                </a:solidFill>
                <a:latin typeface="Arial"/>
                <a:cs typeface="Arial"/>
              </a:rPr>
              <a:t>1. تكلم بلطف (6أ)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279900"/>
            <a:ext cx="4292600" cy="4862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dirty="0">
                <a:solidFill>
                  <a:srgbClr val="FFFFFF"/>
                </a:solidFill>
                <a:latin typeface="Arial"/>
                <a:cs typeface="Arial"/>
              </a:rPr>
              <a:t>2. تكلم بكلمات حكيمة (6ب)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248150" cy="88024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الفكرة الرئيسية</a:t>
            </a:r>
            <a:r>
              <a:rPr lang="ar-JO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تكلم بلطف وبحكمة مع غير المؤمنين</a:t>
            </a:r>
            <a:endParaRPr lang="en-US" sz="32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14888" y="3187700"/>
            <a:ext cx="4294187" cy="4862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dirty="0">
                <a:solidFill>
                  <a:srgbClr val="FFFFFF"/>
                </a:solidFill>
                <a:latin typeface="Arial"/>
                <a:cs typeface="Arial"/>
              </a:rPr>
              <a:t>1. تكلم بلطف (6أ)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14888" y="4279900"/>
            <a:ext cx="4294187" cy="4862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dirty="0">
                <a:solidFill>
                  <a:srgbClr val="FFFFFF"/>
                </a:solidFill>
                <a:latin typeface="Arial"/>
                <a:cs typeface="Arial"/>
              </a:rPr>
              <a:t>2. تكلم بكلمات حكيمة (6ب)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814888" y="5373688"/>
            <a:ext cx="4248150" cy="88024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u="sng" dirty="0">
                <a:solidFill>
                  <a:srgbClr val="FFFFFF"/>
                </a:solidFill>
                <a:ea typeface="ＭＳ Ｐゴシック" charset="0"/>
                <a:cs typeface="Arial"/>
              </a:rPr>
              <a:t>الفكرة الرئيسية</a:t>
            </a:r>
            <a:r>
              <a:rPr lang="ar-JO" sz="3200" b="1" dirty="0">
                <a:solidFill>
                  <a:srgbClr val="FFFFFF"/>
                </a:solidFill>
                <a:ea typeface="ＭＳ Ｐゴシック" charset="0"/>
                <a:cs typeface="Arial"/>
              </a:rPr>
              <a:t>: تكلم بلطف وبحكمة مع غير المؤمنين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628775"/>
            <a:ext cx="4248150" cy="88024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3200" b="1" u="sng" dirty="0">
                <a:solidFill>
                  <a:srgbClr val="FFFFFF"/>
                </a:solidFill>
                <a:ea typeface="ＭＳ Ｐゴシック" charset="0"/>
                <a:cs typeface="Arial"/>
              </a:rPr>
              <a:t>الفكرة الرئيسية</a:t>
            </a:r>
            <a:r>
              <a:rPr lang="ar-JO" sz="3200" b="1" dirty="0">
                <a:solidFill>
                  <a:srgbClr val="FFFFFF"/>
                </a:solidFill>
                <a:ea typeface="ＭＳ Ｐゴシック" charset="0"/>
                <a:cs typeface="Arial"/>
              </a:rPr>
              <a:t>: تكلم بلطف وبحكمة مع غير المؤمنين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3088" y="9810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62" name="Text Box 5"/>
          <p:cNvSpPr txBox="1">
            <a:spLocks noChangeArrowheads="1"/>
          </p:cNvSpPr>
          <p:nvPr/>
        </p:nvSpPr>
        <p:spPr bwMode="auto">
          <a:xfrm>
            <a:off x="9374341" y="762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63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341128-5604-70FC-1801-D6375779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84" y="890587"/>
            <a:ext cx="3076073" cy="646113"/>
          </a:xfrm>
          <a:prstGeom prst="rect">
            <a:avLst/>
          </a:prstGeom>
          <a:gradFill rotWithShape="0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ar-JO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الطريقة الإستقرائية</a:t>
            </a:r>
            <a:endParaRPr lang="en-U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594FB-D589-452D-8C1B-3239C20E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524" y="890587"/>
            <a:ext cx="3076073" cy="646113"/>
          </a:xfrm>
          <a:prstGeom prst="rect">
            <a:avLst/>
          </a:prstGeom>
          <a:gradFill rotWithShape="0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ar-JO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الطريقة الإستنتاجية</a:t>
            </a:r>
            <a:endParaRPr lang="en-U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993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22" grpId="0"/>
      <p:bldP spid="24" grpId="0"/>
      <p:bldP spid="25" grpId="0"/>
      <p:bldP spid="27" grpId="0"/>
      <p:bldP spid="28" grpId="0"/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00" y="0"/>
            <a:ext cx="9181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834"/>
            <a:ext cx="6869849" cy="1630278"/>
          </a:xfrm>
        </p:spPr>
        <p:txBody>
          <a:bodyPr/>
          <a:lstStyle/>
          <a:p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</a:t>
            </a:r>
            <a:r>
              <a:rPr lang="ar-JO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ستطبق</a:t>
            </a: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هذا الحق                     لمستمعيك؟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7000" y="4328687"/>
            <a:ext cx="6906849" cy="23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defRPr/>
            </a:pPr>
            <a:r>
              <a:rPr lang="ar-JO" b="1" u="sng" dirty="0">
                <a:solidFill>
                  <a:schemeClr val="tx1"/>
                </a:solidFill>
                <a:ea typeface="ＭＳ Ｐゴシック" charset="0"/>
                <a:cs typeface="Arial"/>
              </a:rPr>
              <a:t>الفكرة الرئيسية</a:t>
            </a:r>
            <a:r>
              <a:rPr lang="ar-JO" b="1" dirty="0">
                <a:solidFill>
                  <a:schemeClr val="tx1"/>
                </a:solidFill>
                <a:ea typeface="ＭＳ Ｐゴシック" charset="0"/>
                <a:cs typeface="Arial"/>
              </a:rPr>
              <a:t>: تكلم بلطف وبحكمة مع غير المؤمنين</a:t>
            </a:r>
          </a:p>
        </p:txBody>
      </p:sp>
    </p:spTree>
    <p:extLst>
      <p:ext uri="{BB962C8B-B14F-4D97-AF65-F5344CB8AC3E}">
        <p14:creationId xmlns:p14="http://schemas.microsoft.com/office/powerpoint/2010/main" val="20118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423" y="0"/>
            <a:ext cx="3527999" cy="6855362"/>
          </a:xfrm>
        </p:spPr>
        <p:txBody>
          <a:bodyPr/>
          <a:lstStyle/>
          <a:p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لتعلموا       كيف يجب          أن تجاوبوا         كل واحد.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(كو 4: 6)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602425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68207" cy="1199733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أستطيع أن أطور هذا المساق؟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1616" y="1537509"/>
            <a:ext cx="4667811" cy="358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المحاضرات الصفية</a:t>
            </a:r>
          </a:p>
          <a:p>
            <a:pPr algn="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الواجبات</a:t>
            </a:r>
          </a:p>
          <a:p>
            <a:pPr algn="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القراءات</a:t>
            </a:r>
          </a:p>
          <a:p>
            <a:pPr algn="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أمور أخرى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8" y="2014983"/>
            <a:ext cx="4061190" cy="27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0422" cy="1199733"/>
          </a:xfrm>
        </p:spPr>
        <p:txBody>
          <a:bodyPr/>
          <a:lstStyle/>
          <a:p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لمجموعتك الصغيرة ...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" y="1325594"/>
            <a:ext cx="5222983" cy="33427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602424" y="1102715"/>
            <a:ext cx="3527999" cy="57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ستقوم    بتطبيق            هذا المساق؟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           الشيء الواحد    الذي يريدك الله     أن تعمله؟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0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10664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228</Words>
  <Application>Microsoft Macintosh PowerPoint</Application>
  <PresentationFormat>On-screen Show (4:3)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Default Design</vt:lpstr>
      <vt:lpstr>Orbit</vt:lpstr>
      <vt:lpstr>التطبيق          لتغيير الحياة</vt:lpstr>
      <vt:lpstr>أُعطينا كلمة الله لتظهر لنا                  كيف نكون مختلفين</vt:lpstr>
      <vt:lpstr>ضع الفكرة الرئيسية بشكل مناسب</vt:lpstr>
      <vt:lpstr> كيف ستطبق                     هذا الحق                     لمستمعيك؟</vt:lpstr>
      <vt:lpstr>... لتعلموا       كيف يجب          أن تجاوبوا         كل واحد. (كو 4: 6)</vt:lpstr>
      <vt:lpstr>كيف أستطيع أن أطور هذا المساق؟</vt:lpstr>
      <vt:lpstr>لمجموعتك الصغيرة ...</vt:lpstr>
      <vt:lpstr>الرابط للعرض التقديميِّ "دراسة الكتاب المقدَّس (علم التفسير)" متاحٌ على الموقع الإلكترونيّ: 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Outlining</dc:title>
  <dc:creator>Dr Rick Griffith</dc:creator>
  <cp:lastModifiedBy>Rick Griffith</cp:lastModifiedBy>
  <cp:revision>18</cp:revision>
  <dcterms:created xsi:type="dcterms:W3CDTF">2013-03-20T13:45:28Z</dcterms:created>
  <dcterms:modified xsi:type="dcterms:W3CDTF">2024-01-17T08:06:32Z</dcterms:modified>
</cp:coreProperties>
</file>